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1" r:id="rId4"/>
    <p:sldId id="262" r:id="rId5"/>
    <p:sldId id="258" r:id="rId6"/>
    <p:sldId id="259" r:id="rId7"/>
    <p:sldId id="260" r:id="rId8"/>
    <p:sldId id="264" r:id="rId9"/>
    <p:sldId id="265" r:id="rId10"/>
    <p:sldId id="266" r:id="rId11"/>
    <p:sldId id="269" r:id="rId12"/>
    <p:sldId id="267" r:id="rId13"/>
    <p:sldId id="268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63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92AE0BE-A0B4-4672-A6DA-DCBD6564A3AF}" v="7" dt="2024-02-05T15:59:07.54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0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48" y="1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ra Hopkinson" userId="4c46a3d6-da89-4616-bd45-1b70e49404c2" providerId="ADAL" clId="{492AE0BE-A0B4-4672-A6DA-DCBD6564A3AF}"/>
    <pc:docChg chg="custSel addSld modSld">
      <pc:chgData name="Lara Hopkinson" userId="4c46a3d6-da89-4616-bd45-1b70e49404c2" providerId="ADAL" clId="{492AE0BE-A0B4-4672-A6DA-DCBD6564A3AF}" dt="2024-02-05T16:21:33.801" v="359" actId="1076"/>
      <pc:docMkLst>
        <pc:docMk/>
      </pc:docMkLst>
      <pc:sldChg chg="addSp delSp modSp new mod modClrScheme chgLayout">
        <pc:chgData name="Lara Hopkinson" userId="4c46a3d6-da89-4616-bd45-1b70e49404c2" providerId="ADAL" clId="{492AE0BE-A0B4-4672-A6DA-DCBD6564A3AF}" dt="2024-02-05T13:38:50.506" v="46"/>
        <pc:sldMkLst>
          <pc:docMk/>
          <pc:sldMk cId="1267387330" sldId="277"/>
        </pc:sldMkLst>
        <pc:spChg chg="add mod">
          <ac:chgData name="Lara Hopkinson" userId="4c46a3d6-da89-4616-bd45-1b70e49404c2" providerId="ADAL" clId="{492AE0BE-A0B4-4672-A6DA-DCBD6564A3AF}" dt="2024-02-05T13:37:43.682" v="35"/>
          <ac:spMkLst>
            <pc:docMk/>
            <pc:sldMk cId="1267387330" sldId="277"/>
            <ac:spMk id="2" creationId="{B014189A-99F3-3085-13FF-8B890C8D2F78}"/>
          </ac:spMkLst>
        </pc:spChg>
        <pc:spChg chg="add del mod">
          <ac:chgData name="Lara Hopkinson" userId="4c46a3d6-da89-4616-bd45-1b70e49404c2" providerId="ADAL" clId="{492AE0BE-A0B4-4672-A6DA-DCBD6564A3AF}" dt="2024-02-05T13:38:32.955" v="42" actId="478"/>
          <ac:spMkLst>
            <pc:docMk/>
            <pc:sldMk cId="1267387330" sldId="277"/>
            <ac:spMk id="3" creationId="{F7526608-BDC3-59F5-C07D-5A7F2E4A17E5}"/>
          </ac:spMkLst>
        </pc:spChg>
        <pc:spChg chg="add mod">
          <ac:chgData name="Lara Hopkinson" userId="4c46a3d6-da89-4616-bd45-1b70e49404c2" providerId="ADAL" clId="{492AE0BE-A0B4-4672-A6DA-DCBD6564A3AF}" dt="2024-02-05T13:38:50.506" v="46"/>
          <ac:spMkLst>
            <pc:docMk/>
            <pc:sldMk cId="1267387330" sldId="277"/>
            <ac:spMk id="6" creationId="{8838FBD2-FB72-5D19-FF2D-8EC88F88AA27}"/>
          </ac:spMkLst>
        </pc:spChg>
        <pc:picChg chg="add mod modCrop">
          <ac:chgData name="Lara Hopkinson" userId="4c46a3d6-da89-4616-bd45-1b70e49404c2" providerId="ADAL" clId="{492AE0BE-A0B4-4672-A6DA-DCBD6564A3AF}" dt="2024-02-05T13:38:43.418" v="45" actId="14100"/>
          <ac:picMkLst>
            <pc:docMk/>
            <pc:sldMk cId="1267387330" sldId="277"/>
            <ac:picMk id="5" creationId="{64264E5D-1E8A-AE97-BDEA-E8F3499D68CE}"/>
          </ac:picMkLst>
        </pc:picChg>
      </pc:sldChg>
      <pc:sldChg chg="addSp delSp modSp new mod">
        <pc:chgData name="Lara Hopkinson" userId="4c46a3d6-da89-4616-bd45-1b70e49404c2" providerId="ADAL" clId="{492AE0BE-A0B4-4672-A6DA-DCBD6564A3AF}" dt="2024-02-05T15:05:07.619" v="123" actId="14100"/>
        <pc:sldMkLst>
          <pc:docMk/>
          <pc:sldMk cId="3085337565" sldId="278"/>
        </pc:sldMkLst>
        <pc:spChg chg="mod">
          <ac:chgData name="Lara Hopkinson" userId="4c46a3d6-da89-4616-bd45-1b70e49404c2" providerId="ADAL" clId="{492AE0BE-A0B4-4672-A6DA-DCBD6564A3AF}" dt="2024-02-05T13:55:38.694" v="98"/>
          <ac:spMkLst>
            <pc:docMk/>
            <pc:sldMk cId="3085337565" sldId="278"/>
            <ac:spMk id="2" creationId="{FF1C9BDF-5B21-E6BD-7392-988182E04787}"/>
          </ac:spMkLst>
        </pc:spChg>
        <pc:spChg chg="del">
          <ac:chgData name="Lara Hopkinson" userId="4c46a3d6-da89-4616-bd45-1b70e49404c2" providerId="ADAL" clId="{492AE0BE-A0B4-4672-A6DA-DCBD6564A3AF}" dt="2024-02-05T13:55:41.399" v="99" actId="478"/>
          <ac:spMkLst>
            <pc:docMk/>
            <pc:sldMk cId="3085337565" sldId="278"/>
            <ac:spMk id="3" creationId="{00CB111A-FE56-94A3-2FB9-A0E8312C73CD}"/>
          </ac:spMkLst>
        </pc:spChg>
        <pc:spChg chg="add mod">
          <ac:chgData name="Lara Hopkinson" userId="4c46a3d6-da89-4616-bd45-1b70e49404c2" providerId="ADAL" clId="{492AE0BE-A0B4-4672-A6DA-DCBD6564A3AF}" dt="2024-02-05T13:59:26.263" v="115"/>
          <ac:spMkLst>
            <pc:docMk/>
            <pc:sldMk cId="3085337565" sldId="278"/>
            <ac:spMk id="8" creationId="{31F4D4D9-AE56-804E-2DEF-C6915EC96B21}"/>
          </ac:spMkLst>
        </pc:spChg>
        <pc:picChg chg="add mod modCrop">
          <ac:chgData name="Lara Hopkinson" userId="4c46a3d6-da89-4616-bd45-1b70e49404c2" providerId="ADAL" clId="{492AE0BE-A0B4-4672-A6DA-DCBD6564A3AF}" dt="2024-02-05T13:59:14.019" v="113" actId="1076"/>
          <ac:picMkLst>
            <pc:docMk/>
            <pc:sldMk cId="3085337565" sldId="278"/>
            <ac:picMk id="5" creationId="{BD68705E-A3AF-7CC6-367B-69FA8BC152C0}"/>
          </ac:picMkLst>
        </pc:picChg>
        <pc:picChg chg="add mod modCrop">
          <ac:chgData name="Lara Hopkinson" userId="4c46a3d6-da89-4616-bd45-1b70e49404c2" providerId="ADAL" clId="{492AE0BE-A0B4-4672-A6DA-DCBD6564A3AF}" dt="2024-02-05T13:59:16.634" v="114" actId="14100"/>
          <ac:picMkLst>
            <pc:docMk/>
            <pc:sldMk cId="3085337565" sldId="278"/>
            <ac:picMk id="7" creationId="{AA41655B-5E61-4704-01E5-4790AFE60CD6}"/>
          </ac:picMkLst>
        </pc:picChg>
        <pc:picChg chg="add mod modCrop">
          <ac:chgData name="Lara Hopkinson" userId="4c46a3d6-da89-4616-bd45-1b70e49404c2" providerId="ADAL" clId="{492AE0BE-A0B4-4672-A6DA-DCBD6564A3AF}" dt="2024-02-05T15:05:07.619" v="123" actId="14100"/>
          <ac:picMkLst>
            <pc:docMk/>
            <pc:sldMk cId="3085337565" sldId="278"/>
            <ac:picMk id="10" creationId="{BABFDDF1-B1A6-F563-C222-001296C3212F}"/>
          </ac:picMkLst>
        </pc:picChg>
      </pc:sldChg>
      <pc:sldChg chg="addSp delSp modSp new mod">
        <pc:chgData name="Lara Hopkinson" userId="4c46a3d6-da89-4616-bd45-1b70e49404c2" providerId="ADAL" clId="{492AE0BE-A0B4-4672-A6DA-DCBD6564A3AF}" dt="2024-02-05T15:30:44.141" v="186" actId="14100"/>
        <pc:sldMkLst>
          <pc:docMk/>
          <pc:sldMk cId="416525257" sldId="279"/>
        </pc:sldMkLst>
        <pc:spChg chg="mod">
          <ac:chgData name="Lara Hopkinson" userId="4c46a3d6-da89-4616-bd45-1b70e49404c2" providerId="ADAL" clId="{492AE0BE-A0B4-4672-A6DA-DCBD6564A3AF}" dt="2024-02-05T15:07:27.556" v="170"/>
          <ac:spMkLst>
            <pc:docMk/>
            <pc:sldMk cId="416525257" sldId="279"/>
            <ac:spMk id="2" creationId="{90C67E3F-24F8-2C76-78C6-E24AC2B98CAA}"/>
          </ac:spMkLst>
        </pc:spChg>
        <pc:spChg chg="del">
          <ac:chgData name="Lara Hopkinson" userId="4c46a3d6-da89-4616-bd45-1b70e49404c2" providerId="ADAL" clId="{492AE0BE-A0B4-4672-A6DA-DCBD6564A3AF}" dt="2024-02-05T15:21:42.706" v="171" actId="478"/>
          <ac:spMkLst>
            <pc:docMk/>
            <pc:sldMk cId="416525257" sldId="279"/>
            <ac:spMk id="3" creationId="{6116A08E-4BEE-8325-4269-8FFC19C9D1A3}"/>
          </ac:spMkLst>
        </pc:spChg>
        <pc:picChg chg="add mod modCrop">
          <ac:chgData name="Lara Hopkinson" userId="4c46a3d6-da89-4616-bd45-1b70e49404c2" providerId="ADAL" clId="{492AE0BE-A0B4-4672-A6DA-DCBD6564A3AF}" dt="2024-02-05T15:30:44.141" v="186" actId="14100"/>
          <ac:picMkLst>
            <pc:docMk/>
            <pc:sldMk cId="416525257" sldId="279"/>
            <ac:picMk id="5" creationId="{7F49C53E-3EE3-767E-B264-18146E046AA4}"/>
          </ac:picMkLst>
        </pc:picChg>
        <pc:picChg chg="add mod modCrop">
          <ac:chgData name="Lara Hopkinson" userId="4c46a3d6-da89-4616-bd45-1b70e49404c2" providerId="ADAL" clId="{492AE0BE-A0B4-4672-A6DA-DCBD6564A3AF}" dt="2024-02-05T15:30:38.173" v="185" actId="1076"/>
          <ac:picMkLst>
            <pc:docMk/>
            <pc:sldMk cId="416525257" sldId="279"/>
            <ac:picMk id="7" creationId="{1FB48799-F8B4-CA0E-6AD7-AD04A84812CB}"/>
          </ac:picMkLst>
        </pc:picChg>
      </pc:sldChg>
      <pc:sldChg chg="addSp delSp modSp new mod">
        <pc:chgData name="Lara Hopkinson" userId="4c46a3d6-da89-4616-bd45-1b70e49404c2" providerId="ADAL" clId="{492AE0BE-A0B4-4672-A6DA-DCBD6564A3AF}" dt="2024-02-05T15:40:00.621" v="272" actId="14100"/>
        <pc:sldMkLst>
          <pc:docMk/>
          <pc:sldMk cId="2407135237" sldId="280"/>
        </pc:sldMkLst>
        <pc:spChg chg="mod">
          <ac:chgData name="Lara Hopkinson" userId="4c46a3d6-da89-4616-bd45-1b70e49404c2" providerId="ADAL" clId="{492AE0BE-A0B4-4672-A6DA-DCBD6564A3AF}" dt="2024-02-05T15:36:50.018" v="253"/>
          <ac:spMkLst>
            <pc:docMk/>
            <pc:sldMk cId="2407135237" sldId="280"/>
            <ac:spMk id="2" creationId="{8CFA5282-AADC-54E1-B091-09746042A8A7}"/>
          </ac:spMkLst>
        </pc:spChg>
        <pc:spChg chg="del">
          <ac:chgData name="Lara Hopkinson" userId="4c46a3d6-da89-4616-bd45-1b70e49404c2" providerId="ADAL" clId="{492AE0BE-A0B4-4672-A6DA-DCBD6564A3AF}" dt="2024-02-05T15:36:53.320" v="254" actId="478"/>
          <ac:spMkLst>
            <pc:docMk/>
            <pc:sldMk cId="2407135237" sldId="280"/>
            <ac:spMk id="3" creationId="{0FBF9099-7216-9BE1-EBC8-82CBB8014C2D}"/>
          </ac:spMkLst>
        </pc:spChg>
        <pc:picChg chg="add mod modCrop">
          <ac:chgData name="Lara Hopkinson" userId="4c46a3d6-da89-4616-bd45-1b70e49404c2" providerId="ADAL" clId="{492AE0BE-A0B4-4672-A6DA-DCBD6564A3AF}" dt="2024-02-05T15:39:51.221" v="269" actId="1076"/>
          <ac:picMkLst>
            <pc:docMk/>
            <pc:sldMk cId="2407135237" sldId="280"/>
            <ac:picMk id="5" creationId="{E859A6AC-9A9A-FADA-1726-2D2C1594623A}"/>
          </ac:picMkLst>
        </pc:picChg>
        <pc:picChg chg="add mod modCrop">
          <ac:chgData name="Lara Hopkinson" userId="4c46a3d6-da89-4616-bd45-1b70e49404c2" providerId="ADAL" clId="{492AE0BE-A0B4-4672-A6DA-DCBD6564A3AF}" dt="2024-02-05T15:40:00.621" v="272" actId="14100"/>
          <ac:picMkLst>
            <pc:docMk/>
            <pc:sldMk cId="2407135237" sldId="280"/>
            <ac:picMk id="7" creationId="{B1853D09-699F-D095-769F-77ED82090D1F}"/>
          </ac:picMkLst>
        </pc:picChg>
        <pc:picChg chg="add mod">
          <ac:chgData name="Lara Hopkinson" userId="4c46a3d6-da89-4616-bd45-1b70e49404c2" providerId="ADAL" clId="{492AE0BE-A0B4-4672-A6DA-DCBD6564A3AF}" dt="2024-02-05T15:39:41.778" v="268" actId="1076"/>
          <ac:picMkLst>
            <pc:docMk/>
            <pc:sldMk cId="2407135237" sldId="280"/>
            <ac:picMk id="9" creationId="{A11FC9F5-DD62-01EA-9DA6-5A4F99DECDC6}"/>
          </ac:picMkLst>
        </pc:picChg>
      </pc:sldChg>
      <pc:sldChg chg="addSp delSp modSp new mod">
        <pc:chgData name="Lara Hopkinson" userId="4c46a3d6-da89-4616-bd45-1b70e49404c2" providerId="ADAL" clId="{492AE0BE-A0B4-4672-A6DA-DCBD6564A3AF}" dt="2024-02-05T16:21:33.801" v="359" actId="1076"/>
        <pc:sldMkLst>
          <pc:docMk/>
          <pc:sldMk cId="4035166908" sldId="281"/>
        </pc:sldMkLst>
        <pc:spChg chg="mod">
          <ac:chgData name="Lara Hopkinson" userId="4c46a3d6-da89-4616-bd45-1b70e49404c2" providerId="ADAL" clId="{492AE0BE-A0B4-4672-A6DA-DCBD6564A3AF}" dt="2024-02-05T15:59:07.544" v="340"/>
          <ac:spMkLst>
            <pc:docMk/>
            <pc:sldMk cId="4035166908" sldId="281"/>
            <ac:spMk id="2" creationId="{F520B412-C1CC-EA91-945C-D706F0AD84C8}"/>
          </ac:spMkLst>
        </pc:spChg>
        <pc:spChg chg="del">
          <ac:chgData name="Lara Hopkinson" userId="4c46a3d6-da89-4616-bd45-1b70e49404c2" providerId="ADAL" clId="{492AE0BE-A0B4-4672-A6DA-DCBD6564A3AF}" dt="2024-02-05T16:19:59.242" v="347" actId="478"/>
          <ac:spMkLst>
            <pc:docMk/>
            <pc:sldMk cId="4035166908" sldId="281"/>
            <ac:spMk id="3" creationId="{AE1CCD3A-4166-426E-0C3B-EF99A7BE1F5B}"/>
          </ac:spMkLst>
        </pc:spChg>
        <pc:picChg chg="add mod modCrop">
          <ac:chgData name="Lara Hopkinson" userId="4c46a3d6-da89-4616-bd45-1b70e49404c2" providerId="ADAL" clId="{492AE0BE-A0B4-4672-A6DA-DCBD6564A3AF}" dt="2024-02-05T16:21:25.467" v="357" actId="1076"/>
          <ac:picMkLst>
            <pc:docMk/>
            <pc:sldMk cId="4035166908" sldId="281"/>
            <ac:picMk id="5" creationId="{C9795238-881D-8DD2-CC20-47DF1F0D8058}"/>
          </ac:picMkLst>
        </pc:picChg>
        <pc:picChg chg="add mod modCrop">
          <ac:chgData name="Lara Hopkinson" userId="4c46a3d6-da89-4616-bd45-1b70e49404c2" providerId="ADAL" clId="{492AE0BE-A0B4-4672-A6DA-DCBD6564A3AF}" dt="2024-02-05T16:21:33.801" v="359" actId="1076"/>
          <ac:picMkLst>
            <pc:docMk/>
            <pc:sldMk cId="4035166908" sldId="281"/>
            <ac:picMk id="7" creationId="{322107EF-D574-2D6B-DABA-5F5C3EF80733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EC96306-D884-465A-A236-C48BD5034351}" type="doc">
      <dgm:prSet loTypeId="urn:microsoft.com/office/officeart/2005/8/layout/pyramid3" loCatId="pyramid" qsTypeId="urn:microsoft.com/office/officeart/2005/8/quickstyle/3d1" qsCatId="3D" csTypeId="urn:microsoft.com/office/officeart/2005/8/colors/accent6_2" csCatId="accent6" phldr="1"/>
      <dgm:spPr/>
    </dgm:pt>
    <dgm:pt modelId="{3F943680-D8DF-4426-A3A3-5D3B1A3C9983}">
      <dgm:prSet phldrT="[Text]"/>
      <dgm:spPr/>
      <dgm:t>
        <a:bodyPr/>
        <a:lstStyle/>
        <a:p>
          <a:r>
            <a:rPr lang="en-GB" dirty="0"/>
            <a:t>Rethink</a:t>
          </a:r>
        </a:p>
      </dgm:t>
    </dgm:pt>
    <dgm:pt modelId="{4B90221A-F52C-4B0A-B4F1-7FBC437AC2E6}" type="parTrans" cxnId="{3E4F88C7-E1AA-47B8-B329-80805B9AF0FF}">
      <dgm:prSet/>
      <dgm:spPr/>
      <dgm:t>
        <a:bodyPr/>
        <a:lstStyle/>
        <a:p>
          <a:endParaRPr lang="en-GB"/>
        </a:p>
      </dgm:t>
    </dgm:pt>
    <dgm:pt modelId="{1013B631-31A2-463E-B68B-2570F6A78CDC}" type="sibTrans" cxnId="{3E4F88C7-E1AA-47B8-B329-80805B9AF0FF}">
      <dgm:prSet/>
      <dgm:spPr/>
      <dgm:t>
        <a:bodyPr/>
        <a:lstStyle/>
        <a:p>
          <a:endParaRPr lang="en-GB"/>
        </a:p>
      </dgm:t>
    </dgm:pt>
    <dgm:pt modelId="{B704DE2F-B272-4978-B7C8-D188B0937CFC}">
      <dgm:prSet phldrT="[Text]"/>
      <dgm:spPr/>
      <dgm:t>
        <a:bodyPr/>
        <a:lstStyle/>
        <a:p>
          <a:r>
            <a:rPr lang="en-GB" dirty="0"/>
            <a:t>Refuse</a:t>
          </a:r>
        </a:p>
      </dgm:t>
    </dgm:pt>
    <dgm:pt modelId="{ECBE3EB1-D5CF-4124-8EBD-5F322AE21035}" type="parTrans" cxnId="{31893331-93FB-40AE-BD09-977216BE86CB}">
      <dgm:prSet/>
      <dgm:spPr/>
      <dgm:t>
        <a:bodyPr/>
        <a:lstStyle/>
        <a:p>
          <a:endParaRPr lang="en-GB"/>
        </a:p>
      </dgm:t>
    </dgm:pt>
    <dgm:pt modelId="{CDE380A7-6C80-4C5D-B2FA-0E898EE09ACD}" type="sibTrans" cxnId="{31893331-93FB-40AE-BD09-977216BE86CB}">
      <dgm:prSet/>
      <dgm:spPr/>
      <dgm:t>
        <a:bodyPr/>
        <a:lstStyle/>
        <a:p>
          <a:endParaRPr lang="en-GB"/>
        </a:p>
      </dgm:t>
    </dgm:pt>
    <dgm:pt modelId="{8CEF4EF0-7594-4F70-A776-F402B7906C7C}">
      <dgm:prSet phldrT="[Text]"/>
      <dgm:spPr/>
      <dgm:t>
        <a:bodyPr/>
        <a:lstStyle/>
        <a:p>
          <a:r>
            <a:rPr lang="en-GB" dirty="0"/>
            <a:t>Rot</a:t>
          </a:r>
        </a:p>
      </dgm:t>
    </dgm:pt>
    <dgm:pt modelId="{C3B19932-A604-4412-BB97-341198DF2031}" type="parTrans" cxnId="{C2D6E751-0866-4DE5-A83F-559E8B7738EA}">
      <dgm:prSet/>
      <dgm:spPr/>
      <dgm:t>
        <a:bodyPr/>
        <a:lstStyle/>
        <a:p>
          <a:endParaRPr lang="en-GB"/>
        </a:p>
      </dgm:t>
    </dgm:pt>
    <dgm:pt modelId="{52E8E882-0B55-409A-8EB1-B9ADA6764406}" type="sibTrans" cxnId="{C2D6E751-0866-4DE5-A83F-559E8B7738EA}">
      <dgm:prSet/>
      <dgm:spPr/>
      <dgm:t>
        <a:bodyPr/>
        <a:lstStyle/>
        <a:p>
          <a:endParaRPr lang="en-GB"/>
        </a:p>
      </dgm:t>
    </dgm:pt>
    <dgm:pt modelId="{4571C9A9-7760-41A9-8D61-28CE7E376D90}">
      <dgm:prSet phldrT="[Text]"/>
      <dgm:spPr/>
      <dgm:t>
        <a:bodyPr/>
        <a:lstStyle/>
        <a:p>
          <a:r>
            <a:rPr lang="en-GB" dirty="0"/>
            <a:t>Reuse</a:t>
          </a:r>
        </a:p>
      </dgm:t>
    </dgm:pt>
    <dgm:pt modelId="{95CBE8AF-100A-4B1C-A893-941AEA1EABD2}" type="parTrans" cxnId="{358B60C6-54FA-47BA-B18E-93181F17515E}">
      <dgm:prSet/>
      <dgm:spPr/>
      <dgm:t>
        <a:bodyPr/>
        <a:lstStyle/>
        <a:p>
          <a:endParaRPr lang="en-GB"/>
        </a:p>
      </dgm:t>
    </dgm:pt>
    <dgm:pt modelId="{8B0201C9-1C4A-4378-9D41-DBF5480A5608}" type="sibTrans" cxnId="{358B60C6-54FA-47BA-B18E-93181F17515E}">
      <dgm:prSet/>
      <dgm:spPr/>
      <dgm:t>
        <a:bodyPr/>
        <a:lstStyle/>
        <a:p>
          <a:endParaRPr lang="en-GB"/>
        </a:p>
      </dgm:t>
    </dgm:pt>
    <dgm:pt modelId="{90C6FFEA-1497-4D87-8E13-D27D60214554}">
      <dgm:prSet phldrT="[Text]"/>
      <dgm:spPr/>
      <dgm:t>
        <a:bodyPr/>
        <a:lstStyle/>
        <a:p>
          <a:r>
            <a:rPr lang="en-GB" dirty="0"/>
            <a:t>Re-gift</a:t>
          </a:r>
        </a:p>
      </dgm:t>
    </dgm:pt>
    <dgm:pt modelId="{E428D4AB-7757-46C6-9283-19DE9612CCA6}" type="parTrans" cxnId="{F39923AD-3834-437E-A6C2-3F50A82B3C58}">
      <dgm:prSet/>
      <dgm:spPr/>
      <dgm:t>
        <a:bodyPr/>
        <a:lstStyle/>
        <a:p>
          <a:endParaRPr lang="en-GB"/>
        </a:p>
      </dgm:t>
    </dgm:pt>
    <dgm:pt modelId="{DE7AC3B1-E037-4F61-933B-B992622B58E9}" type="sibTrans" cxnId="{F39923AD-3834-437E-A6C2-3F50A82B3C58}">
      <dgm:prSet/>
      <dgm:spPr/>
      <dgm:t>
        <a:bodyPr/>
        <a:lstStyle/>
        <a:p>
          <a:endParaRPr lang="en-GB"/>
        </a:p>
      </dgm:t>
    </dgm:pt>
    <dgm:pt modelId="{C14C72ED-5516-4C1B-A38E-E6B51DFCFC05}">
      <dgm:prSet phldrT="[Text]"/>
      <dgm:spPr/>
      <dgm:t>
        <a:bodyPr/>
        <a:lstStyle/>
        <a:p>
          <a:r>
            <a:rPr lang="en-GB" dirty="0"/>
            <a:t>Reduce </a:t>
          </a:r>
        </a:p>
      </dgm:t>
    </dgm:pt>
    <dgm:pt modelId="{1C5F871C-F510-4ADA-9FC4-450D1C6E39E2}" type="parTrans" cxnId="{67EB35A0-7AE1-4CA2-B399-6FDA8940C46C}">
      <dgm:prSet/>
      <dgm:spPr/>
      <dgm:t>
        <a:bodyPr/>
        <a:lstStyle/>
        <a:p>
          <a:endParaRPr lang="en-GB"/>
        </a:p>
      </dgm:t>
    </dgm:pt>
    <dgm:pt modelId="{B3DF3BDA-2C5F-4ED4-950D-4EDB1CF54FA1}" type="sibTrans" cxnId="{67EB35A0-7AE1-4CA2-B399-6FDA8940C46C}">
      <dgm:prSet/>
      <dgm:spPr/>
      <dgm:t>
        <a:bodyPr/>
        <a:lstStyle/>
        <a:p>
          <a:endParaRPr lang="en-GB"/>
        </a:p>
      </dgm:t>
    </dgm:pt>
    <dgm:pt modelId="{69F81E01-F7A9-42E8-A5EC-1ED930410643}">
      <dgm:prSet phldrT="[Text]"/>
      <dgm:spPr/>
      <dgm:t>
        <a:bodyPr/>
        <a:lstStyle/>
        <a:p>
          <a:r>
            <a:rPr lang="en-GB" dirty="0"/>
            <a:t>Repair</a:t>
          </a:r>
        </a:p>
      </dgm:t>
    </dgm:pt>
    <dgm:pt modelId="{472E1C0B-7B7A-4A56-86DE-1670D8CD0209}" type="parTrans" cxnId="{5706BD09-D6F9-4117-95FA-285809A5A989}">
      <dgm:prSet/>
      <dgm:spPr/>
      <dgm:t>
        <a:bodyPr/>
        <a:lstStyle/>
        <a:p>
          <a:endParaRPr lang="en-GB"/>
        </a:p>
      </dgm:t>
    </dgm:pt>
    <dgm:pt modelId="{8F516DAB-6ECE-47DF-BEA9-A107AEADB83E}" type="sibTrans" cxnId="{5706BD09-D6F9-4117-95FA-285809A5A989}">
      <dgm:prSet/>
      <dgm:spPr/>
      <dgm:t>
        <a:bodyPr/>
        <a:lstStyle/>
        <a:p>
          <a:endParaRPr lang="en-GB"/>
        </a:p>
      </dgm:t>
    </dgm:pt>
    <dgm:pt modelId="{B5CA5437-091E-4D9C-B067-6B52FA218B6A}">
      <dgm:prSet phldrT="[Text]"/>
      <dgm:spPr/>
      <dgm:t>
        <a:bodyPr/>
        <a:lstStyle/>
        <a:p>
          <a:r>
            <a:rPr lang="en-GB" dirty="0"/>
            <a:t>Rent</a:t>
          </a:r>
        </a:p>
      </dgm:t>
    </dgm:pt>
    <dgm:pt modelId="{50E1FE6E-8CD3-4B1D-B4CC-0397650C2A06}" type="parTrans" cxnId="{D5CD489C-3FA0-4A3C-B532-953AE4F1FF0C}">
      <dgm:prSet/>
      <dgm:spPr/>
      <dgm:t>
        <a:bodyPr/>
        <a:lstStyle/>
        <a:p>
          <a:endParaRPr lang="en-GB"/>
        </a:p>
      </dgm:t>
    </dgm:pt>
    <dgm:pt modelId="{D1CCD491-7D04-478A-BA8F-FA3E2CD38A03}" type="sibTrans" cxnId="{D5CD489C-3FA0-4A3C-B532-953AE4F1FF0C}">
      <dgm:prSet/>
      <dgm:spPr/>
      <dgm:t>
        <a:bodyPr/>
        <a:lstStyle/>
        <a:p>
          <a:endParaRPr lang="en-GB"/>
        </a:p>
      </dgm:t>
    </dgm:pt>
    <dgm:pt modelId="{19534A97-B2A6-4448-B92C-0B39E4048778}">
      <dgm:prSet phldrT="[Text]"/>
      <dgm:spPr/>
      <dgm:t>
        <a:bodyPr/>
        <a:lstStyle/>
        <a:p>
          <a:r>
            <a:rPr lang="en-GB" dirty="0"/>
            <a:t>Recycle</a:t>
          </a:r>
        </a:p>
      </dgm:t>
    </dgm:pt>
    <dgm:pt modelId="{40A6F96F-EC38-4BF8-A56D-10824221F820}" type="parTrans" cxnId="{BDFA9B0B-9D46-4FE2-8A03-27E3B947B3D9}">
      <dgm:prSet/>
      <dgm:spPr/>
      <dgm:t>
        <a:bodyPr/>
        <a:lstStyle/>
        <a:p>
          <a:endParaRPr lang="en-GB"/>
        </a:p>
      </dgm:t>
    </dgm:pt>
    <dgm:pt modelId="{DA480543-828C-4187-8218-32E634324534}" type="sibTrans" cxnId="{BDFA9B0B-9D46-4FE2-8A03-27E3B947B3D9}">
      <dgm:prSet/>
      <dgm:spPr/>
      <dgm:t>
        <a:bodyPr/>
        <a:lstStyle/>
        <a:p>
          <a:endParaRPr lang="en-GB"/>
        </a:p>
      </dgm:t>
    </dgm:pt>
    <dgm:pt modelId="{02B9EB1B-972C-4F8B-873D-7DFA366E8CA8}" type="pres">
      <dgm:prSet presAssocID="{5EC96306-D884-465A-A236-C48BD5034351}" presName="Name0" presStyleCnt="0">
        <dgm:presLayoutVars>
          <dgm:dir/>
          <dgm:animLvl val="lvl"/>
          <dgm:resizeHandles val="exact"/>
        </dgm:presLayoutVars>
      </dgm:prSet>
      <dgm:spPr/>
    </dgm:pt>
    <dgm:pt modelId="{E97A0898-A083-4382-B48B-92306DCF7138}" type="pres">
      <dgm:prSet presAssocID="{3F943680-D8DF-4426-A3A3-5D3B1A3C9983}" presName="Name8" presStyleCnt="0"/>
      <dgm:spPr/>
    </dgm:pt>
    <dgm:pt modelId="{FB83EAED-4DA8-4842-BA47-7BB8E3F69E30}" type="pres">
      <dgm:prSet presAssocID="{3F943680-D8DF-4426-A3A3-5D3B1A3C9983}" presName="level" presStyleLbl="node1" presStyleIdx="0" presStyleCnt="9">
        <dgm:presLayoutVars>
          <dgm:chMax val="1"/>
          <dgm:bulletEnabled val="1"/>
        </dgm:presLayoutVars>
      </dgm:prSet>
      <dgm:spPr/>
    </dgm:pt>
    <dgm:pt modelId="{F1365F4D-86A1-4516-86BA-1C7094F8EEE4}" type="pres">
      <dgm:prSet presAssocID="{3F943680-D8DF-4426-A3A3-5D3B1A3C9983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F7A351A5-A0FA-41AE-BCDD-477A387822B2}" type="pres">
      <dgm:prSet presAssocID="{B704DE2F-B272-4978-B7C8-D188B0937CFC}" presName="Name8" presStyleCnt="0"/>
      <dgm:spPr/>
    </dgm:pt>
    <dgm:pt modelId="{A41B6BC8-E2CF-4EF2-BA19-1A6D67956875}" type="pres">
      <dgm:prSet presAssocID="{B704DE2F-B272-4978-B7C8-D188B0937CFC}" presName="level" presStyleLbl="node1" presStyleIdx="1" presStyleCnt="9">
        <dgm:presLayoutVars>
          <dgm:chMax val="1"/>
          <dgm:bulletEnabled val="1"/>
        </dgm:presLayoutVars>
      </dgm:prSet>
      <dgm:spPr/>
    </dgm:pt>
    <dgm:pt modelId="{7A124A6D-2B45-481E-94DB-4EBCA4ACE60B}" type="pres">
      <dgm:prSet presAssocID="{B704DE2F-B272-4978-B7C8-D188B0937CFC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38271B0-EFD3-4EC7-995A-E989A63FCCA0}" type="pres">
      <dgm:prSet presAssocID="{C14C72ED-5516-4C1B-A38E-E6B51DFCFC05}" presName="Name8" presStyleCnt="0"/>
      <dgm:spPr/>
    </dgm:pt>
    <dgm:pt modelId="{E6CF379D-9E82-4F4F-A080-9C14AD852098}" type="pres">
      <dgm:prSet presAssocID="{C14C72ED-5516-4C1B-A38E-E6B51DFCFC05}" presName="level" presStyleLbl="node1" presStyleIdx="2" presStyleCnt="9">
        <dgm:presLayoutVars>
          <dgm:chMax val="1"/>
          <dgm:bulletEnabled val="1"/>
        </dgm:presLayoutVars>
      </dgm:prSet>
      <dgm:spPr/>
    </dgm:pt>
    <dgm:pt modelId="{9B1F9AC6-8364-447F-AA90-209CCB5348A4}" type="pres">
      <dgm:prSet presAssocID="{C14C72ED-5516-4C1B-A38E-E6B51DFCFC05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C315911-6E25-48D2-AD3B-F50B037775E5}" type="pres">
      <dgm:prSet presAssocID="{4571C9A9-7760-41A9-8D61-28CE7E376D90}" presName="Name8" presStyleCnt="0"/>
      <dgm:spPr/>
    </dgm:pt>
    <dgm:pt modelId="{E4501695-46DE-4B4F-B65A-C15A852A44D6}" type="pres">
      <dgm:prSet presAssocID="{4571C9A9-7760-41A9-8D61-28CE7E376D90}" presName="level" presStyleLbl="node1" presStyleIdx="3" presStyleCnt="9">
        <dgm:presLayoutVars>
          <dgm:chMax val="1"/>
          <dgm:bulletEnabled val="1"/>
        </dgm:presLayoutVars>
      </dgm:prSet>
      <dgm:spPr/>
    </dgm:pt>
    <dgm:pt modelId="{D5DCE0CC-A6EB-4936-AF6B-CC84A6B7CCBD}" type="pres">
      <dgm:prSet presAssocID="{4571C9A9-7760-41A9-8D61-28CE7E376D90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E60A64DB-05EA-4CB3-AEA8-912D73C099E4}" type="pres">
      <dgm:prSet presAssocID="{90C6FFEA-1497-4D87-8E13-D27D60214554}" presName="Name8" presStyleCnt="0"/>
      <dgm:spPr/>
    </dgm:pt>
    <dgm:pt modelId="{706F72FC-38BD-4223-BEEE-78BEFAD80462}" type="pres">
      <dgm:prSet presAssocID="{90C6FFEA-1497-4D87-8E13-D27D60214554}" presName="level" presStyleLbl="node1" presStyleIdx="4" presStyleCnt="9">
        <dgm:presLayoutVars>
          <dgm:chMax val="1"/>
          <dgm:bulletEnabled val="1"/>
        </dgm:presLayoutVars>
      </dgm:prSet>
      <dgm:spPr/>
    </dgm:pt>
    <dgm:pt modelId="{63381F7E-8B57-41CA-8653-C6D11C588E4D}" type="pres">
      <dgm:prSet presAssocID="{90C6FFEA-1497-4D87-8E13-D27D6021455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15A36132-AFE3-435F-BF1E-489C86086FEC}" type="pres">
      <dgm:prSet presAssocID="{69F81E01-F7A9-42E8-A5EC-1ED930410643}" presName="Name8" presStyleCnt="0"/>
      <dgm:spPr/>
    </dgm:pt>
    <dgm:pt modelId="{2C04717F-3223-469C-98C7-37C8FD38367D}" type="pres">
      <dgm:prSet presAssocID="{69F81E01-F7A9-42E8-A5EC-1ED930410643}" presName="level" presStyleLbl="node1" presStyleIdx="5" presStyleCnt="9">
        <dgm:presLayoutVars>
          <dgm:chMax val="1"/>
          <dgm:bulletEnabled val="1"/>
        </dgm:presLayoutVars>
      </dgm:prSet>
      <dgm:spPr/>
    </dgm:pt>
    <dgm:pt modelId="{67557DAE-90BC-49DE-8A98-560FA28E53D9}" type="pres">
      <dgm:prSet presAssocID="{69F81E01-F7A9-42E8-A5EC-1ED930410643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70691CA8-18A9-4992-806B-3C597E7FAE84}" type="pres">
      <dgm:prSet presAssocID="{B5CA5437-091E-4D9C-B067-6B52FA218B6A}" presName="Name8" presStyleCnt="0"/>
      <dgm:spPr/>
    </dgm:pt>
    <dgm:pt modelId="{C7D1978D-E8E6-4F3C-8D36-C9CA90D6875B}" type="pres">
      <dgm:prSet presAssocID="{B5CA5437-091E-4D9C-B067-6B52FA218B6A}" presName="level" presStyleLbl="node1" presStyleIdx="6" presStyleCnt="9">
        <dgm:presLayoutVars>
          <dgm:chMax val="1"/>
          <dgm:bulletEnabled val="1"/>
        </dgm:presLayoutVars>
      </dgm:prSet>
      <dgm:spPr/>
    </dgm:pt>
    <dgm:pt modelId="{0554F3CB-2925-4E01-9AAD-5833315EA5A9}" type="pres">
      <dgm:prSet presAssocID="{B5CA5437-091E-4D9C-B067-6B52FA218B6A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F7CB089C-6B0C-4222-9FC0-6F659E3651DA}" type="pres">
      <dgm:prSet presAssocID="{19534A97-B2A6-4448-B92C-0B39E4048778}" presName="Name8" presStyleCnt="0"/>
      <dgm:spPr/>
    </dgm:pt>
    <dgm:pt modelId="{DB7FC56E-363E-4239-9570-B6135371A12F}" type="pres">
      <dgm:prSet presAssocID="{19534A97-B2A6-4448-B92C-0B39E4048778}" presName="level" presStyleLbl="node1" presStyleIdx="7" presStyleCnt="9">
        <dgm:presLayoutVars>
          <dgm:chMax val="1"/>
          <dgm:bulletEnabled val="1"/>
        </dgm:presLayoutVars>
      </dgm:prSet>
      <dgm:spPr/>
    </dgm:pt>
    <dgm:pt modelId="{AE363F7A-AFA8-4DB5-B1AB-8F6B0DE40EBC}" type="pres">
      <dgm:prSet presAssocID="{19534A97-B2A6-4448-B92C-0B39E4048778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7A23C222-85EA-46FE-9E25-E3D5878771A6}" type="pres">
      <dgm:prSet presAssocID="{8CEF4EF0-7594-4F70-A776-F402B7906C7C}" presName="Name8" presStyleCnt="0"/>
      <dgm:spPr/>
    </dgm:pt>
    <dgm:pt modelId="{C4922A41-74EC-488C-855A-2E2CD8590388}" type="pres">
      <dgm:prSet presAssocID="{8CEF4EF0-7594-4F70-A776-F402B7906C7C}" presName="level" presStyleLbl="node1" presStyleIdx="8" presStyleCnt="9">
        <dgm:presLayoutVars>
          <dgm:chMax val="1"/>
          <dgm:bulletEnabled val="1"/>
        </dgm:presLayoutVars>
      </dgm:prSet>
      <dgm:spPr/>
    </dgm:pt>
    <dgm:pt modelId="{8ECABADC-2C16-4B1C-9979-0BB73E82AE4F}" type="pres">
      <dgm:prSet presAssocID="{8CEF4EF0-7594-4F70-A776-F402B7906C7C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5706BD09-D6F9-4117-95FA-285809A5A989}" srcId="{5EC96306-D884-465A-A236-C48BD5034351}" destId="{69F81E01-F7A9-42E8-A5EC-1ED930410643}" srcOrd="5" destOrd="0" parTransId="{472E1C0B-7B7A-4A56-86DE-1670D8CD0209}" sibTransId="{8F516DAB-6ECE-47DF-BEA9-A107AEADB83E}"/>
    <dgm:cxn modelId="{E784800A-EE92-443D-9C0C-5EA4F7D360FE}" type="presOf" srcId="{B5CA5437-091E-4D9C-B067-6B52FA218B6A}" destId="{0554F3CB-2925-4E01-9AAD-5833315EA5A9}" srcOrd="1" destOrd="0" presId="urn:microsoft.com/office/officeart/2005/8/layout/pyramid3"/>
    <dgm:cxn modelId="{BDFA9B0B-9D46-4FE2-8A03-27E3B947B3D9}" srcId="{5EC96306-D884-465A-A236-C48BD5034351}" destId="{19534A97-B2A6-4448-B92C-0B39E4048778}" srcOrd="7" destOrd="0" parTransId="{40A6F96F-EC38-4BF8-A56D-10824221F820}" sibTransId="{DA480543-828C-4187-8218-32E634324534}"/>
    <dgm:cxn modelId="{E1F8330F-2F7C-4354-A9D7-6410690C8F3D}" type="presOf" srcId="{19534A97-B2A6-4448-B92C-0B39E4048778}" destId="{AE363F7A-AFA8-4DB5-B1AB-8F6B0DE40EBC}" srcOrd="1" destOrd="0" presId="urn:microsoft.com/office/officeart/2005/8/layout/pyramid3"/>
    <dgm:cxn modelId="{B623D60F-3447-4BC7-919D-98A61CB8D97F}" type="presOf" srcId="{69F81E01-F7A9-42E8-A5EC-1ED930410643}" destId="{2C04717F-3223-469C-98C7-37C8FD38367D}" srcOrd="0" destOrd="0" presId="urn:microsoft.com/office/officeart/2005/8/layout/pyramid3"/>
    <dgm:cxn modelId="{442A8A16-EF7A-4C38-95D2-CF0B29650DCD}" type="presOf" srcId="{B5CA5437-091E-4D9C-B067-6B52FA218B6A}" destId="{C7D1978D-E8E6-4F3C-8D36-C9CA90D6875B}" srcOrd="0" destOrd="0" presId="urn:microsoft.com/office/officeart/2005/8/layout/pyramid3"/>
    <dgm:cxn modelId="{4DB7A422-BF22-4DB4-A041-7E7D6FDE1345}" type="presOf" srcId="{5EC96306-D884-465A-A236-C48BD5034351}" destId="{02B9EB1B-972C-4F8B-873D-7DFA366E8CA8}" srcOrd="0" destOrd="0" presId="urn:microsoft.com/office/officeart/2005/8/layout/pyramid3"/>
    <dgm:cxn modelId="{31893331-93FB-40AE-BD09-977216BE86CB}" srcId="{5EC96306-D884-465A-A236-C48BD5034351}" destId="{B704DE2F-B272-4978-B7C8-D188B0937CFC}" srcOrd="1" destOrd="0" parTransId="{ECBE3EB1-D5CF-4124-8EBD-5F322AE21035}" sibTransId="{CDE380A7-6C80-4C5D-B2FA-0E898EE09ACD}"/>
    <dgm:cxn modelId="{B1D3E140-45E5-455A-857E-88249B433394}" type="presOf" srcId="{3F943680-D8DF-4426-A3A3-5D3B1A3C9983}" destId="{FB83EAED-4DA8-4842-BA47-7BB8E3F69E30}" srcOrd="0" destOrd="0" presId="urn:microsoft.com/office/officeart/2005/8/layout/pyramid3"/>
    <dgm:cxn modelId="{BB52865E-E606-4470-AE69-793F041CF0A8}" type="presOf" srcId="{4571C9A9-7760-41A9-8D61-28CE7E376D90}" destId="{D5DCE0CC-A6EB-4936-AF6B-CC84A6B7CCBD}" srcOrd="1" destOrd="0" presId="urn:microsoft.com/office/officeart/2005/8/layout/pyramid3"/>
    <dgm:cxn modelId="{F687A063-D7F5-4707-85AE-85FA6FC02078}" type="presOf" srcId="{C14C72ED-5516-4C1B-A38E-E6B51DFCFC05}" destId="{9B1F9AC6-8364-447F-AA90-209CCB5348A4}" srcOrd="1" destOrd="0" presId="urn:microsoft.com/office/officeart/2005/8/layout/pyramid3"/>
    <dgm:cxn modelId="{1F18674A-C505-4D27-92CD-0B3E3968AA1C}" type="presOf" srcId="{8CEF4EF0-7594-4F70-A776-F402B7906C7C}" destId="{C4922A41-74EC-488C-855A-2E2CD8590388}" srcOrd="0" destOrd="0" presId="urn:microsoft.com/office/officeart/2005/8/layout/pyramid3"/>
    <dgm:cxn modelId="{8ABD6D4B-E176-4557-AEB2-CD76D1FD5991}" type="presOf" srcId="{C14C72ED-5516-4C1B-A38E-E6B51DFCFC05}" destId="{E6CF379D-9E82-4F4F-A080-9C14AD852098}" srcOrd="0" destOrd="0" presId="urn:microsoft.com/office/officeart/2005/8/layout/pyramid3"/>
    <dgm:cxn modelId="{C2D6E751-0866-4DE5-A83F-559E8B7738EA}" srcId="{5EC96306-D884-465A-A236-C48BD5034351}" destId="{8CEF4EF0-7594-4F70-A776-F402B7906C7C}" srcOrd="8" destOrd="0" parTransId="{C3B19932-A604-4412-BB97-341198DF2031}" sibTransId="{52E8E882-0B55-409A-8EB1-B9ADA6764406}"/>
    <dgm:cxn modelId="{57D0B377-4F9D-428B-979B-F3EFF8481893}" type="presOf" srcId="{8CEF4EF0-7594-4F70-A776-F402B7906C7C}" destId="{8ECABADC-2C16-4B1C-9979-0BB73E82AE4F}" srcOrd="1" destOrd="0" presId="urn:microsoft.com/office/officeart/2005/8/layout/pyramid3"/>
    <dgm:cxn modelId="{D5CD489C-3FA0-4A3C-B532-953AE4F1FF0C}" srcId="{5EC96306-D884-465A-A236-C48BD5034351}" destId="{B5CA5437-091E-4D9C-B067-6B52FA218B6A}" srcOrd="6" destOrd="0" parTransId="{50E1FE6E-8CD3-4B1D-B4CC-0397650C2A06}" sibTransId="{D1CCD491-7D04-478A-BA8F-FA3E2CD38A03}"/>
    <dgm:cxn modelId="{67EB35A0-7AE1-4CA2-B399-6FDA8940C46C}" srcId="{5EC96306-D884-465A-A236-C48BD5034351}" destId="{C14C72ED-5516-4C1B-A38E-E6B51DFCFC05}" srcOrd="2" destOrd="0" parTransId="{1C5F871C-F510-4ADA-9FC4-450D1C6E39E2}" sibTransId="{B3DF3BDA-2C5F-4ED4-950D-4EDB1CF54FA1}"/>
    <dgm:cxn modelId="{87FE58A0-E2FA-47AB-950B-4D43900958FA}" type="presOf" srcId="{4571C9A9-7760-41A9-8D61-28CE7E376D90}" destId="{E4501695-46DE-4B4F-B65A-C15A852A44D6}" srcOrd="0" destOrd="0" presId="urn:microsoft.com/office/officeart/2005/8/layout/pyramid3"/>
    <dgm:cxn modelId="{566319A3-FDBD-494E-912D-E6AD844358B2}" type="presOf" srcId="{90C6FFEA-1497-4D87-8E13-D27D60214554}" destId="{63381F7E-8B57-41CA-8653-C6D11C588E4D}" srcOrd="1" destOrd="0" presId="urn:microsoft.com/office/officeart/2005/8/layout/pyramid3"/>
    <dgm:cxn modelId="{F39923AD-3834-437E-A6C2-3F50A82B3C58}" srcId="{5EC96306-D884-465A-A236-C48BD5034351}" destId="{90C6FFEA-1497-4D87-8E13-D27D60214554}" srcOrd="4" destOrd="0" parTransId="{E428D4AB-7757-46C6-9283-19DE9612CCA6}" sibTransId="{DE7AC3B1-E037-4F61-933B-B992622B58E9}"/>
    <dgm:cxn modelId="{5855D2B4-6C9D-41B9-86B9-05C9EFAEA0F1}" type="presOf" srcId="{B704DE2F-B272-4978-B7C8-D188B0937CFC}" destId="{A41B6BC8-E2CF-4EF2-BA19-1A6D67956875}" srcOrd="0" destOrd="0" presId="urn:microsoft.com/office/officeart/2005/8/layout/pyramid3"/>
    <dgm:cxn modelId="{EE9CF6BE-FEA3-456E-AA31-A70215BB2C0D}" type="presOf" srcId="{3F943680-D8DF-4426-A3A3-5D3B1A3C9983}" destId="{F1365F4D-86A1-4516-86BA-1C7094F8EEE4}" srcOrd="1" destOrd="0" presId="urn:microsoft.com/office/officeart/2005/8/layout/pyramid3"/>
    <dgm:cxn modelId="{358B60C6-54FA-47BA-B18E-93181F17515E}" srcId="{5EC96306-D884-465A-A236-C48BD5034351}" destId="{4571C9A9-7760-41A9-8D61-28CE7E376D90}" srcOrd="3" destOrd="0" parTransId="{95CBE8AF-100A-4B1C-A893-941AEA1EABD2}" sibTransId="{8B0201C9-1C4A-4378-9D41-DBF5480A5608}"/>
    <dgm:cxn modelId="{3E4F88C7-E1AA-47B8-B329-80805B9AF0FF}" srcId="{5EC96306-D884-465A-A236-C48BD5034351}" destId="{3F943680-D8DF-4426-A3A3-5D3B1A3C9983}" srcOrd="0" destOrd="0" parTransId="{4B90221A-F52C-4B0A-B4F1-7FBC437AC2E6}" sibTransId="{1013B631-31A2-463E-B68B-2570F6A78CDC}"/>
    <dgm:cxn modelId="{D221FFD6-E27C-4468-9C0D-2AC0A702B1DE}" type="presOf" srcId="{19534A97-B2A6-4448-B92C-0B39E4048778}" destId="{DB7FC56E-363E-4239-9570-B6135371A12F}" srcOrd="0" destOrd="0" presId="urn:microsoft.com/office/officeart/2005/8/layout/pyramid3"/>
    <dgm:cxn modelId="{A96A9CDB-8F3B-4D91-868D-473A581DFEF2}" type="presOf" srcId="{90C6FFEA-1497-4D87-8E13-D27D60214554}" destId="{706F72FC-38BD-4223-BEEE-78BEFAD80462}" srcOrd="0" destOrd="0" presId="urn:microsoft.com/office/officeart/2005/8/layout/pyramid3"/>
    <dgm:cxn modelId="{04A97EE7-7A5C-42A4-9CC4-E74FA29DB012}" type="presOf" srcId="{B704DE2F-B272-4978-B7C8-D188B0937CFC}" destId="{7A124A6D-2B45-481E-94DB-4EBCA4ACE60B}" srcOrd="1" destOrd="0" presId="urn:microsoft.com/office/officeart/2005/8/layout/pyramid3"/>
    <dgm:cxn modelId="{CCEA8EEE-72C3-4282-BC16-E84381CDC901}" type="presOf" srcId="{69F81E01-F7A9-42E8-A5EC-1ED930410643}" destId="{67557DAE-90BC-49DE-8A98-560FA28E53D9}" srcOrd="1" destOrd="0" presId="urn:microsoft.com/office/officeart/2005/8/layout/pyramid3"/>
    <dgm:cxn modelId="{50DEB414-BB20-4E40-80D2-E04B8F5115C4}" type="presParOf" srcId="{02B9EB1B-972C-4F8B-873D-7DFA366E8CA8}" destId="{E97A0898-A083-4382-B48B-92306DCF7138}" srcOrd="0" destOrd="0" presId="urn:microsoft.com/office/officeart/2005/8/layout/pyramid3"/>
    <dgm:cxn modelId="{FA8CEDE0-E4C4-4290-A490-0C0D964CE474}" type="presParOf" srcId="{E97A0898-A083-4382-B48B-92306DCF7138}" destId="{FB83EAED-4DA8-4842-BA47-7BB8E3F69E30}" srcOrd="0" destOrd="0" presId="urn:microsoft.com/office/officeart/2005/8/layout/pyramid3"/>
    <dgm:cxn modelId="{5FEEA5DD-C09A-4D1C-9971-596505191933}" type="presParOf" srcId="{E97A0898-A083-4382-B48B-92306DCF7138}" destId="{F1365F4D-86A1-4516-86BA-1C7094F8EEE4}" srcOrd="1" destOrd="0" presId="urn:microsoft.com/office/officeart/2005/8/layout/pyramid3"/>
    <dgm:cxn modelId="{3CDF75EE-DDF1-4745-B37B-C7FAD7CC71C9}" type="presParOf" srcId="{02B9EB1B-972C-4F8B-873D-7DFA366E8CA8}" destId="{F7A351A5-A0FA-41AE-BCDD-477A387822B2}" srcOrd="1" destOrd="0" presId="urn:microsoft.com/office/officeart/2005/8/layout/pyramid3"/>
    <dgm:cxn modelId="{D836D694-CBA6-4572-A431-7B69043B1656}" type="presParOf" srcId="{F7A351A5-A0FA-41AE-BCDD-477A387822B2}" destId="{A41B6BC8-E2CF-4EF2-BA19-1A6D67956875}" srcOrd="0" destOrd="0" presId="urn:microsoft.com/office/officeart/2005/8/layout/pyramid3"/>
    <dgm:cxn modelId="{CDE45CCA-777A-4F46-91D9-B623D529C541}" type="presParOf" srcId="{F7A351A5-A0FA-41AE-BCDD-477A387822B2}" destId="{7A124A6D-2B45-481E-94DB-4EBCA4ACE60B}" srcOrd="1" destOrd="0" presId="urn:microsoft.com/office/officeart/2005/8/layout/pyramid3"/>
    <dgm:cxn modelId="{500B4053-9D9D-4E76-88C0-9EB5B55334CC}" type="presParOf" srcId="{02B9EB1B-972C-4F8B-873D-7DFA366E8CA8}" destId="{B38271B0-EFD3-4EC7-995A-E989A63FCCA0}" srcOrd="2" destOrd="0" presId="urn:microsoft.com/office/officeart/2005/8/layout/pyramid3"/>
    <dgm:cxn modelId="{7776B574-4E65-445D-903C-218FADC92A97}" type="presParOf" srcId="{B38271B0-EFD3-4EC7-995A-E989A63FCCA0}" destId="{E6CF379D-9E82-4F4F-A080-9C14AD852098}" srcOrd="0" destOrd="0" presId="urn:microsoft.com/office/officeart/2005/8/layout/pyramid3"/>
    <dgm:cxn modelId="{A149F36B-431F-47C5-B188-3B79DE83F755}" type="presParOf" srcId="{B38271B0-EFD3-4EC7-995A-E989A63FCCA0}" destId="{9B1F9AC6-8364-447F-AA90-209CCB5348A4}" srcOrd="1" destOrd="0" presId="urn:microsoft.com/office/officeart/2005/8/layout/pyramid3"/>
    <dgm:cxn modelId="{91F9F276-A08D-4040-8394-0A4855AD8795}" type="presParOf" srcId="{02B9EB1B-972C-4F8B-873D-7DFA366E8CA8}" destId="{BC315911-6E25-48D2-AD3B-F50B037775E5}" srcOrd="3" destOrd="0" presId="urn:microsoft.com/office/officeart/2005/8/layout/pyramid3"/>
    <dgm:cxn modelId="{1AFF8407-4C50-48A6-A78C-C7839BE348C9}" type="presParOf" srcId="{BC315911-6E25-48D2-AD3B-F50B037775E5}" destId="{E4501695-46DE-4B4F-B65A-C15A852A44D6}" srcOrd="0" destOrd="0" presId="urn:microsoft.com/office/officeart/2005/8/layout/pyramid3"/>
    <dgm:cxn modelId="{2AE0E99E-E087-4521-8A6A-01052A2BDB98}" type="presParOf" srcId="{BC315911-6E25-48D2-AD3B-F50B037775E5}" destId="{D5DCE0CC-A6EB-4936-AF6B-CC84A6B7CCBD}" srcOrd="1" destOrd="0" presId="urn:microsoft.com/office/officeart/2005/8/layout/pyramid3"/>
    <dgm:cxn modelId="{547593DB-0FBB-440C-8A19-8909B3D579D2}" type="presParOf" srcId="{02B9EB1B-972C-4F8B-873D-7DFA366E8CA8}" destId="{E60A64DB-05EA-4CB3-AEA8-912D73C099E4}" srcOrd="4" destOrd="0" presId="urn:microsoft.com/office/officeart/2005/8/layout/pyramid3"/>
    <dgm:cxn modelId="{95847856-6EC6-46F4-AAD2-7AF18AE5E854}" type="presParOf" srcId="{E60A64DB-05EA-4CB3-AEA8-912D73C099E4}" destId="{706F72FC-38BD-4223-BEEE-78BEFAD80462}" srcOrd="0" destOrd="0" presId="urn:microsoft.com/office/officeart/2005/8/layout/pyramid3"/>
    <dgm:cxn modelId="{446A0429-50F2-49C1-96CB-0E9FCB5734EE}" type="presParOf" srcId="{E60A64DB-05EA-4CB3-AEA8-912D73C099E4}" destId="{63381F7E-8B57-41CA-8653-C6D11C588E4D}" srcOrd="1" destOrd="0" presId="urn:microsoft.com/office/officeart/2005/8/layout/pyramid3"/>
    <dgm:cxn modelId="{2CF2D8CC-6D37-454C-A652-84A25B5A285C}" type="presParOf" srcId="{02B9EB1B-972C-4F8B-873D-7DFA366E8CA8}" destId="{15A36132-AFE3-435F-BF1E-489C86086FEC}" srcOrd="5" destOrd="0" presId="urn:microsoft.com/office/officeart/2005/8/layout/pyramid3"/>
    <dgm:cxn modelId="{A49585DD-9492-4C18-A108-9658A41680C6}" type="presParOf" srcId="{15A36132-AFE3-435F-BF1E-489C86086FEC}" destId="{2C04717F-3223-469C-98C7-37C8FD38367D}" srcOrd="0" destOrd="0" presId="urn:microsoft.com/office/officeart/2005/8/layout/pyramid3"/>
    <dgm:cxn modelId="{B85D0434-3126-4497-8D20-3674E73CDABB}" type="presParOf" srcId="{15A36132-AFE3-435F-BF1E-489C86086FEC}" destId="{67557DAE-90BC-49DE-8A98-560FA28E53D9}" srcOrd="1" destOrd="0" presId="urn:microsoft.com/office/officeart/2005/8/layout/pyramid3"/>
    <dgm:cxn modelId="{C51A78FC-4866-48E0-AC57-6F7F921BBF49}" type="presParOf" srcId="{02B9EB1B-972C-4F8B-873D-7DFA366E8CA8}" destId="{70691CA8-18A9-4992-806B-3C597E7FAE84}" srcOrd="6" destOrd="0" presId="urn:microsoft.com/office/officeart/2005/8/layout/pyramid3"/>
    <dgm:cxn modelId="{1149AAE9-CE28-4B1A-8620-D29024D774F0}" type="presParOf" srcId="{70691CA8-18A9-4992-806B-3C597E7FAE84}" destId="{C7D1978D-E8E6-4F3C-8D36-C9CA90D6875B}" srcOrd="0" destOrd="0" presId="urn:microsoft.com/office/officeart/2005/8/layout/pyramid3"/>
    <dgm:cxn modelId="{CBD3315C-2ECB-470D-A467-70A6E74EC1BF}" type="presParOf" srcId="{70691CA8-18A9-4992-806B-3C597E7FAE84}" destId="{0554F3CB-2925-4E01-9AAD-5833315EA5A9}" srcOrd="1" destOrd="0" presId="urn:microsoft.com/office/officeart/2005/8/layout/pyramid3"/>
    <dgm:cxn modelId="{A6418C79-401C-4FF4-8E5B-41A1A41BAABF}" type="presParOf" srcId="{02B9EB1B-972C-4F8B-873D-7DFA366E8CA8}" destId="{F7CB089C-6B0C-4222-9FC0-6F659E3651DA}" srcOrd="7" destOrd="0" presId="urn:microsoft.com/office/officeart/2005/8/layout/pyramid3"/>
    <dgm:cxn modelId="{7463D24C-6D7B-43DF-88DC-80AAE5423539}" type="presParOf" srcId="{F7CB089C-6B0C-4222-9FC0-6F659E3651DA}" destId="{DB7FC56E-363E-4239-9570-B6135371A12F}" srcOrd="0" destOrd="0" presId="urn:microsoft.com/office/officeart/2005/8/layout/pyramid3"/>
    <dgm:cxn modelId="{62CE165A-FCA8-473C-9073-754359730E4B}" type="presParOf" srcId="{F7CB089C-6B0C-4222-9FC0-6F659E3651DA}" destId="{AE363F7A-AFA8-4DB5-B1AB-8F6B0DE40EBC}" srcOrd="1" destOrd="0" presId="urn:microsoft.com/office/officeart/2005/8/layout/pyramid3"/>
    <dgm:cxn modelId="{F53F7B0E-7F07-45A7-98EF-EB404CFD5DCB}" type="presParOf" srcId="{02B9EB1B-972C-4F8B-873D-7DFA366E8CA8}" destId="{7A23C222-85EA-46FE-9E25-E3D5878771A6}" srcOrd="8" destOrd="0" presId="urn:microsoft.com/office/officeart/2005/8/layout/pyramid3"/>
    <dgm:cxn modelId="{3D9734B3-334D-4FD8-8FC2-98CF0930A149}" type="presParOf" srcId="{7A23C222-85EA-46FE-9E25-E3D5878771A6}" destId="{C4922A41-74EC-488C-855A-2E2CD8590388}" srcOrd="0" destOrd="0" presId="urn:microsoft.com/office/officeart/2005/8/layout/pyramid3"/>
    <dgm:cxn modelId="{AFAD500E-76D1-4E09-9AFD-3EBD56483330}" type="presParOf" srcId="{7A23C222-85EA-46FE-9E25-E3D5878771A6}" destId="{8ECABADC-2C16-4B1C-9979-0BB73E82AE4F}" srcOrd="1" destOrd="0" presId="urn:microsoft.com/office/officeart/2005/8/layout/pyramid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83EAED-4DA8-4842-BA47-7BB8E3F69E30}">
      <dsp:nvSpPr>
        <dsp:cNvPr id="0" name=""/>
        <dsp:cNvSpPr/>
      </dsp:nvSpPr>
      <dsp:spPr>
        <a:xfrm rot="10800000">
          <a:off x="0" y="0"/>
          <a:ext cx="7886700" cy="633412"/>
        </a:xfrm>
        <a:prstGeom prst="trapezoid">
          <a:avLst>
            <a:gd name="adj" fmla="val 69173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Rethink</a:t>
          </a:r>
        </a:p>
      </dsp:txBody>
      <dsp:txXfrm rot="-10800000">
        <a:off x="1380172" y="0"/>
        <a:ext cx="5126355" cy="633412"/>
      </dsp:txXfrm>
    </dsp:sp>
    <dsp:sp modelId="{A41B6BC8-E2CF-4EF2-BA19-1A6D67956875}">
      <dsp:nvSpPr>
        <dsp:cNvPr id="0" name=""/>
        <dsp:cNvSpPr/>
      </dsp:nvSpPr>
      <dsp:spPr>
        <a:xfrm rot="10800000">
          <a:off x="438150" y="633412"/>
          <a:ext cx="7010400" cy="633412"/>
        </a:xfrm>
        <a:prstGeom prst="trapezoid">
          <a:avLst>
            <a:gd name="adj" fmla="val 69173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Refuse</a:t>
          </a:r>
        </a:p>
      </dsp:txBody>
      <dsp:txXfrm rot="-10800000">
        <a:off x="1664969" y="633412"/>
        <a:ext cx="4556760" cy="633412"/>
      </dsp:txXfrm>
    </dsp:sp>
    <dsp:sp modelId="{E6CF379D-9E82-4F4F-A080-9C14AD852098}">
      <dsp:nvSpPr>
        <dsp:cNvPr id="0" name=""/>
        <dsp:cNvSpPr/>
      </dsp:nvSpPr>
      <dsp:spPr>
        <a:xfrm rot="10800000">
          <a:off x="876300" y="1266825"/>
          <a:ext cx="6134099" cy="633412"/>
        </a:xfrm>
        <a:prstGeom prst="trapezoid">
          <a:avLst>
            <a:gd name="adj" fmla="val 69173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Reduce </a:t>
          </a:r>
        </a:p>
      </dsp:txBody>
      <dsp:txXfrm rot="-10800000">
        <a:off x="1949767" y="1266825"/>
        <a:ext cx="3987165" cy="633412"/>
      </dsp:txXfrm>
    </dsp:sp>
    <dsp:sp modelId="{E4501695-46DE-4B4F-B65A-C15A852A44D6}">
      <dsp:nvSpPr>
        <dsp:cNvPr id="0" name=""/>
        <dsp:cNvSpPr/>
      </dsp:nvSpPr>
      <dsp:spPr>
        <a:xfrm rot="10800000">
          <a:off x="1314450" y="1900237"/>
          <a:ext cx="5257799" cy="633412"/>
        </a:xfrm>
        <a:prstGeom prst="trapezoid">
          <a:avLst>
            <a:gd name="adj" fmla="val 69173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Reuse</a:t>
          </a:r>
        </a:p>
      </dsp:txBody>
      <dsp:txXfrm rot="-10800000">
        <a:off x="2234564" y="1900237"/>
        <a:ext cx="3417570" cy="633412"/>
      </dsp:txXfrm>
    </dsp:sp>
    <dsp:sp modelId="{706F72FC-38BD-4223-BEEE-78BEFAD80462}">
      <dsp:nvSpPr>
        <dsp:cNvPr id="0" name=""/>
        <dsp:cNvSpPr/>
      </dsp:nvSpPr>
      <dsp:spPr>
        <a:xfrm rot="10800000">
          <a:off x="1752600" y="2533650"/>
          <a:ext cx="4381499" cy="633412"/>
        </a:xfrm>
        <a:prstGeom prst="trapezoid">
          <a:avLst>
            <a:gd name="adj" fmla="val 69173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Re-gift</a:t>
          </a:r>
        </a:p>
      </dsp:txBody>
      <dsp:txXfrm rot="-10800000">
        <a:off x="2519362" y="2533650"/>
        <a:ext cx="2847975" cy="633412"/>
      </dsp:txXfrm>
    </dsp:sp>
    <dsp:sp modelId="{2C04717F-3223-469C-98C7-37C8FD38367D}">
      <dsp:nvSpPr>
        <dsp:cNvPr id="0" name=""/>
        <dsp:cNvSpPr/>
      </dsp:nvSpPr>
      <dsp:spPr>
        <a:xfrm rot="10800000">
          <a:off x="2190750" y="3167062"/>
          <a:ext cx="3505200" cy="633412"/>
        </a:xfrm>
        <a:prstGeom prst="trapezoid">
          <a:avLst>
            <a:gd name="adj" fmla="val 69173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Repair</a:t>
          </a:r>
        </a:p>
      </dsp:txBody>
      <dsp:txXfrm rot="-10800000">
        <a:off x="2804159" y="3167062"/>
        <a:ext cx="2278380" cy="633412"/>
      </dsp:txXfrm>
    </dsp:sp>
    <dsp:sp modelId="{C7D1978D-E8E6-4F3C-8D36-C9CA90D6875B}">
      <dsp:nvSpPr>
        <dsp:cNvPr id="0" name=""/>
        <dsp:cNvSpPr/>
      </dsp:nvSpPr>
      <dsp:spPr>
        <a:xfrm rot="10800000">
          <a:off x="2628900" y="3800475"/>
          <a:ext cx="2628899" cy="633412"/>
        </a:xfrm>
        <a:prstGeom prst="trapezoid">
          <a:avLst>
            <a:gd name="adj" fmla="val 69173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Rent</a:t>
          </a:r>
        </a:p>
      </dsp:txBody>
      <dsp:txXfrm rot="-10800000">
        <a:off x="3088957" y="3800475"/>
        <a:ext cx="1708785" cy="633412"/>
      </dsp:txXfrm>
    </dsp:sp>
    <dsp:sp modelId="{DB7FC56E-363E-4239-9570-B6135371A12F}">
      <dsp:nvSpPr>
        <dsp:cNvPr id="0" name=""/>
        <dsp:cNvSpPr/>
      </dsp:nvSpPr>
      <dsp:spPr>
        <a:xfrm rot="10800000">
          <a:off x="3067049" y="4433887"/>
          <a:ext cx="1752600" cy="633412"/>
        </a:xfrm>
        <a:prstGeom prst="trapezoid">
          <a:avLst>
            <a:gd name="adj" fmla="val 69173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Recycle</a:t>
          </a:r>
        </a:p>
      </dsp:txBody>
      <dsp:txXfrm rot="-10800000">
        <a:off x="3373754" y="4433887"/>
        <a:ext cx="1139190" cy="633412"/>
      </dsp:txXfrm>
    </dsp:sp>
    <dsp:sp modelId="{C4922A41-74EC-488C-855A-2E2CD8590388}">
      <dsp:nvSpPr>
        <dsp:cNvPr id="0" name=""/>
        <dsp:cNvSpPr/>
      </dsp:nvSpPr>
      <dsp:spPr>
        <a:xfrm rot="10800000">
          <a:off x="3505200" y="5067300"/>
          <a:ext cx="876300" cy="633412"/>
        </a:xfrm>
        <a:prstGeom prst="trapezoid">
          <a:avLst>
            <a:gd name="adj" fmla="val 69173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Rot</a:t>
          </a:r>
        </a:p>
      </dsp:txBody>
      <dsp:txXfrm rot="-10800000">
        <a:off x="3505200" y="5067300"/>
        <a:ext cx="876300" cy="6334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3">
  <dgm:title val=""/>
  <dgm:desc val=""/>
  <dgm:catLst>
    <dgm:cat type="pyramid" pri="2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T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T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rev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t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981A4-4732-48BA-A84C-6155DCDF24D7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465BA-5C9B-4D80-91F7-D078372FF7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65178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981A4-4732-48BA-A84C-6155DCDF24D7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465BA-5C9B-4D80-91F7-D078372FF7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0249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981A4-4732-48BA-A84C-6155DCDF24D7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465BA-5C9B-4D80-91F7-D078372FF7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89265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981A4-4732-48BA-A84C-6155DCDF24D7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465BA-5C9B-4D80-91F7-D078372FF7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8471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981A4-4732-48BA-A84C-6155DCDF24D7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465BA-5C9B-4D80-91F7-D078372FF7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26983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981A4-4732-48BA-A84C-6155DCDF24D7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465BA-5C9B-4D80-91F7-D078372FF7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06895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981A4-4732-48BA-A84C-6155DCDF24D7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465BA-5C9B-4D80-91F7-D078372FF7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12874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981A4-4732-48BA-A84C-6155DCDF24D7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465BA-5C9B-4D80-91F7-D078372FF7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38654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981A4-4732-48BA-A84C-6155DCDF24D7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465BA-5C9B-4D80-91F7-D078372FF7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72683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981A4-4732-48BA-A84C-6155DCDF24D7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465BA-5C9B-4D80-91F7-D078372FF7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4769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981A4-4732-48BA-A84C-6155DCDF24D7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465BA-5C9B-4D80-91F7-D078372FF7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828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D981A4-4732-48BA-A84C-6155DCDF24D7}" type="datetimeFigureOut">
              <a:rPr lang="en-GB" smtClean="0"/>
              <a:t>05/02/2024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3465BA-5C9B-4D80-91F7-D078372FF7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3720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erial view of skyscrapers">
            <a:extLst>
              <a:ext uri="{FF2B5EF4-FFF2-40B4-BE49-F238E27FC236}">
                <a16:creationId xmlns:a16="http://schemas.microsoft.com/office/drawing/2014/main" id="{B85746AD-A30A-8F70-12B7-009250C5835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/>
          <a:stretch/>
        </p:blipFill>
        <p:spPr>
          <a:xfrm>
            <a:off x="-2285" y="10"/>
            <a:ext cx="9143999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EC4962C-1CB8-557A-0D74-3AAA7D41B5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2"/>
            <a:ext cx="6858000" cy="2900518"/>
          </a:xfrm>
        </p:spPr>
        <p:txBody>
          <a:bodyPr>
            <a:normAutofit/>
          </a:bodyPr>
          <a:lstStyle/>
          <a:p>
            <a:r>
              <a:rPr lang="en-GB" b="1">
                <a:solidFill>
                  <a:srgbClr val="FFFFFF"/>
                </a:solidFill>
              </a:rPr>
              <a:t>Cities: Waste and Place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5219E61-B090-243D-E112-EB0ED78A29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4159404"/>
            <a:ext cx="6858000" cy="1098395"/>
          </a:xfrm>
        </p:spPr>
        <p:txBody>
          <a:bodyPr>
            <a:normAutofit/>
          </a:bodyPr>
          <a:lstStyle/>
          <a:p>
            <a:r>
              <a:rPr lang="en-GB" sz="1700" b="1">
                <a:solidFill>
                  <a:srgbClr val="FFFFFF"/>
                </a:solidFill>
              </a:rPr>
              <a:t>ACNA6005</a:t>
            </a:r>
          </a:p>
          <a:p>
            <a:r>
              <a:rPr lang="en-GB" sz="1700" b="1">
                <a:solidFill>
                  <a:srgbClr val="FFFFFF"/>
                </a:solidFill>
              </a:rPr>
              <a:t>Sustainable Urban Communities</a:t>
            </a:r>
          </a:p>
          <a:p>
            <a:r>
              <a:rPr lang="en-GB" sz="1700" b="1">
                <a:solidFill>
                  <a:srgbClr val="FFFFFF"/>
                </a:solidFill>
              </a:rPr>
              <a:t>Lara Hopkinson</a:t>
            </a:r>
          </a:p>
        </p:txBody>
      </p:sp>
    </p:spTree>
    <p:extLst>
      <p:ext uri="{BB962C8B-B14F-4D97-AF65-F5344CB8AC3E}">
        <p14:creationId xmlns:p14="http://schemas.microsoft.com/office/powerpoint/2010/main" val="197876129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914399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391835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6937637-FDFF-651D-3B38-C6EE3AFA32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352" y="350196"/>
            <a:ext cx="3485178" cy="1624520"/>
          </a:xfrm>
        </p:spPr>
        <p:txBody>
          <a:bodyPr anchor="ctr">
            <a:normAutofit/>
          </a:bodyPr>
          <a:lstStyle/>
          <a:p>
            <a:r>
              <a:rPr lang="en-GB" sz="35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8737EA-3EFC-596D-8905-0050FB2E46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351" y="2743200"/>
            <a:ext cx="3485179" cy="3613149"/>
          </a:xfrm>
        </p:spPr>
        <p:txBody>
          <a:bodyPr anchor="ctr">
            <a:normAutofit/>
          </a:bodyPr>
          <a:lstStyle/>
          <a:p>
            <a:r>
              <a:rPr lang="en-GB" sz="1700" dirty="0"/>
              <a:t>Cities in context</a:t>
            </a:r>
          </a:p>
          <a:p>
            <a:r>
              <a:rPr lang="en-GB" sz="1700" dirty="0"/>
              <a:t>The waste issue</a:t>
            </a:r>
          </a:p>
          <a:p>
            <a:r>
              <a:rPr lang="en-GB" sz="1700" dirty="0"/>
              <a:t>Waste: Place concerns</a:t>
            </a:r>
          </a:p>
        </p:txBody>
      </p:sp>
      <p:pic>
        <p:nvPicPr>
          <p:cNvPr id="5" name="Picture 4" descr="Aerial view of buildings">
            <a:extLst>
              <a:ext uri="{FF2B5EF4-FFF2-40B4-BE49-F238E27FC236}">
                <a16:creationId xmlns:a16="http://schemas.microsoft.com/office/drawing/2014/main" id="{D1DA0815-C336-35EE-4AEB-F6E2BC2B988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956" r="36493" b="-2"/>
          <a:stretch/>
        </p:blipFill>
        <p:spPr>
          <a:xfrm>
            <a:off x="4572000" y="1"/>
            <a:ext cx="45771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9347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Magnifying glass and question mark">
            <a:extLst>
              <a:ext uri="{FF2B5EF4-FFF2-40B4-BE49-F238E27FC236}">
                <a16:creationId xmlns:a16="http://schemas.microsoft.com/office/drawing/2014/main" id="{962922D5-DA3E-311C-DDA9-7831343ABA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63" r="8037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9144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F51AED-6B09-4EA7-1387-5F54E3F160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2906" y="5317240"/>
            <a:ext cx="8408194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1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Issues with cities?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05609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Magnifying glass and question mark">
            <a:extLst>
              <a:ext uri="{FF2B5EF4-FFF2-40B4-BE49-F238E27FC236}">
                <a16:creationId xmlns:a16="http://schemas.microsoft.com/office/drawing/2014/main" id="{962922D5-DA3E-311C-DDA9-7831343ABA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63" r="8037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9144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F51AED-6B09-4EA7-1387-5F54E3F160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2906" y="5317240"/>
            <a:ext cx="8408194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1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Issues with waste?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700225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801941-2155-285A-2CAA-5F4A85043F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waste hierarchy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1F7238-C5B4-1EE0-A17C-57D3A6CE51B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459" t="31042" r="29306" b="28229"/>
          <a:stretch/>
        </p:blipFill>
        <p:spPr>
          <a:xfrm>
            <a:off x="977900" y="1581059"/>
            <a:ext cx="7607300" cy="466947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026FBB0-2357-7E7A-A6A4-FA40DD359F33}"/>
              </a:ext>
            </a:extLst>
          </p:cNvPr>
          <p:cNvSpPr txBox="1"/>
          <p:nvPr/>
        </p:nvSpPr>
        <p:spPr>
          <a:xfrm>
            <a:off x="1779" y="6519446"/>
            <a:ext cx="12537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DEFRA, 2011</a:t>
            </a:r>
          </a:p>
        </p:txBody>
      </p:sp>
    </p:spTree>
    <p:extLst>
      <p:ext uri="{BB962C8B-B14F-4D97-AF65-F5344CB8AC3E}">
        <p14:creationId xmlns:p14="http://schemas.microsoft.com/office/powerpoint/2010/main" val="5832031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1FB96490-7220-0237-B0ED-5D8FC47E490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11116460"/>
              </p:ext>
            </p:extLst>
          </p:nvPr>
        </p:nvGraphicFramePr>
        <p:xfrm>
          <a:off x="628650" y="476250"/>
          <a:ext cx="7886700" cy="57007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622622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rinciples &amp; 9R's of Circular Economy -Anuprerna">
            <a:extLst>
              <a:ext uri="{FF2B5EF4-FFF2-40B4-BE49-F238E27FC236}">
                <a16:creationId xmlns:a16="http://schemas.microsoft.com/office/drawing/2014/main" id="{20E34B3F-F650-77AF-E8D5-428FBDA9D721}"/>
              </a:ext>
            </a:extLst>
          </p:cNvPr>
          <p:cNvPicPr>
            <a:picLocks noChangeAspect="1" noChangeArrowheads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46200" y="146050"/>
            <a:ext cx="6508750" cy="650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0550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Magnifying glass and question mark">
            <a:extLst>
              <a:ext uri="{FF2B5EF4-FFF2-40B4-BE49-F238E27FC236}">
                <a16:creationId xmlns:a16="http://schemas.microsoft.com/office/drawing/2014/main" id="{962922D5-DA3E-311C-DDA9-7831343ABA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63" r="8037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9144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F51AED-6B09-4EA7-1387-5F54E3F160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2906" y="5317240"/>
            <a:ext cx="8408194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1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Why is waste an issue in cities?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16222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5DD3FD-754C-65C4-E4E0-4B9D483FE6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Waste in cities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806AE5-00E8-2C66-2AEB-8EF86778F9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Considerable impact with emissions (third largest contributor)</a:t>
            </a:r>
          </a:p>
          <a:p>
            <a:r>
              <a:rPr lang="en-GB" dirty="0"/>
              <a:t>Emissions embedded into items purchased / used</a:t>
            </a:r>
          </a:p>
          <a:p>
            <a:r>
              <a:rPr lang="en-GB" dirty="0"/>
              <a:t>Quantities!</a:t>
            </a:r>
          </a:p>
          <a:p>
            <a:r>
              <a:rPr lang="en-GB" dirty="0"/>
              <a:t>Space to deal with materials</a:t>
            </a:r>
          </a:p>
          <a:p>
            <a:r>
              <a:rPr lang="en-GB" dirty="0"/>
              <a:t>Poor material choices</a:t>
            </a:r>
          </a:p>
          <a:p>
            <a:r>
              <a:rPr lang="en-GB" dirty="0"/>
              <a:t>Single-use items (and associated bans)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85521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E99756-3000-1810-A564-D7B38B7DEB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Three key areas of concern</a:t>
            </a:r>
          </a:p>
        </p:txBody>
      </p:sp>
      <p:pic>
        <p:nvPicPr>
          <p:cNvPr id="2050" name="Picture 2" descr="UK throwing away £13bn of food each year, latest figures show | Food waste  | The Guardian">
            <a:extLst>
              <a:ext uri="{FF2B5EF4-FFF2-40B4-BE49-F238E27FC236}">
                <a16:creationId xmlns:a16="http://schemas.microsoft.com/office/drawing/2014/main" id="{5340DD9D-A35F-CE6F-5E5B-6F5C4F18D536}"/>
              </a:ext>
            </a:extLst>
          </p:cNvPr>
          <p:cNvPicPr>
            <a:picLocks noChangeAspect="1" noChangeArrowheads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506" y="1562100"/>
            <a:ext cx="3534833" cy="212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onstruction and demolition waste: challenges and opportunities in a  circular economy — European Environment Agency">
            <a:extLst>
              <a:ext uri="{FF2B5EF4-FFF2-40B4-BE49-F238E27FC236}">
                <a16:creationId xmlns:a16="http://schemas.microsoft.com/office/drawing/2014/main" id="{51394ED0-8D8E-2CE9-2A8C-9D7280459BF4}"/>
              </a:ext>
            </a:extLst>
          </p:cNvPr>
          <p:cNvPicPr>
            <a:picLocks noChangeAspect="1" noChangeArrowheads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2479" y="1562100"/>
            <a:ext cx="3787321" cy="212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A6BCB86-23CE-6C40-1A51-246C96BEDD24}"/>
              </a:ext>
            </a:extLst>
          </p:cNvPr>
          <p:cNvSpPr txBox="1"/>
          <p:nvPr/>
        </p:nvSpPr>
        <p:spPr>
          <a:xfrm>
            <a:off x="0" y="6519446"/>
            <a:ext cx="368184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Sources: The Guardian / EEA / World Bank</a:t>
            </a:r>
          </a:p>
        </p:txBody>
      </p:sp>
      <p:pic>
        <p:nvPicPr>
          <p:cNvPr id="2054" name="Picture 6" descr="Tackling Increasing Plastic Waste">
            <a:extLst>
              <a:ext uri="{FF2B5EF4-FFF2-40B4-BE49-F238E27FC236}">
                <a16:creationId xmlns:a16="http://schemas.microsoft.com/office/drawing/2014/main" id="{40D4F174-1601-869F-1FC0-CE04C64F81C6}"/>
              </a:ext>
            </a:extLst>
          </p:cNvPr>
          <p:cNvPicPr>
            <a:picLocks noChangeAspect="1" noChangeArrowheads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9683" y="3963781"/>
            <a:ext cx="3490425" cy="2322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39573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944E337-3E5D-4A1F-A5A1-2057F25B8A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DA50D69-7CF7-4844-B844-A2B821C77F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54"/>
            <a:ext cx="9144000" cy="6865854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A42B177-1C65-2DB9-F415-405F86DFAF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9000" y="601744"/>
            <a:ext cx="5086350" cy="1338696"/>
          </a:xfrm>
        </p:spPr>
        <p:txBody>
          <a:bodyPr>
            <a:normAutofit/>
          </a:bodyPr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Some waste facts…</a:t>
            </a:r>
          </a:p>
        </p:txBody>
      </p:sp>
      <p:pic>
        <p:nvPicPr>
          <p:cNvPr id="5" name="Picture 4" descr="Colourful plastic bottle caps">
            <a:extLst>
              <a:ext uri="{FF2B5EF4-FFF2-40B4-BE49-F238E27FC236}">
                <a16:creationId xmlns:a16="http://schemas.microsoft.com/office/drawing/2014/main" id="{DFAE1A54-A0D4-52C2-A343-E8193EA74E1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346" r="44244" b="-1"/>
          <a:stretch/>
        </p:blipFill>
        <p:spPr>
          <a:xfrm>
            <a:off x="20" y="10"/>
            <a:ext cx="2816049" cy="6857990"/>
          </a:xfrm>
          <a:custGeom>
            <a:avLst/>
            <a:gdLst/>
            <a:ahLst/>
            <a:cxnLst/>
            <a:rect l="l" t="t" r="r" b="b"/>
            <a:pathLst>
              <a:path w="3754759" h="6858000">
                <a:moveTo>
                  <a:pt x="0" y="0"/>
                </a:moveTo>
                <a:lnTo>
                  <a:pt x="3405358" y="0"/>
                </a:lnTo>
                <a:lnTo>
                  <a:pt x="3406298" y="5103"/>
                </a:lnTo>
                <a:cubicBezTo>
                  <a:pt x="3408705" y="9272"/>
                  <a:pt x="3410993" y="13534"/>
                  <a:pt x="3408744" y="22806"/>
                </a:cubicBezTo>
                <a:cubicBezTo>
                  <a:pt x="3398212" y="18869"/>
                  <a:pt x="3412504" y="58782"/>
                  <a:pt x="3403554" y="60481"/>
                </a:cubicBezTo>
                <a:cubicBezTo>
                  <a:pt x="3417198" y="75379"/>
                  <a:pt x="3401704" y="83956"/>
                  <a:pt x="3406685" y="104437"/>
                </a:cubicBezTo>
                <a:cubicBezTo>
                  <a:pt x="3412035" y="113935"/>
                  <a:pt x="3413215" y="120918"/>
                  <a:pt x="3408439" y="130745"/>
                </a:cubicBezTo>
                <a:cubicBezTo>
                  <a:pt x="3434362" y="174436"/>
                  <a:pt x="3410826" y="157826"/>
                  <a:pt x="3422002" y="199353"/>
                </a:cubicBezTo>
                <a:cubicBezTo>
                  <a:pt x="3433366" y="235046"/>
                  <a:pt x="3441595" y="275734"/>
                  <a:pt x="3466217" y="309590"/>
                </a:cubicBezTo>
                <a:cubicBezTo>
                  <a:pt x="3473022" y="315692"/>
                  <a:pt x="3476249" y="331335"/>
                  <a:pt x="3473425" y="344525"/>
                </a:cubicBezTo>
                <a:cubicBezTo>
                  <a:pt x="3472938" y="346792"/>
                  <a:pt x="3472286" y="348904"/>
                  <a:pt x="3471491" y="350788"/>
                </a:cubicBezTo>
                <a:cubicBezTo>
                  <a:pt x="3476473" y="380853"/>
                  <a:pt x="3497528" y="490678"/>
                  <a:pt x="3503314" y="524915"/>
                </a:cubicBezTo>
                <a:cubicBezTo>
                  <a:pt x="3495110" y="528110"/>
                  <a:pt x="3511009" y="544789"/>
                  <a:pt x="3506208" y="556205"/>
                </a:cubicBezTo>
                <a:cubicBezTo>
                  <a:pt x="3501906" y="564424"/>
                  <a:pt x="3505727" y="571402"/>
                  <a:pt x="3506503" y="579730"/>
                </a:cubicBezTo>
                <a:cubicBezTo>
                  <a:pt x="3503352" y="590904"/>
                  <a:pt x="3511763" y="626437"/>
                  <a:pt x="3516997" y="635552"/>
                </a:cubicBezTo>
                <a:cubicBezTo>
                  <a:pt x="3534688" y="657082"/>
                  <a:pt x="3524838" y="708447"/>
                  <a:pt x="3538464" y="726388"/>
                </a:cubicBezTo>
                <a:cubicBezTo>
                  <a:pt x="3540659" y="733032"/>
                  <a:pt x="3541735" y="739585"/>
                  <a:pt x="3542115" y="746049"/>
                </a:cubicBezTo>
                <a:lnTo>
                  <a:pt x="3541598" y="764218"/>
                </a:lnTo>
                <a:lnTo>
                  <a:pt x="3538294" y="769538"/>
                </a:lnTo>
                <a:lnTo>
                  <a:pt x="3539714" y="780556"/>
                </a:lnTo>
                <a:lnTo>
                  <a:pt x="3539328" y="783752"/>
                </a:lnTo>
                <a:cubicBezTo>
                  <a:pt x="3538575" y="789859"/>
                  <a:pt x="3537953" y="795880"/>
                  <a:pt x="3537882" y="801812"/>
                </a:cubicBezTo>
                <a:cubicBezTo>
                  <a:pt x="3555332" y="793164"/>
                  <a:pt x="3540143" y="850853"/>
                  <a:pt x="3553763" y="833773"/>
                </a:cubicBezTo>
                <a:cubicBezTo>
                  <a:pt x="3556400" y="864868"/>
                  <a:pt x="3568671" y="840452"/>
                  <a:pt x="3557696" y="878520"/>
                </a:cubicBezTo>
                <a:cubicBezTo>
                  <a:pt x="3574636" y="926170"/>
                  <a:pt x="3572932" y="1002669"/>
                  <a:pt x="3596902" y="1039468"/>
                </a:cubicBezTo>
                <a:cubicBezTo>
                  <a:pt x="3588227" y="1035176"/>
                  <a:pt x="3582669" y="1055878"/>
                  <a:pt x="3587550" y="1069793"/>
                </a:cubicBezTo>
                <a:cubicBezTo>
                  <a:pt x="3553603" y="1054905"/>
                  <a:pt x="3620138" y="1124159"/>
                  <a:pt x="3598129" y="1137690"/>
                </a:cubicBezTo>
                <a:cubicBezTo>
                  <a:pt x="3619154" y="1137277"/>
                  <a:pt x="3657845" y="1198819"/>
                  <a:pt x="3642072" y="1229443"/>
                </a:cubicBezTo>
                <a:cubicBezTo>
                  <a:pt x="3648492" y="1274612"/>
                  <a:pt x="3667414" y="1305895"/>
                  <a:pt x="3662799" y="1353804"/>
                </a:cubicBezTo>
                <a:cubicBezTo>
                  <a:pt x="3665680" y="1355144"/>
                  <a:pt x="3668149" y="1357448"/>
                  <a:pt x="3670319" y="1360420"/>
                </a:cubicBezTo>
                <a:lnTo>
                  <a:pt x="3675717" y="1370453"/>
                </a:lnTo>
                <a:lnTo>
                  <a:pt x="3675458" y="1372456"/>
                </a:lnTo>
                <a:cubicBezTo>
                  <a:pt x="3675775" y="1380261"/>
                  <a:pt x="3677154" y="1384198"/>
                  <a:pt x="3678998" y="1386422"/>
                </a:cubicBezTo>
                <a:lnTo>
                  <a:pt x="3681613" y="1387932"/>
                </a:lnTo>
                <a:lnTo>
                  <a:pt x="3684619" y="1397028"/>
                </a:lnTo>
                <a:lnTo>
                  <a:pt x="3692094" y="1413643"/>
                </a:lnTo>
                <a:lnTo>
                  <a:pt x="3692036" y="1417975"/>
                </a:lnTo>
                <a:lnTo>
                  <a:pt x="3701043" y="1444940"/>
                </a:lnTo>
                <a:lnTo>
                  <a:pt x="3700474" y="1445893"/>
                </a:lnTo>
                <a:cubicBezTo>
                  <a:pt x="3699407" y="1448641"/>
                  <a:pt x="3699006" y="1451835"/>
                  <a:pt x="3699990" y="1456030"/>
                </a:cubicBezTo>
                <a:cubicBezTo>
                  <a:pt x="3688343" y="1458099"/>
                  <a:pt x="3696713" y="1461887"/>
                  <a:pt x="3700642" y="1474079"/>
                </a:cubicBezTo>
                <a:cubicBezTo>
                  <a:pt x="3683431" y="1480016"/>
                  <a:pt x="3700716" y="1509516"/>
                  <a:pt x="3693587" y="1522890"/>
                </a:cubicBezTo>
                <a:cubicBezTo>
                  <a:pt x="3696861" y="1531716"/>
                  <a:pt x="3700010" y="1541157"/>
                  <a:pt x="3702900" y="1551068"/>
                </a:cubicBezTo>
                <a:lnTo>
                  <a:pt x="3708038" y="1631578"/>
                </a:lnTo>
                <a:lnTo>
                  <a:pt x="3698097" y="1716642"/>
                </a:lnTo>
                <a:cubicBezTo>
                  <a:pt x="3699314" y="1747867"/>
                  <a:pt x="3695412" y="1775147"/>
                  <a:pt x="3700384" y="1801382"/>
                </a:cubicBezTo>
                <a:cubicBezTo>
                  <a:pt x="3696845" y="1812311"/>
                  <a:pt x="3695699" y="1822504"/>
                  <a:pt x="3702257" y="1832013"/>
                </a:cubicBezTo>
                <a:cubicBezTo>
                  <a:pt x="3701651" y="1861238"/>
                  <a:pt x="3693313" y="1868713"/>
                  <a:pt x="3700986" y="1886838"/>
                </a:cubicBezTo>
                <a:cubicBezTo>
                  <a:pt x="3687741" y="1903887"/>
                  <a:pt x="3693148" y="1904594"/>
                  <a:pt x="3697545" y="1912087"/>
                </a:cubicBezTo>
                <a:lnTo>
                  <a:pt x="3697885" y="1913171"/>
                </a:lnTo>
                <a:lnTo>
                  <a:pt x="3695987" y="1915505"/>
                </a:lnTo>
                <a:lnTo>
                  <a:pt x="3695284" y="1920179"/>
                </a:lnTo>
                <a:lnTo>
                  <a:pt x="3696499" y="1932787"/>
                </a:lnTo>
                <a:lnTo>
                  <a:pt x="3697473" y="1937503"/>
                </a:lnTo>
                <a:cubicBezTo>
                  <a:pt x="3697953" y="1940760"/>
                  <a:pt x="3698023" y="1942937"/>
                  <a:pt x="3697799" y="1944457"/>
                </a:cubicBezTo>
                <a:lnTo>
                  <a:pt x="3697642" y="1944638"/>
                </a:lnTo>
                <a:lnTo>
                  <a:pt x="3698268" y="1951136"/>
                </a:lnTo>
                <a:cubicBezTo>
                  <a:pt x="3699704" y="1962083"/>
                  <a:pt x="3701457" y="1972719"/>
                  <a:pt x="3703418" y="1982828"/>
                </a:cubicBezTo>
                <a:cubicBezTo>
                  <a:pt x="3694620" y="1991887"/>
                  <a:pt x="3707345" y="2028973"/>
                  <a:pt x="3689767" y="2025705"/>
                </a:cubicBezTo>
                <a:cubicBezTo>
                  <a:pt x="3691896" y="2039367"/>
                  <a:pt x="3699517" y="2047321"/>
                  <a:pt x="3687894" y="2043252"/>
                </a:cubicBezTo>
                <a:cubicBezTo>
                  <a:pt x="3688268" y="2047766"/>
                  <a:pt x="3687435" y="2050599"/>
                  <a:pt x="3686015" y="2052668"/>
                </a:cubicBezTo>
                <a:lnTo>
                  <a:pt x="3685329" y="2053280"/>
                </a:lnTo>
                <a:lnTo>
                  <a:pt x="3690348" y="2083660"/>
                </a:lnTo>
                <a:lnTo>
                  <a:pt x="3689688" y="2087758"/>
                </a:lnTo>
                <a:lnTo>
                  <a:pt x="3694656" y="2107476"/>
                </a:lnTo>
                <a:lnTo>
                  <a:pt x="3696317" y="2117709"/>
                </a:lnTo>
                <a:lnTo>
                  <a:pt x="3698652" y="2120508"/>
                </a:lnTo>
                <a:cubicBezTo>
                  <a:pt x="3700138" y="2123582"/>
                  <a:pt x="3700933" y="2128051"/>
                  <a:pt x="3700157" y="2135655"/>
                </a:cubicBezTo>
                <a:lnTo>
                  <a:pt x="3699626" y="2137431"/>
                </a:lnTo>
                <a:lnTo>
                  <a:pt x="3703486" y="2149795"/>
                </a:lnTo>
                <a:cubicBezTo>
                  <a:pt x="3705184" y="2153754"/>
                  <a:pt x="3707268" y="2157232"/>
                  <a:pt x="3709885" y="2160002"/>
                </a:cubicBezTo>
                <a:cubicBezTo>
                  <a:pt x="3698737" y="2203287"/>
                  <a:pt x="3712805" y="2242927"/>
                  <a:pt x="3712777" y="2289319"/>
                </a:cubicBezTo>
                <a:cubicBezTo>
                  <a:pt x="3693169" y="2310331"/>
                  <a:pt x="3722276" y="2389074"/>
                  <a:pt x="3742794" y="2399589"/>
                </a:cubicBezTo>
                <a:cubicBezTo>
                  <a:pt x="3725319" y="2400703"/>
                  <a:pt x="3751962" y="2457534"/>
                  <a:pt x="3753311" y="2472464"/>
                </a:cubicBezTo>
                <a:cubicBezTo>
                  <a:pt x="3753760" y="2477441"/>
                  <a:pt x="3751399" y="2477762"/>
                  <a:pt x="3743656" y="2469811"/>
                </a:cubicBezTo>
                <a:cubicBezTo>
                  <a:pt x="3746474" y="2485608"/>
                  <a:pt x="3738186" y="2502460"/>
                  <a:pt x="3730339" y="2493869"/>
                </a:cubicBezTo>
                <a:cubicBezTo>
                  <a:pt x="3748556" y="2541387"/>
                  <a:pt x="3736267" y="2613433"/>
                  <a:pt x="3746134" y="2667651"/>
                </a:cubicBezTo>
                <a:cubicBezTo>
                  <a:pt x="3730160" y="2698252"/>
                  <a:pt x="3745496" y="2681337"/>
                  <a:pt x="3743743" y="2712354"/>
                </a:cubicBezTo>
                <a:cubicBezTo>
                  <a:pt x="3759373" y="2703131"/>
                  <a:pt x="3736572" y="2750256"/>
                  <a:pt x="3754759" y="2751060"/>
                </a:cubicBezTo>
                <a:cubicBezTo>
                  <a:pt x="3753864" y="2756679"/>
                  <a:pt x="3752424" y="2762098"/>
                  <a:pt x="3750841" y="2767527"/>
                </a:cubicBezTo>
                <a:lnTo>
                  <a:pt x="3750021" y="2770377"/>
                </a:lnTo>
                <a:lnTo>
                  <a:pt x="3749874" y="2781617"/>
                </a:lnTo>
                <a:lnTo>
                  <a:pt x="3745916" y="2784975"/>
                </a:lnTo>
                <a:lnTo>
                  <a:pt x="3742888" y="2802030"/>
                </a:lnTo>
                <a:cubicBezTo>
                  <a:pt x="3742360" y="2808388"/>
                  <a:pt x="3742498" y="2815196"/>
                  <a:pt x="3743710" y="2822667"/>
                </a:cubicBezTo>
                <a:cubicBezTo>
                  <a:pt x="3751787" y="2840797"/>
                  <a:pt x="3744398" y="2870002"/>
                  <a:pt x="3746201" y="2896003"/>
                </a:cubicBezTo>
                <a:lnTo>
                  <a:pt x="3749006" y="2907846"/>
                </a:lnTo>
                <a:lnTo>
                  <a:pt x="3747206" y="2947037"/>
                </a:lnTo>
                <a:cubicBezTo>
                  <a:pt x="3747030" y="2958176"/>
                  <a:pt x="3747214" y="2969719"/>
                  <a:pt x="3748070" y="2981841"/>
                </a:cubicBezTo>
                <a:lnTo>
                  <a:pt x="3750937" y="3004278"/>
                </a:lnTo>
                <a:lnTo>
                  <a:pt x="3749761" y="3010254"/>
                </a:lnTo>
                <a:cubicBezTo>
                  <a:pt x="3750425" y="3020530"/>
                  <a:pt x="3756245" y="3033889"/>
                  <a:pt x="3749923" y="3032983"/>
                </a:cubicBezTo>
                <a:lnTo>
                  <a:pt x="3752658" y="3044429"/>
                </a:lnTo>
                <a:lnTo>
                  <a:pt x="3748217" y="3056076"/>
                </a:lnTo>
                <a:cubicBezTo>
                  <a:pt x="3747117" y="3057381"/>
                  <a:pt x="3745928" y="3058381"/>
                  <a:pt x="3744691" y="3059042"/>
                </a:cubicBezTo>
                <a:lnTo>
                  <a:pt x="3747123" y="3075102"/>
                </a:lnTo>
                <a:lnTo>
                  <a:pt x="3744190" y="3088509"/>
                </a:lnTo>
                <a:lnTo>
                  <a:pt x="3747093" y="3099930"/>
                </a:lnTo>
                <a:lnTo>
                  <a:pt x="3746799" y="3104743"/>
                </a:lnTo>
                <a:lnTo>
                  <a:pt x="3745610" y="3116729"/>
                </a:lnTo>
                <a:cubicBezTo>
                  <a:pt x="3744666" y="3122891"/>
                  <a:pt x="3743503" y="3129792"/>
                  <a:pt x="3742676" y="3137453"/>
                </a:cubicBezTo>
                <a:lnTo>
                  <a:pt x="3742441" y="3143884"/>
                </a:lnTo>
                <a:lnTo>
                  <a:pt x="3737104" y="3158122"/>
                </a:lnTo>
                <a:cubicBezTo>
                  <a:pt x="3733050" y="3168490"/>
                  <a:pt x="3730374" y="3176626"/>
                  <a:pt x="3733275" y="3185367"/>
                </a:cubicBezTo>
                <a:cubicBezTo>
                  <a:pt x="3728135" y="3200760"/>
                  <a:pt x="3712176" y="3212117"/>
                  <a:pt x="3717639" y="3233769"/>
                </a:cubicBezTo>
                <a:cubicBezTo>
                  <a:pt x="3709851" y="3227497"/>
                  <a:pt x="3717920" y="3258095"/>
                  <a:pt x="3710433" y="3262123"/>
                </a:cubicBezTo>
                <a:cubicBezTo>
                  <a:pt x="3704342" y="3264110"/>
                  <a:pt x="3705370" y="3273856"/>
                  <a:pt x="3703458" y="3281408"/>
                </a:cubicBezTo>
                <a:cubicBezTo>
                  <a:pt x="3697412" y="3287020"/>
                  <a:pt x="3693483" y="3324746"/>
                  <a:pt x="3695027" y="3337739"/>
                </a:cubicBezTo>
                <a:cubicBezTo>
                  <a:pt x="3703095" y="3374177"/>
                  <a:pt x="3679154" y="3404974"/>
                  <a:pt x="3684951" y="3434139"/>
                </a:cubicBezTo>
                <a:cubicBezTo>
                  <a:pt x="3684732" y="3441861"/>
                  <a:pt x="3683615" y="3448308"/>
                  <a:pt x="3681946" y="3453928"/>
                </a:cubicBezTo>
                <a:lnTo>
                  <a:pt x="3675939" y="3468021"/>
                </a:lnTo>
                <a:cubicBezTo>
                  <a:pt x="3674480" y="3468264"/>
                  <a:pt x="3673022" y="3468506"/>
                  <a:pt x="3671563" y="3468748"/>
                </a:cubicBezTo>
                <a:lnTo>
                  <a:pt x="3669360" y="3479164"/>
                </a:lnTo>
                <a:lnTo>
                  <a:pt x="3668060" y="3481325"/>
                </a:lnTo>
                <a:cubicBezTo>
                  <a:pt x="3665560" y="3485437"/>
                  <a:pt x="3663197" y="3489622"/>
                  <a:pt x="3661315" y="3494328"/>
                </a:cubicBezTo>
                <a:cubicBezTo>
                  <a:pt x="3678446" y="3506175"/>
                  <a:pt x="3648136" y="3536311"/>
                  <a:pt x="3664679" y="3537226"/>
                </a:cubicBezTo>
                <a:cubicBezTo>
                  <a:pt x="3657322" y="3565147"/>
                  <a:pt x="3674997" y="3558694"/>
                  <a:pt x="3654205" y="3577551"/>
                </a:cubicBezTo>
                <a:cubicBezTo>
                  <a:pt x="3653633" y="3634248"/>
                  <a:pt x="3628736" y="3694092"/>
                  <a:pt x="3637325" y="3749618"/>
                </a:cubicBezTo>
                <a:cubicBezTo>
                  <a:pt x="3631446" y="3736800"/>
                  <a:pt x="3620480" y="3747498"/>
                  <a:pt x="3620258" y="3763981"/>
                </a:cubicBezTo>
                <a:cubicBezTo>
                  <a:pt x="3596667" y="3715365"/>
                  <a:pt x="3630603" y="3842969"/>
                  <a:pt x="3608193" y="3830141"/>
                </a:cubicBezTo>
                <a:cubicBezTo>
                  <a:pt x="3625759" y="3852486"/>
                  <a:pt x="3638965" y="3943841"/>
                  <a:pt x="3616479" y="3951521"/>
                </a:cubicBezTo>
                <a:cubicBezTo>
                  <a:pt x="3607940" y="3994867"/>
                  <a:pt x="3614033" y="4040502"/>
                  <a:pt x="3595498" y="4074157"/>
                </a:cubicBezTo>
                <a:cubicBezTo>
                  <a:pt x="3597477" y="4078342"/>
                  <a:pt x="3598819" y="4082864"/>
                  <a:pt x="3599706" y="4087599"/>
                </a:cubicBezTo>
                <a:lnTo>
                  <a:pt x="3601103" y="4101515"/>
                </a:lnTo>
                <a:lnTo>
                  <a:pt x="3600274" y="4102849"/>
                </a:lnTo>
                <a:cubicBezTo>
                  <a:pt x="3598143" y="4109482"/>
                  <a:pt x="3598077" y="4114144"/>
                  <a:pt x="3598925" y="4117926"/>
                </a:cubicBezTo>
                <a:lnTo>
                  <a:pt x="3600630" y="4121966"/>
                </a:lnTo>
                <a:lnTo>
                  <a:pt x="3600331" y="4132543"/>
                </a:lnTo>
                <a:lnTo>
                  <a:pt x="3601432" y="4154003"/>
                </a:lnTo>
                <a:lnTo>
                  <a:pt x="3600054" y="4157433"/>
                </a:lnTo>
                <a:lnTo>
                  <a:pt x="3599248" y="4188888"/>
                </a:lnTo>
                <a:cubicBezTo>
                  <a:pt x="3598993" y="4188940"/>
                  <a:pt x="3598738" y="4188992"/>
                  <a:pt x="3598484" y="4189044"/>
                </a:cubicBezTo>
                <a:cubicBezTo>
                  <a:pt x="3596754" y="4190111"/>
                  <a:pt x="3595443" y="4192250"/>
                  <a:pt x="3594971" y="4196698"/>
                </a:cubicBezTo>
                <a:cubicBezTo>
                  <a:pt x="3584674" y="4185805"/>
                  <a:pt x="3590455" y="4197885"/>
                  <a:pt x="3589971" y="4211958"/>
                </a:cubicBezTo>
                <a:cubicBezTo>
                  <a:pt x="3573870" y="4198179"/>
                  <a:pt x="3579156" y="4240607"/>
                  <a:pt x="3569135" y="4243705"/>
                </a:cubicBezTo>
                <a:cubicBezTo>
                  <a:pt x="3569142" y="4254351"/>
                  <a:pt x="3568856" y="4265362"/>
                  <a:pt x="3568210" y="4276468"/>
                </a:cubicBezTo>
                <a:lnTo>
                  <a:pt x="3567613" y="4282925"/>
                </a:lnTo>
                <a:cubicBezTo>
                  <a:pt x="3567553" y="4282949"/>
                  <a:pt x="3567492" y="4282974"/>
                  <a:pt x="3567432" y="4282999"/>
                </a:cubicBezTo>
                <a:cubicBezTo>
                  <a:pt x="3566940" y="4284280"/>
                  <a:pt x="3566607" y="4286359"/>
                  <a:pt x="3566464" y="4289697"/>
                </a:cubicBezTo>
                <a:lnTo>
                  <a:pt x="3566526" y="4294698"/>
                </a:lnTo>
                <a:lnTo>
                  <a:pt x="3565367" y="4307225"/>
                </a:lnTo>
                <a:lnTo>
                  <a:pt x="3563841" y="4311164"/>
                </a:lnTo>
                <a:lnTo>
                  <a:pt x="3561610" y="4312189"/>
                </a:lnTo>
                <a:lnTo>
                  <a:pt x="3561734" y="4313408"/>
                </a:lnTo>
                <a:cubicBezTo>
                  <a:pt x="3564537" y="4323096"/>
                  <a:pt x="3569544" y="4327053"/>
                  <a:pt x="3553832" y="4334910"/>
                </a:cubicBezTo>
                <a:cubicBezTo>
                  <a:pt x="3557797" y="4356533"/>
                  <a:pt x="3548502" y="4358433"/>
                  <a:pt x="3542564" y="4385380"/>
                </a:cubicBezTo>
                <a:cubicBezTo>
                  <a:pt x="3547050" y="4398267"/>
                  <a:pt x="3544091" y="4407098"/>
                  <a:pt x="3538724" y="4415150"/>
                </a:cubicBezTo>
                <a:cubicBezTo>
                  <a:pt x="3538633" y="4442707"/>
                  <a:pt x="3529920" y="4465824"/>
                  <a:pt x="3525348" y="4495753"/>
                </a:cubicBezTo>
                <a:cubicBezTo>
                  <a:pt x="3529387" y="4530212"/>
                  <a:pt x="3514579" y="4543935"/>
                  <a:pt x="3509749" y="4575934"/>
                </a:cubicBezTo>
                <a:cubicBezTo>
                  <a:pt x="3519579" y="4606914"/>
                  <a:pt x="3496418" y="4596497"/>
                  <a:pt x="3489779" y="4611927"/>
                </a:cubicBezTo>
                <a:lnTo>
                  <a:pt x="3488856" y="4616508"/>
                </a:lnTo>
                <a:lnTo>
                  <a:pt x="3489486" y="4629163"/>
                </a:lnTo>
                <a:lnTo>
                  <a:pt x="3490242" y="4633947"/>
                </a:lnTo>
                <a:cubicBezTo>
                  <a:pt x="3490570" y="4637233"/>
                  <a:pt x="3490539" y="4639406"/>
                  <a:pt x="3490244" y="4640894"/>
                </a:cubicBezTo>
                <a:lnTo>
                  <a:pt x="3490078" y="4641059"/>
                </a:lnTo>
                <a:lnTo>
                  <a:pt x="3490403" y="4647582"/>
                </a:lnTo>
                <a:cubicBezTo>
                  <a:pt x="3491330" y="4658608"/>
                  <a:pt x="3492590" y="4669354"/>
                  <a:pt x="3494082" y="4679601"/>
                </a:cubicBezTo>
                <a:cubicBezTo>
                  <a:pt x="3484854" y="4687754"/>
                  <a:pt x="3495864" y="4725869"/>
                  <a:pt x="3478421" y="4720918"/>
                </a:cubicBezTo>
                <a:cubicBezTo>
                  <a:pt x="3479918" y="4734712"/>
                  <a:pt x="3487176" y="4743359"/>
                  <a:pt x="3475730" y="4738188"/>
                </a:cubicBezTo>
                <a:cubicBezTo>
                  <a:pt x="3475894" y="4742712"/>
                  <a:pt x="3474928" y="4745450"/>
                  <a:pt x="3473409" y="4747368"/>
                </a:cubicBezTo>
                <a:lnTo>
                  <a:pt x="3472696" y="4747913"/>
                </a:lnTo>
                <a:lnTo>
                  <a:pt x="3476304" y="4778609"/>
                </a:lnTo>
                <a:lnTo>
                  <a:pt x="3475454" y="4782623"/>
                </a:lnTo>
                <a:lnTo>
                  <a:pt x="3479507" y="4802712"/>
                </a:lnTo>
                <a:lnTo>
                  <a:pt x="3480695" y="4813049"/>
                </a:lnTo>
                <a:lnTo>
                  <a:pt x="3482902" y="4816057"/>
                </a:lnTo>
                <a:cubicBezTo>
                  <a:pt x="3484247" y="4819259"/>
                  <a:pt x="3484834" y="4823783"/>
                  <a:pt x="3483703" y="4831270"/>
                </a:cubicBezTo>
                <a:lnTo>
                  <a:pt x="3483090" y="4832984"/>
                </a:lnTo>
                <a:lnTo>
                  <a:pt x="3486378" y="4845654"/>
                </a:lnTo>
                <a:cubicBezTo>
                  <a:pt x="3487893" y="4849755"/>
                  <a:pt x="3489817" y="4853416"/>
                  <a:pt x="3492309" y="4856425"/>
                </a:cubicBezTo>
                <a:cubicBezTo>
                  <a:pt x="3479133" y="4898390"/>
                  <a:pt x="3491371" y="4939174"/>
                  <a:pt x="3489182" y="4985308"/>
                </a:cubicBezTo>
                <a:cubicBezTo>
                  <a:pt x="3492413" y="5037202"/>
                  <a:pt x="3496839" y="5073159"/>
                  <a:pt x="3498182" y="5107346"/>
                </a:cubicBezTo>
                <a:cubicBezTo>
                  <a:pt x="3500266" y="5123329"/>
                  <a:pt x="3506680" y="5240376"/>
                  <a:pt x="3499225" y="5231073"/>
                </a:cubicBezTo>
                <a:cubicBezTo>
                  <a:pt x="3515247" y="5280090"/>
                  <a:pt x="3497607" y="5309911"/>
                  <a:pt x="3504960" y="5364785"/>
                </a:cubicBezTo>
                <a:cubicBezTo>
                  <a:pt x="3487546" y="5393671"/>
                  <a:pt x="3503686" y="5378336"/>
                  <a:pt x="3500486" y="5409009"/>
                </a:cubicBezTo>
                <a:cubicBezTo>
                  <a:pt x="3516561" y="5401350"/>
                  <a:pt x="3491544" y="5446009"/>
                  <a:pt x="3509710" y="5448570"/>
                </a:cubicBezTo>
                <a:cubicBezTo>
                  <a:pt x="3508555" y="5454072"/>
                  <a:pt x="3506859" y="5459319"/>
                  <a:pt x="3505022" y="5464568"/>
                </a:cubicBezTo>
                <a:lnTo>
                  <a:pt x="3504070" y="5467320"/>
                </a:lnTo>
                <a:lnTo>
                  <a:pt x="3503399" y="5478483"/>
                </a:lnTo>
                <a:lnTo>
                  <a:pt x="3499281" y="5481443"/>
                </a:lnTo>
                <a:lnTo>
                  <a:pt x="3499047" y="5616712"/>
                </a:lnTo>
                <a:cubicBezTo>
                  <a:pt x="3502347" y="5628424"/>
                  <a:pt x="3503819" y="5666768"/>
                  <a:pt x="3498775" y="5675291"/>
                </a:cubicBezTo>
                <a:cubicBezTo>
                  <a:pt x="3497984" y="5683547"/>
                  <a:pt x="3500335" y="5692400"/>
                  <a:pt x="3494739" y="5697458"/>
                </a:cubicBezTo>
                <a:cubicBezTo>
                  <a:pt x="3492180" y="5715432"/>
                  <a:pt x="3486290" y="5756597"/>
                  <a:pt x="3483423" y="5783137"/>
                </a:cubicBezTo>
                <a:cubicBezTo>
                  <a:pt x="3491452" y="5796973"/>
                  <a:pt x="3477643" y="5819988"/>
                  <a:pt x="3477532" y="5856699"/>
                </a:cubicBezTo>
                <a:cubicBezTo>
                  <a:pt x="3486776" y="5871818"/>
                  <a:pt x="3477340" y="5881447"/>
                  <a:pt x="3490032" y="5910638"/>
                </a:cubicBezTo>
                <a:cubicBezTo>
                  <a:pt x="3488930" y="5911913"/>
                  <a:pt x="3487924" y="5913488"/>
                  <a:pt x="3487046" y="5915313"/>
                </a:cubicBezTo>
                <a:cubicBezTo>
                  <a:pt x="3481941" y="5925917"/>
                  <a:pt x="3482137" y="5942505"/>
                  <a:pt x="3487484" y="5952365"/>
                </a:cubicBezTo>
                <a:cubicBezTo>
                  <a:pt x="3504666" y="5999029"/>
                  <a:pt x="3505019" y="6042078"/>
                  <a:pt x="3509266" y="6082373"/>
                </a:cubicBezTo>
                <a:cubicBezTo>
                  <a:pt x="3512265" y="6128005"/>
                  <a:pt x="3492950" y="6098121"/>
                  <a:pt x="3509564" y="6154771"/>
                </a:cubicBezTo>
                <a:cubicBezTo>
                  <a:pt x="3503223" y="6161045"/>
                  <a:pt x="3503062" y="6168289"/>
                  <a:pt x="3506404" y="6180433"/>
                </a:cubicBezTo>
                <a:cubicBezTo>
                  <a:pt x="3507378" y="6202614"/>
                  <a:pt x="3491084" y="6201180"/>
                  <a:pt x="3501312" y="6223427"/>
                </a:cubicBezTo>
                <a:cubicBezTo>
                  <a:pt x="3492497" y="6219559"/>
                  <a:pt x="3498753" y="6265580"/>
                  <a:pt x="3489469" y="6255476"/>
                </a:cubicBezTo>
                <a:cubicBezTo>
                  <a:pt x="3481791" y="6270065"/>
                  <a:pt x="3495037" y="6276996"/>
                  <a:pt x="3488398" y="6291462"/>
                </a:cubicBezTo>
                <a:cubicBezTo>
                  <a:pt x="3487099" y="6307679"/>
                  <a:pt x="3497555" y="6282019"/>
                  <a:pt x="3498547" y="6299935"/>
                </a:cubicBezTo>
                <a:cubicBezTo>
                  <a:pt x="3498173" y="6321676"/>
                  <a:pt x="3514193" y="6321381"/>
                  <a:pt x="3494028" y="6338390"/>
                </a:cubicBezTo>
                <a:lnTo>
                  <a:pt x="3486030" y="6396716"/>
                </a:lnTo>
                <a:cubicBezTo>
                  <a:pt x="3491309" y="6409668"/>
                  <a:pt x="3488928" y="6420134"/>
                  <a:pt x="3484103" y="6430386"/>
                </a:cubicBezTo>
                <a:cubicBezTo>
                  <a:pt x="3485763" y="6460632"/>
                  <a:pt x="3478568" y="6488285"/>
                  <a:pt x="3475922" y="6522318"/>
                </a:cubicBezTo>
                <a:cubicBezTo>
                  <a:pt x="3482128" y="6559051"/>
                  <a:pt x="3468277" y="6578006"/>
                  <a:pt x="3465506" y="6614374"/>
                </a:cubicBezTo>
                <a:cubicBezTo>
                  <a:pt x="3478925" y="6650248"/>
                  <a:pt x="3446064" y="6638174"/>
                  <a:pt x="3446789" y="6668768"/>
                </a:cubicBezTo>
                <a:cubicBezTo>
                  <a:pt x="3458869" y="6718505"/>
                  <a:pt x="3435878" y="6667592"/>
                  <a:pt x="3439582" y="6744454"/>
                </a:cubicBezTo>
                <a:cubicBezTo>
                  <a:pt x="3441631" y="6748797"/>
                  <a:pt x="3439393" y="6758101"/>
                  <a:pt x="3436538" y="6757102"/>
                </a:cubicBezTo>
                <a:cubicBezTo>
                  <a:pt x="3437461" y="6773941"/>
                  <a:pt x="3420846" y="6822488"/>
                  <a:pt x="3424061" y="6846522"/>
                </a:cubicBezTo>
                <a:lnTo>
                  <a:pt x="3423032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6D48F8-3A42-05A1-7A13-AD04C50C13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29000" y="1885950"/>
            <a:ext cx="5086350" cy="4216738"/>
          </a:xfrm>
        </p:spPr>
        <p:txBody>
          <a:bodyPr anchor="t">
            <a:normAutofit/>
          </a:bodyPr>
          <a:lstStyle/>
          <a:p>
            <a:r>
              <a:rPr lang="en-GB" sz="2400" dirty="0"/>
              <a:t>75% municipal waste consists of discarded consumer goods</a:t>
            </a:r>
          </a:p>
          <a:p>
            <a:pPr lvl="1"/>
            <a:r>
              <a:rPr lang="en-GB" dirty="0"/>
              <a:t>80% is burned, landfilled or dumped (poor design and/or lack of end-of-life collection options)</a:t>
            </a:r>
          </a:p>
          <a:p>
            <a:r>
              <a:rPr lang="en-GB" sz="2400" dirty="0"/>
              <a:t>80% household items are used less than once a month</a:t>
            </a:r>
          </a:p>
          <a:p>
            <a:r>
              <a:rPr lang="en-GB" sz="2400" dirty="0"/>
              <a:t>More than 80% of a products environmental impact is determined at the design stage</a:t>
            </a:r>
          </a:p>
          <a:p>
            <a:pPr marL="0" indent="0">
              <a:buNone/>
            </a:pPr>
            <a:r>
              <a:rPr lang="en-GB" sz="2400" dirty="0"/>
              <a:t>(Ellen MacArthur Foundation, </a:t>
            </a:r>
            <a:r>
              <a:rPr lang="en-GB" sz="2400" dirty="0" err="1"/>
              <a:t>nd</a:t>
            </a:r>
            <a:r>
              <a:rPr lang="en-GB" sz="24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9974201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Brain inside a lightbulb concept">
            <a:extLst>
              <a:ext uri="{FF2B5EF4-FFF2-40B4-BE49-F238E27FC236}">
                <a16:creationId xmlns:a16="http://schemas.microsoft.com/office/drawing/2014/main" id="{66D3BECB-5A25-9844-3696-E6468F22A2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00" r="-1" b="-1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9144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B0EC12-18FA-BA8E-DA9F-8F7BCF4A22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2906" y="5317240"/>
            <a:ext cx="8408194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1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Movement towards zero waste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96118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981F22-32F6-B3C5-E017-30896D861E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Benefits of zero waste systems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565811-81A7-C040-14AC-CDA94A439D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Protecting local environments</a:t>
            </a:r>
          </a:p>
          <a:p>
            <a:r>
              <a:rPr lang="en-GB" dirty="0"/>
              <a:t>Reducing costs</a:t>
            </a:r>
          </a:p>
          <a:p>
            <a:r>
              <a:rPr lang="en-GB" dirty="0"/>
              <a:t>Increased securities</a:t>
            </a:r>
          </a:p>
          <a:p>
            <a:r>
              <a:rPr lang="en-GB" dirty="0"/>
              <a:t>Creation of jobs</a:t>
            </a:r>
          </a:p>
          <a:p>
            <a:r>
              <a:rPr lang="en-GB" dirty="0"/>
              <a:t>Community cohesion</a:t>
            </a:r>
          </a:p>
          <a:p>
            <a:r>
              <a:rPr lang="en-GB" dirty="0"/>
              <a:t>Natural cycling</a:t>
            </a:r>
          </a:p>
          <a:p>
            <a:r>
              <a:rPr lang="en-GB" dirty="0"/>
              <a:t>Mitigating resource depletion</a:t>
            </a:r>
          </a:p>
        </p:txBody>
      </p:sp>
    </p:spTree>
    <p:extLst>
      <p:ext uri="{BB962C8B-B14F-4D97-AF65-F5344CB8AC3E}">
        <p14:creationId xmlns:p14="http://schemas.microsoft.com/office/powerpoint/2010/main" val="8401297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22F15A2D-2324-487D-A02A-BF46C5C580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3" name="Freeform: Shape 1032">
            <a:extLst>
              <a:ext uri="{FF2B5EF4-FFF2-40B4-BE49-F238E27FC236}">
                <a16:creationId xmlns:a16="http://schemas.microsoft.com/office/drawing/2014/main" id="{17A7F34E-D418-47E2-9F86-2C45BBC31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1299" y="321733"/>
            <a:ext cx="8660121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35" name="Right Triangle 1034">
            <a:extLst>
              <a:ext uri="{FF2B5EF4-FFF2-40B4-BE49-F238E27FC236}">
                <a16:creationId xmlns:a16="http://schemas.microsoft.com/office/drawing/2014/main" id="{2AEAFA59-923A-4F54-8B49-44C970BCC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432540" y="3335867"/>
            <a:ext cx="246888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26" name="Picture 2" descr="What is Zero Waste and how can we Reduce, Reuse and Recycle? - Econyl">
            <a:extLst>
              <a:ext uri="{FF2B5EF4-FFF2-40B4-BE49-F238E27FC236}">
                <a16:creationId xmlns:a16="http://schemas.microsoft.com/office/drawing/2014/main" id="{E19A2168-EE19-DE79-AA71-2FC1E776F69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21622" y="1516818"/>
            <a:ext cx="5810032" cy="3782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31271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2D880DE-47A6-DB7F-A307-01164E9DBD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7014" t="26979" r="21528" b="17084"/>
          <a:stretch/>
        </p:blipFill>
        <p:spPr>
          <a:xfrm>
            <a:off x="482600" y="944541"/>
            <a:ext cx="8178799" cy="4968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1073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D15BAB-4A41-AEFB-6E16-34CF16734B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Zero waste to zero emissions 2022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E68F40-62E0-EBDC-EC67-E8B5E70D6D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Climate mitigation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Composting is a climate game changer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Transformation to a net negative source of GHG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Source reduction of waste is best way to reduce GHG emissions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Energy recovery is not an effective mitigation technique</a:t>
            </a:r>
          </a:p>
        </p:txBody>
      </p:sp>
    </p:spTree>
    <p:extLst>
      <p:ext uri="{BB962C8B-B14F-4D97-AF65-F5344CB8AC3E}">
        <p14:creationId xmlns:p14="http://schemas.microsoft.com/office/powerpoint/2010/main" val="9432998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B0F579-15E3-2739-865D-6F76648F57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Zero waste to zero emissions 2022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9D306A-C146-4630-F050-7AFC180F90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Climate adaptation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Bans on single-use plastics are necessary as these exacerbate flooding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Banning single-use plastics and waste minimisation will minimise disease vectors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Composting helps soil resilience</a:t>
            </a:r>
          </a:p>
        </p:txBody>
      </p:sp>
    </p:spTree>
    <p:extLst>
      <p:ext uri="{BB962C8B-B14F-4D97-AF65-F5344CB8AC3E}">
        <p14:creationId xmlns:p14="http://schemas.microsoft.com/office/powerpoint/2010/main" val="23716378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8CC402-BD64-9C64-0EE2-6F305EC225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Zero waste to zero emissions 2022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0D87C2-A7AE-A054-602E-E628035D60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Additional benefits to zero waste systems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Further health and environmental benefits such as:</a:t>
            </a:r>
          </a:p>
          <a:p>
            <a:pPr lvl="1"/>
            <a:r>
              <a:rPr lang="en-GB" dirty="0"/>
              <a:t>Lowering risks of certain illnesses</a:t>
            </a:r>
          </a:p>
          <a:p>
            <a:pPr lvl="1"/>
            <a:r>
              <a:rPr lang="en-GB" dirty="0"/>
              <a:t>Keeping resources within the system</a:t>
            </a:r>
          </a:p>
          <a:p>
            <a:pPr lvl="1"/>
            <a:r>
              <a:rPr lang="en-GB" dirty="0"/>
              <a:t>Protecting ecosystem health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Contribution to a thriving economy via:</a:t>
            </a:r>
          </a:p>
          <a:p>
            <a:pPr lvl="1"/>
            <a:r>
              <a:rPr lang="en-GB" dirty="0"/>
              <a:t> Employment opportunities</a:t>
            </a:r>
          </a:p>
          <a:p>
            <a:pPr lvl="1"/>
            <a:r>
              <a:rPr lang="en-GB" dirty="0"/>
              <a:t>Cost savings</a:t>
            </a:r>
          </a:p>
          <a:p>
            <a:pPr lvl="1"/>
            <a:r>
              <a:rPr lang="en-GB" dirty="0"/>
              <a:t>Entrepreneurship </a:t>
            </a:r>
          </a:p>
        </p:txBody>
      </p:sp>
    </p:spTree>
    <p:extLst>
      <p:ext uri="{BB962C8B-B14F-4D97-AF65-F5344CB8AC3E}">
        <p14:creationId xmlns:p14="http://schemas.microsoft.com/office/powerpoint/2010/main" val="25722102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3C84F1A-F11D-6360-0EDD-CB245D840A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555" t="20000" r="31458" b="4271"/>
          <a:stretch/>
        </p:blipFill>
        <p:spPr>
          <a:xfrm>
            <a:off x="1095869" y="82550"/>
            <a:ext cx="5698631" cy="66929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A53453-0E67-30C9-366C-112B95AF8F04}"/>
              </a:ext>
            </a:extLst>
          </p:cNvPr>
          <p:cNvSpPr txBox="1"/>
          <p:nvPr/>
        </p:nvSpPr>
        <p:spPr>
          <a:xfrm>
            <a:off x="0" y="6488668"/>
            <a:ext cx="11873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ZWE, 2020</a:t>
            </a:r>
          </a:p>
        </p:txBody>
      </p:sp>
    </p:spTree>
    <p:extLst>
      <p:ext uri="{BB962C8B-B14F-4D97-AF65-F5344CB8AC3E}">
        <p14:creationId xmlns:p14="http://schemas.microsoft.com/office/powerpoint/2010/main" val="16104026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4CC7BF5-B866-7710-4CDC-2FDE3E5D1D3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694" t="30313" r="33542" b="33334"/>
          <a:stretch/>
        </p:blipFill>
        <p:spPr>
          <a:xfrm>
            <a:off x="679632" y="671090"/>
            <a:ext cx="7696018" cy="521536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668F39B-3B19-70AF-C7A8-237D827A109A}"/>
              </a:ext>
            </a:extLst>
          </p:cNvPr>
          <p:cNvSpPr txBox="1"/>
          <p:nvPr/>
        </p:nvSpPr>
        <p:spPr>
          <a:xfrm>
            <a:off x="0" y="6488668"/>
            <a:ext cx="11873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ZWE, 2020</a:t>
            </a:r>
          </a:p>
        </p:txBody>
      </p:sp>
    </p:spTree>
    <p:extLst>
      <p:ext uri="{BB962C8B-B14F-4D97-AF65-F5344CB8AC3E}">
        <p14:creationId xmlns:p14="http://schemas.microsoft.com/office/powerpoint/2010/main" val="7663234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14189A-99F3-3085-13FF-8B890C8D2F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Benefits of adopting zero waste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4264E5D-1E8A-AE97-BDEA-E8F3499D68C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694" t="32813" r="35139" b="20625"/>
          <a:stretch/>
        </p:blipFill>
        <p:spPr>
          <a:xfrm>
            <a:off x="1462653" y="1303339"/>
            <a:ext cx="5883209" cy="534511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838FBD2-FB72-5D19-FF2D-8EC88F88AA27}"/>
              </a:ext>
            </a:extLst>
          </p:cNvPr>
          <p:cNvSpPr txBox="1"/>
          <p:nvPr/>
        </p:nvSpPr>
        <p:spPr>
          <a:xfrm>
            <a:off x="0" y="6488668"/>
            <a:ext cx="11873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ZWE, 2020</a:t>
            </a:r>
          </a:p>
        </p:txBody>
      </p:sp>
    </p:spTree>
    <p:extLst>
      <p:ext uri="{BB962C8B-B14F-4D97-AF65-F5344CB8AC3E}">
        <p14:creationId xmlns:p14="http://schemas.microsoft.com/office/powerpoint/2010/main" val="126738733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1C9BDF-5B21-E6BD-7392-988182E04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City starting from scratch:</a:t>
            </a:r>
            <a:b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Ljubljana, Slovenia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D68705E-A3AF-7CC6-367B-69FA8BC152C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986" t="45833" r="24653" b="20833"/>
          <a:stretch/>
        </p:blipFill>
        <p:spPr>
          <a:xfrm>
            <a:off x="196850" y="1690689"/>
            <a:ext cx="6089610" cy="25844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A41655B-5E61-4704-01E5-4790AFE60CD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778" t="39375" r="37083" b="18229"/>
          <a:stretch/>
        </p:blipFill>
        <p:spPr>
          <a:xfrm>
            <a:off x="5486400" y="4187242"/>
            <a:ext cx="3657600" cy="257550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1F4D4D9-AE56-804E-2DEF-C6915EC96B21}"/>
              </a:ext>
            </a:extLst>
          </p:cNvPr>
          <p:cNvSpPr txBox="1"/>
          <p:nvPr/>
        </p:nvSpPr>
        <p:spPr>
          <a:xfrm>
            <a:off x="0" y="6488668"/>
            <a:ext cx="11873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ZWE, 2020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ABFDDF1-B1A6-F563-C222-001296C3212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3750" t="53854" r="43194" b="11354"/>
          <a:stretch/>
        </p:blipFill>
        <p:spPr>
          <a:xfrm>
            <a:off x="1314358" y="4338799"/>
            <a:ext cx="3454492" cy="2423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33756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C67E3F-24F8-2C76-78C6-E24AC2B98C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City taking its next steps:</a:t>
            </a:r>
            <a:b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Argentona</a:t>
            </a:r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Spain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F49C53E-3EE3-767E-B264-18146E046AA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000" t="50000" r="36041" b="14792"/>
          <a:stretch/>
        </p:blipFill>
        <p:spPr>
          <a:xfrm>
            <a:off x="203199" y="1784350"/>
            <a:ext cx="5173090" cy="27622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FB48799-F8B4-CA0E-6AD7-AD04A84812C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5486" t="53542" r="22153" b="19375"/>
          <a:stretch/>
        </p:blipFill>
        <p:spPr>
          <a:xfrm>
            <a:off x="5513852" y="3835400"/>
            <a:ext cx="3287248" cy="2654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52525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FA5282-AADC-54E1-B091-09746042A8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Municipalities wishing to go beyond targets: Veneto, Italy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859A6AC-9A9A-FADA-1726-2D2C159462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4097" t="42187" r="14237" b="29479"/>
          <a:stretch/>
        </p:blipFill>
        <p:spPr>
          <a:xfrm>
            <a:off x="209549" y="1936750"/>
            <a:ext cx="3853703" cy="22987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1853D09-699F-D095-769F-77ED82090D1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444" t="56979" r="43472" b="12500"/>
          <a:stretch/>
        </p:blipFill>
        <p:spPr>
          <a:xfrm>
            <a:off x="4152900" y="4031608"/>
            <a:ext cx="4838700" cy="265494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11FC9F5-DD62-01EA-9DA6-5A4F99DECD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2299" y="4481511"/>
            <a:ext cx="2498587" cy="2298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713523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20B412-C1CC-EA91-945C-D706F0AD84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Places that are tourist destinations: Sardinia, Italy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9795238-881D-8DD2-CC20-47DF1F0D805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069" t="50938" r="45417" b="12187"/>
          <a:stretch/>
        </p:blipFill>
        <p:spPr>
          <a:xfrm>
            <a:off x="120649" y="1690689"/>
            <a:ext cx="4846695" cy="403701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22107EF-D574-2D6B-DABA-5F5C3EF8073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208" t="19792" r="46945" b="52187"/>
          <a:stretch/>
        </p:blipFill>
        <p:spPr>
          <a:xfrm>
            <a:off x="4893773" y="2203450"/>
            <a:ext cx="4250227" cy="285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16690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7696C3-6E4A-B359-E0C8-51C13A652E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Useful information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CC77B0-8CC5-2AFF-46BC-AE3C3C663D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C40 Knowledge Hub</a:t>
            </a:r>
          </a:p>
          <a:p>
            <a:r>
              <a:rPr lang="en-GB" dirty="0"/>
              <a:t>Ellen MacArthur Foundation</a:t>
            </a:r>
          </a:p>
          <a:p>
            <a:r>
              <a:rPr lang="en-GB" dirty="0"/>
              <a:t>Zero Waste Europe</a:t>
            </a:r>
          </a:p>
          <a:p>
            <a:r>
              <a:rPr lang="en-GB" dirty="0"/>
              <a:t>GAIA</a:t>
            </a:r>
          </a:p>
        </p:txBody>
      </p:sp>
    </p:spTree>
    <p:extLst>
      <p:ext uri="{BB962C8B-B14F-4D97-AF65-F5344CB8AC3E}">
        <p14:creationId xmlns:p14="http://schemas.microsoft.com/office/powerpoint/2010/main" val="10598016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599</TotalTime>
  <Words>381</Words>
  <Application>Microsoft Office PowerPoint</Application>
  <PresentationFormat>On-screen Show (4:3)</PresentationFormat>
  <Paragraphs>81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0" baseType="lpstr">
      <vt:lpstr>Arial</vt:lpstr>
      <vt:lpstr>Calibri</vt:lpstr>
      <vt:lpstr>Calibri Light</vt:lpstr>
      <vt:lpstr>Office Theme</vt:lpstr>
      <vt:lpstr>Cities: Waste and Place</vt:lpstr>
      <vt:lpstr>Overview</vt:lpstr>
      <vt:lpstr>Issues with cities?</vt:lpstr>
      <vt:lpstr>Issues with waste?</vt:lpstr>
      <vt:lpstr>The waste hierarchy</vt:lpstr>
      <vt:lpstr>PowerPoint Presentation</vt:lpstr>
      <vt:lpstr>PowerPoint Presentation</vt:lpstr>
      <vt:lpstr>Why is waste an issue in cities?</vt:lpstr>
      <vt:lpstr>Waste in cities</vt:lpstr>
      <vt:lpstr>Three key areas of concern</vt:lpstr>
      <vt:lpstr>Some waste facts…</vt:lpstr>
      <vt:lpstr>Movement towards zero waste</vt:lpstr>
      <vt:lpstr>Benefits of zero waste systems</vt:lpstr>
      <vt:lpstr>PowerPoint Presentation</vt:lpstr>
      <vt:lpstr>PowerPoint Presentation</vt:lpstr>
      <vt:lpstr>Zero waste to zero emissions 2022</vt:lpstr>
      <vt:lpstr>Zero waste to zero emissions 2022</vt:lpstr>
      <vt:lpstr>Zero waste to zero emissions 2022</vt:lpstr>
      <vt:lpstr>PowerPoint Presentation</vt:lpstr>
      <vt:lpstr>PowerPoint Presentation</vt:lpstr>
      <vt:lpstr>Benefits of adopting zero waste</vt:lpstr>
      <vt:lpstr>City starting from scratch: Ljubljana, Slovenia</vt:lpstr>
      <vt:lpstr>City taking its next steps: Argentona, Spain</vt:lpstr>
      <vt:lpstr>Municipalities wishing to go beyond targets: Veneto, Italy</vt:lpstr>
      <vt:lpstr>Places that are tourist destinations: Sardinia, Italy</vt:lpstr>
      <vt:lpstr>Useful information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Cities: Waste and Place</dc:title>
  <dc:creator>Lara Hopkinson</dc:creator>
  <cp:lastModifiedBy>Lara Hopkinson</cp:lastModifiedBy>
  <cp:revision>6</cp:revision>
  <dcterms:created xsi:type="dcterms:W3CDTF">2023-11-01T11:35:45Z</dcterms:created>
  <dcterms:modified xsi:type="dcterms:W3CDTF">2024-02-05T16:21:34Z</dcterms:modified>
</cp:coreProperties>
</file>