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1" r:id="rId2"/>
    <p:sldMasterId id="2147483850" r:id="rId3"/>
  </p:sldMasterIdLst>
  <p:notesMasterIdLst>
    <p:notesMasterId r:id="rId5"/>
  </p:notesMasterIdLst>
  <p:sldIdLst>
    <p:sldId id="258" r:id="rId4"/>
  </p:sldIdLst>
  <p:sldSz cx="51206400" cy="32918400"/>
  <p:notesSz cx="6858000" cy="9144000"/>
  <p:defaultTextStyle>
    <a:defPPr>
      <a:defRPr lang="en-US"/>
    </a:defPPr>
    <a:lvl1pPr algn="l" defTabSz="5014913" rtl="0" fontAlgn="base">
      <a:spcBef>
        <a:spcPct val="0"/>
      </a:spcBef>
      <a:spcAft>
        <a:spcPct val="0"/>
      </a:spcAft>
      <a:defRPr sz="9800" kern="1200">
        <a:solidFill>
          <a:schemeClr val="tx1"/>
        </a:solidFill>
        <a:latin typeface="Calibri" pitchFamily="34" charset="0"/>
        <a:ea typeface="+mn-ea"/>
        <a:cs typeface="Arial" charset="0"/>
      </a:defRPr>
    </a:lvl1pPr>
    <a:lvl2pPr marL="2506663" indent="-2049463" algn="l" defTabSz="5014913" rtl="0" fontAlgn="base">
      <a:spcBef>
        <a:spcPct val="0"/>
      </a:spcBef>
      <a:spcAft>
        <a:spcPct val="0"/>
      </a:spcAft>
      <a:defRPr sz="9800" kern="1200">
        <a:solidFill>
          <a:schemeClr val="tx1"/>
        </a:solidFill>
        <a:latin typeface="Calibri" pitchFamily="34" charset="0"/>
        <a:ea typeface="+mn-ea"/>
        <a:cs typeface="Arial" charset="0"/>
      </a:defRPr>
    </a:lvl2pPr>
    <a:lvl3pPr marL="5014913" indent="-4100513" algn="l" defTabSz="5014913" rtl="0" fontAlgn="base">
      <a:spcBef>
        <a:spcPct val="0"/>
      </a:spcBef>
      <a:spcAft>
        <a:spcPct val="0"/>
      </a:spcAft>
      <a:defRPr sz="9800" kern="1200">
        <a:solidFill>
          <a:schemeClr val="tx1"/>
        </a:solidFill>
        <a:latin typeface="Calibri" pitchFamily="34" charset="0"/>
        <a:ea typeface="+mn-ea"/>
        <a:cs typeface="Arial" charset="0"/>
      </a:defRPr>
    </a:lvl3pPr>
    <a:lvl4pPr marL="7523163" indent="-6151563" algn="l" defTabSz="5014913" rtl="0" fontAlgn="base">
      <a:spcBef>
        <a:spcPct val="0"/>
      </a:spcBef>
      <a:spcAft>
        <a:spcPct val="0"/>
      </a:spcAft>
      <a:defRPr sz="9800" kern="1200">
        <a:solidFill>
          <a:schemeClr val="tx1"/>
        </a:solidFill>
        <a:latin typeface="Calibri" pitchFamily="34" charset="0"/>
        <a:ea typeface="+mn-ea"/>
        <a:cs typeface="Arial" charset="0"/>
      </a:defRPr>
    </a:lvl4pPr>
    <a:lvl5pPr marL="10031413" indent="-8202613" algn="l" defTabSz="5014913" rtl="0" fontAlgn="base">
      <a:spcBef>
        <a:spcPct val="0"/>
      </a:spcBef>
      <a:spcAft>
        <a:spcPct val="0"/>
      </a:spcAft>
      <a:defRPr sz="9800" kern="1200">
        <a:solidFill>
          <a:schemeClr val="tx1"/>
        </a:solidFill>
        <a:latin typeface="Calibri" pitchFamily="34" charset="0"/>
        <a:ea typeface="+mn-ea"/>
        <a:cs typeface="Arial" charset="0"/>
      </a:defRPr>
    </a:lvl5pPr>
    <a:lvl6pPr marL="2286000" algn="l" defTabSz="914400" rtl="0" eaLnBrk="1" latinLnBrk="0" hangingPunct="1">
      <a:defRPr sz="9800" kern="1200">
        <a:solidFill>
          <a:schemeClr val="tx1"/>
        </a:solidFill>
        <a:latin typeface="Calibri" pitchFamily="34" charset="0"/>
        <a:ea typeface="+mn-ea"/>
        <a:cs typeface="Arial" charset="0"/>
      </a:defRPr>
    </a:lvl6pPr>
    <a:lvl7pPr marL="2743200" algn="l" defTabSz="914400" rtl="0" eaLnBrk="1" latinLnBrk="0" hangingPunct="1">
      <a:defRPr sz="9800" kern="1200">
        <a:solidFill>
          <a:schemeClr val="tx1"/>
        </a:solidFill>
        <a:latin typeface="Calibri" pitchFamily="34" charset="0"/>
        <a:ea typeface="+mn-ea"/>
        <a:cs typeface="Arial" charset="0"/>
      </a:defRPr>
    </a:lvl7pPr>
    <a:lvl8pPr marL="3200400" algn="l" defTabSz="914400" rtl="0" eaLnBrk="1" latinLnBrk="0" hangingPunct="1">
      <a:defRPr sz="9800" kern="1200">
        <a:solidFill>
          <a:schemeClr val="tx1"/>
        </a:solidFill>
        <a:latin typeface="Calibri" pitchFamily="34" charset="0"/>
        <a:ea typeface="+mn-ea"/>
        <a:cs typeface="Arial" charset="0"/>
      </a:defRPr>
    </a:lvl8pPr>
    <a:lvl9pPr marL="3657600" algn="l" defTabSz="914400" rtl="0" eaLnBrk="1" latinLnBrk="0" hangingPunct="1">
      <a:defRPr sz="9800"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3422">
          <p15:clr>
            <a:srgbClr val="A4A3A4"/>
          </p15:clr>
        </p15:guide>
        <p15:guide id="2" orient="horz" pos="288">
          <p15:clr>
            <a:srgbClr val="A4A3A4"/>
          </p15:clr>
        </p15:guide>
        <p15:guide id="3" orient="horz" pos="20160">
          <p15:clr>
            <a:srgbClr val="A4A3A4"/>
          </p15:clr>
        </p15:guide>
        <p15:guide id="4" orient="horz">
          <p15:clr>
            <a:srgbClr val="A4A3A4"/>
          </p15:clr>
        </p15:guide>
        <p15:guide id="5" pos="552" userDrawn="1">
          <p15:clr>
            <a:srgbClr val="A4A3A4"/>
          </p15:clr>
        </p15:guide>
        <p15:guide id="6" pos="315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AE2CD3-65CA-4E4E-BBBA-ABEF5F4E91E1}" v="238" dt="2023-12-11T10:39:44.9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77" autoAdjust="0"/>
  </p:normalViewPr>
  <p:slideViewPr>
    <p:cSldViewPr snapToGrid="0" snapToObjects="1" showGuides="1">
      <p:cViewPr varScale="1">
        <p:scale>
          <a:sx n="17" d="100"/>
          <a:sy n="17" d="100"/>
        </p:scale>
        <p:origin x="1166" y="110"/>
      </p:cViewPr>
      <p:guideLst>
        <p:guide orient="horz" pos="3422"/>
        <p:guide orient="horz" pos="288"/>
        <p:guide orient="horz" pos="20160"/>
        <p:guide orient="horz"/>
        <p:guide pos="552"/>
        <p:guide pos="31580"/>
      </p:guideLst>
    </p:cSldViewPr>
  </p:slideViewPr>
  <p:outlineViewPr>
    <p:cViewPr>
      <p:scale>
        <a:sx n="33" d="100"/>
        <a:sy n="33" d="100"/>
      </p:scale>
      <p:origin x="0" y="0"/>
    </p:cViewPr>
  </p:outlineViewPr>
  <p:notesTextViewPr>
    <p:cViewPr>
      <p:scale>
        <a:sx n="100" d="100"/>
        <a:sy n="100" d="100"/>
      </p:scale>
      <p:origin x="0" y="-5635"/>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5015886"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5015886" fontAlgn="auto">
              <a:spcBef>
                <a:spcPts val="0"/>
              </a:spcBef>
              <a:spcAft>
                <a:spcPts val="0"/>
              </a:spcAft>
              <a:defRPr sz="1200">
                <a:latin typeface="+mn-lt"/>
                <a:cs typeface="+mn-cs"/>
              </a:defRPr>
            </a:lvl1pPr>
          </a:lstStyle>
          <a:p>
            <a:pPr>
              <a:defRPr/>
            </a:pPr>
            <a:fld id="{B64766A8-2453-4D11-B0DC-C50DB852D1DA}" type="datetimeFigureOut">
              <a:rPr lang="en-US"/>
              <a:pPr>
                <a:defRPr/>
              </a:pPr>
              <a:t>12/10/2023</a:t>
            </a:fld>
            <a:endParaRPr lang="en-US" dirty="0"/>
          </a:p>
        </p:txBody>
      </p:sp>
      <p:sp>
        <p:nvSpPr>
          <p:cNvPr id="4" name="Slide Image Placeholder 3"/>
          <p:cNvSpPr>
            <a:spLocks noGrp="1" noRot="1" noChangeAspect="1"/>
          </p:cNvSpPr>
          <p:nvPr>
            <p:ph type="sldImg" idx="2"/>
          </p:nvPr>
        </p:nvSpPr>
        <p:spPr>
          <a:xfrm>
            <a:off x="762000" y="685800"/>
            <a:ext cx="5334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5015886"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defTabSz="5015886" fontAlgn="auto">
              <a:spcBef>
                <a:spcPts val="0"/>
              </a:spcBef>
              <a:spcAft>
                <a:spcPts val="0"/>
              </a:spcAft>
              <a:defRPr sz="1200">
                <a:latin typeface="+mn-lt"/>
                <a:cs typeface="+mn-cs"/>
              </a:defRPr>
            </a:lvl1pPr>
          </a:lstStyle>
          <a:p>
            <a:pPr>
              <a:defRPr/>
            </a:pPr>
            <a:fld id="{C864C5C9-8908-41AA-A679-DA3363EBEEDA}" type="slidenum">
              <a:rPr lang="en-US"/>
              <a:pPr>
                <a:defRPr/>
              </a:pPr>
              <a:t>‹#›</a:t>
            </a:fld>
            <a:endParaRPr lang="en-US" dirty="0"/>
          </a:p>
        </p:txBody>
      </p:sp>
    </p:spTree>
    <p:extLst>
      <p:ext uri="{BB962C8B-B14F-4D97-AF65-F5344CB8AC3E}">
        <p14:creationId xmlns:p14="http://schemas.microsoft.com/office/powerpoint/2010/main" val="2506986161"/>
      </p:ext>
    </p:extLst>
  </p:cSld>
  <p:clrMap bg1="lt1" tx1="dk1" bg2="lt2" tx2="dk2" accent1="accent1" accent2="accent2" accent3="accent3" accent4="accent4" accent5="accent5" accent6="accent6" hlink="hlink" folHlink="folHlink"/>
  <p:notesStyle>
    <a:lvl1pPr algn="l" defTabSz="5014913" rtl="0" eaLnBrk="0" fontAlgn="base" hangingPunct="0">
      <a:spcBef>
        <a:spcPct val="30000"/>
      </a:spcBef>
      <a:spcAft>
        <a:spcPct val="0"/>
      </a:spcAft>
      <a:defRPr sz="6600" kern="1200">
        <a:solidFill>
          <a:schemeClr val="tx1"/>
        </a:solidFill>
        <a:latin typeface="+mn-lt"/>
        <a:ea typeface="+mn-ea"/>
        <a:cs typeface="+mn-cs"/>
      </a:defRPr>
    </a:lvl1pPr>
    <a:lvl2pPr marL="2506663" algn="l" defTabSz="5014913" rtl="0" eaLnBrk="0" fontAlgn="base" hangingPunct="0">
      <a:spcBef>
        <a:spcPct val="30000"/>
      </a:spcBef>
      <a:spcAft>
        <a:spcPct val="0"/>
      </a:spcAft>
      <a:defRPr sz="6600" kern="1200">
        <a:solidFill>
          <a:schemeClr val="tx1"/>
        </a:solidFill>
        <a:latin typeface="+mn-lt"/>
        <a:ea typeface="+mn-ea"/>
        <a:cs typeface="+mn-cs"/>
      </a:defRPr>
    </a:lvl2pPr>
    <a:lvl3pPr marL="5014913" algn="l" defTabSz="5014913" rtl="0" eaLnBrk="0" fontAlgn="base" hangingPunct="0">
      <a:spcBef>
        <a:spcPct val="30000"/>
      </a:spcBef>
      <a:spcAft>
        <a:spcPct val="0"/>
      </a:spcAft>
      <a:defRPr sz="6600" kern="1200">
        <a:solidFill>
          <a:schemeClr val="tx1"/>
        </a:solidFill>
        <a:latin typeface="+mn-lt"/>
        <a:ea typeface="+mn-ea"/>
        <a:cs typeface="+mn-cs"/>
      </a:defRPr>
    </a:lvl3pPr>
    <a:lvl4pPr marL="7523163" algn="l" defTabSz="5014913" rtl="0" eaLnBrk="0" fontAlgn="base" hangingPunct="0">
      <a:spcBef>
        <a:spcPct val="30000"/>
      </a:spcBef>
      <a:spcAft>
        <a:spcPct val="0"/>
      </a:spcAft>
      <a:defRPr sz="6600" kern="1200">
        <a:solidFill>
          <a:schemeClr val="tx1"/>
        </a:solidFill>
        <a:latin typeface="+mn-lt"/>
        <a:ea typeface="+mn-ea"/>
        <a:cs typeface="+mn-cs"/>
      </a:defRPr>
    </a:lvl4pPr>
    <a:lvl5pPr marL="10031413" algn="l" defTabSz="5014913" rtl="0" eaLnBrk="0" fontAlgn="base" hangingPunct="0">
      <a:spcBef>
        <a:spcPct val="30000"/>
      </a:spcBef>
      <a:spcAft>
        <a:spcPct val="0"/>
      </a:spcAft>
      <a:defRPr sz="6600" kern="1200">
        <a:solidFill>
          <a:schemeClr val="tx1"/>
        </a:solidFill>
        <a:latin typeface="+mn-lt"/>
        <a:ea typeface="+mn-ea"/>
        <a:cs typeface="+mn-cs"/>
      </a:defRPr>
    </a:lvl5pPr>
    <a:lvl6pPr marL="12539716" algn="l" defTabSz="5015886" rtl="0" eaLnBrk="1" latinLnBrk="0" hangingPunct="1">
      <a:defRPr sz="6600" kern="1200">
        <a:solidFill>
          <a:schemeClr val="tx1"/>
        </a:solidFill>
        <a:latin typeface="+mn-lt"/>
        <a:ea typeface="+mn-ea"/>
        <a:cs typeface="+mn-cs"/>
      </a:defRPr>
    </a:lvl6pPr>
    <a:lvl7pPr marL="15047660" algn="l" defTabSz="5015886" rtl="0" eaLnBrk="1" latinLnBrk="0" hangingPunct="1">
      <a:defRPr sz="6600" kern="1200">
        <a:solidFill>
          <a:schemeClr val="tx1"/>
        </a:solidFill>
        <a:latin typeface="+mn-lt"/>
        <a:ea typeface="+mn-ea"/>
        <a:cs typeface="+mn-cs"/>
      </a:defRPr>
    </a:lvl7pPr>
    <a:lvl8pPr marL="17555602" algn="l" defTabSz="5015886" rtl="0" eaLnBrk="1" latinLnBrk="0" hangingPunct="1">
      <a:defRPr sz="6600" kern="1200">
        <a:solidFill>
          <a:schemeClr val="tx1"/>
        </a:solidFill>
        <a:latin typeface="+mn-lt"/>
        <a:ea typeface="+mn-ea"/>
        <a:cs typeface="+mn-cs"/>
      </a:defRPr>
    </a:lvl8pPr>
    <a:lvl9pPr marL="20063546" algn="l" defTabSz="5015886" rtl="0" eaLnBrk="1" latinLnBrk="0" hangingPunct="1">
      <a:defRPr sz="6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US" dirty="0"/>
              <a:t>Hello, my name is Kirsty and today we will be talking about the benefits of connectedness to nature for adolescents mental health and wellbeing.</a:t>
            </a:r>
          </a:p>
          <a:p>
            <a:r>
              <a:rPr lang="en-US" dirty="0"/>
              <a:t>It is important to identify and understand what mental health is especially for children and adolescents. It is beneficial for children and adolescents who have been identified as having mental health issues to be given the correct treatment and appropriate support. The health foundation (2022) state that half of mental health conditions start by the age of 14, and overall, cases of mental health issues amongst adolescents had risen dramatically.  They found in a further study on the mental health of children and young people in England that showed their statistics. The responses were </a:t>
            </a:r>
            <a:r>
              <a:rPr lang="en-US" dirty="0" err="1"/>
              <a:t>analysed</a:t>
            </a:r>
            <a:r>
              <a:rPr lang="en-US" dirty="0"/>
              <a:t> through using the Strengths and Difficulties questionnaire. This questionnaire can identify different levels of mental health like the individuals emotional state, </a:t>
            </a:r>
            <a:r>
              <a:rPr lang="en-US" dirty="0" err="1"/>
              <a:t>behaviour</a:t>
            </a:r>
            <a:r>
              <a:rPr lang="en-US" dirty="0"/>
              <a:t>, and hyperactivity state. These then were put into categories of probably, possibly, or unlikely to have mental health condition. However, this showed that mental health conditions were starting earlier, as they found that children aged six to 16 were known to have a mental health condition in 2021 and these figures show that one in six are expected to be affected. Their findings showed that from 2017 this had jumped to one in nine and was now showing that younger than 14 were impacted by mental health.  Furthermore, figures show that adolescent girls aged between 17 and 19 were more likely than boys to be affected with mental health conditions in 2021. This shows a significant rise from 2017 to 2021 which estimates that 500,000 young people are affected with mental health issues and may need support from mental health specialists. However, identifying the underlying causes has been found to be complex. However, mental health has become more </a:t>
            </a:r>
            <a:r>
              <a:rPr lang="en-US" dirty="0" err="1"/>
              <a:t>recognised</a:t>
            </a:r>
            <a:r>
              <a:rPr lang="en-US" dirty="0"/>
              <a:t> as an issue, and has been discussed more frequently over the years and it has been found that social isolation, problems at home and school can impact the mental health of young people. This is also why the pandemic had an impact and had a role in the figures rising (Newlove-Delgado, et al, 2021)</a:t>
            </a:r>
          </a:p>
          <a:p>
            <a:endParaRPr lang="en-US" dirty="0"/>
          </a:p>
          <a:p>
            <a:r>
              <a:rPr lang="en-US" dirty="0"/>
              <a:t>2 How is nature being used to help promote good mental health and wellbeing in general </a:t>
            </a:r>
          </a:p>
          <a:p>
            <a:r>
              <a:rPr lang="en-US" dirty="0"/>
              <a:t>Many theories have been promoted to attempt to help those who struggle with mental health: one of those theories is that immersing oneself in nature will be beneficial Lim et al (2020) According to the mental health charity, Mind, nature has often been shown to have a positive outcome in tackling mental health issues, especially for those people with anxiety and depression. Research has focused on ecotherapy which involves activities outside in nature and has shown to improve the mental health of those with mild to moderate depression. (Mind, 2021)</a:t>
            </a:r>
          </a:p>
          <a:p>
            <a:r>
              <a:rPr lang="en-US" dirty="0"/>
              <a:t>An example of ecotherapy is forest bathing which started in </a:t>
            </a:r>
            <a:r>
              <a:rPr lang="en-US" dirty="0" err="1"/>
              <a:t>JapanIn</a:t>
            </a:r>
            <a:r>
              <a:rPr lang="en-US" dirty="0"/>
              <a:t> 1990 researchers began a study into the impact of forest bathing to find out if it had any physiological benefits.  The outcome of the study showed positive results leading to the answers that engaging in nature is good for us and Japan was credited with identifying this therapy, known as </a:t>
            </a:r>
            <a:r>
              <a:rPr lang="en-US" dirty="0" err="1"/>
              <a:t>Shinrin-yoku</a:t>
            </a:r>
            <a:r>
              <a:rPr lang="en-US" dirty="0"/>
              <a:t>.   Many cultures have understood the importance of nature on human health. (FITZGERALD, 2019) </a:t>
            </a:r>
          </a:p>
          <a:p>
            <a:r>
              <a:rPr lang="en-US" dirty="0"/>
              <a:t>The Scandinavian version of forest bathing is called </a:t>
            </a:r>
            <a:r>
              <a:rPr lang="en-US" dirty="0" err="1"/>
              <a:t>friluftsliv</a:t>
            </a:r>
            <a:r>
              <a:rPr lang="en-US" dirty="0"/>
              <a:t> which means in English open-air life, it puts together the ideas of having an outdoor creation, nature experiences, Philosophy, and lifestyle According to Beery (2013). He did a study to see if there was a relationship between Nordic cultural idea of </a:t>
            </a:r>
            <a:r>
              <a:rPr lang="en-US" dirty="0" err="1"/>
              <a:t>friluftsliv</a:t>
            </a:r>
            <a:r>
              <a:rPr lang="en-US" dirty="0"/>
              <a:t> and the psychological construct of environmental connectiveness which found a significant relationship between them both. They retrieved their date from the Swedish outdoor recreation in change survey which already had existing data. They found age group of those who where younger had more relationship with environmental connectiveness.</a:t>
            </a:r>
          </a:p>
          <a:p>
            <a:r>
              <a:rPr lang="en-US" dirty="0"/>
              <a:t>There are further outdoor spaces that have benefits to mental health and wellbeing, and this is blue spaces. Blue spaces is a open water swimming and has become popular over the years. There are studies showing how this is good for physical health and helps people to reconnect with nature which also has health benefits. (Oliver et al., 2023)  </a:t>
            </a:r>
          </a:p>
          <a:p>
            <a:r>
              <a:rPr lang="en-US" dirty="0"/>
              <a:t>.3 Focus on adolescents' mental health/wellbeing and nature - </a:t>
            </a:r>
          </a:p>
          <a:p>
            <a:r>
              <a:rPr lang="en-US" dirty="0"/>
              <a:t>According to national </a:t>
            </a:r>
            <a:r>
              <a:rPr lang="en-US" dirty="0" err="1"/>
              <a:t>centre</a:t>
            </a:r>
            <a:r>
              <a:rPr lang="en-US" dirty="0"/>
              <a:t> for biotechnology a branch of the national institute of health says being outside benefits health not just mentally but socially too as when walking outside you are more likely to interact with people it also improves physical health and well-being. </a:t>
            </a:r>
          </a:p>
          <a:p>
            <a:r>
              <a:rPr lang="en-US" dirty="0" err="1"/>
              <a:t>Overbey</a:t>
            </a:r>
            <a:r>
              <a:rPr lang="en-US" dirty="0"/>
              <a:t> et al. (2023) explains when youth experience mental, emotional, developmental, </a:t>
            </a:r>
            <a:r>
              <a:rPr lang="en-US" dirty="0" err="1"/>
              <a:t>behavioural</a:t>
            </a:r>
            <a:r>
              <a:rPr lang="en-US" dirty="0"/>
              <a:t>, or social difficulties can have a massive impact on their mental health and wellbeing, however having them take part or having contact with nature and interacting with natural environments has been recognized to contribute to improving and promoting human health and well-being. They continue to explain that nature-based interventions like green care activities which are used to support and help those in need. These Nature and green care activities cover a range of diverse </a:t>
            </a:r>
            <a:r>
              <a:rPr lang="en-US" dirty="0" err="1"/>
              <a:t>programmes</a:t>
            </a:r>
            <a:r>
              <a:rPr lang="en-US" dirty="0"/>
              <a:t> that include plants, animals, and/or landscapes that can create therapeutic and treatment interventions and it is designed to address health and care needs for the general population as well as specific population groups.</a:t>
            </a:r>
          </a:p>
          <a:p>
            <a:r>
              <a:rPr lang="en-US" dirty="0"/>
              <a:t>Across the UK more than 128,000 people aged 11 to 24 took part in the Our Bright Future scheme which improved young people’s mental health, self-confidence, and employability just by participating in nature projects. Funded and led by wildlife trusts and the national lottery community fund they were able to transfer 3000 community spaces and successfully create 350 nature rich areas. 95% felt a confidence boost just by taking part and 86% said they felt their mental health had improved. “I have depression, anxiety, and BPD. Doing ecotherapy has allowed me somewhere that's my safe place, a place of my own. Where I can be quiet and peaceful. The act of growing and caring for something else helps me stop thinking about what is going on in my head”. Furthermore a study done by </a:t>
            </a:r>
            <a:r>
              <a:rPr lang="en-US" dirty="0" err="1"/>
              <a:t>Ryynanen</a:t>
            </a:r>
            <a:r>
              <a:rPr lang="en-US" dirty="0"/>
              <a:t> et al, (2023) found primary evidence that, upon further research development and replication, nature related sounds and soothing images could be incorporated into therapies such as compassion </a:t>
            </a:r>
            <a:r>
              <a:rPr lang="en-US" dirty="0" err="1"/>
              <a:t>focussed</a:t>
            </a:r>
            <a:r>
              <a:rPr lang="en-US" dirty="0"/>
              <a:t> therapy to support mental health in young people.</a:t>
            </a:r>
          </a:p>
          <a:p>
            <a:endParaRPr lang="en-US" dirty="0"/>
          </a:p>
          <a:p>
            <a:r>
              <a:rPr lang="en-US" dirty="0"/>
              <a:t>This concludes that nature has many positive aspects of mental health and wellbeing in adolescents. Mental health has been on the rise as figures showed a significant rise from 2017 to 2021 which estimates that 500,000 young people are affected with mental it also showed how adolescent girls aged between 17 and 19 were more likely than boys to be affected with mental health conditions in 2021. It is evident that nature activities are importance among adolescents as there are many positives linked to improving mental health and well-being, even those who took part in our bright future scheme stated 95% felt a confidence boost just by taking part and 86% said they felt their mental health. Furthermore, just looking at soothing nature images and listening to the sounds has helped have positive effect on mental health in young people. Research shows the importance of being in nature is good for our health and how much its improved adolescents wellbeing when delve into these nature activities. There is need for more of these activities in schools for adolescents to take part at least once a week</a:t>
            </a:r>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C864C5C9-8908-41AA-A679-DA3363EBEEDA}" type="slidenum">
              <a:rPr lang="en-US" smtClean="0"/>
              <a:pPr>
                <a:defRPr/>
              </a:pPr>
              <a:t>1</a:t>
            </a:fld>
            <a:endParaRPr lang="en-US" dirty="0"/>
          </a:p>
        </p:txBody>
      </p:sp>
    </p:spTree>
    <p:extLst>
      <p:ext uri="{BB962C8B-B14F-4D97-AF65-F5344CB8AC3E}">
        <p14:creationId xmlns:p14="http://schemas.microsoft.com/office/powerpoint/2010/main" val="1546457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6x56-Template 4 col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054884" y="5651949"/>
            <a:ext cx="11732948"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6" name="Text Placeholder 5"/>
          <p:cNvSpPr>
            <a:spLocks noGrp="1"/>
          </p:cNvSpPr>
          <p:nvPr>
            <p:ph type="body" sz="quarter" idx="11" hasCustomPrompt="1"/>
          </p:nvPr>
        </p:nvSpPr>
        <p:spPr>
          <a:xfrm>
            <a:off x="1076062" y="4739088"/>
            <a:ext cx="11723688" cy="703479"/>
          </a:xfrm>
          <a:prstGeom prst="rect">
            <a:avLst/>
          </a:prstGeom>
          <a:solidFill>
            <a:schemeClr val="accent5">
              <a:lumMod val="50000"/>
            </a:schemeClr>
          </a:solidFill>
        </p:spPr>
        <p:txBody>
          <a:bodyPr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Introduction or Abstract</a:t>
            </a:r>
          </a:p>
        </p:txBody>
      </p:sp>
      <p:sp>
        <p:nvSpPr>
          <p:cNvPr id="20" name="Text Placeholder 5"/>
          <p:cNvSpPr>
            <a:spLocks noGrp="1"/>
          </p:cNvSpPr>
          <p:nvPr>
            <p:ph type="body" sz="quarter" idx="20" hasCustomPrompt="1"/>
          </p:nvPr>
        </p:nvSpPr>
        <p:spPr>
          <a:xfrm>
            <a:off x="1076062" y="13693800"/>
            <a:ext cx="1172554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Objectives</a:t>
            </a:r>
          </a:p>
        </p:txBody>
      </p:sp>
      <p:sp>
        <p:nvSpPr>
          <p:cNvPr id="21" name="Text Placeholder 3"/>
          <p:cNvSpPr>
            <a:spLocks noGrp="1"/>
          </p:cNvSpPr>
          <p:nvPr>
            <p:ph type="body" sz="quarter" idx="21" hasCustomPrompt="1"/>
          </p:nvPr>
        </p:nvSpPr>
        <p:spPr>
          <a:xfrm>
            <a:off x="13518359" y="5644011"/>
            <a:ext cx="1172368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2" name="Text Placeholder 5"/>
          <p:cNvSpPr>
            <a:spLocks noGrp="1"/>
          </p:cNvSpPr>
          <p:nvPr>
            <p:ph type="body" sz="quarter" idx="22" hasCustomPrompt="1"/>
          </p:nvPr>
        </p:nvSpPr>
        <p:spPr>
          <a:xfrm>
            <a:off x="13518358" y="4739088"/>
            <a:ext cx="11723688" cy="703479"/>
          </a:xfrm>
          <a:prstGeom prst="rect">
            <a:avLst/>
          </a:prstGeom>
          <a:solidFill>
            <a:schemeClr val="accent5">
              <a:lumMod val="50000"/>
            </a:schemeClr>
          </a:solidFill>
        </p:spPr>
        <p:txBody>
          <a:bodyPr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Methods</a:t>
            </a:r>
          </a:p>
        </p:txBody>
      </p:sp>
      <p:sp>
        <p:nvSpPr>
          <p:cNvPr id="23" name="Text Placeholder 3"/>
          <p:cNvSpPr>
            <a:spLocks noGrp="1"/>
          </p:cNvSpPr>
          <p:nvPr>
            <p:ph type="body" sz="quarter" idx="23" hasCustomPrompt="1"/>
          </p:nvPr>
        </p:nvSpPr>
        <p:spPr>
          <a:xfrm>
            <a:off x="25968063" y="5651949"/>
            <a:ext cx="1172368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4" name="Text Placeholder 5"/>
          <p:cNvSpPr>
            <a:spLocks noGrp="1"/>
          </p:cNvSpPr>
          <p:nvPr>
            <p:ph type="body" sz="quarter" idx="24" hasCustomPrompt="1"/>
          </p:nvPr>
        </p:nvSpPr>
        <p:spPr>
          <a:xfrm>
            <a:off x="25958800" y="4739088"/>
            <a:ext cx="11734800" cy="703479"/>
          </a:xfrm>
          <a:prstGeom prst="rect">
            <a:avLst/>
          </a:prstGeom>
          <a:solidFill>
            <a:schemeClr val="accent5">
              <a:lumMod val="50000"/>
            </a:schemeClr>
          </a:solidFill>
        </p:spPr>
        <p:txBody>
          <a:bodyPr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Results</a:t>
            </a:r>
          </a:p>
        </p:txBody>
      </p:sp>
      <p:sp>
        <p:nvSpPr>
          <p:cNvPr id="25" name="Text Placeholder 5"/>
          <p:cNvSpPr>
            <a:spLocks noGrp="1"/>
          </p:cNvSpPr>
          <p:nvPr>
            <p:ph type="body" sz="quarter" idx="25" hasCustomPrompt="1"/>
          </p:nvPr>
        </p:nvSpPr>
        <p:spPr>
          <a:xfrm>
            <a:off x="38414201" y="4739088"/>
            <a:ext cx="1172152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Conclusions</a:t>
            </a:r>
          </a:p>
        </p:txBody>
      </p:sp>
      <p:sp>
        <p:nvSpPr>
          <p:cNvPr id="26" name="Text Placeholder 3"/>
          <p:cNvSpPr>
            <a:spLocks noGrp="1"/>
          </p:cNvSpPr>
          <p:nvPr>
            <p:ph type="body" sz="quarter" idx="26" hasCustomPrompt="1"/>
          </p:nvPr>
        </p:nvSpPr>
        <p:spPr>
          <a:xfrm>
            <a:off x="38414201" y="5651949"/>
            <a:ext cx="1172152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7" name="Text Placeholder 5"/>
          <p:cNvSpPr>
            <a:spLocks noGrp="1"/>
          </p:cNvSpPr>
          <p:nvPr>
            <p:ph type="body" sz="quarter" idx="27" hasCustomPrompt="1"/>
          </p:nvPr>
        </p:nvSpPr>
        <p:spPr>
          <a:xfrm>
            <a:off x="38411265" y="18085673"/>
            <a:ext cx="1172152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References</a:t>
            </a:r>
          </a:p>
        </p:txBody>
      </p:sp>
      <p:sp>
        <p:nvSpPr>
          <p:cNvPr id="28" name="Text Placeholder 3"/>
          <p:cNvSpPr>
            <a:spLocks noGrp="1"/>
          </p:cNvSpPr>
          <p:nvPr>
            <p:ph type="body" sz="quarter" idx="28" hasCustomPrompt="1"/>
          </p:nvPr>
        </p:nvSpPr>
        <p:spPr>
          <a:xfrm>
            <a:off x="38408329" y="18990596"/>
            <a:ext cx="11727392"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9" name="Text Placeholder 5"/>
          <p:cNvSpPr>
            <a:spLocks noGrp="1"/>
          </p:cNvSpPr>
          <p:nvPr>
            <p:ph type="body" sz="quarter" idx="29" hasCustomPrompt="1"/>
          </p:nvPr>
        </p:nvSpPr>
        <p:spPr>
          <a:xfrm>
            <a:off x="38414201" y="25160688"/>
            <a:ext cx="1172152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Acknowledgements</a:t>
            </a:r>
          </a:p>
        </p:txBody>
      </p:sp>
      <p:sp>
        <p:nvSpPr>
          <p:cNvPr id="30" name="Text Placeholder 3"/>
          <p:cNvSpPr>
            <a:spLocks noGrp="1"/>
          </p:cNvSpPr>
          <p:nvPr>
            <p:ph type="body" sz="quarter" idx="30" hasCustomPrompt="1"/>
          </p:nvPr>
        </p:nvSpPr>
        <p:spPr>
          <a:xfrm>
            <a:off x="38411265" y="26065611"/>
            <a:ext cx="11727392"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60" name="Text Placeholder 3"/>
          <p:cNvSpPr>
            <a:spLocks noGrp="1"/>
          </p:cNvSpPr>
          <p:nvPr>
            <p:ph type="body" sz="quarter" idx="96" hasCustomPrompt="1"/>
          </p:nvPr>
        </p:nvSpPr>
        <p:spPr>
          <a:xfrm>
            <a:off x="1096448" y="14599097"/>
            <a:ext cx="11732948"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76" name="Text Placeholder 76"/>
          <p:cNvSpPr>
            <a:spLocks noGrp="1"/>
          </p:cNvSpPr>
          <p:nvPr>
            <p:ph type="body" sz="quarter" idx="150" hasCustomPrompt="1"/>
          </p:nvPr>
        </p:nvSpPr>
        <p:spPr>
          <a:xfrm>
            <a:off x="6733309" y="2423110"/>
            <a:ext cx="37739782" cy="646331"/>
          </a:xfrm>
          <a:prstGeom prst="rect">
            <a:avLst/>
          </a:prstGeom>
        </p:spPr>
        <p:txBody>
          <a:bodyPr anchor="t" anchorCtr="0">
            <a:spAutoFit/>
          </a:bodyPr>
          <a:lstStyle>
            <a:lvl1pPr marL="0" indent="0" algn="ctr">
              <a:buFontTx/>
              <a:buNone/>
              <a:defRPr sz="36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7" name="Text Placeholder 76"/>
          <p:cNvSpPr>
            <a:spLocks noGrp="1"/>
          </p:cNvSpPr>
          <p:nvPr>
            <p:ph type="body" sz="quarter" idx="151" hasCustomPrompt="1"/>
          </p:nvPr>
        </p:nvSpPr>
        <p:spPr>
          <a:xfrm>
            <a:off x="6733309" y="1517183"/>
            <a:ext cx="37739782"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8" name="Text Placeholder 76"/>
          <p:cNvSpPr>
            <a:spLocks noGrp="1"/>
          </p:cNvSpPr>
          <p:nvPr>
            <p:ph type="body" sz="quarter" idx="153" hasCustomPrompt="1"/>
          </p:nvPr>
        </p:nvSpPr>
        <p:spPr>
          <a:xfrm>
            <a:off x="6733309" y="272701"/>
            <a:ext cx="37739782" cy="1107996"/>
          </a:xfrm>
          <a:prstGeom prst="rect">
            <a:avLst/>
          </a:prstGeom>
        </p:spPr>
        <p:txBody>
          <a:bodyPr anchor="t" anchorCtr="0">
            <a:spAutoFit/>
          </a:bodyPr>
          <a:lstStyle>
            <a:lvl1pPr marL="0" indent="0" algn="ctr">
              <a:buFontTx/>
              <a:buNone/>
              <a:defRPr sz="66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1348474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36x56-Template 3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5" y="5688525"/>
            <a:ext cx="1585649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19" name="Text Placeholder 3"/>
          <p:cNvSpPr>
            <a:spLocks noGrp="1"/>
          </p:cNvSpPr>
          <p:nvPr>
            <p:ph type="body" sz="quarter" idx="19"/>
          </p:nvPr>
        </p:nvSpPr>
        <p:spPr>
          <a:xfrm>
            <a:off x="1099092" y="17514977"/>
            <a:ext cx="15812284"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1" name="Text Placeholder 3"/>
          <p:cNvSpPr>
            <a:spLocks noGrp="1"/>
          </p:cNvSpPr>
          <p:nvPr>
            <p:ph type="body" sz="quarter" idx="21"/>
          </p:nvPr>
        </p:nvSpPr>
        <p:spPr>
          <a:xfrm>
            <a:off x="17679990" y="20869581"/>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3" name="Text Placeholder 3"/>
          <p:cNvSpPr>
            <a:spLocks noGrp="1"/>
          </p:cNvSpPr>
          <p:nvPr>
            <p:ph type="body" sz="quarter" idx="23"/>
          </p:nvPr>
        </p:nvSpPr>
        <p:spPr>
          <a:xfrm>
            <a:off x="17689252" y="5715272"/>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6" name="Text Placeholder 3"/>
          <p:cNvSpPr>
            <a:spLocks noGrp="1"/>
          </p:cNvSpPr>
          <p:nvPr>
            <p:ph type="body" sz="quarter" idx="26"/>
          </p:nvPr>
        </p:nvSpPr>
        <p:spPr>
          <a:xfrm>
            <a:off x="34295031" y="5688525"/>
            <a:ext cx="1583870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8" name="Text Placeholder 3"/>
          <p:cNvSpPr>
            <a:spLocks noGrp="1"/>
          </p:cNvSpPr>
          <p:nvPr>
            <p:ph type="body" sz="quarter" idx="28"/>
          </p:nvPr>
        </p:nvSpPr>
        <p:spPr>
          <a:xfrm>
            <a:off x="34292096" y="17602063"/>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0" name="Text Placeholder 3"/>
          <p:cNvSpPr>
            <a:spLocks noGrp="1"/>
          </p:cNvSpPr>
          <p:nvPr>
            <p:ph type="body" sz="quarter" idx="30"/>
          </p:nvPr>
        </p:nvSpPr>
        <p:spPr>
          <a:xfrm>
            <a:off x="34292096" y="26029035"/>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1" name="TextBox 30"/>
          <p:cNvSpPr txBox="1"/>
          <p:nvPr userDrawn="1"/>
        </p:nvSpPr>
        <p:spPr>
          <a:xfrm>
            <a:off x="17830800" y="11210544"/>
            <a:ext cx="8686800" cy="523220"/>
          </a:xfrm>
          <a:prstGeom prst="rect">
            <a:avLst/>
          </a:prstGeom>
          <a:noFill/>
        </p:spPr>
        <p:txBody>
          <a:bodyPr wrap="square" rtlCol="0" anchor="t" anchorCtr="0">
            <a:spAutoFit/>
          </a:bodyPr>
          <a:lstStyle/>
          <a:p>
            <a:endParaRPr lang="en-US" sz="2800" dirty="0">
              <a:latin typeface="Century Gothic" panose="020B0502020202020204" pitchFamily="34" charset="0"/>
              <a:cs typeface="Times New Roman" panose="02020603050405020304" pitchFamily="18" charset="0"/>
            </a:endParaRPr>
          </a:p>
        </p:txBody>
      </p:sp>
      <p:sp>
        <p:nvSpPr>
          <p:cNvPr id="33" name="Text Placeholder 5">
            <a:extLst>
              <a:ext uri="{FF2B5EF4-FFF2-40B4-BE49-F238E27FC236}">
                <a16:creationId xmlns:a16="http://schemas.microsoft.com/office/drawing/2014/main" id="{E679098E-111C-B26C-E4E8-C13DA1138340}"/>
              </a:ext>
            </a:extLst>
          </p:cNvPr>
          <p:cNvSpPr>
            <a:spLocks noGrp="1"/>
          </p:cNvSpPr>
          <p:nvPr>
            <p:ph type="body" sz="quarter" idx="155" hasCustomPrompt="1"/>
          </p:nvPr>
        </p:nvSpPr>
        <p:spPr>
          <a:xfrm>
            <a:off x="900184" y="4804879"/>
            <a:ext cx="16007481"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Introduction or Abstract</a:t>
            </a:r>
          </a:p>
        </p:txBody>
      </p:sp>
      <p:sp>
        <p:nvSpPr>
          <p:cNvPr id="34" name="Text Placeholder 5">
            <a:extLst>
              <a:ext uri="{FF2B5EF4-FFF2-40B4-BE49-F238E27FC236}">
                <a16:creationId xmlns:a16="http://schemas.microsoft.com/office/drawing/2014/main" id="{400955AD-679E-9508-D54C-13ABF19EDA53}"/>
              </a:ext>
            </a:extLst>
          </p:cNvPr>
          <p:cNvSpPr>
            <a:spLocks noGrp="1"/>
          </p:cNvSpPr>
          <p:nvPr>
            <p:ph type="body" sz="quarter" idx="156" hasCustomPrompt="1"/>
          </p:nvPr>
        </p:nvSpPr>
        <p:spPr>
          <a:xfrm>
            <a:off x="1099091" y="16665408"/>
            <a:ext cx="15808573"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Objectives</a:t>
            </a:r>
          </a:p>
        </p:txBody>
      </p:sp>
      <p:sp>
        <p:nvSpPr>
          <p:cNvPr id="36" name="Text Placeholder 5">
            <a:extLst>
              <a:ext uri="{FF2B5EF4-FFF2-40B4-BE49-F238E27FC236}">
                <a16:creationId xmlns:a16="http://schemas.microsoft.com/office/drawing/2014/main" id="{E22B3D04-52E2-9C89-5F65-8894D411B5BC}"/>
              </a:ext>
            </a:extLst>
          </p:cNvPr>
          <p:cNvSpPr>
            <a:spLocks noGrp="1"/>
          </p:cNvSpPr>
          <p:nvPr>
            <p:ph type="body" sz="quarter" idx="158" hasCustomPrompt="1"/>
          </p:nvPr>
        </p:nvSpPr>
        <p:spPr>
          <a:xfrm>
            <a:off x="17689252" y="4861580"/>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Methods</a:t>
            </a:r>
          </a:p>
        </p:txBody>
      </p:sp>
      <p:sp>
        <p:nvSpPr>
          <p:cNvPr id="38" name="Text Placeholder 5">
            <a:extLst>
              <a:ext uri="{FF2B5EF4-FFF2-40B4-BE49-F238E27FC236}">
                <a16:creationId xmlns:a16="http://schemas.microsoft.com/office/drawing/2014/main" id="{D6FC03DF-234F-7005-0CB4-AC99FFC9204E}"/>
              </a:ext>
            </a:extLst>
          </p:cNvPr>
          <p:cNvSpPr>
            <a:spLocks noGrp="1"/>
          </p:cNvSpPr>
          <p:nvPr>
            <p:ph type="body" sz="quarter" idx="160" hasCustomPrompt="1"/>
          </p:nvPr>
        </p:nvSpPr>
        <p:spPr>
          <a:xfrm>
            <a:off x="17689252" y="20097283"/>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Results</a:t>
            </a:r>
          </a:p>
        </p:txBody>
      </p:sp>
      <p:sp>
        <p:nvSpPr>
          <p:cNvPr id="39" name="Text Placeholder 5">
            <a:extLst>
              <a:ext uri="{FF2B5EF4-FFF2-40B4-BE49-F238E27FC236}">
                <a16:creationId xmlns:a16="http://schemas.microsoft.com/office/drawing/2014/main" id="{FC8AB42B-9BE3-1977-E3A7-30354173330F}"/>
              </a:ext>
            </a:extLst>
          </p:cNvPr>
          <p:cNvSpPr>
            <a:spLocks noGrp="1"/>
          </p:cNvSpPr>
          <p:nvPr>
            <p:ph type="body" sz="quarter" idx="161" hasCustomPrompt="1"/>
          </p:nvPr>
        </p:nvSpPr>
        <p:spPr>
          <a:xfrm>
            <a:off x="34292096" y="4800725"/>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Conclusions</a:t>
            </a:r>
          </a:p>
        </p:txBody>
      </p:sp>
      <p:sp>
        <p:nvSpPr>
          <p:cNvPr id="41" name="Text Placeholder 5">
            <a:extLst>
              <a:ext uri="{FF2B5EF4-FFF2-40B4-BE49-F238E27FC236}">
                <a16:creationId xmlns:a16="http://schemas.microsoft.com/office/drawing/2014/main" id="{167C31E1-291F-5728-E4CA-BA70D485ED14}"/>
              </a:ext>
            </a:extLst>
          </p:cNvPr>
          <p:cNvSpPr>
            <a:spLocks noGrp="1"/>
          </p:cNvSpPr>
          <p:nvPr>
            <p:ph type="body" sz="quarter" idx="163" hasCustomPrompt="1"/>
          </p:nvPr>
        </p:nvSpPr>
        <p:spPr>
          <a:xfrm>
            <a:off x="34298738" y="16877065"/>
            <a:ext cx="15808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References</a:t>
            </a:r>
          </a:p>
        </p:txBody>
      </p:sp>
      <p:sp>
        <p:nvSpPr>
          <p:cNvPr id="43" name="Text Placeholder 5">
            <a:extLst>
              <a:ext uri="{FF2B5EF4-FFF2-40B4-BE49-F238E27FC236}">
                <a16:creationId xmlns:a16="http://schemas.microsoft.com/office/drawing/2014/main" id="{16D5996F-9A9B-4CE2-EDF8-03F0ED250560}"/>
              </a:ext>
            </a:extLst>
          </p:cNvPr>
          <p:cNvSpPr>
            <a:spLocks noGrp="1"/>
          </p:cNvSpPr>
          <p:nvPr>
            <p:ph type="body" sz="quarter" idx="165" hasCustomPrompt="1"/>
          </p:nvPr>
        </p:nvSpPr>
        <p:spPr>
          <a:xfrm>
            <a:off x="34298738" y="25202927"/>
            <a:ext cx="15844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Acknowledgements</a:t>
            </a:r>
          </a:p>
        </p:txBody>
      </p:sp>
      <p:sp>
        <p:nvSpPr>
          <p:cNvPr id="46" name="Text Placeholder 76">
            <a:extLst>
              <a:ext uri="{FF2B5EF4-FFF2-40B4-BE49-F238E27FC236}">
                <a16:creationId xmlns:a16="http://schemas.microsoft.com/office/drawing/2014/main" id="{0ED8A1A6-E312-E0F4-C21A-CB40743F8BA4}"/>
              </a:ext>
            </a:extLst>
          </p:cNvPr>
          <p:cNvSpPr>
            <a:spLocks noGrp="1"/>
          </p:cNvSpPr>
          <p:nvPr>
            <p:ph type="body" sz="quarter" idx="150" hasCustomPrompt="1"/>
          </p:nvPr>
        </p:nvSpPr>
        <p:spPr>
          <a:xfrm>
            <a:off x="6733309" y="2423110"/>
            <a:ext cx="37739782" cy="646331"/>
          </a:xfrm>
          <a:prstGeom prst="rect">
            <a:avLst/>
          </a:prstGeom>
        </p:spPr>
        <p:txBody>
          <a:bodyPr anchor="t" anchorCtr="0">
            <a:spAutoFit/>
          </a:bodyPr>
          <a:lstStyle>
            <a:lvl1pPr marL="0" indent="0" algn="ctr">
              <a:buFontTx/>
              <a:buNone/>
              <a:defRPr sz="36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47" name="Text Placeholder 76">
            <a:extLst>
              <a:ext uri="{FF2B5EF4-FFF2-40B4-BE49-F238E27FC236}">
                <a16:creationId xmlns:a16="http://schemas.microsoft.com/office/drawing/2014/main" id="{384295E6-2396-758F-C087-FEC37A158BE3}"/>
              </a:ext>
            </a:extLst>
          </p:cNvPr>
          <p:cNvSpPr>
            <a:spLocks noGrp="1"/>
          </p:cNvSpPr>
          <p:nvPr>
            <p:ph type="body" sz="quarter" idx="151" hasCustomPrompt="1"/>
          </p:nvPr>
        </p:nvSpPr>
        <p:spPr>
          <a:xfrm>
            <a:off x="6733309" y="1517183"/>
            <a:ext cx="37739782"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48" name="Text Placeholder 76">
            <a:extLst>
              <a:ext uri="{FF2B5EF4-FFF2-40B4-BE49-F238E27FC236}">
                <a16:creationId xmlns:a16="http://schemas.microsoft.com/office/drawing/2014/main" id="{A60DD735-A713-A94C-FC71-E33403E87F6B}"/>
              </a:ext>
            </a:extLst>
          </p:cNvPr>
          <p:cNvSpPr>
            <a:spLocks noGrp="1"/>
          </p:cNvSpPr>
          <p:nvPr>
            <p:ph type="body" sz="quarter" idx="153" hasCustomPrompt="1"/>
          </p:nvPr>
        </p:nvSpPr>
        <p:spPr>
          <a:xfrm>
            <a:off x="6733309" y="272701"/>
            <a:ext cx="37739782" cy="1107996"/>
          </a:xfrm>
          <a:prstGeom prst="rect">
            <a:avLst/>
          </a:prstGeom>
        </p:spPr>
        <p:txBody>
          <a:bodyPr anchor="t" anchorCtr="0">
            <a:spAutoFit/>
          </a:bodyPr>
          <a:lstStyle>
            <a:lvl1pPr marL="0" indent="0" algn="ctr">
              <a:buFontTx/>
              <a:buNone/>
              <a:defRPr sz="66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4030569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thout guides 4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4" y="6420045"/>
            <a:ext cx="11732948"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 name="Text Placeholder 5"/>
          <p:cNvSpPr>
            <a:spLocks noGrp="1"/>
          </p:cNvSpPr>
          <p:nvPr>
            <p:ph type="body" sz="quarter" idx="11"/>
          </p:nvPr>
        </p:nvSpPr>
        <p:spPr>
          <a:xfrm>
            <a:off x="1076062" y="5507184"/>
            <a:ext cx="11723688" cy="857368"/>
          </a:xfrm>
          <a:prstGeom prst="rect">
            <a:avLst/>
          </a:prstGeom>
          <a:noFill/>
        </p:spPr>
        <p:txBody>
          <a:bodyPr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0" name="Text Placeholder 5"/>
          <p:cNvSpPr>
            <a:spLocks noGrp="1"/>
          </p:cNvSpPr>
          <p:nvPr>
            <p:ph type="body" sz="quarter" idx="20"/>
          </p:nvPr>
        </p:nvSpPr>
        <p:spPr>
          <a:xfrm>
            <a:off x="1076062" y="14461896"/>
            <a:ext cx="1172554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1" name="Text Placeholder 3"/>
          <p:cNvSpPr>
            <a:spLocks noGrp="1"/>
          </p:cNvSpPr>
          <p:nvPr>
            <p:ph type="body" sz="quarter" idx="21"/>
          </p:nvPr>
        </p:nvSpPr>
        <p:spPr>
          <a:xfrm>
            <a:off x="13518359" y="6412107"/>
            <a:ext cx="1172368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2" name="Text Placeholder 5"/>
          <p:cNvSpPr>
            <a:spLocks noGrp="1"/>
          </p:cNvSpPr>
          <p:nvPr>
            <p:ph type="body" sz="quarter" idx="22"/>
          </p:nvPr>
        </p:nvSpPr>
        <p:spPr>
          <a:xfrm>
            <a:off x="13518358" y="5507184"/>
            <a:ext cx="11723688" cy="857368"/>
          </a:xfrm>
          <a:prstGeom prst="rect">
            <a:avLst/>
          </a:prstGeom>
          <a:noFill/>
        </p:spPr>
        <p:txBody>
          <a:bodyPr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3" name="Text Placeholder 3"/>
          <p:cNvSpPr>
            <a:spLocks noGrp="1"/>
          </p:cNvSpPr>
          <p:nvPr>
            <p:ph type="body" sz="quarter" idx="23"/>
          </p:nvPr>
        </p:nvSpPr>
        <p:spPr>
          <a:xfrm>
            <a:off x="25968063" y="6420045"/>
            <a:ext cx="1172368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4" name="Text Placeholder 5"/>
          <p:cNvSpPr>
            <a:spLocks noGrp="1"/>
          </p:cNvSpPr>
          <p:nvPr>
            <p:ph type="body" sz="quarter" idx="24"/>
          </p:nvPr>
        </p:nvSpPr>
        <p:spPr>
          <a:xfrm>
            <a:off x="25958800" y="5507184"/>
            <a:ext cx="11734800" cy="857368"/>
          </a:xfrm>
          <a:prstGeom prst="rect">
            <a:avLst/>
          </a:prstGeom>
          <a:noFill/>
        </p:spPr>
        <p:txBody>
          <a:bodyPr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5" name="Text Placeholder 5"/>
          <p:cNvSpPr>
            <a:spLocks noGrp="1"/>
          </p:cNvSpPr>
          <p:nvPr>
            <p:ph type="body" sz="quarter" idx="25"/>
          </p:nvPr>
        </p:nvSpPr>
        <p:spPr>
          <a:xfrm>
            <a:off x="38414201" y="5507184"/>
            <a:ext cx="1172152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6" name="Text Placeholder 3"/>
          <p:cNvSpPr>
            <a:spLocks noGrp="1"/>
          </p:cNvSpPr>
          <p:nvPr>
            <p:ph type="body" sz="quarter" idx="26"/>
          </p:nvPr>
        </p:nvSpPr>
        <p:spPr>
          <a:xfrm>
            <a:off x="38414201" y="6420045"/>
            <a:ext cx="1172152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7" name="Text Placeholder 5"/>
          <p:cNvSpPr>
            <a:spLocks noGrp="1"/>
          </p:cNvSpPr>
          <p:nvPr>
            <p:ph type="body" sz="quarter" idx="27"/>
          </p:nvPr>
        </p:nvSpPr>
        <p:spPr>
          <a:xfrm>
            <a:off x="38414201" y="14522120"/>
            <a:ext cx="1172152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8" name="Text Placeholder 3"/>
          <p:cNvSpPr>
            <a:spLocks noGrp="1"/>
          </p:cNvSpPr>
          <p:nvPr>
            <p:ph type="body" sz="quarter" idx="28"/>
          </p:nvPr>
        </p:nvSpPr>
        <p:spPr>
          <a:xfrm>
            <a:off x="38411265" y="15427043"/>
            <a:ext cx="11727392"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9" name="Text Placeholder 5"/>
          <p:cNvSpPr>
            <a:spLocks noGrp="1"/>
          </p:cNvSpPr>
          <p:nvPr>
            <p:ph type="body" sz="quarter" idx="29"/>
          </p:nvPr>
        </p:nvSpPr>
        <p:spPr>
          <a:xfrm>
            <a:off x="38414201" y="25928784"/>
            <a:ext cx="1172152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30" name="Text Placeholder 3"/>
          <p:cNvSpPr>
            <a:spLocks noGrp="1"/>
          </p:cNvSpPr>
          <p:nvPr>
            <p:ph type="body" sz="quarter" idx="30"/>
          </p:nvPr>
        </p:nvSpPr>
        <p:spPr>
          <a:xfrm>
            <a:off x="38411265" y="26833707"/>
            <a:ext cx="11727392"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0" name="Text Placeholder 3"/>
          <p:cNvSpPr>
            <a:spLocks noGrp="1"/>
          </p:cNvSpPr>
          <p:nvPr>
            <p:ph type="body" sz="quarter" idx="96"/>
          </p:nvPr>
        </p:nvSpPr>
        <p:spPr>
          <a:xfrm>
            <a:off x="1096448" y="15367193"/>
            <a:ext cx="11732948"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76" name="Text Placeholder 76"/>
          <p:cNvSpPr>
            <a:spLocks noGrp="1"/>
          </p:cNvSpPr>
          <p:nvPr>
            <p:ph type="body" sz="quarter" idx="150" hasCustomPrompt="1"/>
          </p:nvPr>
        </p:nvSpPr>
        <p:spPr>
          <a:xfrm>
            <a:off x="6733309" y="3318347"/>
            <a:ext cx="37739782" cy="1280160"/>
          </a:xfrm>
          <a:prstGeom prst="rect">
            <a:avLst/>
          </a:prstGeom>
        </p:spPr>
        <p:txBody>
          <a:bodyPr>
            <a:normAutofit/>
          </a:bodyPr>
          <a:lstStyle>
            <a:lvl1pPr marL="0" indent="0" algn="ctr">
              <a:buFontTx/>
              <a:buNone/>
              <a:defRPr sz="6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7" name="Text Placeholder 76"/>
          <p:cNvSpPr>
            <a:spLocks noGrp="1"/>
          </p:cNvSpPr>
          <p:nvPr>
            <p:ph type="body" sz="quarter" idx="151" hasCustomPrompt="1"/>
          </p:nvPr>
        </p:nvSpPr>
        <p:spPr>
          <a:xfrm>
            <a:off x="6733309" y="2038187"/>
            <a:ext cx="37739782" cy="1280160"/>
          </a:xfrm>
          <a:prstGeom prst="rect">
            <a:avLst/>
          </a:prstGeom>
        </p:spPr>
        <p:txBody>
          <a:bodyPr anchor="t" anchorCtr="1">
            <a:normAutofit/>
          </a:bodyPr>
          <a:lstStyle>
            <a:lvl1pPr marL="0" indent="0" algn="ctr">
              <a:buFontTx/>
              <a:buNone/>
              <a:defRPr sz="88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8" name="Text Placeholder 76"/>
          <p:cNvSpPr>
            <a:spLocks noGrp="1"/>
          </p:cNvSpPr>
          <p:nvPr>
            <p:ph type="body" sz="quarter" idx="153" hasCustomPrompt="1"/>
          </p:nvPr>
        </p:nvSpPr>
        <p:spPr>
          <a:xfrm>
            <a:off x="6733309" y="400213"/>
            <a:ext cx="37739782" cy="1637973"/>
          </a:xfrm>
          <a:prstGeom prst="rect">
            <a:avLst/>
          </a:prstGeom>
        </p:spPr>
        <p:txBody>
          <a:bodyPr anchor="t" anchorCtr="1">
            <a:normAutofit/>
          </a:bodyPr>
          <a:lstStyle>
            <a:lvl1pPr marL="0" indent="0" algn="ctr">
              <a:buFontTx/>
              <a:buNone/>
              <a:defRPr sz="115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2515781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thout guides 3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5" y="6420045"/>
            <a:ext cx="1585649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 name="Text Placeholder 5"/>
          <p:cNvSpPr>
            <a:spLocks noGrp="1"/>
          </p:cNvSpPr>
          <p:nvPr>
            <p:ph type="body" sz="quarter" idx="11"/>
          </p:nvPr>
        </p:nvSpPr>
        <p:spPr>
          <a:xfrm>
            <a:off x="1076061" y="5515122"/>
            <a:ext cx="15835314"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19" name="Text Placeholder 3"/>
          <p:cNvSpPr>
            <a:spLocks noGrp="1"/>
          </p:cNvSpPr>
          <p:nvPr>
            <p:ph type="body" sz="quarter" idx="19"/>
          </p:nvPr>
        </p:nvSpPr>
        <p:spPr>
          <a:xfrm>
            <a:off x="1099092" y="18319649"/>
            <a:ext cx="15812284"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0" name="Text Placeholder 5"/>
          <p:cNvSpPr>
            <a:spLocks noGrp="1"/>
          </p:cNvSpPr>
          <p:nvPr>
            <p:ph type="body" sz="quarter" idx="20"/>
          </p:nvPr>
        </p:nvSpPr>
        <p:spPr>
          <a:xfrm>
            <a:off x="1099092" y="17476302"/>
            <a:ext cx="15812283"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1" name="Text Placeholder 3"/>
          <p:cNvSpPr>
            <a:spLocks noGrp="1"/>
          </p:cNvSpPr>
          <p:nvPr>
            <p:ph type="body" sz="quarter" idx="21"/>
          </p:nvPr>
        </p:nvSpPr>
        <p:spPr>
          <a:xfrm>
            <a:off x="17679990" y="21674253"/>
            <a:ext cx="1583345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2" name="Text Placeholder 5"/>
          <p:cNvSpPr>
            <a:spLocks noGrp="1"/>
          </p:cNvSpPr>
          <p:nvPr>
            <p:ph type="body" sz="quarter" idx="22"/>
          </p:nvPr>
        </p:nvSpPr>
        <p:spPr>
          <a:xfrm>
            <a:off x="17679990" y="20822790"/>
            <a:ext cx="15833456"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3" name="Text Placeholder 3"/>
          <p:cNvSpPr>
            <a:spLocks noGrp="1"/>
          </p:cNvSpPr>
          <p:nvPr>
            <p:ph type="body" sz="quarter" idx="23"/>
          </p:nvPr>
        </p:nvSpPr>
        <p:spPr>
          <a:xfrm>
            <a:off x="17689252" y="6420045"/>
            <a:ext cx="1583345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4" name="Text Placeholder 5"/>
          <p:cNvSpPr>
            <a:spLocks noGrp="1"/>
          </p:cNvSpPr>
          <p:nvPr>
            <p:ph type="body" sz="quarter" idx="24"/>
          </p:nvPr>
        </p:nvSpPr>
        <p:spPr>
          <a:xfrm>
            <a:off x="17679989" y="5515122"/>
            <a:ext cx="15842722"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5" name="Text Placeholder 5"/>
          <p:cNvSpPr>
            <a:spLocks noGrp="1"/>
          </p:cNvSpPr>
          <p:nvPr>
            <p:ph type="body" sz="quarter" idx="25"/>
          </p:nvPr>
        </p:nvSpPr>
        <p:spPr>
          <a:xfrm>
            <a:off x="34295031" y="5515122"/>
            <a:ext cx="1583870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6" name="Text Placeholder 3"/>
          <p:cNvSpPr>
            <a:spLocks noGrp="1"/>
          </p:cNvSpPr>
          <p:nvPr>
            <p:ph type="body" sz="quarter" idx="26"/>
          </p:nvPr>
        </p:nvSpPr>
        <p:spPr>
          <a:xfrm>
            <a:off x="34295031" y="6420045"/>
            <a:ext cx="1583870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7" name="Text Placeholder 5"/>
          <p:cNvSpPr>
            <a:spLocks noGrp="1"/>
          </p:cNvSpPr>
          <p:nvPr>
            <p:ph type="body" sz="quarter" idx="27"/>
          </p:nvPr>
        </p:nvSpPr>
        <p:spPr>
          <a:xfrm>
            <a:off x="34295031" y="17460248"/>
            <a:ext cx="1583870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8" name="Text Placeholder 3"/>
          <p:cNvSpPr>
            <a:spLocks noGrp="1"/>
          </p:cNvSpPr>
          <p:nvPr>
            <p:ph type="body" sz="quarter" idx="28"/>
          </p:nvPr>
        </p:nvSpPr>
        <p:spPr>
          <a:xfrm>
            <a:off x="34292096" y="18406735"/>
            <a:ext cx="1584457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9" name="Text Placeholder 5"/>
          <p:cNvSpPr>
            <a:spLocks noGrp="1"/>
          </p:cNvSpPr>
          <p:nvPr>
            <p:ph type="body" sz="quarter" idx="29"/>
          </p:nvPr>
        </p:nvSpPr>
        <p:spPr>
          <a:xfrm>
            <a:off x="34295031" y="25928784"/>
            <a:ext cx="1583870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30" name="Text Placeholder 3"/>
          <p:cNvSpPr>
            <a:spLocks noGrp="1"/>
          </p:cNvSpPr>
          <p:nvPr>
            <p:ph type="body" sz="quarter" idx="30"/>
          </p:nvPr>
        </p:nvSpPr>
        <p:spPr>
          <a:xfrm>
            <a:off x="34292096" y="26833707"/>
            <a:ext cx="1584457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0" name="Text Placeholder 76"/>
          <p:cNvSpPr>
            <a:spLocks noGrp="1"/>
          </p:cNvSpPr>
          <p:nvPr>
            <p:ph type="body" sz="quarter" idx="150" hasCustomPrompt="1"/>
          </p:nvPr>
        </p:nvSpPr>
        <p:spPr>
          <a:xfrm>
            <a:off x="6733309" y="3318347"/>
            <a:ext cx="37739782" cy="1280160"/>
          </a:xfrm>
          <a:prstGeom prst="rect">
            <a:avLst/>
          </a:prstGeom>
        </p:spPr>
        <p:txBody>
          <a:bodyPr>
            <a:normAutofit/>
          </a:bodyPr>
          <a:lstStyle>
            <a:lvl1pPr marL="0" indent="0" algn="ctr">
              <a:buFontTx/>
              <a:buNone/>
              <a:defRPr sz="6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61" name="Text Placeholder 76"/>
          <p:cNvSpPr>
            <a:spLocks noGrp="1"/>
          </p:cNvSpPr>
          <p:nvPr>
            <p:ph type="body" sz="quarter" idx="151" hasCustomPrompt="1"/>
          </p:nvPr>
        </p:nvSpPr>
        <p:spPr>
          <a:xfrm>
            <a:off x="6733309" y="2038187"/>
            <a:ext cx="37739782" cy="1280160"/>
          </a:xfrm>
          <a:prstGeom prst="rect">
            <a:avLst/>
          </a:prstGeom>
        </p:spPr>
        <p:txBody>
          <a:bodyPr anchor="t" anchorCtr="1">
            <a:normAutofit/>
          </a:bodyPr>
          <a:lstStyle>
            <a:lvl1pPr marL="0" indent="0" algn="ctr">
              <a:buFontTx/>
              <a:buNone/>
              <a:defRPr sz="88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63" name="Text Placeholder 76"/>
          <p:cNvSpPr>
            <a:spLocks noGrp="1"/>
          </p:cNvSpPr>
          <p:nvPr>
            <p:ph type="body" sz="quarter" idx="153" hasCustomPrompt="1"/>
          </p:nvPr>
        </p:nvSpPr>
        <p:spPr>
          <a:xfrm>
            <a:off x="6733309" y="400213"/>
            <a:ext cx="37739782" cy="1637973"/>
          </a:xfrm>
          <a:prstGeom prst="rect">
            <a:avLst/>
          </a:prstGeom>
        </p:spPr>
        <p:txBody>
          <a:bodyPr anchor="t" anchorCtr="1">
            <a:normAutofit/>
          </a:bodyPr>
          <a:lstStyle>
            <a:lvl1pPr marL="0" indent="0" algn="ctr">
              <a:buFontTx/>
              <a:buNone/>
              <a:defRPr sz="115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
        <p:nvSpPr>
          <p:cNvPr id="31" name="TextBox 30"/>
          <p:cNvSpPr txBox="1"/>
          <p:nvPr userDrawn="1"/>
        </p:nvSpPr>
        <p:spPr>
          <a:xfrm>
            <a:off x="17830800" y="11795760"/>
            <a:ext cx="8686800" cy="523220"/>
          </a:xfrm>
          <a:prstGeom prst="rect">
            <a:avLst/>
          </a:prstGeom>
          <a:noFill/>
        </p:spPr>
        <p:txBody>
          <a:bodyPr wrap="square" rtlCol="0">
            <a:spAutoFit/>
          </a:bodyPr>
          <a:lstStyle/>
          <a:p>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0535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DED3-1666-2C49-D593-E644A178D9B2}"/>
              </a:ext>
            </a:extLst>
          </p:cNvPr>
          <p:cNvSpPr>
            <a:spLocks noGrp="1"/>
          </p:cNvSpPr>
          <p:nvPr>
            <p:ph type="ctrTitle"/>
          </p:nvPr>
        </p:nvSpPr>
        <p:spPr>
          <a:xfrm>
            <a:off x="6400800" y="5387342"/>
            <a:ext cx="38404800" cy="11460480"/>
          </a:xfrm>
        </p:spPr>
        <p:txBody>
          <a:bodyPr anchor="b"/>
          <a:lstStyle>
            <a:lvl1pPr algn="ctr">
              <a:defRPr sz="25200"/>
            </a:lvl1pPr>
          </a:lstStyle>
          <a:p>
            <a:r>
              <a:rPr lang="en-US"/>
              <a:t>Click to edit Master title style</a:t>
            </a:r>
            <a:endParaRPr lang="en-GB"/>
          </a:p>
        </p:txBody>
      </p:sp>
      <p:sp>
        <p:nvSpPr>
          <p:cNvPr id="3" name="Subtitle 2">
            <a:extLst>
              <a:ext uri="{FF2B5EF4-FFF2-40B4-BE49-F238E27FC236}">
                <a16:creationId xmlns:a16="http://schemas.microsoft.com/office/drawing/2014/main" id="{8F770030-2A7D-CA60-6239-757686554329}"/>
              </a:ext>
            </a:extLst>
          </p:cNvPr>
          <p:cNvSpPr>
            <a:spLocks noGrp="1"/>
          </p:cNvSpPr>
          <p:nvPr>
            <p:ph type="subTitle" idx="1"/>
          </p:nvPr>
        </p:nvSpPr>
        <p:spPr>
          <a:xfrm>
            <a:off x="6400800" y="17289782"/>
            <a:ext cx="38404800" cy="7947658"/>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E55D72-AF5D-E063-4D06-3E6CFF730336}"/>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F3680976-D79A-6998-7A62-6A2EC5C664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56AB970-2F3B-6C0F-0114-4A56B03C38B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358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B6385-D7B0-6592-0204-46210355B3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CE008-B7C4-3283-253C-A04EEBF813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08769-5A92-5ADB-ADCA-657F1303689E}"/>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B24DA750-8897-8157-3AD3-9752B81DED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5F5511E-7B39-7FCF-4CA5-1195C10C8B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4470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C822B-DE20-17D3-26F2-112E0036A83A}"/>
              </a:ext>
            </a:extLst>
          </p:cNvPr>
          <p:cNvSpPr>
            <a:spLocks noGrp="1"/>
          </p:cNvSpPr>
          <p:nvPr>
            <p:ph type="title"/>
          </p:nvPr>
        </p:nvSpPr>
        <p:spPr>
          <a:xfrm>
            <a:off x="3493770" y="8206745"/>
            <a:ext cx="44165520" cy="13693138"/>
          </a:xfrm>
        </p:spPr>
        <p:txBody>
          <a:bodyPr anchor="b"/>
          <a:lstStyle>
            <a:lvl1pPr>
              <a:defRPr sz="25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CFD41E-2BC8-F0F9-3F3B-C36E1E22D08B}"/>
              </a:ext>
            </a:extLst>
          </p:cNvPr>
          <p:cNvSpPr>
            <a:spLocks noGrp="1"/>
          </p:cNvSpPr>
          <p:nvPr>
            <p:ph type="body" idx="1"/>
          </p:nvPr>
        </p:nvSpPr>
        <p:spPr>
          <a:xfrm>
            <a:off x="3493770" y="22029425"/>
            <a:ext cx="44165520" cy="7200898"/>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6B65BC-9C1A-C123-C0D7-C5BE640D1626}"/>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5F17BF24-C2B7-3EC5-896E-7AB9666C5D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B08A66-5565-D9E3-497B-65DC7FA4253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6417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C442D-1F83-62C4-6A93-49418AC302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649B7E-D13A-BDFC-A575-E1AFF7836427}"/>
              </a:ext>
            </a:extLst>
          </p:cNvPr>
          <p:cNvSpPr>
            <a:spLocks noGrp="1"/>
          </p:cNvSpPr>
          <p:nvPr>
            <p:ph sz="half" idx="1"/>
          </p:nvPr>
        </p:nvSpPr>
        <p:spPr>
          <a:xfrm>
            <a:off x="3520440" y="8763000"/>
            <a:ext cx="2176272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249151-8348-BF05-70AB-F2702B57B687}"/>
              </a:ext>
            </a:extLst>
          </p:cNvPr>
          <p:cNvSpPr>
            <a:spLocks noGrp="1"/>
          </p:cNvSpPr>
          <p:nvPr>
            <p:ph sz="half" idx="2"/>
          </p:nvPr>
        </p:nvSpPr>
        <p:spPr>
          <a:xfrm>
            <a:off x="25923240" y="8763000"/>
            <a:ext cx="2176272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CD02AE-BCE6-6685-105D-885AE34932FD}"/>
              </a:ext>
            </a:extLst>
          </p:cNvPr>
          <p:cNvSpPr>
            <a:spLocks noGrp="1"/>
          </p:cNvSpPr>
          <p:nvPr>
            <p:ph type="dt" sz="half" idx="10"/>
          </p:nvPr>
        </p:nvSpPr>
        <p:spPr/>
        <p:txBody>
          <a:bodyPr/>
          <a:lstStyle/>
          <a:p>
            <a:fld id="{EB712588-04B1-427B-82EE-E8DB90309F08}" type="datetimeFigureOut">
              <a:rPr lang="en-US" smtClean="0"/>
              <a:t>12/10/2023</a:t>
            </a:fld>
            <a:endParaRPr lang="en-US" dirty="0"/>
          </a:p>
        </p:txBody>
      </p:sp>
      <p:sp>
        <p:nvSpPr>
          <p:cNvPr id="6" name="Footer Placeholder 5">
            <a:extLst>
              <a:ext uri="{FF2B5EF4-FFF2-40B4-BE49-F238E27FC236}">
                <a16:creationId xmlns:a16="http://schemas.microsoft.com/office/drawing/2014/main" id="{D4DDD01A-6576-850D-554E-88C3C47FC1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E6137A6-C5C6-2C99-AA3A-38A23DE378EB}"/>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383877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7DC7-3A75-25EC-D3C1-05E0C83E52FD}"/>
              </a:ext>
            </a:extLst>
          </p:cNvPr>
          <p:cNvSpPr>
            <a:spLocks noGrp="1"/>
          </p:cNvSpPr>
          <p:nvPr>
            <p:ph type="title"/>
          </p:nvPr>
        </p:nvSpPr>
        <p:spPr>
          <a:xfrm>
            <a:off x="3527110" y="1752603"/>
            <a:ext cx="4416552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F8F160-5535-D004-0E70-92AA6ACFFD21}"/>
              </a:ext>
            </a:extLst>
          </p:cNvPr>
          <p:cNvSpPr>
            <a:spLocks noGrp="1"/>
          </p:cNvSpPr>
          <p:nvPr>
            <p:ph type="body" idx="1"/>
          </p:nvPr>
        </p:nvSpPr>
        <p:spPr>
          <a:xfrm>
            <a:off x="3527112" y="8069582"/>
            <a:ext cx="21662705" cy="3954778"/>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a:extLst>
              <a:ext uri="{FF2B5EF4-FFF2-40B4-BE49-F238E27FC236}">
                <a16:creationId xmlns:a16="http://schemas.microsoft.com/office/drawing/2014/main" id="{97A0704A-AB9A-3725-2CAC-B41AA521D406}"/>
              </a:ext>
            </a:extLst>
          </p:cNvPr>
          <p:cNvSpPr>
            <a:spLocks noGrp="1"/>
          </p:cNvSpPr>
          <p:nvPr>
            <p:ph sz="half" idx="2"/>
          </p:nvPr>
        </p:nvSpPr>
        <p:spPr>
          <a:xfrm>
            <a:off x="3527112" y="12024360"/>
            <a:ext cx="21662705"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DC679D-DD45-0D05-AAB5-DAE0C84DA0D7}"/>
              </a:ext>
            </a:extLst>
          </p:cNvPr>
          <p:cNvSpPr>
            <a:spLocks noGrp="1"/>
          </p:cNvSpPr>
          <p:nvPr>
            <p:ph type="body" sz="quarter" idx="3"/>
          </p:nvPr>
        </p:nvSpPr>
        <p:spPr>
          <a:xfrm>
            <a:off x="25923240" y="8069582"/>
            <a:ext cx="21769390" cy="3954778"/>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a:extLst>
              <a:ext uri="{FF2B5EF4-FFF2-40B4-BE49-F238E27FC236}">
                <a16:creationId xmlns:a16="http://schemas.microsoft.com/office/drawing/2014/main" id="{C79CBB01-0159-C67D-1140-F04792B8BE97}"/>
              </a:ext>
            </a:extLst>
          </p:cNvPr>
          <p:cNvSpPr>
            <a:spLocks noGrp="1"/>
          </p:cNvSpPr>
          <p:nvPr>
            <p:ph sz="quarter" idx="4"/>
          </p:nvPr>
        </p:nvSpPr>
        <p:spPr>
          <a:xfrm>
            <a:off x="25923240" y="12024360"/>
            <a:ext cx="21769390"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AFCAF8-C35B-CE5C-D982-447547E9FEA9}"/>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8" name="Footer Placeholder 7">
            <a:extLst>
              <a:ext uri="{FF2B5EF4-FFF2-40B4-BE49-F238E27FC236}">
                <a16:creationId xmlns:a16="http://schemas.microsoft.com/office/drawing/2014/main" id="{10D1F976-3FAB-A0B4-9259-C7FACE556FB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90EC0A-008C-7C28-E281-C5AE0D8A87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0276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55AAB-3674-EC8A-B7FB-D967588DFB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E69A27-FF4F-87C9-F779-163494E0100A}"/>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4" name="Footer Placeholder 3">
            <a:extLst>
              <a:ext uri="{FF2B5EF4-FFF2-40B4-BE49-F238E27FC236}">
                <a16:creationId xmlns:a16="http://schemas.microsoft.com/office/drawing/2014/main" id="{ABC32514-2EA1-44BB-4760-609115CC4B2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E17A5F-6CF0-92B4-78E9-74D0D895B1A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8997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2DB321-0CA1-D22A-1EF2-D2C3C04E06E8}"/>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3" name="Footer Placeholder 2">
            <a:extLst>
              <a:ext uri="{FF2B5EF4-FFF2-40B4-BE49-F238E27FC236}">
                <a16:creationId xmlns:a16="http://schemas.microsoft.com/office/drawing/2014/main" id="{4EA34980-FE7B-C527-397F-F0615E36322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C336FA7-186C-13FC-5E29-53FDBB83D3A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36507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3E4CB-590E-4938-E638-10B8FC1327EF}"/>
              </a:ext>
            </a:extLst>
          </p:cNvPr>
          <p:cNvSpPr>
            <a:spLocks noGrp="1"/>
          </p:cNvSpPr>
          <p:nvPr>
            <p:ph type="title"/>
          </p:nvPr>
        </p:nvSpPr>
        <p:spPr>
          <a:xfrm>
            <a:off x="3527112" y="2194560"/>
            <a:ext cx="16515395" cy="7680960"/>
          </a:xfrm>
        </p:spPr>
        <p:txBody>
          <a:bodyPr anchor="b"/>
          <a:lstStyle>
            <a:lvl1pPr>
              <a:defRPr sz="134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78C60D-B7EA-EDD0-727A-E950FE2E9807}"/>
              </a:ext>
            </a:extLst>
          </p:cNvPr>
          <p:cNvSpPr>
            <a:spLocks noGrp="1"/>
          </p:cNvSpPr>
          <p:nvPr>
            <p:ph idx="1"/>
          </p:nvPr>
        </p:nvSpPr>
        <p:spPr>
          <a:xfrm>
            <a:off x="21769390" y="4739642"/>
            <a:ext cx="25923240" cy="23393400"/>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EE4B63-7563-0575-B53B-8F51F7AE5029}"/>
              </a:ext>
            </a:extLst>
          </p:cNvPr>
          <p:cNvSpPr>
            <a:spLocks noGrp="1"/>
          </p:cNvSpPr>
          <p:nvPr>
            <p:ph type="body" sz="half" idx="2"/>
          </p:nvPr>
        </p:nvSpPr>
        <p:spPr>
          <a:xfrm>
            <a:off x="3527112" y="9875520"/>
            <a:ext cx="16515395" cy="18295622"/>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554CAA65-B673-944E-8F72-24F67931A876}"/>
              </a:ext>
            </a:extLst>
          </p:cNvPr>
          <p:cNvSpPr>
            <a:spLocks noGrp="1"/>
          </p:cNvSpPr>
          <p:nvPr>
            <p:ph type="dt" sz="half" idx="10"/>
          </p:nvPr>
        </p:nvSpPr>
        <p:spPr/>
        <p:txBody>
          <a:bodyPr/>
          <a:lstStyle/>
          <a:p>
            <a:fld id="{42A54C80-263E-416B-A8E0-580EDEADCBDC}" type="datetimeFigureOut">
              <a:rPr lang="en-US" smtClean="0"/>
              <a:t>12/10/2023</a:t>
            </a:fld>
            <a:endParaRPr lang="en-US" dirty="0"/>
          </a:p>
        </p:txBody>
      </p:sp>
      <p:sp>
        <p:nvSpPr>
          <p:cNvPr id="6" name="Footer Placeholder 5">
            <a:extLst>
              <a:ext uri="{FF2B5EF4-FFF2-40B4-BE49-F238E27FC236}">
                <a16:creationId xmlns:a16="http://schemas.microsoft.com/office/drawing/2014/main" id="{8C1F863B-07D0-26B3-53BC-DBBC698DB79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8190915-2E26-BE05-3E54-EC4F32EB9E66}"/>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28969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AFF01-038F-937D-61D5-05386E098452}"/>
              </a:ext>
            </a:extLst>
          </p:cNvPr>
          <p:cNvSpPr>
            <a:spLocks noGrp="1"/>
          </p:cNvSpPr>
          <p:nvPr>
            <p:ph type="title"/>
          </p:nvPr>
        </p:nvSpPr>
        <p:spPr>
          <a:xfrm>
            <a:off x="3527112" y="2194560"/>
            <a:ext cx="16515395" cy="7680960"/>
          </a:xfrm>
        </p:spPr>
        <p:txBody>
          <a:bodyPr anchor="b"/>
          <a:lstStyle>
            <a:lvl1pPr>
              <a:defRPr sz="134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57C34E-EA64-98C7-439E-9A80CF9A7E2D}"/>
              </a:ext>
            </a:extLst>
          </p:cNvPr>
          <p:cNvSpPr>
            <a:spLocks noGrp="1"/>
          </p:cNvSpPr>
          <p:nvPr>
            <p:ph type="pic" idx="1"/>
          </p:nvPr>
        </p:nvSpPr>
        <p:spPr>
          <a:xfrm>
            <a:off x="21769390" y="4739642"/>
            <a:ext cx="25923240" cy="23393400"/>
          </a:xfrm>
        </p:spPr>
        <p:txBody>
          <a:bodyPr/>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endParaRPr lang="en-GB"/>
          </a:p>
        </p:txBody>
      </p:sp>
      <p:sp>
        <p:nvSpPr>
          <p:cNvPr id="4" name="Text Placeholder 3">
            <a:extLst>
              <a:ext uri="{FF2B5EF4-FFF2-40B4-BE49-F238E27FC236}">
                <a16:creationId xmlns:a16="http://schemas.microsoft.com/office/drawing/2014/main" id="{D415B05B-0571-6222-90DE-7ACA2A7FA7FB}"/>
              </a:ext>
            </a:extLst>
          </p:cNvPr>
          <p:cNvSpPr>
            <a:spLocks noGrp="1"/>
          </p:cNvSpPr>
          <p:nvPr>
            <p:ph type="body" sz="half" idx="2"/>
          </p:nvPr>
        </p:nvSpPr>
        <p:spPr>
          <a:xfrm>
            <a:off x="3527112" y="9875520"/>
            <a:ext cx="16515395" cy="18295622"/>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6210E645-41FD-D797-3BD3-187FB599AD44}"/>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6" name="Footer Placeholder 5">
            <a:extLst>
              <a:ext uri="{FF2B5EF4-FFF2-40B4-BE49-F238E27FC236}">
                <a16:creationId xmlns:a16="http://schemas.microsoft.com/office/drawing/2014/main" id="{D740DFCD-E4DB-218E-A663-C98B84C51D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73883F-555D-6FA7-844F-E2AFD546505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58667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B883-B41C-7DCF-DCA9-A21D5254AB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C6207A-5F02-861A-EA46-1512C30B4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B28346-21FF-FA07-7E17-B97B3CBEFA07}"/>
              </a:ext>
            </a:extLst>
          </p:cNvPr>
          <p:cNvSpPr>
            <a:spLocks noGrp="1"/>
          </p:cNvSpPr>
          <p:nvPr>
            <p:ph type="dt" sz="half" idx="10"/>
          </p:nvPr>
        </p:nvSpPr>
        <p:spPr/>
        <p:txBody>
          <a:bodyPr/>
          <a:lstStyle/>
          <a:p>
            <a:fld id="{55C6B4A9-1611-4792-9094-5F34BCA07E0B}" type="datetimeFigureOut">
              <a:rPr lang="en-US" smtClean="0"/>
              <a:t>12/10/2023</a:t>
            </a:fld>
            <a:endParaRPr lang="en-US" dirty="0"/>
          </a:p>
        </p:txBody>
      </p:sp>
      <p:sp>
        <p:nvSpPr>
          <p:cNvPr id="5" name="Footer Placeholder 4">
            <a:extLst>
              <a:ext uri="{FF2B5EF4-FFF2-40B4-BE49-F238E27FC236}">
                <a16:creationId xmlns:a16="http://schemas.microsoft.com/office/drawing/2014/main" id="{006110AB-340B-71F4-89ED-0EE0ED5B336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5C9B415-DFB7-D13E-5881-4C9B538093A3}"/>
              </a:ext>
            </a:extLst>
          </p:cNvPr>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646535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81E478-AF31-3AD7-5052-72AA7AB5ADB1}"/>
              </a:ext>
            </a:extLst>
          </p:cNvPr>
          <p:cNvSpPr>
            <a:spLocks noGrp="1"/>
          </p:cNvSpPr>
          <p:nvPr>
            <p:ph type="title" orient="vert"/>
          </p:nvPr>
        </p:nvSpPr>
        <p:spPr>
          <a:xfrm>
            <a:off x="36644580" y="1752600"/>
            <a:ext cx="1104138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6A711-29AE-91B1-60AE-DB103748C8D2}"/>
              </a:ext>
            </a:extLst>
          </p:cNvPr>
          <p:cNvSpPr>
            <a:spLocks noGrp="1"/>
          </p:cNvSpPr>
          <p:nvPr>
            <p:ph type="body" orient="vert" idx="1"/>
          </p:nvPr>
        </p:nvSpPr>
        <p:spPr>
          <a:xfrm>
            <a:off x="3520440" y="1752600"/>
            <a:ext cx="3248406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19704-8D6E-88A7-AC2D-33E101385984}"/>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9044F83C-BEF4-FC51-92B9-8DF0D5839D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DBE95E-4860-06C5-2AF1-6584B658D65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7686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6x56-Template 3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5" y="5688525"/>
            <a:ext cx="1585649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19" name="Text Placeholder 3"/>
          <p:cNvSpPr>
            <a:spLocks noGrp="1"/>
          </p:cNvSpPr>
          <p:nvPr>
            <p:ph type="body" sz="quarter" idx="19"/>
          </p:nvPr>
        </p:nvSpPr>
        <p:spPr>
          <a:xfrm>
            <a:off x="1099092" y="17514977"/>
            <a:ext cx="15812284"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1" name="Text Placeholder 3"/>
          <p:cNvSpPr>
            <a:spLocks noGrp="1"/>
          </p:cNvSpPr>
          <p:nvPr>
            <p:ph type="body" sz="quarter" idx="21"/>
          </p:nvPr>
        </p:nvSpPr>
        <p:spPr>
          <a:xfrm>
            <a:off x="17679990" y="20869581"/>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3" name="Text Placeholder 3"/>
          <p:cNvSpPr>
            <a:spLocks noGrp="1"/>
          </p:cNvSpPr>
          <p:nvPr>
            <p:ph type="body" sz="quarter" idx="23"/>
          </p:nvPr>
        </p:nvSpPr>
        <p:spPr>
          <a:xfrm>
            <a:off x="17689252" y="5715272"/>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6" name="Text Placeholder 3"/>
          <p:cNvSpPr>
            <a:spLocks noGrp="1"/>
          </p:cNvSpPr>
          <p:nvPr>
            <p:ph type="body" sz="quarter" idx="26"/>
          </p:nvPr>
        </p:nvSpPr>
        <p:spPr>
          <a:xfrm>
            <a:off x="34295031" y="5688525"/>
            <a:ext cx="1583870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8" name="Text Placeholder 3"/>
          <p:cNvSpPr>
            <a:spLocks noGrp="1"/>
          </p:cNvSpPr>
          <p:nvPr>
            <p:ph type="body" sz="quarter" idx="28"/>
          </p:nvPr>
        </p:nvSpPr>
        <p:spPr>
          <a:xfrm>
            <a:off x="34292096" y="17602063"/>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0" name="Text Placeholder 3"/>
          <p:cNvSpPr>
            <a:spLocks noGrp="1"/>
          </p:cNvSpPr>
          <p:nvPr>
            <p:ph type="body" sz="quarter" idx="30"/>
          </p:nvPr>
        </p:nvSpPr>
        <p:spPr>
          <a:xfrm>
            <a:off x="34292096" y="26029035"/>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1" name="TextBox 30"/>
          <p:cNvSpPr txBox="1"/>
          <p:nvPr userDrawn="1"/>
        </p:nvSpPr>
        <p:spPr>
          <a:xfrm>
            <a:off x="17830800" y="11210544"/>
            <a:ext cx="8686800" cy="523220"/>
          </a:xfrm>
          <a:prstGeom prst="rect">
            <a:avLst/>
          </a:prstGeom>
          <a:noFill/>
        </p:spPr>
        <p:txBody>
          <a:bodyPr wrap="square" rtlCol="0" anchor="t" anchorCtr="0">
            <a:spAutoFit/>
          </a:bodyPr>
          <a:lstStyle/>
          <a:p>
            <a:endParaRPr lang="en-US" sz="2800" dirty="0">
              <a:latin typeface="Century Gothic" panose="020B0502020202020204" pitchFamily="34" charset="0"/>
              <a:cs typeface="Times New Roman" panose="02020603050405020304" pitchFamily="18" charset="0"/>
            </a:endParaRPr>
          </a:p>
        </p:txBody>
      </p:sp>
      <p:sp>
        <p:nvSpPr>
          <p:cNvPr id="33" name="Text Placeholder 5">
            <a:extLst>
              <a:ext uri="{FF2B5EF4-FFF2-40B4-BE49-F238E27FC236}">
                <a16:creationId xmlns:a16="http://schemas.microsoft.com/office/drawing/2014/main" id="{E679098E-111C-B26C-E4E8-C13DA1138340}"/>
              </a:ext>
            </a:extLst>
          </p:cNvPr>
          <p:cNvSpPr>
            <a:spLocks noGrp="1"/>
          </p:cNvSpPr>
          <p:nvPr>
            <p:ph type="body" sz="quarter" idx="155" hasCustomPrompt="1"/>
          </p:nvPr>
        </p:nvSpPr>
        <p:spPr>
          <a:xfrm>
            <a:off x="900184" y="4804879"/>
            <a:ext cx="16007481"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Introduction or Abstract</a:t>
            </a:r>
          </a:p>
        </p:txBody>
      </p:sp>
      <p:sp>
        <p:nvSpPr>
          <p:cNvPr id="34" name="Text Placeholder 5">
            <a:extLst>
              <a:ext uri="{FF2B5EF4-FFF2-40B4-BE49-F238E27FC236}">
                <a16:creationId xmlns:a16="http://schemas.microsoft.com/office/drawing/2014/main" id="{400955AD-679E-9508-D54C-13ABF19EDA53}"/>
              </a:ext>
            </a:extLst>
          </p:cNvPr>
          <p:cNvSpPr>
            <a:spLocks noGrp="1"/>
          </p:cNvSpPr>
          <p:nvPr>
            <p:ph type="body" sz="quarter" idx="156" hasCustomPrompt="1"/>
          </p:nvPr>
        </p:nvSpPr>
        <p:spPr>
          <a:xfrm>
            <a:off x="1099091" y="16665408"/>
            <a:ext cx="15808573"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Objectives</a:t>
            </a:r>
          </a:p>
        </p:txBody>
      </p:sp>
      <p:sp>
        <p:nvSpPr>
          <p:cNvPr id="36" name="Text Placeholder 5">
            <a:extLst>
              <a:ext uri="{FF2B5EF4-FFF2-40B4-BE49-F238E27FC236}">
                <a16:creationId xmlns:a16="http://schemas.microsoft.com/office/drawing/2014/main" id="{E22B3D04-52E2-9C89-5F65-8894D411B5BC}"/>
              </a:ext>
            </a:extLst>
          </p:cNvPr>
          <p:cNvSpPr>
            <a:spLocks noGrp="1"/>
          </p:cNvSpPr>
          <p:nvPr>
            <p:ph type="body" sz="quarter" idx="158" hasCustomPrompt="1"/>
          </p:nvPr>
        </p:nvSpPr>
        <p:spPr>
          <a:xfrm>
            <a:off x="17689252" y="4861580"/>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Methods</a:t>
            </a:r>
          </a:p>
        </p:txBody>
      </p:sp>
      <p:sp>
        <p:nvSpPr>
          <p:cNvPr id="38" name="Text Placeholder 5">
            <a:extLst>
              <a:ext uri="{FF2B5EF4-FFF2-40B4-BE49-F238E27FC236}">
                <a16:creationId xmlns:a16="http://schemas.microsoft.com/office/drawing/2014/main" id="{D6FC03DF-234F-7005-0CB4-AC99FFC9204E}"/>
              </a:ext>
            </a:extLst>
          </p:cNvPr>
          <p:cNvSpPr>
            <a:spLocks noGrp="1"/>
          </p:cNvSpPr>
          <p:nvPr>
            <p:ph type="body" sz="quarter" idx="160" hasCustomPrompt="1"/>
          </p:nvPr>
        </p:nvSpPr>
        <p:spPr>
          <a:xfrm>
            <a:off x="17689252" y="20097283"/>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Results</a:t>
            </a:r>
          </a:p>
        </p:txBody>
      </p:sp>
      <p:sp>
        <p:nvSpPr>
          <p:cNvPr id="39" name="Text Placeholder 5">
            <a:extLst>
              <a:ext uri="{FF2B5EF4-FFF2-40B4-BE49-F238E27FC236}">
                <a16:creationId xmlns:a16="http://schemas.microsoft.com/office/drawing/2014/main" id="{FC8AB42B-9BE3-1977-E3A7-30354173330F}"/>
              </a:ext>
            </a:extLst>
          </p:cNvPr>
          <p:cNvSpPr>
            <a:spLocks noGrp="1"/>
          </p:cNvSpPr>
          <p:nvPr>
            <p:ph type="body" sz="quarter" idx="161" hasCustomPrompt="1"/>
          </p:nvPr>
        </p:nvSpPr>
        <p:spPr>
          <a:xfrm>
            <a:off x="34292096" y="4800725"/>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Conclusions</a:t>
            </a:r>
          </a:p>
        </p:txBody>
      </p:sp>
      <p:sp>
        <p:nvSpPr>
          <p:cNvPr id="41" name="Text Placeholder 5">
            <a:extLst>
              <a:ext uri="{FF2B5EF4-FFF2-40B4-BE49-F238E27FC236}">
                <a16:creationId xmlns:a16="http://schemas.microsoft.com/office/drawing/2014/main" id="{167C31E1-291F-5728-E4CA-BA70D485ED14}"/>
              </a:ext>
            </a:extLst>
          </p:cNvPr>
          <p:cNvSpPr>
            <a:spLocks noGrp="1"/>
          </p:cNvSpPr>
          <p:nvPr>
            <p:ph type="body" sz="quarter" idx="163" hasCustomPrompt="1"/>
          </p:nvPr>
        </p:nvSpPr>
        <p:spPr>
          <a:xfrm>
            <a:off x="34298738" y="16877065"/>
            <a:ext cx="15808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References</a:t>
            </a:r>
          </a:p>
        </p:txBody>
      </p:sp>
      <p:sp>
        <p:nvSpPr>
          <p:cNvPr id="43" name="Text Placeholder 5">
            <a:extLst>
              <a:ext uri="{FF2B5EF4-FFF2-40B4-BE49-F238E27FC236}">
                <a16:creationId xmlns:a16="http://schemas.microsoft.com/office/drawing/2014/main" id="{16D5996F-9A9B-4CE2-EDF8-03F0ED250560}"/>
              </a:ext>
            </a:extLst>
          </p:cNvPr>
          <p:cNvSpPr>
            <a:spLocks noGrp="1"/>
          </p:cNvSpPr>
          <p:nvPr>
            <p:ph type="body" sz="quarter" idx="165" hasCustomPrompt="1"/>
          </p:nvPr>
        </p:nvSpPr>
        <p:spPr>
          <a:xfrm>
            <a:off x="34298738" y="25202927"/>
            <a:ext cx="15844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Acknowledgements</a:t>
            </a:r>
          </a:p>
        </p:txBody>
      </p:sp>
      <p:sp>
        <p:nvSpPr>
          <p:cNvPr id="46" name="Text Placeholder 76">
            <a:extLst>
              <a:ext uri="{FF2B5EF4-FFF2-40B4-BE49-F238E27FC236}">
                <a16:creationId xmlns:a16="http://schemas.microsoft.com/office/drawing/2014/main" id="{0ED8A1A6-E312-E0F4-C21A-CB40743F8BA4}"/>
              </a:ext>
            </a:extLst>
          </p:cNvPr>
          <p:cNvSpPr>
            <a:spLocks noGrp="1"/>
          </p:cNvSpPr>
          <p:nvPr>
            <p:ph type="body" sz="quarter" idx="150" hasCustomPrompt="1"/>
          </p:nvPr>
        </p:nvSpPr>
        <p:spPr>
          <a:xfrm>
            <a:off x="6733309" y="2423110"/>
            <a:ext cx="37739782" cy="646331"/>
          </a:xfrm>
          <a:prstGeom prst="rect">
            <a:avLst/>
          </a:prstGeom>
        </p:spPr>
        <p:txBody>
          <a:bodyPr anchor="t" anchorCtr="0">
            <a:spAutoFit/>
          </a:bodyPr>
          <a:lstStyle>
            <a:lvl1pPr marL="0" indent="0" algn="ctr">
              <a:buFontTx/>
              <a:buNone/>
              <a:defRPr sz="36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47" name="Text Placeholder 76">
            <a:extLst>
              <a:ext uri="{FF2B5EF4-FFF2-40B4-BE49-F238E27FC236}">
                <a16:creationId xmlns:a16="http://schemas.microsoft.com/office/drawing/2014/main" id="{384295E6-2396-758F-C087-FEC37A158BE3}"/>
              </a:ext>
            </a:extLst>
          </p:cNvPr>
          <p:cNvSpPr>
            <a:spLocks noGrp="1"/>
          </p:cNvSpPr>
          <p:nvPr>
            <p:ph type="body" sz="quarter" idx="151" hasCustomPrompt="1"/>
          </p:nvPr>
        </p:nvSpPr>
        <p:spPr>
          <a:xfrm>
            <a:off x="6733309" y="1517183"/>
            <a:ext cx="37739782"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48" name="Text Placeholder 76">
            <a:extLst>
              <a:ext uri="{FF2B5EF4-FFF2-40B4-BE49-F238E27FC236}">
                <a16:creationId xmlns:a16="http://schemas.microsoft.com/office/drawing/2014/main" id="{A60DD735-A713-A94C-FC71-E33403E87F6B}"/>
              </a:ext>
            </a:extLst>
          </p:cNvPr>
          <p:cNvSpPr>
            <a:spLocks noGrp="1"/>
          </p:cNvSpPr>
          <p:nvPr>
            <p:ph type="body" sz="quarter" idx="153" hasCustomPrompt="1"/>
          </p:nvPr>
        </p:nvSpPr>
        <p:spPr>
          <a:xfrm>
            <a:off x="6733309" y="272701"/>
            <a:ext cx="37739782" cy="1107996"/>
          </a:xfrm>
          <a:prstGeom prst="rect">
            <a:avLst/>
          </a:prstGeom>
        </p:spPr>
        <p:txBody>
          <a:bodyPr anchor="t" anchorCtr="0">
            <a:spAutoFit/>
          </a:bodyPr>
          <a:lstStyle>
            <a:lvl1pPr marL="0" indent="0" algn="ctr">
              <a:buFontTx/>
              <a:buNone/>
              <a:defRPr sz="66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136925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hyperlink" Target="https://www.posterpresentations.com/how-to-change-the-research-poster-template-colors.html" TargetMode="External"/><Relationship Id="rId3" Type="http://schemas.openxmlformats.org/officeDocument/2006/relationships/theme" Target="../theme/theme1.xml"/><Relationship Id="rId7" Type="http://schemas.openxmlformats.org/officeDocument/2006/relationships/image" Target="../media/image4.png"/><Relationship Id="rId12"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7.png"/><Relationship Id="rId5" Type="http://schemas.openxmlformats.org/officeDocument/2006/relationships/image" Target="../media/image2.png"/><Relationship Id="rId10" Type="http://schemas.openxmlformats.org/officeDocument/2006/relationships/image" Target="../media/image6.png"/><Relationship Id="rId4" Type="http://schemas.openxmlformats.org/officeDocument/2006/relationships/image" Target="../media/image1.png"/><Relationship Id="rId9"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theme" Target="../theme/theme3.xml"/><Relationship Id="rId18" Type="http://schemas.openxmlformats.org/officeDocument/2006/relationships/hyperlink" Target="https://www.posterpresentations.com/how-to-change-the-research-poster-template-colors.html" TargetMode="External"/><Relationship Id="rId3" Type="http://schemas.openxmlformats.org/officeDocument/2006/relationships/slideLayout" Target="../slideLayouts/slideLayout7.xml"/><Relationship Id="rId21" Type="http://schemas.openxmlformats.org/officeDocument/2006/relationships/image" Target="../media/image7.png"/><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image" Target="../media/image4.png"/><Relationship Id="rId2" Type="http://schemas.openxmlformats.org/officeDocument/2006/relationships/slideLayout" Target="../slideLayouts/slideLayout6.xml"/><Relationship Id="rId16" Type="http://schemas.openxmlformats.org/officeDocument/2006/relationships/image" Target="../media/image3.png"/><Relationship Id="rId20"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image" Target="../media/image2.png"/><Relationship Id="rId10" Type="http://schemas.openxmlformats.org/officeDocument/2006/relationships/slideLayout" Target="../slideLayouts/slideLayout14.xml"/><Relationship Id="rId19" Type="http://schemas.openxmlformats.org/officeDocument/2006/relationships/image" Target="../media/image5.png"/><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image" Target="../media/image1.png"/><Relationship Id="rId22"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F67B87-F7D3-3E32-87AA-F3A9AB7AEF5E}"/>
              </a:ext>
            </a:extLst>
          </p:cNvPr>
          <p:cNvSpPr/>
          <p:nvPr userDrawn="1"/>
        </p:nvSpPr>
        <p:spPr>
          <a:xfrm>
            <a:off x="0" y="32077021"/>
            <a:ext cx="51206400" cy="973675"/>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Text Box 14"/>
          <p:cNvSpPr txBox="1">
            <a:spLocks noChangeArrowheads="1"/>
          </p:cNvSpPr>
          <p:nvPr/>
        </p:nvSpPr>
        <p:spPr bwMode="auto">
          <a:xfrm>
            <a:off x="515274" y="32372484"/>
            <a:ext cx="2933700" cy="382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0" tIns="52140" rIns="104300" bIns="52140">
            <a:spAutoFit/>
          </a:bodyPr>
          <a:lstStyle>
            <a:lvl1pPr>
              <a:defRPr sz="9800">
                <a:solidFill>
                  <a:schemeClr val="tx1"/>
                </a:solidFill>
                <a:latin typeface="Calibri" pitchFamily="34" charset="0"/>
              </a:defRPr>
            </a:lvl1pPr>
            <a:lvl2pPr marL="742950" indent="-285750">
              <a:defRPr sz="9800">
                <a:solidFill>
                  <a:schemeClr val="tx1"/>
                </a:solidFill>
                <a:latin typeface="Calibri" pitchFamily="34" charset="0"/>
              </a:defRPr>
            </a:lvl2pPr>
            <a:lvl3pPr marL="1143000" indent="-228600">
              <a:defRPr sz="9800">
                <a:solidFill>
                  <a:schemeClr val="tx1"/>
                </a:solidFill>
                <a:latin typeface="Calibri" pitchFamily="34" charset="0"/>
              </a:defRPr>
            </a:lvl3pPr>
            <a:lvl4pPr marL="1600200" indent="-228600">
              <a:defRPr sz="9800">
                <a:solidFill>
                  <a:schemeClr val="tx1"/>
                </a:solidFill>
                <a:latin typeface="Calibri" pitchFamily="34" charset="0"/>
              </a:defRPr>
            </a:lvl4pPr>
            <a:lvl5pPr marL="2057400" indent="-228600">
              <a:defRPr sz="9800">
                <a:solidFill>
                  <a:schemeClr val="tx1"/>
                </a:solidFill>
                <a:latin typeface="Calibri" pitchFamily="34" charset="0"/>
              </a:defRPr>
            </a:lvl5pPr>
            <a:lvl6pPr marL="2514600" indent="-228600" defTabSz="5014913" fontAlgn="base">
              <a:spcBef>
                <a:spcPct val="0"/>
              </a:spcBef>
              <a:spcAft>
                <a:spcPct val="0"/>
              </a:spcAft>
              <a:defRPr sz="9800">
                <a:solidFill>
                  <a:schemeClr val="tx1"/>
                </a:solidFill>
                <a:latin typeface="Calibri" pitchFamily="34" charset="0"/>
              </a:defRPr>
            </a:lvl6pPr>
            <a:lvl7pPr marL="2971800" indent="-228600" defTabSz="5014913" fontAlgn="base">
              <a:spcBef>
                <a:spcPct val="0"/>
              </a:spcBef>
              <a:spcAft>
                <a:spcPct val="0"/>
              </a:spcAft>
              <a:defRPr sz="9800">
                <a:solidFill>
                  <a:schemeClr val="tx1"/>
                </a:solidFill>
                <a:latin typeface="Calibri" pitchFamily="34" charset="0"/>
              </a:defRPr>
            </a:lvl7pPr>
            <a:lvl8pPr marL="3429000" indent="-228600" defTabSz="5014913" fontAlgn="base">
              <a:spcBef>
                <a:spcPct val="0"/>
              </a:spcBef>
              <a:spcAft>
                <a:spcPct val="0"/>
              </a:spcAft>
              <a:defRPr sz="9800">
                <a:solidFill>
                  <a:schemeClr val="tx1"/>
                </a:solidFill>
                <a:latin typeface="Calibri" pitchFamily="34" charset="0"/>
              </a:defRPr>
            </a:lvl8pPr>
            <a:lvl9pPr marL="3886200" indent="-228600" defTabSz="5014913" fontAlgn="base">
              <a:spcBef>
                <a:spcPct val="0"/>
              </a:spcBef>
              <a:spcAft>
                <a:spcPct val="0"/>
              </a:spcAft>
              <a:defRPr sz="9800">
                <a:solidFill>
                  <a:schemeClr val="tx1"/>
                </a:solidFill>
                <a:latin typeface="Calibri" pitchFamily="34" charset="0"/>
              </a:defRPr>
            </a:lvl9pPr>
          </a:lstStyle>
          <a:p>
            <a:pPr eaLnBrk="0" hangingPunct="0">
              <a:lnSpc>
                <a:spcPct val="65000"/>
              </a:lnSpc>
              <a:spcBef>
                <a:spcPct val="50000"/>
              </a:spcBef>
              <a:defRPr/>
            </a:pPr>
            <a:r>
              <a:rPr lang="en-US" sz="600" b="1" dirty="0">
                <a:solidFill>
                  <a:srgbClr val="BFBFBF"/>
                </a:solidFill>
                <a:latin typeface="Arial" charset="0"/>
              </a:rPr>
              <a:t>RESEARCH POSTER PRESENTATION DESIGN © 2022</a:t>
            </a:r>
          </a:p>
          <a:p>
            <a:pPr eaLnBrk="0" hangingPunct="0">
              <a:lnSpc>
                <a:spcPct val="65000"/>
              </a:lnSpc>
              <a:spcBef>
                <a:spcPct val="50000"/>
              </a:spcBef>
              <a:defRPr/>
            </a:pPr>
            <a:r>
              <a:rPr lang="en-US" sz="1200" b="1" dirty="0">
                <a:solidFill>
                  <a:srgbClr val="BFBFBF"/>
                </a:solidFill>
                <a:latin typeface="Arial" charset="0"/>
              </a:rPr>
              <a:t>www.PosterPresentations.com</a:t>
            </a:r>
          </a:p>
        </p:txBody>
      </p:sp>
      <p:graphicFrame>
        <p:nvGraphicFramePr>
          <p:cNvPr id="3" name="Table 2">
            <a:extLst>
              <a:ext uri="{FF2B5EF4-FFF2-40B4-BE49-F238E27FC236}">
                <a16:creationId xmlns:a16="http://schemas.microsoft.com/office/drawing/2014/main" id="{6968DBF6-483A-CD49-8C44-CDCA78BA6414}"/>
              </a:ext>
            </a:extLst>
          </p:cNvPr>
          <p:cNvGraphicFramePr>
            <a:graphicFrameLocks noGrp="1"/>
          </p:cNvGraphicFramePr>
          <p:nvPr userDrawn="1">
            <p:extLst>
              <p:ext uri="{D42A27DB-BD31-4B8C-83A1-F6EECF244321}">
                <p14:modId xmlns:p14="http://schemas.microsoft.com/office/powerpoint/2010/main" val="4244695908"/>
              </p:ext>
            </p:extLst>
          </p:nvPr>
        </p:nvGraphicFramePr>
        <p:xfrm>
          <a:off x="-10227973" y="-1"/>
          <a:ext cx="9776869" cy="32918397"/>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24616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63426">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36”x56"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634158">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presentation poster </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56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65.3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74.6 wide</a:t>
                      </a:r>
                    </a:p>
                  </a:txBody>
                  <a:tcPr marL="182880" marT="137160">
                    <a:solidFill>
                      <a:srgbClr val="010101"/>
                    </a:solidFill>
                  </a:tcPr>
                </a:tc>
                <a:extLst>
                  <a:ext uri="{0D108BD9-81ED-4DB2-BD59-A6C34878D82A}">
                    <a16:rowId xmlns:a16="http://schemas.microsoft.com/office/drawing/2014/main" val="10008"/>
                  </a:ext>
                </a:extLst>
              </a:tr>
              <a:tr h="4346602">
                <a:tc>
                  <a:txBody>
                    <a:bodyPr/>
                    <a:lstStyle/>
                    <a:p>
                      <a:endParaRPr lang="en-US" sz="2000" dirty="0">
                        <a:solidFill>
                          <a:srgbClr val="1F3A4E"/>
                        </a:solidFill>
                      </a:endParaRPr>
                    </a:p>
                  </a:txBody>
                  <a:tcPr>
                    <a:blipFill rotWithShape="1">
                      <a:blip r:embed="rId4"/>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24838">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75978">
                <a:tc>
                  <a:txBody>
                    <a:bodyPr/>
                    <a:lstStyle/>
                    <a:p>
                      <a:endParaRPr lang="en-US" sz="2000" dirty="0">
                        <a:solidFill>
                          <a:srgbClr val="1F3A4E"/>
                        </a:solidFill>
                      </a:endParaRPr>
                    </a:p>
                  </a:txBody>
                  <a:tcPr>
                    <a:blipFill rotWithShape="1">
                      <a:blip r:embed="rId5"/>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66653">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40976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324134">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6"/>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9756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2911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7"/>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144A9B5A-98B2-3642-AA1C-9CA50E4BB487}"/>
              </a:ext>
            </a:extLst>
          </p:cNvPr>
          <p:cNvGraphicFramePr>
            <a:graphicFrameLocks noGrp="1"/>
          </p:cNvGraphicFramePr>
          <p:nvPr userDrawn="1">
            <p:extLst>
              <p:ext uri="{D42A27DB-BD31-4B8C-83A1-F6EECF244321}">
                <p14:modId xmlns:p14="http://schemas.microsoft.com/office/powerpoint/2010/main" val="3968730783"/>
              </p:ext>
            </p:extLst>
          </p:nvPr>
        </p:nvGraphicFramePr>
        <p:xfrm>
          <a:off x="51556846" y="-24374"/>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8">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0"/>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2022</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6" name="Group 5">
            <a:extLst>
              <a:ext uri="{FF2B5EF4-FFF2-40B4-BE49-F238E27FC236}">
                <a16:creationId xmlns:a16="http://schemas.microsoft.com/office/drawing/2014/main" id="{25540794-34D8-236E-F74D-3C487A3CC3B1}"/>
              </a:ext>
            </a:extLst>
          </p:cNvPr>
          <p:cNvGrpSpPr/>
          <p:nvPr userDrawn="1"/>
        </p:nvGrpSpPr>
        <p:grpSpPr>
          <a:xfrm>
            <a:off x="0" y="-24374"/>
            <a:ext cx="51206400" cy="4157462"/>
            <a:chOff x="0" y="-1"/>
            <a:chExt cx="12192000" cy="1219223"/>
          </a:xfrm>
        </p:grpSpPr>
        <p:sp>
          <p:nvSpPr>
            <p:cNvPr id="7" name="Document 6">
              <a:extLst>
                <a:ext uri="{FF2B5EF4-FFF2-40B4-BE49-F238E27FC236}">
                  <a16:creationId xmlns:a16="http://schemas.microsoft.com/office/drawing/2014/main" id="{67FDC986-CCC4-5BA2-394E-4C90EA8270BE}"/>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cument 7">
              <a:extLst>
                <a:ext uri="{FF2B5EF4-FFF2-40B4-BE49-F238E27FC236}">
                  <a16:creationId xmlns:a16="http://schemas.microsoft.com/office/drawing/2014/main" id="{D80C61B1-6B12-D2C1-A814-CBBABF8C1355}"/>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 bg1="lt1" tx1="dk1" bg2="lt2" tx2="dk2" accent1="accent1" accent2="accent2" accent3="accent3" accent4="accent4" accent5="accent5" accent6="accent6" hlink="hlink" folHlink="folHlink"/>
  <p:sldLayoutIdLst>
    <p:sldLayoutId id="2147483658" r:id="rId1"/>
    <p:sldLayoutId id="2147483660" r:id="rId2"/>
  </p:sldLayoutIdLst>
  <p:txStyles>
    <p:titleStyle>
      <a:lvl1pPr algn="ctr" defTabSz="5014913" rtl="0" eaLnBrk="0" fontAlgn="base" hangingPunct="0">
        <a:spcBef>
          <a:spcPct val="0"/>
        </a:spcBef>
        <a:spcAft>
          <a:spcPct val="0"/>
        </a:spcAft>
        <a:defRPr sz="10000" kern="1200">
          <a:solidFill>
            <a:schemeClr val="bg1"/>
          </a:solidFill>
          <a:latin typeface="Trebuchet MS" pitchFamily="34" charset="0"/>
          <a:ea typeface="+mj-ea"/>
          <a:cs typeface="+mj-cs"/>
        </a:defRPr>
      </a:lvl1pPr>
      <a:lvl2pPr algn="ctr" defTabSz="5014913" rtl="0" eaLnBrk="0" fontAlgn="base" hangingPunct="0">
        <a:spcBef>
          <a:spcPct val="0"/>
        </a:spcBef>
        <a:spcAft>
          <a:spcPct val="0"/>
        </a:spcAft>
        <a:defRPr sz="10000">
          <a:solidFill>
            <a:schemeClr val="bg1"/>
          </a:solidFill>
          <a:latin typeface="Trebuchet MS" pitchFamily="34" charset="0"/>
        </a:defRPr>
      </a:lvl2pPr>
      <a:lvl3pPr algn="ctr" defTabSz="5014913" rtl="0" eaLnBrk="0" fontAlgn="base" hangingPunct="0">
        <a:spcBef>
          <a:spcPct val="0"/>
        </a:spcBef>
        <a:spcAft>
          <a:spcPct val="0"/>
        </a:spcAft>
        <a:defRPr sz="10000">
          <a:solidFill>
            <a:schemeClr val="bg1"/>
          </a:solidFill>
          <a:latin typeface="Trebuchet MS" pitchFamily="34" charset="0"/>
        </a:defRPr>
      </a:lvl3pPr>
      <a:lvl4pPr algn="ctr" defTabSz="5014913" rtl="0" eaLnBrk="0" fontAlgn="base" hangingPunct="0">
        <a:spcBef>
          <a:spcPct val="0"/>
        </a:spcBef>
        <a:spcAft>
          <a:spcPct val="0"/>
        </a:spcAft>
        <a:defRPr sz="10000">
          <a:solidFill>
            <a:schemeClr val="bg1"/>
          </a:solidFill>
          <a:latin typeface="Trebuchet MS" pitchFamily="34" charset="0"/>
        </a:defRPr>
      </a:lvl4pPr>
      <a:lvl5pPr algn="ctr" defTabSz="5014913" rtl="0" eaLnBrk="0" fontAlgn="base" hangingPunct="0">
        <a:spcBef>
          <a:spcPct val="0"/>
        </a:spcBef>
        <a:spcAft>
          <a:spcPct val="0"/>
        </a:spcAft>
        <a:defRPr sz="10000">
          <a:solidFill>
            <a:schemeClr val="bg1"/>
          </a:solidFill>
          <a:latin typeface="Trebuchet MS" pitchFamily="34" charset="0"/>
        </a:defRPr>
      </a:lvl5pPr>
      <a:lvl6pPr marL="457200" algn="ctr" defTabSz="5014913" rtl="0" fontAlgn="base">
        <a:spcBef>
          <a:spcPct val="0"/>
        </a:spcBef>
        <a:spcAft>
          <a:spcPct val="0"/>
        </a:spcAft>
        <a:defRPr sz="10000">
          <a:solidFill>
            <a:schemeClr val="bg1"/>
          </a:solidFill>
          <a:latin typeface="Trebuchet MS" pitchFamily="34" charset="0"/>
        </a:defRPr>
      </a:lvl6pPr>
      <a:lvl7pPr marL="914400" algn="ctr" defTabSz="5014913" rtl="0" fontAlgn="base">
        <a:spcBef>
          <a:spcPct val="0"/>
        </a:spcBef>
        <a:spcAft>
          <a:spcPct val="0"/>
        </a:spcAft>
        <a:defRPr sz="10000">
          <a:solidFill>
            <a:schemeClr val="bg1"/>
          </a:solidFill>
          <a:latin typeface="Trebuchet MS" pitchFamily="34" charset="0"/>
        </a:defRPr>
      </a:lvl7pPr>
      <a:lvl8pPr marL="1371600" algn="ctr" defTabSz="5014913" rtl="0" fontAlgn="base">
        <a:spcBef>
          <a:spcPct val="0"/>
        </a:spcBef>
        <a:spcAft>
          <a:spcPct val="0"/>
        </a:spcAft>
        <a:defRPr sz="10000">
          <a:solidFill>
            <a:schemeClr val="bg1"/>
          </a:solidFill>
          <a:latin typeface="Trebuchet MS" pitchFamily="34" charset="0"/>
        </a:defRPr>
      </a:lvl8pPr>
      <a:lvl9pPr marL="1828800" algn="ctr" defTabSz="5014913" rtl="0" fontAlgn="base">
        <a:spcBef>
          <a:spcPct val="0"/>
        </a:spcBef>
        <a:spcAft>
          <a:spcPct val="0"/>
        </a:spcAft>
        <a:defRPr sz="10000">
          <a:solidFill>
            <a:schemeClr val="bg1"/>
          </a:solidFill>
          <a:latin typeface="Trebuchet MS" pitchFamily="34" charset="0"/>
        </a:defRPr>
      </a:lvl9pPr>
    </p:titleStyle>
    <p:bodyStyle>
      <a:lvl1pPr marL="1879600" indent="-1879600" algn="l" defTabSz="5014913" rtl="0" eaLnBrk="0" fontAlgn="base" hangingPunct="0">
        <a:spcBef>
          <a:spcPct val="20000"/>
        </a:spcBef>
        <a:spcAft>
          <a:spcPct val="0"/>
        </a:spcAft>
        <a:buFont typeface="Arial" charset="0"/>
        <a:buChar char="•"/>
        <a:defRPr sz="17600" kern="1200">
          <a:solidFill>
            <a:schemeClr val="tx1"/>
          </a:solidFill>
          <a:latin typeface="+mn-lt"/>
          <a:ea typeface="+mn-ea"/>
          <a:cs typeface="+mn-cs"/>
        </a:defRPr>
      </a:lvl1pPr>
      <a:lvl2pPr marL="4075113" indent="-1566863" algn="l" defTabSz="5014913" rtl="0" eaLnBrk="0" fontAlgn="base" hangingPunct="0">
        <a:spcBef>
          <a:spcPct val="20000"/>
        </a:spcBef>
        <a:spcAft>
          <a:spcPct val="0"/>
        </a:spcAft>
        <a:buFont typeface="Arial" charset="0"/>
        <a:buChar char="–"/>
        <a:defRPr sz="15400" kern="1200">
          <a:solidFill>
            <a:schemeClr val="tx1"/>
          </a:solidFill>
          <a:latin typeface="+mn-lt"/>
          <a:ea typeface="+mn-ea"/>
          <a:cs typeface="+mn-cs"/>
        </a:defRPr>
      </a:lvl2pPr>
      <a:lvl3pPr marL="6269038" indent="-1252538" algn="l" defTabSz="5014913" rtl="0" eaLnBrk="0" fontAlgn="base" hangingPunct="0">
        <a:spcBef>
          <a:spcPct val="20000"/>
        </a:spcBef>
        <a:spcAft>
          <a:spcPct val="0"/>
        </a:spcAft>
        <a:buFont typeface="Arial" charset="0"/>
        <a:buChar char="•"/>
        <a:defRPr sz="13200" kern="1200">
          <a:solidFill>
            <a:schemeClr val="tx1"/>
          </a:solidFill>
          <a:latin typeface="+mn-lt"/>
          <a:ea typeface="+mn-ea"/>
          <a:cs typeface="+mn-cs"/>
        </a:defRPr>
      </a:lvl3pPr>
      <a:lvl4pPr marL="877728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4pPr>
      <a:lvl5pPr marL="1128553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5pPr>
      <a:lvl6pPr marL="13793688"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6pPr>
      <a:lvl7pPr marL="16301630"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7pPr>
      <a:lvl8pPr marL="18809574"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8pPr>
      <a:lvl9pPr marL="21317516"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9pPr>
    </p:bodyStyle>
    <p:otherStyle>
      <a:defPPr>
        <a:defRPr lang="en-US"/>
      </a:defPPr>
      <a:lvl1pPr marL="0" algn="l" defTabSz="5015886" rtl="0" eaLnBrk="1" latinLnBrk="0" hangingPunct="1">
        <a:defRPr sz="9800" kern="1200">
          <a:solidFill>
            <a:schemeClr val="tx1"/>
          </a:solidFill>
          <a:latin typeface="+mn-lt"/>
          <a:ea typeface="+mn-ea"/>
          <a:cs typeface="+mn-cs"/>
        </a:defRPr>
      </a:lvl1pPr>
      <a:lvl2pPr marL="2507944" algn="l" defTabSz="5015886" rtl="0" eaLnBrk="1" latinLnBrk="0" hangingPunct="1">
        <a:defRPr sz="9800" kern="1200">
          <a:solidFill>
            <a:schemeClr val="tx1"/>
          </a:solidFill>
          <a:latin typeface="+mn-lt"/>
          <a:ea typeface="+mn-ea"/>
          <a:cs typeface="+mn-cs"/>
        </a:defRPr>
      </a:lvl2pPr>
      <a:lvl3pPr marL="5015886" algn="l" defTabSz="5015886" rtl="0" eaLnBrk="1" latinLnBrk="0" hangingPunct="1">
        <a:defRPr sz="9800" kern="1200">
          <a:solidFill>
            <a:schemeClr val="tx1"/>
          </a:solidFill>
          <a:latin typeface="+mn-lt"/>
          <a:ea typeface="+mn-ea"/>
          <a:cs typeface="+mn-cs"/>
        </a:defRPr>
      </a:lvl3pPr>
      <a:lvl4pPr marL="7523830" algn="l" defTabSz="5015886" rtl="0" eaLnBrk="1" latinLnBrk="0" hangingPunct="1">
        <a:defRPr sz="9800" kern="1200">
          <a:solidFill>
            <a:schemeClr val="tx1"/>
          </a:solidFill>
          <a:latin typeface="+mn-lt"/>
          <a:ea typeface="+mn-ea"/>
          <a:cs typeface="+mn-cs"/>
        </a:defRPr>
      </a:lvl4pPr>
      <a:lvl5pPr marL="10031772" algn="l" defTabSz="5015886" rtl="0" eaLnBrk="1" latinLnBrk="0" hangingPunct="1">
        <a:defRPr sz="9800" kern="1200">
          <a:solidFill>
            <a:schemeClr val="tx1"/>
          </a:solidFill>
          <a:latin typeface="+mn-lt"/>
          <a:ea typeface="+mn-ea"/>
          <a:cs typeface="+mn-cs"/>
        </a:defRPr>
      </a:lvl5pPr>
      <a:lvl6pPr marL="12539716" algn="l" defTabSz="5015886" rtl="0" eaLnBrk="1" latinLnBrk="0" hangingPunct="1">
        <a:defRPr sz="9800" kern="1200">
          <a:solidFill>
            <a:schemeClr val="tx1"/>
          </a:solidFill>
          <a:latin typeface="+mn-lt"/>
          <a:ea typeface="+mn-ea"/>
          <a:cs typeface="+mn-cs"/>
        </a:defRPr>
      </a:lvl6pPr>
      <a:lvl7pPr marL="15047660" algn="l" defTabSz="5015886" rtl="0" eaLnBrk="1" latinLnBrk="0" hangingPunct="1">
        <a:defRPr sz="9800" kern="1200">
          <a:solidFill>
            <a:schemeClr val="tx1"/>
          </a:solidFill>
          <a:latin typeface="+mn-lt"/>
          <a:ea typeface="+mn-ea"/>
          <a:cs typeface="+mn-cs"/>
        </a:defRPr>
      </a:lvl7pPr>
      <a:lvl8pPr marL="17555602" algn="l" defTabSz="5015886" rtl="0" eaLnBrk="1" latinLnBrk="0" hangingPunct="1">
        <a:defRPr sz="9800" kern="1200">
          <a:solidFill>
            <a:schemeClr val="tx1"/>
          </a:solidFill>
          <a:latin typeface="+mn-lt"/>
          <a:ea typeface="+mn-ea"/>
          <a:cs typeface="+mn-cs"/>
        </a:defRPr>
      </a:lvl8pPr>
      <a:lvl9pPr marL="20063546" algn="l" defTabSz="5015886" rtl="0" eaLnBrk="1" latinLnBrk="0" hangingPunct="1">
        <a:defRPr sz="9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9" name="Text Box 14"/>
          <p:cNvSpPr txBox="1">
            <a:spLocks noChangeArrowheads="1"/>
          </p:cNvSpPr>
          <p:nvPr/>
        </p:nvSpPr>
        <p:spPr bwMode="auto">
          <a:xfrm>
            <a:off x="1319946" y="32123776"/>
            <a:ext cx="2933700" cy="382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0" tIns="52140" rIns="104300" bIns="52140">
            <a:spAutoFit/>
          </a:bodyPr>
          <a:lstStyle>
            <a:lvl1pPr>
              <a:defRPr sz="9800">
                <a:solidFill>
                  <a:schemeClr val="tx1"/>
                </a:solidFill>
                <a:latin typeface="Calibri" pitchFamily="34" charset="0"/>
              </a:defRPr>
            </a:lvl1pPr>
            <a:lvl2pPr marL="742950" indent="-285750">
              <a:defRPr sz="9800">
                <a:solidFill>
                  <a:schemeClr val="tx1"/>
                </a:solidFill>
                <a:latin typeface="Calibri" pitchFamily="34" charset="0"/>
              </a:defRPr>
            </a:lvl2pPr>
            <a:lvl3pPr marL="1143000" indent="-228600">
              <a:defRPr sz="9800">
                <a:solidFill>
                  <a:schemeClr val="tx1"/>
                </a:solidFill>
                <a:latin typeface="Calibri" pitchFamily="34" charset="0"/>
              </a:defRPr>
            </a:lvl3pPr>
            <a:lvl4pPr marL="1600200" indent="-228600">
              <a:defRPr sz="9800">
                <a:solidFill>
                  <a:schemeClr val="tx1"/>
                </a:solidFill>
                <a:latin typeface="Calibri" pitchFamily="34" charset="0"/>
              </a:defRPr>
            </a:lvl4pPr>
            <a:lvl5pPr marL="2057400" indent="-228600">
              <a:defRPr sz="9800">
                <a:solidFill>
                  <a:schemeClr val="tx1"/>
                </a:solidFill>
                <a:latin typeface="Calibri" pitchFamily="34" charset="0"/>
              </a:defRPr>
            </a:lvl5pPr>
            <a:lvl6pPr marL="2514600" indent="-228600" defTabSz="5014913" fontAlgn="base">
              <a:spcBef>
                <a:spcPct val="0"/>
              </a:spcBef>
              <a:spcAft>
                <a:spcPct val="0"/>
              </a:spcAft>
              <a:defRPr sz="9800">
                <a:solidFill>
                  <a:schemeClr val="tx1"/>
                </a:solidFill>
                <a:latin typeface="Calibri" pitchFamily="34" charset="0"/>
              </a:defRPr>
            </a:lvl6pPr>
            <a:lvl7pPr marL="2971800" indent="-228600" defTabSz="5014913" fontAlgn="base">
              <a:spcBef>
                <a:spcPct val="0"/>
              </a:spcBef>
              <a:spcAft>
                <a:spcPct val="0"/>
              </a:spcAft>
              <a:defRPr sz="9800">
                <a:solidFill>
                  <a:schemeClr val="tx1"/>
                </a:solidFill>
                <a:latin typeface="Calibri" pitchFamily="34" charset="0"/>
              </a:defRPr>
            </a:lvl7pPr>
            <a:lvl8pPr marL="3429000" indent="-228600" defTabSz="5014913" fontAlgn="base">
              <a:spcBef>
                <a:spcPct val="0"/>
              </a:spcBef>
              <a:spcAft>
                <a:spcPct val="0"/>
              </a:spcAft>
              <a:defRPr sz="9800">
                <a:solidFill>
                  <a:schemeClr val="tx1"/>
                </a:solidFill>
                <a:latin typeface="Calibri" pitchFamily="34" charset="0"/>
              </a:defRPr>
            </a:lvl8pPr>
            <a:lvl9pPr marL="3886200" indent="-228600" defTabSz="5014913" fontAlgn="base">
              <a:spcBef>
                <a:spcPct val="0"/>
              </a:spcBef>
              <a:spcAft>
                <a:spcPct val="0"/>
              </a:spcAft>
              <a:defRPr sz="9800">
                <a:solidFill>
                  <a:schemeClr val="tx1"/>
                </a:solidFill>
                <a:latin typeface="Calibri" pitchFamily="34" charset="0"/>
              </a:defRPr>
            </a:lvl9pPr>
          </a:lstStyle>
          <a:p>
            <a:pPr eaLnBrk="0" hangingPunct="0">
              <a:lnSpc>
                <a:spcPct val="65000"/>
              </a:lnSpc>
              <a:spcBef>
                <a:spcPct val="50000"/>
              </a:spcBef>
              <a:defRPr/>
            </a:pPr>
            <a:r>
              <a:rPr lang="en-US" sz="600" b="1" dirty="0">
                <a:solidFill>
                  <a:srgbClr val="BFBFBF"/>
                </a:solidFill>
                <a:latin typeface="Arial" charset="0"/>
              </a:rPr>
              <a:t>RESEARCH POSTER PRESENTATION DESIGN © 2022</a:t>
            </a:r>
          </a:p>
          <a:p>
            <a:pPr eaLnBrk="0" hangingPunct="0">
              <a:lnSpc>
                <a:spcPct val="65000"/>
              </a:lnSpc>
              <a:spcBef>
                <a:spcPct val="50000"/>
              </a:spcBef>
              <a:defRPr/>
            </a:pPr>
            <a:r>
              <a:rPr lang="en-US" sz="1200" b="1" dirty="0">
                <a:solidFill>
                  <a:srgbClr val="BFBFBF"/>
                </a:solidFill>
                <a:latin typeface="Arial" charset="0"/>
              </a:rPr>
              <a:t>www.PosterPresentations.com</a:t>
            </a:r>
          </a:p>
        </p:txBody>
      </p:sp>
    </p:spTree>
    <p:extLst>
      <p:ext uri="{BB962C8B-B14F-4D97-AF65-F5344CB8AC3E}">
        <p14:creationId xmlns:p14="http://schemas.microsoft.com/office/powerpoint/2010/main" val="1341850104"/>
      </p:ext>
    </p:extLst>
  </p:cSld>
  <p:clrMap bg1="lt1" tx1="dk1" bg2="lt2" tx2="dk2" accent1="accent1" accent2="accent2" accent3="accent3" accent4="accent4" accent5="accent5" accent6="accent6" hlink="hlink" folHlink="folHlink"/>
  <p:sldLayoutIdLst>
    <p:sldLayoutId id="2147483662" r:id="rId1"/>
    <p:sldLayoutId id="2147483663" r:id="rId2"/>
  </p:sldLayoutIdLst>
  <p:txStyles>
    <p:titleStyle>
      <a:lvl1pPr algn="ctr" defTabSz="5014913" rtl="0" eaLnBrk="0" fontAlgn="base" hangingPunct="0">
        <a:spcBef>
          <a:spcPct val="0"/>
        </a:spcBef>
        <a:spcAft>
          <a:spcPct val="0"/>
        </a:spcAft>
        <a:defRPr sz="10000" kern="1200">
          <a:solidFill>
            <a:schemeClr val="bg1"/>
          </a:solidFill>
          <a:latin typeface="Trebuchet MS" pitchFamily="34" charset="0"/>
          <a:ea typeface="+mj-ea"/>
          <a:cs typeface="+mj-cs"/>
        </a:defRPr>
      </a:lvl1pPr>
      <a:lvl2pPr algn="ctr" defTabSz="5014913" rtl="0" eaLnBrk="0" fontAlgn="base" hangingPunct="0">
        <a:spcBef>
          <a:spcPct val="0"/>
        </a:spcBef>
        <a:spcAft>
          <a:spcPct val="0"/>
        </a:spcAft>
        <a:defRPr sz="10000">
          <a:solidFill>
            <a:schemeClr val="bg1"/>
          </a:solidFill>
          <a:latin typeface="Trebuchet MS" pitchFamily="34" charset="0"/>
        </a:defRPr>
      </a:lvl2pPr>
      <a:lvl3pPr algn="ctr" defTabSz="5014913" rtl="0" eaLnBrk="0" fontAlgn="base" hangingPunct="0">
        <a:spcBef>
          <a:spcPct val="0"/>
        </a:spcBef>
        <a:spcAft>
          <a:spcPct val="0"/>
        </a:spcAft>
        <a:defRPr sz="10000">
          <a:solidFill>
            <a:schemeClr val="bg1"/>
          </a:solidFill>
          <a:latin typeface="Trebuchet MS" pitchFamily="34" charset="0"/>
        </a:defRPr>
      </a:lvl3pPr>
      <a:lvl4pPr algn="ctr" defTabSz="5014913" rtl="0" eaLnBrk="0" fontAlgn="base" hangingPunct="0">
        <a:spcBef>
          <a:spcPct val="0"/>
        </a:spcBef>
        <a:spcAft>
          <a:spcPct val="0"/>
        </a:spcAft>
        <a:defRPr sz="10000">
          <a:solidFill>
            <a:schemeClr val="bg1"/>
          </a:solidFill>
          <a:latin typeface="Trebuchet MS" pitchFamily="34" charset="0"/>
        </a:defRPr>
      </a:lvl4pPr>
      <a:lvl5pPr algn="ctr" defTabSz="5014913" rtl="0" eaLnBrk="0" fontAlgn="base" hangingPunct="0">
        <a:spcBef>
          <a:spcPct val="0"/>
        </a:spcBef>
        <a:spcAft>
          <a:spcPct val="0"/>
        </a:spcAft>
        <a:defRPr sz="10000">
          <a:solidFill>
            <a:schemeClr val="bg1"/>
          </a:solidFill>
          <a:latin typeface="Trebuchet MS" pitchFamily="34" charset="0"/>
        </a:defRPr>
      </a:lvl5pPr>
      <a:lvl6pPr marL="457200" algn="ctr" defTabSz="5014913" rtl="0" fontAlgn="base">
        <a:spcBef>
          <a:spcPct val="0"/>
        </a:spcBef>
        <a:spcAft>
          <a:spcPct val="0"/>
        </a:spcAft>
        <a:defRPr sz="10000">
          <a:solidFill>
            <a:schemeClr val="bg1"/>
          </a:solidFill>
          <a:latin typeface="Trebuchet MS" pitchFamily="34" charset="0"/>
        </a:defRPr>
      </a:lvl6pPr>
      <a:lvl7pPr marL="914400" algn="ctr" defTabSz="5014913" rtl="0" fontAlgn="base">
        <a:spcBef>
          <a:spcPct val="0"/>
        </a:spcBef>
        <a:spcAft>
          <a:spcPct val="0"/>
        </a:spcAft>
        <a:defRPr sz="10000">
          <a:solidFill>
            <a:schemeClr val="bg1"/>
          </a:solidFill>
          <a:latin typeface="Trebuchet MS" pitchFamily="34" charset="0"/>
        </a:defRPr>
      </a:lvl7pPr>
      <a:lvl8pPr marL="1371600" algn="ctr" defTabSz="5014913" rtl="0" fontAlgn="base">
        <a:spcBef>
          <a:spcPct val="0"/>
        </a:spcBef>
        <a:spcAft>
          <a:spcPct val="0"/>
        </a:spcAft>
        <a:defRPr sz="10000">
          <a:solidFill>
            <a:schemeClr val="bg1"/>
          </a:solidFill>
          <a:latin typeface="Trebuchet MS" pitchFamily="34" charset="0"/>
        </a:defRPr>
      </a:lvl8pPr>
      <a:lvl9pPr marL="1828800" algn="ctr" defTabSz="5014913" rtl="0" fontAlgn="base">
        <a:spcBef>
          <a:spcPct val="0"/>
        </a:spcBef>
        <a:spcAft>
          <a:spcPct val="0"/>
        </a:spcAft>
        <a:defRPr sz="10000">
          <a:solidFill>
            <a:schemeClr val="bg1"/>
          </a:solidFill>
          <a:latin typeface="Trebuchet MS" pitchFamily="34" charset="0"/>
        </a:defRPr>
      </a:lvl9pPr>
    </p:titleStyle>
    <p:bodyStyle>
      <a:lvl1pPr marL="1879600" indent="-1879600" algn="l" defTabSz="5014913" rtl="0" eaLnBrk="0" fontAlgn="base" hangingPunct="0">
        <a:spcBef>
          <a:spcPct val="20000"/>
        </a:spcBef>
        <a:spcAft>
          <a:spcPct val="0"/>
        </a:spcAft>
        <a:buFont typeface="Arial" charset="0"/>
        <a:buChar char="•"/>
        <a:defRPr sz="17600" kern="1200">
          <a:solidFill>
            <a:schemeClr val="tx1"/>
          </a:solidFill>
          <a:latin typeface="+mn-lt"/>
          <a:ea typeface="+mn-ea"/>
          <a:cs typeface="+mn-cs"/>
        </a:defRPr>
      </a:lvl1pPr>
      <a:lvl2pPr marL="4075113" indent="-1566863" algn="l" defTabSz="5014913" rtl="0" eaLnBrk="0" fontAlgn="base" hangingPunct="0">
        <a:spcBef>
          <a:spcPct val="20000"/>
        </a:spcBef>
        <a:spcAft>
          <a:spcPct val="0"/>
        </a:spcAft>
        <a:buFont typeface="Arial" charset="0"/>
        <a:buChar char="–"/>
        <a:defRPr sz="15400" kern="1200">
          <a:solidFill>
            <a:schemeClr val="tx1"/>
          </a:solidFill>
          <a:latin typeface="+mn-lt"/>
          <a:ea typeface="+mn-ea"/>
          <a:cs typeface="+mn-cs"/>
        </a:defRPr>
      </a:lvl2pPr>
      <a:lvl3pPr marL="6269038" indent="-1252538" algn="l" defTabSz="5014913" rtl="0" eaLnBrk="0" fontAlgn="base" hangingPunct="0">
        <a:spcBef>
          <a:spcPct val="20000"/>
        </a:spcBef>
        <a:spcAft>
          <a:spcPct val="0"/>
        </a:spcAft>
        <a:buFont typeface="Arial" charset="0"/>
        <a:buChar char="•"/>
        <a:defRPr sz="13200" kern="1200">
          <a:solidFill>
            <a:schemeClr val="tx1"/>
          </a:solidFill>
          <a:latin typeface="+mn-lt"/>
          <a:ea typeface="+mn-ea"/>
          <a:cs typeface="+mn-cs"/>
        </a:defRPr>
      </a:lvl3pPr>
      <a:lvl4pPr marL="877728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4pPr>
      <a:lvl5pPr marL="1128553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5pPr>
      <a:lvl6pPr marL="13793688"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6pPr>
      <a:lvl7pPr marL="16301630"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7pPr>
      <a:lvl8pPr marL="18809574"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8pPr>
      <a:lvl9pPr marL="21317516"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9pPr>
    </p:bodyStyle>
    <p:otherStyle>
      <a:defPPr>
        <a:defRPr lang="en-US"/>
      </a:defPPr>
      <a:lvl1pPr marL="0" algn="l" defTabSz="5015886" rtl="0" eaLnBrk="1" latinLnBrk="0" hangingPunct="1">
        <a:defRPr sz="9800" kern="1200">
          <a:solidFill>
            <a:schemeClr val="tx1"/>
          </a:solidFill>
          <a:latin typeface="+mn-lt"/>
          <a:ea typeface="+mn-ea"/>
          <a:cs typeface="+mn-cs"/>
        </a:defRPr>
      </a:lvl1pPr>
      <a:lvl2pPr marL="2507944" algn="l" defTabSz="5015886" rtl="0" eaLnBrk="1" latinLnBrk="0" hangingPunct="1">
        <a:defRPr sz="9800" kern="1200">
          <a:solidFill>
            <a:schemeClr val="tx1"/>
          </a:solidFill>
          <a:latin typeface="+mn-lt"/>
          <a:ea typeface="+mn-ea"/>
          <a:cs typeface="+mn-cs"/>
        </a:defRPr>
      </a:lvl2pPr>
      <a:lvl3pPr marL="5015886" algn="l" defTabSz="5015886" rtl="0" eaLnBrk="1" latinLnBrk="0" hangingPunct="1">
        <a:defRPr sz="9800" kern="1200">
          <a:solidFill>
            <a:schemeClr val="tx1"/>
          </a:solidFill>
          <a:latin typeface="+mn-lt"/>
          <a:ea typeface="+mn-ea"/>
          <a:cs typeface="+mn-cs"/>
        </a:defRPr>
      </a:lvl3pPr>
      <a:lvl4pPr marL="7523830" algn="l" defTabSz="5015886" rtl="0" eaLnBrk="1" latinLnBrk="0" hangingPunct="1">
        <a:defRPr sz="9800" kern="1200">
          <a:solidFill>
            <a:schemeClr val="tx1"/>
          </a:solidFill>
          <a:latin typeface="+mn-lt"/>
          <a:ea typeface="+mn-ea"/>
          <a:cs typeface="+mn-cs"/>
        </a:defRPr>
      </a:lvl4pPr>
      <a:lvl5pPr marL="10031772" algn="l" defTabSz="5015886" rtl="0" eaLnBrk="1" latinLnBrk="0" hangingPunct="1">
        <a:defRPr sz="9800" kern="1200">
          <a:solidFill>
            <a:schemeClr val="tx1"/>
          </a:solidFill>
          <a:latin typeface="+mn-lt"/>
          <a:ea typeface="+mn-ea"/>
          <a:cs typeface="+mn-cs"/>
        </a:defRPr>
      </a:lvl5pPr>
      <a:lvl6pPr marL="12539716" algn="l" defTabSz="5015886" rtl="0" eaLnBrk="1" latinLnBrk="0" hangingPunct="1">
        <a:defRPr sz="9800" kern="1200">
          <a:solidFill>
            <a:schemeClr val="tx1"/>
          </a:solidFill>
          <a:latin typeface="+mn-lt"/>
          <a:ea typeface="+mn-ea"/>
          <a:cs typeface="+mn-cs"/>
        </a:defRPr>
      </a:lvl6pPr>
      <a:lvl7pPr marL="15047660" algn="l" defTabSz="5015886" rtl="0" eaLnBrk="1" latinLnBrk="0" hangingPunct="1">
        <a:defRPr sz="9800" kern="1200">
          <a:solidFill>
            <a:schemeClr val="tx1"/>
          </a:solidFill>
          <a:latin typeface="+mn-lt"/>
          <a:ea typeface="+mn-ea"/>
          <a:cs typeface="+mn-cs"/>
        </a:defRPr>
      </a:lvl7pPr>
      <a:lvl8pPr marL="17555602" algn="l" defTabSz="5015886" rtl="0" eaLnBrk="1" latinLnBrk="0" hangingPunct="1">
        <a:defRPr sz="9800" kern="1200">
          <a:solidFill>
            <a:schemeClr val="tx1"/>
          </a:solidFill>
          <a:latin typeface="+mn-lt"/>
          <a:ea typeface="+mn-ea"/>
          <a:cs typeface="+mn-cs"/>
        </a:defRPr>
      </a:lvl8pPr>
      <a:lvl9pPr marL="20063546" algn="l" defTabSz="5015886" rtl="0" eaLnBrk="1" latinLnBrk="0" hangingPunct="1">
        <a:defRPr sz="9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112B48-D6A4-F0E8-B7C7-1C5BF917C12C}"/>
              </a:ext>
            </a:extLst>
          </p:cNvPr>
          <p:cNvSpPr>
            <a:spLocks noGrp="1"/>
          </p:cNvSpPr>
          <p:nvPr>
            <p:ph type="title"/>
          </p:nvPr>
        </p:nvSpPr>
        <p:spPr>
          <a:xfrm>
            <a:off x="3520440" y="1752603"/>
            <a:ext cx="4416552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91AD36-D05D-A0A8-DDD8-23056A57338D}"/>
              </a:ext>
            </a:extLst>
          </p:cNvPr>
          <p:cNvSpPr>
            <a:spLocks noGrp="1"/>
          </p:cNvSpPr>
          <p:nvPr>
            <p:ph type="body" idx="1"/>
          </p:nvPr>
        </p:nvSpPr>
        <p:spPr>
          <a:xfrm>
            <a:off x="3520440" y="8763000"/>
            <a:ext cx="4416552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F0AA10-BF65-039A-128C-B3FF710383BD}"/>
              </a:ext>
            </a:extLst>
          </p:cNvPr>
          <p:cNvSpPr>
            <a:spLocks noGrp="1"/>
          </p:cNvSpPr>
          <p:nvPr>
            <p:ph type="dt" sz="half" idx="2"/>
          </p:nvPr>
        </p:nvSpPr>
        <p:spPr>
          <a:xfrm>
            <a:off x="3520440" y="30510482"/>
            <a:ext cx="11521440" cy="1752600"/>
          </a:xfrm>
          <a:prstGeom prst="rect">
            <a:avLst/>
          </a:prstGeom>
        </p:spPr>
        <p:txBody>
          <a:bodyPr vert="horz" lIns="91440" tIns="45720" rIns="91440" bIns="45720" rtlCol="0" anchor="ctr"/>
          <a:lstStyle>
            <a:lvl1pPr algn="l">
              <a:defRPr sz="5040">
                <a:solidFill>
                  <a:schemeClr val="tx1">
                    <a:tint val="75000"/>
                  </a:schemeClr>
                </a:solidFill>
              </a:defRPr>
            </a:lvl1pPr>
          </a:lstStyle>
          <a:p>
            <a:fld id="{5EEEF145-014E-48C1-82CC-BA976214918E}" type="datetimeFigureOut">
              <a:rPr lang="en-GB" smtClean="0"/>
              <a:t>10/12/2023</a:t>
            </a:fld>
            <a:endParaRPr lang="en-GB"/>
          </a:p>
        </p:txBody>
      </p:sp>
      <p:sp>
        <p:nvSpPr>
          <p:cNvPr id="5" name="Footer Placeholder 4">
            <a:extLst>
              <a:ext uri="{FF2B5EF4-FFF2-40B4-BE49-F238E27FC236}">
                <a16:creationId xmlns:a16="http://schemas.microsoft.com/office/drawing/2014/main" id="{D708D144-8FE0-0FC0-9ADD-4E7F92D2EA96}"/>
              </a:ext>
            </a:extLst>
          </p:cNvPr>
          <p:cNvSpPr>
            <a:spLocks noGrp="1"/>
          </p:cNvSpPr>
          <p:nvPr>
            <p:ph type="ftr" sz="quarter" idx="3"/>
          </p:nvPr>
        </p:nvSpPr>
        <p:spPr>
          <a:xfrm>
            <a:off x="16962120" y="30510482"/>
            <a:ext cx="17282160" cy="1752600"/>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466C82-DA96-1BCC-518B-FC84AB086DC0}"/>
              </a:ext>
            </a:extLst>
          </p:cNvPr>
          <p:cNvSpPr>
            <a:spLocks noGrp="1"/>
          </p:cNvSpPr>
          <p:nvPr>
            <p:ph type="sldNum" sz="quarter" idx="4"/>
          </p:nvPr>
        </p:nvSpPr>
        <p:spPr>
          <a:xfrm>
            <a:off x="36164520" y="30510482"/>
            <a:ext cx="11521440" cy="1752600"/>
          </a:xfrm>
          <a:prstGeom prst="rect">
            <a:avLst/>
          </a:prstGeom>
        </p:spPr>
        <p:txBody>
          <a:bodyPr vert="horz" lIns="91440" tIns="45720" rIns="91440" bIns="45720" rtlCol="0" anchor="ctr"/>
          <a:lstStyle>
            <a:lvl1pPr algn="r">
              <a:defRPr sz="5040">
                <a:solidFill>
                  <a:schemeClr val="tx1">
                    <a:tint val="75000"/>
                  </a:schemeClr>
                </a:solidFill>
              </a:defRPr>
            </a:lvl1pPr>
          </a:lstStyle>
          <a:p>
            <a:fld id="{9AACB438-713F-44DB-A4D2-D29C683EEBDC}" type="slidenum">
              <a:rPr lang="en-GB" smtClean="0"/>
              <a:t>‹#›</a:t>
            </a:fld>
            <a:endParaRPr lang="en-GB"/>
          </a:p>
        </p:txBody>
      </p:sp>
      <p:sp>
        <p:nvSpPr>
          <p:cNvPr id="7" name="Rectangle 6">
            <a:extLst>
              <a:ext uri="{FF2B5EF4-FFF2-40B4-BE49-F238E27FC236}">
                <a16:creationId xmlns:a16="http://schemas.microsoft.com/office/drawing/2014/main" id="{5582A568-1871-CF5E-CC93-056E973E1301}"/>
              </a:ext>
            </a:extLst>
          </p:cNvPr>
          <p:cNvSpPr/>
          <p:nvPr userDrawn="1"/>
        </p:nvSpPr>
        <p:spPr>
          <a:xfrm>
            <a:off x="0" y="32077021"/>
            <a:ext cx="51206400" cy="973675"/>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7">
            <a:extLst>
              <a:ext uri="{FF2B5EF4-FFF2-40B4-BE49-F238E27FC236}">
                <a16:creationId xmlns:a16="http://schemas.microsoft.com/office/drawing/2014/main" id="{B880F9FD-B299-68E2-1E61-38757F99345A}"/>
              </a:ext>
            </a:extLst>
          </p:cNvPr>
          <p:cNvGraphicFramePr>
            <a:graphicFrameLocks noGrp="1"/>
          </p:cNvGraphicFramePr>
          <p:nvPr userDrawn="1">
            <p:extLst>
              <p:ext uri="{D42A27DB-BD31-4B8C-83A1-F6EECF244321}">
                <p14:modId xmlns:p14="http://schemas.microsoft.com/office/powerpoint/2010/main" val="4244695908"/>
              </p:ext>
            </p:extLst>
          </p:nvPr>
        </p:nvGraphicFramePr>
        <p:xfrm>
          <a:off x="-10227973" y="-1"/>
          <a:ext cx="9776869" cy="32918397"/>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24616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63426">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36”x56"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634158">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presentation poster </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56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65.3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74.6 wide</a:t>
                      </a:r>
                    </a:p>
                  </a:txBody>
                  <a:tcPr marL="182880" marT="137160">
                    <a:solidFill>
                      <a:srgbClr val="010101"/>
                    </a:solidFill>
                  </a:tcPr>
                </a:tc>
                <a:extLst>
                  <a:ext uri="{0D108BD9-81ED-4DB2-BD59-A6C34878D82A}">
                    <a16:rowId xmlns:a16="http://schemas.microsoft.com/office/drawing/2014/main" val="10008"/>
                  </a:ext>
                </a:extLst>
              </a:tr>
              <a:tr h="4346602">
                <a:tc>
                  <a:txBody>
                    <a:bodyPr/>
                    <a:lstStyle/>
                    <a:p>
                      <a:endParaRPr lang="en-US" sz="2000" dirty="0">
                        <a:solidFill>
                          <a:srgbClr val="1F3A4E"/>
                        </a:solidFill>
                      </a:endParaRPr>
                    </a:p>
                  </a:txBody>
                  <a:tcPr>
                    <a:blipFill rotWithShape="1">
                      <a:blip r:embed="rId14"/>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24838">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75978">
                <a:tc>
                  <a:txBody>
                    <a:bodyPr/>
                    <a:lstStyle/>
                    <a:p>
                      <a:endParaRPr lang="en-US" sz="2000" dirty="0">
                        <a:solidFill>
                          <a:srgbClr val="1F3A4E"/>
                        </a:solidFill>
                      </a:endParaRPr>
                    </a:p>
                  </a:txBody>
                  <a:tcPr>
                    <a:blipFill rotWithShape="1">
                      <a:blip r:embed="rId15"/>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66653">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40976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324134">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16"/>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9756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2911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17"/>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9" name="Table 8">
            <a:extLst>
              <a:ext uri="{FF2B5EF4-FFF2-40B4-BE49-F238E27FC236}">
                <a16:creationId xmlns:a16="http://schemas.microsoft.com/office/drawing/2014/main" id="{CE9423EE-AEAC-3D4A-0332-29803BD3C217}"/>
              </a:ext>
            </a:extLst>
          </p:cNvPr>
          <p:cNvGraphicFramePr>
            <a:graphicFrameLocks noGrp="1"/>
          </p:cNvGraphicFramePr>
          <p:nvPr userDrawn="1">
            <p:extLst>
              <p:ext uri="{D42A27DB-BD31-4B8C-83A1-F6EECF244321}">
                <p14:modId xmlns:p14="http://schemas.microsoft.com/office/powerpoint/2010/main" val="3968730783"/>
              </p:ext>
            </p:extLst>
          </p:nvPr>
        </p:nvGraphicFramePr>
        <p:xfrm>
          <a:off x="51556846" y="-24374"/>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18">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9"/>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20"/>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2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2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2022</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10" name="Group 9">
            <a:extLst>
              <a:ext uri="{FF2B5EF4-FFF2-40B4-BE49-F238E27FC236}">
                <a16:creationId xmlns:a16="http://schemas.microsoft.com/office/drawing/2014/main" id="{DFBCE741-7C3F-A951-7B32-BFA0EB15DC2E}"/>
              </a:ext>
            </a:extLst>
          </p:cNvPr>
          <p:cNvGrpSpPr/>
          <p:nvPr userDrawn="1"/>
        </p:nvGrpSpPr>
        <p:grpSpPr>
          <a:xfrm>
            <a:off x="0" y="-24374"/>
            <a:ext cx="51206400" cy="4157462"/>
            <a:chOff x="0" y="-1"/>
            <a:chExt cx="12192000" cy="1219223"/>
          </a:xfrm>
        </p:grpSpPr>
        <p:sp>
          <p:nvSpPr>
            <p:cNvPr id="11" name="Document 6">
              <a:extLst>
                <a:ext uri="{FF2B5EF4-FFF2-40B4-BE49-F238E27FC236}">
                  <a16:creationId xmlns:a16="http://schemas.microsoft.com/office/drawing/2014/main" id="{D2B54E4F-3C13-DDCE-EC36-9FF50F2298E8}"/>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ocument 7">
              <a:extLst>
                <a:ext uri="{FF2B5EF4-FFF2-40B4-BE49-F238E27FC236}">
                  <a16:creationId xmlns:a16="http://schemas.microsoft.com/office/drawing/2014/main" id="{8C3FF014-1622-F980-4872-E622AB5C102F}"/>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61286794"/>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jpeg"/><Relationship Id="rId5" Type="http://schemas.openxmlformats.org/officeDocument/2006/relationships/hyperlink" Target="https://www.health.org.uk/news-and-comment/charts-and-infographics/children-and-young-people-s-mental-health" TargetMode="External"/><Relationship Id="rId4"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1437208-FEF4-D6C8-87DB-53363B4F6072}"/>
              </a:ext>
            </a:extLst>
          </p:cNvPr>
          <p:cNvSpPr>
            <a:spLocks noGrp="1"/>
          </p:cNvSpPr>
          <p:nvPr>
            <p:ph type="body" sz="quarter" idx="10"/>
          </p:nvPr>
        </p:nvSpPr>
        <p:spPr>
          <a:xfrm>
            <a:off x="1054885" y="5688525"/>
            <a:ext cx="15856490" cy="1841796"/>
          </a:xfrm>
        </p:spPr>
        <p:txBody>
          <a:bodyPr/>
          <a:lstStyle/>
          <a:p>
            <a:endParaRPr lang="en-US" dirty="0"/>
          </a:p>
          <a:p>
            <a:endParaRPr lang="en-US" dirty="0"/>
          </a:p>
        </p:txBody>
      </p:sp>
      <p:sp>
        <p:nvSpPr>
          <p:cNvPr id="3" name="Text Placeholder 2">
            <a:extLst>
              <a:ext uri="{FF2B5EF4-FFF2-40B4-BE49-F238E27FC236}">
                <a16:creationId xmlns:a16="http://schemas.microsoft.com/office/drawing/2014/main" id="{348DFCBE-F44F-2041-FCD0-91FE7CA4C62B}"/>
              </a:ext>
            </a:extLst>
          </p:cNvPr>
          <p:cNvSpPr>
            <a:spLocks noGrp="1"/>
          </p:cNvSpPr>
          <p:nvPr>
            <p:ph type="body" sz="quarter" idx="19"/>
          </p:nvPr>
        </p:nvSpPr>
        <p:spPr>
          <a:xfrm>
            <a:off x="900185" y="19086095"/>
            <a:ext cx="15812284" cy="12937141"/>
          </a:xfrm>
        </p:spPr>
        <p:txBody>
          <a:bodyPr/>
          <a:lstStyle/>
          <a:p>
            <a:r>
              <a:rPr lang="en-US" sz="3200" dirty="0">
                <a:solidFill>
                  <a:schemeClr val="tx1"/>
                </a:solidFill>
              </a:rPr>
              <a:t>Many theories have been promoted to attempt to help those who struggle with mental health: one of those theories is that immersing oneself in nature will be beneficial Lim et al (2020) According to the mental health charity, Mind, nature has often been shown to have a positive outcome in tackling mental health issues, especially for those people with anxiety and depression. Research has focused on ecotherapy which involves activities outside in nature and has shown to improve the mental health of those with mild to moderate depression. (Mind, 2021) An example of ecotherapy is forest bathing which started in Japan In 1990 researchers began a study into the impact of forest bathing to find out if it had any physiological benefits.  The outcome of the study showed positive results leading to the answers that engaging in nature is good for us and Japan was credited with identifying this therapy, known as </a:t>
            </a:r>
            <a:r>
              <a:rPr lang="en-US" sz="3200" dirty="0" err="1">
                <a:solidFill>
                  <a:schemeClr val="tx1"/>
                </a:solidFill>
              </a:rPr>
              <a:t>Shinrin-yoku</a:t>
            </a:r>
            <a:r>
              <a:rPr lang="en-US" sz="3200" dirty="0">
                <a:solidFill>
                  <a:schemeClr val="tx1"/>
                </a:solidFill>
              </a:rPr>
              <a:t>.   Many cultures have understood the importance of nature on human health (FITZGERALD, 2019).  The Scandinavian version of forest bathing is called </a:t>
            </a:r>
            <a:r>
              <a:rPr lang="en-US" sz="3200" dirty="0" err="1">
                <a:solidFill>
                  <a:schemeClr val="tx1"/>
                </a:solidFill>
              </a:rPr>
              <a:t>friluftsliv</a:t>
            </a:r>
            <a:r>
              <a:rPr lang="en-US" sz="3200" dirty="0">
                <a:solidFill>
                  <a:schemeClr val="tx1"/>
                </a:solidFill>
              </a:rPr>
              <a:t> which means in English open-air life, it puts together the ideas of having an outdoor creation, nature experiences, Philosophy, and lifestyle According to Beery (2013). He did a study to see if there was a relationship between Nordic cultural idea of </a:t>
            </a:r>
            <a:r>
              <a:rPr lang="en-US" sz="3200" dirty="0" err="1">
                <a:solidFill>
                  <a:schemeClr val="tx1"/>
                </a:solidFill>
              </a:rPr>
              <a:t>friluftsliv</a:t>
            </a:r>
            <a:r>
              <a:rPr lang="en-US" sz="3200" dirty="0">
                <a:solidFill>
                  <a:schemeClr val="tx1"/>
                </a:solidFill>
              </a:rPr>
              <a:t> and the psychological construct of environmental connectiveness which found a significant relationship between them both. They retrieved their date from the Swedish outdoor recreation in change survey which already had existing data. They found age group of those who where younger had more relationship with environmental connectiveness. There are further outdoor spaces that have benefits to mental health and wellbeing, and this is blue spaces. Blue spaces is an open water swimming and has become popular over the years. There are studies showing how this is good for physical health and helps people to reconnect with nature which also has health benefits. (Oliver et al., 2023) </a:t>
            </a:r>
          </a:p>
        </p:txBody>
      </p:sp>
      <p:sp>
        <p:nvSpPr>
          <p:cNvPr id="5" name="Text Placeholder 4">
            <a:extLst>
              <a:ext uri="{FF2B5EF4-FFF2-40B4-BE49-F238E27FC236}">
                <a16:creationId xmlns:a16="http://schemas.microsoft.com/office/drawing/2014/main" id="{9D203535-CA82-29EB-2F0C-D60B475CC2DC}"/>
              </a:ext>
            </a:extLst>
          </p:cNvPr>
          <p:cNvSpPr>
            <a:spLocks noGrp="1"/>
          </p:cNvSpPr>
          <p:nvPr>
            <p:ph type="body" sz="quarter" idx="23"/>
          </p:nvPr>
        </p:nvSpPr>
        <p:spPr>
          <a:xfrm>
            <a:off x="17689252" y="5715272"/>
            <a:ext cx="15833456" cy="15827163"/>
          </a:xfrm>
        </p:spPr>
        <p:txBody>
          <a:bodyPr/>
          <a:lstStyle/>
          <a:p>
            <a:r>
              <a:rPr lang="en-US" sz="3200" dirty="0">
                <a:solidFill>
                  <a:schemeClr val="tx1"/>
                </a:solidFill>
              </a:rPr>
              <a:t>According to national Centre for biotechnology a branch of the national institute of health says being outside benefits health not just mentally but socially too as when walking outside you are more likely to interact with people it also improves physical health and well-being. </a:t>
            </a:r>
          </a:p>
          <a:p>
            <a:r>
              <a:rPr lang="en-US" sz="3200" dirty="0" err="1">
                <a:solidFill>
                  <a:schemeClr val="tx1"/>
                </a:solidFill>
              </a:rPr>
              <a:t>Overbey</a:t>
            </a:r>
            <a:r>
              <a:rPr lang="en-US" sz="3200" dirty="0">
                <a:solidFill>
                  <a:schemeClr val="tx1"/>
                </a:solidFill>
              </a:rPr>
              <a:t> et al. (2023) explains when youth experience mental, emotional, developmental, behavioral, or social difficulties can have a massive impact on their mental health and wellbeing, however having them take part or having contact with nature and interacting with natural environments has been recognized to contribute to improving and promoting human health and well-being. They continue to explain that nature-based interventions like green care activities which are used to support and help those in need. These Nature and green care activities cover a range of diverse </a:t>
            </a:r>
            <a:r>
              <a:rPr lang="en-US" sz="3200" dirty="0" err="1">
                <a:solidFill>
                  <a:schemeClr val="tx1"/>
                </a:solidFill>
              </a:rPr>
              <a:t>programmes</a:t>
            </a:r>
            <a:r>
              <a:rPr lang="en-US" sz="3200" dirty="0">
                <a:solidFill>
                  <a:schemeClr val="tx1"/>
                </a:solidFill>
              </a:rPr>
              <a:t> that include plants, animals, and/or landscapes that can create therapeutic and treatment interventions and it is designed to address health and care needs for the general population as well as specific population groups.</a:t>
            </a:r>
          </a:p>
          <a:p>
            <a:r>
              <a:rPr lang="en-US" sz="3200" dirty="0">
                <a:solidFill>
                  <a:schemeClr val="tx1"/>
                </a:solidFill>
              </a:rPr>
              <a:t>Across the UK more than 128,000 people aged 11 to 24 took part in the Our Bright Future scheme which improved young people’s mental health, self-confidence, and employability just by participating in nature projects. Funded and led by wildlife trusts and the national lottery community fund they were able to transfer 3000 community spaces and successfully create 350 nature rich areas. 95% felt a confidence boost just by taking part and 86% said they felt their mental health had improved. “I have depression, anxiety, and BPD. Doing ecotherapy has allowed me somewhere that's my safe place, a place of my own. Where I can be quiet and peaceful. The act of growing and caring for something else helps me stop thinking about what is going on in my head”. Furthermore, a study done by </a:t>
            </a:r>
            <a:r>
              <a:rPr lang="en-US" sz="3200" dirty="0" err="1">
                <a:solidFill>
                  <a:schemeClr val="tx1"/>
                </a:solidFill>
              </a:rPr>
              <a:t>Ryynanen</a:t>
            </a:r>
            <a:r>
              <a:rPr lang="en-US" sz="3200" dirty="0">
                <a:solidFill>
                  <a:schemeClr val="tx1"/>
                </a:solidFill>
              </a:rPr>
              <a:t> et al, (2023) found primary evidence that, upon further research development and replication, nature related sounds and soothing images could be incorporated into therapies such as compassion focused therapy to support mental health in young people.</a:t>
            </a:r>
          </a:p>
          <a:p>
            <a:endParaRPr lang="en-US" dirty="0"/>
          </a:p>
        </p:txBody>
      </p:sp>
      <p:sp>
        <p:nvSpPr>
          <p:cNvPr id="6" name="Text Placeholder 5">
            <a:extLst>
              <a:ext uri="{FF2B5EF4-FFF2-40B4-BE49-F238E27FC236}">
                <a16:creationId xmlns:a16="http://schemas.microsoft.com/office/drawing/2014/main" id="{071D55B6-F8A2-AE09-8041-E86F5B255EA1}"/>
              </a:ext>
            </a:extLst>
          </p:cNvPr>
          <p:cNvSpPr>
            <a:spLocks noGrp="1"/>
          </p:cNvSpPr>
          <p:nvPr>
            <p:ph type="body" sz="quarter" idx="26"/>
          </p:nvPr>
        </p:nvSpPr>
        <p:spPr>
          <a:xfrm>
            <a:off x="34295031" y="5688525"/>
            <a:ext cx="15838700" cy="9003757"/>
          </a:xfrm>
        </p:spPr>
        <p:txBody>
          <a:bodyPr/>
          <a:lstStyle/>
          <a:p>
            <a:r>
              <a:rPr lang="en-US" sz="3600" dirty="0">
                <a:solidFill>
                  <a:schemeClr val="tx1"/>
                </a:solidFill>
              </a:rPr>
              <a:t>This concludes that nature has many positive aspects of mental health and wellbeing in adolescents. Mental health has been on the rise as figures showed a significant rise from 2017 to 2021 which estimates that 500,000 young people are affected with mental it also showed how adolescent girls aged between 17 and 19 were more likely than boys to be affected with mental health conditions in 2021. It is evident that nature activities are importance among adolescents as there are many positives linked to improving mental health and well-being, even those who took part in our bright future scheme stated 95% felt a confidence boost just by taking part and 86% said they felt their mental health. Furthermore, just looking at soothing nature images and listening to the sounds has helped have positive effect on mental health in young people. Research shows the importance of being in nature is good for our health and how much its improved adolescents wellbeing when delve into these nature activities. There is need for more of these activities in schools for adolescents to take part at least once a week</a:t>
            </a:r>
          </a:p>
        </p:txBody>
      </p:sp>
      <p:sp>
        <p:nvSpPr>
          <p:cNvPr id="7" name="Text Placeholder 6">
            <a:extLst>
              <a:ext uri="{FF2B5EF4-FFF2-40B4-BE49-F238E27FC236}">
                <a16:creationId xmlns:a16="http://schemas.microsoft.com/office/drawing/2014/main" id="{180A9602-F3C6-8ABE-A2C9-E17FCBC93238}"/>
              </a:ext>
            </a:extLst>
          </p:cNvPr>
          <p:cNvSpPr>
            <a:spLocks noGrp="1"/>
          </p:cNvSpPr>
          <p:nvPr>
            <p:ph type="body" sz="quarter" idx="28"/>
          </p:nvPr>
        </p:nvSpPr>
        <p:spPr>
          <a:xfrm>
            <a:off x="34457934" y="17175572"/>
            <a:ext cx="15844570" cy="15673275"/>
          </a:xfrm>
        </p:spPr>
        <p:txBody>
          <a:bodyPr numCol="2"/>
          <a:lstStyle/>
          <a:p>
            <a:r>
              <a:rPr lang="en-US" sz="1600" dirty="0"/>
              <a:t>Beery, T. H. (2013). Nordic in nature: </a:t>
            </a:r>
            <a:r>
              <a:rPr lang="en-US" sz="1600" dirty="0" err="1"/>
              <a:t>friluftsliv</a:t>
            </a:r>
            <a:r>
              <a:rPr lang="en-US" sz="1600" dirty="0"/>
              <a:t> and environmental connectedness. </a:t>
            </a:r>
          </a:p>
          <a:p>
            <a:r>
              <a:rPr lang="en-US" sz="1600" dirty="0"/>
              <a:t>  Environmental Education Research, 19(1), 94-117. FITZGERALD, S. (2019, October 18). Forest bathing: what it is and where to do it.</a:t>
            </a:r>
          </a:p>
          <a:p>
            <a:r>
              <a:rPr lang="en-US" sz="1600" dirty="0"/>
              <a:t> Travel; National Geographic.   https://www.nationalgeographic.com/travel/article/forest-bathing-nature-walk- health</a:t>
            </a:r>
          </a:p>
          <a:p>
            <a:r>
              <a:rPr lang="en-US" sz="1600" dirty="0"/>
              <a:t>Lim, P. Y., Dillon, D., &amp; Chew, P. K. (2020). A guide to nature immersion: </a:t>
            </a:r>
          </a:p>
          <a:p>
            <a:r>
              <a:rPr lang="en-US" sz="1600" dirty="0"/>
              <a:t> Psychological and physiological benefits. International Journal of Environmental Research and Public Health, 17(16), 5989.</a:t>
            </a:r>
          </a:p>
          <a:p>
            <a:r>
              <a:rPr lang="en-US" sz="1600" dirty="0"/>
              <a:t>Mind. (2021, November). How nature benefits mental health. Www.mind.org.uk.   https://www.mind.org.uk/information-support/tips-for-everyday-living/nature-and-</a:t>
            </a:r>
          </a:p>
          <a:p>
            <a:r>
              <a:rPr lang="en-US" sz="1600" dirty="0"/>
              <a:t> mental-health/how-nature-benefits-mental- health/#:~:text=Spending%20time%20in%20nature%20has</a:t>
            </a:r>
          </a:p>
          <a:p>
            <a:r>
              <a:rPr lang="en-US" sz="1600" dirty="0"/>
              <a:t>Oliver, D. M., McDougall, C. W., Robertson, T., Grant, B., Hanley, N., &amp; </a:t>
            </a:r>
            <a:r>
              <a:rPr lang="en-US" sz="1600" dirty="0" err="1"/>
              <a:t>Quilliam</a:t>
            </a:r>
            <a:r>
              <a:rPr lang="en-US" sz="1600" dirty="0"/>
              <a:t>, R.  S. (2023). Self-reported benefits and risks of open water swimming to health,  wellbeing and the environment: Cross-sectional evidence from a survey of Scottish swimmers. PLOS ONE, 18(8), e0290834.  https://doi.org/10.1371/journal.pone.0290834</a:t>
            </a:r>
          </a:p>
          <a:p>
            <a:r>
              <a:rPr lang="en-US" sz="1600" dirty="0" err="1"/>
              <a:t>Peytrignet</a:t>
            </a:r>
            <a:r>
              <a:rPr lang="en-US" sz="1600" dirty="0"/>
              <a:t> </a:t>
            </a:r>
            <a:r>
              <a:rPr lang="en-US" sz="1600" dirty="0" err="1"/>
              <a:t>Overbey</a:t>
            </a:r>
            <a:r>
              <a:rPr lang="en-US" sz="1600" dirty="0"/>
              <a:t>, T. A., </a:t>
            </a:r>
            <a:r>
              <a:rPr lang="en-US" sz="1600" dirty="0" err="1"/>
              <a:t>Diekmann</a:t>
            </a:r>
            <a:r>
              <a:rPr lang="en-US" sz="1600" dirty="0"/>
              <a:t>, F., &amp; </a:t>
            </a:r>
            <a:r>
              <a:rPr lang="en-US" sz="1600" dirty="0" err="1"/>
              <a:t>Lekies</a:t>
            </a:r>
            <a:r>
              <a:rPr lang="en-US" sz="1600" dirty="0"/>
              <a:t>, K. S. (2023). Nature-based   interventions for vulnerable youth: A scoping review. International Journal of Environmental Health Research, 33(1), 15-53.</a:t>
            </a:r>
          </a:p>
          <a:p>
            <a:r>
              <a:rPr lang="en-US" sz="1600" dirty="0" err="1"/>
              <a:t>Ryynanen</a:t>
            </a:r>
            <a:r>
              <a:rPr lang="en-US" sz="1600" dirty="0"/>
              <a:t>, J., MacLennan, K., Witten, E., Tipp, C., Wisdom, S., &amp; Chan, S. W.(2023). Investigating the mood effects of nature sounds and soothing images in adolescents: A proof-of-concept </a:t>
            </a:r>
            <a:r>
              <a:rPr lang="en-US" sz="1600" dirty="0" err="1"/>
              <a:t>randomised</a:t>
            </a:r>
            <a:r>
              <a:rPr lang="en-US" sz="1600" dirty="0"/>
              <a:t> control pilot study. </a:t>
            </a:r>
            <a:r>
              <a:rPr lang="en-US" sz="1600" dirty="0" err="1"/>
              <a:t>Wellcome</a:t>
            </a:r>
            <a:r>
              <a:rPr lang="en-US" sz="1600" dirty="0"/>
              <a:t> Open Research, 8(433), 433.</a:t>
            </a:r>
          </a:p>
          <a:p>
            <a:r>
              <a:rPr lang="en-US" sz="1600" dirty="0"/>
              <a:t>Sebastien </a:t>
            </a:r>
            <a:r>
              <a:rPr lang="en-US" sz="1600" dirty="0" err="1"/>
              <a:t>Marszalek</a:t>
            </a:r>
            <a:r>
              <a:rPr lang="en-US" sz="1600" dirty="0"/>
              <a:t> Kathryn Grimm Fiona </a:t>
            </a:r>
            <a:r>
              <a:rPr lang="en-US" sz="1600" dirty="0" err="1"/>
              <a:t>Thorlby</a:t>
            </a:r>
            <a:r>
              <a:rPr lang="en-US" sz="1600" dirty="0"/>
              <a:t> Ruth Wagstaff Tom. (2022). Children and young people’s mental health covid-19 and the road ahead. Retrieved from </a:t>
            </a:r>
            <a:r>
              <a:rPr lang="en-US" sz="1600" dirty="0">
                <a:hlinkClick r:id="rId5"/>
              </a:rPr>
              <a:t>https://www.health.org.uk/news-and-comment/charts-and-infographics/children-and-young-people-s-mental-health</a:t>
            </a:r>
            <a:endParaRPr lang="en-US" sz="1600" dirty="0"/>
          </a:p>
          <a:p>
            <a:r>
              <a:rPr lang="en-US" sz="1600" dirty="0"/>
              <a:t>T. Newlove-Delgado, et al., "Mental Health of Children and Young People in England 2021 - wave 2 follow up to the 2017 survey," NHS Digital, England. wave 2 follow up to the 2017 survey2, 2021.</a:t>
            </a:r>
          </a:p>
          <a:p>
            <a:endParaRPr lang="en-US" sz="1600" dirty="0"/>
          </a:p>
          <a:p>
            <a:endParaRPr lang="en-US" dirty="0"/>
          </a:p>
        </p:txBody>
      </p:sp>
      <p:sp>
        <p:nvSpPr>
          <p:cNvPr id="9" name="Text Placeholder 8">
            <a:extLst>
              <a:ext uri="{FF2B5EF4-FFF2-40B4-BE49-F238E27FC236}">
                <a16:creationId xmlns:a16="http://schemas.microsoft.com/office/drawing/2014/main" id="{286F350B-DC65-EA13-AE0D-950827C7F0DE}"/>
              </a:ext>
            </a:extLst>
          </p:cNvPr>
          <p:cNvSpPr>
            <a:spLocks noGrp="1"/>
          </p:cNvSpPr>
          <p:nvPr>
            <p:ph type="body" sz="quarter" idx="155"/>
          </p:nvPr>
        </p:nvSpPr>
        <p:spPr>
          <a:xfrm>
            <a:off x="1090110" y="4861579"/>
            <a:ext cx="16007481" cy="703479"/>
          </a:xfrm>
        </p:spPr>
        <p:txBody>
          <a:bodyPr/>
          <a:lstStyle/>
          <a:p>
            <a:r>
              <a:rPr lang="en-US" dirty="0"/>
              <a:t>Introduction</a:t>
            </a:r>
          </a:p>
        </p:txBody>
      </p:sp>
      <p:sp>
        <p:nvSpPr>
          <p:cNvPr id="10" name="Text Placeholder 9">
            <a:extLst>
              <a:ext uri="{FF2B5EF4-FFF2-40B4-BE49-F238E27FC236}">
                <a16:creationId xmlns:a16="http://schemas.microsoft.com/office/drawing/2014/main" id="{EF1EC56A-4019-3E1E-044D-5351AB9E6CE6}"/>
              </a:ext>
            </a:extLst>
          </p:cNvPr>
          <p:cNvSpPr>
            <a:spLocks noGrp="1"/>
          </p:cNvSpPr>
          <p:nvPr>
            <p:ph type="body" sz="quarter" idx="156"/>
          </p:nvPr>
        </p:nvSpPr>
        <p:spPr>
          <a:xfrm>
            <a:off x="903896" y="17890173"/>
            <a:ext cx="15808573" cy="1195922"/>
          </a:xfrm>
        </p:spPr>
        <p:txBody>
          <a:bodyPr/>
          <a:lstStyle/>
          <a:p>
            <a:r>
              <a:rPr lang="en-US" dirty="0"/>
              <a:t>How is nature being used to help promote good mental health and wellbeing in general </a:t>
            </a:r>
          </a:p>
        </p:txBody>
      </p:sp>
      <p:sp>
        <p:nvSpPr>
          <p:cNvPr id="11" name="Text Placeholder 10">
            <a:extLst>
              <a:ext uri="{FF2B5EF4-FFF2-40B4-BE49-F238E27FC236}">
                <a16:creationId xmlns:a16="http://schemas.microsoft.com/office/drawing/2014/main" id="{65E29F69-5821-75AF-891C-6195A1F069FF}"/>
              </a:ext>
            </a:extLst>
          </p:cNvPr>
          <p:cNvSpPr>
            <a:spLocks noGrp="1"/>
          </p:cNvSpPr>
          <p:nvPr>
            <p:ph type="body" sz="quarter" idx="158"/>
          </p:nvPr>
        </p:nvSpPr>
        <p:spPr/>
        <p:txBody>
          <a:bodyPr/>
          <a:lstStyle/>
          <a:p>
            <a:r>
              <a:rPr lang="en-US" dirty="0"/>
              <a:t>adolescents' mental health/wellbeing and nature </a:t>
            </a:r>
          </a:p>
        </p:txBody>
      </p:sp>
      <p:sp>
        <p:nvSpPr>
          <p:cNvPr id="13" name="Text Placeholder 12">
            <a:extLst>
              <a:ext uri="{FF2B5EF4-FFF2-40B4-BE49-F238E27FC236}">
                <a16:creationId xmlns:a16="http://schemas.microsoft.com/office/drawing/2014/main" id="{4F66A9C8-9017-318E-A552-8714E3F05667}"/>
              </a:ext>
            </a:extLst>
          </p:cNvPr>
          <p:cNvSpPr>
            <a:spLocks noGrp="1"/>
          </p:cNvSpPr>
          <p:nvPr>
            <p:ph type="body" sz="quarter" idx="161"/>
          </p:nvPr>
        </p:nvSpPr>
        <p:spPr/>
        <p:txBody>
          <a:bodyPr/>
          <a:lstStyle/>
          <a:p>
            <a:r>
              <a:rPr lang="en-US" dirty="0"/>
              <a:t>Conclusion</a:t>
            </a:r>
          </a:p>
        </p:txBody>
      </p:sp>
      <p:sp>
        <p:nvSpPr>
          <p:cNvPr id="14" name="Text Placeholder 13">
            <a:extLst>
              <a:ext uri="{FF2B5EF4-FFF2-40B4-BE49-F238E27FC236}">
                <a16:creationId xmlns:a16="http://schemas.microsoft.com/office/drawing/2014/main" id="{71E62CEB-9B6B-3B9F-3FB6-23F42FB024F9}"/>
              </a:ext>
            </a:extLst>
          </p:cNvPr>
          <p:cNvSpPr>
            <a:spLocks noGrp="1"/>
          </p:cNvSpPr>
          <p:nvPr>
            <p:ph type="body" sz="quarter" idx="163"/>
          </p:nvPr>
        </p:nvSpPr>
        <p:spPr>
          <a:xfrm>
            <a:off x="34499491" y="16518570"/>
            <a:ext cx="15808570" cy="654235"/>
          </a:xfrm>
        </p:spPr>
        <p:txBody>
          <a:bodyPr/>
          <a:lstStyle/>
          <a:p>
            <a:r>
              <a:rPr lang="en-US" dirty="0"/>
              <a:t>References</a:t>
            </a:r>
          </a:p>
        </p:txBody>
      </p:sp>
      <p:sp>
        <p:nvSpPr>
          <p:cNvPr id="17" name="Text Placeholder 16">
            <a:extLst>
              <a:ext uri="{FF2B5EF4-FFF2-40B4-BE49-F238E27FC236}">
                <a16:creationId xmlns:a16="http://schemas.microsoft.com/office/drawing/2014/main" id="{2B4F4C50-125A-64FF-125A-5EFC5D799AA8}"/>
              </a:ext>
            </a:extLst>
          </p:cNvPr>
          <p:cNvSpPr>
            <a:spLocks noGrp="1"/>
          </p:cNvSpPr>
          <p:nvPr>
            <p:ph type="body" sz="quarter" idx="151"/>
          </p:nvPr>
        </p:nvSpPr>
        <p:spPr>
          <a:xfrm>
            <a:off x="6733309" y="1517183"/>
            <a:ext cx="37739782" cy="701731"/>
          </a:xfrm>
        </p:spPr>
        <p:txBody>
          <a:bodyPr/>
          <a:lstStyle/>
          <a:p>
            <a:r>
              <a:rPr lang="en-US" dirty="0"/>
              <a:t>Kirsty Wilcox</a:t>
            </a:r>
          </a:p>
        </p:txBody>
      </p:sp>
      <p:sp>
        <p:nvSpPr>
          <p:cNvPr id="18" name="Text Placeholder 17">
            <a:extLst>
              <a:ext uri="{FF2B5EF4-FFF2-40B4-BE49-F238E27FC236}">
                <a16:creationId xmlns:a16="http://schemas.microsoft.com/office/drawing/2014/main" id="{691D96B6-BCEB-D408-6EE8-5DA16FFC943F}"/>
              </a:ext>
            </a:extLst>
          </p:cNvPr>
          <p:cNvSpPr>
            <a:spLocks noGrp="1"/>
          </p:cNvSpPr>
          <p:nvPr>
            <p:ph type="body" sz="quarter" idx="153"/>
          </p:nvPr>
        </p:nvSpPr>
        <p:spPr>
          <a:xfrm>
            <a:off x="6733309" y="272701"/>
            <a:ext cx="37739782" cy="1012328"/>
          </a:xfrm>
        </p:spPr>
        <p:txBody>
          <a:bodyPr/>
          <a:lstStyle/>
          <a:p>
            <a:r>
              <a:rPr lang="en-US" sz="6600" dirty="0">
                <a:ln w="0">
                  <a:solidFill>
                    <a:schemeClr val="tx1"/>
                  </a:solidFill>
                </a:ln>
                <a:effectLst>
                  <a:outerShdw blurRad="60007" dist="310007" dir="7680000" sy="30000" kx="1300200" algn="ctr" rotWithShape="0">
                    <a:prstClr val="black">
                      <a:alpha val="32000"/>
                    </a:prstClr>
                  </a:outerShdw>
                </a:effectLst>
                <a:latin typeface="Tahoma" panose="020B0604030504040204" pitchFamily="34" charset="0"/>
                <a:ea typeface="Tahoma" panose="020B0604030504040204" pitchFamily="34" charset="0"/>
                <a:cs typeface="Tahoma" panose="020B0604030504040204" pitchFamily="34" charset="0"/>
              </a:rPr>
              <a:t>The benefits of connectedness to nature for adolescents’ mental health and wellbeing</a:t>
            </a:r>
            <a:endParaRPr lang="en-GB" sz="6600" dirty="0">
              <a:ln w="0">
                <a:solidFill>
                  <a:schemeClr val="tx1"/>
                </a:solidFill>
              </a:ln>
              <a:effectLst>
                <a:outerShdw blurRad="60007" dist="310007" dir="7680000" sy="30000" kx="1300200" algn="ctr" rotWithShape="0">
                  <a:prstClr val="black">
                    <a:alpha val="32000"/>
                  </a:prst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22" name="TextBox 21">
            <a:extLst>
              <a:ext uri="{FF2B5EF4-FFF2-40B4-BE49-F238E27FC236}">
                <a16:creationId xmlns:a16="http://schemas.microsoft.com/office/drawing/2014/main" id="{B5DD8B97-6007-2E42-6C86-AA943F1CA8DB}"/>
              </a:ext>
            </a:extLst>
          </p:cNvPr>
          <p:cNvSpPr txBox="1"/>
          <p:nvPr/>
        </p:nvSpPr>
        <p:spPr>
          <a:xfrm>
            <a:off x="1452381" y="6212624"/>
            <a:ext cx="15260088" cy="10864513"/>
          </a:xfrm>
          <a:prstGeom prst="rect">
            <a:avLst/>
          </a:prstGeom>
          <a:noFill/>
        </p:spPr>
        <p:txBody>
          <a:bodyPr wrap="square">
            <a:spAutoFit/>
          </a:bodyPr>
          <a:lstStyle/>
          <a:p>
            <a:r>
              <a:rPr lang="en-US" sz="2800" dirty="0">
                <a:latin typeface="Century Gothic" panose="020B0502020202020204" pitchFamily="34" charset="0"/>
              </a:rPr>
              <a:t>It is important to identify and understand what mental health is especially for children and adolescents. It is beneficial for children and adolescents who have been identified as having mental health issues to be given the correct treatment and appropriate support. The health foundation (2022) state that half of mental health conditions start by the age of 14, and overall, cases of mental health issues amongst adolescents had risen dramatically.  They found in a further study on the mental health of children and young people in England that showed their statistics. The responses were analyzed through using the Strengths and Difficulties questionnaire. This questionnaire can identify different levels of mental health like the individuals emotional state, behavior, and hyperactivity state. These then were put into categories of probably, possibly, or unlikely to have mental health condition. However, this showed that mental health conditions were starting earlier, as they found that children aged six to 16 were known to have a mental health condition in 2021 and these figures show that one in six are expected to be affected. Their findings showed that from 2017 this had jumped to one in nine and was now showing that younger than 14 were impacted by mental health.  Furthermore, figures show that adolescent girls aged between 17 and 19 were more likely than boys to be affected with mental health conditions in 2021. This shows a significant rise from 2017 to 2021 which estimates that 500,000 young people are affected with mental health issues and may need support from mental health specialists. However, identifying the underlying causes has been found to be complex. However, mental health has become more recognized as an issue, and has been discussed more frequently over the years and it has been found that social isolation, problems at home and school can impact the mental health of young people. This is also why the pandemic had an impact and had a role in the figures rising (Newlove-Delgado, et al, 2021)</a:t>
            </a:r>
            <a:endParaRPr lang="en-GB" sz="2800" dirty="0">
              <a:latin typeface="Century Gothic" panose="020B0502020202020204" pitchFamily="34" charset="0"/>
            </a:endParaRPr>
          </a:p>
        </p:txBody>
      </p:sp>
      <p:pic>
        <p:nvPicPr>
          <p:cNvPr id="24" name="Picture 23" descr="People camping in forest">
            <a:extLst>
              <a:ext uri="{FF2B5EF4-FFF2-40B4-BE49-F238E27FC236}">
                <a16:creationId xmlns:a16="http://schemas.microsoft.com/office/drawing/2014/main" id="{9598C607-34BA-8873-D1E1-924C2B1DAA2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639841" y="22287008"/>
            <a:ext cx="13059757" cy="7646439"/>
          </a:xfrm>
          <a:prstGeom prst="rect">
            <a:avLst/>
          </a:prstGeom>
        </p:spPr>
      </p:pic>
      <p:pic>
        <p:nvPicPr>
          <p:cNvPr id="78" name="Video 77">
            <a:hlinkClick r:id="" action="ppaction://media"/>
            <a:extLst>
              <a:ext uri="{FF2B5EF4-FFF2-40B4-BE49-F238E27FC236}">
                <a16:creationId xmlns:a16="http://schemas.microsoft.com/office/drawing/2014/main" id="{C687024D-9540-5511-352F-BB0C2EF273F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40935859" y="22647859"/>
            <a:ext cx="9875520" cy="9875520"/>
          </a:xfrm>
          <a:prstGeom prst="ellipse">
            <a:avLst/>
          </a:prstGeom>
        </p:spPr>
      </p:pic>
    </p:spTree>
    <p:extLst>
      <p:ext uri="{BB962C8B-B14F-4D97-AF65-F5344CB8AC3E}">
        <p14:creationId xmlns:p14="http://schemas.microsoft.com/office/powerpoint/2010/main" val="2721904320"/>
      </p:ext>
    </p:extLst>
  </p:cSld>
  <p:clrMapOvr>
    <a:masterClrMapping/>
  </p:clrMapOvr>
  <mc:AlternateContent xmlns:mc="http://schemas.openxmlformats.org/markup-compatibility/2006">
    <mc:Choice xmlns:p14="http://schemas.microsoft.com/office/powerpoint/2010/main" Requires="p14">
      <p:transition spd="slow" p14:dur="2000" advTm="594230"/>
    </mc:Choice>
    <mc:Fallback>
      <p:transition spd="slow" advTm="594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78"/>
                </p:tgtEl>
              </p:cMediaNode>
            </p:video>
            <p:seq concurrent="1" nextAc="seek">
              <p:cTn id="8" restart="whenNotActive" fill="hold" evtFilter="cancelBubble" nodeType="interactiveSeq">
                <p:stCondLst>
                  <p:cond evt="onClick" delay="0">
                    <p:tgtEl>
                      <p:spTgt spid="7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8"/>
                                        </p:tgtEl>
                                      </p:cBhvr>
                                    </p:cmd>
                                  </p:childTnLst>
                                </p:cTn>
                              </p:par>
                            </p:childTnLst>
                          </p:cTn>
                        </p:par>
                      </p:childTnLst>
                    </p:cTn>
                  </p:par>
                </p:childTnLst>
              </p:cTn>
              <p:nextCondLst>
                <p:cond evt="onClick" delay="0">
                  <p:tgtEl>
                    <p:spTgt spid="78"/>
                  </p:tgtEl>
                </p:cond>
              </p:nextCondLst>
            </p:seq>
          </p:childTnLst>
        </p:cTn>
      </p:par>
    </p:tnLst>
  </p:timing>
</p:sld>
</file>

<file path=ppt/theme/theme1.xml><?xml version="1.0" encoding="utf-8"?>
<a:theme xmlns:a="http://schemas.openxmlformats.org/drawingml/2006/main" name="36x56-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8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8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PosterPresentations.com-36x56-Template-V3</Template>
  <TotalTime>4673</TotalTime>
  <Words>3099</Words>
  <Application>Microsoft Office PowerPoint</Application>
  <PresentationFormat>Custom</PresentationFormat>
  <Paragraphs>46</Paragraphs>
  <Slides>1</Slides>
  <Notes>1</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vt:i4>
      </vt:variant>
    </vt:vector>
  </HeadingPairs>
  <TitlesOfParts>
    <vt:vector size="12" baseType="lpstr">
      <vt:lpstr>Arial</vt:lpstr>
      <vt:lpstr>Arial Black</vt:lpstr>
      <vt:lpstr>Calibri</vt:lpstr>
      <vt:lpstr>Calibri Light</vt:lpstr>
      <vt:lpstr>Century Gothic</vt:lpstr>
      <vt:lpstr>Tahoma</vt:lpstr>
      <vt:lpstr>Times New Roman</vt:lpstr>
      <vt:lpstr>Trebuchet MS</vt:lpstr>
      <vt:lpstr>36x56-Template</vt:lpstr>
      <vt:lpstr>Without guides</vt:lpstr>
      <vt:lpstr>Office Theme</vt:lpstr>
      <vt:lpstr>PowerPoint Presentation</vt:lpstr>
    </vt:vector>
  </TitlesOfParts>
  <Manager>A. Kotoulas </Manager>
  <Company>Canterbury Media Services, Inc. </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36x56 PowerPoint Presentation</dc:title>
  <dc:subject>Research poster presentation template </dc:subject>
  <dc:creator>PosterPresentations.com </dc:creator>
  <cp:keywords>36x56 Powerpoint poster template, scientific poster template, research poster template </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
</dc:description>
  <cp:lastModifiedBy>Kirsty Wilcox (2114559)</cp:lastModifiedBy>
  <cp:revision>41</cp:revision>
  <dcterms:created xsi:type="dcterms:W3CDTF">2012-02-04T00:31:01Z</dcterms:created>
  <dcterms:modified xsi:type="dcterms:W3CDTF">2023-12-11T10:40:23Z</dcterms:modified>
  <cp:category>Research poster templates </cp:category>
</cp:coreProperties>
</file>