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8" r:id="rId2"/>
    <p:sldId id="259" r:id="rId3"/>
    <p:sldId id="260" r:id="rId4"/>
    <p:sldId id="310" r:id="rId5"/>
    <p:sldId id="31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87" d="100"/>
          <a:sy n="87" d="100"/>
        </p:scale>
        <p:origin x="9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42A099-64DA-4920-9631-914BE3E6D3E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B36E82-1184-4912-998D-2D2C3F8AD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2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CA0127A-680E-45B4-A553-36F673F8F8B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2821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694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619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709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023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416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526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935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613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229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079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96DFF08F-DC6B-4601-B491-B0F83F6DD2DA}" type="datetimeFigureOut">
              <a:rPr lang="en-US" dirty="0"/>
              <a:t>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21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2668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6855E-12CF-4BB5-8605-86F82AB10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Team Leader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20CDC-E805-464D-8BAC-8843A48F3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Organising team meetings &amp; allocating spaces for file sharing</a:t>
            </a:r>
          </a:p>
          <a:p>
            <a:r>
              <a:rPr lang="en-GB"/>
              <a:t>Ensuring that the whole team is on track and understands the project as a whole</a:t>
            </a:r>
          </a:p>
          <a:p>
            <a:r>
              <a:rPr lang="en-GB"/>
              <a:t>Setting milestones for project progress </a:t>
            </a:r>
          </a:p>
          <a:p>
            <a:r>
              <a:rPr lang="en-GB"/>
              <a:t>Collating everyone's work into accessible spaces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3866CC-D0F2-42EB-A56B-A2C9207D253C}"/>
              </a:ext>
            </a:extLst>
          </p:cNvPr>
          <p:cNvSpPr txBox="1"/>
          <p:nvPr/>
        </p:nvSpPr>
        <p:spPr>
          <a:xfrm>
            <a:off x="11744036" y="6487004"/>
            <a:ext cx="4495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FC</a:t>
            </a:r>
          </a:p>
        </p:txBody>
      </p:sp>
    </p:spTree>
    <p:extLst>
      <p:ext uri="{BB962C8B-B14F-4D97-AF65-F5344CB8AC3E}">
        <p14:creationId xmlns:p14="http://schemas.microsoft.com/office/powerpoint/2010/main" val="7028673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6ABD4-AF36-47D7-8372-36ABE8136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C63B6-38EF-4AA0-8F88-76DE93D73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Conduct and document  analysis and research work into chosen subject evaluating each source.</a:t>
            </a:r>
          </a:p>
          <a:p>
            <a:r>
              <a:rPr lang="en-GB"/>
              <a:t>Clearly illustrate and explain how the proposed project ideas and project solution could benefit the higher education.</a:t>
            </a:r>
          </a:p>
          <a:p>
            <a:r>
              <a:rPr lang="en-GB">
                <a:ea typeface="+mn-lt"/>
                <a:cs typeface="+mn-lt"/>
              </a:rPr>
              <a:t>Evaluate the possible benefits and effects that implementing the proposed technology could have on higher education.</a:t>
            </a:r>
          </a:p>
          <a:p>
            <a:r>
              <a:rPr lang="en-GB">
                <a:ea typeface="+mn-lt"/>
                <a:cs typeface="+mn-lt"/>
              </a:rPr>
              <a:t>Evaluate the possible limitations and drawbacks associated with the proposal and how they could affect implementation the proposed technology.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3768C4-A713-4ACE-A001-F934359F1272}"/>
              </a:ext>
            </a:extLst>
          </p:cNvPr>
          <p:cNvSpPr txBox="1"/>
          <p:nvPr/>
        </p:nvSpPr>
        <p:spPr>
          <a:xfrm>
            <a:off x="11744034" y="6487007"/>
            <a:ext cx="4418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FC</a:t>
            </a:r>
          </a:p>
        </p:txBody>
      </p:sp>
    </p:spTree>
    <p:extLst>
      <p:ext uri="{BB962C8B-B14F-4D97-AF65-F5344CB8AC3E}">
        <p14:creationId xmlns:p14="http://schemas.microsoft.com/office/powerpoint/2010/main" val="722807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5A0CD-CCC2-43EE-8FCB-A819A3636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Developer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4DD97-3618-49F0-80B5-77E214B97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Design a solution that demonstrates the creative and innovative ideas that were considered and discussed on how best to utilise the project idea as well as any possible problem-solving solutions.</a:t>
            </a:r>
            <a:endParaRPr lang="en-US"/>
          </a:p>
          <a:p>
            <a:r>
              <a:rPr lang="en-GB">
                <a:ea typeface="+mn-lt"/>
                <a:cs typeface="+mn-lt"/>
              </a:rPr>
              <a:t>Document and discuss the resources that will be  required and utilised in the process of creating the project solution.</a:t>
            </a:r>
          </a:p>
          <a:p>
            <a:r>
              <a:rPr lang="en-GB"/>
              <a:t>Evaluate and document the positive effects that the project idea could have for higher education.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91F655-D870-4B3A-9D83-BF5873587E7B}"/>
              </a:ext>
            </a:extLst>
          </p:cNvPr>
          <p:cNvSpPr txBox="1"/>
          <p:nvPr/>
        </p:nvSpPr>
        <p:spPr>
          <a:xfrm>
            <a:off x="11744037" y="6487006"/>
            <a:ext cx="4495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FC</a:t>
            </a:r>
          </a:p>
        </p:txBody>
      </p:sp>
    </p:spTree>
    <p:extLst>
      <p:ext uri="{BB962C8B-B14F-4D97-AF65-F5344CB8AC3E}">
        <p14:creationId xmlns:p14="http://schemas.microsoft.com/office/powerpoint/2010/main" val="98979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C05E8-80B6-454C-98F7-D2A7F4852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– The Positives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400E4-A819-4F50-8B50-4C35118BC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5516" y="1962199"/>
            <a:ext cx="9784080" cy="42062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One thing that the group believes we did well was communicate and work well off each other. There weren't any disagreements, and everyone was united in working towards the project.</a:t>
            </a:r>
          </a:p>
          <a:p>
            <a:endParaRPr lang="en-GB" sz="2000"/>
          </a:p>
          <a:p>
            <a:r>
              <a:rPr lang="en-GB" sz="2000"/>
              <a:t>The team agrees that the workflow was good enough and there was contribution from everyone at least in some way shape or form. </a:t>
            </a:r>
          </a:p>
          <a:p>
            <a:endParaRPr lang="en-GB" sz="2000"/>
          </a:p>
          <a:p>
            <a:r>
              <a:rPr lang="en-GB" sz="2000"/>
              <a:t>The PowerPoint presentation was of good quality and well put-together.</a:t>
            </a:r>
          </a:p>
          <a:p>
            <a:endParaRPr lang="en-GB" sz="2000"/>
          </a:p>
          <a:p>
            <a:r>
              <a:rPr lang="en-GB" sz="2000"/>
              <a:t>Regular meetings were held to keep the team members engaged and on track.</a:t>
            </a:r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5D2083-F3EA-4A24-B15C-72A324FD7870}"/>
              </a:ext>
            </a:extLst>
          </p:cNvPr>
          <p:cNvSpPr txBox="1"/>
          <p:nvPr/>
        </p:nvSpPr>
        <p:spPr>
          <a:xfrm>
            <a:off x="11582401" y="6406736"/>
            <a:ext cx="4967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FC</a:t>
            </a:r>
          </a:p>
        </p:txBody>
      </p:sp>
    </p:spTree>
    <p:extLst>
      <p:ext uri="{BB962C8B-B14F-4D97-AF65-F5344CB8AC3E}">
        <p14:creationId xmlns:p14="http://schemas.microsoft.com/office/powerpoint/2010/main" val="1425472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C05E8-80B6-454C-98F7-D2A7F4852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– The Negatives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400E4-A819-4F50-8B50-4C35118BC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5516" y="1962199"/>
            <a:ext cx="9784080" cy="420624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/>
          </a:p>
          <a:p>
            <a:endParaRPr lang="en-GB" sz="2000"/>
          </a:p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5D2083-F3EA-4A24-B15C-72A324FD7870}"/>
              </a:ext>
            </a:extLst>
          </p:cNvPr>
          <p:cNvSpPr txBox="1"/>
          <p:nvPr/>
        </p:nvSpPr>
        <p:spPr>
          <a:xfrm>
            <a:off x="11592298" y="6406736"/>
            <a:ext cx="4868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FC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6F19BC1-C984-44C5-8F09-E515C17BC7E6}"/>
              </a:ext>
            </a:extLst>
          </p:cNvPr>
          <p:cNvSpPr txBox="1">
            <a:spLocks/>
          </p:cNvSpPr>
          <p:nvPr/>
        </p:nvSpPr>
        <p:spPr>
          <a:xfrm>
            <a:off x="1092522" y="2106902"/>
            <a:ext cx="9607050" cy="42062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tx1"/>
              </a:buClr>
              <a:buFont typeface="Wingdings" pitchFamily="2" charset="2"/>
              <a:buChar char="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14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400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46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71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29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06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ea typeface="+mn-lt"/>
                <a:cs typeface="+mn-lt"/>
              </a:rPr>
              <a:t>Attendance of some group members wasn't up to scratch (Finley).</a:t>
            </a:r>
            <a:endParaRPr lang="en-US" sz="2000">
              <a:ea typeface="+mn-lt"/>
              <a:cs typeface="+mn-lt"/>
            </a:endParaRPr>
          </a:p>
          <a:p>
            <a:endParaRPr lang="en-GB" sz="2000"/>
          </a:p>
          <a:p>
            <a:r>
              <a:rPr lang="en-US" sz="2000"/>
              <a:t>Due to circumstances regarding the current pandemic, there was a slight disruption to the flow of work and meetings held but this wasn't a particularly major issue in the grand scheme of things.  </a:t>
            </a:r>
            <a:endParaRPr lang="en-US"/>
          </a:p>
          <a:p>
            <a:endParaRPr lang="en-GB" sz="2000"/>
          </a:p>
          <a:p>
            <a:endParaRPr lang="en-GB" sz="2000"/>
          </a:p>
          <a:p>
            <a:pPr marL="0" indent="0">
              <a:buFont typeface="Wingdings" pitchFamily="2" charset="2"/>
              <a:buNone/>
            </a:pPr>
            <a:endParaRPr lang="en-GB" sz="2000"/>
          </a:p>
          <a:p>
            <a:endParaRPr lang="en-GB" sz="2000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4209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321</Words>
  <Application>Microsoft Office PowerPoint</Application>
  <PresentationFormat>Widescreen</PresentationFormat>
  <Paragraphs>42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Calibri</vt:lpstr>
      <vt:lpstr>Corbel</vt:lpstr>
      <vt:lpstr>Wingdings</vt:lpstr>
      <vt:lpstr>Banded</vt:lpstr>
      <vt:lpstr>Team Leader roles</vt:lpstr>
      <vt:lpstr>Research roles</vt:lpstr>
      <vt:lpstr>Developer roles</vt:lpstr>
      <vt:lpstr>Reflection – The Positives</vt:lpstr>
      <vt:lpstr>Reflection – The Negatives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Leader roles</dc:title>
  <dc:creator>Finley Shaun Michael Clarke (1910794)</dc:creator>
  <cp:lastModifiedBy>Finley Shaun Michael Clarke (1910794)</cp:lastModifiedBy>
  <cp:revision>1</cp:revision>
  <dcterms:created xsi:type="dcterms:W3CDTF">2022-01-11T21:36:58Z</dcterms:created>
  <dcterms:modified xsi:type="dcterms:W3CDTF">2022-01-11T21:38:21Z</dcterms:modified>
</cp:coreProperties>
</file>