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34DC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7AC65C-FC8D-42E4-B639-04573134730A}" v="171" dt="2025-12-02T20:04:05.5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 Lopez Delgado De Mendoza (2511447)" userId="775cf2e4-cfd0-4536-a37c-457d8f3b716d" providerId="ADAL" clId="{C78B2B44-26EA-43B7-8FDD-B80B8A95A671}"/>
    <pc:docChg chg="undo custSel addSld delSld modSld modMainMaster">
      <pc:chgData name="Sara Lopez Delgado De Mendoza (2511447)" userId="775cf2e4-cfd0-4536-a37c-457d8f3b716d" providerId="ADAL" clId="{C78B2B44-26EA-43B7-8FDD-B80B8A95A671}" dt="2025-12-02T20:04:05.582" v="6092"/>
      <pc:docMkLst>
        <pc:docMk/>
      </pc:docMkLst>
      <pc:sldChg chg="addSp delSp modSp new mod modTransition setBg modNotesTx">
        <pc:chgData name="Sara Lopez Delgado De Mendoza (2511447)" userId="775cf2e4-cfd0-4536-a37c-457d8f3b716d" providerId="ADAL" clId="{C78B2B44-26EA-43B7-8FDD-B80B8A95A671}" dt="2025-12-02T20:04:05.582" v="6092"/>
        <pc:sldMkLst>
          <pc:docMk/>
          <pc:sldMk cId="1760327016" sldId="256"/>
        </pc:sldMkLst>
        <pc:spChg chg="add del mod">
          <ac:chgData name="Sara Lopez Delgado De Mendoza (2511447)" userId="775cf2e4-cfd0-4536-a37c-457d8f3b716d" providerId="ADAL" clId="{C78B2B44-26EA-43B7-8FDD-B80B8A95A671}" dt="2025-12-01T20:31:05.885" v="36"/>
          <ac:spMkLst>
            <pc:docMk/>
            <pc:sldMk cId="1760327016" sldId="256"/>
            <ac:spMk id="2" creationId="{D2E16F27-4F0C-9D30-4DC1-503CA6BA191E}"/>
          </ac:spMkLst>
        </pc:spChg>
        <pc:spChg chg="add del mod">
          <ac:chgData name="Sara Lopez Delgado De Mendoza (2511447)" userId="775cf2e4-cfd0-4536-a37c-457d8f3b716d" providerId="ADAL" clId="{C78B2B44-26EA-43B7-8FDD-B80B8A95A671}" dt="2025-12-01T20:31:05.885" v="36"/>
          <ac:spMkLst>
            <pc:docMk/>
            <pc:sldMk cId="1760327016" sldId="256"/>
            <ac:spMk id="3" creationId="{4C31BE14-45EE-2087-97CD-0C99F592F4B1}"/>
          </ac:spMkLst>
        </pc:spChg>
        <pc:spChg chg="add del mod">
          <ac:chgData name="Sara Lopez Delgado De Mendoza (2511447)" userId="775cf2e4-cfd0-4536-a37c-457d8f3b716d" providerId="ADAL" clId="{C78B2B44-26EA-43B7-8FDD-B80B8A95A671}" dt="2025-12-01T20:31:05.885" v="36"/>
          <ac:spMkLst>
            <pc:docMk/>
            <pc:sldMk cId="1760327016" sldId="256"/>
            <ac:spMk id="4" creationId="{B6ADC0C7-5E9B-C81F-E8BF-399C0D33DED9}"/>
          </ac:spMkLst>
        </pc:spChg>
        <pc:spChg chg="add del mod">
          <ac:chgData name="Sara Lopez Delgado De Mendoza (2511447)" userId="775cf2e4-cfd0-4536-a37c-457d8f3b716d" providerId="ADAL" clId="{C78B2B44-26EA-43B7-8FDD-B80B8A95A671}" dt="2025-12-01T20:31:08.990" v="37"/>
          <ac:spMkLst>
            <pc:docMk/>
            <pc:sldMk cId="1760327016" sldId="256"/>
            <ac:spMk id="5" creationId="{608C08F2-29A6-79A1-A23C-EB0DC7EEF739}"/>
          </ac:spMkLst>
        </pc:spChg>
        <pc:spChg chg="add del mod">
          <ac:chgData name="Sara Lopez Delgado De Mendoza (2511447)" userId="775cf2e4-cfd0-4536-a37c-457d8f3b716d" providerId="ADAL" clId="{C78B2B44-26EA-43B7-8FDD-B80B8A95A671}" dt="2025-12-01T20:31:14.899" v="39"/>
          <ac:spMkLst>
            <pc:docMk/>
            <pc:sldMk cId="1760327016" sldId="256"/>
            <ac:spMk id="6" creationId="{DCD612C2-0933-F756-66F7-963CD0404625}"/>
          </ac:spMkLst>
        </pc:spChg>
        <pc:spChg chg="add del mod">
          <ac:chgData name="Sara Lopez Delgado De Mendoza (2511447)" userId="775cf2e4-cfd0-4536-a37c-457d8f3b716d" providerId="ADAL" clId="{C78B2B44-26EA-43B7-8FDD-B80B8A95A671}" dt="2025-12-01T20:31:11.794" v="38"/>
          <ac:spMkLst>
            <pc:docMk/>
            <pc:sldMk cId="1760327016" sldId="256"/>
            <ac:spMk id="7" creationId="{BAE752D5-E7AE-5212-20E6-E2BF288D18C6}"/>
          </ac:spMkLst>
        </pc:spChg>
        <pc:spChg chg="del mod">
          <ac:chgData name="Sara Lopez Delgado De Mendoza (2511447)" userId="775cf2e4-cfd0-4536-a37c-457d8f3b716d" providerId="ADAL" clId="{C78B2B44-26EA-43B7-8FDD-B80B8A95A671}" dt="2025-12-01T20:31:08.990" v="37"/>
          <ac:spMkLst>
            <pc:docMk/>
            <pc:sldMk cId="1760327016" sldId="256"/>
            <ac:spMk id="8" creationId="{FB6FB5E3-9EB0-C9A3-5998-851456C10461}"/>
          </ac:spMkLst>
        </pc:spChg>
        <pc:spChg chg="del mod">
          <ac:chgData name="Sara Lopez Delgado De Mendoza (2511447)" userId="775cf2e4-cfd0-4536-a37c-457d8f3b716d" providerId="ADAL" clId="{C78B2B44-26EA-43B7-8FDD-B80B8A95A671}" dt="2025-12-01T20:31:11.794" v="38"/>
          <ac:spMkLst>
            <pc:docMk/>
            <pc:sldMk cId="1760327016" sldId="256"/>
            <ac:spMk id="9" creationId="{4E6395DB-05EF-AAE0-6389-7F4B4C7E0584}"/>
          </ac:spMkLst>
        </pc:spChg>
        <pc:spChg chg="del mod">
          <ac:chgData name="Sara Lopez Delgado De Mendoza (2511447)" userId="775cf2e4-cfd0-4536-a37c-457d8f3b716d" providerId="ADAL" clId="{C78B2B44-26EA-43B7-8FDD-B80B8A95A671}" dt="2025-12-01T20:31:14.899" v="39"/>
          <ac:spMkLst>
            <pc:docMk/>
            <pc:sldMk cId="1760327016" sldId="256"/>
            <ac:spMk id="10" creationId="{639BFF45-218D-F4AA-EE50-F188F0E445C1}"/>
          </ac:spMkLst>
        </pc:spChg>
        <pc:spChg chg="mod">
          <ac:chgData name="Sara Lopez Delgado De Mendoza (2511447)" userId="775cf2e4-cfd0-4536-a37c-457d8f3b716d" providerId="ADAL" clId="{C78B2B44-26EA-43B7-8FDD-B80B8A95A671}" dt="2025-12-01T22:29:04.715" v="1004" actId="1076"/>
          <ac:spMkLst>
            <pc:docMk/>
            <pc:sldMk cId="1760327016" sldId="256"/>
            <ac:spMk id="11" creationId="{3AC96929-EFB4-DBCF-5BD5-BD50D4B8AFD8}"/>
          </ac:spMkLst>
        </pc:spChg>
        <pc:spChg chg="add mod">
          <ac:chgData name="Sara Lopez Delgado De Mendoza (2511447)" userId="775cf2e4-cfd0-4536-a37c-457d8f3b716d" providerId="ADAL" clId="{C78B2B44-26EA-43B7-8FDD-B80B8A95A671}" dt="2025-12-02T18:36:43.162" v="1063" actId="2711"/>
          <ac:spMkLst>
            <pc:docMk/>
            <pc:sldMk cId="1760327016" sldId="256"/>
            <ac:spMk id="16" creationId="{46FF2B91-B9AF-A1B0-6A15-15B4DA6A779C}"/>
          </ac:spMkLst>
        </pc:spChg>
        <pc:spChg chg="add mod">
          <ac:chgData name="Sara Lopez Delgado De Mendoza (2511447)" userId="775cf2e4-cfd0-4536-a37c-457d8f3b716d" providerId="ADAL" clId="{C78B2B44-26EA-43B7-8FDD-B80B8A95A671}" dt="2025-12-02T18:35:09.550" v="1056" actId="1076"/>
          <ac:spMkLst>
            <pc:docMk/>
            <pc:sldMk cId="1760327016" sldId="256"/>
            <ac:spMk id="17" creationId="{A3706031-D793-825B-2D01-3D8757D83842}"/>
          </ac:spMkLst>
        </pc:spChg>
        <pc:spChg chg="add mod">
          <ac:chgData name="Sara Lopez Delgado De Mendoza (2511447)" userId="775cf2e4-cfd0-4536-a37c-457d8f3b716d" providerId="ADAL" clId="{C78B2B44-26EA-43B7-8FDD-B80B8A95A671}" dt="2025-12-02T18:34:31.962" v="1051" actId="14100"/>
          <ac:spMkLst>
            <pc:docMk/>
            <pc:sldMk cId="1760327016" sldId="256"/>
            <ac:spMk id="18" creationId="{A44CD2C8-58D5-8FB1-1F1D-35FF55F2F8B2}"/>
          </ac:spMkLst>
        </pc:spChg>
        <pc:picChg chg="add mod">
          <ac:chgData name="Sara Lopez Delgado De Mendoza (2511447)" userId="775cf2e4-cfd0-4536-a37c-457d8f3b716d" providerId="ADAL" clId="{C78B2B44-26EA-43B7-8FDD-B80B8A95A671}" dt="2025-12-01T20:34:09.577" v="49" actId="931"/>
          <ac:picMkLst>
            <pc:docMk/>
            <pc:sldMk cId="1760327016" sldId="256"/>
            <ac:picMk id="13" creationId="{78271F15-77A6-F805-A9C2-65D6C4C83133}"/>
          </ac:picMkLst>
        </pc:picChg>
        <pc:picChg chg="add del mod">
          <ac:chgData name="Sara Lopez Delgado De Mendoza (2511447)" userId="775cf2e4-cfd0-4536-a37c-457d8f3b716d" providerId="ADAL" clId="{C78B2B44-26EA-43B7-8FDD-B80B8A95A671}" dt="2025-12-01T20:35:30.291" v="54" actId="21"/>
          <ac:picMkLst>
            <pc:docMk/>
            <pc:sldMk cId="1760327016" sldId="256"/>
            <ac:picMk id="15" creationId="{71C0EFEA-E9BC-2C9E-6726-AB223ADEA416}"/>
          </ac:picMkLst>
        </pc:picChg>
      </pc:sldChg>
      <pc:sldChg chg="new del">
        <pc:chgData name="Sara Lopez Delgado De Mendoza (2511447)" userId="775cf2e4-cfd0-4536-a37c-457d8f3b716d" providerId="ADAL" clId="{C78B2B44-26EA-43B7-8FDD-B80B8A95A671}" dt="2025-12-01T21:10:53.521" v="266" actId="680"/>
        <pc:sldMkLst>
          <pc:docMk/>
          <pc:sldMk cId="534142124" sldId="257"/>
        </pc:sldMkLst>
      </pc:sldChg>
      <pc:sldChg chg="addSp delSp modSp new mod modTransition modNotesTx">
        <pc:chgData name="Sara Lopez Delgado De Mendoza (2511447)" userId="775cf2e4-cfd0-4536-a37c-457d8f3b716d" providerId="ADAL" clId="{C78B2B44-26EA-43B7-8FDD-B80B8A95A671}" dt="2025-12-02T20:04:05.582" v="6092"/>
        <pc:sldMkLst>
          <pc:docMk/>
          <pc:sldMk cId="690287450" sldId="257"/>
        </pc:sldMkLst>
        <pc:spChg chg="add mod topLvl">
          <ac:chgData name="Sara Lopez Delgado De Mendoza (2511447)" userId="775cf2e4-cfd0-4536-a37c-457d8f3b716d" providerId="ADAL" clId="{C78B2B44-26EA-43B7-8FDD-B80B8A95A671}" dt="2025-12-01T21:11:59.787" v="276" actId="165"/>
          <ac:spMkLst>
            <pc:docMk/>
            <pc:sldMk cId="690287450" sldId="257"/>
            <ac:spMk id="2" creationId="{D293A9E9-207D-DAE4-079F-541785D6BC5F}"/>
          </ac:spMkLst>
        </pc:spChg>
        <pc:spChg chg="add mod topLvl">
          <ac:chgData name="Sara Lopez Delgado De Mendoza (2511447)" userId="775cf2e4-cfd0-4536-a37c-457d8f3b716d" providerId="ADAL" clId="{C78B2B44-26EA-43B7-8FDD-B80B8A95A671}" dt="2025-12-01T21:11:59.787" v="276" actId="165"/>
          <ac:spMkLst>
            <pc:docMk/>
            <pc:sldMk cId="690287450" sldId="257"/>
            <ac:spMk id="3" creationId="{93EA78BA-6166-B5E9-349A-93380D081B93}"/>
          </ac:spMkLst>
        </pc:spChg>
        <pc:spChg chg="add mod topLvl">
          <ac:chgData name="Sara Lopez Delgado De Mendoza (2511447)" userId="775cf2e4-cfd0-4536-a37c-457d8f3b716d" providerId="ADAL" clId="{C78B2B44-26EA-43B7-8FDD-B80B8A95A671}" dt="2025-12-01T21:11:59.787" v="276" actId="165"/>
          <ac:spMkLst>
            <pc:docMk/>
            <pc:sldMk cId="690287450" sldId="257"/>
            <ac:spMk id="4" creationId="{1B4E74E7-D3B4-8915-09AB-B0F400E769F7}"/>
          </ac:spMkLst>
        </pc:spChg>
        <pc:spChg chg="add mod">
          <ac:chgData name="Sara Lopez Delgado De Mendoza (2511447)" userId="775cf2e4-cfd0-4536-a37c-457d8f3b716d" providerId="ADAL" clId="{C78B2B44-26EA-43B7-8FDD-B80B8A95A671}" dt="2025-12-01T21:14:24.944" v="301" actId="255"/>
          <ac:spMkLst>
            <pc:docMk/>
            <pc:sldMk cId="690287450" sldId="257"/>
            <ac:spMk id="8" creationId="{E41B4203-35E5-0E60-89FA-736550BAC402}"/>
          </ac:spMkLst>
        </pc:spChg>
        <pc:spChg chg="add mod">
          <ac:chgData name="Sara Lopez Delgado De Mendoza (2511447)" userId="775cf2e4-cfd0-4536-a37c-457d8f3b716d" providerId="ADAL" clId="{C78B2B44-26EA-43B7-8FDD-B80B8A95A671}" dt="2025-12-01T21:17:43.698" v="374" actId="122"/>
          <ac:spMkLst>
            <pc:docMk/>
            <pc:sldMk cId="690287450" sldId="257"/>
            <ac:spMk id="9" creationId="{6C0FA9EE-1B30-FB7E-1DBB-77FDF506DF4D}"/>
          </ac:spMkLst>
        </pc:spChg>
        <pc:spChg chg="add mod">
          <ac:chgData name="Sara Lopez Delgado De Mendoza (2511447)" userId="775cf2e4-cfd0-4536-a37c-457d8f3b716d" providerId="ADAL" clId="{C78B2B44-26EA-43B7-8FDD-B80B8A95A671}" dt="2025-12-01T21:18:34.804" v="375" actId="207"/>
          <ac:spMkLst>
            <pc:docMk/>
            <pc:sldMk cId="690287450" sldId="257"/>
            <ac:spMk id="10" creationId="{2FF63909-409D-C768-BCB3-C55845130107}"/>
          </ac:spMkLst>
        </pc:spChg>
        <pc:spChg chg="add mod">
          <ac:chgData name="Sara Lopez Delgado De Mendoza (2511447)" userId="775cf2e4-cfd0-4536-a37c-457d8f3b716d" providerId="ADAL" clId="{C78B2B44-26EA-43B7-8FDD-B80B8A95A671}" dt="2025-12-01T21:18:54.238" v="376" actId="207"/>
          <ac:spMkLst>
            <pc:docMk/>
            <pc:sldMk cId="690287450" sldId="257"/>
            <ac:spMk id="11" creationId="{048AC1AC-D3B4-4FC4-9AA5-0FBFB7B9BD25}"/>
          </ac:spMkLst>
        </pc:spChg>
        <pc:grpChg chg="add del mod">
          <ac:chgData name="Sara Lopez Delgado De Mendoza (2511447)" userId="775cf2e4-cfd0-4536-a37c-457d8f3b716d" providerId="ADAL" clId="{C78B2B44-26EA-43B7-8FDD-B80B8A95A671}" dt="2025-12-01T21:11:59.787" v="276" actId="165"/>
          <ac:grpSpMkLst>
            <pc:docMk/>
            <pc:sldMk cId="690287450" sldId="257"/>
            <ac:grpSpMk id="5" creationId="{937CAFE0-2D74-37CE-AAE6-4044422840CB}"/>
          </ac:grpSpMkLst>
        </pc:grpChg>
        <pc:picChg chg="add mod ord">
          <ac:chgData name="Sara Lopez Delgado De Mendoza (2511447)" userId="775cf2e4-cfd0-4536-a37c-457d8f3b716d" providerId="ADAL" clId="{C78B2B44-26EA-43B7-8FDD-B80B8A95A671}" dt="2025-12-01T21:13:11.013" v="284" actId="167"/>
          <ac:picMkLst>
            <pc:docMk/>
            <pc:sldMk cId="690287450" sldId="257"/>
            <ac:picMk id="7" creationId="{CB8AEDC9-DA13-26F7-A2AE-74EE95914DD1}"/>
          </ac:picMkLst>
        </pc:picChg>
      </pc:sldChg>
      <pc:sldChg chg="addSp delSp modSp new del mod setBg">
        <pc:chgData name="Sara Lopez Delgado De Mendoza (2511447)" userId="775cf2e4-cfd0-4536-a37c-457d8f3b716d" providerId="ADAL" clId="{C78B2B44-26EA-43B7-8FDD-B80B8A95A671}" dt="2025-12-01T21:09:17.995" v="264" actId="2696"/>
        <pc:sldMkLst>
          <pc:docMk/>
          <pc:sldMk cId="3686955161" sldId="257"/>
        </pc:sldMkLst>
        <pc:spChg chg="add del mod">
          <ac:chgData name="Sara Lopez Delgado De Mendoza (2511447)" userId="775cf2e4-cfd0-4536-a37c-457d8f3b716d" providerId="ADAL" clId="{C78B2B44-26EA-43B7-8FDD-B80B8A95A671}" dt="2025-12-01T21:03:25.703" v="241"/>
          <ac:spMkLst>
            <pc:docMk/>
            <pc:sldMk cId="3686955161" sldId="257"/>
            <ac:spMk id="2" creationId="{94566C5B-B7E3-B428-8F79-2C667760E131}"/>
          </ac:spMkLst>
        </pc:spChg>
        <pc:spChg chg="add mod topLvl">
          <ac:chgData name="Sara Lopez Delgado De Mendoza (2511447)" userId="775cf2e4-cfd0-4536-a37c-457d8f3b716d" providerId="ADAL" clId="{C78B2B44-26EA-43B7-8FDD-B80B8A95A671}" dt="2025-12-01T21:06:32.671" v="256" actId="197"/>
          <ac:spMkLst>
            <pc:docMk/>
            <pc:sldMk cId="3686955161" sldId="257"/>
            <ac:spMk id="3" creationId="{80EEC7B8-EE7D-710C-E653-503B61033D04}"/>
          </ac:spMkLst>
        </pc:spChg>
        <pc:spChg chg="add mod topLvl">
          <ac:chgData name="Sara Lopez Delgado De Mendoza (2511447)" userId="775cf2e4-cfd0-4536-a37c-457d8f3b716d" providerId="ADAL" clId="{C78B2B44-26EA-43B7-8FDD-B80B8A95A671}" dt="2025-12-01T21:06:32.671" v="256" actId="197"/>
          <ac:spMkLst>
            <pc:docMk/>
            <pc:sldMk cId="3686955161" sldId="257"/>
            <ac:spMk id="4" creationId="{8AD31E93-9FE9-A8D6-D942-6B722180B6AD}"/>
          </ac:spMkLst>
        </pc:spChg>
        <pc:spChg chg="add mod topLvl">
          <ac:chgData name="Sara Lopez Delgado De Mendoza (2511447)" userId="775cf2e4-cfd0-4536-a37c-457d8f3b716d" providerId="ADAL" clId="{C78B2B44-26EA-43B7-8FDD-B80B8A95A671}" dt="2025-12-01T21:06:32.671" v="256" actId="197"/>
          <ac:spMkLst>
            <pc:docMk/>
            <pc:sldMk cId="3686955161" sldId="257"/>
            <ac:spMk id="5" creationId="{79AE8DD8-0D79-5088-2B8B-AF2EAABAEAD0}"/>
          </ac:spMkLst>
        </pc:spChg>
        <pc:spChg chg="add del ord">
          <ac:chgData name="Sara Lopez Delgado De Mendoza (2511447)" userId="775cf2e4-cfd0-4536-a37c-457d8f3b716d" providerId="ADAL" clId="{C78B2B44-26EA-43B7-8FDD-B80B8A95A671}" dt="2025-12-01T21:08:17.191" v="260" actId="11529"/>
          <ac:spMkLst>
            <pc:docMk/>
            <pc:sldMk cId="3686955161" sldId="257"/>
            <ac:spMk id="7" creationId="{90E23319-F02D-1023-3114-4C39E79949B5}"/>
          </ac:spMkLst>
        </pc:spChg>
        <pc:spChg chg="add mod ord">
          <ac:chgData name="Sara Lopez Delgado De Mendoza (2511447)" userId="775cf2e4-cfd0-4536-a37c-457d8f3b716d" providerId="ADAL" clId="{C78B2B44-26EA-43B7-8FDD-B80B8A95A671}" dt="2025-12-01T21:09:09.625" v="263" actId="1076"/>
          <ac:spMkLst>
            <pc:docMk/>
            <pc:sldMk cId="3686955161" sldId="257"/>
            <ac:spMk id="8" creationId="{77CC7A23-741C-436B-D544-A2E04DBEC2CB}"/>
          </ac:spMkLst>
        </pc:spChg>
        <pc:grpChg chg="add del mod">
          <ac:chgData name="Sara Lopez Delgado De Mendoza (2511447)" userId="775cf2e4-cfd0-4536-a37c-457d8f3b716d" providerId="ADAL" clId="{C78B2B44-26EA-43B7-8FDD-B80B8A95A671}" dt="2025-12-01T21:05:06.577" v="251" actId="165"/>
          <ac:grpSpMkLst>
            <pc:docMk/>
            <pc:sldMk cId="3686955161" sldId="257"/>
            <ac:grpSpMk id="6" creationId="{F40074E9-0F3E-14C9-2915-8DF20E9DD695}"/>
          </ac:grpSpMkLst>
        </pc:grpChg>
      </pc:sldChg>
      <pc:sldChg chg="add del setBg">
        <pc:chgData name="Sara Lopez Delgado De Mendoza (2511447)" userId="775cf2e4-cfd0-4536-a37c-457d8f3b716d" providerId="ADAL" clId="{C78B2B44-26EA-43B7-8FDD-B80B8A95A671}" dt="2025-12-01T20:43:13.220" v="173" actId="2696"/>
        <pc:sldMkLst>
          <pc:docMk/>
          <pc:sldMk cId="1728159805" sldId="258"/>
        </pc:sldMkLst>
      </pc:sldChg>
      <pc:sldChg chg="addSp modSp new mod modTransition modNotesTx">
        <pc:chgData name="Sara Lopez Delgado De Mendoza (2511447)" userId="775cf2e4-cfd0-4536-a37c-457d8f3b716d" providerId="ADAL" clId="{C78B2B44-26EA-43B7-8FDD-B80B8A95A671}" dt="2025-12-02T20:04:05.582" v="6092"/>
        <pc:sldMkLst>
          <pc:docMk/>
          <pc:sldMk cId="1796162594" sldId="258"/>
        </pc:sldMkLst>
        <pc:spChg chg="add mod">
          <ac:chgData name="Sara Lopez Delgado De Mendoza (2511447)" userId="775cf2e4-cfd0-4536-a37c-457d8f3b716d" providerId="ADAL" clId="{C78B2B44-26EA-43B7-8FDD-B80B8A95A671}" dt="2025-12-02T18:38:01.237" v="1067" actId="255"/>
          <ac:spMkLst>
            <pc:docMk/>
            <pc:sldMk cId="1796162594" sldId="258"/>
            <ac:spMk id="5" creationId="{EC205BCF-5091-9BFD-7F8E-CEA6EC961C61}"/>
          </ac:spMkLst>
        </pc:spChg>
        <pc:picChg chg="add mod">
          <ac:chgData name="Sara Lopez Delgado De Mendoza (2511447)" userId="775cf2e4-cfd0-4536-a37c-457d8f3b716d" providerId="ADAL" clId="{C78B2B44-26EA-43B7-8FDD-B80B8A95A671}" dt="2025-12-01T21:20:35.684" v="380" actId="14100"/>
          <ac:picMkLst>
            <pc:docMk/>
            <pc:sldMk cId="1796162594" sldId="258"/>
            <ac:picMk id="3" creationId="{5FE35415-8688-0F9F-6C4F-D49164C008B1}"/>
          </ac:picMkLst>
        </pc:picChg>
        <pc:picChg chg="add mod">
          <ac:chgData name="Sara Lopez Delgado De Mendoza (2511447)" userId="775cf2e4-cfd0-4536-a37c-457d8f3b716d" providerId="ADAL" clId="{C78B2B44-26EA-43B7-8FDD-B80B8A95A671}" dt="2025-12-01T21:22:45.589" v="413" actId="1076"/>
          <ac:picMkLst>
            <pc:docMk/>
            <pc:sldMk cId="1796162594" sldId="258"/>
            <ac:picMk id="4" creationId="{0B9C462B-35CE-B710-9B6C-232D215DADA6}"/>
          </ac:picMkLst>
        </pc:picChg>
      </pc:sldChg>
      <pc:sldChg chg="addSp delSp modSp new mod modTransition setBg modNotesTx">
        <pc:chgData name="Sara Lopez Delgado De Mendoza (2511447)" userId="775cf2e4-cfd0-4536-a37c-457d8f3b716d" providerId="ADAL" clId="{C78B2B44-26EA-43B7-8FDD-B80B8A95A671}" dt="2025-12-02T20:04:05.582" v="6092"/>
        <pc:sldMkLst>
          <pc:docMk/>
          <pc:sldMk cId="3326999878" sldId="259"/>
        </pc:sldMkLst>
        <pc:spChg chg="add del mod">
          <ac:chgData name="Sara Lopez Delgado De Mendoza (2511447)" userId="775cf2e4-cfd0-4536-a37c-457d8f3b716d" providerId="ADAL" clId="{C78B2B44-26EA-43B7-8FDD-B80B8A95A671}" dt="2025-12-01T21:35:18.981" v="500" actId="478"/>
          <ac:spMkLst>
            <pc:docMk/>
            <pc:sldMk cId="3326999878" sldId="259"/>
            <ac:spMk id="4" creationId="{612059CF-13A4-455F-D60D-BAE0920BBB7D}"/>
          </ac:spMkLst>
        </pc:spChg>
        <pc:spChg chg="add del mod">
          <ac:chgData name="Sara Lopez Delgado De Mendoza (2511447)" userId="775cf2e4-cfd0-4536-a37c-457d8f3b716d" providerId="ADAL" clId="{C78B2B44-26EA-43B7-8FDD-B80B8A95A671}" dt="2025-12-01T21:35:17.909" v="499" actId="478"/>
          <ac:spMkLst>
            <pc:docMk/>
            <pc:sldMk cId="3326999878" sldId="259"/>
            <ac:spMk id="5" creationId="{61D5BAFC-EF06-594B-6891-C53BC0142FE4}"/>
          </ac:spMkLst>
        </pc:spChg>
        <pc:spChg chg="add del mod">
          <ac:chgData name="Sara Lopez Delgado De Mendoza (2511447)" userId="775cf2e4-cfd0-4536-a37c-457d8f3b716d" providerId="ADAL" clId="{C78B2B44-26EA-43B7-8FDD-B80B8A95A671}" dt="2025-12-01T21:35:16.826" v="498" actId="478"/>
          <ac:spMkLst>
            <pc:docMk/>
            <pc:sldMk cId="3326999878" sldId="259"/>
            <ac:spMk id="6" creationId="{46054304-CEEB-8985-1AF8-ACA679295B4A}"/>
          </ac:spMkLst>
        </pc:spChg>
        <pc:spChg chg="add del mod">
          <ac:chgData name="Sara Lopez Delgado De Mendoza (2511447)" userId="775cf2e4-cfd0-4536-a37c-457d8f3b716d" providerId="ADAL" clId="{C78B2B44-26EA-43B7-8FDD-B80B8A95A671}" dt="2025-12-01T21:41:28.028" v="546" actId="1076"/>
          <ac:spMkLst>
            <pc:docMk/>
            <pc:sldMk cId="3326999878" sldId="259"/>
            <ac:spMk id="7" creationId="{5439EDA5-4AD3-DFE7-074D-96EA0B5030FD}"/>
          </ac:spMkLst>
        </pc:spChg>
        <pc:spChg chg="add mod">
          <ac:chgData name="Sara Lopez Delgado De Mendoza (2511447)" userId="775cf2e4-cfd0-4536-a37c-457d8f3b716d" providerId="ADAL" clId="{C78B2B44-26EA-43B7-8FDD-B80B8A95A671}" dt="2025-12-01T21:41:34.397" v="547" actId="1076"/>
          <ac:spMkLst>
            <pc:docMk/>
            <pc:sldMk cId="3326999878" sldId="259"/>
            <ac:spMk id="8" creationId="{5384C39E-668D-381D-7F9F-28091749AE0F}"/>
          </ac:spMkLst>
        </pc:spChg>
        <pc:spChg chg="add del mod">
          <ac:chgData name="Sara Lopez Delgado De Mendoza (2511447)" userId="775cf2e4-cfd0-4536-a37c-457d8f3b716d" providerId="ADAL" clId="{C78B2B44-26EA-43B7-8FDD-B80B8A95A671}" dt="2025-12-01T21:41:38.948" v="548" actId="1076"/>
          <ac:spMkLst>
            <pc:docMk/>
            <pc:sldMk cId="3326999878" sldId="259"/>
            <ac:spMk id="9" creationId="{057013EE-E548-5BF7-53DB-5B9DD2CE8960}"/>
          </ac:spMkLst>
        </pc:spChg>
        <pc:picChg chg="add del mod">
          <ac:chgData name="Sara Lopez Delgado De Mendoza (2511447)" userId="775cf2e4-cfd0-4536-a37c-457d8f3b716d" providerId="ADAL" clId="{C78B2B44-26EA-43B7-8FDD-B80B8A95A671}" dt="2025-12-01T21:38:13.874" v="521" actId="478"/>
          <ac:picMkLst>
            <pc:docMk/>
            <pc:sldMk cId="3326999878" sldId="259"/>
            <ac:picMk id="3" creationId="{1F380882-1D03-0F7E-A6AD-13409A1D4D89}"/>
          </ac:picMkLst>
        </pc:picChg>
        <pc:picChg chg="add del mod ord">
          <ac:chgData name="Sara Lopez Delgado De Mendoza (2511447)" userId="775cf2e4-cfd0-4536-a37c-457d8f3b716d" providerId="ADAL" clId="{C78B2B44-26EA-43B7-8FDD-B80B8A95A671}" dt="2025-12-01T22:27:12.495" v="993" actId="22"/>
          <ac:picMkLst>
            <pc:docMk/>
            <pc:sldMk cId="3326999878" sldId="259"/>
            <ac:picMk id="3" creationId="{1FD00997-9E84-8CE8-4264-B396EC4E0C86}"/>
          </ac:picMkLst>
        </pc:picChg>
        <pc:picChg chg="add mod ord">
          <ac:chgData name="Sara Lopez Delgado De Mendoza (2511447)" userId="775cf2e4-cfd0-4536-a37c-457d8f3b716d" providerId="ADAL" clId="{C78B2B44-26EA-43B7-8FDD-B80B8A95A671}" dt="2025-12-01T22:27:52.990" v="1002" actId="167"/>
          <ac:picMkLst>
            <pc:docMk/>
            <pc:sldMk cId="3326999878" sldId="259"/>
            <ac:picMk id="5" creationId="{E33D80FB-159E-C8C1-472C-689B37E1829A}"/>
          </ac:picMkLst>
        </pc:picChg>
        <pc:picChg chg="add del mod">
          <ac:chgData name="Sara Lopez Delgado De Mendoza (2511447)" userId="775cf2e4-cfd0-4536-a37c-457d8f3b716d" providerId="ADAL" clId="{C78B2B44-26EA-43B7-8FDD-B80B8A95A671}" dt="2025-12-01T21:34:08.392" v="479" actId="478"/>
          <ac:picMkLst>
            <pc:docMk/>
            <pc:sldMk cId="3326999878" sldId="259"/>
            <ac:picMk id="11" creationId="{E63E7955-B419-96F0-ED59-DA7C7AB5062D}"/>
          </ac:picMkLst>
        </pc:picChg>
        <pc:picChg chg="add mod">
          <ac:chgData name="Sara Lopez Delgado De Mendoza (2511447)" userId="775cf2e4-cfd0-4536-a37c-457d8f3b716d" providerId="ADAL" clId="{C78B2B44-26EA-43B7-8FDD-B80B8A95A671}" dt="2025-12-01T22:28:02.305" v="1003" actId="1076"/>
          <ac:picMkLst>
            <pc:docMk/>
            <pc:sldMk cId="3326999878" sldId="259"/>
            <ac:picMk id="13" creationId="{22E3CA83-8F14-0B3A-FB4B-A391A8512605}"/>
          </ac:picMkLst>
        </pc:picChg>
        <pc:picChg chg="add del mod">
          <ac:chgData name="Sara Lopez Delgado De Mendoza (2511447)" userId="775cf2e4-cfd0-4536-a37c-457d8f3b716d" providerId="ADAL" clId="{C78B2B44-26EA-43B7-8FDD-B80B8A95A671}" dt="2025-12-01T21:41:06.540" v="541" actId="1076"/>
          <ac:picMkLst>
            <pc:docMk/>
            <pc:sldMk cId="3326999878" sldId="259"/>
            <ac:picMk id="15" creationId="{7FC7DDCC-596C-654B-110B-C00C5ADE00AC}"/>
          </ac:picMkLst>
        </pc:picChg>
        <pc:picChg chg="add mod">
          <ac:chgData name="Sara Lopez Delgado De Mendoza (2511447)" userId="775cf2e4-cfd0-4536-a37c-457d8f3b716d" providerId="ADAL" clId="{C78B2B44-26EA-43B7-8FDD-B80B8A95A671}" dt="2025-12-01T21:41:08.235" v="542" actId="1076"/>
          <ac:picMkLst>
            <pc:docMk/>
            <pc:sldMk cId="3326999878" sldId="259"/>
            <ac:picMk id="17" creationId="{515A3D64-1E26-4DB1-46CA-163DE9172634}"/>
          </ac:picMkLst>
        </pc:picChg>
        <pc:picChg chg="add mod">
          <ac:chgData name="Sara Lopez Delgado De Mendoza (2511447)" userId="775cf2e4-cfd0-4536-a37c-457d8f3b716d" providerId="ADAL" clId="{C78B2B44-26EA-43B7-8FDD-B80B8A95A671}" dt="2025-12-01T21:41:20.219" v="545" actId="1076"/>
          <ac:picMkLst>
            <pc:docMk/>
            <pc:sldMk cId="3326999878" sldId="259"/>
            <ac:picMk id="19" creationId="{D3ECB0A1-FDCA-0AC6-19A9-5382A7E45848}"/>
          </ac:picMkLst>
        </pc:picChg>
        <pc:picChg chg="mod">
          <ac:chgData name="Sara Lopez Delgado De Mendoza (2511447)" userId="775cf2e4-cfd0-4536-a37c-457d8f3b716d" providerId="ADAL" clId="{C78B2B44-26EA-43B7-8FDD-B80B8A95A671}" dt="2025-12-01T21:40:57.705" v="540"/>
          <ac:picMkLst>
            <pc:docMk/>
            <pc:sldMk cId="3326999878" sldId="259"/>
            <ac:picMk id="20" creationId="{6DA9AAA9-C116-C2BD-01A3-D6E5B2FA9C9B}"/>
          </ac:picMkLst>
        </pc:picChg>
      </pc:sldChg>
      <pc:sldChg chg="addSp delSp modSp new mod modTransition setBg modNotesTx">
        <pc:chgData name="Sara Lopez Delgado De Mendoza (2511447)" userId="775cf2e4-cfd0-4536-a37c-457d8f3b716d" providerId="ADAL" clId="{C78B2B44-26EA-43B7-8FDD-B80B8A95A671}" dt="2025-12-02T20:04:05.582" v="6092"/>
        <pc:sldMkLst>
          <pc:docMk/>
          <pc:sldMk cId="986452779" sldId="260"/>
        </pc:sldMkLst>
        <pc:spChg chg="add mod">
          <ac:chgData name="Sara Lopez Delgado De Mendoza (2511447)" userId="775cf2e4-cfd0-4536-a37c-457d8f3b716d" providerId="ADAL" clId="{C78B2B44-26EA-43B7-8FDD-B80B8A95A671}" dt="2025-12-01T21:52:11.478" v="724" actId="1076"/>
          <ac:spMkLst>
            <pc:docMk/>
            <pc:sldMk cId="986452779" sldId="260"/>
            <ac:spMk id="4" creationId="{DA72FEF7-C395-C0A2-E808-EDBBC46446EB}"/>
          </ac:spMkLst>
        </pc:spChg>
        <pc:spChg chg="add ord">
          <ac:chgData name="Sara Lopez Delgado De Mendoza (2511447)" userId="775cf2e4-cfd0-4536-a37c-457d8f3b716d" providerId="ADAL" clId="{C78B2B44-26EA-43B7-8FDD-B80B8A95A671}" dt="2025-12-01T21:46:17.545" v="685" actId="171"/>
          <ac:spMkLst>
            <pc:docMk/>
            <pc:sldMk cId="986452779" sldId="260"/>
            <ac:spMk id="5" creationId="{12DE703E-2C74-3925-4513-D3D4A8283BF2}"/>
          </ac:spMkLst>
        </pc:spChg>
        <pc:spChg chg="add">
          <ac:chgData name="Sara Lopez Delgado De Mendoza (2511447)" userId="775cf2e4-cfd0-4536-a37c-457d8f3b716d" providerId="ADAL" clId="{C78B2B44-26EA-43B7-8FDD-B80B8A95A671}" dt="2025-12-01T21:44:06.733" v="657" actId="26606"/>
          <ac:spMkLst>
            <pc:docMk/>
            <pc:sldMk cId="986452779" sldId="260"/>
            <ac:spMk id="8" creationId="{AB8C311F-7253-4AED-9701-7FC0708C41C7}"/>
          </ac:spMkLst>
        </pc:spChg>
        <pc:spChg chg="add">
          <ac:chgData name="Sara Lopez Delgado De Mendoza (2511447)" userId="775cf2e4-cfd0-4536-a37c-457d8f3b716d" providerId="ADAL" clId="{C78B2B44-26EA-43B7-8FDD-B80B8A95A671}" dt="2025-12-01T21:44:06.733" v="657" actId="26606"/>
          <ac:spMkLst>
            <pc:docMk/>
            <pc:sldMk cId="986452779" sldId="260"/>
            <ac:spMk id="10" creationId="{E2384209-CB15-4CDF-9D31-C44FD9A3F20D}"/>
          </ac:spMkLst>
        </pc:spChg>
        <pc:spChg chg="add">
          <ac:chgData name="Sara Lopez Delgado De Mendoza (2511447)" userId="775cf2e4-cfd0-4536-a37c-457d8f3b716d" providerId="ADAL" clId="{C78B2B44-26EA-43B7-8FDD-B80B8A95A671}" dt="2025-12-01T21:44:06.733" v="657" actId="26606"/>
          <ac:spMkLst>
            <pc:docMk/>
            <pc:sldMk cId="986452779" sldId="260"/>
            <ac:spMk id="12" creationId="{2633B3B5-CC90-43F0-8714-D31D1F3F0209}"/>
          </ac:spMkLst>
        </pc:spChg>
        <pc:spChg chg="add">
          <ac:chgData name="Sara Lopez Delgado De Mendoza (2511447)" userId="775cf2e4-cfd0-4536-a37c-457d8f3b716d" providerId="ADAL" clId="{C78B2B44-26EA-43B7-8FDD-B80B8A95A671}" dt="2025-12-01T21:44:06.733" v="657" actId="26606"/>
          <ac:spMkLst>
            <pc:docMk/>
            <pc:sldMk cId="986452779" sldId="260"/>
            <ac:spMk id="14" creationId="{A8D57A06-A426-446D-B02C-A2DC6B62E45E}"/>
          </ac:spMkLst>
        </pc:spChg>
        <pc:spChg chg="add mod">
          <ac:chgData name="Sara Lopez Delgado De Mendoza (2511447)" userId="775cf2e4-cfd0-4536-a37c-457d8f3b716d" providerId="ADAL" clId="{C78B2B44-26EA-43B7-8FDD-B80B8A95A671}" dt="2025-12-01T21:55:30.165" v="748" actId="1076"/>
          <ac:spMkLst>
            <pc:docMk/>
            <pc:sldMk cId="986452779" sldId="260"/>
            <ac:spMk id="20" creationId="{4C32032D-8B58-EB78-037E-528CE8014F09}"/>
          </ac:spMkLst>
        </pc:spChg>
        <pc:spChg chg="add mod">
          <ac:chgData name="Sara Lopez Delgado De Mendoza (2511447)" userId="775cf2e4-cfd0-4536-a37c-457d8f3b716d" providerId="ADAL" clId="{C78B2B44-26EA-43B7-8FDD-B80B8A95A671}" dt="2025-12-01T21:56:08.581" v="760" actId="1076"/>
          <ac:spMkLst>
            <pc:docMk/>
            <pc:sldMk cId="986452779" sldId="260"/>
            <ac:spMk id="21" creationId="{99F77340-D799-F55B-0EF8-6D7B3BF8A287}"/>
          </ac:spMkLst>
        </pc:spChg>
        <pc:spChg chg="add mod">
          <ac:chgData name="Sara Lopez Delgado De Mendoza (2511447)" userId="775cf2e4-cfd0-4536-a37c-457d8f3b716d" providerId="ADAL" clId="{C78B2B44-26EA-43B7-8FDD-B80B8A95A671}" dt="2025-12-01T21:56:58.907" v="783" actId="1076"/>
          <ac:spMkLst>
            <pc:docMk/>
            <pc:sldMk cId="986452779" sldId="260"/>
            <ac:spMk id="22" creationId="{0612FC53-9758-A567-1F41-F50A1C22D310}"/>
          </ac:spMkLst>
        </pc:spChg>
        <pc:picChg chg="add mod">
          <ac:chgData name="Sara Lopez Delgado De Mendoza (2511447)" userId="775cf2e4-cfd0-4536-a37c-457d8f3b716d" providerId="ADAL" clId="{C78B2B44-26EA-43B7-8FDD-B80B8A95A671}" dt="2025-12-02T19:25:41.568" v="3436" actId="14100"/>
          <ac:picMkLst>
            <pc:docMk/>
            <pc:sldMk cId="986452779" sldId="260"/>
            <ac:picMk id="3" creationId="{41C1D1C6-343F-0000-85E6-6ACF1FDEB41F}"/>
          </ac:picMkLst>
        </pc:picChg>
        <pc:picChg chg="add del mod">
          <ac:chgData name="Sara Lopez Delgado De Mendoza (2511447)" userId="775cf2e4-cfd0-4536-a37c-457d8f3b716d" providerId="ADAL" clId="{C78B2B44-26EA-43B7-8FDD-B80B8A95A671}" dt="2025-12-01T21:58:24.567" v="786" actId="21"/>
          <ac:picMkLst>
            <pc:docMk/>
            <pc:sldMk cId="986452779" sldId="260"/>
            <ac:picMk id="3" creationId="{7FE7BFD7-110D-622C-321C-801FD72CE513}"/>
          </ac:picMkLst>
        </pc:picChg>
        <pc:picChg chg="add mod">
          <ac:chgData name="Sara Lopez Delgado De Mendoza (2511447)" userId="775cf2e4-cfd0-4536-a37c-457d8f3b716d" providerId="ADAL" clId="{C78B2B44-26EA-43B7-8FDD-B80B8A95A671}" dt="2025-12-01T21:52:09.965" v="721" actId="1076"/>
          <ac:picMkLst>
            <pc:docMk/>
            <pc:sldMk cId="986452779" sldId="260"/>
            <ac:picMk id="7" creationId="{BE1F4523-64BA-6120-189A-2B2A57272566}"/>
          </ac:picMkLst>
        </pc:picChg>
        <pc:picChg chg="add mod">
          <ac:chgData name="Sara Lopez Delgado De Mendoza (2511447)" userId="775cf2e4-cfd0-4536-a37c-457d8f3b716d" providerId="ADAL" clId="{C78B2B44-26EA-43B7-8FDD-B80B8A95A671}" dt="2025-12-01T21:48:28.052" v="698" actId="1076"/>
          <ac:picMkLst>
            <pc:docMk/>
            <pc:sldMk cId="986452779" sldId="260"/>
            <ac:picMk id="11" creationId="{56E899AD-9DB9-D92F-104C-B4571C9F9E5C}"/>
          </ac:picMkLst>
        </pc:picChg>
        <pc:picChg chg="add del mod">
          <ac:chgData name="Sara Lopez Delgado De Mendoza (2511447)" userId="775cf2e4-cfd0-4536-a37c-457d8f3b716d" providerId="ADAL" clId="{C78B2B44-26EA-43B7-8FDD-B80B8A95A671}" dt="2025-12-01T21:52:40.536" v="731" actId="478"/>
          <ac:picMkLst>
            <pc:docMk/>
            <pc:sldMk cId="986452779" sldId="260"/>
            <ac:picMk id="15" creationId="{D48C0A8A-69B8-4362-FFA6-99C6B8CDDE98}"/>
          </ac:picMkLst>
        </pc:picChg>
        <pc:picChg chg="add mod">
          <ac:chgData name="Sara Lopez Delgado De Mendoza (2511447)" userId="775cf2e4-cfd0-4536-a37c-457d8f3b716d" providerId="ADAL" clId="{C78B2B44-26EA-43B7-8FDD-B80B8A95A671}" dt="2025-12-01T21:56:54.478" v="782" actId="1076"/>
          <ac:picMkLst>
            <pc:docMk/>
            <pc:sldMk cId="986452779" sldId="260"/>
            <ac:picMk id="17" creationId="{3159DD92-30DE-BBE3-DA91-F9976840D306}"/>
          </ac:picMkLst>
        </pc:picChg>
        <pc:picChg chg="add mod">
          <ac:chgData name="Sara Lopez Delgado De Mendoza (2511447)" userId="775cf2e4-cfd0-4536-a37c-457d8f3b716d" providerId="ADAL" clId="{C78B2B44-26EA-43B7-8FDD-B80B8A95A671}" dt="2025-12-01T21:54:35.993" v="737" actId="1076"/>
          <ac:picMkLst>
            <pc:docMk/>
            <pc:sldMk cId="986452779" sldId="260"/>
            <ac:picMk id="19" creationId="{5D4F7E84-788D-B140-C821-74D4068C94F3}"/>
          </ac:picMkLst>
        </pc:picChg>
      </pc:sldChg>
      <pc:sldChg chg="addSp delSp modSp new mod modTransition modNotesTx">
        <pc:chgData name="Sara Lopez Delgado De Mendoza (2511447)" userId="775cf2e4-cfd0-4536-a37c-457d8f3b716d" providerId="ADAL" clId="{C78B2B44-26EA-43B7-8FDD-B80B8A95A671}" dt="2025-12-02T20:04:05.582" v="6092"/>
        <pc:sldMkLst>
          <pc:docMk/>
          <pc:sldMk cId="23230087" sldId="261"/>
        </pc:sldMkLst>
        <pc:spChg chg="add mod">
          <ac:chgData name="Sara Lopez Delgado De Mendoza (2511447)" userId="775cf2e4-cfd0-4536-a37c-457d8f3b716d" providerId="ADAL" clId="{C78B2B44-26EA-43B7-8FDD-B80B8A95A671}" dt="2025-12-01T22:08:57.631" v="841" actId="14100"/>
          <ac:spMkLst>
            <pc:docMk/>
            <pc:sldMk cId="23230087" sldId="261"/>
            <ac:spMk id="2" creationId="{A0AEE1FA-6562-A31C-857A-C7552100DC66}"/>
          </ac:spMkLst>
        </pc:spChg>
        <pc:spChg chg="add mod">
          <ac:chgData name="Sara Lopez Delgado De Mendoza (2511447)" userId="775cf2e4-cfd0-4536-a37c-457d8f3b716d" providerId="ADAL" clId="{C78B2B44-26EA-43B7-8FDD-B80B8A95A671}" dt="2025-12-01T22:11:52.456" v="889" actId="1076"/>
          <ac:spMkLst>
            <pc:docMk/>
            <pc:sldMk cId="23230087" sldId="261"/>
            <ac:spMk id="8" creationId="{2BC4F494-B73E-7B25-683E-1E27D160006E}"/>
          </ac:spMkLst>
        </pc:spChg>
        <pc:picChg chg="add del mod">
          <ac:chgData name="Sara Lopez Delgado De Mendoza (2511447)" userId="775cf2e4-cfd0-4536-a37c-457d8f3b716d" providerId="ADAL" clId="{C78B2B44-26EA-43B7-8FDD-B80B8A95A671}" dt="2025-12-01T22:08:36.983" v="839" actId="478"/>
          <ac:picMkLst>
            <pc:docMk/>
            <pc:sldMk cId="23230087" sldId="261"/>
            <ac:picMk id="3" creationId="{7FE7BFD7-110D-622C-321C-801FD72CE513}"/>
          </ac:picMkLst>
        </pc:picChg>
        <pc:picChg chg="add mod ord">
          <ac:chgData name="Sara Lopez Delgado De Mendoza (2511447)" userId="775cf2e4-cfd0-4536-a37c-457d8f3b716d" providerId="ADAL" clId="{C78B2B44-26EA-43B7-8FDD-B80B8A95A671}" dt="2025-12-01T22:09:43.980" v="844" actId="171"/>
          <ac:picMkLst>
            <pc:docMk/>
            <pc:sldMk cId="23230087" sldId="261"/>
            <ac:picMk id="5" creationId="{B0F29435-D536-6B43-3903-BC361520E8B7}"/>
          </ac:picMkLst>
        </pc:picChg>
        <pc:picChg chg="add mod ord">
          <ac:chgData name="Sara Lopez Delgado De Mendoza (2511447)" userId="775cf2e4-cfd0-4536-a37c-457d8f3b716d" providerId="ADAL" clId="{C78B2B44-26EA-43B7-8FDD-B80B8A95A671}" dt="2025-12-01T22:09:43.980" v="844" actId="171"/>
          <ac:picMkLst>
            <pc:docMk/>
            <pc:sldMk cId="23230087" sldId="261"/>
            <ac:picMk id="7" creationId="{08CEC53D-917D-DA6D-AAA3-F7D8AB4FE0BA}"/>
          </ac:picMkLst>
        </pc:picChg>
      </pc:sldChg>
      <pc:sldChg chg="addSp modSp new mod modTransition setBg modNotesTx">
        <pc:chgData name="Sara Lopez Delgado De Mendoza (2511447)" userId="775cf2e4-cfd0-4536-a37c-457d8f3b716d" providerId="ADAL" clId="{C78B2B44-26EA-43B7-8FDD-B80B8A95A671}" dt="2025-12-02T20:04:05.582" v="6092"/>
        <pc:sldMkLst>
          <pc:docMk/>
          <pc:sldMk cId="1527865427" sldId="262"/>
        </pc:sldMkLst>
        <pc:spChg chg="add mod">
          <ac:chgData name="Sara Lopez Delgado De Mendoza (2511447)" userId="775cf2e4-cfd0-4536-a37c-457d8f3b716d" providerId="ADAL" clId="{C78B2B44-26EA-43B7-8FDD-B80B8A95A671}" dt="2025-12-02T19:50:01.903" v="5358" actId="255"/>
          <ac:spMkLst>
            <pc:docMk/>
            <pc:sldMk cId="1527865427" sldId="262"/>
            <ac:spMk id="2" creationId="{860DA2F9-E8E5-6777-14CA-9F0B9AFF1251}"/>
          </ac:spMkLst>
        </pc:spChg>
        <pc:spChg chg="add mod">
          <ac:chgData name="Sara Lopez Delgado De Mendoza (2511447)" userId="775cf2e4-cfd0-4536-a37c-457d8f3b716d" providerId="ADAL" clId="{C78B2B44-26EA-43B7-8FDD-B80B8A95A671}" dt="2025-12-01T22:18:55.691" v="954" actId="255"/>
          <ac:spMkLst>
            <pc:docMk/>
            <pc:sldMk cId="1527865427" sldId="262"/>
            <ac:spMk id="4" creationId="{F098CF7A-9F82-2574-7D48-F5D9E2D6B1B9}"/>
          </ac:spMkLst>
        </pc:spChg>
        <pc:spChg chg="add">
          <ac:chgData name="Sara Lopez Delgado De Mendoza (2511447)" userId="775cf2e4-cfd0-4536-a37c-457d8f3b716d" providerId="ADAL" clId="{C78B2B44-26EA-43B7-8FDD-B80B8A95A671}" dt="2025-12-01T22:18:17.340" v="939" actId="26606"/>
          <ac:spMkLst>
            <pc:docMk/>
            <pc:sldMk cId="1527865427" sldId="262"/>
            <ac:spMk id="8" creationId="{42A4FC2C-047E-45A5-965D-8E1E3BF09BC6}"/>
          </ac:spMkLst>
        </pc:spChg>
        <pc:picChg chg="add mod">
          <ac:chgData name="Sara Lopez Delgado De Mendoza (2511447)" userId="775cf2e4-cfd0-4536-a37c-457d8f3b716d" providerId="ADAL" clId="{C78B2B44-26EA-43B7-8FDD-B80B8A95A671}" dt="2025-12-01T22:18:17.340" v="939" actId="26606"/>
          <ac:picMkLst>
            <pc:docMk/>
            <pc:sldMk cId="1527865427" sldId="262"/>
            <ac:picMk id="3" creationId="{99565298-396D-DAB3-3F27-A4CFF61E8AE1}"/>
          </ac:picMkLst>
        </pc:picChg>
      </pc:sldChg>
      <pc:sldChg chg="addSp delSp modSp new mod modTransition">
        <pc:chgData name="Sara Lopez Delgado De Mendoza (2511447)" userId="775cf2e4-cfd0-4536-a37c-457d8f3b716d" providerId="ADAL" clId="{C78B2B44-26EA-43B7-8FDD-B80B8A95A671}" dt="2025-12-02T20:04:05.582" v="6092"/>
        <pc:sldMkLst>
          <pc:docMk/>
          <pc:sldMk cId="542803589" sldId="263"/>
        </pc:sldMkLst>
        <pc:spChg chg="add mod">
          <ac:chgData name="Sara Lopez Delgado De Mendoza (2511447)" userId="775cf2e4-cfd0-4536-a37c-457d8f3b716d" providerId="ADAL" clId="{C78B2B44-26EA-43B7-8FDD-B80B8A95A671}" dt="2025-12-02T20:01:29.068" v="6079" actId="113"/>
          <ac:spMkLst>
            <pc:docMk/>
            <pc:sldMk cId="542803589" sldId="263"/>
            <ac:spMk id="2" creationId="{680C2C11-F134-9856-488D-B3008ADA63DA}"/>
          </ac:spMkLst>
        </pc:spChg>
        <pc:spChg chg="add del mod">
          <ac:chgData name="Sara Lopez Delgado De Mendoza (2511447)" userId="775cf2e4-cfd0-4536-a37c-457d8f3b716d" providerId="ADAL" clId="{C78B2B44-26EA-43B7-8FDD-B80B8A95A671}" dt="2025-12-01T22:14:59.073" v="907"/>
          <ac:spMkLst>
            <pc:docMk/>
            <pc:sldMk cId="542803589" sldId="263"/>
            <ac:spMk id="2" creationId="{D0B4E84A-C841-8EC3-57E0-6E2E377CFE35}"/>
          </ac:spMkLst>
        </pc:spChg>
        <pc:spChg chg="add del">
          <ac:chgData name="Sara Lopez Delgado De Mendoza (2511447)" userId="775cf2e4-cfd0-4536-a37c-457d8f3b716d" providerId="ADAL" clId="{C78B2B44-26EA-43B7-8FDD-B80B8A95A671}" dt="2025-12-01T22:14:59.073" v="907"/>
          <ac:spMkLst>
            <pc:docMk/>
            <pc:sldMk cId="542803589" sldId="263"/>
            <ac:spMk id="3" creationId="{C723C825-1C4C-CB31-755B-34AFDCF11D59}"/>
          </ac:spMkLst>
        </pc:spChg>
        <pc:spChg chg="add del mod">
          <ac:chgData name="Sara Lopez Delgado De Mendoza (2511447)" userId="775cf2e4-cfd0-4536-a37c-457d8f3b716d" providerId="ADAL" clId="{C78B2B44-26EA-43B7-8FDD-B80B8A95A671}" dt="2025-12-01T22:15:07.359" v="909"/>
          <ac:spMkLst>
            <pc:docMk/>
            <pc:sldMk cId="542803589" sldId="263"/>
            <ac:spMk id="4" creationId="{C9B9A345-FA77-9AF3-66E8-8F775FD6C512}"/>
          </ac:spMkLst>
        </pc:spChg>
        <pc:spChg chg="add del mod">
          <ac:chgData name="Sara Lopez Delgado De Mendoza (2511447)" userId="775cf2e4-cfd0-4536-a37c-457d8f3b716d" providerId="ADAL" clId="{C78B2B44-26EA-43B7-8FDD-B80B8A95A671}" dt="2025-12-01T22:15:03.181" v="908"/>
          <ac:spMkLst>
            <pc:docMk/>
            <pc:sldMk cId="542803589" sldId="263"/>
            <ac:spMk id="5" creationId="{F16C194C-195A-4097-1AB9-D665A648A194}"/>
          </ac:spMkLst>
        </pc:spChg>
        <pc:spChg chg="add del mod">
          <ac:chgData name="Sara Lopez Delgado De Mendoza (2511447)" userId="775cf2e4-cfd0-4536-a37c-457d8f3b716d" providerId="ADAL" clId="{C78B2B44-26EA-43B7-8FDD-B80B8A95A671}" dt="2025-12-01T22:14:42.693" v="904" actId="478"/>
          <ac:spMkLst>
            <pc:docMk/>
            <pc:sldMk cId="542803589" sldId="263"/>
            <ac:spMk id="6" creationId="{6F73EBBB-8890-AA44-F3E2-D79A0F8095FC}"/>
          </ac:spMkLst>
        </pc:spChg>
        <pc:spChg chg="del mod">
          <ac:chgData name="Sara Lopez Delgado De Mendoza (2511447)" userId="775cf2e4-cfd0-4536-a37c-457d8f3b716d" providerId="ADAL" clId="{C78B2B44-26EA-43B7-8FDD-B80B8A95A671}" dt="2025-12-01T22:15:03.181" v="908"/>
          <ac:spMkLst>
            <pc:docMk/>
            <pc:sldMk cId="542803589" sldId="263"/>
            <ac:spMk id="7" creationId="{B36A3C9B-E47E-2FCE-9C0E-46DFDFEB395C}"/>
          </ac:spMkLst>
        </pc:spChg>
        <pc:spChg chg="del mod">
          <ac:chgData name="Sara Lopez Delgado De Mendoza (2511447)" userId="775cf2e4-cfd0-4536-a37c-457d8f3b716d" providerId="ADAL" clId="{C78B2B44-26EA-43B7-8FDD-B80B8A95A671}" dt="2025-12-01T22:15:07.359" v="909"/>
          <ac:spMkLst>
            <pc:docMk/>
            <pc:sldMk cId="542803589" sldId="263"/>
            <ac:spMk id="8" creationId="{FF931D48-4560-BA7F-088C-E7D9997F16D7}"/>
          </ac:spMkLst>
        </pc:spChg>
        <pc:spChg chg="mod">
          <ac:chgData name="Sara Lopez Delgado De Mendoza (2511447)" userId="775cf2e4-cfd0-4536-a37c-457d8f3b716d" providerId="ADAL" clId="{C78B2B44-26EA-43B7-8FDD-B80B8A95A671}" dt="2025-12-01T22:19:15.390" v="955" actId="207"/>
          <ac:spMkLst>
            <pc:docMk/>
            <pc:sldMk cId="542803589" sldId="263"/>
            <ac:spMk id="9" creationId="{4FCA1D25-0D90-B02B-93CD-6C22D59E320C}"/>
          </ac:spMkLst>
        </pc:spChg>
        <pc:spChg chg="add mod">
          <ac:chgData name="Sara Lopez Delgado De Mendoza (2511447)" userId="775cf2e4-cfd0-4536-a37c-457d8f3b716d" providerId="ADAL" clId="{C78B2B44-26EA-43B7-8FDD-B80B8A95A671}" dt="2025-12-01T22:19:34.667" v="957" actId="207"/>
          <ac:spMkLst>
            <pc:docMk/>
            <pc:sldMk cId="542803589" sldId="263"/>
            <ac:spMk id="12" creationId="{CE52E3DA-750E-5748-D4C7-3073CF0BE0A1}"/>
          </ac:spMkLst>
        </pc:spChg>
        <pc:picChg chg="add del mod ord">
          <ac:chgData name="Sara Lopez Delgado De Mendoza (2511447)" userId="775cf2e4-cfd0-4536-a37c-457d8f3b716d" providerId="ADAL" clId="{C78B2B44-26EA-43B7-8FDD-B80B8A95A671}" dt="2025-12-01T22:22:32.810" v="958" actId="21"/>
          <ac:picMkLst>
            <pc:docMk/>
            <pc:sldMk cId="542803589" sldId="263"/>
            <ac:picMk id="11" creationId="{7D694CA5-5BE0-68C5-4566-FF5BFC94FA6D}"/>
          </ac:picMkLst>
        </pc:picChg>
        <pc:picChg chg="add mod ord">
          <ac:chgData name="Sara Lopez Delgado De Mendoza (2511447)" userId="775cf2e4-cfd0-4536-a37c-457d8f3b716d" providerId="ADAL" clId="{C78B2B44-26EA-43B7-8FDD-B80B8A95A671}" dt="2025-12-01T22:23:19.607" v="963" actId="171"/>
          <ac:picMkLst>
            <pc:docMk/>
            <pc:sldMk cId="542803589" sldId="263"/>
            <ac:picMk id="14" creationId="{C8AE453F-D21D-BE3B-659D-572449546703}"/>
          </ac:picMkLst>
        </pc:picChg>
      </pc:sldChg>
      <pc:sldMasterChg chg="modTransition modSldLayout">
        <pc:chgData name="Sara Lopez Delgado De Mendoza (2511447)" userId="775cf2e4-cfd0-4536-a37c-457d8f3b716d" providerId="ADAL" clId="{C78B2B44-26EA-43B7-8FDD-B80B8A95A671}" dt="2025-12-02T20:04:05.582" v="6092"/>
        <pc:sldMasterMkLst>
          <pc:docMk/>
          <pc:sldMasterMk cId="1531256620" sldId="2147483648"/>
        </pc:sldMasterMkLst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793094835" sldId="2147483649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1804069891" sldId="2147483650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1752563361" sldId="2147483651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1307662133" sldId="2147483652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1167093620" sldId="2147483653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588739607" sldId="2147483654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182122265" sldId="2147483655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4100369802" sldId="2147483656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3899278662" sldId="2147483657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1127658062" sldId="2147483658"/>
          </pc:sldLayoutMkLst>
        </pc:sldLayoutChg>
        <pc:sldLayoutChg chg="modTransition">
          <pc:chgData name="Sara Lopez Delgado De Mendoza (2511447)" userId="775cf2e4-cfd0-4536-a37c-457d8f3b716d" providerId="ADAL" clId="{C78B2B44-26EA-43B7-8FDD-B80B8A95A671}" dt="2025-12-02T20:04:05.582" v="6092"/>
          <pc:sldLayoutMkLst>
            <pc:docMk/>
            <pc:sldMasterMk cId="1531256620" sldId="2147483648"/>
            <pc:sldLayoutMk cId="3568250365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A22315-2BB9-4FA7-B437-E463A944C797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F63079-D865-4865-A251-249FDA2544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794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Hello, my name is Sara, and in this presentation I will reflect what I have learned during this module in developing my digital skills. I already had experience with digital skills but I did not fully understand how broad digital capability is. During these weeks I learned to use digital tools more critically, ethically and with more confidence. According to JISC (2003), digital capability includes technical skills, </a:t>
            </a:r>
            <a:r>
              <a:rPr lang="en-US" dirty="0" err="1"/>
              <a:t>behaviours</a:t>
            </a:r>
            <a:r>
              <a:rPr lang="en-US" dirty="0"/>
              <a:t>,  attitudes and the ability to adapt.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63079-D865-4865-A251-249FDA25448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4026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JISC Capabilities Framework, helped me to understand that digital skills are organized into different areas: Using digital tools, Finding information and resources, managing digital learning, Digital preferences and needs, Being digital, Digital collaboration and communication,. Digital creativity and problem solving (</a:t>
            </a:r>
            <a:r>
              <a:rPr lang="en-US" dirty="0" err="1"/>
              <a:t>Jisc</a:t>
            </a:r>
            <a:r>
              <a:rPr lang="en-US" dirty="0"/>
              <a:t>, 2023). This changed my perspective because I thought I was strong in some areas but I realized that I needed to improve in others</a:t>
            </a:r>
          </a:p>
          <a:p>
            <a:r>
              <a:rPr lang="en-US" dirty="0"/>
              <a:t>I also learned to use Microsoft Office 365 more effectively, even when I was familiar with Word, Excel and Power Point. </a:t>
            </a:r>
            <a:r>
              <a:rPr lang="en-US" dirty="0" err="1"/>
              <a:t>Micorsoft</a:t>
            </a:r>
            <a:r>
              <a:rPr lang="en-US" dirty="0"/>
              <a:t> (2003) explains that these tools support productivity and communication.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63079-D865-4865-A251-249FDA25448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5167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Thanks to </a:t>
            </a:r>
            <a:r>
              <a:rPr lang="en-US" dirty="0" err="1"/>
              <a:t>Jisc</a:t>
            </a:r>
            <a:r>
              <a:rPr lang="en-US" dirty="0"/>
              <a:t> Report for showed me which areas I had to improve doing some courses and gaining badges. It makes me to be more curious in too many </a:t>
            </a:r>
            <a:r>
              <a:rPr lang="en-US" dirty="0" err="1"/>
              <a:t>diferent</a:t>
            </a:r>
            <a:r>
              <a:rPr lang="en-US" dirty="0"/>
              <a:t> skills and different levels.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63079-D865-4865-A251-249FDA25448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3402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During these weeks I improved:</a:t>
            </a:r>
          </a:p>
          <a:p>
            <a:r>
              <a:rPr lang="en-US" dirty="0"/>
              <a:t>- Word : I learned how to format documents better, apply styles, create professional layout and structure longer pieces of writing more clearly and the new features in Office 365.</a:t>
            </a:r>
          </a:p>
          <a:p>
            <a:pPr marL="171450" indent="-171450">
              <a:buFontTx/>
              <a:buChar char="-"/>
            </a:pPr>
            <a:r>
              <a:rPr lang="en-US" dirty="0"/>
              <a:t>Excel: I developed more confidence with formulas, tables, analyzing and using data more efficiently.</a:t>
            </a:r>
          </a:p>
          <a:p>
            <a:pPr marL="171450" indent="-171450">
              <a:buFontTx/>
              <a:buChar char="-"/>
            </a:pPr>
            <a:r>
              <a:rPr lang="en-US" dirty="0"/>
              <a:t>Power Point: I learned to design with more features and clear slides, using consistent formatting and focus in key points instead to overloading information.</a:t>
            </a:r>
          </a:p>
          <a:p>
            <a:pPr marL="0" indent="0">
              <a:buFontTx/>
              <a:buNone/>
            </a:pPr>
            <a:r>
              <a:rPr lang="en-US" dirty="0"/>
              <a:t>Using these tools for the assignments helped me to increase my digital productivity and confidence in academic tasks.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63079-D865-4865-A251-249FDA25448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7958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Important use of the AI, the ethical use of the AI are one of the important parts during this module. I used AI tools before, but I did not fully understand how to evaluate the information or how to use them </a:t>
            </a:r>
            <a:r>
              <a:rPr lang="en-US" dirty="0" err="1"/>
              <a:t>responsably</a:t>
            </a:r>
            <a:r>
              <a:rPr lang="en-US" dirty="0"/>
              <a:t>, so I learned to check accuracy and credibility, and avoid plagiarism by rewriting in my own words. Use AI as support, not a replacement of my learning, an AI is a tool.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63079-D865-4865-A251-249FDA25448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8062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module made me </a:t>
            </a:r>
            <a:r>
              <a:rPr lang="en-US" dirty="0" err="1"/>
              <a:t>realise</a:t>
            </a:r>
            <a:r>
              <a:rPr lang="en-US" dirty="0"/>
              <a:t> how much my digital skills are connect with my work, with my studies and my life in general.</a:t>
            </a:r>
          </a:p>
          <a:p>
            <a:r>
              <a:rPr lang="en-US" dirty="0"/>
              <a:t>At Work , because made me more confident and made me able to communicate more clearly. It is makes me to develop in my own tasks at work using different digital tools.</a:t>
            </a:r>
          </a:p>
          <a:p>
            <a:r>
              <a:rPr lang="en-US" dirty="0"/>
              <a:t>In my personal life because made me to understand a develop in digital safety and being more open about social media and its benefits in business.</a:t>
            </a:r>
          </a:p>
          <a:p>
            <a:r>
              <a:rPr lang="en-US" dirty="0"/>
              <a:t>In Academic studies, I learned to research better, using reliable sources, create better assignments and use digital tools more effectively.</a:t>
            </a:r>
          </a:p>
          <a:p>
            <a:r>
              <a:rPr lang="en-US" dirty="0" err="1"/>
              <a:t>Understading</a:t>
            </a:r>
            <a:r>
              <a:rPr lang="en-US" dirty="0"/>
              <a:t> that digital capabilities is about adaptability and helped me feel more prepare for future work and University task.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63079-D865-4865-A251-249FDA25448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7270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module helped me to grow technically, personally and academically. I learned to used important digital tools, to apply ethical thinking when using AI and </a:t>
            </a:r>
            <a:r>
              <a:rPr lang="en-US" dirty="0" err="1"/>
              <a:t>underrtsand</a:t>
            </a:r>
            <a:r>
              <a:rPr lang="en-US" dirty="0"/>
              <a:t> digital capability through the JISC report. </a:t>
            </a:r>
          </a:p>
          <a:p>
            <a:r>
              <a:rPr lang="en-US" dirty="0"/>
              <a:t>I feel more confident, </a:t>
            </a:r>
            <a:r>
              <a:rPr lang="en-US" dirty="0" err="1"/>
              <a:t>organised</a:t>
            </a:r>
            <a:r>
              <a:rPr lang="en-US" dirty="0"/>
              <a:t>  and more prepare for real world digital challenges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F63079-D865-4865-A251-249FDA25448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204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A9DFB-E305-C47A-CDEC-C7FFC0AA02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090EEC-7AC5-3868-C7B6-1054EDD9A0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4023-E1DA-AC61-8037-4ED15B4B4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04807D-448D-49DA-7CA5-053C6BA39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0E5D65-400B-2D67-CD2D-20041E59A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0948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81D7F-B88F-EEDB-9463-C8EF2E62B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2BC74-794E-98E9-DEA9-117774EF9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D9DE9-3DDD-F357-B110-E749255AD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BD67F-CCF3-B7A8-F0E2-0D400644E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4734BF-46DA-FEBC-7E19-34D68F44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06989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3AE2E-60E8-F0FD-5B6E-B508C60C1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CF943B-811A-A2AF-209A-9C10A8A1C3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31A17-EFB5-715A-0E6A-62C08E9D5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8CE55A-5020-E0A6-ACCB-34A90862D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B568FF-16F5-C8C4-62D1-7024F096A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5633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0B14B-C72D-9A2C-07E4-795CCD287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79B7A-192D-5272-437A-09F2870A66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367F61-10E1-BDF4-641C-F59A8C9F6C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5904FC-2985-CDA4-62FE-593637299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5606D5-4849-7700-8D71-E87F41314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852E1-AA1C-E4DA-4505-037F31C8D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66213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9C94A-A785-349C-2F8F-E8F7A912A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412315-D0CB-1CB4-17B7-ECC45EE40D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96C95-61D1-88FE-127D-BC44F73BD9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135E19-7AA8-FC74-DF92-11285F1F79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7B1AC1-1EFE-FE73-0B78-35A33855A2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CC1303-86E1-C5A7-68E5-4B17FE08D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388312-EB28-944F-E8EB-4AFB6F81D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25AA0B-A85A-3896-34A0-158BEDB59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0936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E2BBE-A7A7-F8B6-2525-C1319FE48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82869A-E093-FC27-FBA7-075451943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F46AF8-B024-8F80-D293-2C413648F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3580FC-66E3-FC76-E2AD-6436FB405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396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9F10D8-7DD0-DE34-9AAE-B28A2A5D4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69C477-4765-9CBA-1469-09368A894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ABAAA2-5C6F-5B1C-1E01-EF334672A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222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153EF-AACC-79AE-D609-E64254E7C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D44DD-820A-D269-D994-4009AE5F3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9CDC52-A459-5315-99D0-72650604AF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457E1C-58C4-6C3C-043C-62D614CFB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4D2D8E-8E3D-F471-6E56-A3B572BB1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E2795F-C456-A173-A2F8-34CA508CF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36980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0B413-8366-81F4-A0B4-BF532E347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AC20D0-CED2-D080-24E0-14AAA8F65B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255BE6-7D9C-2487-091F-BF9B729D9C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8753DE-A276-CF7A-B2AF-E0AD12AB1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A4FA22-DC0D-DD87-FECF-CF6CD7C71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83E498-27CB-3BEE-4F9C-9FFE3A5AC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2786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A6D58-6C95-4EDD-E0EB-8302F82E8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62CC8E-8715-E02B-6DE8-0B41D02FA6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093FD-6D34-26AE-A0D7-1C623DE0B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B6184-09BE-FD15-776E-EA0DC905C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4616F9-C914-1EC1-9406-EB720C55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6580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E92694-A079-E337-0E78-EBB4195B15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61FED0-FA2B-C3AD-7B9B-235AECD959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DC7AF1-6E96-D4B7-2C48-C44AF6C9A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6AEF-CAD2-4924-888B-84767D782ADD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F95DE-5F60-71B4-E5DE-5C88B3DC2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3062A-228D-AFF7-2602-BE37EA6EE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2503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47CDD9-14E1-F1CF-9C5A-A2D72F896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146F68-B743-0E5A-FD33-5317F7BC7B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2F193-D1B4-466E-1692-5EAED44540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C46AEF-CAD2-4924-888B-84767D782ADD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46342-FEEF-775B-41B2-E4DD9AF4D6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EF81DB-040E-F80E-3A70-8EE92AC6F5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4B53D0-8852-438B-A884-DBAA5D310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256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isc.ac.uk/rd/projects/building-digital-cap%5bability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ibrary.sgul.ac.uk/support/help/Microsoft-office/digital-literacy" TargetMode="External"/><Relationship Id="rId5" Type="http://schemas.openxmlformats.org/officeDocument/2006/relationships/hyperlink" Target="https://openai.com/policies" TargetMode="External"/><Relationship Id="rId4" Type="http://schemas.openxmlformats.org/officeDocument/2006/relationships/hyperlink" Target="http://support,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74000">
              <a:srgbClr val="0070C0"/>
            </a:gs>
            <a:gs pos="0">
              <a:schemeClr val="accent1">
                <a:lumMod val="20000"/>
                <a:lumOff val="80000"/>
              </a:schemeClr>
            </a:gs>
            <a:gs pos="42000">
              <a:schemeClr val="tx2">
                <a:lumMod val="10000"/>
                <a:lumOff val="90000"/>
              </a:scheme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AC96929-EFB4-DBCF-5BD5-BD50D4B8AFD8}"/>
              </a:ext>
            </a:extLst>
          </p:cNvPr>
          <p:cNvSpPr/>
          <p:nvPr/>
        </p:nvSpPr>
        <p:spPr>
          <a:xfrm>
            <a:off x="4278895" y="-17808"/>
            <a:ext cx="7913105" cy="6893616"/>
          </a:xfrm>
          <a:custGeom>
            <a:avLst/>
            <a:gdLst>
              <a:gd name="connsiteX0" fmla="*/ 3856370 w 7913105"/>
              <a:gd name="connsiteY0" fmla="*/ 4299758 h 6893616"/>
              <a:gd name="connsiteX1" fmla="*/ 6730761 w 7913105"/>
              <a:gd name="connsiteY1" fmla="*/ 6642455 h 6893616"/>
              <a:gd name="connsiteX2" fmla="*/ 6769093 w 7913105"/>
              <a:gd name="connsiteY2" fmla="*/ 6893616 h 6893616"/>
              <a:gd name="connsiteX3" fmla="*/ 943648 w 7913105"/>
              <a:gd name="connsiteY3" fmla="*/ 6893616 h 6893616"/>
              <a:gd name="connsiteX4" fmla="*/ 981980 w 7913105"/>
              <a:gd name="connsiteY4" fmla="*/ 6642455 h 6893616"/>
              <a:gd name="connsiteX5" fmla="*/ 3856370 w 7913105"/>
              <a:gd name="connsiteY5" fmla="*/ 4299758 h 6893616"/>
              <a:gd name="connsiteX6" fmla="*/ 7913105 w 7913105"/>
              <a:gd name="connsiteY6" fmla="*/ 595844 h 6893616"/>
              <a:gd name="connsiteX7" fmla="*/ 7913105 w 7913105"/>
              <a:gd name="connsiteY7" fmla="*/ 6297773 h 6893616"/>
              <a:gd name="connsiteX8" fmla="*/ 7723038 w 7913105"/>
              <a:gd name="connsiteY8" fmla="*/ 6248901 h 6893616"/>
              <a:gd name="connsiteX9" fmla="*/ 5661520 w 7913105"/>
              <a:gd name="connsiteY9" fmla="*/ 3446808 h 6893616"/>
              <a:gd name="connsiteX10" fmla="*/ 7723038 w 7913105"/>
              <a:gd name="connsiteY10" fmla="*/ 644715 h 6893616"/>
              <a:gd name="connsiteX11" fmla="*/ 195490 w 7913105"/>
              <a:gd name="connsiteY11" fmla="*/ 0 h 6893616"/>
              <a:gd name="connsiteX12" fmla="*/ 5672506 w 7913105"/>
              <a:gd name="connsiteY12" fmla="*/ 0 h 6893616"/>
              <a:gd name="connsiteX13" fmla="*/ 5736090 w 7913105"/>
              <a:gd name="connsiteY13" fmla="*/ 173725 h 6893616"/>
              <a:gd name="connsiteX14" fmla="*/ 5867997 w 7913105"/>
              <a:gd name="connsiteY14" fmla="*/ 1046207 h 6893616"/>
              <a:gd name="connsiteX15" fmla="*/ 2933998 w 7913105"/>
              <a:gd name="connsiteY15" fmla="*/ 3980207 h 6893616"/>
              <a:gd name="connsiteX16" fmla="*/ 0 w 7913105"/>
              <a:gd name="connsiteY16" fmla="*/ 1046207 h 6893616"/>
              <a:gd name="connsiteX17" fmla="*/ 131904 w 7913105"/>
              <a:gd name="connsiteY17" fmla="*/ 173725 h 6893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913105" h="6893616">
                <a:moveTo>
                  <a:pt x="3856370" y="4299758"/>
                </a:moveTo>
                <a:cubicBezTo>
                  <a:pt x="5274223" y="4299758"/>
                  <a:pt x="6457177" y="5305481"/>
                  <a:pt x="6730761" y="6642455"/>
                </a:cubicBezTo>
                <a:lnTo>
                  <a:pt x="6769093" y="6893616"/>
                </a:lnTo>
                <a:lnTo>
                  <a:pt x="943648" y="6893616"/>
                </a:lnTo>
                <a:lnTo>
                  <a:pt x="981980" y="6642455"/>
                </a:lnTo>
                <a:cubicBezTo>
                  <a:pt x="1255564" y="5305481"/>
                  <a:pt x="2438519" y="4299758"/>
                  <a:pt x="3856370" y="4299758"/>
                </a:cubicBezTo>
                <a:close/>
                <a:moveTo>
                  <a:pt x="7913105" y="595844"/>
                </a:moveTo>
                <a:lnTo>
                  <a:pt x="7913105" y="6297773"/>
                </a:lnTo>
                <a:lnTo>
                  <a:pt x="7723038" y="6248901"/>
                </a:lnTo>
                <a:cubicBezTo>
                  <a:pt x="6528699" y="5877423"/>
                  <a:pt x="5661520" y="4763386"/>
                  <a:pt x="5661520" y="3446808"/>
                </a:cubicBezTo>
                <a:cubicBezTo>
                  <a:pt x="5661520" y="2130231"/>
                  <a:pt x="6528699" y="1016193"/>
                  <a:pt x="7723038" y="644715"/>
                </a:cubicBezTo>
                <a:close/>
                <a:moveTo>
                  <a:pt x="195490" y="0"/>
                </a:moveTo>
                <a:lnTo>
                  <a:pt x="5672506" y="0"/>
                </a:lnTo>
                <a:lnTo>
                  <a:pt x="5736090" y="173725"/>
                </a:lnTo>
                <a:cubicBezTo>
                  <a:pt x="5821816" y="449342"/>
                  <a:pt x="5867997" y="742382"/>
                  <a:pt x="5867997" y="1046207"/>
                </a:cubicBezTo>
                <a:cubicBezTo>
                  <a:pt x="5867997" y="2666610"/>
                  <a:pt x="4554400" y="3980207"/>
                  <a:pt x="2933998" y="3980207"/>
                </a:cubicBezTo>
                <a:cubicBezTo>
                  <a:pt x="1313596" y="3980207"/>
                  <a:pt x="0" y="2666610"/>
                  <a:pt x="0" y="1046207"/>
                </a:cubicBezTo>
                <a:cubicBezTo>
                  <a:pt x="0" y="742382"/>
                  <a:pt x="46180" y="449342"/>
                  <a:pt x="131904" y="173725"/>
                </a:cubicBezTo>
                <a:close/>
              </a:path>
            </a:pathLst>
          </a:custGeom>
          <a:blipFill dpi="0"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rcRect/>
            <a:tile tx="0" ty="0" sx="100000" sy="100000" flip="none" algn="tl"/>
          </a:blipFill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>
              <a:latin typeface="Aptos Black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6FF2B91-B9AF-A1B0-6A15-15B4DA6A779C}"/>
              </a:ext>
            </a:extLst>
          </p:cNvPr>
          <p:cNvSpPr txBox="1"/>
          <p:nvPr/>
        </p:nvSpPr>
        <p:spPr>
          <a:xfrm>
            <a:off x="145549" y="2284042"/>
            <a:ext cx="58305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b="1" dirty="0">
                <a:solidFill>
                  <a:schemeClr val="bg1"/>
                </a:solidFill>
                <a:latin typeface="Century Gothic" panose="020B0502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</a:t>
            </a:r>
            <a:endParaRPr lang="en-GB" sz="9600" b="1" dirty="0">
              <a:solidFill>
                <a:schemeClr val="bg1"/>
              </a:solidFill>
              <a:latin typeface="Century Gothic" panose="020B0502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3706031-D793-825B-2D01-3D8757D83842}"/>
              </a:ext>
            </a:extLst>
          </p:cNvPr>
          <p:cNvSpPr txBox="1"/>
          <p:nvPr/>
        </p:nvSpPr>
        <p:spPr>
          <a:xfrm>
            <a:off x="385392" y="3273381"/>
            <a:ext cx="48761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b="1" dirty="0">
                <a:solidFill>
                  <a:srgbClr val="FFC000"/>
                </a:solidFill>
                <a:effectLst>
                  <a:outerShdw blurRad="177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Ink Free" panose="03080402000500000000" pitchFamily="66" charset="0"/>
              </a:rPr>
              <a:t>SKILLS</a:t>
            </a:r>
            <a:endParaRPr lang="en-GB" sz="9600" b="1" dirty="0">
              <a:solidFill>
                <a:srgbClr val="FFC000"/>
              </a:solidFill>
              <a:effectLst>
                <a:outerShdw blurRad="177800" dist="38100" dir="5400000" algn="t" rotWithShape="0">
                  <a:prstClr val="black">
                    <a:alpha val="40000"/>
                  </a:prstClr>
                </a:outerShdw>
              </a:effectLst>
              <a:latin typeface="Ink Free" panose="03080402000500000000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44CD2C8-58D5-8FB1-1F1D-35FF55F2F8B2}"/>
              </a:ext>
            </a:extLst>
          </p:cNvPr>
          <p:cNvSpPr txBox="1"/>
          <p:nvPr/>
        </p:nvSpPr>
        <p:spPr>
          <a:xfrm>
            <a:off x="604683" y="5603973"/>
            <a:ext cx="36742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By Sara Lopez</a:t>
            </a:r>
          </a:p>
          <a:p>
            <a:r>
              <a:rPr lang="en-US" b="1" dirty="0">
                <a:solidFill>
                  <a:schemeClr val="bg1"/>
                </a:solidFill>
              </a:rPr>
              <a:t>2511447@student.uwtsd.ac.uk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32701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bstract background of luminous blue">
            <a:extLst>
              <a:ext uri="{FF2B5EF4-FFF2-40B4-BE49-F238E27FC236}">
                <a16:creationId xmlns:a16="http://schemas.microsoft.com/office/drawing/2014/main" id="{CB8AEDC9-DA13-26F7-A2AE-74EE95914D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293A9E9-207D-DAE4-079F-541785D6BC5F}"/>
              </a:ext>
            </a:extLst>
          </p:cNvPr>
          <p:cNvSpPr/>
          <p:nvPr/>
        </p:nvSpPr>
        <p:spPr>
          <a:xfrm>
            <a:off x="589935" y="2477730"/>
            <a:ext cx="11090788" cy="129785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3EA78BA-6166-B5E9-349A-93380D081B93}"/>
              </a:ext>
            </a:extLst>
          </p:cNvPr>
          <p:cNvSpPr/>
          <p:nvPr/>
        </p:nvSpPr>
        <p:spPr>
          <a:xfrm>
            <a:off x="589935" y="3775588"/>
            <a:ext cx="11090788" cy="1297858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B4E74E7-D3B4-8915-09AB-B0F400E769F7}"/>
              </a:ext>
            </a:extLst>
          </p:cNvPr>
          <p:cNvSpPr/>
          <p:nvPr/>
        </p:nvSpPr>
        <p:spPr>
          <a:xfrm>
            <a:off x="589935" y="5073446"/>
            <a:ext cx="11090788" cy="12978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1B4203-35E5-0E60-89FA-736550BAC402}"/>
              </a:ext>
            </a:extLst>
          </p:cNvPr>
          <p:cNvSpPr txBox="1"/>
          <p:nvPr/>
        </p:nvSpPr>
        <p:spPr>
          <a:xfrm>
            <a:off x="855407" y="684867"/>
            <a:ext cx="985192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>
                <a:solidFill>
                  <a:schemeClr val="bg1"/>
                </a:solidFill>
                <a:latin typeface="Aptos Black" panose="020B0004020202020204" pitchFamily="34" charset="0"/>
              </a:rPr>
              <a:t>OVERVIEW</a:t>
            </a:r>
            <a:endParaRPr lang="en-GB" sz="6600" b="1" dirty="0">
              <a:solidFill>
                <a:schemeClr val="bg1"/>
              </a:solidFill>
              <a:latin typeface="Aptos Black" panose="020B00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0FA9EE-1B30-FB7E-1DBB-77FDF506DF4D}"/>
              </a:ext>
            </a:extLst>
          </p:cNvPr>
          <p:cNvSpPr txBox="1"/>
          <p:nvPr/>
        </p:nvSpPr>
        <p:spPr>
          <a:xfrm>
            <a:off x="749508" y="2623279"/>
            <a:ext cx="108525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rgbClr val="FFFF00"/>
                </a:solidFill>
              </a:rPr>
              <a:t>JISC Digital Report</a:t>
            </a:r>
            <a:endParaRPr lang="en-GB" sz="5400" b="1" dirty="0">
              <a:solidFill>
                <a:srgbClr val="FFFF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FF63909-409D-C768-BCB3-C55845130107}"/>
              </a:ext>
            </a:extLst>
          </p:cNvPr>
          <p:cNvSpPr txBox="1"/>
          <p:nvPr/>
        </p:nvSpPr>
        <p:spPr>
          <a:xfrm>
            <a:off x="749507" y="3921137"/>
            <a:ext cx="108525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rgbClr val="FFC000"/>
                </a:solidFill>
              </a:rPr>
              <a:t>Microsoft Office 365</a:t>
            </a:r>
            <a:endParaRPr lang="en-GB" sz="5400" b="1" dirty="0">
              <a:solidFill>
                <a:srgbClr val="FFC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48AC1AC-D3B4-4FC4-9AA5-0FBFB7B9BD25}"/>
              </a:ext>
            </a:extLst>
          </p:cNvPr>
          <p:cNvSpPr txBox="1"/>
          <p:nvPr/>
        </p:nvSpPr>
        <p:spPr>
          <a:xfrm>
            <a:off x="855407" y="5291528"/>
            <a:ext cx="107466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rgbClr val="FFCC00"/>
                </a:solidFill>
              </a:rPr>
              <a:t>Use of the IAs</a:t>
            </a:r>
            <a:endParaRPr lang="en-GB" sz="5400" b="1" dirty="0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28745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inoculars looking out on island lighthouse">
            <a:extLst>
              <a:ext uri="{FF2B5EF4-FFF2-40B4-BE49-F238E27FC236}">
                <a16:creationId xmlns:a16="http://schemas.microsoft.com/office/drawing/2014/main" id="{5FE35415-8688-0F9F-6C4F-D49164C008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colorful pie chart with text&#10;&#10;AI-generated content may be incorrect.">
            <a:extLst>
              <a:ext uri="{FF2B5EF4-FFF2-40B4-BE49-F238E27FC236}">
                <a16:creationId xmlns:a16="http://schemas.microsoft.com/office/drawing/2014/main" id="{0B9C462B-35CE-B710-9B6C-232D215DAD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3870" y="622163"/>
            <a:ext cx="4098484" cy="23984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205BCF-5091-9BFD-7F8E-CEA6EC961C61}"/>
              </a:ext>
            </a:extLst>
          </p:cNvPr>
          <p:cNvSpPr txBox="1"/>
          <p:nvPr/>
        </p:nvSpPr>
        <p:spPr>
          <a:xfrm>
            <a:off x="-121300" y="622163"/>
            <a:ext cx="62173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rgbClr val="FFC000"/>
                </a:solidFill>
              </a:rPr>
              <a:t>JISC</a:t>
            </a:r>
          </a:p>
          <a:p>
            <a:pPr algn="ctr"/>
            <a:r>
              <a:rPr lang="en-US" sz="7200" b="1" dirty="0">
                <a:solidFill>
                  <a:schemeClr val="bg1"/>
                </a:solidFill>
              </a:rPr>
              <a:t> Digital Report</a:t>
            </a:r>
            <a:endParaRPr lang="en-GB" sz="7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1625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74000">
              <a:srgbClr val="0070C0"/>
            </a:gs>
            <a:gs pos="0">
              <a:schemeClr val="accent1">
                <a:lumMod val="20000"/>
                <a:lumOff val="80000"/>
              </a:schemeClr>
            </a:gs>
            <a:gs pos="42000">
              <a:schemeClr val="tx2">
                <a:lumMod val="10000"/>
                <a:lumOff val="90000"/>
              </a:scheme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3D80FB-159E-C8C1-472C-689B37E182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"/>
            <a:ext cx="6311984" cy="68580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39EDA5-4AD3-DFE7-074D-96EA0B5030FD}"/>
              </a:ext>
            </a:extLst>
          </p:cNvPr>
          <p:cNvSpPr txBox="1"/>
          <p:nvPr/>
        </p:nvSpPr>
        <p:spPr>
          <a:xfrm>
            <a:off x="8562227" y="1628908"/>
            <a:ext cx="1963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FF00"/>
                </a:solidFill>
              </a:rPr>
              <a:t>WORD</a:t>
            </a:r>
            <a:endParaRPr lang="en-GB" sz="4000" b="1" dirty="0">
              <a:solidFill>
                <a:srgbClr val="FFFF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84C39E-668D-381D-7F9F-28091749AE0F}"/>
              </a:ext>
            </a:extLst>
          </p:cNvPr>
          <p:cNvSpPr txBox="1"/>
          <p:nvPr/>
        </p:nvSpPr>
        <p:spPr>
          <a:xfrm>
            <a:off x="8684866" y="2921410"/>
            <a:ext cx="17184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FFFF00"/>
                </a:solidFill>
              </a:rPr>
              <a:t>EXCEL</a:t>
            </a:r>
            <a:endParaRPr lang="en-GB" sz="4000" b="1" dirty="0">
              <a:solidFill>
                <a:srgbClr val="FFFF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7013EE-E548-5BF7-53DB-5B9DD2CE8960}"/>
              </a:ext>
            </a:extLst>
          </p:cNvPr>
          <p:cNvSpPr txBox="1"/>
          <p:nvPr/>
        </p:nvSpPr>
        <p:spPr>
          <a:xfrm>
            <a:off x="8684866" y="4194459"/>
            <a:ext cx="196371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rgbClr val="FFFF00"/>
                </a:solidFill>
              </a:rPr>
              <a:t>POWER POINT</a:t>
            </a:r>
            <a:endParaRPr lang="en-GB" sz="4000" b="1" dirty="0">
              <a:solidFill>
                <a:srgbClr val="FFFF00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2E3CA83-8F14-0B3A-FB4B-A391A85126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6238" y="2679501"/>
            <a:ext cx="4020111" cy="156231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FC7DDCC-596C-654B-110B-C00C5ADE00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5337" y="1418242"/>
            <a:ext cx="973915" cy="89981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15A3D64-1E26-4DB1-46CA-163DE91726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7589" y="2814807"/>
            <a:ext cx="971663" cy="92109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3ECB0A1-FDCA-0AC6-19A9-5382A7E458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15337" y="4232652"/>
            <a:ext cx="971663" cy="921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99987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2DE703E-2C74-3925-4513-D3D4A8283BF2}"/>
              </a:ext>
            </a:extLst>
          </p:cNvPr>
          <p:cNvSpPr/>
          <p:nvPr/>
        </p:nvSpPr>
        <p:spPr>
          <a:xfrm>
            <a:off x="1387366" y="1119352"/>
            <a:ext cx="6377539" cy="120412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72FEF7-C395-C0A2-E808-EDBBC46446EB}"/>
              </a:ext>
            </a:extLst>
          </p:cNvPr>
          <p:cNvSpPr txBox="1"/>
          <p:nvPr/>
        </p:nvSpPr>
        <p:spPr>
          <a:xfrm>
            <a:off x="1647496" y="1284287"/>
            <a:ext cx="88129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</a:rPr>
              <a:t>AI and ethical use</a:t>
            </a:r>
            <a:endParaRPr lang="en-GB" sz="5400" b="1" dirty="0">
              <a:solidFill>
                <a:schemeClr val="bg1"/>
              </a:solidFill>
            </a:endParaRP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BE1F4523-64BA-6120-189A-2B2A572725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28217" y="336006"/>
            <a:ext cx="5614832" cy="3743221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56E899AD-9DB9-D92F-104C-B4571C9F9E5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89253" y="3646209"/>
            <a:ext cx="5633179" cy="3755453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3159DD92-30DE-BBE3-DA91-F9976840D30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57294" y="2551015"/>
            <a:ext cx="3650497" cy="2433665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5D4F7E84-788D-B140-C821-74D4068C94F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056917" y="3607720"/>
            <a:ext cx="4672739" cy="311515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C32032D-8B58-EB78-037E-528CE8014F09}"/>
              </a:ext>
            </a:extLst>
          </p:cNvPr>
          <p:cNvSpPr txBox="1"/>
          <p:nvPr/>
        </p:nvSpPr>
        <p:spPr>
          <a:xfrm>
            <a:off x="8770322" y="5576886"/>
            <a:ext cx="32575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DALL-E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9F77340-D799-F55B-0EF8-6D7B3BF8A287}"/>
              </a:ext>
            </a:extLst>
          </p:cNvPr>
          <p:cNvSpPr txBox="1"/>
          <p:nvPr/>
        </p:nvSpPr>
        <p:spPr>
          <a:xfrm>
            <a:off x="9294435" y="3503515"/>
            <a:ext cx="2340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ChatGPT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612FC53-9758-A567-1F41-F50A1C22D310}"/>
              </a:ext>
            </a:extLst>
          </p:cNvPr>
          <p:cNvSpPr txBox="1"/>
          <p:nvPr/>
        </p:nvSpPr>
        <p:spPr>
          <a:xfrm>
            <a:off x="3451320" y="3318848"/>
            <a:ext cx="19682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Google Assistant</a:t>
            </a:r>
            <a:endParaRPr lang="en-GB" sz="2400" b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C1D1C6-343F-0000-85E6-6ACF1FDEB41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81657" y="3167025"/>
            <a:ext cx="1080283" cy="1320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45277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bstract background of luminous blue">
            <a:extLst>
              <a:ext uri="{FF2B5EF4-FFF2-40B4-BE49-F238E27FC236}">
                <a16:creationId xmlns:a16="http://schemas.microsoft.com/office/drawing/2014/main" id="{B0F29435-D536-6B43-3903-BC361520E8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592" y="-149366"/>
            <a:ext cx="11943184" cy="6858000"/>
          </a:xfrm>
          <a:prstGeom prst="rect">
            <a:avLst/>
          </a:prstGeom>
        </p:spPr>
      </p:pic>
      <p:pic>
        <p:nvPicPr>
          <p:cNvPr id="7" name="Picture 6" descr="Top view of the earth from outer space">
            <a:extLst>
              <a:ext uri="{FF2B5EF4-FFF2-40B4-BE49-F238E27FC236}">
                <a16:creationId xmlns:a16="http://schemas.microsoft.com/office/drawing/2014/main" id="{08CEC53D-917D-DA6D-AAA3-F7D8AB4FE0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68"/>
            <a:ext cx="12192000" cy="685673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0AEE1FA-6562-A31C-857A-C7552100DC66}"/>
              </a:ext>
            </a:extLst>
          </p:cNvPr>
          <p:cNvSpPr txBox="1"/>
          <p:nvPr/>
        </p:nvSpPr>
        <p:spPr>
          <a:xfrm>
            <a:off x="239843" y="690818"/>
            <a:ext cx="120348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rgbClr val="FFC000"/>
                </a:solidFill>
              </a:rPr>
              <a:t>How to adapt  digital skills in real life</a:t>
            </a:r>
            <a:endParaRPr lang="en-GB" sz="5400" b="1" dirty="0">
              <a:solidFill>
                <a:srgbClr val="FFC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C4F494-B73E-7B25-683E-1E27D160006E}"/>
              </a:ext>
            </a:extLst>
          </p:cNvPr>
          <p:cNvSpPr txBox="1"/>
          <p:nvPr/>
        </p:nvSpPr>
        <p:spPr>
          <a:xfrm>
            <a:off x="3185539" y="2536000"/>
            <a:ext cx="937647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5400" b="1" dirty="0">
                <a:solidFill>
                  <a:srgbClr val="FFC000"/>
                </a:solidFill>
              </a:rPr>
              <a:t>Work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endParaRPr lang="en-US" sz="5400" b="1" dirty="0">
              <a:solidFill>
                <a:srgbClr val="FFC000"/>
              </a:solidFill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5400" b="1" dirty="0">
                <a:solidFill>
                  <a:srgbClr val="FFC000"/>
                </a:solidFill>
              </a:rPr>
              <a:t>Personal life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endParaRPr lang="en-US" sz="5400" b="1" dirty="0">
              <a:solidFill>
                <a:srgbClr val="FFC000"/>
              </a:solidFill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5400" b="1" dirty="0">
                <a:solidFill>
                  <a:srgbClr val="FFC000"/>
                </a:solidFill>
              </a:rPr>
              <a:t>Academic use</a:t>
            </a:r>
            <a:endParaRPr lang="en-GB" sz="5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00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Fiber optics effect">
            <a:extLst>
              <a:ext uri="{FF2B5EF4-FFF2-40B4-BE49-F238E27FC236}">
                <a16:creationId xmlns:a16="http://schemas.microsoft.com/office/drawing/2014/main" id="{99565298-396D-DAB3-3F27-A4CFF61E8A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96" b="13718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098CF7A-9F82-2574-7D48-F5D9E2D6B1B9}"/>
              </a:ext>
            </a:extLst>
          </p:cNvPr>
          <p:cNvSpPr txBox="1"/>
          <p:nvPr/>
        </p:nvSpPr>
        <p:spPr>
          <a:xfrm>
            <a:off x="819150" y="266700"/>
            <a:ext cx="100965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CONCLUSION</a:t>
            </a:r>
            <a:endParaRPr lang="en-GB" sz="54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0DA2F9-E8E5-6777-14CA-9F0B9AFF1251}"/>
              </a:ext>
            </a:extLst>
          </p:cNvPr>
          <p:cNvSpPr txBox="1"/>
          <p:nvPr/>
        </p:nvSpPr>
        <p:spPr>
          <a:xfrm>
            <a:off x="2188564" y="1319135"/>
            <a:ext cx="818463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this module I learned:</a:t>
            </a:r>
          </a:p>
          <a:p>
            <a:endParaRPr lang="en-US" sz="3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the digital skills in real 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correct and ethical use of the AI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self- discipline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your time</a:t>
            </a:r>
          </a:p>
        </p:txBody>
      </p:sp>
    </p:spTree>
    <p:extLst>
      <p:ext uri="{BB962C8B-B14F-4D97-AF65-F5344CB8AC3E}">
        <p14:creationId xmlns:p14="http://schemas.microsoft.com/office/powerpoint/2010/main" val="15278654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Connecting lines and dots">
            <a:extLst>
              <a:ext uri="{FF2B5EF4-FFF2-40B4-BE49-F238E27FC236}">
                <a16:creationId xmlns:a16="http://schemas.microsoft.com/office/drawing/2014/main" id="{C8AE453F-D21D-BE3B-659D-5724495467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7578" y="0"/>
            <a:ext cx="12549578" cy="685800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CA1D25-0D90-B02B-93CD-6C22D59E320C}"/>
              </a:ext>
            </a:extLst>
          </p:cNvPr>
          <p:cNvSpPr/>
          <p:nvPr/>
        </p:nvSpPr>
        <p:spPr>
          <a:xfrm>
            <a:off x="-357578" y="0"/>
            <a:ext cx="5993880" cy="6857999"/>
          </a:xfrm>
          <a:custGeom>
            <a:avLst/>
            <a:gdLst>
              <a:gd name="connsiteX0" fmla="*/ 0 w 5993880"/>
              <a:gd name="connsiteY0" fmla="*/ 0 h 6857999"/>
              <a:gd name="connsiteX1" fmla="*/ 3848193 w 5993880"/>
              <a:gd name="connsiteY1" fmla="*/ 0 h 6857999"/>
              <a:gd name="connsiteX2" fmla="*/ 3852206 w 5993880"/>
              <a:gd name="connsiteY2" fmla="*/ 1957 h 6857999"/>
              <a:gd name="connsiteX3" fmla="*/ 5993880 w 5993880"/>
              <a:gd name="connsiteY3" fmla="*/ 3429000 h 6857999"/>
              <a:gd name="connsiteX4" fmla="*/ 3852206 w 5993880"/>
              <a:gd name="connsiteY4" fmla="*/ 6856043 h 6857999"/>
              <a:gd name="connsiteX5" fmla="*/ 3848195 w 5993880"/>
              <a:gd name="connsiteY5" fmla="*/ 6857999 h 6857999"/>
              <a:gd name="connsiteX6" fmla="*/ 0 w 5993880"/>
              <a:gd name="connsiteY6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3880" h="6857999">
                <a:moveTo>
                  <a:pt x="0" y="0"/>
                </a:moveTo>
                <a:lnTo>
                  <a:pt x="3848193" y="0"/>
                </a:lnTo>
                <a:lnTo>
                  <a:pt x="3852206" y="1957"/>
                </a:lnTo>
                <a:cubicBezTo>
                  <a:pt x="5127883" y="661948"/>
                  <a:pt x="5993880" y="1949158"/>
                  <a:pt x="5993880" y="3429000"/>
                </a:cubicBezTo>
                <a:cubicBezTo>
                  <a:pt x="5993880" y="4908843"/>
                  <a:pt x="5127883" y="6196053"/>
                  <a:pt x="3852206" y="6856043"/>
                </a:cubicBezTo>
                <a:lnTo>
                  <a:pt x="3848195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52E3DA-750E-5748-D4C7-3073CF0BE0A1}"/>
              </a:ext>
            </a:extLst>
          </p:cNvPr>
          <p:cNvSpPr txBox="1"/>
          <p:nvPr/>
        </p:nvSpPr>
        <p:spPr>
          <a:xfrm>
            <a:off x="5413829" y="223158"/>
            <a:ext cx="67781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tx2">
                    <a:lumMod val="10000"/>
                    <a:lumOff val="90000"/>
                  </a:schemeClr>
                </a:solidFill>
              </a:rPr>
              <a:t>REFERENCE LIST:</a:t>
            </a:r>
            <a:endParaRPr lang="en-GB" sz="5400" b="1" dirty="0">
              <a:solidFill>
                <a:schemeClr val="tx2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0C2C11-F134-9856-488D-B3008ADA63DA}"/>
              </a:ext>
            </a:extLst>
          </p:cNvPr>
          <p:cNvSpPr txBox="1"/>
          <p:nvPr/>
        </p:nvSpPr>
        <p:spPr>
          <a:xfrm>
            <a:off x="-357578" y="1836036"/>
            <a:ext cx="87842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JISC (2023) </a:t>
            </a:r>
            <a:r>
              <a:rPr lang="en-US" sz="2000" b="1" i="1" dirty="0">
                <a:solidFill>
                  <a:schemeClr val="bg1"/>
                </a:solidFill>
              </a:rPr>
              <a:t>Digital Capabilities Framework</a:t>
            </a:r>
            <a:r>
              <a:rPr lang="en-US" sz="2000" b="1" dirty="0">
                <a:solidFill>
                  <a:schemeClr val="bg1"/>
                </a:solidFill>
              </a:rPr>
              <a:t>. Available at: </a:t>
            </a:r>
            <a:r>
              <a:rPr lang="en-US" sz="2000" b="1" dirty="0">
                <a:solidFill>
                  <a:srgbClr val="FFFF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http://www.jisc.ac.uk/rd/projects/building-digital-cap[ability</a:t>
            </a:r>
            <a:r>
              <a:rPr lang="en-US" sz="2000" b="1" dirty="0">
                <a:solidFill>
                  <a:srgbClr val="FFFF00"/>
                </a:solidFill>
              </a:rPr>
              <a:t> </a:t>
            </a:r>
            <a:r>
              <a:rPr lang="en-US" sz="2000" b="1" dirty="0">
                <a:solidFill>
                  <a:schemeClr val="bg1"/>
                </a:solidFill>
              </a:rPr>
              <a:t>. (Accessed : 29 November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Microsoft (2023) </a:t>
            </a:r>
            <a:r>
              <a:rPr lang="en-US" sz="2000" b="1" i="1" dirty="0">
                <a:solidFill>
                  <a:schemeClr val="bg1"/>
                </a:solidFill>
              </a:rPr>
              <a:t>Microsoft 3657/; Overview of Word, Excel, PowerPoint</a:t>
            </a:r>
            <a:r>
              <a:rPr lang="en-US" sz="2000" b="1" dirty="0">
                <a:solidFill>
                  <a:schemeClr val="bg1"/>
                </a:solidFill>
              </a:rPr>
              <a:t>. Available at: </a:t>
            </a:r>
            <a:r>
              <a:rPr lang="en-US" sz="2000" b="1" dirty="0">
                <a:solidFill>
                  <a:srgbClr val="FFF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http://support,Microsoft.com</a:t>
            </a:r>
            <a:r>
              <a:rPr lang="en-US" sz="2000" b="1" dirty="0">
                <a:solidFill>
                  <a:srgbClr val="FFFF00"/>
                </a:solidFill>
              </a:rPr>
              <a:t> </a:t>
            </a:r>
            <a:r>
              <a:rPr lang="en-US" sz="2000" b="1" dirty="0">
                <a:solidFill>
                  <a:schemeClr val="bg1"/>
                </a:solidFill>
              </a:rPr>
              <a:t>(Accessed: 2 December 2025)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OpenAI(2024</a:t>
            </a:r>
            <a:r>
              <a:rPr lang="en-US" sz="2000" b="1" i="1" dirty="0">
                <a:solidFill>
                  <a:schemeClr val="bg1"/>
                </a:solidFill>
              </a:rPr>
              <a:t>) Responsible use Guidelines for AI tools</a:t>
            </a:r>
            <a:r>
              <a:rPr lang="en-US" sz="2000" b="1" dirty="0">
                <a:solidFill>
                  <a:schemeClr val="bg1"/>
                </a:solidFill>
              </a:rPr>
              <a:t>. Available at: </a:t>
            </a:r>
            <a:r>
              <a:rPr lang="en-US" sz="2000" b="1" dirty="0">
                <a:solidFill>
                  <a:srgbClr val="FFFF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https://openai.com/policies</a:t>
            </a:r>
            <a:r>
              <a:rPr lang="en-US" sz="2000" b="1" dirty="0">
                <a:solidFill>
                  <a:srgbClr val="FFFF00"/>
                </a:solidFill>
              </a:rPr>
              <a:t> </a:t>
            </a:r>
            <a:r>
              <a:rPr lang="en-US" sz="2000" b="1" dirty="0">
                <a:solidFill>
                  <a:schemeClr val="bg1"/>
                </a:solidFill>
              </a:rPr>
              <a:t>(Accessed: 1 December 2025)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St Geroge’s University of London Library(2024) </a:t>
            </a:r>
            <a:r>
              <a:rPr lang="en-US" sz="2000" b="1" i="1" dirty="0">
                <a:solidFill>
                  <a:schemeClr val="bg1"/>
                </a:solidFill>
              </a:rPr>
              <a:t>Digital Literacy Skills</a:t>
            </a:r>
            <a:r>
              <a:rPr lang="en-US" sz="2000" b="1" dirty="0">
                <a:solidFill>
                  <a:schemeClr val="bg1"/>
                </a:solidFill>
              </a:rPr>
              <a:t>. Available at: </a:t>
            </a:r>
            <a:r>
              <a:rPr lang="en-US" sz="2000" b="1" dirty="0">
                <a:solidFill>
                  <a:srgbClr val="FFFF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https://www.library.sgul.ac.uk/support/help/Microsoft-office/digital-literacy</a:t>
            </a:r>
            <a:r>
              <a:rPr lang="en-US" sz="2000" b="1" dirty="0">
                <a:solidFill>
                  <a:srgbClr val="FFFF00"/>
                </a:solidFill>
              </a:rPr>
              <a:t> </a:t>
            </a:r>
            <a:r>
              <a:rPr lang="en-US" sz="2000" b="1" dirty="0">
                <a:solidFill>
                  <a:schemeClr val="bg1"/>
                </a:solidFill>
              </a:rPr>
              <a:t>(Accessed 29 November 2025)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80358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p14:dur="200">
        <p159:morph option="byObject"/>
      </p:transition>
    </mc:Choice>
    <mc:Fallback>
      <p:transition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831</Words>
  <Application>Microsoft Office PowerPoint</Application>
  <PresentationFormat>Widescreen</PresentationFormat>
  <Paragraphs>65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Aptos Black</vt:lpstr>
      <vt:lpstr>Aptos Display</vt:lpstr>
      <vt:lpstr>Arial</vt:lpstr>
      <vt:lpstr>Century Gothic</vt:lpstr>
      <vt:lpstr>Ink Free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 Lopez Delgado De Mendoza (2511447)</dc:creator>
  <cp:lastModifiedBy>Sara Lopez Delgado De Mendoza (2511447)</cp:lastModifiedBy>
  <cp:revision>1</cp:revision>
  <dcterms:created xsi:type="dcterms:W3CDTF">2025-12-01T20:28:37Z</dcterms:created>
  <dcterms:modified xsi:type="dcterms:W3CDTF">2025-12-02T20:04:16Z</dcterms:modified>
</cp:coreProperties>
</file>