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87" r:id="rId4"/>
    <p:sldId id="258" r:id="rId5"/>
    <p:sldId id="259" r:id="rId6"/>
    <p:sldId id="272" r:id="rId7"/>
    <p:sldId id="260" r:id="rId8"/>
    <p:sldId id="278" r:id="rId9"/>
    <p:sldId id="262" r:id="rId10"/>
    <p:sldId id="285" r:id="rId11"/>
    <p:sldId id="286" r:id="rId12"/>
    <p:sldId id="289" r:id="rId13"/>
    <p:sldId id="288" r:id="rId14"/>
    <p:sldId id="263" r:id="rId15"/>
    <p:sldId id="284" r:id="rId16"/>
    <p:sldId id="267" r:id="rId17"/>
    <p:sldId id="283" r:id="rId18"/>
    <p:sldId id="279" r:id="rId19"/>
    <p:sldId id="291" r:id="rId20"/>
    <p:sldId id="292" r:id="rId21"/>
    <p:sldId id="293" r:id="rId22"/>
    <p:sldId id="29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295"/>
    <p:restoredTop sz="91456"/>
  </p:normalViewPr>
  <p:slideViewPr>
    <p:cSldViewPr snapToGrid="0" snapToObjects="1">
      <p:cViewPr varScale="1">
        <p:scale>
          <a:sx n="75" d="100"/>
          <a:sy n="75" d="100"/>
        </p:scale>
        <p:origin x="192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179D1E-76BC-4E52-A217-3AC05BF83297}" type="doc">
      <dgm:prSet loTypeId="urn:microsoft.com/office/officeart/2005/8/layout/bProcess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BA18880-865C-461C-81E6-03956B376552}">
      <dgm:prSet/>
      <dgm:spPr/>
      <dgm:t>
        <a:bodyPr/>
        <a:lstStyle/>
        <a:p>
          <a:r>
            <a:rPr lang="en-GB" dirty="0"/>
            <a:t>The Exploratory Research and Praxis Module is designed to enable you to develop ideas through </a:t>
          </a:r>
          <a:r>
            <a:rPr lang="en-GB" b="1" dirty="0"/>
            <a:t>practical experimentation </a:t>
          </a:r>
          <a:r>
            <a:rPr lang="en-GB" dirty="0"/>
            <a:t>and </a:t>
          </a:r>
          <a:r>
            <a:rPr lang="en-GB" b="1" dirty="0"/>
            <a:t>philosophical exploration</a:t>
          </a:r>
          <a:r>
            <a:rPr lang="en-GB" dirty="0"/>
            <a:t>. </a:t>
          </a:r>
          <a:endParaRPr lang="en-US" dirty="0"/>
        </a:p>
      </dgm:t>
    </dgm:pt>
    <dgm:pt modelId="{8C499BC2-B895-409E-9C42-ABC860A18953}" type="parTrans" cxnId="{8B3ADB0F-452F-4687-84FF-5DE090FA9B55}">
      <dgm:prSet/>
      <dgm:spPr/>
      <dgm:t>
        <a:bodyPr/>
        <a:lstStyle/>
        <a:p>
          <a:endParaRPr lang="en-US"/>
        </a:p>
      </dgm:t>
    </dgm:pt>
    <dgm:pt modelId="{9AB472B9-E7D5-4382-9FC1-AA3E116752B5}" type="sibTrans" cxnId="{8B3ADB0F-452F-4687-84FF-5DE090FA9B55}">
      <dgm:prSet/>
      <dgm:spPr/>
      <dgm:t>
        <a:bodyPr/>
        <a:lstStyle/>
        <a:p>
          <a:endParaRPr lang="en-US"/>
        </a:p>
      </dgm:t>
    </dgm:pt>
    <dgm:pt modelId="{B080885C-8B36-4DE2-8897-3D064B98F08F}">
      <dgm:prSet/>
      <dgm:spPr/>
      <dgm:t>
        <a:bodyPr/>
        <a:lstStyle/>
        <a:p>
          <a:r>
            <a:rPr lang="en-GB"/>
            <a:t>Focus on expansive creative development through</a:t>
          </a:r>
        </a:p>
        <a:p>
          <a:r>
            <a:rPr lang="en-GB"/>
            <a:t>THINKING &amp; DOING</a:t>
          </a:r>
          <a:endParaRPr lang="en-US"/>
        </a:p>
      </dgm:t>
    </dgm:pt>
    <dgm:pt modelId="{CE4D51DC-9009-42B9-9555-23E3A23EF6E8}" type="parTrans" cxnId="{D2035E41-B76F-411C-92C7-C3F0606372DE}">
      <dgm:prSet/>
      <dgm:spPr/>
      <dgm:t>
        <a:bodyPr/>
        <a:lstStyle/>
        <a:p>
          <a:endParaRPr lang="en-US"/>
        </a:p>
      </dgm:t>
    </dgm:pt>
    <dgm:pt modelId="{CD9739D7-C83A-4623-8FE8-91F2A7AE7485}" type="sibTrans" cxnId="{D2035E41-B76F-411C-92C7-C3F0606372DE}">
      <dgm:prSet/>
      <dgm:spPr/>
      <dgm:t>
        <a:bodyPr/>
        <a:lstStyle/>
        <a:p>
          <a:endParaRPr lang="en-US"/>
        </a:p>
      </dgm:t>
    </dgm:pt>
    <dgm:pt modelId="{2805A6FD-0DB3-F249-A42A-D7CF20B6A641}" type="pres">
      <dgm:prSet presAssocID="{E6179D1E-76BC-4E52-A217-3AC05BF83297}" presName="diagram" presStyleCnt="0">
        <dgm:presLayoutVars>
          <dgm:dir/>
          <dgm:resizeHandles/>
        </dgm:presLayoutVars>
      </dgm:prSet>
      <dgm:spPr/>
    </dgm:pt>
    <dgm:pt modelId="{E57B4983-0FE8-F54F-BCDB-4E16635900CC}" type="pres">
      <dgm:prSet presAssocID="{9BA18880-865C-461C-81E6-03956B376552}" presName="firstNode" presStyleLbl="node1" presStyleIdx="0" presStyleCnt="2" custScaleY="100014">
        <dgm:presLayoutVars>
          <dgm:bulletEnabled val="1"/>
        </dgm:presLayoutVars>
      </dgm:prSet>
      <dgm:spPr/>
    </dgm:pt>
    <dgm:pt modelId="{07591103-EFCB-DD42-B67A-C47D5086CD0B}" type="pres">
      <dgm:prSet presAssocID="{9AB472B9-E7D5-4382-9FC1-AA3E116752B5}" presName="sibTrans" presStyleLbl="sibTrans2D1" presStyleIdx="0" presStyleCnt="1"/>
      <dgm:spPr/>
    </dgm:pt>
    <dgm:pt modelId="{ABE96E34-5E3E-F546-960A-856509AEF26F}" type="pres">
      <dgm:prSet presAssocID="{B080885C-8B36-4DE2-8897-3D064B98F08F}" presName="lastNode" presStyleLbl="node1" presStyleIdx="1" presStyleCnt="2">
        <dgm:presLayoutVars>
          <dgm:bulletEnabled val="1"/>
        </dgm:presLayoutVars>
      </dgm:prSet>
      <dgm:spPr/>
    </dgm:pt>
  </dgm:ptLst>
  <dgm:cxnLst>
    <dgm:cxn modelId="{D8932D0B-5075-EA46-ADBD-8655BFFFDEF6}" type="presOf" srcId="{E6179D1E-76BC-4E52-A217-3AC05BF83297}" destId="{2805A6FD-0DB3-F249-A42A-D7CF20B6A641}" srcOrd="0" destOrd="0" presId="urn:microsoft.com/office/officeart/2005/8/layout/bProcess2"/>
    <dgm:cxn modelId="{313EAD0D-61B4-8346-B3AE-C7EDD57E5DBB}" type="presOf" srcId="{B080885C-8B36-4DE2-8897-3D064B98F08F}" destId="{ABE96E34-5E3E-F546-960A-856509AEF26F}" srcOrd="0" destOrd="0" presId="urn:microsoft.com/office/officeart/2005/8/layout/bProcess2"/>
    <dgm:cxn modelId="{8B3ADB0F-452F-4687-84FF-5DE090FA9B55}" srcId="{E6179D1E-76BC-4E52-A217-3AC05BF83297}" destId="{9BA18880-865C-461C-81E6-03956B376552}" srcOrd="0" destOrd="0" parTransId="{8C499BC2-B895-409E-9C42-ABC860A18953}" sibTransId="{9AB472B9-E7D5-4382-9FC1-AA3E116752B5}"/>
    <dgm:cxn modelId="{D2035E41-B76F-411C-92C7-C3F0606372DE}" srcId="{E6179D1E-76BC-4E52-A217-3AC05BF83297}" destId="{B080885C-8B36-4DE2-8897-3D064B98F08F}" srcOrd="1" destOrd="0" parTransId="{CE4D51DC-9009-42B9-9555-23E3A23EF6E8}" sibTransId="{CD9739D7-C83A-4623-8FE8-91F2A7AE7485}"/>
    <dgm:cxn modelId="{4A64D396-7616-B34E-9CC4-089126B39073}" type="presOf" srcId="{9BA18880-865C-461C-81E6-03956B376552}" destId="{E57B4983-0FE8-F54F-BCDB-4E16635900CC}" srcOrd="0" destOrd="0" presId="urn:microsoft.com/office/officeart/2005/8/layout/bProcess2"/>
    <dgm:cxn modelId="{A6DCBAF7-E4C1-1546-8356-6526AD0E74D0}" type="presOf" srcId="{9AB472B9-E7D5-4382-9FC1-AA3E116752B5}" destId="{07591103-EFCB-DD42-B67A-C47D5086CD0B}" srcOrd="0" destOrd="0" presId="urn:microsoft.com/office/officeart/2005/8/layout/bProcess2"/>
    <dgm:cxn modelId="{E3E055CC-5B5B-0B4A-8A8F-796A07EDE26D}" type="presParOf" srcId="{2805A6FD-0DB3-F249-A42A-D7CF20B6A641}" destId="{E57B4983-0FE8-F54F-BCDB-4E16635900CC}" srcOrd="0" destOrd="0" presId="urn:microsoft.com/office/officeart/2005/8/layout/bProcess2"/>
    <dgm:cxn modelId="{EC67ED78-1B87-3B40-819C-3A788AF0FFC7}" type="presParOf" srcId="{2805A6FD-0DB3-F249-A42A-D7CF20B6A641}" destId="{07591103-EFCB-DD42-B67A-C47D5086CD0B}" srcOrd="1" destOrd="0" presId="urn:microsoft.com/office/officeart/2005/8/layout/bProcess2"/>
    <dgm:cxn modelId="{D0E131B4-E0E5-1944-9FA1-3B7F01914CB5}" type="presParOf" srcId="{2805A6FD-0DB3-F249-A42A-D7CF20B6A641}" destId="{ABE96E34-5E3E-F546-960A-856509AEF26F}" srcOrd="2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0E5B3B-5714-4A58-A07C-B54D830DA082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8374384-43ED-4884-9151-5D30C557FAAD}">
      <dgm:prSet/>
      <dgm:spPr/>
      <dgm:t>
        <a:bodyPr/>
        <a:lstStyle/>
        <a:p>
          <a:r>
            <a:rPr lang="en-US"/>
            <a:t>Reading</a:t>
          </a:r>
        </a:p>
      </dgm:t>
    </dgm:pt>
    <dgm:pt modelId="{BA91648A-C260-4FE7-BE3C-D5EB063EAF84}" type="parTrans" cxnId="{536D4AA8-D24C-4066-97A9-2FE9281D6C33}">
      <dgm:prSet/>
      <dgm:spPr/>
      <dgm:t>
        <a:bodyPr/>
        <a:lstStyle/>
        <a:p>
          <a:endParaRPr lang="en-US"/>
        </a:p>
      </dgm:t>
    </dgm:pt>
    <dgm:pt modelId="{AFDF1862-5136-4A43-9AE6-89BCCC47E6C6}" type="sibTrans" cxnId="{536D4AA8-D24C-4066-97A9-2FE9281D6C33}">
      <dgm:prSet/>
      <dgm:spPr/>
      <dgm:t>
        <a:bodyPr/>
        <a:lstStyle/>
        <a:p>
          <a:endParaRPr lang="en-US"/>
        </a:p>
      </dgm:t>
    </dgm:pt>
    <dgm:pt modelId="{1EFD9EAD-8B9E-4DB4-8860-FE4695AF8920}">
      <dgm:prSet/>
      <dgm:spPr/>
      <dgm:t>
        <a:bodyPr/>
        <a:lstStyle/>
        <a:p>
          <a:r>
            <a:rPr lang="en-US"/>
            <a:t>Reading – articles, books, journals….</a:t>
          </a:r>
        </a:p>
      </dgm:t>
    </dgm:pt>
    <dgm:pt modelId="{89185743-6BFF-4CB7-937A-32639E379D2C}" type="parTrans" cxnId="{2C6FE1C9-E3B5-43DD-89B1-18ACD8C5B555}">
      <dgm:prSet/>
      <dgm:spPr/>
      <dgm:t>
        <a:bodyPr/>
        <a:lstStyle/>
        <a:p>
          <a:endParaRPr lang="en-US"/>
        </a:p>
      </dgm:t>
    </dgm:pt>
    <dgm:pt modelId="{98048490-E11B-4AC1-939F-6CDF9959C8F7}" type="sibTrans" cxnId="{2C6FE1C9-E3B5-43DD-89B1-18ACD8C5B555}">
      <dgm:prSet/>
      <dgm:spPr/>
      <dgm:t>
        <a:bodyPr/>
        <a:lstStyle/>
        <a:p>
          <a:endParaRPr lang="en-US"/>
        </a:p>
      </dgm:t>
    </dgm:pt>
    <dgm:pt modelId="{D73BE2F2-560B-4F02-8067-ADF948E6E35F}">
      <dgm:prSet/>
      <dgm:spPr/>
      <dgm:t>
        <a:bodyPr/>
        <a:lstStyle/>
        <a:p>
          <a:r>
            <a:rPr lang="en-US"/>
            <a:t>Watching</a:t>
          </a:r>
        </a:p>
      </dgm:t>
    </dgm:pt>
    <dgm:pt modelId="{0D55A0F3-B307-4C11-AE83-DEF12C6FE513}" type="parTrans" cxnId="{32F5BB49-0FFF-4E05-B962-46B569275BE9}">
      <dgm:prSet/>
      <dgm:spPr/>
      <dgm:t>
        <a:bodyPr/>
        <a:lstStyle/>
        <a:p>
          <a:endParaRPr lang="en-US"/>
        </a:p>
      </dgm:t>
    </dgm:pt>
    <dgm:pt modelId="{9739DDED-35E3-43D9-8F8F-584C05B32261}" type="sibTrans" cxnId="{32F5BB49-0FFF-4E05-B962-46B569275BE9}">
      <dgm:prSet/>
      <dgm:spPr/>
      <dgm:t>
        <a:bodyPr/>
        <a:lstStyle/>
        <a:p>
          <a:endParaRPr lang="en-US"/>
        </a:p>
      </dgm:t>
    </dgm:pt>
    <dgm:pt modelId="{D4CC44DB-3DC0-4333-9B9C-47E0B8F32B82}">
      <dgm:prSet/>
      <dgm:spPr/>
      <dgm:t>
        <a:bodyPr/>
        <a:lstStyle/>
        <a:p>
          <a:r>
            <a:rPr lang="en-US"/>
            <a:t>Watching films, documentaries…</a:t>
          </a:r>
        </a:p>
      </dgm:t>
    </dgm:pt>
    <dgm:pt modelId="{E8738E38-F7CF-4932-894C-BC578088571A}" type="parTrans" cxnId="{CEEE0BAF-45D4-445E-9E6E-8F5B38415A0A}">
      <dgm:prSet/>
      <dgm:spPr/>
      <dgm:t>
        <a:bodyPr/>
        <a:lstStyle/>
        <a:p>
          <a:endParaRPr lang="en-US"/>
        </a:p>
      </dgm:t>
    </dgm:pt>
    <dgm:pt modelId="{AE32AF7F-616C-40B5-988E-27F45D289ECC}" type="sibTrans" cxnId="{CEEE0BAF-45D4-445E-9E6E-8F5B38415A0A}">
      <dgm:prSet/>
      <dgm:spPr/>
      <dgm:t>
        <a:bodyPr/>
        <a:lstStyle/>
        <a:p>
          <a:endParaRPr lang="en-US"/>
        </a:p>
      </dgm:t>
    </dgm:pt>
    <dgm:pt modelId="{B72CB1E7-3263-4EE5-AA6F-D7F59DAC32FF}">
      <dgm:prSet/>
      <dgm:spPr/>
      <dgm:t>
        <a:bodyPr/>
        <a:lstStyle/>
        <a:p>
          <a:r>
            <a:rPr lang="en-US"/>
            <a:t>Seeing</a:t>
          </a:r>
        </a:p>
      </dgm:t>
    </dgm:pt>
    <dgm:pt modelId="{DE29AA9B-CA96-4D82-A359-B942F1AB840D}" type="parTrans" cxnId="{CB3575F9-E621-4509-ADC1-6D0A30C9DED4}">
      <dgm:prSet/>
      <dgm:spPr/>
      <dgm:t>
        <a:bodyPr/>
        <a:lstStyle/>
        <a:p>
          <a:endParaRPr lang="en-US"/>
        </a:p>
      </dgm:t>
    </dgm:pt>
    <dgm:pt modelId="{AAB1F1D0-BEB5-4A87-9B86-509F9BF2031B}" type="sibTrans" cxnId="{CB3575F9-E621-4509-ADC1-6D0A30C9DED4}">
      <dgm:prSet/>
      <dgm:spPr/>
      <dgm:t>
        <a:bodyPr/>
        <a:lstStyle/>
        <a:p>
          <a:endParaRPr lang="en-US"/>
        </a:p>
      </dgm:t>
    </dgm:pt>
    <dgm:pt modelId="{ABCBA7FA-DADC-47E9-BFE3-0A21FCFBE310}">
      <dgm:prSet/>
      <dgm:spPr/>
      <dgm:t>
        <a:bodyPr/>
        <a:lstStyle/>
        <a:p>
          <a:r>
            <a:rPr lang="en-US"/>
            <a:t>Seeing….. Exhibitions, sites, locations…. Places of interest and other artwork….. Online talks, conferences and gallery tours.</a:t>
          </a:r>
        </a:p>
      </dgm:t>
    </dgm:pt>
    <dgm:pt modelId="{98DBAD4C-006F-48C0-9CE5-576E0B094204}" type="parTrans" cxnId="{4373BDD0-0739-4638-9B62-7CA8986548B6}">
      <dgm:prSet/>
      <dgm:spPr/>
      <dgm:t>
        <a:bodyPr/>
        <a:lstStyle/>
        <a:p>
          <a:endParaRPr lang="en-US"/>
        </a:p>
      </dgm:t>
    </dgm:pt>
    <dgm:pt modelId="{10BBC343-9578-4CEA-9123-AA34E8C1C3A1}" type="sibTrans" cxnId="{4373BDD0-0739-4638-9B62-7CA8986548B6}">
      <dgm:prSet/>
      <dgm:spPr/>
      <dgm:t>
        <a:bodyPr/>
        <a:lstStyle/>
        <a:p>
          <a:endParaRPr lang="en-US"/>
        </a:p>
      </dgm:t>
    </dgm:pt>
    <dgm:pt modelId="{F5943907-966B-4906-B167-F5F840A1F909}">
      <dgm:prSet/>
      <dgm:spPr/>
      <dgm:t>
        <a:bodyPr/>
        <a:lstStyle/>
        <a:p>
          <a:r>
            <a:rPr lang="en-US"/>
            <a:t>Collecting</a:t>
          </a:r>
        </a:p>
      </dgm:t>
    </dgm:pt>
    <dgm:pt modelId="{EA5DF57A-A147-4161-8402-42FB2AF14B87}" type="parTrans" cxnId="{62A46328-7474-47C9-8BF4-34153E34CF51}">
      <dgm:prSet/>
      <dgm:spPr/>
      <dgm:t>
        <a:bodyPr/>
        <a:lstStyle/>
        <a:p>
          <a:endParaRPr lang="en-US"/>
        </a:p>
      </dgm:t>
    </dgm:pt>
    <dgm:pt modelId="{BCE5C161-2346-4E89-82D1-2DE5F32040F6}" type="sibTrans" cxnId="{62A46328-7474-47C9-8BF4-34153E34CF51}">
      <dgm:prSet/>
      <dgm:spPr/>
      <dgm:t>
        <a:bodyPr/>
        <a:lstStyle/>
        <a:p>
          <a:endParaRPr lang="en-US"/>
        </a:p>
      </dgm:t>
    </dgm:pt>
    <dgm:pt modelId="{F8304226-D47D-4515-8DD7-5D482DC51395}">
      <dgm:prSet/>
      <dgm:spPr/>
      <dgm:t>
        <a:bodyPr/>
        <a:lstStyle/>
        <a:p>
          <a:r>
            <a:rPr lang="en-US"/>
            <a:t>Collecting materials and objects to feed ideas….</a:t>
          </a:r>
        </a:p>
      </dgm:t>
    </dgm:pt>
    <dgm:pt modelId="{F96E98F4-8D70-4F7F-BACC-8E52C3DDD65C}" type="parTrans" cxnId="{D1ADCCF9-FC4A-404E-AB56-DACB7E2DCFBA}">
      <dgm:prSet/>
      <dgm:spPr/>
      <dgm:t>
        <a:bodyPr/>
        <a:lstStyle/>
        <a:p>
          <a:endParaRPr lang="en-US"/>
        </a:p>
      </dgm:t>
    </dgm:pt>
    <dgm:pt modelId="{83EF23BA-7EE6-41B8-A3B9-F8FC950523A2}" type="sibTrans" cxnId="{D1ADCCF9-FC4A-404E-AB56-DACB7E2DCFBA}">
      <dgm:prSet/>
      <dgm:spPr/>
      <dgm:t>
        <a:bodyPr/>
        <a:lstStyle/>
        <a:p>
          <a:endParaRPr lang="en-US"/>
        </a:p>
      </dgm:t>
    </dgm:pt>
    <dgm:pt modelId="{83D8205E-D25A-483C-9235-AC4C95EBA081}">
      <dgm:prSet/>
      <dgm:spPr/>
      <dgm:t>
        <a:bodyPr/>
        <a:lstStyle/>
        <a:p>
          <a:r>
            <a:rPr lang="en-US"/>
            <a:t>Drawing, writing and photographing</a:t>
          </a:r>
        </a:p>
      </dgm:t>
    </dgm:pt>
    <dgm:pt modelId="{C3B4074E-A30D-49B8-A11B-F268768DD6A1}" type="parTrans" cxnId="{59D2A9FF-C40D-4919-AA57-5A215F2C349A}">
      <dgm:prSet/>
      <dgm:spPr/>
      <dgm:t>
        <a:bodyPr/>
        <a:lstStyle/>
        <a:p>
          <a:endParaRPr lang="en-US"/>
        </a:p>
      </dgm:t>
    </dgm:pt>
    <dgm:pt modelId="{384B531B-5F50-4E8B-9241-DB116E4A73F7}" type="sibTrans" cxnId="{59D2A9FF-C40D-4919-AA57-5A215F2C349A}">
      <dgm:prSet/>
      <dgm:spPr/>
      <dgm:t>
        <a:bodyPr/>
        <a:lstStyle/>
        <a:p>
          <a:endParaRPr lang="en-US"/>
        </a:p>
      </dgm:t>
    </dgm:pt>
    <dgm:pt modelId="{7BB7E998-ABEF-428A-9BB0-AC4052305294}">
      <dgm:prSet/>
      <dgm:spPr/>
      <dgm:t>
        <a:bodyPr/>
        <a:lstStyle/>
        <a:p>
          <a:r>
            <a:rPr lang="en-US"/>
            <a:t>Drawing, writing and photographing….. </a:t>
          </a:r>
        </a:p>
      </dgm:t>
    </dgm:pt>
    <dgm:pt modelId="{59115570-5AF1-4604-8790-6199621F3091}" type="parTrans" cxnId="{F12E5462-4700-4309-BB96-AAC77B54E6D4}">
      <dgm:prSet/>
      <dgm:spPr/>
      <dgm:t>
        <a:bodyPr/>
        <a:lstStyle/>
        <a:p>
          <a:endParaRPr lang="en-US"/>
        </a:p>
      </dgm:t>
    </dgm:pt>
    <dgm:pt modelId="{089642EC-C882-4896-AD4D-BBA5E1FB8BA6}" type="sibTrans" cxnId="{F12E5462-4700-4309-BB96-AAC77B54E6D4}">
      <dgm:prSet/>
      <dgm:spPr/>
      <dgm:t>
        <a:bodyPr/>
        <a:lstStyle/>
        <a:p>
          <a:endParaRPr lang="en-US"/>
        </a:p>
      </dgm:t>
    </dgm:pt>
    <dgm:pt modelId="{27FD50F4-B514-449C-97D7-105B0E8321ED}">
      <dgm:prSet/>
      <dgm:spPr/>
      <dgm:t>
        <a:bodyPr/>
        <a:lstStyle/>
        <a:p>
          <a:r>
            <a:rPr lang="en-US"/>
            <a:t>Sampling and playing</a:t>
          </a:r>
        </a:p>
      </dgm:t>
    </dgm:pt>
    <dgm:pt modelId="{88162FF2-BCFB-4426-806F-148715360ED9}" type="parTrans" cxnId="{50B537BB-ED21-4583-AFD7-3AFD2C7B77CF}">
      <dgm:prSet/>
      <dgm:spPr/>
      <dgm:t>
        <a:bodyPr/>
        <a:lstStyle/>
        <a:p>
          <a:endParaRPr lang="en-US"/>
        </a:p>
      </dgm:t>
    </dgm:pt>
    <dgm:pt modelId="{E0F6011F-8576-40CC-BBAA-DD4961DBC9E3}" type="sibTrans" cxnId="{50B537BB-ED21-4583-AFD7-3AFD2C7B77CF}">
      <dgm:prSet/>
      <dgm:spPr/>
      <dgm:t>
        <a:bodyPr/>
        <a:lstStyle/>
        <a:p>
          <a:endParaRPr lang="en-US"/>
        </a:p>
      </dgm:t>
    </dgm:pt>
    <dgm:pt modelId="{6FED20C6-8646-4771-A212-049E4A2557EE}">
      <dgm:prSet/>
      <dgm:spPr/>
      <dgm:t>
        <a:bodyPr/>
        <a:lstStyle/>
        <a:p>
          <a:r>
            <a:rPr lang="en-US"/>
            <a:t>Sampling and playing with materials and techniques …..includes individual sampling as well as workshop menu</a:t>
          </a:r>
        </a:p>
      </dgm:t>
    </dgm:pt>
    <dgm:pt modelId="{F4798744-EBE0-4E91-AF48-EB5391F5A649}" type="parTrans" cxnId="{4FC2C58E-484A-46AB-852C-C0349CB52384}">
      <dgm:prSet/>
      <dgm:spPr/>
      <dgm:t>
        <a:bodyPr/>
        <a:lstStyle/>
        <a:p>
          <a:endParaRPr lang="en-US"/>
        </a:p>
      </dgm:t>
    </dgm:pt>
    <dgm:pt modelId="{A7493FAE-288E-4677-B6B5-248FB8D5DF53}" type="sibTrans" cxnId="{4FC2C58E-484A-46AB-852C-C0349CB52384}">
      <dgm:prSet/>
      <dgm:spPr/>
      <dgm:t>
        <a:bodyPr/>
        <a:lstStyle/>
        <a:p>
          <a:endParaRPr lang="en-US"/>
        </a:p>
      </dgm:t>
    </dgm:pt>
    <dgm:pt modelId="{39964EDE-771C-194C-8B20-40A975BBF87F}" type="pres">
      <dgm:prSet presAssocID="{8F0E5B3B-5714-4A58-A07C-B54D830DA082}" presName="linear" presStyleCnt="0">
        <dgm:presLayoutVars>
          <dgm:animLvl val="lvl"/>
          <dgm:resizeHandles val="exact"/>
        </dgm:presLayoutVars>
      </dgm:prSet>
      <dgm:spPr/>
    </dgm:pt>
    <dgm:pt modelId="{D295AAFB-BC72-CA48-B8DC-FF0B9B297FEC}" type="pres">
      <dgm:prSet presAssocID="{28374384-43ED-4884-9151-5D30C557FAA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632779E0-F1B9-674A-9DA5-F3CF510F13B0}" type="pres">
      <dgm:prSet presAssocID="{28374384-43ED-4884-9151-5D30C557FAAD}" presName="childText" presStyleLbl="revTx" presStyleIdx="0" presStyleCnt="6">
        <dgm:presLayoutVars>
          <dgm:bulletEnabled val="1"/>
        </dgm:presLayoutVars>
      </dgm:prSet>
      <dgm:spPr/>
    </dgm:pt>
    <dgm:pt modelId="{B14C54AB-FADC-F14A-9743-1AB17C227658}" type="pres">
      <dgm:prSet presAssocID="{D73BE2F2-560B-4F02-8067-ADF948E6E35F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1D9B8D0-F6B1-7F45-B268-563E11722ED5}" type="pres">
      <dgm:prSet presAssocID="{D73BE2F2-560B-4F02-8067-ADF948E6E35F}" presName="childText" presStyleLbl="revTx" presStyleIdx="1" presStyleCnt="6">
        <dgm:presLayoutVars>
          <dgm:bulletEnabled val="1"/>
        </dgm:presLayoutVars>
      </dgm:prSet>
      <dgm:spPr/>
    </dgm:pt>
    <dgm:pt modelId="{B48967A4-9124-8D41-91D9-11A8DFFF2AE1}" type="pres">
      <dgm:prSet presAssocID="{B72CB1E7-3263-4EE5-AA6F-D7F59DAC32FF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B114246-1325-2949-A0E8-B57D74C401F4}" type="pres">
      <dgm:prSet presAssocID="{B72CB1E7-3263-4EE5-AA6F-D7F59DAC32FF}" presName="childText" presStyleLbl="revTx" presStyleIdx="2" presStyleCnt="6">
        <dgm:presLayoutVars>
          <dgm:bulletEnabled val="1"/>
        </dgm:presLayoutVars>
      </dgm:prSet>
      <dgm:spPr/>
    </dgm:pt>
    <dgm:pt modelId="{CDE92216-9496-7141-8F27-FDE02F819159}" type="pres">
      <dgm:prSet presAssocID="{F5943907-966B-4906-B167-F5F840A1F909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81F01DAE-9395-114D-B6F5-BAA8BFA0F8D1}" type="pres">
      <dgm:prSet presAssocID="{F5943907-966B-4906-B167-F5F840A1F909}" presName="childText" presStyleLbl="revTx" presStyleIdx="3" presStyleCnt="6">
        <dgm:presLayoutVars>
          <dgm:bulletEnabled val="1"/>
        </dgm:presLayoutVars>
      </dgm:prSet>
      <dgm:spPr/>
    </dgm:pt>
    <dgm:pt modelId="{C37C478A-CE07-C943-8E56-2BBBA863F04D}" type="pres">
      <dgm:prSet presAssocID="{83D8205E-D25A-483C-9235-AC4C95EBA08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73CF7A7-41A6-9045-A2C5-AB050BA442BD}" type="pres">
      <dgm:prSet presAssocID="{83D8205E-D25A-483C-9235-AC4C95EBA081}" presName="childText" presStyleLbl="revTx" presStyleIdx="4" presStyleCnt="6">
        <dgm:presLayoutVars>
          <dgm:bulletEnabled val="1"/>
        </dgm:presLayoutVars>
      </dgm:prSet>
      <dgm:spPr/>
    </dgm:pt>
    <dgm:pt modelId="{8B1C0552-E4F4-8B43-9B9A-88A08DEB34C4}" type="pres">
      <dgm:prSet presAssocID="{27FD50F4-B514-449C-97D7-105B0E8321ED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C25B11B1-3BA0-3643-8F39-E57018510087}" type="pres">
      <dgm:prSet presAssocID="{27FD50F4-B514-449C-97D7-105B0E8321ED}" presName="childText" presStyleLbl="revTx" presStyleIdx="5" presStyleCnt="6">
        <dgm:presLayoutVars>
          <dgm:bulletEnabled val="1"/>
        </dgm:presLayoutVars>
      </dgm:prSet>
      <dgm:spPr/>
    </dgm:pt>
  </dgm:ptLst>
  <dgm:cxnLst>
    <dgm:cxn modelId="{B671E708-79F3-5F4F-BFCD-2A0A00F60336}" type="presOf" srcId="{8F0E5B3B-5714-4A58-A07C-B54D830DA082}" destId="{39964EDE-771C-194C-8B20-40A975BBF87F}" srcOrd="0" destOrd="0" presId="urn:microsoft.com/office/officeart/2005/8/layout/vList2"/>
    <dgm:cxn modelId="{62A46328-7474-47C9-8BF4-34153E34CF51}" srcId="{8F0E5B3B-5714-4A58-A07C-B54D830DA082}" destId="{F5943907-966B-4906-B167-F5F840A1F909}" srcOrd="3" destOrd="0" parTransId="{EA5DF57A-A147-4161-8402-42FB2AF14B87}" sibTransId="{BCE5C161-2346-4E89-82D1-2DE5F32040F6}"/>
    <dgm:cxn modelId="{1FCAD82D-7AB0-9E47-B179-AAE6587B9B94}" type="presOf" srcId="{7BB7E998-ABEF-428A-9BB0-AC4052305294}" destId="{973CF7A7-41A6-9045-A2C5-AB050BA442BD}" srcOrd="0" destOrd="0" presId="urn:microsoft.com/office/officeart/2005/8/layout/vList2"/>
    <dgm:cxn modelId="{32F5BB49-0FFF-4E05-B962-46B569275BE9}" srcId="{8F0E5B3B-5714-4A58-A07C-B54D830DA082}" destId="{D73BE2F2-560B-4F02-8067-ADF948E6E35F}" srcOrd="1" destOrd="0" parTransId="{0D55A0F3-B307-4C11-AE83-DEF12C6FE513}" sibTransId="{9739DDED-35E3-43D9-8F8F-584C05B32261}"/>
    <dgm:cxn modelId="{15E52C4B-2CC6-1841-AC7F-9F9DB162FC6E}" type="presOf" srcId="{1EFD9EAD-8B9E-4DB4-8860-FE4695AF8920}" destId="{632779E0-F1B9-674A-9DA5-F3CF510F13B0}" srcOrd="0" destOrd="0" presId="urn:microsoft.com/office/officeart/2005/8/layout/vList2"/>
    <dgm:cxn modelId="{3E85224F-4347-FA45-9D34-A48F0AD4FCDD}" type="presOf" srcId="{F5943907-966B-4906-B167-F5F840A1F909}" destId="{CDE92216-9496-7141-8F27-FDE02F819159}" srcOrd="0" destOrd="0" presId="urn:microsoft.com/office/officeart/2005/8/layout/vList2"/>
    <dgm:cxn modelId="{F12E5462-4700-4309-BB96-AAC77B54E6D4}" srcId="{83D8205E-D25A-483C-9235-AC4C95EBA081}" destId="{7BB7E998-ABEF-428A-9BB0-AC4052305294}" srcOrd="0" destOrd="0" parTransId="{59115570-5AF1-4604-8790-6199621F3091}" sibTransId="{089642EC-C882-4896-AD4D-BBA5E1FB8BA6}"/>
    <dgm:cxn modelId="{886E826C-4390-304D-8F97-96255F04D3CE}" type="presOf" srcId="{27FD50F4-B514-449C-97D7-105B0E8321ED}" destId="{8B1C0552-E4F4-8B43-9B9A-88A08DEB34C4}" srcOrd="0" destOrd="0" presId="urn:microsoft.com/office/officeart/2005/8/layout/vList2"/>
    <dgm:cxn modelId="{6C862680-AD6B-BA48-AA3D-7FC3654A1F5D}" type="presOf" srcId="{D4CC44DB-3DC0-4333-9B9C-47E0B8F32B82}" destId="{21D9B8D0-F6B1-7F45-B268-563E11722ED5}" srcOrd="0" destOrd="0" presId="urn:microsoft.com/office/officeart/2005/8/layout/vList2"/>
    <dgm:cxn modelId="{4FC2C58E-484A-46AB-852C-C0349CB52384}" srcId="{27FD50F4-B514-449C-97D7-105B0E8321ED}" destId="{6FED20C6-8646-4771-A212-049E4A2557EE}" srcOrd="0" destOrd="0" parTransId="{F4798744-EBE0-4E91-AF48-EB5391F5A649}" sibTransId="{A7493FAE-288E-4677-B6B5-248FB8D5DF53}"/>
    <dgm:cxn modelId="{E04760A3-7718-BA4F-9D7D-493541A12914}" type="presOf" srcId="{ABCBA7FA-DADC-47E9-BFE3-0A21FCFBE310}" destId="{DB114246-1325-2949-A0E8-B57D74C401F4}" srcOrd="0" destOrd="0" presId="urn:microsoft.com/office/officeart/2005/8/layout/vList2"/>
    <dgm:cxn modelId="{536D4AA8-D24C-4066-97A9-2FE9281D6C33}" srcId="{8F0E5B3B-5714-4A58-A07C-B54D830DA082}" destId="{28374384-43ED-4884-9151-5D30C557FAAD}" srcOrd="0" destOrd="0" parTransId="{BA91648A-C260-4FE7-BE3C-D5EB063EAF84}" sibTransId="{AFDF1862-5136-4A43-9AE6-89BCCC47E6C6}"/>
    <dgm:cxn modelId="{CEEE0BAF-45D4-445E-9E6E-8F5B38415A0A}" srcId="{D73BE2F2-560B-4F02-8067-ADF948E6E35F}" destId="{D4CC44DB-3DC0-4333-9B9C-47E0B8F32B82}" srcOrd="0" destOrd="0" parTransId="{E8738E38-F7CF-4932-894C-BC578088571A}" sibTransId="{AE32AF7F-616C-40B5-988E-27F45D289ECC}"/>
    <dgm:cxn modelId="{CE732EB1-F4D8-744D-B650-5CC4E0DDCC03}" type="presOf" srcId="{83D8205E-D25A-483C-9235-AC4C95EBA081}" destId="{C37C478A-CE07-C943-8E56-2BBBA863F04D}" srcOrd="0" destOrd="0" presId="urn:microsoft.com/office/officeart/2005/8/layout/vList2"/>
    <dgm:cxn modelId="{E3DF8FB3-DA5B-974C-AFC3-01EB155A4D80}" type="presOf" srcId="{6FED20C6-8646-4771-A212-049E4A2557EE}" destId="{C25B11B1-3BA0-3643-8F39-E57018510087}" srcOrd="0" destOrd="0" presId="urn:microsoft.com/office/officeart/2005/8/layout/vList2"/>
    <dgm:cxn modelId="{50B537BB-ED21-4583-AFD7-3AFD2C7B77CF}" srcId="{8F0E5B3B-5714-4A58-A07C-B54D830DA082}" destId="{27FD50F4-B514-449C-97D7-105B0E8321ED}" srcOrd="5" destOrd="0" parTransId="{88162FF2-BCFB-4426-806F-148715360ED9}" sibTransId="{E0F6011F-8576-40CC-BBAA-DD4961DBC9E3}"/>
    <dgm:cxn modelId="{2C6FE1C9-E3B5-43DD-89B1-18ACD8C5B555}" srcId="{28374384-43ED-4884-9151-5D30C557FAAD}" destId="{1EFD9EAD-8B9E-4DB4-8860-FE4695AF8920}" srcOrd="0" destOrd="0" parTransId="{89185743-6BFF-4CB7-937A-32639E379D2C}" sibTransId="{98048490-E11B-4AC1-939F-6CDF9959C8F7}"/>
    <dgm:cxn modelId="{EB0BBBCF-A8AD-014E-8F45-21C2A8962D21}" type="presOf" srcId="{28374384-43ED-4884-9151-5D30C557FAAD}" destId="{D295AAFB-BC72-CA48-B8DC-FF0B9B297FEC}" srcOrd="0" destOrd="0" presId="urn:microsoft.com/office/officeart/2005/8/layout/vList2"/>
    <dgm:cxn modelId="{4373BDD0-0739-4638-9B62-7CA8986548B6}" srcId="{B72CB1E7-3263-4EE5-AA6F-D7F59DAC32FF}" destId="{ABCBA7FA-DADC-47E9-BFE3-0A21FCFBE310}" srcOrd="0" destOrd="0" parTransId="{98DBAD4C-006F-48C0-9CE5-576E0B094204}" sibTransId="{10BBC343-9578-4CEA-9123-AA34E8C1C3A1}"/>
    <dgm:cxn modelId="{FCD5CFDE-EC95-7C45-81F7-852A0290371F}" type="presOf" srcId="{B72CB1E7-3263-4EE5-AA6F-D7F59DAC32FF}" destId="{B48967A4-9124-8D41-91D9-11A8DFFF2AE1}" srcOrd="0" destOrd="0" presId="urn:microsoft.com/office/officeart/2005/8/layout/vList2"/>
    <dgm:cxn modelId="{B4EAF3E2-D5F9-674A-A3E8-C245A0AC7EBF}" type="presOf" srcId="{F8304226-D47D-4515-8DD7-5D482DC51395}" destId="{81F01DAE-9395-114D-B6F5-BAA8BFA0F8D1}" srcOrd="0" destOrd="0" presId="urn:microsoft.com/office/officeart/2005/8/layout/vList2"/>
    <dgm:cxn modelId="{992609F9-693E-DF4D-90AA-E23D0A1B8C41}" type="presOf" srcId="{D73BE2F2-560B-4F02-8067-ADF948E6E35F}" destId="{B14C54AB-FADC-F14A-9743-1AB17C227658}" srcOrd="0" destOrd="0" presId="urn:microsoft.com/office/officeart/2005/8/layout/vList2"/>
    <dgm:cxn modelId="{CB3575F9-E621-4509-ADC1-6D0A30C9DED4}" srcId="{8F0E5B3B-5714-4A58-A07C-B54D830DA082}" destId="{B72CB1E7-3263-4EE5-AA6F-D7F59DAC32FF}" srcOrd="2" destOrd="0" parTransId="{DE29AA9B-CA96-4D82-A359-B942F1AB840D}" sibTransId="{AAB1F1D0-BEB5-4A87-9B86-509F9BF2031B}"/>
    <dgm:cxn modelId="{D1ADCCF9-FC4A-404E-AB56-DACB7E2DCFBA}" srcId="{F5943907-966B-4906-B167-F5F840A1F909}" destId="{F8304226-D47D-4515-8DD7-5D482DC51395}" srcOrd="0" destOrd="0" parTransId="{F96E98F4-8D70-4F7F-BACC-8E52C3DDD65C}" sibTransId="{83EF23BA-7EE6-41B8-A3B9-F8FC950523A2}"/>
    <dgm:cxn modelId="{59D2A9FF-C40D-4919-AA57-5A215F2C349A}" srcId="{8F0E5B3B-5714-4A58-A07C-B54D830DA082}" destId="{83D8205E-D25A-483C-9235-AC4C95EBA081}" srcOrd="4" destOrd="0" parTransId="{C3B4074E-A30D-49B8-A11B-F268768DD6A1}" sibTransId="{384B531B-5F50-4E8B-9241-DB116E4A73F7}"/>
    <dgm:cxn modelId="{8F40B7DF-B923-8049-BF23-BFD922FE76CD}" type="presParOf" srcId="{39964EDE-771C-194C-8B20-40A975BBF87F}" destId="{D295AAFB-BC72-CA48-B8DC-FF0B9B297FEC}" srcOrd="0" destOrd="0" presId="urn:microsoft.com/office/officeart/2005/8/layout/vList2"/>
    <dgm:cxn modelId="{0C757E39-4C1D-E845-BD6D-DE7F748FB117}" type="presParOf" srcId="{39964EDE-771C-194C-8B20-40A975BBF87F}" destId="{632779E0-F1B9-674A-9DA5-F3CF510F13B0}" srcOrd="1" destOrd="0" presId="urn:microsoft.com/office/officeart/2005/8/layout/vList2"/>
    <dgm:cxn modelId="{336E1991-5CB5-5D4B-B9BA-EE272045AE5E}" type="presParOf" srcId="{39964EDE-771C-194C-8B20-40A975BBF87F}" destId="{B14C54AB-FADC-F14A-9743-1AB17C227658}" srcOrd="2" destOrd="0" presId="urn:microsoft.com/office/officeart/2005/8/layout/vList2"/>
    <dgm:cxn modelId="{2F1656DF-88AC-CB43-B211-6FC1A8A2695A}" type="presParOf" srcId="{39964EDE-771C-194C-8B20-40A975BBF87F}" destId="{21D9B8D0-F6B1-7F45-B268-563E11722ED5}" srcOrd="3" destOrd="0" presId="urn:microsoft.com/office/officeart/2005/8/layout/vList2"/>
    <dgm:cxn modelId="{B531C971-C0B5-C749-A0EA-F17A306E9EB7}" type="presParOf" srcId="{39964EDE-771C-194C-8B20-40A975BBF87F}" destId="{B48967A4-9124-8D41-91D9-11A8DFFF2AE1}" srcOrd="4" destOrd="0" presId="urn:microsoft.com/office/officeart/2005/8/layout/vList2"/>
    <dgm:cxn modelId="{7516ECA6-23D2-CF40-A3B8-021A9AEBAD91}" type="presParOf" srcId="{39964EDE-771C-194C-8B20-40A975BBF87F}" destId="{DB114246-1325-2949-A0E8-B57D74C401F4}" srcOrd="5" destOrd="0" presId="urn:microsoft.com/office/officeart/2005/8/layout/vList2"/>
    <dgm:cxn modelId="{67EEB6E8-82F5-614A-BD3A-5ED8318B5322}" type="presParOf" srcId="{39964EDE-771C-194C-8B20-40A975BBF87F}" destId="{CDE92216-9496-7141-8F27-FDE02F819159}" srcOrd="6" destOrd="0" presId="urn:microsoft.com/office/officeart/2005/8/layout/vList2"/>
    <dgm:cxn modelId="{FDD70B6A-091A-754C-A29F-9369360CC8D1}" type="presParOf" srcId="{39964EDE-771C-194C-8B20-40A975BBF87F}" destId="{81F01DAE-9395-114D-B6F5-BAA8BFA0F8D1}" srcOrd="7" destOrd="0" presId="urn:microsoft.com/office/officeart/2005/8/layout/vList2"/>
    <dgm:cxn modelId="{79ED6B5F-516C-824B-9B65-B23BC6106E5C}" type="presParOf" srcId="{39964EDE-771C-194C-8B20-40A975BBF87F}" destId="{C37C478A-CE07-C943-8E56-2BBBA863F04D}" srcOrd="8" destOrd="0" presId="urn:microsoft.com/office/officeart/2005/8/layout/vList2"/>
    <dgm:cxn modelId="{F8F7C371-3587-0F44-BCF9-421E4ADE19F8}" type="presParOf" srcId="{39964EDE-771C-194C-8B20-40A975BBF87F}" destId="{973CF7A7-41A6-9045-A2C5-AB050BA442BD}" srcOrd="9" destOrd="0" presId="urn:microsoft.com/office/officeart/2005/8/layout/vList2"/>
    <dgm:cxn modelId="{58759AD0-703E-BA4D-8A40-D45EF52B6E55}" type="presParOf" srcId="{39964EDE-771C-194C-8B20-40A975BBF87F}" destId="{8B1C0552-E4F4-8B43-9B9A-88A08DEB34C4}" srcOrd="10" destOrd="0" presId="urn:microsoft.com/office/officeart/2005/8/layout/vList2"/>
    <dgm:cxn modelId="{7607219D-8657-B542-BF0B-C0D0B3D338A6}" type="presParOf" srcId="{39964EDE-771C-194C-8B20-40A975BBF87F}" destId="{C25B11B1-3BA0-3643-8F39-E57018510087}" srcOrd="1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86E9D8D-500C-42E5-8CB0-D9C908290777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3024113-DC7E-44C0-9862-8792A5548277}">
      <dgm:prSet/>
      <dgm:spPr/>
      <dgm:t>
        <a:bodyPr/>
        <a:lstStyle/>
        <a:p>
          <a:r>
            <a:rPr lang="en-US"/>
            <a:t>Where from….. Art, design….. Science, history, philosophy, psychology, educational……</a:t>
          </a:r>
        </a:p>
      </dgm:t>
    </dgm:pt>
    <dgm:pt modelId="{08C070F1-84B3-460D-A5CE-BC9EE3C4B960}" type="parTrans" cxnId="{9A105A46-5B73-4840-9B35-47CDA3822311}">
      <dgm:prSet/>
      <dgm:spPr/>
      <dgm:t>
        <a:bodyPr/>
        <a:lstStyle/>
        <a:p>
          <a:endParaRPr lang="en-US"/>
        </a:p>
      </dgm:t>
    </dgm:pt>
    <dgm:pt modelId="{841A0BBF-F6FA-4048-8B20-45F318B57DCD}" type="sibTrans" cxnId="{9A105A46-5B73-4840-9B35-47CDA3822311}">
      <dgm:prSet/>
      <dgm:spPr/>
      <dgm:t>
        <a:bodyPr/>
        <a:lstStyle/>
        <a:p>
          <a:endParaRPr lang="en-US"/>
        </a:p>
      </dgm:t>
    </dgm:pt>
    <dgm:pt modelId="{22E7DB14-DFEC-4D33-B9AB-84D6C2FE1F9E}">
      <dgm:prSet/>
      <dgm:spPr/>
      <dgm:t>
        <a:bodyPr/>
        <a:lstStyle/>
        <a:p>
          <a:r>
            <a:rPr lang="en-US" dirty="0"/>
            <a:t>Research …..research terms, methods and approaches,</a:t>
          </a:r>
        </a:p>
      </dgm:t>
    </dgm:pt>
    <dgm:pt modelId="{3F9E0FBB-5190-402A-B49A-C3F88BBBB5E2}" type="parTrans" cxnId="{EE83792A-CB68-4494-A105-D2B64984A609}">
      <dgm:prSet/>
      <dgm:spPr/>
      <dgm:t>
        <a:bodyPr/>
        <a:lstStyle/>
        <a:p>
          <a:endParaRPr lang="en-US"/>
        </a:p>
      </dgm:t>
    </dgm:pt>
    <dgm:pt modelId="{14432B27-D76A-449E-943D-E1D9F4B47DAA}" type="sibTrans" cxnId="{EE83792A-CB68-4494-A105-D2B64984A609}">
      <dgm:prSet/>
      <dgm:spPr/>
      <dgm:t>
        <a:bodyPr/>
        <a:lstStyle/>
        <a:p>
          <a:endParaRPr lang="en-US"/>
        </a:p>
      </dgm:t>
    </dgm:pt>
    <dgm:pt modelId="{F015023D-799F-46CF-A35F-A17CF41D8C71}">
      <dgm:prSet/>
      <dgm:spPr/>
      <dgm:t>
        <a:bodyPr/>
        <a:lstStyle/>
        <a:p>
          <a:r>
            <a:rPr lang="en-US" dirty="0"/>
            <a:t>Qualitative,  </a:t>
          </a:r>
          <a:r>
            <a:rPr lang="en-US" dirty="0" err="1"/>
            <a:t>Quantititive</a:t>
          </a:r>
          <a:r>
            <a:rPr lang="en-US" dirty="0"/>
            <a:t>, Ontology, Epistemology. </a:t>
          </a:r>
        </a:p>
      </dgm:t>
    </dgm:pt>
    <dgm:pt modelId="{A10F753C-79F9-4EB1-99DA-3C3286356336}" type="parTrans" cxnId="{81336931-7311-47B4-9A97-3438B47CB527}">
      <dgm:prSet/>
      <dgm:spPr/>
      <dgm:t>
        <a:bodyPr/>
        <a:lstStyle/>
        <a:p>
          <a:endParaRPr lang="en-US"/>
        </a:p>
      </dgm:t>
    </dgm:pt>
    <dgm:pt modelId="{FBDFF7A7-C908-4476-9ABF-5A598D6D432F}" type="sibTrans" cxnId="{81336931-7311-47B4-9A97-3438B47CB527}">
      <dgm:prSet/>
      <dgm:spPr/>
      <dgm:t>
        <a:bodyPr/>
        <a:lstStyle/>
        <a:p>
          <a:endParaRPr lang="en-US"/>
        </a:p>
      </dgm:t>
    </dgm:pt>
    <dgm:pt modelId="{FC780D87-76A5-F646-9263-4EAACC78465F}" type="pres">
      <dgm:prSet presAssocID="{E86E9D8D-500C-42E5-8CB0-D9C908290777}" presName="linear" presStyleCnt="0">
        <dgm:presLayoutVars>
          <dgm:animLvl val="lvl"/>
          <dgm:resizeHandles val="exact"/>
        </dgm:presLayoutVars>
      </dgm:prSet>
      <dgm:spPr/>
    </dgm:pt>
    <dgm:pt modelId="{D3D36CEF-D1FD-4D4B-98CC-BBED1107AF4F}" type="pres">
      <dgm:prSet presAssocID="{E3024113-DC7E-44C0-9862-8792A554827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7B958F3-E421-1D49-8027-D4D557522090}" type="pres">
      <dgm:prSet presAssocID="{841A0BBF-F6FA-4048-8B20-45F318B57DCD}" presName="spacer" presStyleCnt="0"/>
      <dgm:spPr/>
    </dgm:pt>
    <dgm:pt modelId="{47AAAE22-2841-184F-896F-A9B72DA310AA}" type="pres">
      <dgm:prSet presAssocID="{22E7DB14-DFEC-4D33-B9AB-84D6C2FE1F9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12715F3-B73B-1A41-B8BB-A55B9E015AE6}" type="pres">
      <dgm:prSet presAssocID="{14432B27-D76A-449E-943D-E1D9F4B47DAA}" presName="spacer" presStyleCnt="0"/>
      <dgm:spPr/>
    </dgm:pt>
    <dgm:pt modelId="{B1BD2A08-8C90-6C4F-A423-8B32B316B35B}" type="pres">
      <dgm:prSet presAssocID="{F015023D-799F-46CF-A35F-A17CF41D8C7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E83792A-CB68-4494-A105-D2B64984A609}" srcId="{E86E9D8D-500C-42E5-8CB0-D9C908290777}" destId="{22E7DB14-DFEC-4D33-B9AB-84D6C2FE1F9E}" srcOrd="1" destOrd="0" parTransId="{3F9E0FBB-5190-402A-B49A-C3F88BBBB5E2}" sibTransId="{14432B27-D76A-449E-943D-E1D9F4B47DAA}"/>
    <dgm:cxn modelId="{81336931-7311-47B4-9A97-3438B47CB527}" srcId="{E86E9D8D-500C-42E5-8CB0-D9C908290777}" destId="{F015023D-799F-46CF-A35F-A17CF41D8C71}" srcOrd="2" destOrd="0" parTransId="{A10F753C-79F9-4EB1-99DA-3C3286356336}" sibTransId="{FBDFF7A7-C908-4476-9ABF-5A598D6D432F}"/>
    <dgm:cxn modelId="{9A105A46-5B73-4840-9B35-47CDA3822311}" srcId="{E86E9D8D-500C-42E5-8CB0-D9C908290777}" destId="{E3024113-DC7E-44C0-9862-8792A5548277}" srcOrd="0" destOrd="0" parTransId="{08C070F1-84B3-460D-A5CE-BC9EE3C4B960}" sibTransId="{841A0BBF-F6FA-4048-8B20-45F318B57DCD}"/>
    <dgm:cxn modelId="{A33FBA51-BB63-2D46-9AAA-53637C33ED1E}" type="presOf" srcId="{E3024113-DC7E-44C0-9862-8792A5548277}" destId="{D3D36CEF-D1FD-4D4B-98CC-BBED1107AF4F}" srcOrd="0" destOrd="0" presId="urn:microsoft.com/office/officeart/2005/8/layout/vList2"/>
    <dgm:cxn modelId="{B34C6880-1A12-E64E-905B-DEB1BD89454B}" type="presOf" srcId="{F015023D-799F-46CF-A35F-A17CF41D8C71}" destId="{B1BD2A08-8C90-6C4F-A423-8B32B316B35B}" srcOrd="0" destOrd="0" presId="urn:microsoft.com/office/officeart/2005/8/layout/vList2"/>
    <dgm:cxn modelId="{FF834BE6-6798-0B44-8BE8-4F22B4A25E27}" type="presOf" srcId="{E86E9D8D-500C-42E5-8CB0-D9C908290777}" destId="{FC780D87-76A5-F646-9263-4EAACC78465F}" srcOrd="0" destOrd="0" presId="urn:microsoft.com/office/officeart/2005/8/layout/vList2"/>
    <dgm:cxn modelId="{E867BDE8-16AA-B84B-8AA8-D49EB26EB0FD}" type="presOf" srcId="{22E7DB14-DFEC-4D33-B9AB-84D6C2FE1F9E}" destId="{47AAAE22-2841-184F-896F-A9B72DA310AA}" srcOrd="0" destOrd="0" presId="urn:microsoft.com/office/officeart/2005/8/layout/vList2"/>
    <dgm:cxn modelId="{EDE5BE56-08BA-8B4D-B09D-16103D25C18E}" type="presParOf" srcId="{FC780D87-76A5-F646-9263-4EAACC78465F}" destId="{D3D36CEF-D1FD-4D4B-98CC-BBED1107AF4F}" srcOrd="0" destOrd="0" presId="urn:microsoft.com/office/officeart/2005/8/layout/vList2"/>
    <dgm:cxn modelId="{D5410B72-5700-9C4E-B419-571C0C289412}" type="presParOf" srcId="{FC780D87-76A5-F646-9263-4EAACC78465F}" destId="{17B958F3-E421-1D49-8027-D4D557522090}" srcOrd="1" destOrd="0" presId="urn:microsoft.com/office/officeart/2005/8/layout/vList2"/>
    <dgm:cxn modelId="{A448B3F3-63AD-EA41-A547-A9600BD4ADC5}" type="presParOf" srcId="{FC780D87-76A5-F646-9263-4EAACC78465F}" destId="{47AAAE22-2841-184F-896F-A9B72DA310AA}" srcOrd="2" destOrd="0" presId="urn:microsoft.com/office/officeart/2005/8/layout/vList2"/>
    <dgm:cxn modelId="{6560C47C-C477-434D-B3E2-70737D9AFC5E}" type="presParOf" srcId="{FC780D87-76A5-F646-9263-4EAACC78465F}" destId="{712715F3-B73B-1A41-B8BB-A55B9E015AE6}" srcOrd="3" destOrd="0" presId="urn:microsoft.com/office/officeart/2005/8/layout/vList2"/>
    <dgm:cxn modelId="{2BFB856E-DF5D-754B-8C31-6D6086EF9BA4}" type="presParOf" srcId="{FC780D87-76A5-F646-9263-4EAACC78465F}" destId="{B1BD2A08-8C90-6C4F-A423-8B32B316B35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D23B06-41FC-4DF9-8B8C-F104566FB8A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34AA28E-1D0E-46F1-BC89-F5DEA1C080ED}">
      <dgm:prSet/>
      <dgm:spPr/>
      <dgm:t>
        <a:bodyPr/>
        <a:lstStyle/>
        <a:p>
          <a:r>
            <a:rPr lang="en-US"/>
            <a:t>Individual plan of action</a:t>
          </a:r>
        </a:p>
      </dgm:t>
    </dgm:pt>
    <dgm:pt modelId="{C3714CFA-78FA-43F2-A764-678D001A9547}" type="parTrans" cxnId="{A0A59662-471D-49F3-A11A-C8A26F8FFA7A}">
      <dgm:prSet/>
      <dgm:spPr/>
      <dgm:t>
        <a:bodyPr/>
        <a:lstStyle/>
        <a:p>
          <a:endParaRPr lang="en-US"/>
        </a:p>
      </dgm:t>
    </dgm:pt>
    <dgm:pt modelId="{FD2A6544-DB7C-4260-8E75-DBD9A3E5B4D9}" type="sibTrans" cxnId="{A0A59662-471D-49F3-A11A-C8A26F8FFA7A}">
      <dgm:prSet/>
      <dgm:spPr/>
      <dgm:t>
        <a:bodyPr/>
        <a:lstStyle/>
        <a:p>
          <a:endParaRPr lang="en-US"/>
        </a:p>
      </dgm:t>
    </dgm:pt>
    <dgm:pt modelId="{B9C31CB7-654B-4054-8761-1E3DDC85FC66}">
      <dgm:prSet/>
      <dgm:spPr/>
      <dgm:t>
        <a:bodyPr/>
        <a:lstStyle/>
        <a:p>
          <a:r>
            <a:rPr lang="en-US"/>
            <a:t>Collaborative developments</a:t>
          </a:r>
        </a:p>
      </dgm:t>
    </dgm:pt>
    <dgm:pt modelId="{B183C5C3-EEE8-4509-9BDE-6D3D38AE8A8C}" type="parTrans" cxnId="{104D5B42-9E46-4CFD-80E5-753A32CF68F5}">
      <dgm:prSet/>
      <dgm:spPr/>
      <dgm:t>
        <a:bodyPr/>
        <a:lstStyle/>
        <a:p>
          <a:endParaRPr lang="en-US"/>
        </a:p>
      </dgm:t>
    </dgm:pt>
    <dgm:pt modelId="{BFA9D924-84BF-4908-9585-56194ACE9333}" type="sibTrans" cxnId="{104D5B42-9E46-4CFD-80E5-753A32CF68F5}">
      <dgm:prSet/>
      <dgm:spPr/>
      <dgm:t>
        <a:bodyPr/>
        <a:lstStyle/>
        <a:p>
          <a:endParaRPr lang="en-US"/>
        </a:p>
      </dgm:t>
    </dgm:pt>
    <dgm:pt modelId="{4A986EF8-0CEF-4D5A-A11F-D819DAD65590}">
      <dgm:prSet/>
      <dgm:spPr/>
      <dgm:t>
        <a:bodyPr/>
        <a:lstStyle/>
        <a:p>
          <a:r>
            <a:rPr lang="en-US"/>
            <a:t>Live briefs or external projects</a:t>
          </a:r>
        </a:p>
      </dgm:t>
    </dgm:pt>
    <dgm:pt modelId="{D0CAF7C9-3B8E-4207-A21F-01784C70DEB3}" type="parTrans" cxnId="{2923B63B-886E-4AA0-8F6E-EFE918CEEEAA}">
      <dgm:prSet/>
      <dgm:spPr/>
      <dgm:t>
        <a:bodyPr/>
        <a:lstStyle/>
        <a:p>
          <a:endParaRPr lang="en-US"/>
        </a:p>
      </dgm:t>
    </dgm:pt>
    <dgm:pt modelId="{A789A079-6E1B-4E5B-ABEB-D92D0F3227DC}" type="sibTrans" cxnId="{2923B63B-886E-4AA0-8F6E-EFE918CEEEAA}">
      <dgm:prSet/>
      <dgm:spPr/>
      <dgm:t>
        <a:bodyPr/>
        <a:lstStyle/>
        <a:p>
          <a:endParaRPr lang="en-US"/>
        </a:p>
      </dgm:t>
    </dgm:pt>
    <dgm:pt modelId="{6AFC0DFA-2FD7-43F9-81B1-ADC2CC841BE1}">
      <dgm:prSet/>
      <dgm:spPr/>
      <dgm:t>
        <a:bodyPr/>
        <a:lstStyle/>
        <a:p>
          <a:r>
            <a:rPr lang="en-US"/>
            <a:t>Consider creating several mini briefs within the module if this motivates you.</a:t>
          </a:r>
        </a:p>
      </dgm:t>
    </dgm:pt>
    <dgm:pt modelId="{8FF38E4B-2002-4584-9601-2FA3FCBD15A7}" type="parTrans" cxnId="{49D621D8-F8EB-4737-9A29-9603E128E8E2}">
      <dgm:prSet/>
      <dgm:spPr/>
      <dgm:t>
        <a:bodyPr/>
        <a:lstStyle/>
        <a:p>
          <a:endParaRPr lang="en-US"/>
        </a:p>
      </dgm:t>
    </dgm:pt>
    <dgm:pt modelId="{5E368FF7-F2BC-4CAC-B007-218D4DDC6AE3}" type="sibTrans" cxnId="{49D621D8-F8EB-4737-9A29-9603E128E8E2}">
      <dgm:prSet/>
      <dgm:spPr/>
      <dgm:t>
        <a:bodyPr/>
        <a:lstStyle/>
        <a:p>
          <a:endParaRPr lang="en-US"/>
        </a:p>
      </dgm:t>
    </dgm:pt>
    <dgm:pt modelId="{6991225D-0CEA-4382-B3F3-E40E58345F3C}">
      <dgm:prSet/>
      <dgm:spPr/>
      <dgm:t>
        <a:bodyPr/>
        <a:lstStyle/>
        <a:p>
          <a:r>
            <a:rPr lang="en-US"/>
            <a:t>Who is your audience?</a:t>
          </a:r>
        </a:p>
      </dgm:t>
    </dgm:pt>
    <dgm:pt modelId="{93817884-3D42-4ED6-AAA2-306B48F34D4C}" type="parTrans" cxnId="{FC253B32-6BF3-421F-A887-8DB8D883FFDA}">
      <dgm:prSet/>
      <dgm:spPr/>
      <dgm:t>
        <a:bodyPr/>
        <a:lstStyle/>
        <a:p>
          <a:endParaRPr lang="en-US"/>
        </a:p>
      </dgm:t>
    </dgm:pt>
    <dgm:pt modelId="{6A4BF51C-AE86-41F4-BFAE-404AEEA51808}" type="sibTrans" cxnId="{FC253B32-6BF3-421F-A887-8DB8D883FFDA}">
      <dgm:prSet/>
      <dgm:spPr/>
      <dgm:t>
        <a:bodyPr/>
        <a:lstStyle/>
        <a:p>
          <a:endParaRPr lang="en-US"/>
        </a:p>
      </dgm:t>
    </dgm:pt>
    <dgm:pt modelId="{1CD5BE57-5970-41EF-A774-D24B00FACE39}">
      <dgm:prSet/>
      <dgm:spPr/>
      <dgm:t>
        <a:bodyPr/>
        <a:lstStyle/>
        <a:p>
          <a:r>
            <a:rPr lang="en-US"/>
            <a:t>How do you normally work? / do you want to experiment with something different?</a:t>
          </a:r>
        </a:p>
      </dgm:t>
    </dgm:pt>
    <dgm:pt modelId="{2A39E513-7E34-4C15-93C7-695E4FC92CCB}" type="parTrans" cxnId="{81C48134-110C-4897-BA3A-E91C029A405E}">
      <dgm:prSet/>
      <dgm:spPr/>
      <dgm:t>
        <a:bodyPr/>
        <a:lstStyle/>
        <a:p>
          <a:endParaRPr lang="en-US"/>
        </a:p>
      </dgm:t>
    </dgm:pt>
    <dgm:pt modelId="{4E7F20DE-6328-4580-8C2D-B9C6ECD6B1D3}" type="sibTrans" cxnId="{81C48134-110C-4897-BA3A-E91C029A405E}">
      <dgm:prSet/>
      <dgm:spPr/>
      <dgm:t>
        <a:bodyPr/>
        <a:lstStyle/>
        <a:p>
          <a:endParaRPr lang="en-US"/>
        </a:p>
      </dgm:t>
    </dgm:pt>
    <dgm:pt modelId="{FEE8AB0D-3442-4746-9AD5-9DF55E5F006D}" type="pres">
      <dgm:prSet presAssocID="{6CD23B06-41FC-4DF9-8B8C-F104566FB8AC}" presName="diagram" presStyleCnt="0">
        <dgm:presLayoutVars>
          <dgm:dir/>
          <dgm:resizeHandles val="exact"/>
        </dgm:presLayoutVars>
      </dgm:prSet>
      <dgm:spPr/>
    </dgm:pt>
    <dgm:pt modelId="{64EE063D-0C3F-3D45-8B2A-D9E8CEF739DA}" type="pres">
      <dgm:prSet presAssocID="{634AA28E-1D0E-46F1-BC89-F5DEA1C080ED}" presName="node" presStyleLbl="node1" presStyleIdx="0" presStyleCnt="6">
        <dgm:presLayoutVars>
          <dgm:bulletEnabled val="1"/>
        </dgm:presLayoutVars>
      </dgm:prSet>
      <dgm:spPr/>
    </dgm:pt>
    <dgm:pt modelId="{19AB0286-4249-2143-8BD3-B0072E588C41}" type="pres">
      <dgm:prSet presAssocID="{FD2A6544-DB7C-4260-8E75-DBD9A3E5B4D9}" presName="sibTrans" presStyleCnt="0"/>
      <dgm:spPr/>
    </dgm:pt>
    <dgm:pt modelId="{C0F9D227-4904-0248-8D0D-04B584F2BB7F}" type="pres">
      <dgm:prSet presAssocID="{B9C31CB7-654B-4054-8761-1E3DDC85FC66}" presName="node" presStyleLbl="node1" presStyleIdx="1" presStyleCnt="6">
        <dgm:presLayoutVars>
          <dgm:bulletEnabled val="1"/>
        </dgm:presLayoutVars>
      </dgm:prSet>
      <dgm:spPr/>
    </dgm:pt>
    <dgm:pt modelId="{839947E1-EC1B-3644-9368-BEDBF81B0CCE}" type="pres">
      <dgm:prSet presAssocID="{BFA9D924-84BF-4908-9585-56194ACE9333}" presName="sibTrans" presStyleCnt="0"/>
      <dgm:spPr/>
    </dgm:pt>
    <dgm:pt modelId="{4FDCDBE8-0B3C-FB46-BFEC-886A34B47CB2}" type="pres">
      <dgm:prSet presAssocID="{4A986EF8-0CEF-4D5A-A11F-D819DAD65590}" presName="node" presStyleLbl="node1" presStyleIdx="2" presStyleCnt="6">
        <dgm:presLayoutVars>
          <dgm:bulletEnabled val="1"/>
        </dgm:presLayoutVars>
      </dgm:prSet>
      <dgm:spPr/>
    </dgm:pt>
    <dgm:pt modelId="{DB38DE79-972E-E743-B895-796C7F5F53AE}" type="pres">
      <dgm:prSet presAssocID="{A789A079-6E1B-4E5B-ABEB-D92D0F3227DC}" presName="sibTrans" presStyleCnt="0"/>
      <dgm:spPr/>
    </dgm:pt>
    <dgm:pt modelId="{D5047398-F899-E446-89E8-C9514C56D4DD}" type="pres">
      <dgm:prSet presAssocID="{6AFC0DFA-2FD7-43F9-81B1-ADC2CC841BE1}" presName="node" presStyleLbl="node1" presStyleIdx="3" presStyleCnt="6">
        <dgm:presLayoutVars>
          <dgm:bulletEnabled val="1"/>
        </dgm:presLayoutVars>
      </dgm:prSet>
      <dgm:spPr/>
    </dgm:pt>
    <dgm:pt modelId="{B4321F9D-55F8-F74C-B861-4A266790087E}" type="pres">
      <dgm:prSet presAssocID="{5E368FF7-F2BC-4CAC-B007-218D4DDC6AE3}" presName="sibTrans" presStyleCnt="0"/>
      <dgm:spPr/>
    </dgm:pt>
    <dgm:pt modelId="{D3034233-D604-7A47-A800-16EF8EBAB280}" type="pres">
      <dgm:prSet presAssocID="{6991225D-0CEA-4382-B3F3-E40E58345F3C}" presName="node" presStyleLbl="node1" presStyleIdx="4" presStyleCnt="6">
        <dgm:presLayoutVars>
          <dgm:bulletEnabled val="1"/>
        </dgm:presLayoutVars>
      </dgm:prSet>
      <dgm:spPr/>
    </dgm:pt>
    <dgm:pt modelId="{520476DE-2410-504D-A2BF-A59553969146}" type="pres">
      <dgm:prSet presAssocID="{6A4BF51C-AE86-41F4-BFAE-404AEEA51808}" presName="sibTrans" presStyleCnt="0"/>
      <dgm:spPr/>
    </dgm:pt>
    <dgm:pt modelId="{19F5224B-45D4-5D4B-BB18-73AAB9F27E2B}" type="pres">
      <dgm:prSet presAssocID="{1CD5BE57-5970-41EF-A774-D24B00FACE39}" presName="node" presStyleLbl="node1" presStyleIdx="5" presStyleCnt="6">
        <dgm:presLayoutVars>
          <dgm:bulletEnabled val="1"/>
        </dgm:presLayoutVars>
      </dgm:prSet>
      <dgm:spPr/>
    </dgm:pt>
  </dgm:ptLst>
  <dgm:cxnLst>
    <dgm:cxn modelId="{2AD1C01D-78C5-C94E-A6A5-ADD0522E22B1}" type="presOf" srcId="{634AA28E-1D0E-46F1-BC89-F5DEA1C080ED}" destId="{64EE063D-0C3F-3D45-8B2A-D9E8CEF739DA}" srcOrd="0" destOrd="0" presId="urn:microsoft.com/office/officeart/2005/8/layout/default"/>
    <dgm:cxn modelId="{FC253B32-6BF3-421F-A887-8DB8D883FFDA}" srcId="{6CD23B06-41FC-4DF9-8B8C-F104566FB8AC}" destId="{6991225D-0CEA-4382-B3F3-E40E58345F3C}" srcOrd="4" destOrd="0" parTransId="{93817884-3D42-4ED6-AAA2-306B48F34D4C}" sibTransId="{6A4BF51C-AE86-41F4-BFAE-404AEEA51808}"/>
    <dgm:cxn modelId="{367EB232-C585-C145-B2B4-92773C57C520}" type="presOf" srcId="{6CD23B06-41FC-4DF9-8B8C-F104566FB8AC}" destId="{FEE8AB0D-3442-4746-9AD5-9DF55E5F006D}" srcOrd="0" destOrd="0" presId="urn:microsoft.com/office/officeart/2005/8/layout/default"/>
    <dgm:cxn modelId="{81C48134-110C-4897-BA3A-E91C029A405E}" srcId="{6CD23B06-41FC-4DF9-8B8C-F104566FB8AC}" destId="{1CD5BE57-5970-41EF-A774-D24B00FACE39}" srcOrd="5" destOrd="0" parTransId="{2A39E513-7E34-4C15-93C7-695E4FC92CCB}" sibTransId="{4E7F20DE-6328-4580-8C2D-B9C6ECD6B1D3}"/>
    <dgm:cxn modelId="{2923B63B-886E-4AA0-8F6E-EFE918CEEEAA}" srcId="{6CD23B06-41FC-4DF9-8B8C-F104566FB8AC}" destId="{4A986EF8-0CEF-4D5A-A11F-D819DAD65590}" srcOrd="2" destOrd="0" parTransId="{D0CAF7C9-3B8E-4207-A21F-01784C70DEB3}" sibTransId="{A789A079-6E1B-4E5B-ABEB-D92D0F3227DC}"/>
    <dgm:cxn modelId="{104D5B42-9E46-4CFD-80E5-753A32CF68F5}" srcId="{6CD23B06-41FC-4DF9-8B8C-F104566FB8AC}" destId="{B9C31CB7-654B-4054-8761-1E3DDC85FC66}" srcOrd="1" destOrd="0" parTransId="{B183C5C3-EEE8-4509-9BDE-6D3D38AE8A8C}" sibTransId="{BFA9D924-84BF-4908-9585-56194ACE9333}"/>
    <dgm:cxn modelId="{712C435B-30A2-0049-941F-92FC139E9B05}" type="presOf" srcId="{6AFC0DFA-2FD7-43F9-81B1-ADC2CC841BE1}" destId="{D5047398-F899-E446-89E8-C9514C56D4DD}" srcOrd="0" destOrd="0" presId="urn:microsoft.com/office/officeart/2005/8/layout/default"/>
    <dgm:cxn modelId="{A0A59662-471D-49F3-A11A-C8A26F8FFA7A}" srcId="{6CD23B06-41FC-4DF9-8B8C-F104566FB8AC}" destId="{634AA28E-1D0E-46F1-BC89-F5DEA1C080ED}" srcOrd="0" destOrd="0" parTransId="{C3714CFA-78FA-43F2-A764-678D001A9547}" sibTransId="{FD2A6544-DB7C-4260-8E75-DBD9A3E5B4D9}"/>
    <dgm:cxn modelId="{7FCF7B6E-7A5C-DD44-A996-7E87A30387A5}" type="presOf" srcId="{1CD5BE57-5970-41EF-A774-D24B00FACE39}" destId="{19F5224B-45D4-5D4B-BB18-73AAB9F27E2B}" srcOrd="0" destOrd="0" presId="urn:microsoft.com/office/officeart/2005/8/layout/default"/>
    <dgm:cxn modelId="{19848FC0-9403-474A-9EF2-7B70A63A3F2A}" type="presOf" srcId="{6991225D-0CEA-4382-B3F3-E40E58345F3C}" destId="{D3034233-D604-7A47-A800-16EF8EBAB280}" srcOrd="0" destOrd="0" presId="urn:microsoft.com/office/officeart/2005/8/layout/default"/>
    <dgm:cxn modelId="{49D621D8-F8EB-4737-9A29-9603E128E8E2}" srcId="{6CD23B06-41FC-4DF9-8B8C-F104566FB8AC}" destId="{6AFC0DFA-2FD7-43F9-81B1-ADC2CC841BE1}" srcOrd="3" destOrd="0" parTransId="{8FF38E4B-2002-4584-9601-2FA3FCBD15A7}" sibTransId="{5E368FF7-F2BC-4CAC-B007-218D4DDC6AE3}"/>
    <dgm:cxn modelId="{AFCF22F0-82E0-7740-9AF5-B72AEBD8FEEA}" type="presOf" srcId="{4A986EF8-0CEF-4D5A-A11F-D819DAD65590}" destId="{4FDCDBE8-0B3C-FB46-BFEC-886A34B47CB2}" srcOrd="0" destOrd="0" presId="urn:microsoft.com/office/officeart/2005/8/layout/default"/>
    <dgm:cxn modelId="{9F92A5F9-9893-B440-A969-04007EB963C8}" type="presOf" srcId="{B9C31CB7-654B-4054-8761-1E3DDC85FC66}" destId="{C0F9D227-4904-0248-8D0D-04B584F2BB7F}" srcOrd="0" destOrd="0" presId="urn:microsoft.com/office/officeart/2005/8/layout/default"/>
    <dgm:cxn modelId="{D00414AB-1175-CD47-84A6-F21DB5688C81}" type="presParOf" srcId="{FEE8AB0D-3442-4746-9AD5-9DF55E5F006D}" destId="{64EE063D-0C3F-3D45-8B2A-D9E8CEF739DA}" srcOrd="0" destOrd="0" presId="urn:microsoft.com/office/officeart/2005/8/layout/default"/>
    <dgm:cxn modelId="{1BB49A7F-B23F-FC49-A2C4-81F76F1FB122}" type="presParOf" srcId="{FEE8AB0D-3442-4746-9AD5-9DF55E5F006D}" destId="{19AB0286-4249-2143-8BD3-B0072E588C41}" srcOrd="1" destOrd="0" presId="urn:microsoft.com/office/officeart/2005/8/layout/default"/>
    <dgm:cxn modelId="{7A08EB1C-556D-B747-8D69-0A4DF17ABF2B}" type="presParOf" srcId="{FEE8AB0D-3442-4746-9AD5-9DF55E5F006D}" destId="{C0F9D227-4904-0248-8D0D-04B584F2BB7F}" srcOrd="2" destOrd="0" presId="urn:microsoft.com/office/officeart/2005/8/layout/default"/>
    <dgm:cxn modelId="{5EEEADD4-C779-CA4E-9FB1-82C22BD6DF2B}" type="presParOf" srcId="{FEE8AB0D-3442-4746-9AD5-9DF55E5F006D}" destId="{839947E1-EC1B-3644-9368-BEDBF81B0CCE}" srcOrd="3" destOrd="0" presId="urn:microsoft.com/office/officeart/2005/8/layout/default"/>
    <dgm:cxn modelId="{774CA2ED-3925-0042-AB94-78C6E7DEDCBF}" type="presParOf" srcId="{FEE8AB0D-3442-4746-9AD5-9DF55E5F006D}" destId="{4FDCDBE8-0B3C-FB46-BFEC-886A34B47CB2}" srcOrd="4" destOrd="0" presId="urn:microsoft.com/office/officeart/2005/8/layout/default"/>
    <dgm:cxn modelId="{04345E39-5BCF-1944-BA42-A31748B62E4F}" type="presParOf" srcId="{FEE8AB0D-3442-4746-9AD5-9DF55E5F006D}" destId="{DB38DE79-972E-E743-B895-796C7F5F53AE}" srcOrd="5" destOrd="0" presId="urn:microsoft.com/office/officeart/2005/8/layout/default"/>
    <dgm:cxn modelId="{F03ECEA3-8B1A-DC47-BE6B-5D19E55E3B46}" type="presParOf" srcId="{FEE8AB0D-3442-4746-9AD5-9DF55E5F006D}" destId="{D5047398-F899-E446-89E8-C9514C56D4DD}" srcOrd="6" destOrd="0" presId="urn:microsoft.com/office/officeart/2005/8/layout/default"/>
    <dgm:cxn modelId="{21A360FC-9A95-D048-9D0D-8094E692A538}" type="presParOf" srcId="{FEE8AB0D-3442-4746-9AD5-9DF55E5F006D}" destId="{B4321F9D-55F8-F74C-B861-4A266790087E}" srcOrd="7" destOrd="0" presId="urn:microsoft.com/office/officeart/2005/8/layout/default"/>
    <dgm:cxn modelId="{23C8B480-EB7A-2C47-9B26-B4530165C606}" type="presParOf" srcId="{FEE8AB0D-3442-4746-9AD5-9DF55E5F006D}" destId="{D3034233-D604-7A47-A800-16EF8EBAB280}" srcOrd="8" destOrd="0" presId="urn:microsoft.com/office/officeart/2005/8/layout/default"/>
    <dgm:cxn modelId="{20FC3125-CA92-664A-9998-E9D7B5FDD5D3}" type="presParOf" srcId="{FEE8AB0D-3442-4746-9AD5-9DF55E5F006D}" destId="{520476DE-2410-504D-A2BF-A59553969146}" srcOrd="9" destOrd="0" presId="urn:microsoft.com/office/officeart/2005/8/layout/default"/>
    <dgm:cxn modelId="{B5E0E1DC-1529-6E4D-B284-4A5021887B45}" type="presParOf" srcId="{FEE8AB0D-3442-4746-9AD5-9DF55E5F006D}" destId="{19F5224B-45D4-5D4B-BB18-73AAB9F27E2B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2ED1EE-AFD1-4F2E-AFFA-5D16E11B9C91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D663D44-D9BF-40D7-AB4C-8BC277CAA62B}">
      <dgm:prSet/>
      <dgm:spPr/>
      <dgm:t>
        <a:bodyPr/>
        <a:lstStyle/>
        <a:p>
          <a:r>
            <a:rPr lang="en-US"/>
            <a:t>Large module asking for a ‘body’ of explorative work. (3 x Thought Experiment) </a:t>
          </a:r>
        </a:p>
      </dgm:t>
    </dgm:pt>
    <dgm:pt modelId="{ADB5F185-7967-46AD-A2F7-4CD011895410}" type="parTrans" cxnId="{33F5DE1B-D066-4399-957E-96F6C91FF447}">
      <dgm:prSet/>
      <dgm:spPr/>
      <dgm:t>
        <a:bodyPr/>
        <a:lstStyle/>
        <a:p>
          <a:endParaRPr lang="en-US"/>
        </a:p>
      </dgm:t>
    </dgm:pt>
    <dgm:pt modelId="{CF8039EC-9E5C-46CB-9118-FD7139BB58BE}" type="sibTrans" cxnId="{33F5DE1B-D066-4399-957E-96F6C91FF447}">
      <dgm:prSet/>
      <dgm:spPr/>
      <dgm:t>
        <a:bodyPr/>
        <a:lstStyle/>
        <a:p>
          <a:endParaRPr lang="en-US"/>
        </a:p>
      </dgm:t>
    </dgm:pt>
    <dgm:pt modelId="{AC777A2B-1784-4DB9-9898-308A92B694F4}">
      <dgm:prSet/>
      <dgm:spPr/>
      <dgm:t>
        <a:bodyPr/>
        <a:lstStyle/>
        <a:p>
          <a:r>
            <a:rPr lang="en-US" dirty="0"/>
            <a:t>How will you </a:t>
          </a:r>
          <a:r>
            <a:rPr lang="en-US" dirty="0" err="1"/>
            <a:t>organise</a:t>
          </a:r>
          <a:r>
            <a:rPr lang="en-US" dirty="0"/>
            <a:t> your research? Technical file, theory folder, sketchbook, journal, digital folders, blog, material samples (photographed and annotated)</a:t>
          </a:r>
        </a:p>
      </dgm:t>
    </dgm:pt>
    <dgm:pt modelId="{B0B153E9-15F2-46CA-B373-9364C31A2587}" type="parTrans" cxnId="{B9F3FBE6-260B-4C2A-94EF-85CDDC9F35A4}">
      <dgm:prSet/>
      <dgm:spPr/>
      <dgm:t>
        <a:bodyPr/>
        <a:lstStyle/>
        <a:p>
          <a:endParaRPr lang="en-US"/>
        </a:p>
      </dgm:t>
    </dgm:pt>
    <dgm:pt modelId="{95892260-B308-4C4F-A12D-4C95605E8D62}" type="sibTrans" cxnId="{B9F3FBE6-260B-4C2A-94EF-85CDDC9F35A4}">
      <dgm:prSet/>
      <dgm:spPr/>
      <dgm:t>
        <a:bodyPr/>
        <a:lstStyle/>
        <a:p>
          <a:endParaRPr lang="en-US"/>
        </a:p>
      </dgm:t>
    </dgm:pt>
    <dgm:pt modelId="{BEF21D81-F62A-4D66-9D45-7F7598C3F5B0}">
      <dgm:prSet/>
      <dgm:spPr/>
      <dgm:t>
        <a:bodyPr/>
        <a:lstStyle/>
        <a:p>
          <a:r>
            <a:rPr lang="en-US" dirty="0"/>
            <a:t>Requires a final DIGITAL submission, but this can be a summary of your key findings and doesn’t mean your whole module is digital.</a:t>
          </a:r>
        </a:p>
      </dgm:t>
    </dgm:pt>
    <dgm:pt modelId="{55E94A53-A140-4CE5-A5D2-D3FAE53E25D7}" type="parTrans" cxnId="{3877CD01-B91C-4D03-8B27-795AE5E6E7CE}">
      <dgm:prSet/>
      <dgm:spPr/>
      <dgm:t>
        <a:bodyPr/>
        <a:lstStyle/>
        <a:p>
          <a:endParaRPr lang="en-US"/>
        </a:p>
      </dgm:t>
    </dgm:pt>
    <dgm:pt modelId="{A6C2AE7F-2665-4134-AA0D-0F9576786468}" type="sibTrans" cxnId="{3877CD01-B91C-4D03-8B27-795AE5E6E7CE}">
      <dgm:prSet/>
      <dgm:spPr/>
      <dgm:t>
        <a:bodyPr/>
        <a:lstStyle/>
        <a:p>
          <a:endParaRPr lang="en-US"/>
        </a:p>
      </dgm:t>
    </dgm:pt>
    <dgm:pt modelId="{6E2F86EE-4397-934B-A7CB-A711745E8DE2}" type="pres">
      <dgm:prSet presAssocID="{852ED1EE-AFD1-4F2E-AFFA-5D16E11B9C91}" presName="vert0" presStyleCnt="0">
        <dgm:presLayoutVars>
          <dgm:dir/>
          <dgm:animOne val="branch"/>
          <dgm:animLvl val="lvl"/>
        </dgm:presLayoutVars>
      </dgm:prSet>
      <dgm:spPr/>
    </dgm:pt>
    <dgm:pt modelId="{403AA430-2939-4D4D-AB9D-570DBBD2A992}" type="pres">
      <dgm:prSet presAssocID="{5D663D44-D9BF-40D7-AB4C-8BC277CAA62B}" presName="thickLine" presStyleLbl="alignNode1" presStyleIdx="0" presStyleCnt="3"/>
      <dgm:spPr/>
    </dgm:pt>
    <dgm:pt modelId="{8F22692D-65BF-8241-ADFC-B26029E7C9A0}" type="pres">
      <dgm:prSet presAssocID="{5D663D44-D9BF-40D7-AB4C-8BC277CAA62B}" presName="horz1" presStyleCnt="0"/>
      <dgm:spPr/>
    </dgm:pt>
    <dgm:pt modelId="{E5112337-FDD9-FB4B-83B7-22F22D17D76E}" type="pres">
      <dgm:prSet presAssocID="{5D663D44-D9BF-40D7-AB4C-8BC277CAA62B}" presName="tx1" presStyleLbl="revTx" presStyleIdx="0" presStyleCnt="3"/>
      <dgm:spPr/>
    </dgm:pt>
    <dgm:pt modelId="{360B3422-B7B5-BA4C-8EAE-E909A6278CD3}" type="pres">
      <dgm:prSet presAssocID="{5D663D44-D9BF-40D7-AB4C-8BC277CAA62B}" presName="vert1" presStyleCnt="0"/>
      <dgm:spPr/>
    </dgm:pt>
    <dgm:pt modelId="{AE306F06-F09E-1A4C-A7B4-626002E1B772}" type="pres">
      <dgm:prSet presAssocID="{AC777A2B-1784-4DB9-9898-308A92B694F4}" presName="thickLine" presStyleLbl="alignNode1" presStyleIdx="1" presStyleCnt="3"/>
      <dgm:spPr/>
    </dgm:pt>
    <dgm:pt modelId="{15F53671-3FFA-214C-840E-D6438883BC1B}" type="pres">
      <dgm:prSet presAssocID="{AC777A2B-1784-4DB9-9898-308A92B694F4}" presName="horz1" presStyleCnt="0"/>
      <dgm:spPr/>
    </dgm:pt>
    <dgm:pt modelId="{4E822FFA-DF30-694C-9BED-2DF030DC6246}" type="pres">
      <dgm:prSet presAssocID="{AC777A2B-1784-4DB9-9898-308A92B694F4}" presName="tx1" presStyleLbl="revTx" presStyleIdx="1" presStyleCnt="3"/>
      <dgm:spPr/>
    </dgm:pt>
    <dgm:pt modelId="{595FB9A3-C31E-C64E-AF78-7038357592F9}" type="pres">
      <dgm:prSet presAssocID="{AC777A2B-1784-4DB9-9898-308A92B694F4}" presName="vert1" presStyleCnt="0"/>
      <dgm:spPr/>
    </dgm:pt>
    <dgm:pt modelId="{B4010CF8-F7F1-C345-9195-22AE95AE5948}" type="pres">
      <dgm:prSet presAssocID="{BEF21D81-F62A-4D66-9D45-7F7598C3F5B0}" presName="thickLine" presStyleLbl="alignNode1" presStyleIdx="2" presStyleCnt="3"/>
      <dgm:spPr/>
    </dgm:pt>
    <dgm:pt modelId="{766A22D8-7329-DF48-B227-5292A493A083}" type="pres">
      <dgm:prSet presAssocID="{BEF21D81-F62A-4D66-9D45-7F7598C3F5B0}" presName="horz1" presStyleCnt="0"/>
      <dgm:spPr/>
    </dgm:pt>
    <dgm:pt modelId="{4656E4BC-6C31-7840-B2B2-1D990501CB9B}" type="pres">
      <dgm:prSet presAssocID="{BEF21D81-F62A-4D66-9D45-7F7598C3F5B0}" presName="tx1" presStyleLbl="revTx" presStyleIdx="2" presStyleCnt="3"/>
      <dgm:spPr/>
    </dgm:pt>
    <dgm:pt modelId="{3C587C6D-C25C-814D-8A0B-919DA2F16163}" type="pres">
      <dgm:prSet presAssocID="{BEF21D81-F62A-4D66-9D45-7F7598C3F5B0}" presName="vert1" presStyleCnt="0"/>
      <dgm:spPr/>
    </dgm:pt>
  </dgm:ptLst>
  <dgm:cxnLst>
    <dgm:cxn modelId="{3877CD01-B91C-4D03-8B27-795AE5E6E7CE}" srcId="{852ED1EE-AFD1-4F2E-AFFA-5D16E11B9C91}" destId="{BEF21D81-F62A-4D66-9D45-7F7598C3F5B0}" srcOrd="2" destOrd="0" parTransId="{55E94A53-A140-4CE5-A5D2-D3FAE53E25D7}" sibTransId="{A6C2AE7F-2665-4134-AA0D-0F9576786468}"/>
    <dgm:cxn modelId="{4BD04805-8A75-9B46-92C8-E96AEDD2CD25}" type="presOf" srcId="{AC777A2B-1784-4DB9-9898-308A92B694F4}" destId="{4E822FFA-DF30-694C-9BED-2DF030DC6246}" srcOrd="0" destOrd="0" presId="urn:microsoft.com/office/officeart/2008/layout/LinedList"/>
    <dgm:cxn modelId="{3BE41F12-D26C-204B-AE06-423DF2E340FA}" type="presOf" srcId="{5D663D44-D9BF-40D7-AB4C-8BC277CAA62B}" destId="{E5112337-FDD9-FB4B-83B7-22F22D17D76E}" srcOrd="0" destOrd="0" presId="urn:microsoft.com/office/officeart/2008/layout/LinedList"/>
    <dgm:cxn modelId="{33F5DE1B-D066-4399-957E-96F6C91FF447}" srcId="{852ED1EE-AFD1-4F2E-AFFA-5D16E11B9C91}" destId="{5D663D44-D9BF-40D7-AB4C-8BC277CAA62B}" srcOrd="0" destOrd="0" parTransId="{ADB5F185-7967-46AD-A2F7-4CD011895410}" sibTransId="{CF8039EC-9E5C-46CB-9118-FD7139BB58BE}"/>
    <dgm:cxn modelId="{7D45D04B-C9B0-324B-B997-6072ADF53188}" type="presOf" srcId="{BEF21D81-F62A-4D66-9D45-7F7598C3F5B0}" destId="{4656E4BC-6C31-7840-B2B2-1D990501CB9B}" srcOrd="0" destOrd="0" presId="urn:microsoft.com/office/officeart/2008/layout/LinedList"/>
    <dgm:cxn modelId="{471C3264-FD88-D442-8800-271835ED4DDE}" type="presOf" srcId="{852ED1EE-AFD1-4F2E-AFFA-5D16E11B9C91}" destId="{6E2F86EE-4397-934B-A7CB-A711745E8DE2}" srcOrd="0" destOrd="0" presId="urn:microsoft.com/office/officeart/2008/layout/LinedList"/>
    <dgm:cxn modelId="{B9F3FBE6-260B-4C2A-94EF-85CDDC9F35A4}" srcId="{852ED1EE-AFD1-4F2E-AFFA-5D16E11B9C91}" destId="{AC777A2B-1784-4DB9-9898-308A92B694F4}" srcOrd="1" destOrd="0" parTransId="{B0B153E9-15F2-46CA-B373-9364C31A2587}" sibTransId="{95892260-B308-4C4F-A12D-4C95605E8D62}"/>
    <dgm:cxn modelId="{4E500419-625C-F848-80B4-D5603E8B02FC}" type="presParOf" srcId="{6E2F86EE-4397-934B-A7CB-A711745E8DE2}" destId="{403AA430-2939-4D4D-AB9D-570DBBD2A992}" srcOrd="0" destOrd="0" presId="urn:microsoft.com/office/officeart/2008/layout/LinedList"/>
    <dgm:cxn modelId="{0FDB6EF7-EA32-AE42-BB4D-F433C3B233E2}" type="presParOf" srcId="{6E2F86EE-4397-934B-A7CB-A711745E8DE2}" destId="{8F22692D-65BF-8241-ADFC-B26029E7C9A0}" srcOrd="1" destOrd="0" presId="urn:microsoft.com/office/officeart/2008/layout/LinedList"/>
    <dgm:cxn modelId="{05A63A68-4E78-E14D-8187-91D91E6AF899}" type="presParOf" srcId="{8F22692D-65BF-8241-ADFC-B26029E7C9A0}" destId="{E5112337-FDD9-FB4B-83B7-22F22D17D76E}" srcOrd="0" destOrd="0" presId="urn:microsoft.com/office/officeart/2008/layout/LinedList"/>
    <dgm:cxn modelId="{046E424A-C1F1-1241-8294-647CF21E605F}" type="presParOf" srcId="{8F22692D-65BF-8241-ADFC-B26029E7C9A0}" destId="{360B3422-B7B5-BA4C-8EAE-E909A6278CD3}" srcOrd="1" destOrd="0" presId="urn:microsoft.com/office/officeart/2008/layout/LinedList"/>
    <dgm:cxn modelId="{2146E2E6-2C15-CC4D-9B98-4CFC00494D95}" type="presParOf" srcId="{6E2F86EE-4397-934B-A7CB-A711745E8DE2}" destId="{AE306F06-F09E-1A4C-A7B4-626002E1B772}" srcOrd="2" destOrd="0" presId="urn:microsoft.com/office/officeart/2008/layout/LinedList"/>
    <dgm:cxn modelId="{04050F7F-BB1A-A84B-9329-1892FFC5AF7B}" type="presParOf" srcId="{6E2F86EE-4397-934B-A7CB-A711745E8DE2}" destId="{15F53671-3FFA-214C-840E-D6438883BC1B}" srcOrd="3" destOrd="0" presId="urn:microsoft.com/office/officeart/2008/layout/LinedList"/>
    <dgm:cxn modelId="{FA1F11BD-316E-5742-84E2-97B86270DDC2}" type="presParOf" srcId="{15F53671-3FFA-214C-840E-D6438883BC1B}" destId="{4E822FFA-DF30-694C-9BED-2DF030DC6246}" srcOrd="0" destOrd="0" presId="urn:microsoft.com/office/officeart/2008/layout/LinedList"/>
    <dgm:cxn modelId="{8EB2DA7C-F3D1-3A48-97D0-BBBB200AD217}" type="presParOf" srcId="{15F53671-3FFA-214C-840E-D6438883BC1B}" destId="{595FB9A3-C31E-C64E-AF78-7038357592F9}" srcOrd="1" destOrd="0" presId="urn:microsoft.com/office/officeart/2008/layout/LinedList"/>
    <dgm:cxn modelId="{302A87E7-E7B9-4F48-8F89-FAB20874B8AA}" type="presParOf" srcId="{6E2F86EE-4397-934B-A7CB-A711745E8DE2}" destId="{B4010CF8-F7F1-C345-9195-22AE95AE5948}" srcOrd="4" destOrd="0" presId="urn:microsoft.com/office/officeart/2008/layout/LinedList"/>
    <dgm:cxn modelId="{90502324-9B61-0846-BC11-1F4DDF085CE0}" type="presParOf" srcId="{6E2F86EE-4397-934B-A7CB-A711745E8DE2}" destId="{766A22D8-7329-DF48-B227-5292A493A083}" srcOrd="5" destOrd="0" presId="urn:microsoft.com/office/officeart/2008/layout/LinedList"/>
    <dgm:cxn modelId="{68EA1D33-4AFC-7742-996C-58A3B5040E05}" type="presParOf" srcId="{766A22D8-7329-DF48-B227-5292A493A083}" destId="{4656E4BC-6C31-7840-B2B2-1D990501CB9B}" srcOrd="0" destOrd="0" presId="urn:microsoft.com/office/officeart/2008/layout/LinedList"/>
    <dgm:cxn modelId="{D6E99245-CA3A-124B-A5D3-1FA0D5445207}" type="presParOf" srcId="{766A22D8-7329-DF48-B227-5292A493A083}" destId="{3C587C6D-C25C-814D-8A0B-919DA2F1616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BE3536E-23CC-44FB-8AC3-9197262000FE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E0C8D76B-65D2-4298-9C10-63EFD34B0A58}">
      <dgm:prSet/>
      <dgm:spPr/>
      <dgm:t>
        <a:bodyPr/>
        <a:lstStyle/>
        <a:p>
          <a:r>
            <a:rPr lang="en-US"/>
            <a:t>1:1 Tutorials (mostly Friday afternoon but see your pathway tutor)</a:t>
          </a:r>
        </a:p>
      </dgm:t>
    </dgm:pt>
    <dgm:pt modelId="{F20BDAD8-89E1-444A-A831-AB9A4C757DE6}" type="parTrans" cxnId="{50703F08-2117-402D-9D96-23F2EF5E3C12}">
      <dgm:prSet/>
      <dgm:spPr/>
      <dgm:t>
        <a:bodyPr/>
        <a:lstStyle/>
        <a:p>
          <a:endParaRPr lang="en-US"/>
        </a:p>
      </dgm:t>
    </dgm:pt>
    <dgm:pt modelId="{43331849-A91C-42C2-8CC7-6A0FBC4DC52C}" type="sibTrans" cxnId="{50703F08-2117-402D-9D96-23F2EF5E3C12}">
      <dgm:prSet/>
      <dgm:spPr/>
      <dgm:t>
        <a:bodyPr/>
        <a:lstStyle/>
        <a:p>
          <a:endParaRPr lang="en-US"/>
        </a:p>
      </dgm:t>
    </dgm:pt>
    <dgm:pt modelId="{D796A254-9C9A-475C-B056-F4F7D133194F}">
      <dgm:prSet/>
      <dgm:spPr/>
      <dgm:t>
        <a:bodyPr/>
        <a:lstStyle/>
        <a:p>
          <a:r>
            <a:rPr lang="en-US"/>
            <a:t>Lectures</a:t>
          </a:r>
        </a:p>
      </dgm:t>
    </dgm:pt>
    <dgm:pt modelId="{8F66F7C7-F10E-4D35-9512-0A789B97B195}" type="parTrans" cxnId="{18CAE7CF-D608-4278-BEC9-6919EE8D4620}">
      <dgm:prSet/>
      <dgm:spPr/>
      <dgm:t>
        <a:bodyPr/>
        <a:lstStyle/>
        <a:p>
          <a:endParaRPr lang="en-US"/>
        </a:p>
      </dgm:t>
    </dgm:pt>
    <dgm:pt modelId="{923128D3-145A-40DA-9FCB-B0722CDD0A34}" type="sibTrans" cxnId="{18CAE7CF-D608-4278-BEC9-6919EE8D4620}">
      <dgm:prSet/>
      <dgm:spPr/>
      <dgm:t>
        <a:bodyPr/>
        <a:lstStyle/>
        <a:p>
          <a:endParaRPr lang="en-US"/>
        </a:p>
      </dgm:t>
    </dgm:pt>
    <dgm:pt modelId="{99D4821D-0FF1-44C0-82C8-FCB08F02692E}">
      <dgm:prSet/>
      <dgm:spPr/>
      <dgm:t>
        <a:bodyPr/>
        <a:lstStyle/>
        <a:p>
          <a:r>
            <a:rPr lang="en-US" dirty="0"/>
            <a:t>Seminars</a:t>
          </a:r>
        </a:p>
      </dgm:t>
    </dgm:pt>
    <dgm:pt modelId="{8C51BE6C-06C4-45EE-A4ED-825800C08995}" type="parTrans" cxnId="{B32B6AA7-EBA4-4403-96A9-A087A70980B3}">
      <dgm:prSet/>
      <dgm:spPr/>
      <dgm:t>
        <a:bodyPr/>
        <a:lstStyle/>
        <a:p>
          <a:endParaRPr lang="en-US"/>
        </a:p>
      </dgm:t>
    </dgm:pt>
    <dgm:pt modelId="{D42739D6-9240-4866-AD47-76A116CD07FB}" type="sibTrans" cxnId="{B32B6AA7-EBA4-4403-96A9-A087A70980B3}">
      <dgm:prSet/>
      <dgm:spPr/>
      <dgm:t>
        <a:bodyPr/>
        <a:lstStyle/>
        <a:p>
          <a:endParaRPr lang="en-US"/>
        </a:p>
      </dgm:t>
    </dgm:pt>
    <dgm:pt modelId="{A988AC94-65CA-477A-BA50-B4F87BBA4494}">
      <dgm:prSet/>
      <dgm:spPr/>
      <dgm:t>
        <a:bodyPr/>
        <a:lstStyle/>
        <a:p>
          <a:r>
            <a:rPr lang="en-US" dirty="0"/>
            <a:t>Seminars (student led) could be developed from Collaborative Dialogues connections.</a:t>
          </a:r>
        </a:p>
      </dgm:t>
    </dgm:pt>
    <dgm:pt modelId="{799AE63B-68E8-4E2C-B092-ED3ABD67930F}" type="parTrans" cxnId="{15FE8497-EA1B-4028-AAB2-EBA40C4EEEF1}">
      <dgm:prSet/>
      <dgm:spPr/>
      <dgm:t>
        <a:bodyPr/>
        <a:lstStyle/>
        <a:p>
          <a:endParaRPr lang="en-US"/>
        </a:p>
      </dgm:t>
    </dgm:pt>
    <dgm:pt modelId="{AA6F64DA-BAF6-49C9-B3C7-B4BFA58B34BB}" type="sibTrans" cxnId="{15FE8497-EA1B-4028-AAB2-EBA40C4EEEF1}">
      <dgm:prSet/>
      <dgm:spPr/>
      <dgm:t>
        <a:bodyPr/>
        <a:lstStyle/>
        <a:p>
          <a:endParaRPr lang="en-US"/>
        </a:p>
      </dgm:t>
    </dgm:pt>
    <dgm:pt modelId="{04E104D4-B70D-4FB7-B4D4-DA9E72D977B1}">
      <dgm:prSet/>
      <dgm:spPr/>
      <dgm:t>
        <a:bodyPr/>
        <a:lstStyle/>
        <a:p>
          <a:r>
            <a:rPr lang="en-US" dirty="0"/>
            <a:t>Pairings /collaborative / skills swap opportunities</a:t>
          </a:r>
        </a:p>
      </dgm:t>
    </dgm:pt>
    <dgm:pt modelId="{9A92AB05-DF5B-47E6-A4CB-CD874E23B7AA}" type="parTrans" cxnId="{8EA8EC2A-2BC4-42DA-BFA4-DE4EDB2556FE}">
      <dgm:prSet/>
      <dgm:spPr/>
      <dgm:t>
        <a:bodyPr/>
        <a:lstStyle/>
        <a:p>
          <a:endParaRPr lang="en-US"/>
        </a:p>
      </dgm:t>
    </dgm:pt>
    <dgm:pt modelId="{D3610B69-0F35-4222-99C7-FEB21D417231}" type="sibTrans" cxnId="{8EA8EC2A-2BC4-42DA-BFA4-DE4EDB2556FE}">
      <dgm:prSet/>
      <dgm:spPr/>
      <dgm:t>
        <a:bodyPr/>
        <a:lstStyle/>
        <a:p>
          <a:endParaRPr lang="en-US"/>
        </a:p>
      </dgm:t>
    </dgm:pt>
    <dgm:pt modelId="{EA87C1C2-52B4-46FF-9452-5C4299E76949}">
      <dgm:prSet/>
      <dgm:spPr/>
      <dgm:t>
        <a:bodyPr/>
        <a:lstStyle/>
        <a:p>
          <a:r>
            <a:rPr lang="en-US" dirty="0"/>
            <a:t>Research talks</a:t>
          </a:r>
        </a:p>
      </dgm:t>
    </dgm:pt>
    <dgm:pt modelId="{62D2DB50-301F-4D3B-88E8-D4E522ED64DC}" type="parTrans" cxnId="{20D5B906-17B3-482B-A5C5-7E3BFEA7D970}">
      <dgm:prSet/>
      <dgm:spPr/>
      <dgm:t>
        <a:bodyPr/>
        <a:lstStyle/>
        <a:p>
          <a:endParaRPr lang="en-US"/>
        </a:p>
      </dgm:t>
    </dgm:pt>
    <dgm:pt modelId="{695D58D4-69E3-4277-8BDD-0C5DC595E540}" type="sibTrans" cxnId="{20D5B906-17B3-482B-A5C5-7E3BFEA7D970}">
      <dgm:prSet/>
      <dgm:spPr/>
      <dgm:t>
        <a:bodyPr/>
        <a:lstStyle/>
        <a:p>
          <a:endParaRPr lang="en-US"/>
        </a:p>
      </dgm:t>
    </dgm:pt>
    <dgm:pt modelId="{2492983D-8184-4661-888E-995213495BE3}">
      <dgm:prSet/>
      <dgm:spPr/>
      <dgm:t>
        <a:bodyPr/>
        <a:lstStyle/>
        <a:p>
          <a:r>
            <a:rPr lang="en-US" dirty="0"/>
            <a:t>Formative Reviews: Scheduled in core timetable</a:t>
          </a:r>
        </a:p>
      </dgm:t>
    </dgm:pt>
    <dgm:pt modelId="{1EFAD7EE-08C4-4F4B-866A-6E20151D33EF}" type="parTrans" cxnId="{5141B40C-B785-49C9-91A1-C27ADC6F3370}">
      <dgm:prSet/>
      <dgm:spPr/>
      <dgm:t>
        <a:bodyPr/>
        <a:lstStyle/>
        <a:p>
          <a:endParaRPr lang="en-US"/>
        </a:p>
      </dgm:t>
    </dgm:pt>
    <dgm:pt modelId="{EC17D66E-57FF-4ADB-B8F7-8DC43F86B648}" type="sibTrans" cxnId="{5141B40C-B785-49C9-91A1-C27ADC6F3370}">
      <dgm:prSet/>
      <dgm:spPr/>
      <dgm:t>
        <a:bodyPr/>
        <a:lstStyle/>
        <a:p>
          <a:endParaRPr lang="en-US"/>
        </a:p>
      </dgm:t>
    </dgm:pt>
    <dgm:pt modelId="{04105B30-CC83-4874-8C27-1FDAAACC2AC6}">
      <dgm:prSet/>
      <dgm:spPr/>
      <dgm:t>
        <a:bodyPr/>
        <a:lstStyle/>
        <a:p>
          <a:r>
            <a:rPr lang="en-US" dirty="0"/>
            <a:t>Optional Workshops scheduled throughout the term. </a:t>
          </a:r>
        </a:p>
      </dgm:t>
    </dgm:pt>
    <dgm:pt modelId="{6C4AC894-7BA3-42E6-B71A-B7382765CA76}" type="parTrans" cxnId="{3B9CFC81-CC27-4026-828A-DECD4571D461}">
      <dgm:prSet/>
      <dgm:spPr/>
      <dgm:t>
        <a:bodyPr/>
        <a:lstStyle/>
        <a:p>
          <a:endParaRPr lang="en-US"/>
        </a:p>
      </dgm:t>
    </dgm:pt>
    <dgm:pt modelId="{982BA2C4-A889-40B5-ACBE-A7A6E2692E77}" type="sibTrans" cxnId="{3B9CFC81-CC27-4026-828A-DECD4571D461}">
      <dgm:prSet/>
      <dgm:spPr/>
      <dgm:t>
        <a:bodyPr/>
        <a:lstStyle/>
        <a:p>
          <a:endParaRPr lang="en-US"/>
        </a:p>
      </dgm:t>
    </dgm:pt>
    <dgm:pt modelId="{34C0AD28-FC00-224D-BF0D-0B2000FBC93E}" type="pres">
      <dgm:prSet presAssocID="{BBE3536E-23CC-44FB-8AC3-9197262000FE}" presName="vert0" presStyleCnt="0">
        <dgm:presLayoutVars>
          <dgm:dir/>
          <dgm:animOne val="branch"/>
          <dgm:animLvl val="lvl"/>
        </dgm:presLayoutVars>
      </dgm:prSet>
      <dgm:spPr/>
    </dgm:pt>
    <dgm:pt modelId="{AB9B1150-9977-4447-A1ED-9C787DF1A712}" type="pres">
      <dgm:prSet presAssocID="{E0C8D76B-65D2-4298-9C10-63EFD34B0A58}" presName="thickLine" presStyleLbl="alignNode1" presStyleIdx="0" presStyleCnt="8"/>
      <dgm:spPr/>
    </dgm:pt>
    <dgm:pt modelId="{A4D19F19-8DF7-9A48-ADAC-720E6DBEF81A}" type="pres">
      <dgm:prSet presAssocID="{E0C8D76B-65D2-4298-9C10-63EFD34B0A58}" presName="horz1" presStyleCnt="0"/>
      <dgm:spPr/>
    </dgm:pt>
    <dgm:pt modelId="{86671137-3979-C648-8996-1F806F41894F}" type="pres">
      <dgm:prSet presAssocID="{E0C8D76B-65D2-4298-9C10-63EFD34B0A58}" presName="tx1" presStyleLbl="revTx" presStyleIdx="0" presStyleCnt="8"/>
      <dgm:spPr/>
    </dgm:pt>
    <dgm:pt modelId="{E5C3AD50-53C6-6F4C-8621-EBA5AD874AE0}" type="pres">
      <dgm:prSet presAssocID="{E0C8D76B-65D2-4298-9C10-63EFD34B0A58}" presName="vert1" presStyleCnt="0"/>
      <dgm:spPr/>
    </dgm:pt>
    <dgm:pt modelId="{BAF55EFE-7290-D642-AAE6-4398C707930C}" type="pres">
      <dgm:prSet presAssocID="{D796A254-9C9A-475C-B056-F4F7D133194F}" presName="thickLine" presStyleLbl="alignNode1" presStyleIdx="1" presStyleCnt="8"/>
      <dgm:spPr/>
    </dgm:pt>
    <dgm:pt modelId="{71BBB962-DE7D-9B4A-B27A-227B6BE53CE5}" type="pres">
      <dgm:prSet presAssocID="{D796A254-9C9A-475C-B056-F4F7D133194F}" presName="horz1" presStyleCnt="0"/>
      <dgm:spPr/>
    </dgm:pt>
    <dgm:pt modelId="{10908BC4-926E-9B40-9C07-16B073EF29C3}" type="pres">
      <dgm:prSet presAssocID="{D796A254-9C9A-475C-B056-F4F7D133194F}" presName="tx1" presStyleLbl="revTx" presStyleIdx="1" presStyleCnt="8"/>
      <dgm:spPr/>
    </dgm:pt>
    <dgm:pt modelId="{514BB581-B0FB-5B40-BFC5-86542C423026}" type="pres">
      <dgm:prSet presAssocID="{D796A254-9C9A-475C-B056-F4F7D133194F}" presName="vert1" presStyleCnt="0"/>
      <dgm:spPr/>
    </dgm:pt>
    <dgm:pt modelId="{F74DB2BF-B726-1F4F-A0B8-4041A520E7E1}" type="pres">
      <dgm:prSet presAssocID="{99D4821D-0FF1-44C0-82C8-FCB08F02692E}" presName="thickLine" presStyleLbl="alignNode1" presStyleIdx="2" presStyleCnt="8"/>
      <dgm:spPr/>
    </dgm:pt>
    <dgm:pt modelId="{0525800A-ACD2-3B41-A42E-8F6831A5CC3A}" type="pres">
      <dgm:prSet presAssocID="{99D4821D-0FF1-44C0-82C8-FCB08F02692E}" presName="horz1" presStyleCnt="0"/>
      <dgm:spPr/>
    </dgm:pt>
    <dgm:pt modelId="{330780DC-DFFB-024C-B54A-CAA569C71A84}" type="pres">
      <dgm:prSet presAssocID="{99D4821D-0FF1-44C0-82C8-FCB08F02692E}" presName="tx1" presStyleLbl="revTx" presStyleIdx="2" presStyleCnt="8"/>
      <dgm:spPr/>
    </dgm:pt>
    <dgm:pt modelId="{9218EB5B-F95D-1248-B8E8-A39579084F87}" type="pres">
      <dgm:prSet presAssocID="{99D4821D-0FF1-44C0-82C8-FCB08F02692E}" presName="vert1" presStyleCnt="0"/>
      <dgm:spPr/>
    </dgm:pt>
    <dgm:pt modelId="{12B41DDD-168D-3842-9933-0F6FA1DA8F28}" type="pres">
      <dgm:prSet presAssocID="{A988AC94-65CA-477A-BA50-B4F87BBA4494}" presName="thickLine" presStyleLbl="alignNode1" presStyleIdx="3" presStyleCnt="8"/>
      <dgm:spPr/>
    </dgm:pt>
    <dgm:pt modelId="{89DF9A02-D366-C741-AD82-240E907B8FAF}" type="pres">
      <dgm:prSet presAssocID="{A988AC94-65CA-477A-BA50-B4F87BBA4494}" presName="horz1" presStyleCnt="0"/>
      <dgm:spPr/>
    </dgm:pt>
    <dgm:pt modelId="{A21EB8B5-8822-084B-AC53-5C1D3786FCFD}" type="pres">
      <dgm:prSet presAssocID="{A988AC94-65CA-477A-BA50-B4F87BBA4494}" presName="tx1" presStyleLbl="revTx" presStyleIdx="3" presStyleCnt="8"/>
      <dgm:spPr/>
    </dgm:pt>
    <dgm:pt modelId="{FEE34918-A270-BE47-90C9-9BE4FB013BD8}" type="pres">
      <dgm:prSet presAssocID="{A988AC94-65CA-477A-BA50-B4F87BBA4494}" presName="vert1" presStyleCnt="0"/>
      <dgm:spPr/>
    </dgm:pt>
    <dgm:pt modelId="{2047BA52-55DA-D241-8B75-2F435B9D7C88}" type="pres">
      <dgm:prSet presAssocID="{04E104D4-B70D-4FB7-B4D4-DA9E72D977B1}" presName="thickLine" presStyleLbl="alignNode1" presStyleIdx="4" presStyleCnt="8"/>
      <dgm:spPr/>
    </dgm:pt>
    <dgm:pt modelId="{3A4609FB-4278-F647-8F39-31031B5E4654}" type="pres">
      <dgm:prSet presAssocID="{04E104D4-B70D-4FB7-B4D4-DA9E72D977B1}" presName="horz1" presStyleCnt="0"/>
      <dgm:spPr/>
    </dgm:pt>
    <dgm:pt modelId="{1CBD1683-2EA2-3446-A086-7D7A6C704A1D}" type="pres">
      <dgm:prSet presAssocID="{04E104D4-B70D-4FB7-B4D4-DA9E72D977B1}" presName="tx1" presStyleLbl="revTx" presStyleIdx="4" presStyleCnt="8"/>
      <dgm:spPr/>
    </dgm:pt>
    <dgm:pt modelId="{291345D1-81CA-7446-B1DB-49A8B1C1E069}" type="pres">
      <dgm:prSet presAssocID="{04E104D4-B70D-4FB7-B4D4-DA9E72D977B1}" presName="vert1" presStyleCnt="0"/>
      <dgm:spPr/>
    </dgm:pt>
    <dgm:pt modelId="{7D96B13B-18E4-4C4F-BBA0-89701BF346A1}" type="pres">
      <dgm:prSet presAssocID="{EA87C1C2-52B4-46FF-9452-5C4299E76949}" presName="thickLine" presStyleLbl="alignNode1" presStyleIdx="5" presStyleCnt="8"/>
      <dgm:spPr/>
    </dgm:pt>
    <dgm:pt modelId="{69627513-BD74-2C40-94F9-1ACBAA2A1D5A}" type="pres">
      <dgm:prSet presAssocID="{EA87C1C2-52B4-46FF-9452-5C4299E76949}" presName="horz1" presStyleCnt="0"/>
      <dgm:spPr/>
    </dgm:pt>
    <dgm:pt modelId="{2C02C060-CF4D-AE47-AE96-86765DF4F029}" type="pres">
      <dgm:prSet presAssocID="{EA87C1C2-52B4-46FF-9452-5C4299E76949}" presName="tx1" presStyleLbl="revTx" presStyleIdx="5" presStyleCnt="8"/>
      <dgm:spPr/>
    </dgm:pt>
    <dgm:pt modelId="{591AE179-0D90-814B-8D48-F269A7936861}" type="pres">
      <dgm:prSet presAssocID="{EA87C1C2-52B4-46FF-9452-5C4299E76949}" presName="vert1" presStyleCnt="0"/>
      <dgm:spPr/>
    </dgm:pt>
    <dgm:pt modelId="{F5EAC84B-CD22-C94F-9BC5-409E3CB72556}" type="pres">
      <dgm:prSet presAssocID="{2492983D-8184-4661-888E-995213495BE3}" presName="thickLine" presStyleLbl="alignNode1" presStyleIdx="6" presStyleCnt="8"/>
      <dgm:spPr/>
    </dgm:pt>
    <dgm:pt modelId="{BEC23597-2807-4840-A371-A668CDD84D40}" type="pres">
      <dgm:prSet presAssocID="{2492983D-8184-4661-888E-995213495BE3}" presName="horz1" presStyleCnt="0"/>
      <dgm:spPr/>
    </dgm:pt>
    <dgm:pt modelId="{C67E5C67-3C0B-EF49-A73E-B73290D9B967}" type="pres">
      <dgm:prSet presAssocID="{2492983D-8184-4661-888E-995213495BE3}" presName="tx1" presStyleLbl="revTx" presStyleIdx="6" presStyleCnt="8"/>
      <dgm:spPr/>
    </dgm:pt>
    <dgm:pt modelId="{0ED8839D-58D2-0447-8B27-26133145830F}" type="pres">
      <dgm:prSet presAssocID="{2492983D-8184-4661-888E-995213495BE3}" presName="vert1" presStyleCnt="0"/>
      <dgm:spPr/>
    </dgm:pt>
    <dgm:pt modelId="{C0789A22-284F-164F-BAC5-48398C74CDB1}" type="pres">
      <dgm:prSet presAssocID="{04105B30-CC83-4874-8C27-1FDAAACC2AC6}" presName="thickLine" presStyleLbl="alignNode1" presStyleIdx="7" presStyleCnt="8"/>
      <dgm:spPr/>
    </dgm:pt>
    <dgm:pt modelId="{0C02EA52-0E38-604A-A9E9-DEEBBEC26E87}" type="pres">
      <dgm:prSet presAssocID="{04105B30-CC83-4874-8C27-1FDAAACC2AC6}" presName="horz1" presStyleCnt="0"/>
      <dgm:spPr/>
    </dgm:pt>
    <dgm:pt modelId="{54017B3F-260E-F744-806B-090B71E17938}" type="pres">
      <dgm:prSet presAssocID="{04105B30-CC83-4874-8C27-1FDAAACC2AC6}" presName="tx1" presStyleLbl="revTx" presStyleIdx="7" presStyleCnt="8"/>
      <dgm:spPr/>
    </dgm:pt>
    <dgm:pt modelId="{1F65257D-583D-214D-A0B6-936E390330E5}" type="pres">
      <dgm:prSet presAssocID="{04105B30-CC83-4874-8C27-1FDAAACC2AC6}" presName="vert1" presStyleCnt="0"/>
      <dgm:spPr/>
    </dgm:pt>
  </dgm:ptLst>
  <dgm:cxnLst>
    <dgm:cxn modelId="{20D5B906-17B3-482B-A5C5-7E3BFEA7D970}" srcId="{BBE3536E-23CC-44FB-8AC3-9197262000FE}" destId="{EA87C1C2-52B4-46FF-9452-5C4299E76949}" srcOrd="5" destOrd="0" parTransId="{62D2DB50-301F-4D3B-88E8-D4E522ED64DC}" sibTransId="{695D58D4-69E3-4277-8BDD-0C5DC595E540}"/>
    <dgm:cxn modelId="{50703F08-2117-402D-9D96-23F2EF5E3C12}" srcId="{BBE3536E-23CC-44FB-8AC3-9197262000FE}" destId="{E0C8D76B-65D2-4298-9C10-63EFD34B0A58}" srcOrd="0" destOrd="0" parTransId="{F20BDAD8-89E1-444A-A831-AB9A4C757DE6}" sibTransId="{43331849-A91C-42C2-8CC7-6A0FBC4DC52C}"/>
    <dgm:cxn modelId="{70132A09-F758-404C-AC77-53006B5E9637}" type="presOf" srcId="{04E104D4-B70D-4FB7-B4D4-DA9E72D977B1}" destId="{1CBD1683-2EA2-3446-A086-7D7A6C704A1D}" srcOrd="0" destOrd="0" presId="urn:microsoft.com/office/officeart/2008/layout/LinedList"/>
    <dgm:cxn modelId="{5141B40C-B785-49C9-91A1-C27ADC6F3370}" srcId="{BBE3536E-23CC-44FB-8AC3-9197262000FE}" destId="{2492983D-8184-4661-888E-995213495BE3}" srcOrd="6" destOrd="0" parTransId="{1EFAD7EE-08C4-4F4B-866A-6E20151D33EF}" sibTransId="{EC17D66E-57FF-4ADB-B8F7-8DC43F86B648}"/>
    <dgm:cxn modelId="{A379782A-33C7-1C48-ABA3-01E34E76180F}" type="presOf" srcId="{99D4821D-0FF1-44C0-82C8-FCB08F02692E}" destId="{330780DC-DFFB-024C-B54A-CAA569C71A84}" srcOrd="0" destOrd="0" presId="urn:microsoft.com/office/officeart/2008/layout/LinedList"/>
    <dgm:cxn modelId="{8EA8EC2A-2BC4-42DA-BFA4-DE4EDB2556FE}" srcId="{BBE3536E-23CC-44FB-8AC3-9197262000FE}" destId="{04E104D4-B70D-4FB7-B4D4-DA9E72D977B1}" srcOrd="4" destOrd="0" parTransId="{9A92AB05-DF5B-47E6-A4CB-CD874E23B7AA}" sibTransId="{D3610B69-0F35-4222-99C7-FEB21D417231}"/>
    <dgm:cxn modelId="{2D8FCD37-D530-584A-8008-7E6C35A7BBFB}" type="presOf" srcId="{BBE3536E-23CC-44FB-8AC3-9197262000FE}" destId="{34C0AD28-FC00-224D-BF0D-0B2000FBC93E}" srcOrd="0" destOrd="0" presId="urn:microsoft.com/office/officeart/2008/layout/LinedList"/>
    <dgm:cxn modelId="{2EFA7446-D612-4A45-A2DC-47ECEA838A35}" type="presOf" srcId="{2492983D-8184-4661-888E-995213495BE3}" destId="{C67E5C67-3C0B-EF49-A73E-B73290D9B967}" srcOrd="0" destOrd="0" presId="urn:microsoft.com/office/officeart/2008/layout/LinedList"/>
    <dgm:cxn modelId="{3B9CFC81-CC27-4026-828A-DECD4571D461}" srcId="{BBE3536E-23CC-44FB-8AC3-9197262000FE}" destId="{04105B30-CC83-4874-8C27-1FDAAACC2AC6}" srcOrd="7" destOrd="0" parTransId="{6C4AC894-7BA3-42E6-B71A-B7382765CA76}" sibTransId="{982BA2C4-A889-40B5-ACBE-A7A6E2692E77}"/>
    <dgm:cxn modelId="{D737A084-D0C0-2644-A0BC-0E1F7F668B5E}" type="presOf" srcId="{04105B30-CC83-4874-8C27-1FDAAACC2AC6}" destId="{54017B3F-260E-F744-806B-090B71E17938}" srcOrd="0" destOrd="0" presId="urn:microsoft.com/office/officeart/2008/layout/LinedList"/>
    <dgm:cxn modelId="{CFC0438D-647D-AB44-9635-0CE14C56F5D8}" type="presOf" srcId="{D796A254-9C9A-475C-B056-F4F7D133194F}" destId="{10908BC4-926E-9B40-9C07-16B073EF29C3}" srcOrd="0" destOrd="0" presId="urn:microsoft.com/office/officeart/2008/layout/LinedList"/>
    <dgm:cxn modelId="{15FE8497-EA1B-4028-AAB2-EBA40C4EEEF1}" srcId="{BBE3536E-23CC-44FB-8AC3-9197262000FE}" destId="{A988AC94-65CA-477A-BA50-B4F87BBA4494}" srcOrd="3" destOrd="0" parTransId="{799AE63B-68E8-4E2C-B092-ED3ABD67930F}" sibTransId="{AA6F64DA-BAF6-49C9-B3C7-B4BFA58B34BB}"/>
    <dgm:cxn modelId="{B32B6AA7-EBA4-4403-96A9-A087A70980B3}" srcId="{BBE3536E-23CC-44FB-8AC3-9197262000FE}" destId="{99D4821D-0FF1-44C0-82C8-FCB08F02692E}" srcOrd="2" destOrd="0" parTransId="{8C51BE6C-06C4-45EE-A4ED-825800C08995}" sibTransId="{D42739D6-9240-4866-AD47-76A116CD07FB}"/>
    <dgm:cxn modelId="{E59AAEB6-939F-4443-A539-3EF0DF0AF828}" type="presOf" srcId="{A988AC94-65CA-477A-BA50-B4F87BBA4494}" destId="{A21EB8B5-8822-084B-AC53-5C1D3786FCFD}" srcOrd="0" destOrd="0" presId="urn:microsoft.com/office/officeart/2008/layout/LinedList"/>
    <dgm:cxn modelId="{579E9AC0-5FD6-5445-B9D8-1868217EC8AA}" type="presOf" srcId="{EA87C1C2-52B4-46FF-9452-5C4299E76949}" destId="{2C02C060-CF4D-AE47-AE96-86765DF4F029}" srcOrd="0" destOrd="0" presId="urn:microsoft.com/office/officeart/2008/layout/LinedList"/>
    <dgm:cxn modelId="{18CAE7CF-D608-4278-BEC9-6919EE8D4620}" srcId="{BBE3536E-23CC-44FB-8AC3-9197262000FE}" destId="{D796A254-9C9A-475C-B056-F4F7D133194F}" srcOrd="1" destOrd="0" parTransId="{8F66F7C7-F10E-4D35-9512-0A789B97B195}" sibTransId="{923128D3-145A-40DA-9FCB-B0722CDD0A34}"/>
    <dgm:cxn modelId="{01E4B0FC-EF10-6D43-B89E-E356B30F3FD3}" type="presOf" srcId="{E0C8D76B-65D2-4298-9C10-63EFD34B0A58}" destId="{86671137-3979-C648-8996-1F806F41894F}" srcOrd="0" destOrd="0" presId="urn:microsoft.com/office/officeart/2008/layout/LinedList"/>
    <dgm:cxn modelId="{346C4081-1E42-4E4A-812D-DE84ABE8E0EE}" type="presParOf" srcId="{34C0AD28-FC00-224D-BF0D-0B2000FBC93E}" destId="{AB9B1150-9977-4447-A1ED-9C787DF1A712}" srcOrd="0" destOrd="0" presId="urn:microsoft.com/office/officeart/2008/layout/LinedList"/>
    <dgm:cxn modelId="{07D54FEB-6810-1441-B274-93BDB9139C2E}" type="presParOf" srcId="{34C0AD28-FC00-224D-BF0D-0B2000FBC93E}" destId="{A4D19F19-8DF7-9A48-ADAC-720E6DBEF81A}" srcOrd="1" destOrd="0" presId="urn:microsoft.com/office/officeart/2008/layout/LinedList"/>
    <dgm:cxn modelId="{C3DE8ED1-7D24-4947-B363-7DEFAFA1D1E1}" type="presParOf" srcId="{A4D19F19-8DF7-9A48-ADAC-720E6DBEF81A}" destId="{86671137-3979-C648-8996-1F806F41894F}" srcOrd="0" destOrd="0" presId="urn:microsoft.com/office/officeart/2008/layout/LinedList"/>
    <dgm:cxn modelId="{ACB511CD-AC75-144D-9318-9BD4D70407D2}" type="presParOf" srcId="{A4D19F19-8DF7-9A48-ADAC-720E6DBEF81A}" destId="{E5C3AD50-53C6-6F4C-8621-EBA5AD874AE0}" srcOrd="1" destOrd="0" presId="urn:microsoft.com/office/officeart/2008/layout/LinedList"/>
    <dgm:cxn modelId="{679DA905-1919-FD48-8B80-98B21519D97B}" type="presParOf" srcId="{34C0AD28-FC00-224D-BF0D-0B2000FBC93E}" destId="{BAF55EFE-7290-D642-AAE6-4398C707930C}" srcOrd="2" destOrd="0" presId="urn:microsoft.com/office/officeart/2008/layout/LinedList"/>
    <dgm:cxn modelId="{2AC3D459-F432-9347-98CC-AEE96900A0B6}" type="presParOf" srcId="{34C0AD28-FC00-224D-BF0D-0B2000FBC93E}" destId="{71BBB962-DE7D-9B4A-B27A-227B6BE53CE5}" srcOrd="3" destOrd="0" presId="urn:microsoft.com/office/officeart/2008/layout/LinedList"/>
    <dgm:cxn modelId="{A24F7983-D443-2045-ABE6-6109817A9F58}" type="presParOf" srcId="{71BBB962-DE7D-9B4A-B27A-227B6BE53CE5}" destId="{10908BC4-926E-9B40-9C07-16B073EF29C3}" srcOrd="0" destOrd="0" presId="urn:microsoft.com/office/officeart/2008/layout/LinedList"/>
    <dgm:cxn modelId="{A8AE89D8-D54D-7842-8EAB-57EC8D21191A}" type="presParOf" srcId="{71BBB962-DE7D-9B4A-B27A-227B6BE53CE5}" destId="{514BB581-B0FB-5B40-BFC5-86542C423026}" srcOrd="1" destOrd="0" presId="urn:microsoft.com/office/officeart/2008/layout/LinedList"/>
    <dgm:cxn modelId="{2F237DF9-2C7F-5843-A296-F82D8AE26C97}" type="presParOf" srcId="{34C0AD28-FC00-224D-BF0D-0B2000FBC93E}" destId="{F74DB2BF-B726-1F4F-A0B8-4041A520E7E1}" srcOrd="4" destOrd="0" presId="urn:microsoft.com/office/officeart/2008/layout/LinedList"/>
    <dgm:cxn modelId="{E7381830-2738-7846-A80C-E0DA6FBE6D2B}" type="presParOf" srcId="{34C0AD28-FC00-224D-BF0D-0B2000FBC93E}" destId="{0525800A-ACD2-3B41-A42E-8F6831A5CC3A}" srcOrd="5" destOrd="0" presId="urn:microsoft.com/office/officeart/2008/layout/LinedList"/>
    <dgm:cxn modelId="{E28161FE-4CD7-9044-ABC9-A1AB9980A044}" type="presParOf" srcId="{0525800A-ACD2-3B41-A42E-8F6831A5CC3A}" destId="{330780DC-DFFB-024C-B54A-CAA569C71A84}" srcOrd="0" destOrd="0" presId="urn:microsoft.com/office/officeart/2008/layout/LinedList"/>
    <dgm:cxn modelId="{DBC24C2E-ECBE-E74D-B464-1CACA8D1E774}" type="presParOf" srcId="{0525800A-ACD2-3B41-A42E-8F6831A5CC3A}" destId="{9218EB5B-F95D-1248-B8E8-A39579084F87}" srcOrd="1" destOrd="0" presId="urn:microsoft.com/office/officeart/2008/layout/LinedList"/>
    <dgm:cxn modelId="{EBD2956E-C10D-5C4E-B7C0-98E666218740}" type="presParOf" srcId="{34C0AD28-FC00-224D-BF0D-0B2000FBC93E}" destId="{12B41DDD-168D-3842-9933-0F6FA1DA8F28}" srcOrd="6" destOrd="0" presId="urn:microsoft.com/office/officeart/2008/layout/LinedList"/>
    <dgm:cxn modelId="{5F8BF31C-54BD-E74A-B8A4-182E3226FC5C}" type="presParOf" srcId="{34C0AD28-FC00-224D-BF0D-0B2000FBC93E}" destId="{89DF9A02-D366-C741-AD82-240E907B8FAF}" srcOrd="7" destOrd="0" presId="urn:microsoft.com/office/officeart/2008/layout/LinedList"/>
    <dgm:cxn modelId="{81DD8B87-1A38-EF45-912C-78E4387AD584}" type="presParOf" srcId="{89DF9A02-D366-C741-AD82-240E907B8FAF}" destId="{A21EB8B5-8822-084B-AC53-5C1D3786FCFD}" srcOrd="0" destOrd="0" presId="urn:microsoft.com/office/officeart/2008/layout/LinedList"/>
    <dgm:cxn modelId="{108904A0-9696-FE42-9E67-328A9CBB5B91}" type="presParOf" srcId="{89DF9A02-D366-C741-AD82-240E907B8FAF}" destId="{FEE34918-A270-BE47-90C9-9BE4FB013BD8}" srcOrd="1" destOrd="0" presId="urn:microsoft.com/office/officeart/2008/layout/LinedList"/>
    <dgm:cxn modelId="{493E8059-0E02-5C4A-B9E9-66ED0E7DB0D8}" type="presParOf" srcId="{34C0AD28-FC00-224D-BF0D-0B2000FBC93E}" destId="{2047BA52-55DA-D241-8B75-2F435B9D7C88}" srcOrd="8" destOrd="0" presId="urn:microsoft.com/office/officeart/2008/layout/LinedList"/>
    <dgm:cxn modelId="{B4467918-BF65-C346-B942-8ADF78E2E5ED}" type="presParOf" srcId="{34C0AD28-FC00-224D-BF0D-0B2000FBC93E}" destId="{3A4609FB-4278-F647-8F39-31031B5E4654}" srcOrd="9" destOrd="0" presId="urn:microsoft.com/office/officeart/2008/layout/LinedList"/>
    <dgm:cxn modelId="{B6208082-D904-BB40-A598-E0E4CC90C728}" type="presParOf" srcId="{3A4609FB-4278-F647-8F39-31031B5E4654}" destId="{1CBD1683-2EA2-3446-A086-7D7A6C704A1D}" srcOrd="0" destOrd="0" presId="urn:microsoft.com/office/officeart/2008/layout/LinedList"/>
    <dgm:cxn modelId="{A2834606-3C17-D949-9157-85651E1EC902}" type="presParOf" srcId="{3A4609FB-4278-F647-8F39-31031B5E4654}" destId="{291345D1-81CA-7446-B1DB-49A8B1C1E069}" srcOrd="1" destOrd="0" presId="urn:microsoft.com/office/officeart/2008/layout/LinedList"/>
    <dgm:cxn modelId="{49F44A93-E8A9-ED4C-A6BB-10092470CA3B}" type="presParOf" srcId="{34C0AD28-FC00-224D-BF0D-0B2000FBC93E}" destId="{7D96B13B-18E4-4C4F-BBA0-89701BF346A1}" srcOrd="10" destOrd="0" presId="urn:microsoft.com/office/officeart/2008/layout/LinedList"/>
    <dgm:cxn modelId="{7CD9C2A9-95E9-3144-8467-22EF91F68615}" type="presParOf" srcId="{34C0AD28-FC00-224D-BF0D-0B2000FBC93E}" destId="{69627513-BD74-2C40-94F9-1ACBAA2A1D5A}" srcOrd="11" destOrd="0" presId="urn:microsoft.com/office/officeart/2008/layout/LinedList"/>
    <dgm:cxn modelId="{FE4B944D-0D04-D44C-B764-8D5C7EE042F6}" type="presParOf" srcId="{69627513-BD74-2C40-94F9-1ACBAA2A1D5A}" destId="{2C02C060-CF4D-AE47-AE96-86765DF4F029}" srcOrd="0" destOrd="0" presId="urn:microsoft.com/office/officeart/2008/layout/LinedList"/>
    <dgm:cxn modelId="{EF1F2477-B1B7-594E-A86D-79C743BABED5}" type="presParOf" srcId="{69627513-BD74-2C40-94F9-1ACBAA2A1D5A}" destId="{591AE179-0D90-814B-8D48-F269A7936861}" srcOrd="1" destOrd="0" presId="urn:microsoft.com/office/officeart/2008/layout/LinedList"/>
    <dgm:cxn modelId="{E08C48C5-9986-7D44-B740-113FB5A7FC9F}" type="presParOf" srcId="{34C0AD28-FC00-224D-BF0D-0B2000FBC93E}" destId="{F5EAC84B-CD22-C94F-9BC5-409E3CB72556}" srcOrd="12" destOrd="0" presId="urn:microsoft.com/office/officeart/2008/layout/LinedList"/>
    <dgm:cxn modelId="{98AF4858-46A5-C745-84EE-613A83CCD9E6}" type="presParOf" srcId="{34C0AD28-FC00-224D-BF0D-0B2000FBC93E}" destId="{BEC23597-2807-4840-A371-A668CDD84D40}" srcOrd="13" destOrd="0" presId="urn:microsoft.com/office/officeart/2008/layout/LinedList"/>
    <dgm:cxn modelId="{95B531B7-E90A-304F-B7AD-1D69B5AE3834}" type="presParOf" srcId="{BEC23597-2807-4840-A371-A668CDD84D40}" destId="{C67E5C67-3C0B-EF49-A73E-B73290D9B967}" srcOrd="0" destOrd="0" presId="urn:microsoft.com/office/officeart/2008/layout/LinedList"/>
    <dgm:cxn modelId="{318B64BD-E415-9643-ACF6-011EC4B9B75A}" type="presParOf" srcId="{BEC23597-2807-4840-A371-A668CDD84D40}" destId="{0ED8839D-58D2-0447-8B27-26133145830F}" srcOrd="1" destOrd="0" presId="urn:microsoft.com/office/officeart/2008/layout/LinedList"/>
    <dgm:cxn modelId="{EE113890-AC6A-894D-B119-78FB2E6C707C}" type="presParOf" srcId="{34C0AD28-FC00-224D-BF0D-0B2000FBC93E}" destId="{C0789A22-284F-164F-BAC5-48398C74CDB1}" srcOrd="14" destOrd="0" presId="urn:microsoft.com/office/officeart/2008/layout/LinedList"/>
    <dgm:cxn modelId="{FEC259F2-9043-FD42-AFC1-021C5232245E}" type="presParOf" srcId="{34C0AD28-FC00-224D-BF0D-0B2000FBC93E}" destId="{0C02EA52-0E38-604A-A9E9-DEEBBEC26E87}" srcOrd="15" destOrd="0" presId="urn:microsoft.com/office/officeart/2008/layout/LinedList"/>
    <dgm:cxn modelId="{52E1B7C5-8B44-8749-A669-35B37F9718D5}" type="presParOf" srcId="{0C02EA52-0E38-604A-A9E9-DEEBBEC26E87}" destId="{54017B3F-260E-F744-806B-090B71E17938}" srcOrd="0" destOrd="0" presId="urn:microsoft.com/office/officeart/2008/layout/LinedList"/>
    <dgm:cxn modelId="{A5DB4421-FD76-1C40-A3AC-5E686EFE3ACC}" type="presParOf" srcId="{0C02EA52-0E38-604A-A9E9-DEEBBEC26E87}" destId="{1F65257D-583D-214D-A0B6-936E390330E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DD5ED0F-065A-4FD1-8D1F-8C3CB6920721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EF1AC5B-E6A0-4A93-AE33-43AF6F2D6389}">
      <dgm:prSet/>
      <dgm:spPr/>
      <dgm:t>
        <a:bodyPr/>
        <a:lstStyle/>
        <a:p>
          <a:r>
            <a:rPr lang="en-US" b="1"/>
            <a:t>For assessment produce a substantial body of explorative research that shows developments in thinking and practice.</a:t>
          </a:r>
          <a:endParaRPr lang="en-US"/>
        </a:p>
      </dgm:t>
    </dgm:pt>
    <dgm:pt modelId="{1A98502C-0DEF-44C0-8A87-209A6FD763E1}" type="parTrans" cxnId="{97C51307-8137-4717-BAD1-0CEE828AB74C}">
      <dgm:prSet/>
      <dgm:spPr/>
      <dgm:t>
        <a:bodyPr/>
        <a:lstStyle/>
        <a:p>
          <a:endParaRPr lang="en-US"/>
        </a:p>
      </dgm:t>
    </dgm:pt>
    <dgm:pt modelId="{2FBB1B3B-D691-462D-989B-64E0213A97F5}" type="sibTrans" cxnId="{97C51307-8137-4717-BAD1-0CEE828AB74C}">
      <dgm:prSet/>
      <dgm:spPr/>
      <dgm:t>
        <a:bodyPr/>
        <a:lstStyle/>
        <a:p>
          <a:endParaRPr lang="en-US"/>
        </a:p>
      </dgm:t>
    </dgm:pt>
    <dgm:pt modelId="{78B8DF65-10F3-4C20-A83B-EB50C9A013C5}">
      <dgm:prSet/>
      <dgm:spPr/>
      <dgm:t>
        <a:bodyPr/>
        <a:lstStyle/>
        <a:p>
          <a:r>
            <a:rPr lang="en-US"/>
            <a:t>Practical experimentation –Doing – creating – designing – making-</a:t>
          </a:r>
        </a:p>
      </dgm:t>
    </dgm:pt>
    <dgm:pt modelId="{462CBEE3-0B95-47E3-A586-054C8C950F94}" type="parTrans" cxnId="{C1155497-AF67-4D2E-82E8-D81660614E10}">
      <dgm:prSet/>
      <dgm:spPr/>
      <dgm:t>
        <a:bodyPr/>
        <a:lstStyle/>
        <a:p>
          <a:endParaRPr lang="en-US"/>
        </a:p>
      </dgm:t>
    </dgm:pt>
    <dgm:pt modelId="{40AE72A6-45EE-4319-98A9-702C52842015}" type="sibTrans" cxnId="{C1155497-AF67-4D2E-82E8-D81660614E10}">
      <dgm:prSet/>
      <dgm:spPr/>
      <dgm:t>
        <a:bodyPr/>
        <a:lstStyle/>
        <a:p>
          <a:endParaRPr lang="en-US"/>
        </a:p>
      </dgm:t>
    </dgm:pt>
    <dgm:pt modelId="{C4875507-2466-4F84-85DE-A5A76EFA48C9}">
      <dgm:prSet/>
      <dgm:spPr/>
      <dgm:t>
        <a:bodyPr/>
        <a:lstStyle/>
        <a:p>
          <a:r>
            <a:rPr lang="en-US"/>
            <a:t>Philosophical exploration –reading –theorizing – concepts – thinking </a:t>
          </a:r>
        </a:p>
      </dgm:t>
    </dgm:pt>
    <dgm:pt modelId="{95943FCB-FF94-4327-97E9-69D69165DA3F}" type="parTrans" cxnId="{1142EA55-15CA-4ACB-9CB2-41434436165E}">
      <dgm:prSet/>
      <dgm:spPr/>
      <dgm:t>
        <a:bodyPr/>
        <a:lstStyle/>
        <a:p>
          <a:endParaRPr lang="en-US"/>
        </a:p>
      </dgm:t>
    </dgm:pt>
    <dgm:pt modelId="{6E2D88AE-BB74-42CB-B1FF-30BB9275D016}" type="sibTrans" cxnId="{1142EA55-15CA-4ACB-9CB2-41434436165E}">
      <dgm:prSet/>
      <dgm:spPr/>
      <dgm:t>
        <a:bodyPr/>
        <a:lstStyle/>
        <a:p>
          <a:endParaRPr lang="en-US"/>
        </a:p>
      </dgm:t>
    </dgm:pt>
    <dgm:pt modelId="{02DCF1CA-29B5-4E1B-A4A2-D43A7C26F671}">
      <dgm:prSet/>
      <dgm:spPr/>
      <dgm:t>
        <a:bodyPr/>
        <a:lstStyle/>
        <a:p>
          <a:r>
            <a:rPr lang="en-US" b="1"/>
            <a:t>The convergence of these things….PRAXIS</a:t>
          </a:r>
          <a:endParaRPr lang="en-US"/>
        </a:p>
      </dgm:t>
    </dgm:pt>
    <dgm:pt modelId="{441CA9DD-D25C-48E7-9BFE-D8E5F41E83AB}" type="parTrans" cxnId="{C0632248-4B6A-43FE-90A6-2D72BDCECF0D}">
      <dgm:prSet/>
      <dgm:spPr/>
      <dgm:t>
        <a:bodyPr/>
        <a:lstStyle/>
        <a:p>
          <a:endParaRPr lang="en-US"/>
        </a:p>
      </dgm:t>
    </dgm:pt>
    <dgm:pt modelId="{C6654BB0-C2B0-49B7-BD1B-AC0BAA79C114}" type="sibTrans" cxnId="{C0632248-4B6A-43FE-90A6-2D72BDCECF0D}">
      <dgm:prSet/>
      <dgm:spPr/>
      <dgm:t>
        <a:bodyPr/>
        <a:lstStyle/>
        <a:p>
          <a:endParaRPr lang="en-US"/>
        </a:p>
      </dgm:t>
    </dgm:pt>
    <dgm:pt modelId="{2820CABE-3380-4894-8F0C-F516A3E60AD7}">
      <dgm:prSet/>
      <dgm:spPr/>
      <dgm:t>
        <a:bodyPr/>
        <a:lstStyle/>
        <a:p>
          <a:r>
            <a:rPr lang="en-US" b="1"/>
            <a:t>Your final portfolio of work should be  digitally presented as PDF or PPT (or other suitable means)</a:t>
          </a:r>
          <a:endParaRPr lang="en-US"/>
        </a:p>
      </dgm:t>
    </dgm:pt>
    <dgm:pt modelId="{93A53A26-6EFD-418E-9DE7-F85B48BEB6E8}" type="parTrans" cxnId="{1DF4A338-DACD-42C8-9214-7107B2550239}">
      <dgm:prSet/>
      <dgm:spPr/>
      <dgm:t>
        <a:bodyPr/>
        <a:lstStyle/>
        <a:p>
          <a:endParaRPr lang="en-US"/>
        </a:p>
      </dgm:t>
    </dgm:pt>
    <dgm:pt modelId="{397A7149-FBB4-49A6-AB43-B370748E644D}" type="sibTrans" cxnId="{1DF4A338-DACD-42C8-9214-7107B2550239}">
      <dgm:prSet/>
      <dgm:spPr/>
      <dgm:t>
        <a:bodyPr/>
        <a:lstStyle/>
        <a:p>
          <a:endParaRPr lang="en-US"/>
        </a:p>
      </dgm:t>
    </dgm:pt>
    <dgm:pt modelId="{4CC21633-F920-9A49-BB73-DEF1E304D6F2}" type="pres">
      <dgm:prSet presAssocID="{ADD5ED0F-065A-4FD1-8D1F-8C3CB6920721}" presName="linear" presStyleCnt="0">
        <dgm:presLayoutVars>
          <dgm:animLvl val="lvl"/>
          <dgm:resizeHandles val="exact"/>
        </dgm:presLayoutVars>
      </dgm:prSet>
      <dgm:spPr/>
    </dgm:pt>
    <dgm:pt modelId="{5BEE13D3-502A-DA43-9F2A-217C8154347C}" type="pres">
      <dgm:prSet presAssocID="{8EF1AC5B-E6A0-4A93-AE33-43AF6F2D638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F780272-6155-EC49-A855-D3905DF21B9E}" type="pres">
      <dgm:prSet presAssocID="{2FBB1B3B-D691-462D-989B-64E0213A97F5}" presName="spacer" presStyleCnt="0"/>
      <dgm:spPr/>
    </dgm:pt>
    <dgm:pt modelId="{A05B9930-2F8F-744E-87A0-DB38EA6EA381}" type="pres">
      <dgm:prSet presAssocID="{78B8DF65-10F3-4C20-A83B-EB50C9A013C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DACAD11-3592-444C-AF33-229C943E47A9}" type="pres">
      <dgm:prSet presAssocID="{40AE72A6-45EE-4319-98A9-702C52842015}" presName="spacer" presStyleCnt="0"/>
      <dgm:spPr/>
    </dgm:pt>
    <dgm:pt modelId="{C41441EE-E139-3B4D-858B-FB0E19619F4E}" type="pres">
      <dgm:prSet presAssocID="{C4875507-2466-4F84-85DE-A5A76EFA48C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7D5DC8F-3D97-AD4C-8823-D2988216B6D2}" type="pres">
      <dgm:prSet presAssocID="{6E2D88AE-BB74-42CB-B1FF-30BB9275D016}" presName="spacer" presStyleCnt="0"/>
      <dgm:spPr/>
    </dgm:pt>
    <dgm:pt modelId="{0ACC3CC2-2504-484D-94A8-12596CA840E1}" type="pres">
      <dgm:prSet presAssocID="{02DCF1CA-29B5-4E1B-A4A2-D43A7C26F67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C975E82-9573-A640-A9ED-7170EFCF7814}" type="pres">
      <dgm:prSet presAssocID="{C6654BB0-C2B0-49B7-BD1B-AC0BAA79C114}" presName="spacer" presStyleCnt="0"/>
      <dgm:spPr/>
    </dgm:pt>
    <dgm:pt modelId="{912A8EF0-F1A5-3F4E-B034-741838E52D5C}" type="pres">
      <dgm:prSet presAssocID="{2820CABE-3380-4894-8F0C-F516A3E60AD7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7C51307-8137-4717-BAD1-0CEE828AB74C}" srcId="{ADD5ED0F-065A-4FD1-8D1F-8C3CB6920721}" destId="{8EF1AC5B-E6A0-4A93-AE33-43AF6F2D6389}" srcOrd="0" destOrd="0" parTransId="{1A98502C-0DEF-44C0-8A87-209A6FD763E1}" sibTransId="{2FBB1B3B-D691-462D-989B-64E0213A97F5}"/>
    <dgm:cxn modelId="{6B2FAE0C-22AC-7D4F-8E61-376D9D0300CC}" type="presOf" srcId="{ADD5ED0F-065A-4FD1-8D1F-8C3CB6920721}" destId="{4CC21633-F920-9A49-BB73-DEF1E304D6F2}" srcOrd="0" destOrd="0" presId="urn:microsoft.com/office/officeart/2005/8/layout/vList2"/>
    <dgm:cxn modelId="{03A86D16-B8CF-5847-A3B4-B9E9DE529A87}" type="presOf" srcId="{C4875507-2466-4F84-85DE-A5A76EFA48C9}" destId="{C41441EE-E139-3B4D-858B-FB0E19619F4E}" srcOrd="0" destOrd="0" presId="urn:microsoft.com/office/officeart/2005/8/layout/vList2"/>
    <dgm:cxn modelId="{1DF4A338-DACD-42C8-9214-7107B2550239}" srcId="{ADD5ED0F-065A-4FD1-8D1F-8C3CB6920721}" destId="{2820CABE-3380-4894-8F0C-F516A3E60AD7}" srcOrd="4" destOrd="0" parTransId="{93A53A26-6EFD-418E-9DE7-F85B48BEB6E8}" sibTransId="{397A7149-FBB4-49A6-AB43-B370748E644D}"/>
    <dgm:cxn modelId="{C0632248-4B6A-43FE-90A6-2D72BDCECF0D}" srcId="{ADD5ED0F-065A-4FD1-8D1F-8C3CB6920721}" destId="{02DCF1CA-29B5-4E1B-A4A2-D43A7C26F671}" srcOrd="3" destOrd="0" parTransId="{441CA9DD-D25C-48E7-9BFE-D8E5F41E83AB}" sibTransId="{C6654BB0-C2B0-49B7-BD1B-AC0BAA79C114}"/>
    <dgm:cxn modelId="{1142EA55-15CA-4ACB-9CB2-41434436165E}" srcId="{ADD5ED0F-065A-4FD1-8D1F-8C3CB6920721}" destId="{C4875507-2466-4F84-85DE-A5A76EFA48C9}" srcOrd="2" destOrd="0" parTransId="{95943FCB-FF94-4327-97E9-69D69165DA3F}" sibTransId="{6E2D88AE-BB74-42CB-B1FF-30BB9275D016}"/>
    <dgm:cxn modelId="{C1155497-AF67-4D2E-82E8-D81660614E10}" srcId="{ADD5ED0F-065A-4FD1-8D1F-8C3CB6920721}" destId="{78B8DF65-10F3-4C20-A83B-EB50C9A013C5}" srcOrd="1" destOrd="0" parTransId="{462CBEE3-0B95-47E3-A586-054C8C950F94}" sibTransId="{40AE72A6-45EE-4319-98A9-702C52842015}"/>
    <dgm:cxn modelId="{5E1FB0AA-79A6-2549-A26C-6E15B5A0C353}" type="presOf" srcId="{78B8DF65-10F3-4C20-A83B-EB50C9A013C5}" destId="{A05B9930-2F8F-744E-87A0-DB38EA6EA381}" srcOrd="0" destOrd="0" presId="urn:microsoft.com/office/officeart/2005/8/layout/vList2"/>
    <dgm:cxn modelId="{92D5FFAD-438B-8F48-A86D-805B692BF820}" type="presOf" srcId="{8EF1AC5B-E6A0-4A93-AE33-43AF6F2D6389}" destId="{5BEE13D3-502A-DA43-9F2A-217C8154347C}" srcOrd="0" destOrd="0" presId="urn:microsoft.com/office/officeart/2005/8/layout/vList2"/>
    <dgm:cxn modelId="{FE90B4C5-9ED9-0948-8E98-4BD40421C897}" type="presOf" srcId="{02DCF1CA-29B5-4E1B-A4A2-D43A7C26F671}" destId="{0ACC3CC2-2504-484D-94A8-12596CA840E1}" srcOrd="0" destOrd="0" presId="urn:microsoft.com/office/officeart/2005/8/layout/vList2"/>
    <dgm:cxn modelId="{18E12DE2-219A-B142-BA0B-7F09D05F8C35}" type="presOf" srcId="{2820CABE-3380-4894-8F0C-F516A3E60AD7}" destId="{912A8EF0-F1A5-3F4E-B034-741838E52D5C}" srcOrd="0" destOrd="0" presId="urn:microsoft.com/office/officeart/2005/8/layout/vList2"/>
    <dgm:cxn modelId="{50FC38DB-5085-A84B-ABCB-F80E0669EF0C}" type="presParOf" srcId="{4CC21633-F920-9A49-BB73-DEF1E304D6F2}" destId="{5BEE13D3-502A-DA43-9F2A-217C8154347C}" srcOrd="0" destOrd="0" presId="urn:microsoft.com/office/officeart/2005/8/layout/vList2"/>
    <dgm:cxn modelId="{17BF5180-4E7B-8F42-8A11-76875378A336}" type="presParOf" srcId="{4CC21633-F920-9A49-BB73-DEF1E304D6F2}" destId="{FF780272-6155-EC49-A855-D3905DF21B9E}" srcOrd="1" destOrd="0" presId="urn:microsoft.com/office/officeart/2005/8/layout/vList2"/>
    <dgm:cxn modelId="{B75B9969-D276-D645-BE17-0FDD7A1C4665}" type="presParOf" srcId="{4CC21633-F920-9A49-BB73-DEF1E304D6F2}" destId="{A05B9930-2F8F-744E-87A0-DB38EA6EA381}" srcOrd="2" destOrd="0" presId="urn:microsoft.com/office/officeart/2005/8/layout/vList2"/>
    <dgm:cxn modelId="{1AAD5F0C-327D-5E47-B651-4575DFAE8876}" type="presParOf" srcId="{4CC21633-F920-9A49-BB73-DEF1E304D6F2}" destId="{1DACAD11-3592-444C-AF33-229C943E47A9}" srcOrd="3" destOrd="0" presId="urn:microsoft.com/office/officeart/2005/8/layout/vList2"/>
    <dgm:cxn modelId="{612C2CF5-3417-214D-963A-098821EB4569}" type="presParOf" srcId="{4CC21633-F920-9A49-BB73-DEF1E304D6F2}" destId="{C41441EE-E139-3B4D-858B-FB0E19619F4E}" srcOrd="4" destOrd="0" presId="urn:microsoft.com/office/officeart/2005/8/layout/vList2"/>
    <dgm:cxn modelId="{806F41E4-DAE6-C241-9DBA-3371F9201D52}" type="presParOf" srcId="{4CC21633-F920-9A49-BB73-DEF1E304D6F2}" destId="{27D5DC8F-3D97-AD4C-8823-D2988216B6D2}" srcOrd="5" destOrd="0" presId="urn:microsoft.com/office/officeart/2005/8/layout/vList2"/>
    <dgm:cxn modelId="{6B38DBB9-05CF-6847-8E93-72C49B3E7215}" type="presParOf" srcId="{4CC21633-F920-9A49-BB73-DEF1E304D6F2}" destId="{0ACC3CC2-2504-484D-94A8-12596CA840E1}" srcOrd="6" destOrd="0" presId="urn:microsoft.com/office/officeart/2005/8/layout/vList2"/>
    <dgm:cxn modelId="{CE9AC731-2EBC-BD42-986F-2251BB8B3B12}" type="presParOf" srcId="{4CC21633-F920-9A49-BB73-DEF1E304D6F2}" destId="{AC975E82-9573-A640-A9ED-7170EFCF7814}" srcOrd="7" destOrd="0" presId="urn:microsoft.com/office/officeart/2005/8/layout/vList2"/>
    <dgm:cxn modelId="{BE3C3BBC-FC89-CB46-BC2D-7CB18AB5D014}" type="presParOf" srcId="{4CC21633-F920-9A49-BB73-DEF1E304D6F2}" destId="{912A8EF0-F1A5-3F4E-B034-741838E52D5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328E45C-8233-47FF-8DCE-B9735B0D5315}" type="doc">
      <dgm:prSet loTypeId="urn:microsoft.com/office/officeart/2005/8/layout/defaul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6309539-DD93-4C50-8F3C-3DB22D02FADC}">
      <dgm:prSet/>
      <dgm:spPr/>
      <dgm:t>
        <a:bodyPr/>
        <a:lstStyle/>
        <a:p>
          <a:r>
            <a:rPr lang="en-US" dirty="0"/>
            <a:t>Look for newness</a:t>
          </a:r>
        </a:p>
      </dgm:t>
    </dgm:pt>
    <dgm:pt modelId="{1A59624A-08FE-4A70-8C7B-42E80C9208F9}" type="parTrans" cxnId="{74AC6226-6EBF-4F1B-933D-A179E9F45141}">
      <dgm:prSet/>
      <dgm:spPr/>
      <dgm:t>
        <a:bodyPr/>
        <a:lstStyle/>
        <a:p>
          <a:endParaRPr lang="en-US"/>
        </a:p>
      </dgm:t>
    </dgm:pt>
    <dgm:pt modelId="{6CAA9D04-BE36-4C81-8EBE-83635A40D9FA}" type="sibTrans" cxnId="{74AC6226-6EBF-4F1B-933D-A179E9F45141}">
      <dgm:prSet/>
      <dgm:spPr/>
      <dgm:t>
        <a:bodyPr/>
        <a:lstStyle/>
        <a:p>
          <a:endParaRPr lang="en-US"/>
        </a:p>
      </dgm:t>
    </dgm:pt>
    <dgm:pt modelId="{19CC51A3-FEFE-4249-A73B-EA98AB4A735A}">
      <dgm:prSet/>
      <dgm:spPr/>
      <dgm:t>
        <a:bodyPr/>
        <a:lstStyle/>
        <a:p>
          <a:r>
            <a:rPr lang="en-US" dirty="0"/>
            <a:t>Explore</a:t>
          </a:r>
        </a:p>
      </dgm:t>
    </dgm:pt>
    <dgm:pt modelId="{9C9B74D8-0B80-054C-999A-F3A5FCCFEEBA}" type="parTrans" cxnId="{471F7538-7B16-5E4A-A44E-8E524C307482}">
      <dgm:prSet/>
      <dgm:spPr/>
      <dgm:t>
        <a:bodyPr/>
        <a:lstStyle/>
        <a:p>
          <a:endParaRPr lang="en-GB"/>
        </a:p>
      </dgm:t>
    </dgm:pt>
    <dgm:pt modelId="{96A9FFBE-4850-9845-A26C-D70F59D9DEBC}" type="sibTrans" cxnId="{471F7538-7B16-5E4A-A44E-8E524C307482}">
      <dgm:prSet/>
      <dgm:spPr/>
      <dgm:t>
        <a:bodyPr/>
        <a:lstStyle/>
        <a:p>
          <a:endParaRPr lang="en-GB"/>
        </a:p>
      </dgm:t>
    </dgm:pt>
    <dgm:pt modelId="{A6DAD92E-3331-9445-B536-7E62BC5C3395}">
      <dgm:prSet/>
      <dgm:spPr/>
      <dgm:t>
        <a:bodyPr/>
        <a:lstStyle/>
        <a:p>
          <a:r>
            <a:rPr lang="en-US" dirty="0"/>
            <a:t>Take risks</a:t>
          </a:r>
        </a:p>
      </dgm:t>
    </dgm:pt>
    <dgm:pt modelId="{32DD5927-CA86-0E49-8A3B-045FFBEBFB81}" type="parTrans" cxnId="{4A489E4B-C76D-614A-BF32-5DDB8BBE864C}">
      <dgm:prSet/>
      <dgm:spPr/>
      <dgm:t>
        <a:bodyPr/>
        <a:lstStyle/>
        <a:p>
          <a:endParaRPr lang="en-GB"/>
        </a:p>
      </dgm:t>
    </dgm:pt>
    <dgm:pt modelId="{AE3E6DFC-0263-F547-B3F7-3E627E5FEB4C}" type="sibTrans" cxnId="{4A489E4B-C76D-614A-BF32-5DDB8BBE864C}">
      <dgm:prSet/>
      <dgm:spPr/>
      <dgm:t>
        <a:bodyPr/>
        <a:lstStyle/>
        <a:p>
          <a:endParaRPr lang="en-GB"/>
        </a:p>
      </dgm:t>
    </dgm:pt>
    <dgm:pt modelId="{9059581C-2202-4346-8009-66EA1382DD61}">
      <dgm:prSet/>
      <dgm:spPr/>
      <dgm:t>
        <a:bodyPr/>
        <a:lstStyle/>
        <a:p>
          <a:r>
            <a:rPr lang="en-US" dirty="0"/>
            <a:t>Question</a:t>
          </a:r>
        </a:p>
      </dgm:t>
    </dgm:pt>
    <dgm:pt modelId="{12FA5E84-A450-F749-B90E-31B9DA0A4B87}" type="parTrans" cxnId="{11BAAF8E-EB2C-914D-8216-9AC37E61DF39}">
      <dgm:prSet/>
      <dgm:spPr/>
      <dgm:t>
        <a:bodyPr/>
        <a:lstStyle/>
        <a:p>
          <a:endParaRPr lang="en-GB"/>
        </a:p>
      </dgm:t>
    </dgm:pt>
    <dgm:pt modelId="{17A6DD06-B877-A945-B6EE-8CE25294CA52}" type="sibTrans" cxnId="{11BAAF8E-EB2C-914D-8216-9AC37E61DF39}">
      <dgm:prSet/>
      <dgm:spPr/>
      <dgm:t>
        <a:bodyPr/>
        <a:lstStyle/>
        <a:p>
          <a:endParaRPr lang="en-GB"/>
        </a:p>
      </dgm:t>
    </dgm:pt>
    <dgm:pt modelId="{5FB25E94-429E-2748-9413-26AE1B090D4D}">
      <dgm:prSet/>
      <dgm:spPr/>
      <dgm:t>
        <a:bodyPr/>
        <a:lstStyle/>
        <a:p>
          <a:r>
            <a:rPr lang="en-US" dirty="0"/>
            <a:t>Be curious</a:t>
          </a:r>
        </a:p>
      </dgm:t>
    </dgm:pt>
    <dgm:pt modelId="{5028E4A7-946C-9F40-8813-81F2E100C550}" type="parTrans" cxnId="{18B97052-7003-6F4A-8AB6-FA409C3AB887}">
      <dgm:prSet/>
      <dgm:spPr/>
      <dgm:t>
        <a:bodyPr/>
        <a:lstStyle/>
        <a:p>
          <a:endParaRPr lang="en-GB"/>
        </a:p>
      </dgm:t>
    </dgm:pt>
    <dgm:pt modelId="{A62FBC73-53A2-FE45-9714-57BF3C8D9416}" type="sibTrans" cxnId="{18B97052-7003-6F4A-8AB6-FA409C3AB887}">
      <dgm:prSet/>
      <dgm:spPr/>
      <dgm:t>
        <a:bodyPr/>
        <a:lstStyle/>
        <a:p>
          <a:endParaRPr lang="en-GB"/>
        </a:p>
      </dgm:t>
    </dgm:pt>
    <dgm:pt modelId="{D275CA78-14E9-BD4A-8BDD-DD874AF6C24D}">
      <dgm:prSet/>
      <dgm:spPr/>
      <dgm:t>
        <a:bodyPr/>
        <a:lstStyle/>
        <a:p>
          <a:r>
            <a:rPr lang="en-US" dirty="0"/>
            <a:t>Stretch yourself</a:t>
          </a:r>
        </a:p>
      </dgm:t>
    </dgm:pt>
    <dgm:pt modelId="{22302FA6-1FA6-494E-892E-A2A783347597}" type="parTrans" cxnId="{D765C368-2B8F-D446-A31C-00C99EAA3325}">
      <dgm:prSet/>
      <dgm:spPr/>
      <dgm:t>
        <a:bodyPr/>
        <a:lstStyle/>
        <a:p>
          <a:endParaRPr lang="en-GB"/>
        </a:p>
      </dgm:t>
    </dgm:pt>
    <dgm:pt modelId="{BD99FBF3-3993-5C45-8F94-D4F158883940}" type="sibTrans" cxnId="{D765C368-2B8F-D446-A31C-00C99EAA3325}">
      <dgm:prSet/>
      <dgm:spPr/>
      <dgm:t>
        <a:bodyPr/>
        <a:lstStyle/>
        <a:p>
          <a:endParaRPr lang="en-GB"/>
        </a:p>
      </dgm:t>
    </dgm:pt>
    <dgm:pt modelId="{4AD7040E-DBCB-5A4D-B282-FD030E5F091F}">
      <dgm:prSet/>
      <dgm:spPr/>
      <dgm:t>
        <a:bodyPr/>
        <a:lstStyle/>
        <a:p>
          <a:r>
            <a:rPr lang="en-US" dirty="0"/>
            <a:t>Be innovative</a:t>
          </a:r>
        </a:p>
      </dgm:t>
    </dgm:pt>
    <dgm:pt modelId="{08CB687B-2D1C-644B-AD56-328146C87241}" type="parTrans" cxnId="{60A3B294-A0F9-2645-B677-CBA85C718672}">
      <dgm:prSet/>
      <dgm:spPr/>
      <dgm:t>
        <a:bodyPr/>
        <a:lstStyle/>
        <a:p>
          <a:endParaRPr lang="en-GB"/>
        </a:p>
      </dgm:t>
    </dgm:pt>
    <dgm:pt modelId="{BE0151C4-9439-3844-B398-25F6C74E6716}" type="sibTrans" cxnId="{60A3B294-A0F9-2645-B677-CBA85C718672}">
      <dgm:prSet/>
      <dgm:spPr/>
      <dgm:t>
        <a:bodyPr/>
        <a:lstStyle/>
        <a:p>
          <a:endParaRPr lang="en-GB"/>
        </a:p>
      </dgm:t>
    </dgm:pt>
    <dgm:pt modelId="{B7A282AD-356F-A143-821E-911767B833CB}">
      <dgm:prSet/>
      <dgm:spPr/>
      <dgm:t>
        <a:bodyPr/>
        <a:lstStyle/>
        <a:p>
          <a:r>
            <a:rPr lang="en-US" dirty="0"/>
            <a:t>Grow your mind</a:t>
          </a:r>
        </a:p>
      </dgm:t>
    </dgm:pt>
    <dgm:pt modelId="{FD76732D-EBAB-FC4D-AD04-23D53506D5A3}" type="parTrans" cxnId="{3A1C1808-381A-5A43-BA20-3C1D7A6C2E25}">
      <dgm:prSet/>
      <dgm:spPr/>
      <dgm:t>
        <a:bodyPr/>
        <a:lstStyle/>
        <a:p>
          <a:endParaRPr lang="en-GB"/>
        </a:p>
      </dgm:t>
    </dgm:pt>
    <dgm:pt modelId="{1344AFE3-1D9C-6C46-8FCB-1FEBF2E9B421}" type="sibTrans" cxnId="{3A1C1808-381A-5A43-BA20-3C1D7A6C2E25}">
      <dgm:prSet/>
      <dgm:spPr/>
      <dgm:t>
        <a:bodyPr/>
        <a:lstStyle/>
        <a:p>
          <a:endParaRPr lang="en-GB"/>
        </a:p>
      </dgm:t>
    </dgm:pt>
    <dgm:pt modelId="{E7B9D672-49EC-1440-8966-4BFC67BD0FC3}">
      <dgm:prSet/>
      <dgm:spPr/>
      <dgm:t>
        <a:bodyPr/>
        <a:lstStyle/>
        <a:p>
          <a:r>
            <a:rPr lang="en-US" dirty="0"/>
            <a:t>Develop yourself</a:t>
          </a:r>
        </a:p>
      </dgm:t>
    </dgm:pt>
    <dgm:pt modelId="{A0AA7C8A-E8E8-824F-B5F2-DEEA3DB90658}" type="parTrans" cxnId="{BF046300-4A4F-2B47-A29B-DA27AA2E27E7}">
      <dgm:prSet/>
      <dgm:spPr/>
      <dgm:t>
        <a:bodyPr/>
        <a:lstStyle/>
        <a:p>
          <a:endParaRPr lang="en-GB"/>
        </a:p>
      </dgm:t>
    </dgm:pt>
    <dgm:pt modelId="{C0AB8FA0-4FB6-C748-8A0E-F66A61B6ED9E}" type="sibTrans" cxnId="{BF046300-4A4F-2B47-A29B-DA27AA2E27E7}">
      <dgm:prSet/>
      <dgm:spPr/>
      <dgm:t>
        <a:bodyPr/>
        <a:lstStyle/>
        <a:p>
          <a:endParaRPr lang="en-GB"/>
        </a:p>
      </dgm:t>
    </dgm:pt>
    <dgm:pt modelId="{B5C88D08-A8F7-9044-BE8D-929FC4A1BC9C}" type="pres">
      <dgm:prSet presAssocID="{F328E45C-8233-47FF-8DCE-B9735B0D5315}" presName="diagram" presStyleCnt="0">
        <dgm:presLayoutVars>
          <dgm:dir/>
          <dgm:resizeHandles val="exact"/>
        </dgm:presLayoutVars>
      </dgm:prSet>
      <dgm:spPr/>
    </dgm:pt>
    <dgm:pt modelId="{18E84EEC-C06E-B247-B66C-6A6A731C4222}" type="pres">
      <dgm:prSet presAssocID="{B6309539-DD93-4C50-8F3C-3DB22D02FADC}" presName="node" presStyleLbl="node1" presStyleIdx="0" presStyleCnt="9">
        <dgm:presLayoutVars>
          <dgm:bulletEnabled val="1"/>
        </dgm:presLayoutVars>
      </dgm:prSet>
      <dgm:spPr/>
    </dgm:pt>
    <dgm:pt modelId="{722FF04D-0565-644A-A312-0D72F0E5EEBA}" type="pres">
      <dgm:prSet presAssocID="{6CAA9D04-BE36-4C81-8EBE-83635A40D9FA}" presName="sibTrans" presStyleCnt="0"/>
      <dgm:spPr/>
    </dgm:pt>
    <dgm:pt modelId="{E4037D3E-87D2-ED49-985D-73605BF1C213}" type="pres">
      <dgm:prSet presAssocID="{19CC51A3-FEFE-4249-A73B-EA98AB4A735A}" presName="node" presStyleLbl="node1" presStyleIdx="1" presStyleCnt="9">
        <dgm:presLayoutVars>
          <dgm:bulletEnabled val="1"/>
        </dgm:presLayoutVars>
      </dgm:prSet>
      <dgm:spPr/>
    </dgm:pt>
    <dgm:pt modelId="{7D048A9C-BDA4-7347-9C85-73399A1B7EE3}" type="pres">
      <dgm:prSet presAssocID="{96A9FFBE-4850-9845-A26C-D70F59D9DEBC}" presName="sibTrans" presStyleCnt="0"/>
      <dgm:spPr/>
    </dgm:pt>
    <dgm:pt modelId="{99D84D5A-5AE0-384A-9FA0-FCDD4A5EADDC}" type="pres">
      <dgm:prSet presAssocID="{A6DAD92E-3331-9445-B536-7E62BC5C3395}" presName="node" presStyleLbl="node1" presStyleIdx="2" presStyleCnt="9">
        <dgm:presLayoutVars>
          <dgm:bulletEnabled val="1"/>
        </dgm:presLayoutVars>
      </dgm:prSet>
      <dgm:spPr/>
    </dgm:pt>
    <dgm:pt modelId="{6D053196-962F-D748-ACC9-EB7356F421D3}" type="pres">
      <dgm:prSet presAssocID="{AE3E6DFC-0263-F547-B3F7-3E627E5FEB4C}" presName="sibTrans" presStyleCnt="0"/>
      <dgm:spPr/>
    </dgm:pt>
    <dgm:pt modelId="{7365B283-9B78-8140-BECB-FECDD3C6986C}" type="pres">
      <dgm:prSet presAssocID="{9059581C-2202-4346-8009-66EA1382DD61}" presName="node" presStyleLbl="node1" presStyleIdx="3" presStyleCnt="9">
        <dgm:presLayoutVars>
          <dgm:bulletEnabled val="1"/>
        </dgm:presLayoutVars>
      </dgm:prSet>
      <dgm:spPr/>
    </dgm:pt>
    <dgm:pt modelId="{743BC63A-303C-3B48-A9B3-3425522B1E8A}" type="pres">
      <dgm:prSet presAssocID="{17A6DD06-B877-A945-B6EE-8CE25294CA52}" presName="sibTrans" presStyleCnt="0"/>
      <dgm:spPr/>
    </dgm:pt>
    <dgm:pt modelId="{1B38F31E-2874-4440-B5A1-CB9149767D75}" type="pres">
      <dgm:prSet presAssocID="{5FB25E94-429E-2748-9413-26AE1B090D4D}" presName="node" presStyleLbl="node1" presStyleIdx="4" presStyleCnt="9">
        <dgm:presLayoutVars>
          <dgm:bulletEnabled val="1"/>
        </dgm:presLayoutVars>
      </dgm:prSet>
      <dgm:spPr/>
    </dgm:pt>
    <dgm:pt modelId="{80907DF9-CA8F-EF4E-BB17-E616B648096D}" type="pres">
      <dgm:prSet presAssocID="{A62FBC73-53A2-FE45-9714-57BF3C8D9416}" presName="sibTrans" presStyleCnt="0"/>
      <dgm:spPr/>
    </dgm:pt>
    <dgm:pt modelId="{B0102D96-A9DB-B541-977E-2886CA26F76E}" type="pres">
      <dgm:prSet presAssocID="{D275CA78-14E9-BD4A-8BDD-DD874AF6C24D}" presName="node" presStyleLbl="node1" presStyleIdx="5" presStyleCnt="9">
        <dgm:presLayoutVars>
          <dgm:bulletEnabled val="1"/>
        </dgm:presLayoutVars>
      </dgm:prSet>
      <dgm:spPr/>
    </dgm:pt>
    <dgm:pt modelId="{0ED12D7D-64EA-C446-939E-36ED3FB721DD}" type="pres">
      <dgm:prSet presAssocID="{BD99FBF3-3993-5C45-8F94-D4F158883940}" presName="sibTrans" presStyleCnt="0"/>
      <dgm:spPr/>
    </dgm:pt>
    <dgm:pt modelId="{90F5B861-D491-D843-BD58-AF9090B7C326}" type="pres">
      <dgm:prSet presAssocID="{4AD7040E-DBCB-5A4D-B282-FD030E5F091F}" presName="node" presStyleLbl="node1" presStyleIdx="6" presStyleCnt="9">
        <dgm:presLayoutVars>
          <dgm:bulletEnabled val="1"/>
        </dgm:presLayoutVars>
      </dgm:prSet>
      <dgm:spPr/>
    </dgm:pt>
    <dgm:pt modelId="{06F65AE4-13A6-354B-9F87-72A53D3DB5EF}" type="pres">
      <dgm:prSet presAssocID="{BE0151C4-9439-3844-B398-25F6C74E6716}" presName="sibTrans" presStyleCnt="0"/>
      <dgm:spPr/>
    </dgm:pt>
    <dgm:pt modelId="{F81779DD-85E9-234C-9046-E34EE470D49E}" type="pres">
      <dgm:prSet presAssocID="{B7A282AD-356F-A143-821E-911767B833CB}" presName="node" presStyleLbl="node1" presStyleIdx="7" presStyleCnt="9">
        <dgm:presLayoutVars>
          <dgm:bulletEnabled val="1"/>
        </dgm:presLayoutVars>
      </dgm:prSet>
      <dgm:spPr/>
    </dgm:pt>
    <dgm:pt modelId="{8421E7DF-874B-A648-948E-BC6A93DA23E7}" type="pres">
      <dgm:prSet presAssocID="{1344AFE3-1D9C-6C46-8FCB-1FEBF2E9B421}" presName="sibTrans" presStyleCnt="0"/>
      <dgm:spPr/>
    </dgm:pt>
    <dgm:pt modelId="{B46A2BED-4272-D04F-8A30-377D0305B580}" type="pres">
      <dgm:prSet presAssocID="{E7B9D672-49EC-1440-8966-4BFC67BD0FC3}" presName="node" presStyleLbl="node1" presStyleIdx="8" presStyleCnt="9">
        <dgm:presLayoutVars>
          <dgm:bulletEnabled val="1"/>
        </dgm:presLayoutVars>
      </dgm:prSet>
      <dgm:spPr/>
    </dgm:pt>
  </dgm:ptLst>
  <dgm:cxnLst>
    <dgm:cxn modelId="{BF046300-4A4F-2B47-A29B-DA27AA2E27E7}" srcId="{F328E45C-8233-47FF-8DCE-B9735B0D5315}" destId="{E7B9D672-49EC-1440-8966-4BFC67BD0FC3}" srcOrd="8" destOrd="0" parTransId="{A0AA7C8A-E8E8-824F-B5F2-DEEA3DB90658}" sibTransId="{C0AB8FA0-4FB6-C748-8A0E-F66A61B6ED9E}"/>
    <dgm:cxn modelId="{3A1C1808-381A-5A43-BA20-3C1D7A6C2E25}" srcId="{F328E45C-8233-47FF-8DCE-B9735B0D5315}" destId="{B7A282AD-356F-A143-821E-911767B833CB}" srcOrd="7" destOrd="0" parTransId="{FD76732D-EBAB-FC4D-AD04-23D53506D5A3}" sibTransId="{1344AFE3-1D9C-6C46-8FCB-1FEBF2E9B421}"/>
    <dgm:cxn modelId="{74AC6226-6EBF-4F1B-933D-A179E9F45141}" srcId="{F328E45C-8233-47FF-8DCE-B9735B0D5315}" destId="{B6309539-DD93-4C50-8F3C-3DB22D02FADC}" srcOrd="0" destOrd="0" parTransId="{1A59624A-08FE-4A70-8C7B-42E80C9208F9}" sibTransId="{6CAA9D04-BE36-4C81-8EBE-83635A40D9FA}"/>
    <dgm:cxn modelId="{471F7538-7B16-5E4A-A44E-8E524C307482}" srcId="{F328E45C-8233-47FF-8DCE-B9735B0D5315}" destId="{19CC51A3-FEFE-4249-A73B-EA98AB4A735A}" srcOrd="1" destOrd="0" parTransId="{9C9B74D8-0B80-054C-999A-F3A5FCCFEEBA}" sibTransId="{96A9FFBE-4850-9845-A26C-D70F59D9DEBC}"/>
    <dgm:cxn modelId="{1BECDB3A-AA4F-6D47-BBBC-8085F28B4BD1}" type="presOf" srcId="{E7B9D672-49EC-1440-8966-4BFC67BD0FC3}" destId="{B46A2BED-4272-D04F-8A30-377D0305B580}" srcOrd="0" destOrd="0" presId="urn:microsoft.com/office/officeart/2005/8/layout/default"/>
    <dgm:cxn modelId="{4A489E4B-C76D-614A-BF32-5DDB8BBE864C}" srcId="{F328E45C-8233-47FF-8DCE-B9735B0D5315}" destId="{A6DAD92E-3331-9445-B536-7E62BC5C3395}" srcOrd="2" destOrd="0" parTransId="{32DD5927-CA86-0E49-8A3B-045FFBEBFB81}" sibTransId="{AE3E6DFC-0263-F547-B3F7-3E627E5FEB4C}"/>
    <dgm:cxn modelId="{67E5FF51-67BD-6047-9A58-9377DA61EF34}" type="presOf" srcId="{D275CA78-14E9-BD4A-8BDD-DD874AF6C24D}" destId="{B0102D96-A9DB-B541-977E-2886CA26F76E}" srcOrd="0" destOrd="0" presId="urn:microsoft.com/office/officeart/2005/8/layout/default"/>
    <dgm:cxn modelId="{18B97052-7003-6F4A-8AB6-FA409C3AB887}" srcId="{F328E45C-8233-47FF-8DCE-B9735B0D5315}" destId="{5FB25E94-429E-2748-9413-26AE1B090D4D}" srcOrd="4" destOrd="0" parTransId="{5028E4A7-946C-9F40-8813-81F2E100C550}" sibTransId="{A62FBC73-53A2-FE45-9714-57BF3C8D9416}"/>
    <dgm:cxn modelId="{D765C368-2B8F-D446-A31C-00C99EAA3325}" srcId="{F328E45C-8233-47FF-8DCE-B9735B0D5315}" destId="{D275CA78-14E9-BD4A-8BDD-DD874AF6C24D}" srcOrd="5" destOrd="0" parTransId="{22302FA6-1FA6-494E-892E-A2A783347597}" sibTransId="{BD99FBF3-3993-5C45-8F94-D4F158883940}"/>
    <dgm:cxn modelId="{0FC0CC6B-9076-A24E-8E8F-532B9077FD55}" type="presOf" srcId="{4AD7040E-DBCB-5A4D-B282-FD030E5F091F}" destId="{90F5B861-D491-D843-BD58-AF9090B7C326}" srcOrd="0" destOrd="0" presId="urn:microsoft.com/office/officeart/2005/8/layout/default"/>
    <dgm:cxn modelId="{E7AB0E88-6CAC-8342-9A27-BB22B25382A3}" type="presOf" srcId="{5FB25E94-429E-2748-9413-26AE1B090D4D}" destId="{1B38F31E-2874-4440-B5A1-CB9149767D75}" srcOrd="0" destOrd="0" presId="urn:microsoft.com/office/officeart/2005/8/layout/default"/>
    <dgm:cxn modelId="{03915D8A-CEB2-C34D-BC64-B29C8968AB8D}" type="presOf" srcId="{19CC51A3-FEFE-4249-A73B-EA98AB4A735A}" destId="{E4037D3E-87D2-ED49-985D-73605BF1C213}" srcOrd="0" destOrd="0" presId="urn:microsoft.com/office/officeart/2005/8/layout/default"/>
    <dgm:cxn modelId="{11BAAF8E-EB2C-914D-8216-9AC37E61DF39}" srcId="{F328E45C-8233-47FF-8DCE-B9735B0D5315}" destId="{9059581C-2202-4346-8009-66EA1382DD61}" srcOrd="3" destOrd="0" parTransId="{12FA5E84-A450-F749-B90E-31B9DA0A4B87}" sibTransId="{17A6DD06-B877-A945-B6EE-8CE25294CA52}"/>
    <dgm:cxn modelId="{60A3B294-A0F9-2645-B677-CBA85C718672}" srcId="{F328E45C-8233-47FF-8DCE-B9735B0D5315}" destId="{4AD7040E-DBCB-5A4D-B282-FD030E5F091F}" srcOrd="6" destOrd="0" parTransId="{08CB687B-2D1C-644B-AD56-328146C87241}" sibTransId="{BE0151C4-9439-3844-B398-25F6C74E6716}"/>
    <dgm:cxn modelId="{A667B2A7-822B-3945-95A4-DF29717C345C}" type="presOf" srcId="{A6DAD92E-3331-9445-B536-7E62BC5C3395}" destId="{99D84D5A-5AE0-384A-9FA0-FCDD4A5EADDC}" srcOrd="0" destOrd="0" presId="urn:microsoft.com/office/officeart/2005/8/layout/default"/>
    <dgm:cxn modelId="{ED3142BE-F8CC-8A45-B96D-16C56F9B3911}" type="presOf" srcId="{9059581C-2202-4346-8009-66EA1382DD61}" destId="{7365B283-9B78-8140-BECB-FECDD3C6986C}" srcOrd="0" destOrd="0" presId="urn:microsoft.com/office/officeart/2005/8/layout/default"/>
    <dgm:cxn modelId="{6FD721C2-7E53-524E-A9CC-758DFBA9BF52}" type="presOf" srcId="{B6309539-DD93-4C50-8F3C-3DB22D02FADC}" destId="{18E84EEC-C06E-B247-B66C-6A6A731C4222}" srcOrd="0" destOrd="0" presId="urn:microsoft.com/office/officeart/2005/8/layout/default"/>
    <dgm:cxn modelId="{DFF715D0-00B7-D741-9E6C-2F2E2CF01BE0}" type="presOf" srcId="{B7A282AD-356F-A143-821E-911767B833CB}" destId="{F81779DD-85E9-234C-9046-E34EE470D49E}" srcOrd="0" destOrd="0" presId="urn:microsoft.com/office/officeart/2005/8/layout/default"/>
    <dgm:cxn modelId="{4DF067E3-77D1-3941-8083-8D49448E4E92}" type="presOf" srcId="{F328E45C-8233-47FF-8DCE-B9735B0D5315}" destId="{B5C88D08-A8F7-9044-BE8D-929FC4A1BC9C}" srcOrd="0" destOrd="0" presId="urn:microsoft.com/office/officeart/2005/8/layout/default"/>
    <dgm:cxn modelId="{A0E9B966-A444-A047-A9DD-BF547DAF4A9B}" type="presParOf" srcId="{B5C88D08-A8F7-9044-BE8D-929FC4A1BC9C}" destId="{18E84EEC-C06E-B247-B66C-6A6A731C4222}" srcOrd="0" destOrd="0" presId="urn:microsoft.com/office/officeart/2005/8/layout/default"/>
    <dgm:cxn modelId="{8EED7EDC-4792-5A43-B876-AEFDC8B070C5}" type="presParOf" srcId="{B5C88D08-A8F7-9044-BE8D-929FC4A1BC9C}" destId="{722FF04D-0565-644A-A312-0D72F0E5EEBA}" srcOrd="1" destOrd="0" presId="urn:microsoft.com/office/officeart/2005/8/layout/default"/>
    <dgm:cxn modelId="{1AD84C2E-8652-B44E-9CA4-829C9993C863}" type="presParOf" srcId="{B5C88D08-A8F7-9044-BE8D-929FC4A1BC9C}" destId="{E4037D3E-87D2-ED49-985D-73605BF1C213}" srcOrd="2" destOrd="0" presId="urn:microsoft.com/office/officeart/2005/8/layout/default"/>
    <dgm:cxn modelId="{D6F80ECC-83A1-144B-A8BB-9B9BA74F27E6}" type="presParOf" srcId="{B5C88D08-A8F7-9044-BE8D-929FC4A1BC9C}" destId="{7D048A9C-BDA4-7347-9C85-73399A1B7EE3}" srcOrd="3" destOrd="0" presId="urn:microsoft.com/office/officeart/2005/8/layout/default"/>
    <dgm:cxn modelId="{98CF614A-600E-DD47-B8E8-73B28791887E}" type="presParOf" srcId="{B5C88D08-A8F7-9044-BE8D-929FC4A1BC9C}" destId="{99D84D5A-5AE0-384A-9FA0-FCDD4A5EADDC}" srcOrd="4" destOrd="0" presId="urn:microsoft.com/office/officeart/2005/8/layout/default"/>
    <dgm:cxn modelId="{D0A04190-73F2-8543-A0FF-34BD46D761F2}" type="presParOf" srcId="{B5C88D08-A8F7-9044-BE8D-929FC4A1BC9C}" destId="{6D053196-962F-D748-ACC9-EB7356F421D3}" srcOrd="5" destOrd="0" presId="urn:microsoft.com/office/officeart/2005/8/layout/default"/>
    <dgm:cxn modelId="{457E015F-4B2A-E944-B9DD-D37D8BD15FFE}" type="presParOf" srcId="{B5C88D08-A8F7-9044-BE8D-929FC4A1BC9C}" destId="{7365B283-9B78-8140-BECB-FECDD3C6986C}" srcOrd="6" destOrd="0" presId="urn:microsoft.com/office/officeart/2005/8/layout/default"/>
    <dgm:cxn modelId="{1F6A9CF6-4C4B-4948-B413-F4A455CD772E}" type="presParOf" srcId="{B5C88D08-A8F7-9044-BE8D-929FC4A1BC9C}" destId="{743BC63A-303C-3B48-A9B3-3425522B1E8A}" srcOrd="7" destOrd="0" presId="urn:microsoft.com/office/officeart/2005/8/layout/default"/>
    <dgm:cxn modelId="{8413CE0C-F085-C54A-B9F3-BC337D6AC87C}" type="presParOf" srcId="{B5C88D08-A8F7-9044-BE8D-929FC4A1BC9C}" destId="{1B38F31E-2874-4440-B5A1-CB9149767D75}" srcOrd="8" destOrd="0" presId="urn:microsoft.com/office/officeart/2005/8/layout/default"/>
    <dgm:cxn modelId="{1E7EC15F-2027-4445-B29F-0C7E74EEA561}" type="presParOf" srcId="{B5C88D08-A8F7-9044-BE8D-929FC4A1BC9C}" destId="{80907DF9-CA8F-EF4E-BB17-E616B648096D}" srcOrd="9" destOrd="0" presId="urn:microsoft.com/office/officeart/2005/8/layout/default"/>
    <dgm:cxn modelId="{364E3620-0E16-D24E-8BDD-22B2EE932F11}" type="presParOf" srcId="{B5C88D08-A8F7-9044-BE8D-929FC4A1BC9C}" destId="{B0102D96-A9DB-B541-977E-2886CA26F76E}" srcOrd="10" destOrd="0" presId="urn:microsoft.com/office/officeart/2005/8/layout/default"/>
    <dgm:cxn modelId="{D7EF8816-7D48-D945-B124-3FA7B8763C5A}" type="presParOf" srcId="{B5C88D08-A8F7-9044-BE8D-929FC4A1BC9C}" destId="{0ED12D7D-64EA-C446-939E-36ED3FB721DD}" srcOrd="11" destOrd="0" presId="urn:microsoft.com/office/officeart/2005/8/layout/default"/>
    <dgm:cxn modelId="{9C4A3539-431E-EE41-8475-914DC335C3E2}" type="presParOf" srcId="{B5C88D08-A8F7-9044-BE8D-929FC4A1BC9C}" destId="{90F5B861-D491-D843-BD58-AF9090B7C326}" srcOrd="12" destOrd="0" presId="urn:microsoft.com/office/officeart/2005/8/layout/default"/>
    <dgm:cxn modelId="{C97CDC17-8B10-7F4B-A792-2D05B5C668AE}" type="presParOf" srcId="{B5C88D08-A8F7-9044-BE8D-929FC4A1BC9C}" destId="{06F65AE4-13A6-354B-9F87-72A53D3DB5EF}" srcOrd="13" destOrd="0" presId="urn:microsoft.com/office/officeart/2005/8/layout/default"/>
    <dgm:cxn modelId="{C6BD7382-4EEC-E14E-8152-89DAD50F9FA9}" type="presParOf" srcId="{B5C88D08-A8F7-9044-BE8D-929FC4A1BC9C}" destId="{F81779DD-85E9-234C-9046-E34EE470D49E}" srcOrd="14" destOrd="0" presId="urn:microsoft.com/office/officeart/2005/8/layout/default"/>
    <dgm:cxn modelId="{CCE653F9-0632-3046-A21E-F321FD1E0F14}" type="presParOf" srcId="{B5C88D08-A8F7-9044-BE8D-929FC4A1BC9C}" destId="{8421E7DF-874B-A648-948E-BC6A93DA23E7}" srcOrd="15" destOrd="0" presId="urn:microsoft.com/office/officeart/2005/8/layout/default"/>
    <dgm:cxn modelId="{E9CADFA0-5F65-5549-82A2-D1CAC3AA481D}" type="presParOf" srcId="{B5C88D08-A8F7-9044-BE8D-929FC4A1BC9C}" destId="{B46A2BED-4272-D04F-8A30-377D0305B580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7B4983-0FE8-F54F-BCDB-4E16635900CC}">
      <dsp:nvSpPr>
        <dsp:cNvPr id="0" name=""/>
        <dsp:cNvSpPr/>
      </dsp:nvSpPr>
      <dsp:spPr>
        <a:xfrm>
          <a:off x="1740994" y="8"/>
          <a:ext cx="4306395" cy="430699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The Exploratory Research and Praxis Module is designed to enable you to develop ideas through </a:t>
          </a:r>
          <a:r>
            <a:rPr lang="en-GB" sz="2400" b="1" kern="1200" dirty="0"/>
            <a:t>practical experimentation </a:t>
          </a:r>
          <a:r>
            <a:rPr lang="en-GB" sz="2400" kern="1200" dirty="0"/>
            <a:t>and </a:t>
          </a:r>
          <a:r>
            <a:rPr lang="en-GB" sz="2400" b="1" kern="1200" dirty="0"/>
            <a:t>philosophical exploration</a:t>
          </a:r>
          <a:r>
            <a:rPr lang="en-GB" sz="2400" kern="1200" dirty="0"/>
            <a:t>. </a:t>
          </a:r>
          <a:endParaRPr lang="en-US" sz="2400" kern="1200" dirty="0"/>
        </a:p>
      </dsp:txBody>
      <dsp:txXfrm>
        <a:off x="2371651" y="630753"/>
        <a:ext cx="3045081" cy="3045508"/>
      </dsp:txXfrm>
    </dsp:sp>
    <dsp:sp modelId="{07591103-EFCB-DD42-B67A-C47D5086CD0B}">
      <dsp:nvSpPr>
        <dsp:cNvPr id="0" name=""/>
        <dsp:cNvSpPr/>
      </dsp:nvSpPr>
      <dsp:spPr>
        <a:xfrm rot="5400160">
          <a:off x="6402668" y="1583062"/>
          <a:ext cx="1507238" cy="1141194"/>
        </a:xfrm>
        <a:prstGeom prst="triangle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E96E34-5E3E-F546-960A-856509AEF26F}">
      <dsp:nvSpPr>
        <dsp:cNvPr id="0" name=""/>
        <dsp:cNvSpPr/>
      </dsp:nvSpPr>
      <dsp:spPr>
        <a:xfrm>
          <a:off x="8200588" y="611"/>
          <a:ext cx="4306395" cy="430639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Focus on expansive creative development through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THINKING &amp; DOING</a:t>
          </a:r>
          <a:endParaRPr lang="en-US" sz="2400" kern="1200"/>
        </a:p>
      </dsp:txBody>
      <dsp:txXfrm>
        <a:off x="8831245" y="631268"/>
        <a:ext cx="3045081" cy="30450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95AAFB-BC72-CA48-B8DC-FF0B9B297FEC}">
      <dsp:nvSpPr>
        <dsp:cNvPr id="0" name=""/>
        <dsp:cNvSpPr/>
      </dsp:nvSpPr>
      <dsp:spPr>
        <a:xfrm>
          <a:off x="0" y="48425"/>
          <a:ext cx="5607050" cy="444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Reading</a:t>
          </a:r>
        </a:p>
      </dsp:txBody>
      <dsp:txXfrm>
        <a:off x="21704" y="70129"/>
        <a:ext cx="5563642" cy="401192"/>
      </dsp:txXfrm>
    </dsp:sp>
    <dsp:sp modelId="{632779E0-F1B9-674A-9DA5-F3CF510F13B0}">
      <dsp:nvSpPr>
        <dsp:cNvPr id="0" name=""/>
        <dsp:cNvSpPr/>
      </dsp:nvSpPr>
      <dsp:spPr>
        <a:xfrm>
          <a:off x="0" y="493025"/>
          <a:ext cx="5607050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0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Reading – articles, books, journals….</a:t>
          </a:r>
        </a:p>
      </dsp:txBody>
      <dsp:txXfrm>
        <a:off x="0" y="493025"/>
        <a:ext cx="5607050" cy="314640"/>
      </dsp:txXfrm>
    </dsp:sp>
    <dsp:sp modelId="{B14C54AB-FADC-F14A-9743-1AB17C227658}">
      <dsp:nvSpPr>
        <dsp:cNvPr id="0" name=""/>
        <dsp:cNvSpPr/>
      </dsp:nvSpPr>
      <dsp:spPr>
        <a:xfrm>
          <a:off x="0" y="807665"/>
          <a:ext cx="5607050" cy="444600"/>
        </a:xfrm>
        <a:prstGeom prst="roundRect">
          <a:avLst/>
        </a:prstGeom>
        <a:gradFill rotWithShape="0">
          <a:gsLst>
            <a:gs pos="0">
              <a:schemeClr val="accent2">
                <a:hueOff val="-2070378"/>
                <a:satOff val="9172"/>
                <a:lumOff val="-3373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2070378"/>
                <a:satOff val="9172"/>
                <a:lumOff val="-3373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2070378"/>
                <a:satOff val="9172"/>
                <a:lumOff val="-3373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Watching</a:t>
          </a:r>
        </a:p>
      </dsp:txBody>
      <dsp:txXfrm>
        <a:off x="21704" y="829369"/>
        <a:ext cx="5563642" cy="401192"/>
      </dsp:txXfrm>
    </dsp:sp>
    <dsp:sp modelId="{21D9B8D0-F6B1-7F45-B268-563E11722ED5}">
      <dsp:nvSpPr>
        <dsp:cNvPr id="0" name=""/>
        <dsp:cNvSpPr/>
      </dsp:nvSpPr>
      <dsp:spPr>
        <a:xfrm>
          <a:off x="0" y="1252265"/>
          <a:ext cx="5607050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0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Watching films, documentaries…</a:t>
          </a:r>
        </a:p>
      </dsp:txBody>
      <dsp:txXfrm>
        <a:off x="0" y="1252265"/>
        <a:ext cx="5607050" cy="314640"/>
      </dsp:txXfrm>
    </dsp:sp>
    <dsp:sp modelId="{B48967A4-9124-8D41-91D9-11A8DFFF2AE1}">
      <dsp:nvSpPr>
        <dsp:cNvPr id="0" name=""/>
        <dsp:cNvSpPr/>
      </dsp:nvSpPr>
      <dsp:spPr>
        <a:xfrm>
          <a:off x="0" y="1566905"/>
          <a:ext cx="5607050" cy="444600"/>
        </a:xfrm>
        <a:prstGeom prst="roundRect">
          <a:avLst/>
        </a:prstGeom>
        <a:gradFill rotWithShape="0">
          <a:gsLst>
            <a:gs pos="0">
              <a:schemeClr val="accent2">
                <a:hueOff val="-4140756"/>
                <a:satOff val="18344"/>
                <a:lumOff val="-6746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4140756"/>
                <a:satOff val="18344"/>
                <a:lumOff val="-6746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4140756"/>
                <a:satOff val="18344"/>
                <a:lumOff val="-6746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Seeing</a:t>
          </a:r>
        </a:p>
      </dsp:txBody>
      <dsp:txXfrm>
        <a:off x="21704" y="1588609"/>
        <a:ext cx="5563642" cy="401192"/>
      </dsp:txXfrm>
    </dsp:sp>
    <dsp:sp modelId="{DB114246-1325-2949-A0E8-B57D74C401F4}">
      <dsp:nvSpPr>
        <dsp:cNvPr id="0" name=""/>
        <dsp:cNvSpPr/>
      </dsp:nvSpPr>
      <dsp:spPr>
        <a:xfrm>
          <a:off x="0" y="2011505"/>
          <a:ext cx="5607050" cy="452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0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Seeing….. Exhibitions, sites, locations…. Places of interest and other artwork….. Online talks, conferences and gallery tours.</a:t>
          </a:r>
        </a:p>
      </dsp:txBody>
      <dsp:txXfrm>
        <a:off x="0" y="2011505"/>
        <a:ext cx="5607050" cy="452295"/>
      </dsp:txXfrm>
    </dsp:sp>
    <dsp:sp modelId="{CDE92216-9496-7141-8F27-FDE02F819159}">
      <dsp:nvSpPr>
        <dsp:cNvPr id="0" name=""/>
        <dsp:cNvSpPr/>
      </dsp:nvSpPr>
      <dsp:spPr>
        <a:xfrm>
          <a:off x="0" y="2463800"/>
          <a:ext cx="5607050" cy="444600"/>
        </a:xfrm>
        <a:prstGeom prst="roundRect">
          <a:avLst/>
        </a:prstGeom>
        <a:gradFill rotWithShape="0">
          <a:gsLst>
            <a:gs pos="0">
              <a:schemeClr val="accent2">
                <a:hueOff val="-6211134"/>
                <a:satOff val="27515"/>
                <a:lumOff val="-10118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6211134"/>
                <a:satOff val="27515"/>
                <a:lumOff val="-10118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6211134"/>
                <a:satOff val="27515"/>
                <a:lumOff val="-10118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Collecting</a:t>
          </a:r>
        </a:p>
      </dsp:txBody>
      <dsp:txXfrm>
        <a:off x="21704" y="2485504"/>
        <a:ext cx="5563642" cy="401192"/>
      </dsp:txXfrm>
    </dsp:sp>
    <dsp:sp modelId="{81F01DAE-9395-114D-B6F5-BAA8BFA0F8D1}">
      <dsp:nvSpPr>
        <dsp:cNvPr id="0" name=""/>
        <dsp:cNvSpPr/>
      </dsp:nvSpPr>
      <dsp:spPr>
        <a:xfrm>
          <a:off x="0" y="2908400"/>
          <a:ext cx="5607050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0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Collecting materials and objects to feed ideas….</a:t>
          </a:r>
        </a:p>
      </dsp:txBody>
      <dsp:txXfrm>
        <a:off x="0" y="2908400"/>
        <a:ext cx="5607050" cy="314640"/>
      </dsp:txXfrm>
    </dsp:sp>
    <dsp:sp modelId="{C37C478A-CE07-C943-8E56-2BBBA863F04D}">
      <dsp:nvSpPr>
        <dsp:cNvPr id="0" name=""/>
        <dsp:cNvSpPr/>
      </dsp:nvSpPr>
      <dsp:spPr>
        <a:xfrm>
          <a:off x="0" y="3223040"/>
          <a:ext cx="5607050" cy="444600"/>
        </a:xfrm>
        <a:prstGeom prst="roundRect">
          <a:avLst/>
        </a:prstGeom>
        <a:gradFill rotWithShape="0">
          <a:gsLst>
            <a:gs pos="0">
              <a:schemeClr val="accent2">
                <a:hueOff val="-8281512"/>
                <a:satOff val="36687"/>
                <a:lumOff val="-13491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8281512"/>
                <a:satOff val="36687"/>
                <a:lumOff val="-13491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8281512"/>
                <a:satOff val="36687"/>
                <a:lumOff val="-13491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Drawing, writing and photographing</a:t>
          </a:r>
        </a:p>
      </dsp:txBody>
      <dsp:txXfrm>
        <a:off x="21704" y="3244744"/>
        <a:ext cx="5563642" cy="401192"/>
      </dsp:txXfrm>
    </dsp:sp>
    <dsp:sp modelId="{973CF7A7-41A6-9045-A2C5-AB050BA442BD}">
      <dsp:nvSpPr>
        <dsp:cNvPr id="0" name=""/>
        <dsp:cNvSpPr/>
      </dsp:nvSpPr>
      <dsp:spPr>
        <a:xfrm>
          <a:off x="0" y="3667640"/>
          <a:ext cx="5607050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0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Drawing, writing and photographing….. </a:t>
          </a:r>
        </a:p>
      </dsp:txBody>
      <dsp:txXfrm>
        <a:off x="0" y="3667640"/>
        <a:ext cx="5607050" cy="314640"/>
      </dsp:txXfrm>
    </dsp:sp>
    <dsp:sp modelId="{8B1C0552-E4F4-8B43-9B9A-88A08DEB34C4}">
      <dsp:nvSpPr>
        <dsp:cNvPr id="0" name=""/>
        <dsp:cNvSpPr/>
      </dsp:nvSpPr>
      <dsp:spPr>
        <a:xfrm>
          <a:off x="0" y="3982279"/>
          <a:ext cx="5607050" cy="444600"/>
        </a:xfrm>
        <a:prstGeom prst="roundRect">
          <a:avLst/>
        </a:prstGeom>
        <a:gradFill rotWithShape="0">
          <a:gsLst>
            <a:gs pos="0">
              <a:schemeClr val="accent2">
                <a:hueOff val="-10351890"/>
                <a:satOff val="45859"/>
                <a:lumOff val="-16864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10351890"/>
                <a:satOff val="45859"/>
                <a:lumOff val="-16864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10351890"/>
                <a:satOff val="45859"/>
                <a:lumOff val="-16864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Sampling and playing</a:t>
          </a:r>
        </a:p>
      </dsp:txBody>
      <dsp:txXfrm>
        <a:off x="21704" y="4003983"/>
        <a:ext cx="5563642" cy="401192"/>
      </dsp:txXfrm>
    </dsp:sp>
    <dsp:sp modelId="{C25B11B1-3BA0-3643-8F39-E57018510087}">
      <dsp:nvSpPr>
        <dsp:cNvPr id="0" name=""/>
        <dsp:cNvSpPr/>
      </dsp:nvSpPr>
      <dsp:spPr>
        <a:xfrm>
          <a:off x="0" y="4426879"/>
          <a:ext cx="5607050" cy="452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0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Sampling and playing with materials and techniques …..includes individual sampling as well as workshop menu</a:t>
          </a:r>
        </a:p>
      </dsp:txBody>
      <dsp:txXfrm>
        <a:off x="0" y="4426879"/>
        <a:ext cx="5607050" cy="4522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D36CEF-D1FD-4D4B-98CC-BBED1107AF4F}">
      <dsp:nvSpPr>
        <dsp:cNvPr id="0" name=""/>
        <dsp:cNvSpPr/>
      </dsp:nvSpPr>
      <dsp:spPr>
        <a:xfrm>
          <a:off x="0" y="8149"/>
          <a:ext cx="5607050" cy="15795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Where from….. Art, design….. Science, history, philosophy, psychology, educational……</a:t>
          </a:r>
        </a:p>
      </dsp:txBody>
      <dsp:txXfrm>
        <a:off x="77105" y="85254"/>
        <a:ext cx="5452840" cy="1425290"/>
      </dsp:txXfrm>
    </dsp:sp>
    <dsp:sp modelId="{47AAAE22-2841-184F-896F-A9B72DA310AA}">
      <dsp:nvSpPr>
        <dsp:cNvPr id="0" name=""/>
        <dsp:cNvSpPr/>
      </dsp:nvSpPr>
      <dsp:spPr>
        <a:xfrm>
          <a:off x="0" y="1674049"/>
          <a:ext cx="5607050" cy="1579500"/>
        </a:xfrm>
        <a:prstGeom prst="roundRect">
          <a:avLst/>
        </a:prstGeom>
        <a:gradFill rotWithShape="0">
          <a:gsLst>
            <a:gs pos="0">
              <a:schemeClr val="accent2">
                <a:hueOff val="-5175945"/>
                <a:satOff val="22930"/>
                <a:lumOff val="-8432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5175945"/>
                <a:satOff val="22930"/>
                <a:lumOff val="-8432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5175945"/>
                <a:satOff val="22930"/>
                <a:lumOff val="-8432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Research …..research terms, methods and approaches,</a:t>
          </a:r>
        </a:p>
      </dsp:txBody>
      <dsp:txXfrm>
        <a:off x="77105" y="1751154"/>
        <a:ext cx="5452840" cy="1425290"/>
      </dsp:txXfrm>
    </dsp:sp>
    <dsp:sp modelId="{B1BD2A08-8C90-6C4F-A423-8B32B316B35B}">
      <dsp:nvSpPr>
        <dsp:cNvPr id="0" name=""/>
        <dsp:cNvSpPr/>
      </dsp:nvSpPr>
      <dsp:spPr>
        <a:xfrm>
          <a:off x="0" y="3339950"/>
          <a:ext cx="5607050" cy="1579500"/>
        </a:xfrm>
        <a:prstGeom prst="roundRect">
          <a:avLst/>
        </a:prstGeom>
        <a:gradFill rotWithShape="0">
          <a:gsLst>
            <a:gs pos="0">
              <a:schemeClr val="accent2">
                <a:hueOff val="-10351890"/>
                <a:satOff val="45859"/>
                <a:lumOff val="-16864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10351890"/>
                <a:satOff val="45859"/>
                <a:lumOff val="-16864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10351890"/>
                <a:satOff val="45859"/>
                <a:lumOff val="-16864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Qualitative,  </a:t>
          </a:r>
          <a:r>
            <a:rPr lang="en-US" sz="3000" kern="1200" dirty="0" err="1"/>
            <a:t>Quantititive</a:t>
          </a:r>
          <a:r>
            <a:rPr lang="en-US" sz="3000" kern="1200" dirty="0"/>
            <a:t>, Ontology, Epistemology. </a:t>
          </a:r>
        </a:p>
      </dsp:txBody>
      <dsp:txXfrm>
        <a:off x="77105" y="3417055"/>
        <a:ext cx="5452840" cy="14252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EE063D-0C3F-3D45-8B2A-D9E8CEF739DA}">
      <dsp:nvSpPr>
        <dsp:cNvPr id="0" name=""/>
        <dsp:cNvSpPr/>
      </dsp:nvSpPr>
      <dsp:spPr>
        <a:xfrm>
          <a:off x="48310" y="516"/>
          <a:ext cx="2385345" cy="14312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Individual plan of action</a:t>
          </a:r>
        </a:p>
      </dsp:txBody>
      <dsp:txXfrm>
        <a:off x="48310" y="516"/>
        <a:ext cx="2385345" cy="1431207"/>
      </dsp:txXfrm>
    </dsp:sp>
    <dsp:sp modelId="{C0F9D227-4904-0248-8D0D-04B584F2BB7F}">
      <dsp:nvSpPr>
        <dsp:cNvPr id="0" name=""/>
        <dsp:cNvSpPr/>
      </dsp:nvSpPr>
      <dsp:spPr>
        <a:xfrm>
          <a:off x="2672191" y="516"/>
          <a:ext cx="2385345" cy="14312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Collaborative developments</a:t>
          </a:r>
        </a:p>
      </dsp:txBody>
      <dsp:txXfrm>
        <a:off x="2672191" y="516"/>
        <a:ext cx="2385345" cy="1431207"/>
      </dsp:txXfrm>
    </dsp:sp>
    <dsp:sp modelId="{4FDCDBE8-0B3C-FB46-BFEC-886A34B47CB2}">
      <dsp:nvSpPr>
        <dsp:cNvPr id="0" name=""/>
        <dsp:cNvSpPr/>
      </dsp:nvSpPr>
      <dsp:spPr>
        <a:xfrm>
          <a:off x="5296071" y="516"/>
          <a:ext cx="2385345" cy="14312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Live briefs or external projects</a:t>
          </a:r>
        </a:p>
      </dsp:txBody>
      <dsp:txXfrm>
        <a:off x="5296071" y="516"/>
        <a:ext cx="2385345" cy="1431207"/>
      </dsp:txXfrm>
    </dsp:sp>
    <dsp:sp modelId="{D5047398-F899-E446-89E8-C9514C56D4DD}">
      <dsp:nvSpPr>
        <dsp:cNvPr id="0" name=""/>
        <dsp:cNvSpPr/>
      </dsp:nvSpPr>
      <dsp:spPr>
        <a:xfrm>
          <a:off x="48310" y="1670258"/>
          <a:ext cx="2385345" cy="14312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Consider creating several mini briefs within the module if this motivates you.</a:t>
          </a:r>
        </a:p>
      </dsp:txBody>
      <dsp:txXfrm>
        <a:off x="48310" y="1670258"/>
        <a:ext cx="2385345" cy="1431207"/>
      </dsp:txXfrm>
    </dsp:sp>
    <dsp:sp modelId="{D3034233-D604-7A47-A800-16EF8EBAB280}">
      <dsp:nvSpPr>
        <dsp:cNvPr id="0" name=""/>
        <dsp:cNvSpPr/>
      </dsp:nvSpPr>
      <dsp:spPr>
        <a:xfrm>
          <a:off x="2672191" y="1670258"/>
          <a:ext cx="2385345" cy="14312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Who is your audience?</a:t>
          </a:r>
        </a:p>
      </dsp:txBody>
      <dsp:txXfrm>
        <a:off x="2672191" y="1670258"/>
        <a:ext cx="2385345" cy="1431207"/>
      </dsp:txXfrm>
    </dsp:sp>
    <dsp:sp modelId="{19F5224B-45D4-5D4B-BB18-73AAB9F27E2B}">
      <dsp:nvSpPr>
        <dsp:cNvPr id="0" name=""/>
        <dsp:cNvSpPr/>
      </dsp:nvSpPr>
      <dsp:spPr>
        <a:xfrm>
          <a:off x="5296071" y="1670258"/>
          <a:ext cx="2385345" cy="14312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How do you normally work? / do you want to experiment with something different?</a:t>
          </a:r>
        </a:p>
      </dsp:txBody>
      <dsp:txXfrm>
        <a:off x="5296071" y="1670258"/>
        <a:ext cx="2385345" cy="143120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3AA430-2939-4D4D-AB9D-570DBBD2A992}">
      <dsp:nvSpPr>
        <dsp:cNvPr id="0" name=""/>
        <dsp:cNvSpPr/>
      </dsp:nvSpPr>
      <dsp:spPr>
        <a:xfrm>
          <a:off x="0" y="2406"/>
          <a:ext cx="560705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112337-FDD9-FB4B-83B7-22F22D17D76E}">
      <dsp:nvSpPr>
        <dsp:cNvPr id="0" name=""/>
        <dsp:cNvSpPr/>
      </dsp:nvSpPr>
      <dsp:spPr>
        <a:xfrm>
          <a:off x="0" y="2406"/>
          <a:ext cx="5607050" cy="16409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Large module asking for a ‘body’ of explorative work. (3 x Thought Experiment) </a:t>
          </a:r>
        </a:p>
      </dsp:txBody>
      <dsp:txXfrm>
        <a:off x="0" y="2406"/>
        <a:ext cx="5607050" cy="1640929"/>
      </dsp:txXfrm>
    </dsp:sp>
    <dsp:sp modelId="{AE306F06-F09E-1A4C-A7B4-626002E1B772}">
      <dsp:nvSpPr>
        <dsp:cNvPr id="0" name=""/>
        <dsp:cNvSpPr/>
      </dsp:nvSpPr>
      <dsp:spPr>
        <a:xfrm>
          <a:off x="0" y="1643335"/>
          <a:ext cx="5607050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822FFA-DF30-694C-9BED-2DF030DC6246}">
      <dsp:nvSpPr>
        <dsp:cNvPr id="0" name=""/>
        <dsp:cNvSpPr/>
      </dsp:nvSpPr>
      <dsp:spPr>
        <a:xfrm>
          <a:off x="0" y="1643335"/>
          <a:ext cx="5607050" cy="16409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How will you </a:t>
          </a:r>
          <a:r>
            <a:rPr lang="en-US" sz="2600" kern="1200" dirty="0" err="1"/>
            <a:t>organise</a:t>
          </a:r>
          <a:r>
            <a:rPr lang="en-US" sz="2600" kern="1200" dirty="0"/>
            <a:t> your research? Technical file, theory folder, sketchbook, journal, digital folders, blog, material samples (photographed and annotated)</a:t>
          </a:r>
        </a:p>
      </dsp:txBody>
      <dsp:txXfrm>
        <a:off x="0" y="1643335"/>
        <a:ext cx="5607050" cy="1640929"/>
      </dsp:txXfrm>
    </dsp:sp>
    <dsp:sp modelId="{B4010CF8-F7F1-C345-9195-22AE95AE5948}">
      <dsp:nvSpPr>
        <dsp:cNvPr id="0" name=""/>
        <dsp:cNvSpPr/>
      </dsp:nvSpPr>
      <dsp:spPr>
        <a:xfrm>
          <a:off x="0" y="3284264"/>
          <a:ext cx="560705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656E4BC-6C31-7840-B2B2-1D990501CB9B}">
      <dsp:nvSpPr>
        <dsp:cNvPr id="0" name=""/>
        <dsp:cNvSpPr/>
      </dsp:nvSpPr>
      <dsp:spPr>
        <a:xfrm>
          <a:off x="0" y="3284264"/>
          <a:ext cx="5607050" cy="16409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Requires a final DIGITAL submission, but this can be a summary of your key findings and doesn’t mean your whole module is digital.</a:t>
          </a:r>
        </a:p>
      </dsp:txBody>
      <dsp:txXfrm>
        <a:off x="0" y="3284264"/>
        <a:ext cx="5607050" cy="16409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B1150-9977-4447-A1ED-9C787DF1A712}">
      <dsp:nvSpPr>
        <dsp:cNvPr id="0" name=""/>
        <dsp:cNvSpPr/>
      </dsp:nvSpPr>
      <dsp:spPr>
        <a:xfrm>
          <a:off x="0" y="0"/>
          <a:ext cx="5607050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6671137-3979-C648-8996-1F806F41894F}">
      <dsp:nvSpPr>
        <dsp:cNvPr id="0" name=""/>
        <dsp:cNvSpPr/>
      </dsp:nvSpPr>
      <dsp:spPr>
        <a:xfrm>
          <a:off x="0" y="0"/>
          <a:ext cx="5607050" cy="61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1:1 Tutorials (mostly Friday afternoon but see your pathway tutor)</a:t>
          </a:r>
        </a:p>
      </dsp:txBody>
      <dsp:txXfrm>
        <a:off x="0" y="0"/>
        <a:ext cx="5607050" cy="615949"/>
      </dsp:txXfrm>
    </dsp:sp>
    <dsp:sp modelId="{BAF55EFE-7290-D642-AAE6-4398C707930C}">
      <dsp:nvSpPr>
        <dsp:cNvPr id="0" name=""/>
        <dsp:cNvSpPr/>
      </dsp:nvSpPr>
      <dsp:spPr>
        <a:xfrm>
          <a:off x="0" y="615949"/>
          <a:ext cx="5607050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908BC4-926E-9B40-9C07-16B073EF29C3}">
      <dsp:nvSpPr>
        <dsp:cNvPr id="0" name=""/>
        <dsp:cNvSpPr/>
      </dsp:nvSpPr>
      <dsp:spPr>
        <a:xfrm>
          <a:off x="0" y="615949"/>
          <a:ext cx="5607050" cy="61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Lectures</a:t>
          </a:r>
        </a:p>
      </dsp:txBody>
      <dsp:txXfrm>
        <a:off x="0" y="615949"/>
        <a:ext cx="5607050" cy="615949"/>
      </dsp:txXfrm>
    </dsp:sp>
    <dsp:sp modelId="{F74DB2BF-B726-1F4F-A0B8-4041A520E7E1}">
      <dsp:nvSpPr>
        <dsp:cNvPr id="0" name=""/>
        <dsp:cNvSpPr/>
      </dsp:nvSpPr>
      <dsp:spPr>
        <a:xfrm>
          <a:off x="0" y="1231899"/>
          <a:ext cx="5607050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30780DC-DFFB-024C-B54A-CAA569C71A84}">
      <dsp:nvSpPr>
        <dsp:cNvPr id="0" name=""/>
        <dsp:cNvSpPr/>
      </dsp:nvSpPr>
      <dsp:spPr>
        <a:xfrm>
          <a:off x="0" y="1231899"/>
          <a:ext cx="5607050" cy="61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Seminars</a:t>
          </a:r>
        </a:p>
      </dsp:txBody>
      <dsp:txXfrm>
        <a:off x="0" y="1231899"/>
        <a:ext cx="5607050" cy="615949"/>
      </dsp:txXfrm>
    </dsp:sp>
    <dsp:sp modelId="{12B41DDD-168D-3842-9933-0F6FA1DA8F28}">
      <dsp:nvSpPr>
        <dsp:cNvPr id="0" name=""/>
        <dsp:cNvSpPr/>
      </dsp:nvSpPr>
      <dsp:spPr>
        <a:xfrm>
          <a:off x="0" y="1847849"/>
          <a:ext cx="5607050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21EB8B5-8822-084B-AC53-5C1D3786FCFD}">
      <dsp:nvSpPr>
        <dsp:cNvPr id="0" name=""/>
        <dsp:cNvSpPr/>
      </dsp:nvSpPr>
      <dsp:spPr>
        <a:xfrm>
          <a:off x="0" y="1847849"/>
          <a:ext cx="5607050" cy="61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Seminars (student led) could be developed from Collaborative Dialogues connections.</a:t>
          </a:r>
        </a:p>
      </dsp:txBody>
      <dsp:txXfrm>
        <a:off x="0" y="1847849"/>
        <a:ext cx="5607050" cy="615949"/>
      </dsp:txXfrm>
    </dsp:sp>
    <dsp:sp modelId="{2047BA52-55DA-D241-8B75-2F435B9D7C88}">
      <dsp:nvSpPr>
        <dsp:cNvPr id="0" name=""/>
        <dsp:cNvSpPr/>
      </dsp:nvSpPr>
      <dsp:spPr>
        <a:xfrm>
          <a:off x="0" y="2463799"/>
          <a:ext cx="5607050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BD1683-2EA2-3446-A086-7D7A6C704A1D}">
      <dsp:nvSpPr>
        <dsp:cNvPr id="0" name=""/>
        <dsp:cNvSpPr/>
      </dsp:nvSpPr>
      <dsp:spPr>
        <a:xfrm>
          <a:off x="0" y="2463799"/>
          <a:ext cx="5607050" cy="61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Pairings /collaborative / skills swap opportunities</a:t>
          </a:r>
        </a:p>
      </dsp:txBody>
      <dsp:txXfrm>
        <a:off x="0" y="2463799"/>
        <a:ext cx="5607050" cy="615949"/>
      </dsp:txXfrm>
    </dsp:sp>
    <dsp:sp modelId="{7D96B13B-18E4-4C4F-BBA0-89701BF346A1}">
      <dsp:nvSpPr>
        <dsp:cNvPr id="0" name=""/>
        <dsp:cNvSpPr/>
      </dsp:nvSpPr>
      <dsp:spPr>
        <a:xfrm>
          <a:off x="0" y="3079749"/>
          <a:ext cx="5607050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C02C060-CF4D-AE47-AE96-86765DF4F029}">
      <dsp:nvSpPr>
        <dsp:cNvPr id="0" name=""/>
        <dsp:cNvSpPr/>
      </dsp:nvSpPr>
      <dsp:spPr>
        <a:xfrm>
          <a:off x="0" y="3079749"/>
          <a:ext cx="5607050" cy="61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Research talks</a:t>
          </a:r>
        </a:p>
      </dsp:txBody>
      <dsp:txXfrm>
        <a:off x="0" y="3079749"/>
        <a:ext cx="5607050" cy="615949"/>
      </dsp:txXfrm>
    </dsp:sp>
    <dsp:sp modelId="{F5EAC84B-CD22-C94F-9BC5-409E3CB72556}">
      <dsp:nvSpPr>
        <dsp:cNvPr id="0" name=""/>
        <dsp:cNvSpPr/>
      </dsp:nvSpPr>
      <dsp:spPr>
        <a:xfrm>
          <a:off x="0" y="3695699"/>
          <a:ext cx="5607050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67E5C67-3C0B-EF49-A73E-B73290D9B967}">
      <dsp:nvSpPr>
        <dsp:cNvPr id="0" name=""/>
        <dsp:cNvSpPr/>
      </dsp:nvSpPr>
      <dsp:spPr>
        <a:xfrm>
          <a:off x="0" y="3695699"/>
          <a:ext cx="5607050" cy="61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Formative Reviews: Scheduled in core timetable</a:t>
          </a:r>
        </a:p>
      </dsp:txBody>
      <dsp:txXfrm>
        <a:off x="0" y="3695699"/>
        <a:ext cx="5607050" cy="615949"/>
      </dsp:txXfrm>
    </dsp:sp>
    <dsp:sp modelId="{C0789A22-284F-164F-BAC5-48398C74CDB1}">
      <dsp:nvSpPr>
        <dsp:cNvPr id="0" name=""/>
        <dsp:cNvSpPr/>
      </dsp:nvSpPr>
      <dsp:spPr>
        <a:xfrm>
          <a:off x="0" y="4311649"/>
          <a:ext cx="5607050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4017B3F-260E-F744-806B-090B71E17938}">
      <dsp:nvSpPr>
        <dsp:cNvPr id="0" name=""/>
        <dsp:cNvSpPr/>
      </dsp:nvSpPr>
      <dsp:spPr>
        <a:xfrm>
          <a:off x="0" y="4311649"/>
          <a:ext cx="5607050" cy="615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Optional Workshops scheduled throughout the term. </a:t>
          </a:r>
        </a:p>
      </dsp:txBody>
      <dsp:txXfrm>
        <a:off x="0" y="4311649"/>
        <a:ext cx="5607050" cy="61594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EE13D3-502A-DA43-9F2A-217C8154347C}">
      <dsp:nvSpPr>
        <dsp:cNvPr id="0" name=""/>
        <dsp:cNvSpPr/>
      </dsp:nvSpPr>
      <dsp:spPr>
        <a:xfrm>
          <a:off x="0" y="128254"/>
          <a:ext cx="5607050" cy="8950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For assessment produce a substantial body of explorative research that shows developments in thinking and practice.</a:t>
          </a:r>
          <a:endParaRPr lang="en-US" sz="1700" kern="1200"/>
        </a:p>
      </dsp:txBody>
      <dsp:txXfrm>
        <a:off x="43693" y="171947"/>
        <a:ext cx="5519664" cy="807664"/>
      </dsp:txXfrm>
    </dsp:sp>
    <dsp:sp modelId="{A05B9930-2F8F-744E-87A0-DB38EA6EA381}">
      <dsp:nvSpPr>
        <dsp:cNvPr id="0" name=""/>
        <dsp:cNvSpPr/>
      </dsp:nvSpPr>
      <dsp:spPr>
        <a:xfrm>
          <a:off x="0" y="1072265"/>
          <a:ext cx="5607050" cy="895050"/>
        </a:xfrm>
        <a:prstGeom prst="roundRect">
          <a:avLst/>
        </a:prstGeom>
        <a:gradFill rotWithShape="0">
          <a:gsLst>
            <a:gs pos="0">
              <a:schemeClr val="accent2">
                <a:hueOff val="-2587972"/>
                <a:satOff val="11465"/>
                <a:lumOff val="-4216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2587972"/>
                <a:satOff val="11465"/>
                <a:lumOff val="-4216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2587972"/>
                <a:satOff val="11465"/>
                <a:lumOff val="-4216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Practical experimentation –Doing – creating – designing – making-</a:t>
          </a:r>
        </a:p>
      </dsp:txBody>
      <dsp:txXfrm>
        <a:off x="43693" y="1115958"/>
        <a:ext cx="5519664" cy="807664"/>
      </dsp:txXfrm>
    </dsp:sp>
    <dsp:sp modelId="{C41441EE-E139-3B4D-858B-FB0E19619F4E}">
      <dsp:nvSpPr>
        <dsp:cNvPr id="0" name=""/>
        <dsp:cNvSpPr/>
      </dsp:nvSpPr>
      <dsp:spPr>
        <a:xfrm>
          <a:off x="0" y="2016275"/>
          <a:ext cx="5607050" cy="895050"/>
        </a:xfrm>
        <a:prstGeom prst="roundRect">
          <a:avLst/>
        </a:prstGeom>
        <a:gradFill rotWithShape="0">
          <a:gsLst>
            <a:gs pos="0">
              <a:schemeClr val="accent2">
                <a:hueOff val="-5175945"/>
                <a:satOff val="22930"/>
                <a:lumOff val="-8432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5175945"/>
                <a:satOff val="22930"/>
                <a:lumOff val="-8432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5175945"/>
                <a:satOff val="22930"/>
                <a:lumOff val="-8432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Philosophical exploration –reading –theorizing – concepts – thinking </a:t>
          </a:r>
        </a:p>
      </dsp:txBody>
      <dsp:txXfrm>
        <a:off x="43693" y="2059968"/>
        <a:ext cx="5519664" cy="807664"/>
      </dsp:txXfrm>
    </dsp:sp>
    <dsp:sp modelId="{0ACC3CC2-2504-484D-94A8-12596CA840E1}">
      <dsp:nvSpPr>
        <dsp:cNvPr id="0" name=""/>
        <dsp:cNvSpPr/>
      </dsp:nvSpPr>
      <dsp:spPr>
        <a:xfrm>
          <a:off x="0" y="2960285"/>
          <a:ext cx="5607050" cy="895050"/>
        </a:xfrm>
        <a:prstGeom prst="roundRect">
          <a:avLst/>
        </a:prstGeom>
        <a:gradFill rotWithShape="0">
          <a:gsLst>
            <a:gs pos="0">
              <a:schemeClr val="accent2">
                <a:hueOff val="-7763917"/>
                <a:satOff val="34394"/>
                <a:lumOff val="-12648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7763917"/>
                <a:satOff val="34394"/>
                <a:lumOff val="-12648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7763917"/>
                <a:satOff val="34394"/>
                <a:lumOff val="-12648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The convergence of these things….PRAXIS</a:t>
          </a:r>
          <a:endParaRPr lang="en-US" sz="1700" kern="1200"/>
        </a:p>
      </dsp:txBody>
      <dsp:txXfrm>
        <a:off x="43693" y="3003978"/>
        <a:ext cx="5519664" cy="807664"/>
      </dsp:txXfrm>
    </dsp:sp>
    <dsp:sp modelId="{912A8EF0-F1A5-3F4E-B034-741838E52D5C}">
      <dsp:nvSpPr>
        <dsp:cNvPr id="0" name=""/>
        <dsp:cNvSpPr/>
      </dsp:nvSpPr>
      <dsp:spPr>
        <a:xfrm>
          <a:off x="0" y="3904295"/>
          <a:ext cx="5607050" cy="895050"/>
        </a:xfrm>
        <a:prstGeom prst="roundRect">
          <a:avLst/>
        </a:prstGeom>
        <a:gradFill rotWithShape="0">
          <a:gsLst>
            <a:gs pos="0">
              <a:schemeClr val="accent2">
                <a:hueOff val="-10351890"/>
                <a:satOff val="45859"/>
                <a:lumOff val="-16864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-10351890"/>
                <a:satOff val="45859"/>
                <a:lumOff val="-16864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-10351890"/>
                <a:satOff val="45859"/>
                <a:lumOff val="-16864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Your final portfolio of work should be  digitally presented as PDF or PPT (or other suitable means)</a:t>
          </a:r>
          <a:endParaRPr lang="en-US" sz="1700" kern="1200"/>
        </a:p>
      </dsp:txBody>
      <dsp:txXfrm>
        <a:off x="43693" y="3947988"/>
        <a:ext cx="5519664" cy="8076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84EEC-C06E-B247-B66C-6A6A731C4222}">
      <dsp:nvSpPr>
        <dsp:cNvPr id="0" name=""/>
        <dsp:cNvSpPr/>
      </dsp:nvSpPr>
      <dsp:spPr>
        <a:xfrm>
          <a:off x="0" y="423539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Look for newness</a:t>
          </a:r>
        </a:p>
      </dsp:txBody>
      <dsp:txXfrm>
        <a:off x="0" y="423539"/>
        <a:ext cx="1470875" cy="882525"/>
      </dsp:txXfrm>
    </dsp:sp>
    <dsp:sp modelId="{E4037D3E-87D2-ED49-985D-73605BF1C213}">
      <dsp:nvSpPr>
        <dsp:cNvPr id="0" name=""/>
        <dsp:cNvSpPr/>
      </dsp:nvSpPr>
      <dsp:spPr>
        <a:xfrm>
          <a:off x="1617963" y="423539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Explore</a:t>
          </a:r>
        </a:p>
      </dsp:txBody>
      <dsp:txXfrm>
        <a:off x="1617963" y="423539"/>
        <a:ext cx="1470875" cy="882525"/>
      </dsp:txXfrm>
    </dsp:sp>
    <dsp:sp modelId="{99D84D5A-5AE0-384A-9FA0-FCDD4A5EADDC}">
      <dsp:nvSpPr>
        <dsp:cNvPr id="0" name=""/>
        <dsp:cNvSpPr/>
      </dsp:nvSpPr>
      <dsp:spPr>
        <a:xfrm>
          <a:off x="3235927" y="423539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Take risks</a:t>
          </a:r>
        </a:p>
      </dsp:txBody>
      <dsp:txXfrm>
        <a:off x="3235927" y="423539"/>
        <a:ext cx="1470875" cy="882525"/>
      </dsp:txXfrm>
    </dsp:sp>
    <dsp:sp modelId="{7365B283-9B78-8140-BECB-FECDD3C6986C}">
      <dsp:nvSpPr>
        <dsp:cNvPr id="0" name=""/>
        <dsp:cNvSpPr/>
      </dsp:nvSpPr>
      <dsp:spPr>
        <a:xfrm>
          <a:off x="0" y="1453152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Question</a:t>
          </a:r>
        </a:p>
      </dsp:txBody>
      <dsp:txXfrm>
        <a:off x="0" y="1453152"/>
        <a:ext cx="1470875" cy="882525"/>
      </dsp:txXfrm>
    </dsp:sp>
    <dsp:sp modelId="{1B38F31E-2874-4440-B5A1-CB9149767D75}">
      <dsp:nvSpPr>
        <dsp:cNvPr id="0" name=""/>
        <dsp:cNvSpPr/>
      </dsp:nvSpPr>
      <dsp:spPr>
        <a:xfrm>
          <a:off x="1617963" y="1453152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Be curious</a:t>
          </a:r>
        </a:p>
      </dsp:txBody>
      <dsp:txXfrm>
        <a:off x="1617963" y="1453152"/>
        <a:ext cx="1470875" cy="882525"/>
      </dsp:txXfrm>
    </dsp:sp>
    <dsp:sp modelId="{B0102D96-A9DB-B541-977E-2886CA26F76E}">
      <dsp:nvSpPr>
        <dsp:cNvPr id="0" name=""/>
        <dsp:cNvSpPr/>
      </dsp:nvSpPr>
      <dsp:spPr>
        <a:xfrm>
          <a:off x="3235927" y="1453152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Stretch yourself</a:t>
          </a:r>
        </a:p>
      </dsp:txBody>
      <dsp:txXfrm>
        <a:off x="3235927" y="1453152"/>
        <a:ext cx="1470875" cy="882525"/>
      </dsp:txXfrm>
    </dsp:sp>
    <dsp:sp modelId="{90F5B861-D491-D843-BD58-AF9090B7C326}">
      <dsp:nvSpPr>
        <dsp:cNvPr id="0" name=""/>
        <dsp:cNvSpPr/>
      </dsp:nvSpPr>
      <dsp:spPr>
        <a:xfrm>
          <a:off x="0" y="2482765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Be innovative</a:t>
          </a:r>
        </a:p>
      </dsp:txBody>
      <dsp:txXfrm>
        <a:off x="0" y="2482765"/>
        <a:ext cx="1470875" cy="882525"/>
      </dsp:txXfrm>
    </dsp:sp>
    <dsp:sp modelId="{F81779DD-85E9-234C-9046-E34EE470D49E}">
      <dsp:nvSpPr>
        <dsp:cNvPr id="0" name=""/>
        <dsp:cNvSpPr/>
      </dsp:nvSpPr>
      <dsp:spPr>
        <a:xfrm>
          <a:off x="1617963" y="2482765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Grow your mind</a:t>
          </a:r>
        </a:p>
      </dsp:txBody>
      <dsp:txXfrm>
        <a:off x="1617963" y="2482765"/>
        <a:ext cx="1470875" cy="882525"/>
      </dsp:txXfrm>
    </dsp:sp>
    <dsp:sp modelId="{B46A2BED-4272-D04F-8A30-377D0305B580}">
      <dsp:nvSpPr>
        <dsp:cNvPr id="0" name=""/>
        <dsp:cNvSpPr/>
      </dsp:nvSpPr>
      <dsp:spPr>
        <a:xfrm>
          <a:off x="3235927" y="2482765"/>
          <a:ext cx="1470875" cy="88252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Develop yourself</a:t>
          </a:r>
        </a:p>
      </dsp:txBody>
      <dsp:txXfrm>
        <a:off x="3235927" y="2482765"/>
        <a:ext cx="1470875" cy="8825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696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483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1933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794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64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800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567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163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473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228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952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2C769D13-5CD5-C74F-B7D4-9F056D5169E2}" type="datetimeFigureOut">
              <a:rPr lang="en-US" smtClean="0"/>
              <a:t>1/13/26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399A608E-CC32-624E-8AA1-766A25FD4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518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tif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7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62D47-9407-5A42-8AFE-61CC71BCFD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2386744"/>
            <a:ext cx="4486656" cy="1645920"/>
          </a:xfrm>
        </p:spPr>
        <p:txBody>
          <a:bodyPr>
            <a:normAutofit/>
          </a:bodyPr>
          <a:lstStyle/>
          <a:p>
            <a:r>
              <a:rPr lang="en-US" sz="2200" dirty="0"/>
              <a:t>Explorative Research &amp; Praxis 2026</a:t>
            </a:r>
            <a:br>
              <a:rPr lang="en-US" sz="2200" dirty="0"/>
            </a:br>
            <a:br>
              <a:rPr lang="en-US" sz="2200" dirty="0"/>
            </a:br>
            <a:r>
              <a:rPr lang="en-US" sz="2200" dirty="0"/>
              <a:t>60 credit module</a:t>
            </a:r>
          </a:p>
        </p:txBody>
      </p:sp>
      <p:pic>
        <p:nvPicPr>
          <p:cNvPr id="5" name="Picture 4" descr="A picture containing graffiti, water&#10;&#10;Description automatically generated">
            <a:extLst>
              <a:ext uri="{FF2B5EF4-FFF2-40B4-BE49-F238E27FC236}">
                <a16:creationId xmlns:a16="http://schemas.microsoft.com/office/drawing/2014/main" id="{11707A23-A0FC-EF4A-80C5-85E1C0C180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11"/>
          <a:stretch/>
        </p:blipFill>
        <p:spPr>
          <a:xfrm>
            <a:off x="6096000" y="10"/>
            <a:ext cx="609599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976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265D9D-E6B5-4530-8315-AED95EC963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6100858"/>
              </p:ext>
            </p:extLst>
          </p:nvPr>
        </p:nvGraphicFramePr>
        <p:xfrm>
          <a:off x="-1027990" y="1275492"/>
          <a:ext cx="14247979" cy="4307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6395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E88E9E27-BFB7-8C40-80D1-CC7FE18190A7}"/>
              </a:ext>
            </a:extLst>
          </p:cNvPr>
          <p:cNvSpPr/>
          <p:nvPr/>
        </p:nvSpPr>
        <p:spPr>
          <a:xfrm>
            <a:off x="6987241" y="1815074"/>
            <a:ext cx="4801107" cy="459999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DBA495B-626E-B2FF-7D94-52439EF514B6}"/>
              </a:ext>
            </a:extLst>
          </p:cNvPr>
          <p:cNvSpPr/>
          <p:nvPr/>
        </p:nvSpPr>
        <p:spPr>
          <a:xfrm>
            <a:off x="362468" y="1815074"/>
            <a:ext cx="4801107" cy="459999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ABA17C-0271-34ED-7688-3C8220475E14}"/>
              </a:ext>
            </a:extLst>
          </p:cNvPr>
          <p:cNvSpPr txBox="1"/>
          <p:nvPr/>
        </p:nvSpPr>
        <p:spPr>
          <a:xfrm>
            <a:off x="708453" y="2384854"/>
            <a:ext cx="4547287" cy="4658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9C52F0-212E-FF67-9C1D-8893C7C04442}"/>
              </a:ext>
            </a:extLst>
          </p:cNvPr>
          <p:cNvSpPr txBox="1"/>
          <p:nvPr/>
        </p:nvSpPr>
        <p:spPr>
          <a:xfrm>
            <a:off x="1018662" y="2338887"/>
            <a:ext cx="5010663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      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PRACTICAL  </a:t>
            </a:r>
          </a:p>
          <a:p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Own practice – at studio space, </a:t>
            </a:r>
          </a:p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 at home, on location </a:t>
            </a: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etc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…..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Working within specialism </a:t>
            </a:r>
          </a:p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workshops…..e.g. photography, </a:t>
            </a:r>
          </a:p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glass etc.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Participating in scheduled activities.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Organise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collaborative practice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Live briefs or competitions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Optional workshops </a:t>
            </a:r>
          </a:p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(bookable)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1E43B2-FB16-E680-3AFF-C398D18066CD}"/>
              </a:ext>
            </a:extLst>
          </p:cNvPr>
          <p:cNvSpPr txBox="1"/>
          <p:nvPr/>
        </p:nvSpPr>
        <p:spPr>
          <a:xfrm>
            <a:off x="7628237" y="2125362"/>
            <a:ext cx="45637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      THEORETICAL 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Own Reading, watching listening   </a:t>
            </a:r>
          </a:p>
          <a:p>
            <a:r>
              <a:rPr lang="en-US" sz="2000" dirty="0"/>
              <a:t>     at studio space, at home, library </a:t>
            </a:r>
          </a:p>
          <a:p>
            <a:r>
              <a:rPr lang="en-US" sz="2000" dirty="0"/>
              <a:t>     etc.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Participating in lectures and </a:t>
            </a:r>
          </a:p>
          <a:p>
            <a:r>
              <a:rPr lang="en-US" sz="2000" dirty="0"/>
              <a:t>     Seminars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Attending research talks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Sharing ideas and concepts </a:t>
            </a:r>
          </a:p>
          <a:p>
            <a:r>
              <a:rPr lang="en-US" sz="2000" dirty="0"/>
              <a:t>     informally with staff and </a:t>
            </a:r>
          </a:p>
          <a:p>
            <a:r>
              <a:rPr lang="en-US" sz="2000" dirty="0"/>
              <a:t>     students.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Writing and recording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EEC444-8EDF-BAA4-E876-89447F499C03}"/>
              </a:ext>
            </a:extLst>
          </p:cNvPr>
          <p:cNvSpPr txBox="1"/>
          <p:nvPr/>
        </p:nvSpPr>
        <p:spPr>
          <a:xfrm>
            <a:off x="245077" y="442934"/>
            <a:ext cx="112467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INDIVIDUAL AND INDEPENDENT PRACTICE</a:t>
            </a: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F5D02F0A-9F6A-F1B5-6C9D-C54CA05D0377}"/>
              </a:ext>
            </a:extLst>
          </p:cNvPr>
          <p:cNvSpPr/>
          <p:nvPr/>
        </p:nvSpPr>
        <p:spPr>
          <a:xfrm>
            <a:off x="5512514" y="2338887"/>
            <a:ext cx="995377" cy="1090113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1EBC0255-21B6-B8DB-E5FA-18B0F1E0B125}"/>
              </a:ext>
            </a:extLst>
          </p:cNvPr>
          <p:cNvSpPr/>
          <p:nvPr/>
        </p:nvSpPr>
        <p:spPr>
          <a:xfrm rot="10800000">
            <a:off x="5313401" y="4289099"/>
            <a:ext cx="955592" cy="1283797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515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291C9-5AAE-EE4B-B56E-FA855F2B1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233" y="1256909"/>
            <a:ext cx="6242635" cy="4344182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br>
              <a:rPr lang="en-GB" sz="1300" dirty="0"/>
            </a:br>
            <a:br>
              <a:rPr lang="en-GB" sz="1300" dirty="0"/>
            </a:br>
            <a:br>
              <a:rPr lang="en-GB" sz="1300" dirty="0"/>
            </a:br>
            <a:br>
              <a:rPr lang="en-GB" sz="1300" dirty="0"/>
            </a:br>
            <a:br>
              <a:rPr lang="en-GB" sz="1300" dirty="0"/>
            </a:br>
            <a:br>
              <a:rPr lang="en-GB" sz="1600" dirty="0"/>
            </a:br>
            <a:r>
              <a:rPr lang="en-GB" sz="2000" dirty="0"/>
              <a:t>A body of either theoretical and/or practical research and development work collated into a ‘portfolio’ (digital and /or analogue) consisting of multiple elements with a clear diagnostic and reflective element that includes references and analysis.  This will evidence the on-going investigation, development and definition of the exploratory proposition generated in Semester 1 and may consist of the following as appropriate to the individual student’s medium</a:t>
            </a:r>
            <a:r>
              <a:rPr lang="en-GB" sz="2000" b="1" dirty="0"/>
              <a:t> </a:t>
            </a:r>
            <a:r>
              <a:rPr lang="en-GB" sz="2000" dirty="0"/>
              <a:t>pathway. </a:t>
            </a:r>
            <a:br>
              <a:rPr lang="en-GB" sz="2000" dirty="0"/>
            </a:br>
            <a:r>
              <a:rPr lang="en-GB" sz="2000" dirty="0"/>
              <a:t> </a:t>
            </a:r>
            <a:br>
              <a:rPr lang="en-GB" sz="2000" dirty="0"/>
            </a:b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09CB2-F59A-DB40-A080-0F975C6A5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9558" y="801865"/>
            <a:ext cx="5306084" cy="52306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What are we aiming for……..</a:t>
            </a:r>
          </a:p>
          <a:p>
            <a:pPr marL="0" indent="0">
              <a:buNone/>
            </a:pPr>
            <a:endParaRPr lang="en-US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A substantial body of explorative research that shows developments in thinking and practice………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Practical experimentation –Doing – creating – designing – making-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Philosophical exploration –reading –theorizing – concepts – thinking 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The convergence of these things….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35534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9BD82-519B-A447-8503-53709CB6C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908" y="444843"/>
            <a:ext cx="3878650" cy="6203092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en-US" sz="6600" dirty="0"/>
              <a:t>WHERE DO WE GO FROM HERE……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A1AC1-7F17-464B-8FA0-4143D642C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anchor="ctr">
            <a:noAutofit/>
          </a:bodyPr>
          <a:lstStyle/>
          <a:p>
            <a:r>
              <a:rPr lang="en-US" sz="2400" dirty="0"/>
              <a:t>Reflect on work so far.</a:t>
            </a:r>
          </a:p>
          <a:p>
            <a:endParaRPr lang="en-US" sz="2400" dirty="0"/>
          </a:p>
          <a:p>
            <a:r>
              <a:rPr lang="en-US" sz="2400" dirty="0"/>
              <a:t>Reflect on last 3 modules and any emerging themes……select some key words….</a:t>
            </a:r>
          </a:p>
          <a:p>
            <a:endParaRPr lang="en-US" sz="2400" dirty="0"/>
          </a:p>
          <a:p>
            <a:r>
              <a:rPr lang="en-US" sz="2400" dirty="0"/>
              <a:t>Reflect on ways of working / processes and thinking…… HOW DO YOU WORK BEST?..... Is the way that you have worked so far successful?</a:t>
            </a:r>
          </a:p>
          <a:p>
            <a:endParaRPr lang="en-US" sz="2400" dirty="0"/>
          </a:p>
          <a:p>
            <a:r>
              <a:rPr lang="en-US" sz="2400" dirty="0"/>
              <a:t>Do you have a good balance of theory and practice so far…………..</a:t>
            </a:r>
          </a:p>
        </p:txBody>
      </p:sp>
    </p:spTree>
    <p:extLst>
      <p:ext uri="{BB962C8B-B14F-4D97-AF65-F5344CB8AC3E}">
        <p14:creationId xmlns:p14="http://schemas.microsoft.com/office/powerpoint/2010/main" val="704506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3D99F-6733-FF40-BE82-523FD6AEF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902" y="1188637"/>
            <a:ext cx="3767439" cy="4480726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5100" dirty="0"/>
              <a:t>Research   &amp;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CF480-A280-B642-857A-C531F8B70A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anchor="ctr">
            <a:normAutofit fontScale="92500" lnSpcReduction="20000"/>
          </a:bodyPr>
          <a:lstStyle/>
          <a:p>
            <a:r>
              <a:rPr lang="en-US" sz="2200" dirty="0"/>
              <a:t>There are circumstances where the best or only way to shed light on a proposition, a principle, a material, a process or a function is to attempt to construct something, or to enact something, calculated to explore, embody or test it’</a:t>
            </a:r>
          </a:p>
          <a:p>
            <a:endParaRPr lang="en-US" sz="2200" dirty="0"/>
          </a:p>
          <a:p>
            <a:pPr marL="0" indent="0">
              <a:buNone/>
            </a:pPr>
            <a:r>
              <a:rPr lang="en-US" sz="2200" dirty="0"/>
              <a:t>Bruce Archer (The Nature of Research 1995, p.11)</a:t>
            </a:r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200" dirty="0"/>
              <a:t>This is the PRAXIS BIT!! </a:t>
            </a:r>
          </a:p>
        </p:txBody>
      </p:sp>
    </p:spTree>
    <p:extLst>
      <p:ext uri="{BB962C8B-B14F-4D97-AF65-F5344CB8AC3E}">
        <p14:creationId xmlns:p14="http://schemas.microsoft.com/office/powerpoint/2010/main" val="2994269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689B5-5134-B044-8C2A-571D15BC8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8928" y="964692"/>
            <a:ext cx="6092952" cy="1188720"/>
          </a:xfrm>
        </p:spPr>
        <p:txBody>
          <a:bodyPr>
            <a:normAutofit/>
          </a:bodyPr>
          <a:lstStyle/>
          <a:p>
            <a:r>
              <a:rPr lang="en-US" dirty="0"/>
              <a:t>Approach to Experimentation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F4785-AB9D-A941-9806-188B095C2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065" y="123568"/>
            <a:ext cx="4510216" cy="6734432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sz="1000" dirty="0"/>
          </a:p>
          <a:p>
            <a:pPr>
              <a:lnSpc>
                <a:spcPct val="90000"/>
              </a:lnSpc>
            </a:pPr>
            <a:endParaRPr lang="en-US" sz="1000" dirty="0"/>
          </a:p>
          <a:p>
            <a:pPr>
              <a:lnSpc>
                <a:spcPct val="90000"/>
              </a:lnSpc>
            </a:pPr>
            <a:r>
              <a:rPr lang="en-US" sz="2400" dirty="0"/>
              <a:t>Space to play – risk taking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Not to have a pre-meditated outcome…… explore…… and record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Everything is relevant…. Can be useful ….. successes and mistakes are as important as each other.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Happy accidents…… e.g. stitching something and then liking the back of your work more !!!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Embracing failure – chance – and then researching this (e.g. link with Rob’s first lecture)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Triggers and freedom….. See this as 3 x size of thought experiment.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 lateral thinking – research it and explore it.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Test in as many ways as possible…… short activities and longer tasks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Be productive with time……. Change of pace……organization and multitasking….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Consider working in series……. Several pieces at once….no pressure……. prepare grounds…. material drying time and work with plenty of materials around you.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Innovative materials and inventive….. E.g. using household  emulsion on secondhand books to make sketchbooks </a:t>
            </a:r>
            <a:r>
              <a:rPr lang="en-US" sz="2400" dirty="0" err="1"/>
              <a:t>etc</a:t>
            </a:r>
            <a:r>
              <a:rPr lang="en-US" sz="2400" dirty="0"/>
              <a:t>….</a:t>
            </a:r>
          </a:p>
          <a:p>
            <a:pPr>
              <a:lnSpc>
                <a:spcPct val="90000"/>
              </a:lnSpc>
            </a:pPr>
            <a:endParaRPr lang="en-US" sz="1000" dirty="0"/>
          </a:p>
          <a:p>
            <a:pPr marL="0" indent="0">
              <a:lnSpc>
                <a:spcPct val="90000"/>
              </a:lnSpc>
              <a:buNone/>
            </a:pPr>
            <a:endParaRPr lang="en-US" sz="1000" dirty="0"/>
          </a:p>
          <a:p>
            <a:pPr>
              <a:lnSpc>
                <a:spcPct val="90000"/>
              </a:lnSpc>
            </a:pPr>
            <a:endParaRPr lang="en-US" sz="1000" dirty="0"/>
          </a:p>
          <a:p>
            <a:pPr>
              <a:lnSpc>
                <a:spcPct val="90000"/>
              </a:lnSpc>
            </a:pPr>
            <a:endParaRPr lang="en-US" sz="1000" dirty="0"/>
          </a:p>
          <a:p>
            <a:pPr>
              <a:lnSpc>
                <a:spcPct val="90000"/>
              </a:lnSpc>
            </a:pPr>
            <a:endParaRPr lang="en-US" sz="1000" dirty="0"/>
          </a:p>
          <a:p>
            <a:pPr>
              <a:lnSpc>
                <a:spcPct val="90000"/>
              </a:lnSpc>
            </a:pPr>
            <a:endParaRPr lang="en-US" sz="1000" dirty="0"/>
          </a:p>
        </p:txBody>
      </p:sp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9C5E7CC4-7C63-B748-8F11-581A890FF5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9628"/>
          <a:stretch/>
        </p:blipFill>
        <p:spPr>
          <a:xfrm>
            <a:off x="5138928" y="2414646"/>
            <a:ext cx="2378003" cy="3370746"/>
          </a:xfrm>
          <a:prstGeom prst="rect">
            <a:avLst/>
          </a:prstGeom>
          <a:ln w="31750" cap="sq">
            <a:solidFill>
              <a:srgbClr val="FFFFFF"/>
            </a:solidFill>
            <a:miter lim="800000"/>
          </a:ln>
        </p:spPr>
      </p:pic>
      <p:pic>
        <p:nvPicPr>
          <p:cNvPr id="4" name="Picture 3" descr="Background pattern&#10;&#10;Description automatically generated">
            <a:extLst>
              <a:ext uri="{FF2B5EF4-FFF2-40B4-BE49-F238E27FC236}">
                <a16:creationId xmlns:a16="http://schemas.microsoft.com/office/drawing/2014/main" id="{41B130D8-61FB-6C4A-A178-DB594A991B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6634" r="-4" b="11849"/>
          <a:stretch/>
        </p:blipFill>
        <p:spPr>
          <a:xfrm>
            <a:off x="7677798" y="2414646"/>
            <a:ext cx="3554082" cy="1611626"/>
          </a:xfrm>
          <a:prstGeom prst="rect">
            <a:avLst/>
          </a:prstGeom>
          <a:ln w="31750" cap="sq">
            <a:solidFill>
              <a:srgbClr val="FFFFFF"/>
            </a:solidFill>
            <a:miter lim="800000"/>
          </a:ln>
        </p:spPr>
      </p:pic>
      <p:pic>
        <p:nvPicPr>
          <p:cNvPr id="5" name="Picture 4" descr="A picture containing indoor, table, sitting, remote&#10;&#10;Description automatically generated">
            <a:extLst>
              <a:ext uri="{FF2B5EF4-FFF2-40B4-BE49-F238E27FC236}">
                <a16:creationId xmlns:a16="http://schemas.microsoft.com/office/drawing/2014/main" id="{DC51D079-D4B9-144B-9374-9131215ADFC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569" r="1" b="14144"/>
          <a:stretch/>
        </p:blipFill>
        <p:spPr>
          <a:xfrm>
            <a:off x="7677799" y="4187139"/>
            <a:ext cx="1696606" cy="1599543"/>
          </a:xfrm>
          <a:prstGeom prst="rect">
            <a:avLst/>
          </a:prstGeom>
          <a:ln w="31750" cap="sq">
            <a:solidFill>
              <a:srgbClr val="FFFFFF"/>
            </a:solidFill>
            <a:miter lim="800000"/>
          </a:ln>
        </p:spPr>
      </p:pic>
      <p:pic>
        <p:nvPicPr>
          <p:cNvPr id="7" name="Picture 6" descr="A close up of a light&#10;&#10;Description automatically generated">
            <a:extLst>
              <a:ext uri="{FF2B5EF4-FFF2-40B4-BE49-F238E27FC236}">
                <a16:creationId xmlns:a16="http://schemas.microsoft.com/office/drawing/2014/main" id="{BB4FC97D-8DE2-B946-ADE5-F86B96B78A2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222" r="19064" b="-6"/>
          <a:stretch/>
        </p:blipFill>
        <p:spPr>
          <a:xfrm rot="5400000">
            <a:off x="9583804" y="4138606"/>
            <a:ext cx="1599543" cy="1696608"/>
          </a:xfrm>
          <a:prstGeom prst="rect">
            <a:avLst/>
          </a:prstGeom>
          <a:ln w="31750" cap="sq">
            <a:solidFill>
              <a:srgbClr val="FFFFF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403805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30BC020-BDBF-49EB-9898-BAB5BF559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950C64-5D81-40F1-9601-8BA0D63BAE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close up of a womans face&#10;&#10;Description automatically generated">
            <a:extLst>
              <a:ext uri="{FF2B5EF4-FFF2-40B4-BE49-F238E27FC236}">
                <a16:creationId xmlns:a16="http://schemas.microsoft.com/office/drawing/2014/main" id="{9DDA6677-C8BB-114E-BB2F-1243389788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82" r="4829"/>
          <a:stretch/>
        </p:blipFill>
        <p:spPr>
          <a:xfrm>
            <a:off x="20" y="-2"/>
            <a:ext cx="12191980" cy="3429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D38C3-9A83-1C46-BABB-6C337BF8C9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145" y="3764036"/>
            <a:ext cx="11182865" cy="2697724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90000"/>
              </a:lnSpc>
            </a:pPr>
            <a:r>
              <a:rPr lang="en-US" sz="500" dirty="0">
                <a:solidFill>
                  <a:schemeClr val="bg1"/>
                </a:solidFill>
              </a:rPr>
              <a:t>lateral thinking and connecting ideas and research.</a:t>
            </a:r>
          </a:p>
          <a:p>
            <a:pPr>
              <a:lnSpc>
                <a:spcPct val="90000"/>
              </a:lnSpc>
            </a:pPr>
            <a:r>
              <a:rPr lang="en-US" sz="6200" dirty="0">
                <a:solidFill>
                  <a:schemeClr val="bg1"/>
                </a:solidFill>
              </a:rPr>
              <a:t>FLOW  between types of research and thinking and doing.</a:t>
            </a:r>
          </a:p>
          <a:p>
            <a:pPr>
              <a:lnSpc>
                <a:spcPct val="90000"/>
              </a:lnSpc>
            </a:pPr>
            <a:r>
              <a:rPr lang="en-US" sz="6200" dirty="0">
                <a:solidFill>
                  <a:schemeClr val="bg1"/>
                </a:solidFill>
              </a:rPr>
              <a:t>Enjoy successes and mistakes – </a:t>
            </a:r>
          </a:p>
          <a:p>
            <a:pPr>
              <a:lnSpc>
                <a:spcPct val="90000"/>
              </a:lnSpc>
            </a:pPr>
            <a:r>
              <a:rPr lang="en-US" sz="6200" dirty="0">
                <a:solidFill>
                  <a:schemeClr val="bg1"/>
                </a:solidFill>
              </a:rPr>
              <a:t>Enjoy no pressure to produce finished outcomes unless you choose to.</a:t>
            </a:r>
          </a:p>
          <a:p>
            <a:pPr>
              <a:lnSpc>
                <a:spcPct val="90000"/>
              </a:lnSpc>
            </a:pPr>
            <a:r>
              <a:rPr lang="en-US" sz="6200" dirty="0">
                <a:solidFill>
                  <a:schemeClr val="bg1"/>
                </a:solidFill>
              </a:rPr>
              <a:t>Think about your intuition and subconscious thought  - Self reflection is key.</a:t>
            </a:r>
          </a:p>
          <a:p>
            <a:pPr>
              <a:lnSpc>
                <a:spcPct val="90000"/>
              </a:lnSpc>
            </a:pPr>
            <a:r>
              <a:rPr lang="en-US" sz="6200" dirty="0">
                <a:solidFill>
                  <a:schemeClr val="bg1"/>
                </a:solidFill>
              </a:rPr>
              <a:t>Useful texts include: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6200" b="1" dirty="0">
                <a:solidFill>
                  <a:schemeClr val="bg1"/>
                </a:solidFill>
              </a:rPr>
              <a:t> Le </a:t>
            </a:r>
            <a:r>
              <a:rPr lang="en-US" sz="6200" b="1" dirty="0" err="1">
                <a:solidFill>
                  <a:schemeClr val="bg1"/>
                </a:solidFill>
              </a:rPr>
              <a:t>Feuvre</a:t>
            </a:r>
            <a:r>
              <a:rPr lang="en-US" sz="6200" b="1" dirty="0">
                <a:solidFill>
                  <a:schemeClr val="bg1"/>
                </a:solidFill>
              </a:rPr>
              <a:t>, L (2010) Failure- Documents of Contemporary Art (2010) White Chapel Gallery.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6200" b="1" dirty="0">
                <a:solidFill>
                  <a:schemeClr val="bg1"/>
                </a:solidFill>
              </a:rPr>
              <a:t> Bayles, D (2002) Art and Fear</a:t>
            </a:r>
          </a:p>
          <a:p>
            <a:pPr>
              <a:lnSpc>
                <a:spcPct val="90000"/>
              </a:lnSpc>
            </a:pPr>
            <a:endParaRPr lang="en-US" sz="6200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500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5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US" sz="5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US" sz="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387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93F0ADB5-A0B4-4B01-A8C4-FDC34CE2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A6D0FDE-0241-4C21-A720-A69475358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D84E70-CFAB-884D-8532-AE50D0BEB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Ways to research…..</a:t>
            </a:r>
          </a:p>
        </p:txBody>
      </p:sp>
      <p:graphicFrame>
        <p:nvGraphicFramePr>
          <p:cNvPr id="36" name="Content Placeholder 2">
            <a:extLst>
              <a:ext uri="{FF2B5EF4-FFF2-40B4-BE49-F238E27FC236}">
                <a16:creationId xmlns:a16="http://schemas.microsoft.com/office/drawing/2014/main" id="{A29101E2-6089-4BDD-B136-29848BCB62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67071555"/>
              </p:ext>
            </p:extLst>
          </p:nvPr>
        </p:nvGraphicFramePr>
        <p:xfrm>
          <a:off x="5619750" y="965200"/>
          <a:ext cx="560705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4958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3F0ADB5-A0B4-4B01-A8C4-FDC34CE2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A6D0FDE-0241-4C21-A720-A69475358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0A4E49-0FAF-74E2-B7E6-E49282311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US" sz="2600">
                <a:solidFill>
                  <a:schemeClr val="bg1"/>
                </a:solidFill>
              </a:rPr>
              <a:t>Research sources and methods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8325247-46A5-D6CE-AAF1-F80E5A4BD7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6234108"/>
              </p:ext>
            </p:extLst>
          </p:nvPr>
        </p:nvGraphicFramePr>
        <p:xfrm>
          <a:off x="5619750" y="965200"/>
          <a:ext cx="560705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4241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9933D-A7B4-080B-AFCB-D35C19B06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Approaches to the module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A79DF0-66E5-89CE-50D9-3F34BD689B4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31136" y="2638044"/>
          <a:ext cx="7729728" cy="3101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9370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C2285D-AF6E-08B4-F85A-F66D302EC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2600">
                <a:solidFill>
                  <a:srgbClr val="FFFFFF"/>
                </a:solidFill>
              </a:rPr>
              <a:t>Motivation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E0BD759-8DB8-BD7C-34C5-0D379ABAA8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695" y="1402080"/>
            <a:ext cx="5320696" cy="4053840"/>
          </a:xfrm>
        </p:spPr>
        <p:txBody>
          <a:bodyPr anchor="ctr">
            <a:noAutofit/>
          </a:bodyPr>
          <a:lstStyle/>
          <a:p>
            <a:r>
              <a:rPr lang="en-US" sz="2800" dirty="0"/>
              <a:t>This is a large module and requires:</a:t>
            </a:r>
          </a:p>
          <a:p>
            <a:endParaRPr lang="en-US" sz="2800" dirty="0"/>
          </a:p>
          <a:p>
            <a:r>
              <a:rPr lang="en-US" sz="2800" dirty="0"/>
              <a:t>1. Self discipline </a:t>
            </a:r>
          </a:p>
          <a:p>
            <a:r>
              <a:rPr lang="en-US" sz="2800" dirty="0"/>
              <a:t>2. Good time planning</a:t>
            </a:r>
          </a:p>
          <a:p>
            <a:r>
              <a:rPr lang="en-US" sz="2800" dirty="0"/>
              <a:t>3. Independent approach to learning</a:t>
            </a:r>
          </a:p>
          <a:p>
            <a:r>
              <a:rPr lang="en-US" sz="2800" dirty="0"/>
              <a:t>4. Self reflection – what motivates you? (e.g. mini deadlines)</a:t>
            </a:r>
          </a:p>
        </p:txBody>
      </p:sp>
    </p:spTree>
    <p:extLst>
      <p:ext uri="{BB962C8B-B14F-4D97-AF65-F5344CB8AC3E}">
        <p14:creationId xmlns:p14="http://schemas.microsoft.com/office/powerpoint/2010/main" val="849471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3F0ADB5-A0B4-4B01-A8C4-FDC34CE2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A6D0FDE-0241-4C21-A720-A69475358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50F8E7-AB0B-9A6F-C936-50658BE2F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US" sz="1500">
                <a:solidFill>
                  <a:schemeClr val="bg1"/>
                </a:solidFill>
              </a:rPr>
              <a:t>DOCUMENTATION 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7023CBB1-FDF6-1944-6DF5-A504FC7E0E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5479824"/>
              </p:ext>
            </p:extLst>
          </p:nvPr>
        </p:nvGraphicFramePr>
        <p:xfrm>
          <a:off x="5619750" y="965200"/>
          <a:ext cx="560705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34287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3BA8365-E625-5504-B64E-ED6B7B33FF95}"/>
              </a:ext>
            </a:extLst>
          </p:cNvPr>
          <p:cNvSpPr/>
          <p:nvPr/>
        </p:nvSpPr>
        <p:spPr>
          <a:xfrm>
            <a:off x="472440" y="148385"/>
            <a:ext cx="11109960" cy="134513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Keeping a digital documentation of your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8459A8-7479-6341-BF77-24BE3EBE9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440" y="1661160"/>
            <a:ext cx="11109960" cy="5048455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 fontScale="77500" lnSpcReduction="20000"/>
          </a:bodyPr>
          <a:lstStyle/>
          <a:p>
            <a:pPr marL="0" indent="0">
              <a:buNone/>
            </a:pPr>
            <a:endParaRPr lang="en-US" sz="3600" b="1" dirty="0">
              <a:solidFill>
                <a:srgbClr val="000000"/>
              </a:solidFill>
            </a:endParaRPr>
          </a:p>
          <a:p>
            <a:endParaRPr lang="en-US" sz="2400" b="1" dirty="0">
              <a:solidFill>
                <a:srgbClr val="000000"/>
              </a:solidFill>
            </a:endParaRPr>
          </a:p>
          <a:p>
            <a:r>
              <a:rPr lang="en-US" sz="2600" dirty="0">
                <a:solidFill>
                  <a:schemeClr val="bg1">
                    <a:lumMod val="50000"/>
                  </a:schemeClr>
                </a:solidFill>
              </a:rPr>
              <a:t>You can do this in a number of ways depending on your discipline and how you work</a:t>
            </a:r>
          </a:p>
          <a:p>
            <a:pPr marL="0" indent="0">
              <a:buNone/>
            </a:pPr>
            <a:r>
              <a:rPr lang="en-US" sz="2600" dirty="0">
                <a:solidFill>
                  <a:schemeClr val="bg1">
                    <a:lumMod val="50000"/>
                  </a:schemeClr>
                </a:solidFill>
              </a:rPr>
              <a:t>    (again, this is something to explore and reflect on)</a:t>
            </a:r>
          </a:p>
          <a:p>
            <a:pPr marL="0" indent="0">
              <a:buNone/>
            </a:pPr>
            <a:endParaRPr lang="en-US" sz="2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600" dirty="0">
                <a:solidFill>
                  <a:schemeClr val="bg1">
                    <a:lumMod val="50000"/>
                  </a:schemeClr>
                </a:solidFill>
              </a:rPr>
              <a:t>If you enjoy and like working digitally and that suits your work and then regularly updating a digital portfolio is straight forward. Just remember to have regular entries to track your process.</a:t>
            </a:r>
          </a:p>
          <a:p>
            <a:r>
              <a:rPr lang="en-US" sz="2600" dirty="0">
                <a:solidFill>
                  <a:schemeClr val="bg1">
                    <a:lumMod val="50000"/>
                  </a:schemeClr>
                </a:solidFill>
              </a:rPr>
              <a:t>If you are a more practical and materials-based person, consider exploring and creating by hand and then photographing and uploading your work on a weekly basis (ideally just before your weekly tutorial) </a:t>
            </a:r>
          </a:p>
          <a:p>
            <a:r>
              <a:rPr lang="en-US" sz="2600" dirty="0">
                <a:solidFill>
                  <a:schemeClr val="bg1">
                    <a:lumMod val="50000"/>
                  </a:schemeClr>
                </a:solidFill>
              </a:rPr>
              <a:t>By doing this you are exploring your material making further, with the play between the real and 3D and the 2D imagery you upload.</a:t>
            </a:r>
          </a:p>
          <a:p>
            <a:r>
              <a:rPr lang="en-US" sz="2600" dirty="0">
                <a:solidFill>
                  <a:schemeClr val="bg1">
                    <a:lumMod val="50000"/>
                  </a:schemeClr>
                </a:solidFill>
              </a:rPr>
              <a:t>There is a lovely contrast between an image of a spontaneously drawn / made / written sketchbook or journal against the crispness of the digital screen.</a:t>
            </a:r>
          </a:p>
          <a:p>
            <a:r>
              <a:rPr lang="en-US" sz="2600" dirty="0">
                <a:solidFill>
                  <a:schemeClr val="bg1">
                    <a:lumMod val="50000"/>
                  </a:schemeClr>
                </a:solidFill>
              </a:rPr>
              <a:t>Or you may wish to work with a combination of theses documentation techniques.</a:t>
            </a:r>
          </a:p>
          <a:p>
            <a:endParaRPr lang="en-US" sz="1500" dirty="0">
              <a:solidFill>
                <a:srgbClr val="000000"/>
              </a:solidFill>
            </a:endParaRPr>
          </a:p>
          <a:p>
            <a:endParaRPr lang="en-US" sz="1500" dirty="0">
              <a:solidFill>
                <a:srgbClr val="000000"/>
              </a:solidFill>
            </a:endParaRPr>
          </a:p>
          <a:p>
            <a:endParaRPr lang="en-US" sz="15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047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A334C-EB6E-7D42-B7EE-0890F9BA2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</a:rPr>
              <a:t> You should document…..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059D15-16D3-A54D-A541-FA2A3BFD94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847" y="1220510"/>
            <a:ext cx="5221224" cy="4607589"/>
          </a:xfrm>
        </p:spPr>
        <p:txBody>
          <a:bodyPr anchor="ctr">
            <a:normAutofit fontScale="77500" lnSpcReduction="20000"/>
          </a:bodyPr>
          <a:lstStyle/>
          <a:p>
            <a:r>
              <a:rPr lang="en-US" sz="2000" dirty="0">
                <a:solidFill>
                  <a:schemeClr val="tx2"/>
                </a:solidFill>
              </a:rPr>
              <a:t>Your creative journey and process and include and refer to all aspects of your research.</a:t>
            </a:r>
          </a:p>
          <a:p>
            <a:endParaRPr lang="en-US" sz="2000" dirty="0">
              <a:solidFill>
                <a:schemeClr val="tx2"/>
              </a:solidFill>
            </a:endParaRPr>
          </a:p>
          <a:p>
            <a:r>
              <a:rPr lang="en-US" sz="2000" dirty="0">
                <a:solidFill>
                  <a:schemeClr val="tx2"/>
                </a:solidFill>
              </a:rPr>
              <a:t>DOCUMENT PROCESS……SHOW DEVELOPMENT… CREATIVE JOURNEY</a:t>
            </a:r>
          </a:p>
          <a:p>
            <a:endParaRPr lang="en-US" sz="2000" dirty="0">
              <a:solidFill>
                <a:schemeClr val="tx2"/>
              </a:solidFill>
            </a:endParaRPr>
          </a:p>
          <a:p>
            <a:r>
              <a:rPr lang="en-US" sz="2000" b="1" dirty="0">
                <a:solidFill>
                  <a:schemeClr val="tx2"/>
                </a:solidFill>
              </a:rPr>
              <a:t>Hard copy sketchbooks, notebooks, journals and artwork could be photographed, scanned or filmed</a:t>
            </a:r>
            <a:r>
              <a:rPr lang="en-US" sz="2000" dirty="0">
                <a:solidFill>
                  <a:schemeClr val="tx2"/>
                </a:solidFill>
              </a:rPr>
              <a:t>. Think about key pages in your workbooks that you can then discuss and refer to in your final submission.</a:t>
            </a:r>
          </a:p>
          <a:p>
            <a:r>
              <a:rPr lang="en-US" sz="2000" dirty="0">
                <a:solidFill>
                  <a:schemeClr val="tx2"/>
                </a:solidFill>
              </a:rPr>
              <a:t> </a:t>
            </a:r>
          </a:p>
          <a:p>
            <a:r>
              <a:rPr lang="en-US" sz="2000" dirty="0">
                <a:solidFill>
                  <a:schemeClr val="tx2"/>
                </a:solidFill>
              </a:rPr>
              <a:t>All reading lists, references and academic dialogue.</a:t>
            </a:r>
          </a:p>
          <a:p>
            <a:r>
              <a:rPr lang="en-US" sz="2000" dirty="0">
                <a:solidFill>
                  <a:schemeClr val="tx2"/>
                </a:solidFill>
              </a:rPr>
              <a:t>Digital files, websites etc.</a:t>
            </a:r>
          </a:p>
          <a:p>
            <a:r>
              <a:rPr lang="en-US" sz="2000" dirty="0">
                <a:solidFill>
                  <a:schemeClr val="tx2"/>
                </a:solidFill>
              </a:rPr>
              <a:t>All artwork…. 2D / 3D / virtual</a:t>
            </a:r>
          </a:p>
          <a:p>
            <a:r>
              <a:rPr lang="en-US" sz="2000" dirty="0">
                <a:solidFill>
                  <a:schemeClr val="tx2"/>
                </a:solidFill>
              </a:rPr>
              <a:t>Film and sound</a:t>
            </a:r>
          </a:p>
          <a:p>
            <a:r>
              <a:rPr lang="en-US" sz="2000" dirty="0">
                <a:solidFill>
                  <a:schemeClr val="tx2"/>
                </a:solidFill>
              </a:rPr>
              <a:t>Collected research… text, imagery, digital or hard copy</a:t>
            </a:r>
          </a:p>
          <a:p>
            <a:endParaRPr lang="en-US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2"/>
              </a:solidFill>
            </a:endParaRPr>
          </a:p>
          <a:p>
            <a:endParaRPr lang="en-US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884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3F0ADB5-A0B4-4B01-A8C4-FDC34CE2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A6D0FDE-0241-4C21-A720-A69475358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55183F-F830-D64E-A6B3-2D3800990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Delivery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63E16E-73B7-08B5-09E0-97FA339CC7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5031353"/>
              </p:ext>
            </p:extLst>
          </p:nvPr>
        </p:nvGraphicFramePr>
        <p:xfrm>
          <a:off x="5619750" y="965200"/>
          <a:ext cx="560705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49979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3F0ADB5-A0B4-4B01-A8C4-FDC34CE2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A6D0FDE-0241-4C21-A720-A69475358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F6FAA3-26BE-CD49-9838-4AF5F37FC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Recap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A1E391-3EB1-9DAE-E349-D347FDA8DB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3067111"/>
              </p:ext>
            </p:extLst>
          </p:nvPr>
        </p:nvGraphicFramePr>
        <p:xfrm>
          <a:off x="5619750" y="965200"/>
          <a:ext cx="560705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0617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E0BE5-A016-4D4B-8579-D95AB9754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Finally…….Have fun!!!!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752782-614F-41C5-B4CE-4ED07F770F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0185165"/>
              </p:ext>
            </p:extLst>
          </p:nvPr>
        </p:nvGraphicFramePr>
        <p:xfrm>
          <a:off x="804997" y="2272143"/>
          <a:ext cx="4706803" cy="3788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Picture 10" descr="A picture containing table, sitting, food, glass&#10;&#10;Description automatically generated">
            <a:extLst>
              <a:ext uri="{FF2B5EF4-FFF2-40B4-BE49-F238E27FC236}">
                <a16:creationId xmlns:a16="http://schemas.microsoft.com/office/drawing/2014/main" id="{4FDAE5B4-A8F8-E749-91B1-5B112F3269A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991" r="-2" b="4126"/>
          <a:stretch/>
        </p:blipFill>
        <p:spPr>
          <a:xfrm>
            <a:off x="6893318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10425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6024C-F7BA-01C9-A16B-61369CF4F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028" y="964692"/>
            <a:ext cx="11161986" cy="1188720"/>
          </a:xfrm>
        </p:spPr>
        <p:txBody>
          <a:bodyPr/>
          <a:lstStyle/>
          <a:p>
            <a:r>
              <a:rPr lang="en-US" dirty="0"/>
              <a:t>WORKSHOP MENU – goes live on Jan 16</a:t>
            </a:r>
            <a:r>
              <a:rPr lang="en-US" baseline="30000" dirty="0"/>
              <a:t>th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AE659-AC75-571D-5BFD-F6173003E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3 BLOCKS OF 3 WEEK WORKSHOPS</a:t>
            </a:r>
          </a:p>
          <a:p>
            <a:r>
              <a:rPr lang="en-US" dirty="0"/>
              <a:t>AIM FOR 1 or 2 WORKSHOPS PER BLOCK  - THIS IS OPTIONAL</a:t>
            </a:r>
          </a:p>
          <a:p>
            <a:r>
              <a:rPr lang="en-US" dirty="0"/>
              <a:t>IF YOU SIGN UP TO A WORKSHOP YOU MUST COMMIT TO THE SESSIONS</a:t>
            </a:r>
          </a:p>
          <a:p>
            <a:r>
              <a:rPr lang="en-US" dirty="0"/>
              <a:t>SOME OF THESE WORKSHOPS MAY CLASH WITH SOME OTHER CONTENT BUT YOUR TIMETABLES ARE INDIVIDUAL AND UNIQUE TO YOUR NEEDS.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2747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10C81-A4BF-5141-0301-8F6EB5591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Module 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283319-B914-6212-B89C-6F2996DB27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Reflective tasks – what’s next?</a:t>
            </a:r>
          </a:p>
          <a:p>
            <a:r>
              <a:rPr lang="en-US" dirty="0"/>
              <a:t>Studio space / working process – what is most efficient for you?</a:t>
            </a:r>
          </a:p>
          <a:p>
            <a:r>
              <a:rPr lang="en-US" dirty="0"/>
              <a:t>Begin your research…. Don’t wait for the module to start, this is your work!</a:t>
            </a:r>
          </a:p>
          <a:p>
            <a:r>
              <a:rPr lang="en-US" dirty="0"/>
              <a:t>Collect tools, materials and anything else you might need.</a:t>
            </a:r>
          </a:p>
          <a:p>
            <a:r>
              <a:rPr lang="en-US" dirty="0"/>
              <a:t>Consider careful choice of workshops and sign up</a:t>
            </a:r>
          </a:p>
          <a:p>
            <a:r>
              <a:rPr lang="en-US" dirty="0"/>
              <a:t>Consider careful choice of documentation processes, live projects or activities that take you out of your comfort zone.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1013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88F4B-07CB-50DC-2BA3-9D9C37D91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781" y="2708804"/>
            <a:ext cx="3698803" cy="1440394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2400">
                <a:solidFill>
                  <a:schemeClr val="tx1"/>
                </a:solidFill>
              </a:rPr>
              <a:t>Reflective questionnaire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403EBD-907E-4D59-98D4-A72CD1063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5061" y="-2"/>
            <a:ext cx="6876939" cy="685800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1EEC7B-DC53-D69C-145A-5DA23FF61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9182" y="802638"/>
            <a:ext cx="5408696" cy="5252722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In preparation for the next module, reflect and comment on the tasks below. </a:t>
            </a:r>
          </a:p>
          <a:p>
            <a:r>
              <a:rPr lang="en-GB" b="1">
                <a:solidFill>
                  <a:schemeClr val="bg1"/>
                </a:solidFill>
              </a:rPr>
              <a:t>THIS IS NOT FORMALLY ASSESSED BUT A VERY USEFUL EXERCISE TO GET YOUR MODULE STARTED AND WILL FORM DISCUSSION IN YOUR FIRST SEMINARS AND TUTORIALS</a:t>
            </a:r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This will form the starting point for your first tutorial.</a:t>
            </a:r>
          </a:p>
          <a:p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4719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">
            <a:extLst>
              <a:ext uri="{FF2B5EF4-FFF2-40B4-BE49-F238E27FC236}">
                <a16:creationId xmlns:a16="http://schemas.microsoft.com/office/drawing/2014/main" id="{D00E6DAF-4B30-79E4-E1EE-6C84CC3EB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19" b="11805"/>
          <a:stretch>
            <a:fillRect/>
          </a:stretch>
        </p:blipFill>
        <p:spPr bwMode="auto">
          <a:xfrm>
            <a:off x="2" y="-1"/>
            <a:ext cx="4063593" cy="457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group of objects on a white surface&#10;&#10;Description automatically generated">
            <a:extLst>
              <a:ext uri="{FF2B5EF4-FFF2-40B4-BE49-F238E27FC236}">
                <a16:creationId xmlns:a16="http://schemas.microsoft.com/office/drawing/2014/main" id="{07E24762-BEFD-0EFD-CF6A-BB7F7495A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" r="-2" b="27802"/>
          <a:stretch>
            <a:fillRect/>
          </a:stretch>
        </p:blipFill>
        <p:spPr bwMode="auto">
          <a:xfrm>
            <a:off x="4064204" y="-1"/>
            <a:ext cx="4063593" cy="457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A white and red knitted scarf with red writing on it&#10;&#10;Description automatically generated">
            <a:extLst>
              <a:ext uri="{FF2B5EF4-FFF2-40B4-BE49-F238E27FC236}">
                <a16:creationId xmlns:a16="http://schemas.microsoft.com/office/drawing/2014/main" id="{C6311BC2-1B28-4B0D-474E-C80985E75F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10" r="-2" b="10893"/>
          <a:stretch>
            <a:fillRect/>
          </a:stretch>
        </p:blipFill>
        <p:spPr bwMode="auto">
          <a:xfrm>
            <a:off x="8128407" y="-1"/>
            <a:ext cx="4063593" cy="457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12E52-5E76-DB37-4AF2-DEB1AECC8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3753529"/>
            <a:ext cx="8991600" cy="1645759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3800"/>
              <a:t>ASSEMBLAGE TASK</a:t>
            </a:r>
          </a:p>
        </p:txBody>
      </p:sp>
      <p:sp>
        <p:nvSpPr>
          <p:cNvPr id="12" name="Rectangle 17">
            <a:extLst>
              <a:ext uri="{FF2B5EF4-FFF2-40B4-BE49-F238E27FC236}">
                <a16:creationId xmlns:a16="http://schemas.microsoft.com/office/drawing/2014/main" id="{60CC973E-A35C-CF62-F3D3-32BB17AB5B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1403" y="210108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16">
            <a:extLst>
              <a:ext uri="{FF2B5EF4-FFF2-40B4-BE49-F238E27FC236}">
                <a16:creationId xmlns:a16="http://schemas.microsoft.com/office/drawing/2014/main" id="{AD2E74E9-30E5-5A7D-CDFE-499C35DCC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1403" y="-5151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18">
            <a:extLst>
              <a:ext uri="{FF2B5EF4-FFF2-40B4-BE49-F238E27FC236}">
                <a16:creationId xmlns:a16="http://schemas.microsoft.com/office/drawing/2014/main" id="{18BDE3F3-9E3D-B9F6-5563-CCF477AE6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1403" y="686358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</TotalTime>
  <Words>1554</Words>
  <Application>Microsoft Macintosh PowerPoint</Application>
  <PresentationFormat>Widescreen</PresentationFormat>
  <Paragraphs>183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Gill Sans MT</vt:lpstr>
      <vt:lpstr>Parcel</vt:lpstr>
      <vt:lpstr>Explorative Research &amp; Praxis 2026  60 credit module</vt:lpstr>
      <vt:lpstr>PowerPoint Presentation</vt:lpstr>
      <vt:lpstr>PowerPoint Presentation</vt:lpstr>
      <vt:lpstr>      A body of either theoretical and/or practical research and development work collated into a ‘portfolio’ (digital and /or analogue) consisting of multiple elements with a clear diagnostic and reflective element that includes references and analysis.  This will evidence the on-going investigation, development and definition of the exploratory proposition generated in Semester 1 and may consist of the following as appropriate to the individual student’s medium pathway.    </vt:lpstr>
      <vt:lpstr>WHERE DO WE GO FROM HERE……</vt:lpstr>
      <vt:lpstr>Research   &amp; Practice</vt:lpstr>
      <vt:lpstr>Approach to Experimentation</vt:lpstr>
      <vt:lpstr>PowerPoint Presentation</vt:lpstr>
      <vt:lpstr>Ways to research…..</vt:lpstr>
      <vt:lpstr>Research sources and methods</vt:lpstr>
      <vt:lpstr>Approaches to the module</vt:lpstr>
      <vt:lpstr>Motivation</vt:lpstr>
      <vt:lpstr>DOCUMENTATION </vt:lpstr>
      <vt:lpstr>PowerPoint Presentation</vt:lpstr>
      <vt:lpstr> You should document…..</vt:lpstr>
      <vt:lpstr>Delivery</vt:lpstr>
      <vt:lpstr>Recap</vt:lpstr>
      <vt:lpstr>Finally…….Have fun!!!!</vt:lpstr>
      <vt:lpstr>WORKSHOP MENU – goes live on Jan 16th </vt:lpstr>
      <vt:lpstr>Module preparation</vt:lpstr>
      <vt:lpstr>Reflective questionnaire</vt:lpstr>
      <vt:lpstr>ASSEMBLAGE 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Explorative Research &amp; Praxis</dc:title>
  <dc:creator>Catherine Brown</dc:creator>
  <cp:lastModifiedBy>Catherine Brown</cp:lastModifiedBy>
  <cp:revision>30</cp:revision>
  <dcterms:created xsi:type="dcterms:W3CDTF">2020-10-30T09:26:03Z</dcterms:created>
  <dcterms:modified xsi:type="dcterms:W3CDTF">2026-01-13T11:35:17Z</dcterms:modified>
</cp:coreProperties>
</file>