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08AC884-4ED5-4952-809F-2041158D1C08}">
          <p14:sldIdLst>
            <p14:sldId id="256"/>
            <p14:sldId id="257"/>
            <p14:sldId id="258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us bostan" initials="mb" lastIdx="1" clrIdx="0">
    <p:extLst>
      <p:ext uri="{19B8F6BF-5375-455C-9EA6-DF929625EA0E}">
        <p15:presenceInfo xmlns:p15="http://schemas.microsoft.com/office/powerpoint/2012/main" userId="8e29877f4cd775a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374792-F2AC-D933-6F5B-863B5049B99B}" v="30" dt="2024-04-27T10:07:03.5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4-04-24T19:51:55.844" idx="1">
    <p:pos x="7680" y="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E4BB53-26DD-4240-8AC8-99A5D3C91519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AE562-F3B5-49D0-B5BF-0FD574D8DC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931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1AE562-F3B5-49D0-B5BF-0FD574D8DC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084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688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392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9248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94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315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191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98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51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778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513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1841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2E31B63-A94B-4B85-B70C-5469853281CD}" type="datetimeFigureOut">
              <a:rPr lang="en-GB" smtClean="0"/>
              <a:t>27/04/2024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FDDC705-8E67-438B-9022-8051F69379C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472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D34BB0-90B2-451E-9A80-DC373FAE65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3EF526-FAC2-4D6D-B18A-B615B18E2F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0229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95DC2AC-0756-435E-80FC-DDE6425F65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407213"/>
            <a:ext cx="12192000" cy="20435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AF693D-5063-4863-9694-216A378D07BB}"/>
              </a:ext>
            </a:extLst>
          </p:cNvPr>
          <p:cNvSpPr txBox="1"/>
          <p:nvPr/>
        </p:nvSpPr>
        <p:spPr>
          <a:xfrm>
            <a:off x="10110537" y="6452625"/>
            <a:ext cx="2081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Marius </a:t>
            </a:r>
            <a:r>
              <a:rPr lang="en-US" err="1">
                <a:solidFill>
                  <a:schemeClr val="bg1"/>
                </a:solidFill>
              </a:rPr>
              <a:t>Oancea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411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591549-327A-4367-9DFA-15F78045BA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452684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05398A-2F3E-4657-AD11-23BA72D89878}"/>
              </a:ext>
            </a:extLst>
          </p:cNvPr>
          <p:cNvSpPr txBox="1"/>
          <p:nvPr/>
        </p:nvSpPr>
        <p:spPr>
          <a:xfrm>
            <a:off x="3079282" y="289560"/>
            <a:ext cx="6294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Critical</a:t>
            </a:r>
            <a:r>
              <a:rPr lang="en-US" sz="4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4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Reflection</a:t>
            </a:r>
            <a:endParaRPr lang="en-GB" sz="4800" b="1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C1AFB0-AC87-4DCC-B065-3F541BBC7C49}"/>
              </a:ext>
            </a:extLst>
          </p:cNvPr>
          <p:cNvSpPr txBox="1"/>
          <p:nvPr/>
        </p:nvSpPr>
        <p:spPr>
          <a:xfrm>
            <a:off x="213360" y="1913037"/>
            <a:ext cx="10911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Comprehensive Coverage: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The module explores a wide array of digital technologies and their practical applications.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It ensures learners gain exposure to diverse tools and emerging trends.</a:t>
            </a:r>
          </a:p>
          <a:p>
            <a:pPr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Foundational Understanding: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The module establishes a strong groundwork for comprehending the digital landscape.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Learners acquire essential knowledge about the digital world.</a:t>
            </a:r>
          </a:p>
          <a:p>
            <a:pPr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Valuable Specific Modules: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Certain modules within the course offer invaluable insights.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These focused topics enhance learners’ understanding and expertise.</a:t>
            </a:r>
          </a:p>
          <a:p>
            <a:pPr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Balancing Fundamentals and Complexity: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The module strikes a harmonious balance between basic principles and advanced concepts.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>
                <a:solidFill>
                  <a:schemeClr val="bg1"/>
                </a:solidFill>
                <a:effectLst/>
                <a:latin typeface="SegoeUIVariable"/>
              </a:rPr>
              <a:t>Learners engage with both foundational knowledge and cutting-edge developments</a:t>
            </a:r>
            <a:r>
              <a:rPr lang="en-US" b="0" i="0">
                <a:solidFill>
                  <a:schemeClr val="bg1"/>
                </a:solidFill>
                <a:effectLst/>
                <a:latin typeface="SegoeUIVariable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49027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E29E7C9-7D81-411B-BF9D-2F59049EFA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4" b="13567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BC3B7EE-8632-4756-A078-1B3B0DF3B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AB2CE80-80FC-D147-4DBA-A353B9B35F88}"/>
              </a:ext>
            </a:extLst>
          </p:cNvPr>
          <p:cNvSpPr txBox="1"/>
          <p:nvPr/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rot="0" spcFirstLastPara="0" vertOverflow="overflow" horzOverflow="overflow" vert="horz" lIns="45720" tIns="45720" rIns="4572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Aft>
                <a:spcPts val="800"/>
              </a:spcAft>
              <a:buClr>
                <a:schemeClr val="accent1"/>
              </a:buClr>
            </a:pPr>
            <a:r>
              <a:rPr lang="en-US" dirty="0">
                <a:solidFill>
                  <a:srgbClr val="FFFFFF"/>
                </a:solidFill>
                <a:effectLst/>
              </a:rPr>
              <a:t>In the expansive realm of the electronics industry, I initially grasped the potential for growth and innovation, yet I remained oblivious to the transformative impact of basic digital literacy. It wasn't until later that I realized how crucial digital skills are, capable of surpassing the constraints of formal education.</a:t>
            </a:r>
            <a:br>
              <a:rPr lang="en-US" dirty="0">
                <a:solidFill>
                  <a:srgbClr val="FFFFFF"/>
                </a:solidFill>
                <a:effectLst/>
              </a:rPr>
            </a:br>
            <a:br>
              <a:rPr lang="en-US" dirty="0">
                <a:solidFill>
                  <a:srgbClr val="FFFFFF"/>
                </a:solidFill>
                <a:effectLst/>
              </a:rPr>
            </a:br>
            <a:r>
              <a:rPr lang="en-US" dirty="0">
                <a:solidFill>
                  <a:srgbClr val="FFFFFF"/>
                </a:solidFill>
                <a:effectLst/>
              </a:rPr>
              <a:t>Navigating the digital landscape posed a formidable challenge, as I lacked familiarity with the essential tools and resources integral to the role. Despite my proficiency in basic email communication, I found myself out of depth when it came to exploiting its advanced features, revealing gaps in my digital knowledge.</a:t>
            </a:r>
            <a:br>
              <a:rPr lang="en-US" dirty="0">
                <a:solidFill>
                  <a:srgbClr val="FFFFFF"/>
                </a:solidFill>
                <a:effectLst/>
              </a:rPr>
            </a:br>
            <a:br>
              <a:rPr lang="en-US" dirty="0">
                <a:solidFill>
                  <a:srgbClr val="FFFFFF"/>
                </a:solidFill>
                <a:effectLst/>
              </a:rPr>
            </a:br>
            <a:r>
              <a:rPr lang="en-US" dirty="0">
                <a:solidFill>
                  <a:srgbClr val="FFFFFF"/>
                </a:solidFill>
                <a:effectLst/>
              </a:rPr>
              <a:t>Similarly, my understanding of promotional flyers was rudimentary, limited to a surface-level comprehension. As I embarked on a journey of self-improvement, I discovered the importance of honing my digital expertise, recognizing it as the key to unlocking new opportunities and overcoming educational barriers in the ever-evolving electronics industry.</a:t>
            </a:r>
          </a:p>
        </p:txBody>
      </p:sp>
    </p:spTree>
    <p:extLst>
      <p:ext uri="{BB962C8B-B14F-4D97-AF65-F5344CB8AC3E}">
        <p14:creationId xmlns:p14="http://schemas.microsoft.com/office/powerpoint/2010/main" val="2795071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9DA5FB2D-7A8E-4506-B35D-2207B98D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463" y="0"/>
            <a:ext cx="3947160" cy="362712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9771C00-19CD-4B10-8F5A-1D1327AC54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7622" y="0"/>
            <a:ext cx="4584377" cy="36271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3FBBDAE-DA33-48E7-A573-F38D165952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429000"/>
            <a:ext cx="3678565" cy="34289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149C8B7-E8F6-40DD-A4DE-67B58898B5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162" y="3627120"/>
            <a:ext cx="3989461" cy="323088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228FCBD-FE46-4484-A5CE-F77F9A2515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923" y="3627120"/>
            <a:ext cx="4542078" cy="310895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07D8D32-1995-4E66-BEFD-45718B3F91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31" y="-1"/>
            <a:ext cx="3608431" cy="3627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1106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</TotalTime>
  <Words>275</Words>
  <Application>Microsoft Office PowerPoint</Application>
  <PresentationFormat>Widescreen</PresentationFormat>
  <Paragraphs>16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SegoeUIVariable</vt:lpstr>
      <vt:lpstr>Calibri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reflection on this Digital  Technologies Module</dc:title>
  <dc:creator>marius bostan</dc:creator>
  <cp:lastModifiedBy>Marius Oancea (2322594)</cp:lastModifiedBy>
  <cp:revision>3</cp:revision>
  <dcterms:created xsi:type="dcterms:W3CDTF">2024-04-24T18:37:07Z</dcterms:created>
  <dcterms:modified xsi:type="dcterms:W3CDTF">2024-04-27T11:01:11Z</dcterms:modified>
</cp:coreProperties>
</file>