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840" r:id="rId4"/>
  </p:sldMasterIdLst>
  <p:notesMasterIdLst>
    <p:notesMasterId r:id="rId21"/>
  </p:notesMasterIdLst>
  <p:handoutMasterIdLst>
    <p:handoutMasterId r:id="rId22"/>
  </p:handoutMasterIdLst>
  <p:sldIdLst>
    <p:sldId id="466" r:id="rId5"/>
    <p:sldId id="465" r:id="rId6"/>
    <p:sldId id="456" r:id="rId7"/>
    <p:sldId id="463" r:id="rId8"/>
    <p:sldId id="442" r:id="rId9"/>
    <p:sldId id="461" r:id="rId10"/>
    <p:sldId id="458" r:id="rId11"/>
    <p:sldId id="457" r:id="rId12"/>
    <p:sldId id="460" r:id="rId13"/>
    <p:sldId id="452" r:id="rId14"/>
    <p:sldId id="459" r:id="rId15"/>
    <p:sldId id="464" r:id="rId16"/>
    <p:sldId id="467" r:id="rId17"/>
    <p:sldId id="454" r:id="rId18"/>
    <p:sldId id="450" r:id="rId19"/>
    <p:sldId id="462" r:id="rId20"/>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userDrawn="1">
          <p15:clr>
            <a:srgbClr val="A4A3A4"/>
          </p15:clr>
        </p15:guide>
        <p15:guide id="2" pos="2880" userDrawn="1">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9BC065A-8CD3-B6EB-2658-30037DA2E3D9}" v="3" dt="2025-12-17T10:41:41.831"/>
    <p1510:client id="{555F1375-1AD6-C5BF-DA1B-5DB990793059}" v="787" dt="2025-12-17T10:26:37.274"/>
    <p1510:client id="{9245DE01-FE53-467C-A2CF-0FF8FAFC2939}" v="407" dt="2025-12-17T13:23:25.365"/>
    <p1510:client id="{C7E4D84C-FB21-FDB4-126D-B7BA20C211EB}" v="548" dt="2025-12-16T23:45:02.68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p:scale>
          <a:sx n="82" d="100"/>
          <a:sy n="82" d="100"/>
        </p:scale>
        <p:origin x="820" y="-956"/>
      </p:cViewPr>
      <p:guideLst>
        <p:guide orient="horz" pos="2160"/>
        <p:guide pos="2880"/>
      </p:guideLst>
    </p:cSldViewPr>
  </p:slideViewPr>
  <p:notesTextViewPr>
    <p:cViewPr>
      <p:scale>
        <a:sx n="1" d="1"/>
        <a:sy n="1" d="1"/>
      </p:scale>
      <p:origin x="0" y="0"/>
    </p:cViewPr>
  </p:notesTextViewPr>
  <p:notesViewPr>
    <p:cSldViewPr snapToGrid="0">
      <p:cViewPr varScale="1">
        <p:scale>
          <a:sx n="66" d="100"/>
          <a:sy n="66" d="100"/>
        </p:scale>
        <p:origin x="0" y="0"/>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ableStyles" Target="tableStyles.xml"/><Relationship Id="rId3" Type="http://schemas.openxmlformats.org/officeDocument/2006/relationships/customXml" Target="../customXml/item3.xml"/><Relationship Id="rId21" Type="http://schemas.openxmlformats.org/officeDocument/2006/relationships/notesMaster" Target="notesMasters/notes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presProps" Target="presProps.xml"/><Relationship Id="rId28"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handoutMaster" Target="handoutMasters/handoutMaster1.xml"/><Relationship Id="rId27"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ompumelelo Ncube (2332315)" userId="S::2332315@student.uwtsd.ac.uk::46df5dfe-e87c-4939-b080-ab8bcb2e34e5" providerId="AD" clId="Web-{021FAF36-6EE4-E23E-2580-469B6BD9BBCE}"/>
    <pc:docChg chg="modSld">
      <pc:chgData name="Nompumelelo Ncube (2332315)" userId="S::2332315@student.uwtsd.ac.uk::46df5dfe-e87c-4939-b080-ab8bcb2e34e5" providerId="AD" clId="Web-{021FAF36-6EE4-E23E-2580-469B6BD9BBCE}" dt="2025-12-12T20:49:55.003" v="10" actId="14100"/>
      <pc:docMkLst>
        <pc:docMk/>
      </pc:docMkLst>
      <pc:sldChg chg="addSp modSp">
        <pc:chgData name="Nompumelelo Ncube (2332315)" userId="S::2332315@student.uwtsd.ac.uk::46df5dfe-e87c-4939-b080-ab8bcb2e34e5" providerId="AD" clId="Web-{021FAF36-6EE4-E23E-2580-469B6BD9BBCE}" dt="2025-12-12T20:49:55.003" v="10" actId="14100"/>
        <pc:sldMkLst>
          <pc:docMk/>
          <pc:sldMk cId="1307179291" sldId="461"/>
        </pc:sldMkLst>
        <pc:spChg chg="mod">
          <ac:chgData name="Nompumelelo Ncube (2332315)" userId="S::2332315@student.uwtsd.ac.uk::46df5dfe-e87c-4939-b080-ab8bcb2e34e5" providerId="AD" clId="Web-{021FAF36-6EE4-E23E-2580-469B6BD9BBCE}" dt="2025-12-12T20:49:27.328" v="8" actId="20577"/>
          <ac:spMkLst>
            <pc:docMk/>
            <pc:sldMk cId="1307179291" sldId="461"/>
            <ac:spMk id="2" creationId="{F8FA4C53-C74B-22D2-DAE3-AB6BD5715A41}"/>
          </ac:spMkLst>
        </pc:spChg>
        <pc:picChg chg="add mod">
          <ac:chgData name="Nompumelelo Ncube (2332315)" userId="S::2332315@student.uwtsd.ac.uk::46df5dfe-e87c-4939-b080-ab8bcb2e34e5" providerId="AD" clId="Web-{021FAF36-6EE4-E23E-2580-469B6BD9BBCE}" dt="2025-12-12T20:49:55.003" v="10" actId="14100"/>
          <ac:picMkLst>
            <pc:docMk/>
            <pc:sldMk cId="1307179291" sldId="461"/>
            <ac:picMk id="4" creationId="{F6B38CC2-D712-09F0-F8B0-23CB77AB2294}"/>
          </ac:picMkLst>
        </pc:picChg>
      </pc:sldChg>
    </pc:docChg>
  </pc:docChgLst>
  <pc:docChgLst>
    <pc:chgData name="Nompumelelo Ncube (2332315)" userId="S::2332315@student.uwtsd.ac.uk::46df5dfe-e87c-4939-b080-ab8bcb2e34e5" providerId="AD" clId="Web-{C1F8080B-38F1-8C52-397D-3826504D058F}"/>
    <pc:docChg chg="modSld">
      <pc:chgData name="Nompumelelo Ncube (2332315)" userId="S::2332315@student.uwtsd.ac.uk::46df5dfe-e87c-4939-b080-ab8bcb2e34e5" providerId="AD" clId="Web-{C1F8080B-38F1-8C52-397D-3826504D058F}" dt="2025-12-12T20:03:49.683" v="10" actId="20577"/>
      <pc:docMkLst>
        <pc:docMk/>
      </pc:docMkLst>
      <pc:sldChg chg="modSp">
        <pc:chgData name="Nompumelelo Ncube (2332315)" userId="S::2332315@student.uwtsd.ac.uk::46df5dfe-e87c-4939-b080-ab8bcb2e34e5" providerId="AD" clId="Web-{C1F8080B-38F1-8C52-397D-3826504D058F}" dt="2025-12-12T20:03:49.683" v="10" actId="20577"/>
        <pc:sldMkLst>
          <pc:docMk/>
          <pc:sldMk cId="1307179291" sldId="461"/>
        </pc:sldMkLst>
        <pc:spChg chg="mod">
          <ac:chgData name="Nompumelelo Ncube (2332315)" userId="S::2332315@student.uwtsd.ac.uk::46df5dfe-e87c-4939-b080-ab8bcb2e34e5" providerId="AD" clId="Web-{C1F8080B-38F1-8C52-397D-3826504D058F}" dt="2025-12-12T20:03:49.683" v="10" actId="20577"/>
          <ac:spMkLst>
            <pc:docMk/>
            <pc:sldMk cId="1307179291" sldId="461"/>
            <ac:spMk id="2" creationId="{F8FA4C53-C74B-22D2-DAE3-AB6BD5715A41}"/>
          </ac:spMkLst>
        </pc:spChg>
      </pc:sldChg>
    </pc:docChg>
  </pc:docChgLst>
  <pc:docChgLst>
    <pc:chgData name="Nompumelelo Ncube (2332315)" userId="S::2332315@student.uwtsd.ac.uk::46df5dfe-e87c-4939-b080-ab8bcb2e34e5" providerId="AD" clId="Web-{A8C6AEE5-B6CD-8BB6-7255-6B97CC3CE560}"/>
    <pc:docChg chg="addSld sldOrd">
      <pc:chgData name="Nompumelelo Ncube (2332315)" userId="S::2332315@student.uwtsd.ac.uk::46df5dfe-e87c-4939-b080-ab8bcb2e34e5" providerId="AD" clId="Web-{A8C6AEE5-B6CD-8BB6-7255-6B97CC3CE560}" dt="2025-12-16T06:18:45.102" v="1"/>
      <pc:docMkLst>
        <pc:docMk/>
      </pc:docMkLst>
      <pc:sldChg chg="ord">
        <pc:chgData name="Nompumelelo Ncube (2332315)" userId="S::2332315@student.uwtsd.ac.uk::46df5dfe-e87c-4939-b080-ab8bcb2e34e5" providerId="AD" clId="Web-{A8C6AEE5-B6CD-8BB6-7255-6B97CC3CE560}" dt="2025-12-16T06:18:45.102" v="1"/>
        <pc:sldMkLst>
          <pc:docMk/>
          <pc:sldMk cId="1654431037" sldId="465"/>
        </pc:sldMkLst>
      </pc:sldChg>
      <pc:sldChg chg="new">
        <pc:chgData name="Nompumelelo Ncube (2332315)" userId="S::2332315@student.uwtsd.ac.uk::46df5dfe-e87c-4939-b080-ab8bcb2e34e5" providerId="AD" clId="Web-{A8C6AEE5-B6CD-8BB6-7255-6B97CC3CE560}" dt="2025-12-16T06:18:28.255" v="0"/>
        <pc:sldMkLst>
          <pc:docMk/>
          <pc:sldMk cId="4115633710" sldId="466"/>
        </pc:sldMkLst>
      </pc:sldChg>
    </pc:docChg>
  </pc:docChgLst>
  <pc:docChgLst>
    <pc:chgData name="Nompumelelo Ncube (2332315)" userId="S::2332315@student.uwtsd.ac.uk::46df5dfe-e87c-4939-b080-ab8bcb2e34e5" providerId="AD" clId="Web-{AB9AA518-2CC0-69E5-32D2-35F45080CCF7}"/>
    <pc:docChg chg="addSld delSld modSld sldOrd">
      <pc:chgData name="Nompumelelo Ncube (2332315)" userId="S::2332315@student.uwtsd.ac.uk::46df5dfe-e87c-4939-b080-ab8bcb2e34e5" providerId="AD" clId="Web-{AB9AA518-2CC0-69E5-32D2-35F45080CCF7}" dt="2025-12-15T22:32:33.058" v="405"/>
      <pc:docMkLst>
        <pc:docMk/>
      </pc:docMkLst>
      <pc:sldChg chg="addSp modSp">
        <pc:chgData name="Nompumelelo Ncube (2332315)" userId="S::2332315@student.uwtsd.ac.uk::46df5dfe-e87c-4939-b080-ab8bcb2e34e5" providerId="AD" clId="Web-{AB9AA518-2CC0-69E5-32D2-35F45080CCF7}" dt="2025-12-15T21:43:29.108" v="330" actId="14100"/>
        <pc:sldMkLst>
          <pc:docMk/>
          <pc:sldMk cId="0" sldId="452"/>
        </pc:sldMkLst>
        <pc:spChg chg="mod">
          <ac:chgData name="Nompumelelo Ncube (2332315)" userId="S::2332315@student.uwtsd.ac.uk::46df5dfe-e87c-4939-b080-ab8bcb2e34e5" providerId="AD" clId="Web-{AB9AA518-2CC0-69E5-32D2-35F45080CCF7}" dt="2025-12-15T21:38:36.687" v="303" actId="20577"/>
          <ac:spMkLst>
            <pc:docMk/>
            <pc:sldMk cId="0" sldId="452"/>
            <ac:spMk id="2" creationId="{00000000-0000-0000-0000-000000000000}"/>
          </ac:spMkLst>
        </pc:spChg>
        <pc:spChg chg="add mod">
          <ac:chgData name="Nompumelelo Ncube (2332315)" userId="S::2332315@student.uwtsd.ac.uk::46df5dfe-e87c-4939-b080-ab8bcb2e34e5" providerId="AD" clId="Web-{AB9AA518-2CC0-69E5-32D2-35F45080CCF7}" dt="2025-12-15T21:43:10.341" v="328" actId="14100"/>
          <ac:spMkLst>
            <pc:docMk/>
            <pc:sldMk cId="0" sldId="452"/>
            <ac:spMk id="5" creationId="{F915BD86-0D0E-9C59-7FBE-A638B3B2856A}"/>
          </ac:spMkLst>
        </pc:spChg>
        <pc:picChg chg="add mod">
          <ac:chgData name="Nompumelelo Ncube (2332315)" userId="S::2332315@student.uwtsd.ac.uk::46df5dfe-e87c-4939-b080-ab8bcb2e34e5" providerId="AD" clId="Web-{AB9AA518-2CC0-69E5-32D2-35F45080CCF7}" dt="2025-12-15T21:43:29.108" v="330" actId="14100"/>
          <ac:picMkLst>
            <pc:docMk/>
            <pc:sldMk cId="0" sldId="452"/>
            <ac:picMk id="4" creationId="{C579786C-31ED-6EB8-A5A3-BE817C9F7D6F}"/>
          </ac:picMkLst>
        </pc:picChg>
      </pc:sldChg>
      <pc:sldChg chg="modSp">
        <pc:chgData name="Nompumelelo Ncube (2332315)" userId="S::2332315@student.uwtsd.ac.uk::46df5dfe-e87c-4939-b080-ab8bcb2e34e5" providerId="AD" clId="Web-{AB9AA518-2CC0-69E5-32D2-35F45080CCF7}" dt="2025-12-15T22:22:37.506" v="393" actId="20577"/>
        <pc:sldMkLst>
          <pc:docMk/>
          <pc:sldMk cId="0" sldId="454"/>
        </pc:sldMkLst>
        <pc:spChg chg="mod">
          <ac:chgData name="Nompumelelo Ncube (2332315)" userId="S::2332315@student.uwtsd.ac.uk::46df5dfe-e87c-4939-b080-ab8bcb2e34e5" providerId="AD" clId="Web-{AB9AA518-2CC0-69E5-32D2-35F45080CCF7}" dt="2025-12-15T22:22:37.506" v="393" actId="20577"/>
          <ac:spMkLst>
            <pc:docMk/>
            <pc:sldMk cId="0" sldId="454"/>
            <ac:spMk id="6" creationId="{00000000-0000-0000-0000-000000000000}"/>
          </ac:spMkLst>
        </pc:spChg>
      </pc:sldChg>
      <pc:sldChg chg="modSp">
        <pc:chgData name="Nompumelelo Ncube (2332315)" userId="S::2332315@student.uwtsd.ac.uk::46df5dfe-e87c-4939-b080-ab8bcb2e34e5" providerId="AD" clId="Web-{AB9AA518-2CC0-69E5-32D2-35F45080CCF7}" dt="2025-12-15T21:55:09.920" v="339" actId="20577"/>
        <pc:sldMkLst>
          <pc:docMk/>
          <pc:sldMk cId="0" sldId="456"/>
        </pc:sldMkLst>
        <pc:spChg chg="mod">
          <ac:chgData name="Nompumelelo Ncube (2332315)" userId="S::2332315@student.uwtsd.ac.uk::46df5dfe-e87c-4939-b080-ab8bcb2e34e5" providerId="AD" clId="Web-{AB9AA518-2CC0-69E5-32D2-35F45080CCF7}" dt="2025-12-15T21:55:09.920" v="339" actId="20577"/>
          <ac:spMkLst>
            <pc:docMk/>
            <pc:sldMk cId="0" sldId="456"/>
            <ac:spMk id="2" creationId="{00000000-0000-0000-0000-000000000000}"/>
          </ac:spMkLst>
        </pc:spChg>
        <pc:spChg chg="mod">
          <ac:chgData name="Nompumelelo Ncube (2332315)" userId="S::2332315@student.uwtsd.ac.uk::46df5dfe-e87c-4939-b080-ab8bcb2e34e5" providerId="AD" clId="Web-{AB9AA518-2CC0-69E5-32D2-35F45080CCF7}" dt="2025-12-15T19:28:30.937" v="84" actId="14100"/>
          <ac:spMkLst>
            <pc:docMk/>
            <pc:sldMk cId="0" sldId="456"/>
            <ac:spMk id="3" creationId="{00000000-0000-0000-0000-000000000000}"/>
          </ac:spMkLst>
        </pc:spChg>
      </pc:sldChg>
      <pc:sldChg chg="addSp delSp modSp">
        <pc:chgData name="Nompumelelo Ncube (2332315)" userId="S::2332315@student.uwtsd.ac.uk::46df5dfe-e87c-4939-b080-ab8bcb2e34e5" providerId="AD" clId="Web-{AB9AA518-2CC0-69E5-32D2-35F45080CCF7}" dt="2025-12-15T20:20:43.110" v="167" actId="14100"/>
        <pc:sldMkLst>
          <pc:docMk/>
          <pc:sldMk cId="0" sldId="458"/>
        </pc:sldMkLst>
        <pc:spChg chg="mod">
          <ac:chgData name="Nompumelelo Ncube (2332315)" userId="S::2332315@student.uwtsd.ac.uk::46df5dfe-e87c-4939-b080-ab8bcb2e34e5" providerId="AD" clId="Web-{AB9AA518-2CC0-69E5-32D2-35F45080CCF7}" dt="2025-12-15T19:44:02.098" v="116" actId="20577"/>
          <ac:spMkLst>
            <pc:docMk/>
            <pc:sldMk cId="0" sldId="458"/>
            <ac:spMk id="2" creationId="{00000000-0000-0000-0000-000000000000}"/>
          </ac:spMkLst>
        </pc:spChg>
        <pc:spChg chg="mod">
          <ac:chgData name="Nompumelelo Ncube (2332315)" userId="S::2332315@student.uwtsd.ac.uk::46df5dfe-e87c-4939-b080-ab8bcb2e34e5" providerId="AD" clId="Web-{AB9AA518-2CC0-69E5-32D2-35F45080CCF7}" dt="2025-12-15T19:51:56.164" v="143" actId="14100"/>
          <ac:spMkLst>
            <pc:docMk/>
            <pc:sldMk cId="0" sldId="458"/>
            <ac:spMk id="3" creationId="{00000000-0000-0000-0000-000000000000}"/>
          </ac:spMkLst>
        </pc:spChg>
        <pc:picChg chg="mod">
          <ac:chgData name="Nompumelelo Ncube (2332315)" userId="S::2332315@student.uwtsd.ac.uk::46df5dfe-e87c-4939-b080-ab8bcb2e34e5" providerId="AD" clId="Web-{AB9AA518-2CC0-69E5-32D2-35F45080CCF7}" dt="2025-12-15T20:20:43.110" v="167" actId="14100"/>
          <ac:picMkLst>
            <pc:docMk/>
            <pc:sldMk cId="0" sldId="458"/>
            <ac:picMk id="6" creationId="{B0E8F5A9-FCA5-7381-FFB6-00CCEF99907E}"/>
          </ac:picMkLst>
        </pc:picChg>
        <pc:picChg chg="add mod">
          <ac:chgData name="Nompumelelo Ncube (2332315)" userId="S::2332315@student.uwtsd.ac.uk::46df5dfe-e87c-4939-b080-ab8bcb2e34e5" providerId="AD" clId="Web-{AB9AA518-2CC0-69E5-32D2-35F45080CCF7}" dt="2025-12-15T20:20:17.938" v="165" actId="14100"/>
          <ac:picMkLst>
            <pc:docMk/>
            <pc:sldMk cId="0" sldId="458"/>
            <ac:picMk id="10" creationId="{69A0A6A6-18A5-4863-8643-F53956C1A8A4}"/>
          </ac:picMkLst>
        </pc:picChg>
      </pc:sldChg>
      <pc:sldChg chg="modSp">
        <pc:chgData name="Nompumelelo Ncube (2332315)" userId="S::2332315@student.uwtsd.ac.uk::46df5dfe-e87c-4939-b080-ab8bcb2e34e5" providerId="AD" clId="Web-{AB9AA518-2CC0-69E5-32D2-35F45080CCF7}" dt="2025-12-15T22:18:53.566" v="378" actId="14100"/>
        <pc:sldMkLst>
          <pc:docMk/>
          <pc:sldMk cId="0" sldId="459"/>
        </pc:sldMkLst>
        <pc:spChg chg="mod">
          <ac:chgData name="Nompumelelo Ncube (2332315)" userId="S::2332315@student.uwtsd.ac.uk::46df5dfe-e87c-4939-b080-ab8bcb2e34e5" providerId="AD" clId="Web-{AB9AA518-2CC0-69E5-32D2-35F45080CCF7}" dt="2025-12-15T22:18:46.909" v="376" actId="20577"/>
          <ac:spMkLst>
            <pc:docMk/>
            <pc:sldMk cId="0" sldId="459"/>
            <ac:spMk id="3" creationId="{00000000-0000-0000-0000-000000000000}"/>
          </ac:spMkLst>
        </pc:spChg>
        <pc:picChg chg="mod">
          <ac:chgData name="Nompumelelo Ncube (2332315)" userId="S::2332315@student.uwtsd.ac.uk::46df5dfe-e87c-4939-b080-ab8bcb2e34e5" providerId="AD" clId="Web-{AB9AA518-2CC0-69E5-32D2-35F45080CCF7}" dt="2025-12-15T22:18:53.566" v="378" actId="14100"/>
          <ac:picMkLst>
            <pc:docMk/>
            <pc:sldMk cId="0" sldId="459"/>
            <ac:picMk id="6" creationId="{B48DD263-5196-5BC7-C38F-0DCBBC8E551B}"/>
          </ac:picMkLst>
        </pc:picChg>
      </pc:sldChg>
      <pc:sldChg chg="addSp delSp modSp">
        <pc:chgData name="Nompumelelo Ncube (2332315)" userId="S::2332315@student.uwtsd.ac.uk::46df5dfe-e87c-4939-b080-ab8bcb2e34e5" providerId="AD" clId="Web-{AB9AA518-2CC0-69E5-32D2-35F45080CCF7}" dt="2025-12-15T21:28:48.091" v="298" actId="14100"/>
        <pc:sldMkLst>
          <pc:docMk/>
          <pc:sldMk cId="0" sldId="460"/>
        </pc:sldMkLst>
        <pc:spChg chg="mod">
          <ac:chgData name="Nompumelelo Ncube (2332315)" userId="S::2332315@student.uwtsd.ac.uk::46df5dfe-e87c-4939-b080-ab8bcb2e34e5" providerId="AD" clId="Web-{AB9AA518-2CC0-69E5-32D2-35F45080CCF7}" dt="2025-12-15T20:22:29.283" v="176" actId="20577"/>
          <ac:spMkLst>
            <pc:docMk/>
            <pc:sldMk cId="0" sldId="460"/>
            <ac:spMk id="2" creationId="{00000000-0000-0000-0000-000000000000}"/>
          </ac:spMkLst>
        </pc:spChg>
        <pc:spChg chg="mod">
          <ac:chgData name="Nompumelelo Ncube (2332315)" userId="S::2332315@student.uwtsd.ac.uk::46df5dfe-e87c-4939-b080-ab8bcb2e34e5" providerId="AD" clId="Web-{AB9AA518-2CC0-69E5-32D2-35F45080CCF7}" dt="2025-12-15T21:28:48.091" v="298" actId="14100"/>
          <ac:spMkLst>
            <pc:docMk/>
            <pc:sldMk cId="0" sldId="460"/>
            <ac:spMk id="3" creationId="{00000000-0000-0000-0000-000000000000}"/>
          </ac:spMkLst>
        </pc:spChg>
        <pc:spChg chg="add mod">
          <ac:chgData name="Nompumelelo Ncube (2332315)" userId="S::2332315@student.uwtsd.ac.uk::46df5dfe-e87c-4939-b080-ab8bcb2e34e5" providerId="AD" clId="Web-{AB9AA518-2CC0-69E5-32D2-35F45080CCF7}" dt="2025-12-15T21:19:33.781" v="289" actId="14100"/>
          <ac:spMkLst>
            <pc:docMk/>
            <pc:sldMk cId="0" sldId="460"/>
            <ac:spMk id="8" creationId="{5E6D5E1F-358D-4677-0D8A-210CE69D6351}"/>
          </ac:spMkLst>
        </pc:spChg>
        <pc:picChg chg="add mod">
          <ac:chgData name="Nompumelelo Ncube (2332315)" userId="S::2332315@student.uwtsd.ac.uk::46df5dfe-e87c-4939-b080-ab8bcb2e34e5" providerId="AD" clId="Web-{AB9AA518-2CC0-69E5-32D2-35F45080CCF7}" dt="2025-12-15T21:27:23.180" v="293" actId="14100"/>
          <ac:picMkLst>
            <pc:docMk/>
            <pc:sldMk cId="0" sldId="460"/>
            <ac:picMk id="7" creationId="{D8077186-F8C6-6CEC-E659-72B8511AD9F1}"/>
          </ac:picMkLst>
        </pc:picChg>
      </pc:sldChg>
      <pc:sldChg chg="modSp">
        <pc:chgData name="Nompumelelo Ncube (2332315)" userId="S::2332315@student.uwtsd.ac.uk::46df5dfe-e87c-4939-b080-ab8bcb2e34e5" providerId="AD" clId="Web-{AB9AA518-2CC0-69E5-32D2-35F45080CCF7}" dt="2025-12-15T19:40:45.184" v="106" actId="14100"/>
        <pc:sldMkLst>
          <pc:docMk/>
          <pc:sldMk cId="1307179291" sldId="461"/>
        </pc:sldMkLst>
        <pc:spChg chg="mod">
          <ac:chgData name="Nompumelelo Ncube (2332315)" userId="S::2332315@student.uwtsd.ac.uk::46df5dfe-e87c-4939-b080-ab8bcb2e34e5" providerId="AD" clId="Web-{AB9AA518-2CC0-69E5-32D2-35F45080CCF7}" dt="2025-12-15T19:40:29.293" v="103" actId="20577"/>
          <ac:spMkLst>
            <pc:docMk/>
            <pc:sldMk cId="1307179291" sldId="461"/>
            <ac:spMk id="2" creationId="{F8FA4C53-C74B-22D2-DAE3-AB6BD5715A41}"/>
          </ac:spMkLst>
        </pc:spChg>
        <pc:picChg chg="mod">
          <ac:chgData name="Nompumelelo Ncube (2332315)" userId="S::2332315@student.uwtsd.ac.uk::46df5dfe-e87c-4939-b080-ab8bcb2e34e5" providerId="AD" clId="Web-{AB9AA518-2CC0-69E5-32D2-35F45080CCF7}" dt="2025-12-15T19:40:45.184" v="106" actId="14100"/>
          <ac:picMkLst>
            <pc:docMk/>
            <pc:sldMk cId="1307179291" sldId="461"/>
            <ac:picMk id="4" creationId="{F6B38CC2-D712-09F0-F8B0-23CB77AB2294}"/>
          </ac:picMkLst>
        </pc:picChg>
      </pc:sldChg>
      <pc:sldChg chg="modSp modMedia">
        <pc:chgData name="Nompumelelo Ncube (2332315)" userId="S::2332315@student.uwtsd.ac.uk::46df5dfe-e87c-4939-b080-ab8bcb2e34e5" providerId="AD" clId="Web-{AB9AA518-2CC0-69E5-32D2-35F45080CCF7}" dt="2025-12-15T22:17:08.970" v="369" actId="14100"/>
        <pc:sldMkLst>
          <pc:docMk/>
          <pc:sldMk cId="3036648210" sldId="463"/>
        </pc:sldMkLst>
        <pc:spChg chg="mod">
          <ac:chgData name="Nompumelelo Ncube (2332315)" userId="S::2332315@student.uwtsd.ac.uk::46df5dfe-e87c-4939-b080-ab8bcb2e34e5" providerId="AD" clId="Web-{AB9AA518-2CC0-69E5-32D2-35F45080CCF7}" dt="2025-12-15T19:25:47.374" v="67" actId="20577"/>
          <ac:spMkLst>
            <pc:docMk/>
            <pc:sldMk cId="3036648210" sldId="463"/>
            <ac:spMk id="2" creationId="{B906937D-6594-C272-8F39-963C86072351}"/>
          </ac:spMkLst>
        </pc:spChg>
        <pc:picChg chg="mod">
          <ac:chgData name="Nompumelelo Ncube (2332315)" userId="S::2332315@student.uwtsd.ac.uk::46df5dfe-e87c-4939-b080-ab8bcb2e34e5" providerId="AD" clId="Web-{AB9AA518-2CC0-69E5-32D2-35F45080CCF7}" dt="2025-12-15T22:17:08.970" v="369" actId="14100"/>
          <ac:picMkLst>
            <pc:docMk/>
            <pc:sldMk cId="3036648210" sldId="463"/>
            <ac:picMk id="6" creationId="{1F1EDF90-6FE9-C53D-684D-39A1E8B15EE3}"/>
          </ac:picMkLst>
        </pc:picChg>
      </pc:sldChg>
      <pc:sldChg chg="modSp new ord">
        <pc:chgData name="Nompumelelo Ncube (2332315)" userId="S::2332315@student.uwtsd.ac.uk::46df5dfe-e87c-4939-b080-ab8bcb2e34e5" providerId="AD" clId="Web-{AB9AA518-2CC0-69E5-32D2-35F45080CCF7}" dt="2025-12-15T22:26:16.524" v="404"/>
        <pc:sldMkLst>
          <pc:docMk/>
          <pc:sldMk cId="1654431037" sldId="465"/>
        </pc:sldMkLst>
        <pc:spChg chg="mod">
          <ac:chgData name="Nompumelelo Ncube (2332315)" userId="S::2332315@student.uwtsd.ac.uk::46df5dfe-e87c-4939-b080-ab8bcb2e34e5" providerId="AD" clId="Web-{AB9AA518-2CC0-69E5-32D2-35F45080CCF7}" dt="2025-12-15T22:14:21.934" v="358" actId="20577"/>
          <ac:spMkLst>
            <pc:docMk/>
            <pc:sldMk cId="1654431037" sldId="465"/>
            <ac:spMk id="2" creationId="{26A11EBF-E618-1448-4601-9ADFC95E2109}"/>
          </ac:spMkLst>
        </pc:spChg>
        <pc:spChg chg="mod">
          <ac:chgData name="Nompumelelo Ncube (2332315)" userId="S::2332315@student.uwtsd.ac.uk::46df5dfe-e87c-4939-b080-ab8bcb2e34e5" providerId="AD" clId="Web-{AB9AA518-2CC0-69E5-32D2-35F45080CCF7}" dt="2025-12-15T22:15:39.686" v="362" actId="20577"/>
          <ac:spMkLst>
            <pc:docMk/>
            <pc:sldMk cId="1654431037" sldId="465"/>
            <ac:spMk id="3" creationId="{4D908267-A890-D756-B448-78F98896C771}"/>
          </ac:spMkLst>
        </pc:spChg>
      </pc:sldChg>
    </pc:docChg>
  </pc:docChgLst>
  <pc:docChgLst>
    <pc:chgData name="Nompumelelo Ncube (2332315)" userId="S::2332315@student.uwtsd.ac.uk::46df5dfe-e87c-4939-b080-ab8bcb2e34e5" providerId="AD" clId="Web-{2AA3E52C-3D3D-1D86-71FE-D18277572A38}"/>
    <pc:docChg chg="modSld">
      <pc:chgData name="Nompumelelo Ncube (2332315)" userId="S::2332315@student.uwtsd.ac.uk::46df5dfe-e87c-4939-b080-ab8bcb2e34e5" providerId="AD" clId="Web-{2AA3E52C-3D3D-1D86-71FE-D18277572A38}" dt="2025-12-15T21:17:01.651" v="2" actId="20577"/>
      <pc:docMkLst>
        <pc:docMk/>
      </pc:docMkLst>
      <pc:sldChg chg="modSp">
        <pc:chgData name="Nompumelelo Ncube (2332315)" userId="S::2332315@student.uwtsd.ac.uk::46df5dfe-e87c-4939-b080-ab8bcb2e34e5" providerId="AD" clId="Web-{2AA3E52C-3D3D-1D86-71FE-D18277572A38}" dt="2025-12-15T21:17:01.651" v="2" actId="20577"/>
        <pc:sldMkLst>
          <pc:docMk/>
          <pc:sldMk cId="3212381876" sldId="462"/>
        </pc:sldMkLst>
        <pc:spChg chg="mod">
          <ac:chgData name="Nompumelelo Ncube (2332315)" userId="S::2332315@student.uwtsd.ac.uk::46df5dfe-e87c-4939-b080-ab8bcb2e34e5" providerId="AD" clId="Web-{2AA3E52C-3D3D-1D86-71FE-D18277572A38}" dt="2025-12-15T21:17:01.651" v="2" actId="20577"/>
          <ac:spMkLst>
            <pc:docMk/>
            <pc:sldMk cId="3212381876" sldId="462"/>
            <ac:spMk id="3" creationId="{CA6A289D-B2A4-38AE-5AC2-BD96540F871F}"/>
          </ac:spMkLst>
        </pc:spChg>
      </pc:sldChg>
    </pc:docChg>
  </pc:docChgLst>
  <pc:docChgLst>
    <pc:chgData name="Nompumelelo Ncube (2332315)" userId="S::2332315@student.uwtsd.ac.uk::46df5dfe-e87c-4939-b080-ab8bcb2e34e5" providerId="AD" clId="Web-{186BE25C-8513-73F7-92AC-CE8EA5AA5A8F}"/>
    <pc:docChg chg="addSld modSld">
      <pc:chgData name="Nompumelelo Ncube (2332315)" userId="S::2332315@student.uwtsd.ac.uk::46df5dfe-e87c-4939-b080-ab8bcb2e34e5" providerId="AD" clId="Web-{186BE25C-8513-73F7-92AC-CE8EA5AA5A8F}" dt="2025-12-11T05:47:00.500" v="11" actId="20577"/>
      <pc:docMkLst>
        <pc:docMk/>
      </pc:docMkLst>
    </pc:docChg>
  </pc:docChgLst>
  <pc:docChgLst>
    <pc:chgData name="Nompumelelo Ncube (2332315)" userId="S::2332315@student.uwtsd.ac.uk::46df5dfe-e87c-4939-b080-ab8bcb2e34e5" providerId="AD" clId="Web-{EBCD5401-00AA-460D-CC88-20032AC49D82}"/>
    <pc:docChg chg="modSld">
      <pc:chgData name="Nompumelelo Ncube (2332315)" userId="S::2332315@student.uwtsd.ac.uk::46df5dfe-e87c-4939-b080-ab8bcb2e34e5" providerId="AD" clId="Web-{EBCD5401-00AA-460D-CC88-20032AC49D82}" dt="2025-12-14T03:26:21.018" v="2" actId="20577"/>
      <pc:docMkLst>
        <pc:docMk/>
      </pc:docMkLst>
      <pc:sldChg chg="modSp">
        <pc:chgData name="Nompumelelo Ncube (2332315)" userId="S::2332315@student.uwtsd.ac.uk::46df5dfe-e87c-4939-b080-ab8bcb2e34e5" providerId="AD" clId="Web-{EBCD5401-00AA-460D-CC88-20032AC49D82}" dt="2025-12-14T03:26:21.018" v="2" actId="20577"/>
        <pc:sldMkLst>
          <pc:docMk/>
          <pc:sldMk cId="3212381876" sldId="462"/>
        </pc:sldMkLst>
        <pc:spChg chg="mod">
          <ac:chgData name="Nompumelelo Ncube (2332315)" userId="S::2332315@student.uwtsd.ac.uk::46df5dfe-e87c-4939-b080-ab8bcb2e34e5" providerId="AD" clId="Web-{EBCD5401-00AA-460D-CC88-20032AC49D82}" dt="2025-12-14T03:26:21.018" v="2" actId="20577"/>
          <ac:spMkLst>
            <pc:docMk/>
            <pc:sldMk cId="3212381876" sldId="462"/>
            <ac:spMk id="3" creationId="{CA6A289D-B2A4-38AE-5AC2-BD96540F871F}"/>
          </ac:spMkLst>
        </pc:spChg>
      </pc:sldChg>
    </pc:docChg>
  </pc:docChgLst>
  <pc:docChgLst>
    <pc:chgData name="Nompumelelo Ncube (2332315)" userId="S::2332315@student.uwtsd.ac.uk::46df5dfe-e87c-4939-b080-ab8bcb2e34e5" providerId="AD" clId="Web-{4CE23198-C583-52EF-D7C0-5EBC2AEE1179}"/>
    <pc:docChg chg="modSld">
      <pc:chgData name="Nompumelelo Ncube (2332315)" userId="S::2332315@student.uwtsd.ac.uk::46df5dfe-e87c-4939-b080-ab8bcb2e34e5" providerId="AD" clId="Web-{4CE23198-C583-52EF-D7C0-5EBC2AEE1179}" dt="2025-12-11T06:41:31.387" v="59" actId="20577"/>
      <pc:docMkLst>
        <pc:docMk/>
      </pc:docMkLst>
      <pc:sldChg chg="addSp delSp modSp mod setBg">
        <pc:chgData name="Nompumelelo Ncube (2332315)" userId="S::2332315@student.uwtsd.ac.uk::46df5dfe-e87c-4939-b080-ab8bcb2e34e5" providerId="AD" clId="Web-{4CE23198-C583-52EF-D7C0-5EBC2AEE1179}" dt="2025-12-11T06:20:11.835" v="52" actId="20577"/>
        <pc:sldMkLst>
          <pc:docMk/>
          <pc:sldMk cId="0" sldId="442"/>
        </pc:sldMkLst>
        <pc:spChg chg="mod">
          <ac:chgData name="Nompumelelo Ncube (2332315)" userId="S::2332315@student.uwtsd.ac.uk::46df5dfe-e87c-4939-b080-ab8bcb2e34e5" providerId="AD" clId="Web-{4CE23198-C583-52EF-D7C0-5EBC2AEE1179}" dt="2025-12-11T05:48:21.777" v="12"/>
          <ac:spMkLst>
            <pc:docMk/>
            <pc:sldMk cId="0" sldId="442"/>
            <ac:spMk id="3" creationId="{00000000-0000-0000-0000-000000000000}"/>
          </ac:spMkLst>
        </pc:spChg>
        <pc:spChg chg="add mod">
          <ac:chgData name="Nompumelelo Ncube (2332315)" userId="S::2332315@student.uwtsd.ac.uk::46df5dfe-e87c-4939-b080-ab8bcb2e34e5" providerId="AD" clId="Web-{4CE23198-C583-52EF-D7C0-5EBC2AEE1179}" dt="2025-12-11T06:20:11.835" v="52" actId="20577"/>
          <ac:spMkLst>
            <pc:docMk/>
            <pc:sldMk cId="0" sldId="442"/>
            <ac:spMk id="8" creationId="{3CE4A3F5-312C-B169-6F99-0AB6D5BFA35A}"/>
          </ac:spMkLst>
        </pc:spChg>
        <pc:picChg chg="add mod ord">
          <ac:chgData name="Nompumelelo Ncube (2332315)" userId="S::2332315@student.uwtsd.ac.uk::46df5dfe-e87c-4939-b080-ab8bcb2e34e5" providerId="AD" clId="Web-{4CE23198-C583-52EF-D7C0-5EBC2AEE1179}" dt="2025-12-11T05:48:38.482" v="14" actId="14100"/>
          <ac:picMkLst>
            <pc:docMk/>
            <pc:sldMk cId="0" sldId="442"/>
            <ac:picMk id="4" creationId="{49477902-9532-49CC-9109-8CDD010424B3}"/>
          </ac:picMkLst>
        </pc:picChg>
      </pc:sldChg>
      <pc:sldChg chg="modSp">
        <pc:chgData name="Nompumelelo Ncube (2332315)" userId="S::2332315@student.uwtsd.ac.uk::46df5dfe-e87c-4939-b080-ab8bcb2e34e5" providerId="AD" clId="Web-{4CE23198-C583-52EF-D7C0-5EBC2AEE1179}" dt="2025-12-11T06:41:31.387" v="59" actId="20577"/>
        <pc:sldMkLst>
          <pc:docMk/>
          <pc:sldMk cId="0" sldId="450"/>
        </pc:sldMkLst>
        <pc:spChg chg="mod">
          <ac:chgData name="Nompumelelo Ncube (2332315)" userId="S::2332315@student.uwtsd.ac.uk::46df5dfe-e87c-4939-b080-ab8bcb2e34e5" providerId="AD" clId="Web-{4CE23198-C583-52EF-D7C0-5EBC2AEE1179}" dt="2025-12-11T06:41:31.387" v="59" actId="20577"/>
          <ac:spMkLst>
            <pc:docMk/>
            <pc:sldMk cId="0" sldId="450"/>
            <ac:spMk id="6" creationId="{00000000-0000-0000-0000-000000000000}"/>
          </ac:spMkLst>
        </pc:spChg>
      </pc:sldChg>
    </pc:docChg>
  </pc:docChgLst>
  <pc:docChgLst>
    <pc:chgData name="Nompumelelo Ncube (2332315)" userId="S::2332315@student.uwtsd.ac.uk::46df5dfe-e87c-4939-b080-ab8bcb2e34e5" providerId="AD" clId="Web-{A70ACD47-3422-0B65-C651-758930218F96}"/>
    <pc:docChg chg="modSld">
      <pc:chgData name="Nompumelelo Ncube (2332315)" userId="S::2332315@student.uwtsd.ac.uk::46df5dfe-e87c-4939-b080-ab8bcb2e34e5" providerId="AD" clId="Web-{A70ACD47-3422-0B65-C651-758930218F96}" dt="2025-12-11T15:24:09.959" v="8" actId="20577"/>
      <pc:docMkLst>
        <pc:docMk/>
      </pc:docMkLst>
      <pc:sldChg chg="modSp">
        <pc:chgData name="Nompumelelo Ncube (2332315)" userId="S::2332315@student.uwtsd.ac.uk::46df5dfe-e87c-4939-b080-ab8bcb2e34e5" providerId="AD" clId="Web-{A70ACD47-3422-0B65-C651-758930218F96}" dt="2025-12-11T14:56:37.561" v="2" actId="20577"/>
        <pc:sldMkLst>
          <pc:docMk/>
          <pc:sldMk cId="0" sldId="442"/>
        </pc:sldMkLst>
        <pc:spChg chg="mod">
          <ac:chgData name="Nompumelelo Ncube (2332315)" userId="S::2332315@student.uwtsd.ac.uk::46df5dfe-e87c-4939-b080-ab8bcb2e34e5" providerId="AD" clId="Web-{A70ACD47-3422-0B65-C651-758930218F96}" dt="2025-12-11T14:56:37.561" v="2" actId="20577"/>
          <ac:spMkLst>
            <pc:docMk/>
            <pc:sldMk cId="0" sldId="442"/>
            <ac:spMk id="8" creationId="{3CE4A3F5-312C-B169-6F99-0AB6D5BFA35A}"/>
          </ac:spMkLst>
        </pc:spChg>
      </pc:sldChg>
      <pc:sldChg chg="modSp">
        <pc:chgData name="Nompumelelo Ncube (2332315)" userId="S::2332315@student.uwtsd.ac.uk::46df5dfe-e87c-4939-b080-ab8bcb2e34e5" providerId="AD" clId="Web-{A70ACD47-3422-0B65-C651-758930218F96}" dt="2025-12-11T15:24:09.959" v="8" actId="20577"/>
        <pc:sldMkLst>
          <pc:docMk/>
          <pc:sldMk cId="0" sldId="450"/>
        </pc:sldMkLst>
        <pc:spChg chg="mod">
          <ac:chgData name="Nompumelelo Ncube (2332315)" userId="S::2332315@student.uwtsd.ac.uk::46df5dfe-e87c-4939-b080-ab8bcb2e34e5" providerId="AD" clId="Web-{A70ACD47-3422-0B65-C651-758930218F96}" dt="2025-12-11T15:24:09.959" v="8" actId="20577"/>
          <ac:spMkLst>
            <pc:docMk/>
            <pc:sldMk cId="0" sldId="450"/>
            <ac:spMk id="6" creationId="{00000000-0000-0000-0000-000000000000}"/>
          </ac:spMkLst>
        </pc:spChg>
      </pc:sldChg>
    </pc:docChg>
  </pc:docChgLst>
  <pc:docChgLst>
    <pc:chgData name="Nompumelelo Ncube (2332315)" userId="S::2332315@student.uwtsd.ac.uk::46df5dfe-e87c-4939-b080-ab8bcb2e34e5" providerId="AD" clId="Web-{484AE4C0-31C5-5ABB-D53A-A985554712B1}"/>
    <pc:docChg chg="modSld">
      <pc:chgData name="Nompumelelo Ncube (2332315)" userId="S::2332315@student.uwtsd.ac.uk::46df5dfe-e87c-4939-b080-ab8bcb2e34e5" providerId="AD" clId="Web-{484AE4C0-31C5-5ABB-D53A-A985554712B1}" dt="2025-12-14T21:49:57.158" v="44" actId="14100"/>
      <pc:docMkLst>
        <pc:docMk/>
      </pc:docMkLst>
      <pc:sldChg chg="modSp">
        <pc:chgData name="Nompumelelo Ncube (2332315)" userId="S::2332315@student.uwtsd.ac.uk::46df5dfe-e87c-4939-b080-ab8bcb2e34e5" providerId="AD" clId="Web-{484AE4C0-31C5-5ABB-D53A-A985554712B1}" dt="2025-12-14T18:06:30.561" v="4" actId="20577"/>
        <pc:sldMkLst>
          <pc:docMk/>
          <pc:sldMk cId="0" sldId="452"/>
        </pc:sldMkLst>
        <pc:spChg chg="mod">
          <ac:chgData name="Nompumelelo Ncube (2332315)" userId="S::2332315@student.uwtsd.ac.uk::46df5dfe-e87c-4939-b080-ab8bcb2e34e5" providerId="AD" clId="Web-{484AE4C0-31C5-5ABB-D53A-A985554712B1}" dt="2025-12-14T18:06:30.561" v="4" actId="20577"/>
          <ac:spMkLst>
            <pc:docMk/>
            <pc:sldMk cId="0" sldId="452"/>
            <ac:spMk id="2" creationId="{00000000-0000-0000-0000-000000000000}"/>
          </ac:spMkLst>
        </pc:spChg>
      </pc:sldChg>
      <pc:sldChg chg="modSp">
        <pc:chgData name="Nompumelelo Ncube (2332315)" userId="S::2332315@student.uwtsd.ac.uk::46df5dfe-e87c-4939-b080-ab8bcb2e34e5" providerId="AD" clId="Web-{484AE4C0-31C5-5ABB-D53A-A985554712B1}" dt="2025-12-14T19:55:21.561" v="29" actId="20577"/>
        <pc:sldMkLst>
          <pc:docMk/>
          <pc:sldMk cId="0" sldId="457"/>
        </pc:sldMkLst>
        <pc:spChg chg="mod">
          <ac:chgData name="Nompumelelo Ncube (2332315)" userId="S::2332315@student.uwtsd.ac.uk::46df5dfe-e87c-4939-b080-ab8bcb2e34e5" providerId="AD" clId="Web-{484AE4C0-31C5-5ABB-D53A-A985554712B1}" dt="2025-12-14T19:55:21.561" v="29" actId="20577"/>
          <ac:spMkLst>
            <pc:docMk/>
            <pc:sldMk cId="0" sldId="457"/>
            <ac:spMk id="2" creationId="{00000000-0000-0000-0000-000000000000}"/>
          </ac:spMkLst>
        </pc:spChg>
      </pc:sldChg>
      <pc:sldChg chg="modSp">
        <pc:chgData name="Nompumelelo Ncube (2332315)" userId="S::2332315@student.uwtsd.ac.uk::46df5dfe-e87c-4939-b080-ab8bcb2e34e5" providerId="AD" clId="Web-{484AE4C0-31C5-5ABB-D53A-A985554712B1}" dt="2025-12-14T20:04:59.041" v="43" actId="20577"/>
        <pc:sldMkLst>
          <pc:docMk/>
          <pc:sldMk cId="0" sldId="458"/>
        </pc:sldMkLst>
        <pc:spChg chg="mod">
          <ac:chgData name="Nompumelelo Ncube (2332315)" userId="S::2332315@student.uwtsd.ac.uk::46df5dfe-e87c-4939-b080-ab8bcb2e34e5" providerId="AD" clId="Web-{484AE4C0-31C5-5ABB-D53A-A985554712B1}" dt="2025-12-14T20:04:59.041" v="43" actId="20577"/>
          <ac:spMkLst>
            <pc:docMk/>
            <pc:sldMk cId="0" sldId="458"/>
            <ac:spMk id="2" creationId="{00000000-0000-0000-0000-000000000000}"/>
          </ac:spMkLst>
        </pc:spChg>
      </pc:sldChg>
      <pc:sldChg chg="addSp modSp">
        <pc:chgData name="Nompumelelo Ncube (2332315)" userId="S::2332315@student.uwtsd.ac.uk::46df5dfe-e87c-4939-b080-ab8bcb2e34e5" providerId="AD" clId="Web-{484AE4C0-31C5-5ABB-D53A-A985554712B1}" dt="2025-12-14T19:53:03.083" v="25" actId="20577"/>
        <pc:sldMkLst>
          <pc:docMk/>
          <pc:sldMk cId="0" sldId="459"/>
        </pc:sldMkLst>
        <pc:spChg chg="mod">
          <ac:chgData name="Nompumelelo Ncube (2332315)" userId="S::2332315@student.uwtsd.ac.uk::46df5dfe-e87c-4939-b080-ab8bcb2e34e5" providerId="AD" clId="Web-{484AE4C0-31C5-5ABB-D53A-A985554712B1}" dt="2025-12-14T19:53:03.083" v="25" actId="20577"/>
          <ac:spMkLst>
            <pc:docMk/>
            <pc:sldMk cId="0" sldId="459"/>
            <ac:spMk id="3" creationId="{00000000-0000-0000-0000-000000000000}"/>
          </ac:spMkLst>
        </pc:spChg>
        <pc:picChg chg="add mod">
          <ac:chgData name="Nompumelelo Ncube (2332315)" userId="S::2332315@student.uwtsd.ac.uk::46df5dfe-e87c-4939-b080-ab8bcb2e34e5" providerId="AD" clId="Web-{484AE4C0-31C5-5ABB-D53A-A985554712B1}" dt="2025-12-14T19:47:04.676" v="19" actId="14100"/>
          <ac:picMkLst>
            <pc:docMk/>
            <pc:sldMk cId="0" sldId="459"/>
            <ac:picMk id="6" creationId="{B48DD263-5196-5BC7-C38F-0DCBBC8E551B}"/>
          </ac:picMkLst>
        </pc:picChg>
      </pc:sldChg>
      <pc:sldChg chg="modSp">
        <pc:chgData name="Nompumelelo Ncube (2332315)" userId="S::2332315@student.uwtsd.ac.uk::46df5dfe-e87c-4939-b080-ab8bcb2e34e5" providerId="AD" clId="Web-{484AE4C0-31C5-5ABB-D53A-A985554712B1}" dt="2025-12-14T19:39:53.669" v="12" actId="20577"/>
        <pc:sldMkLst>
          <pc:docMk/>
          <pc:sldMk cId="0" sldId="460"/>
        </pc:sldMkLst>
        <pc:spChg chg="mod">
          <ac:chgData name="Nompumelelo Ncube (2332315)" userId="S::2332315@student.uwtsd.ac.uk::46df5dfe-e87c-4939-b080-ab8bcb2e34e5" providerId="AD" clId="Web-{484AE4C0-31C5-5ABB-D53A-A985554712B1}" dt="2025-12-14T19:39:53.669" v="12" actId="20577"/>
          <ac:spMkLst>
            <pc:docMk/>
            <pc:sldMk cId="0" sldId="460"/>
            <ac:spMk id="3" creationId="{00000000-0000-0000-0000-000000000000}"/>
          </ac:spMkLst>
        </pc:spChg>
      </pc:sldChg>
      <pc:sldChg chg="modSp">
        <pc:chgData name="Nompumelelo Ncube (2332315)" userId="S::2332315@student.uwtsd.ac.uk::46df5dfe-e87c-4939-b080-ab8bcb2e34e5" providerId="AD" clId="Web-{484AE4C0-31C5-5ABB-D53A-A985554712B1}" dt="2025-12-14T21:49:57.158" v="44" actId="14100"/>
        <pc:sldMkLst>
          <pc:docMk/>
          <pc:sldMk cId="1307179291" sldId="461"/>
        </pc:sldMkLst>
        <pc:spChg chg="mod">
          <ac:chgData name="Nompumelelo Ncube (2332315)" userId="S::2332315@student.uwtsd.ac.uk::46df5dfe-e87c-4939-b080-ab8bcb2e34e5" providerId="AD" clId="Web-{484AE4C0-31C5-5ABB-D53A-A985554712B1}" dt="2025-12-14T21:49:57.158" v="44" actId="14100"/>
          <ac:spMkLst>
            <pc:docMk/>
            <pc:sldMk cId="1307179291" sldId="461"/>
            <ac:spMk id="2" creationId="{F8FA4C53-C74B-22D2-DAE3-AB6BD5715A41}"/>
          </ac:spMkLst>
        </pc:spChg>
      </pc:sldChg>
      <pc:sldChg chg="modSp">
        <pc:chgData name="Nompumelelo Ncube (2332315)" userId="S::2332315@student.uwtsd.ac.uk::46df5dfe-e87c-4939-b080-ab8bcb2e34e5" providerId="AD" clId="Web-{484AE4C0-31C5-5ABB-D53A-A985554712B1}" dt="2025-12-14T19:51:24.534" v="22" actId="20577"/>
        <pc:sldMkLst>
          <pc:docMk/>
          <pc:sldMk cId="3212381876" sldId="462"/>
        </pc:sldMkLst>
        <pc:spChg chg="mod">
          <ac:chgData name="Nompumelelo Ncube (2332315)" userId="S::2332315@student.uwtsd.ac.uk::46df5dfe-e87c-4939-b080-ab8bcb2e34e5" providerId="AD" clId="Web-{484AE4C0-31C5-5ABB-D53A-A985554712B1}" dt="2025-12-14T19:51:24.534" v="22" actId="20577"/>
          <ac:spMkLst>
            <pc:docMk/>
            <pc:sldMk cId="3212381876" sldId="462"/>
            <ac:spMk id="3" creationId="{CA6A289D-B2A4-38AE-5AC2-BD96540F871F}"/>
          </ac:spMkLst>
        </pc:spChg>
      </pc:sldChg>
    </pc:docChg>
  </pc:docChgLst>
  <pc:docChgLst>
    <pc:chgData name="Nompumelelo Ncube (2332315)" userId="S::2332315@student.uwtsd.ac.uk::46df5dfe-e87c-4939-b080-ab8bcb2e34e5" providerId="AD" clId="Web-{C7E4D84C-FB21-FDB4-126D-B7BA20C211EB}"/>
    <pc:docChg chg="addSld delSld modSld">
      <pc:chgData name="Nompumelelo Ncube (2332315)" userId="S::2332315@student.uwtsd.ac.uk::46df5dfe-e87c-4939-b080-ab8bcb2e34e5" providerId="AD" clId="Web-{C7E4D84C-FB21-FDB4-126D-B7BA20C211EB}" dt="2025-12-16T23:45:02.682" v="567" actId="20577"/>
      <pc:docMkLst>
        <pc:docMk/>
      </pc:docMkLst>
      <pc:sldChg chg="addSp modSp mod setBg modClrScheme chgLayout">
        <pc:chgData name="Nompumelelo Ncube (2332315)" userId="S::2332315@student.uwtsd.ac.uk::46df5dfe-e87c-4939-b080-ab8bcb2e34e5" providerId="AD" clId="Web-{C7E4D84C-FB21-FDB4-126D-B7BA20C211EB}" dt="2025-12-16T23:40:43.034" v="549" actId="20577"/>
        <pc:sldMkLst>
          <pc:docMk/>
          <pc:sldMk cId="0" sldId="442"/>
        </pc:sldMkLst>
        <pc:spChg chg="mod">
          <ac:chgData name="Nompumelelo Ncube (2332315)" userId="S::2332315@student.uwtsd.ac.uk::46df5dfe-e87c-4939-b080-ab8bcb2e34e5" providerId="AD" clId="Web-{C7E4D84C-FB21-FDB4-126D-B7BA20C211EB}" dt="2025-12-16T21:04:59.574" v="236"/>
          <ac:spMkLst>
            <pc:docMk/>
            <pc:sldMk cId="0" sldId="442"/>
            <ac:spMk id="3" creationId="{00000000-0000-0000-0000-000000000000}"/>
          </ac:spMkLst>
        </pc:spChg>
        <pc:spChg chg="mod">
          <ac:chgData name="Nompumelelo Ncube (2332315)" userId="S::2332315@student.uwtsd.ac.uk::46df5dfe-e87c-4939-b080-ab8bcb2e34e5" providerId="AD" clId="Web-{C7E4D84C-FB21-FDB4-126D-B7BA20C211EB}" dt="2025-12-16T23:40:43.034" v="549" actId="20577"/>
          <ac:spMkLst>
            <pc:docMk/>
            <pc:sldMk cId="0" sldId="442"/>
            <ac:spMk id="8" creationId="{3CE4A3F5-312C-B169-6F99-0AB6D5BFA35A}"/>
          </ac:spMkLst>
        </pc:spChg>
        <pc:spChg chg="add mod">
          <ac:chgData name="Nompumelelo Ncube (2332315)" userId="S::2332315@student.uwtsd.ac.uk::46df5dfe-e87c-4939-b080-ab8bcb2e34e5" providerId="AD" clId="Web-{C7E4D84C-FB21-FDB4-126D-B7BA20C211EB}" dt="2025-12-16T21:04:59.574" v="236"/>
          <ac:spMkLst>
            <pc:docMk/>
            <pc:sldMk cId="0" sldId="442"/>
            <ac:spMk id="13" creationId="{620C0479-CFF3-68ED-31D2-38B6D3283C71}"/>
          </ac:spMkLst>
        </pc:spChg>
        <pc:spChg chg="add mod">
          <ac:chgData name="Nompumelelo Ncube (2332315)" userId="S::2332315@student.uwtsd.ac.uk::46df5dfe-e87c-4939-b080-ab8bcb2e34e5" providerId="AD" clId="Web-{C7E4D84C-FB21-FDB4-126D-B7BA20C211EB}" dt="2025-12-16T21:04:59.574" v="236"/>
          <ac:spMkLst>
            <pc:docMk/>
            <pc:sldMk cId="0" sldId="442"/>
            <ac:spMk id="15" creationId="{3E64484F-EF17-5972-7FED-940D132AC572}"/>
          </ac:spMkLst>
        </pc:spChg>
        <pc:spChg chg="add mod">
          <ac:chgData name="Nompumelelo Ncube (2332315)" userId="S::2332315@student.uwtsd.ac.uk::46df5dfe-e87c-4939-b080-ab8bcb2e34e5" providerId="AD" clId="Web-{C7E4D84C-FB21-FDB4-126D-B7BA20C211EB}" dt="2025-12-16T21:04:59.574" v="236"/>
          <ac:spMkLst>
            <pc:docMk/>
            <pc:sldMk cId="0" sldId="442"/>
            <ac:spMk id="17" creationId="{7032E5E5-B9EB-3A5F-72F1-5262F77C6CF2}"/>
          </ac:spMkLst>
        </pc:spChg>
        <pc:picChg chg="mod">
          <ac:chgData name="Nompumelelo Ncube (2332315)" userId="S::2332315@student.uwtsd.ac.uk::46df5dfe-e87c-4939-b080-ab8bcb2e34e5" providerId="AD" clId="Web-{C7E4D84C-FB21-FDB4-126D-B7BA20C211EB}" dt="2025-12-16T21:04:59.574" v="236"/>
          <ac:picMkLst>
            <pc:docMk/>
            <pc:sldMk cId="0" sldId="442"/>
            <ac:picMk id="4" creationId="{49477902-9532-49CC-9109-8CDD010424B3}"/>
          </ac:picMkLst>
        </pc:picChg>
      </pc:sldChg>
      <pc:sldChg chg="modSp add del">
        <pc:chgData name="Nompumelelo Ncube (2332315)" userId="S::2332315@student.uwtsd.ac.uk::46df5dfe-e87c-4939-b080-ab8bcb2e34e5" providerId="AD" clId="Web-{C7E4D84C-FB21-FDB4-126D-B7BA20C211EB}" dt="2025-12-16T22:35:08.876" v="485" actId="20577"/>
        <pc:sldMkLst>
          <pc:docMk/>
          <pc:sldMk cId="0" sldId="450"/>
        </pc:sldMkLst>
        <pc:spChg chg="mod">
          <ac:chgData name="Nompumelelo Ncube (2332315)" userId="S::2332315@student.uwtsd.ac.uk::46df5dfe-e87c-4939-b080-ab8bcb2e34e5" providerId="AD" clId="Web-{C7E4D84C-FB21-FDB4-126D-B7BA20C211EB}" dt="2025-12-16T22:35:08.876" v="485" actId="20577"/>
          <ac:spMkLst>
            <pc:docMk/>
            <pc:sldMk cId="0" sldId="450"/>
            <ac:spMk id="6" creationId="{00000000-0000-0000-0000-000000000000}"/>
          </ac:spMkLst>
        </pc:spChg>
      </pc:sldChg>
      <pc:sldChg chg="addSp modSp mod modClrScheme chgLayout">
        <pc:chgData name="Nompumelelo Ncube (2332315)" userId="S::2332315@student.uwtsd.ac.uk::46df5dfe-e87c-4939-b080-ab8bcb2e34e5" providerId="AD" clId="Web-{C7E4D84C-FB21-FDB4-126D-B7BA20C211EB}" dt="2025-12-16T23:43:10.634" v="561" actId="20577"/>
        <pc:sldMkLst>
          <pc:docMk/>
          <pc:sldMk cId="0" sldId="452"/>
        </pc:sldMkLst>
        <pc:spChg chg="mod">
          <ac:chgData name="Nompumelelo Ncube (2332315)" userId="S::2332315@student.uwtsd.ac.uk::46df5dfe-e87c-4939-b080-ab8bcb2e34e5" providerId="AD" clId="Web-{C7E4D84C-FB21-FDB4-126D-B7BA20C211EB}" dt="2025-12-16T23:43:10.634" v="561" actId="20577"/>
          <ac:spMkLst>
            <pc:docMk/>
            <pc:sldMk cId="0" sldId="452"/>
            <ac:spMk id="2" creationId="{00000000-0000-0000-0000-000000000000}"/>
          </ac:spMkLst>
        </pc:spChg>
        <pc:spChg chg="mod">
          <ac:chgData name="Nompumelelo Ncube (2332315)" userId="S::2332315@student.uwtsd.ac.uk::46df5dfe-e87c-4939-b080-ab8bcb2e34e5" providerId="AD" clId="Web-{C7E4D84C-FB21-FDB4-126D-B7BA20C211EB}" dt="2025-12-16T21:04:12.083" v="234"/>
          <ac:spMkLst>
            <pc:docMk/>
            <pc:sldMk cId="0" sldId="452"/>
            <ac:spMk id="3" creationId="{00000000-0000-0000-0000-000000000000}"/>
          </ac:spMkLst>
        </pc:spChg>
        <pc:spChg chg="mod">
          <ac:chgData name="Nompumelelo Ncube (2332315)" userId="S::2332315@student.uwtsd.ac.uk::46df5dfe-e87c-4939-b080-ab8bcb2e34e5" providerId="AD" clId="Web-{C7E4D84C-FB21-FDB4-126D-B7BA20C211EB}" dt="2025-12-16T21:04:12.083" v="234"/>
          <ac:spMkLst>
            <pc:docMk/>
            <pc:sldMk cId="0" sldId="452"/>
            <ac:spMk id="5" creationId="{F915BD86-0D0E-9C59-7FBE-A638B3B2856A}"/>
          </ac:spMkLst>
        </pc:spChg>
        <pc:spChg chg="add mod">
          <ac:chgData name="Nompumelelo Ncube (2332315)" userId="S::2332315@student.uwtsd.ac.uk::46df5dfe-e87c-4939-b080-ab8bcb2e34e5" providerId="AD" clId="Web-{C7E4D84C-FB21-FDB4-126D-B7BA20C211EB}" dt="2025-12-16T21:04:12.083" v="234"/>
          <ac:spMkLst>
            <pc:docMk/>
            <pc:sldMk cId="0" sldId="452"/>
            <ac:spMk id="10" creationId="{67B21BD3-B003-78B6-3D52-D4FF4B13D265}"/>
          </ac:spMkLst>
        </pc:spChg>
        <pc:spChg chg="add mod">
          <ac:chgData name="Nompumelelo Ncube (2332315)" userId="S::2332315@student.uwtsd.ac.uk::46df5dfe-e87c-4939-b080-ab8bcb2e34e5" providerId="AD" clId="Web-{C7E4D84C-FB21-FDB4-126D-B7BA20C211EB}" dt="2025-12-16T21:04:12.083" v="234"/>
          <ac:spMkLst>
            <pc:docMk/>
            <pc:sldMk cId="0" sldId="452"/>
            <ac:spMk id="12" creationId="{7CBC98DB-F27A-5BF3-A6F7-6A424D77C9FB}"/>
          </ac:spMkLst>
        </pc:spChg>
        <pc:spChg chg="add mod">
          <ac:chgData name="Nompumelelo Ncube (2332315)" userId="S::2332315@student.uwtsd.ac.uk::46df5dfe-e87c-4939-b080-ab8bcb2e34e5" providerId="AD" clId="Web-{C7E4D84C-FB21-FDB4-126D-B7BA20C211EB}" dt="2025-12-16T21:04:12.083" v="234"/>
          <ac:spMkLst>
            <pc:docMk/>
            <pc:sldMk cId="0" sldId="452"/>
            <ac:spMk id="14" creationId="{4C7FD35C-D5F9-3521-B045-92A496898E6E}"/>
          </ac:spMkLst>
        </pc:spChg>
        <pc:spChg chg="add mod">
          <ac:chgData name="Nompumelelo Ncube (2332315)" userId="S::2332315@student.uwtsd.ac.uk::46df5dfe-e87c-4939-b080-ab8bcb2e34e5" providerId="AD" clId="Web-{C7E4D84C-FB21-FDB4-126D-B7BA20C211EB}" dt="2025-12-16T21:04:12.083" v="234"/>
          <ac:spMkLst>
            <pc:docMk/>
            <pc:sldMk cId="0" sldId="452"/>
            <ac:spMk id="16" creationId="{1BF3FC1C-3B12-5C40-A7A1-4659106EA4FD}"/>
          </ac:spMkLst>
        </pc:spChg>
        <pc:picChg chg="mod ord">
          <ac:chgData name="Nompumelelo Ncube (2332315)" userId="S::2332315@student.uwtsd.ac.uk::46df5dfe-e87c-4939-b080-ab8bcb2e34e5" providerId="AD" clId="Web-{C7E4D84C-FB21-FDB4-126D-B7BA20C211EB}" dt="2025-12-16T21:04:12.083" v="234"/>
          <ac:picMkLst>
            <pc:docMk/>
            <pc:sldMk cId="0" sldId="452"/>
            <ac:picMk id="4" creationId="{C579786C-31ED-6EB8-A5A3-BE817C9F7D6F}"/>
          </ac:picMkLst>
        </pc:picChg>
      </pc:sldChg>
      <pc:sldChg chg="modSp">
        <pc:chgData name="Nompumelelo Ncube (2332315)" userId="S::2332315@student.uwtsd.ac.uk::46df5dfe-e87c-4939-b080-ab8bcb2e34e5" providerId="AD" clId="Web-{C7E4D84C-FB21-FDB4-126D-B7BA20C211EB}" dt="2025-12-16T23:45:02.682" v="567" actId="20577"/>
        <pc:sldMkLst>
          <pc:docMk/>
          <pc:sldMk cId="0" sldId="454"/>
        </pc:sldMkLst>
        <pc:spChg chg="mod">
          <ac:chgData name="Nompumelelo Ncube (2332315)" userId="S::2332315@student.uwtsd.ac.uk::46df5dfe-e87c-4939-b080-ab8bcb2e34e5" providerId="AD" clId="Web-{C7E4D84C-FB21-FDB4-126D-B7BA20C211EB}" dt="2025-12-16T23:45:02.682" v="567" actId="20577"/>
          <ac:spMkLst>
            <pc:docMk/>
            <pc:sldMk cId="0" sldId="454"/>
            <ac:spMk id="6" creationId="{00000000-0000-0000-0000-000000000000}"/>
          </ac:spMkLst>
        </pc:spChg>
      </pc:sldChg>
      <pc:sldChg chg="modSp">
        <pc:chgData name="Nompumelelo Ncube (2332315)" userId="S::2332315@student.uwtsd.ac.uk::46df5dfe-e87c-4939-b080-ab8bcb2e34e5" providerId="AD" clId="Web-{C7E4D84C-FB21-FDB4-126D-B7BA20C211EB}" dt="2025-12-16T23:40:23.394" v="548" actId="20577"/>
        <pc:sldMkLst>
          <pc:docMk/>
          <pc:sldMk cId="0" sldId="456"/>
        </pc:sldMkLst>
        <pc:spChg chg="mod">
          <ac:chgData name="Nompumelelo Ncube (2332315)" userId="S::2332315@student.uwtsd.ac.uk::46df5dfe-e87c-4939-b080-ab8bcb2e34e5" providerId="AD" clId="Web-{C7E4D84C-FB21-FDB4-126D-B7BA20C211EB}" dt="2025-12-16T23:40:23.394" v="548" actId="20577"/>
          <ac:spMkLst>
            <pc:docMk/>
            <pc:sldMk cId="0" sldId="456"/>
            <ac:spMk id="3" creationId="{00000000-0000-0000-0000-000000000000}"/>
          </ac:spMkLst>
        </pc:spChg>
      </pc:sldChg>
      <pc:sldChg chg="addSp delSp modSp mod modClrScheme chgLayout">
        <pc:chgData name="Nompumelelo Ncube (2332315)" userId="S::2332315@student.uwtsd.ac.uk::46df5dfe-e87c-4939-b080-ab8bcb2e34e5" providerId="AD" clId="Web-{C7E4D84C-FB21-FDB4-126D-B7BA20C211EB}" dt="2025-12-16T22:05:58.222" v="357" actId="20577"/>
        <pc:sldMkLst>
          <pc:docMk/>
          <pc:sldMk cId="0" sldId="457"/>
        </pc:sldMkLst>
        <pc:spChg chg="mod">
          <ac:chgData name="Nompumelelo Ncube (2332315)" userId="S::2332315@student.uwtsd.ac.uk::46df5dfe-e87c-4939-b080-ab8bcb2e34e5" providerId="AD" clId="Web-{C7E4D84C-FB21-FDB4-126D-B7BA20C211EB}" dt="2025-12-16T21:07:01.572" v="240"/>
          <ac:spMkLst>
            <pc:docMk/>
            <pc:sldMk cId="0" sldId="457"/>
            <ac:spMk id="2" creationId="{00000000-0000-0000-0000-000000000000}"/>
          </ac:spMkLst>
        </pc:spChg>
        <pc:spChg chg="mod">
          <ac:chgData name="Nompumelelo Ncube (2332315)" userId="S::2332315@student.uwtsd.ac.uk::46df5dfe-e87c-4939-b080-ab8bcb2e34e5" providerId="AD" clId="Web-{C7E4D84C-FB21-FDB4-126D-B7BA20C211EB}" dt="2025-12-16T22:05:58.222" v="357" actId="20577"/>
          <ac:spMkLst>
            <pc:docMk/>
            <pc:sldMk cId="0" sldId="457"/>
            <ac:spMk id="3" creationId="{00000000-0000-0000-0000-000000000000}"/>
          </ac:spMkLst>
        </pc:spChg>
        <pc:spChg chg="mod">
          <ac:chgData name="Nompumelelo Ncube (2332315)" userId="S::2332315@student.uwtsd.ac.uk::46df5dfe-e87c-4939-b080-ab8bcb2e34e5" providerId="AD" clId="Web-{C7E4D84C-FB21-FDB4-126D-B7BA20C211EB}" dt="2025-12-16T21:07:01.572" v="240"/>
          <ac:spMkLst>
            <pc:docMk/>
            <pc:sldMk cId="0" sldId="457"/>
            <ac:spMk id="4" creationId="{00000000-0000-0000-0000-000000000000}"/>
          </ac:spMkLst>
        </pc:spChg>
        <pc:spChg chg="mod">
          <ac:chgData name="Nompumelelo Ncube (2332315)" userId="S::2332315@student.uwtsd.ac.uk::46df5dfe-e87c-4939-b080-ab8bcb2e34e5" providerId="AD" clId="Web-{C7E4D84C-FB21-FDB4-126D-B7BA20C211EB}" dt="2025-12-16T21:07:01.572" v="240"/>
          <ac:spMkLst>
            <pc:docMk/>
            <pc:sldMk cId="0" sldId="457"/>
            <ac:spMk id="5" creationId="{00000000-0000-0000-0000-000000000000}"/>
          </ac:spMkLst>
        </pc:spChg>
        <pc:spChg chg="del mod ord">
          <ac:chgData name="Nompumelelo Ncube (2332315)" userId="S::2332315@student.uwtsd.ac.uk::46df5dfe-e87c-4939-b080-ab8bcb2e34e5" providerId="AD" clId="Web-{C7E4D84C-FB21-FDB4-126D-B7BA20C211EB}" dt="2025-12-16T21:07:52.576" v="244"/>
          <ac:spMkLst>
            <pc:docMk/>
            <pc:sldMk cId="0" sldId="457"/>
            <ac:spMk id="7" creationId="{7EF3152D-6A75-E26E-29EF-C0ECAA49F2F1}"/>
          </ac:spMkLst>
        </pc:spChg>
        <pc:spChg chg="add mod">
          <ac:chgData name="Nompumelelo Ncube (2332315)" userId="S::2332315@student.uwtsd.ac.uk::46df5dfe-e87c-4939-b080-ab8bcb2e34e5" providerId="AD" clId="Web-{C7E4D84C-FB21-FDB4-126D-B7BA20C211EB}" dt="2025-12-16T21:07:01.572" v="240"/>
          <ac:spMkLst>
            <pc:docMk/>
            <pc:sldMk cId="0" sldId="457"/>
            <ac:spMk id="12" creationId="{A035E814-6078-B5EA-6FC6-0EB8A4ED8F65}"/>
          </ac:spMkLst>
        </pc:spChg>
        <pc:spChg chg="add mod">
          <ac:chgData name="Nompumelelo Ncube (2332315)" userId="S::2332315@student.uwtsd.ac.uk::46df5dfe-e87c-4939-b080-ab8bcb2e34e5" providerId="AD" clId="Web-{C7E4D84C-FB21-FDB4-126D-B7BA20C211EB}" dt="2025-12-16T21:07:01.572" v="240"/>
          <ac:spMkLst>
            <pc:docMk/>
            <pc:sldMk cId="0" sldId="457"/>
            <ac:spMk id="14" creationId="{FC2D81B2-9851-EDE3-25AE-50E79E376F42}"/>
          </ac:spMkLst>
        </pc:spChg>
        <pc:picChg chg="mod ord">
          <ac:chgData name="Nompumelelo Ncube (2332315)" userId="S::2332315@student.uwtsd.ac.uk::46df5dfe-e87c-4939-b080-ab8bcb2e34e5" providerId="AD" clId="Web-{C7E4D84C-FB21-FDB4-126D-B7BA20C211EB}" dt="2025-12-16T21:07:01.572" v="240"/>
          <ac:picMkLst>
            <pc:docMk/>
            <pc:sldMk cId="0" sldId="457"/>
            <ac:picMk id="6" creationId="{9201100D-D13F-4DF1-80A7-8EAF70422EFD}"/>
          </ac:picMkLst>
        </pc:picChg>
      </pc:sldChg>
      <pc:sldChg chg="modSp">
        <pc:chgData name="Nompumelelo Ncube (2332315)" userId="S::2332315@student.uwtsd.ac.uk::46df5dfe-e87c-4939-b080-ab8bcb2e34e5" providerId="AD" clId="Web-{C7E4D84C-FB21-FDB4-126D-B7BA20C211EB}" dt="2025-12-16T23:42:10.957" v="557" actId="20577"/>
        <pc:sldMkLst>
          <pc:docMk/>
          <pc:sldMk cId="0" sldId="458"/>
        </pc:sldMkLst>
        <pc:spChg chg="mod">
          <ac:chgData name="Nompumelelo Ncube (2332315)" userId="S::2332315@student.uwtsd.ac.uk::46df5dfe-e87c-4939-b080-ab8bcb2e34e5" providerId="AD" clId="Web-{C7E4D84C-FB21-FDB4-126D-B7BA20C211EB}" dt="2025-12-16T23:08:24.938" v="502" actId="20577"/>
          <ac:spMkLst>
            <pc:docMk/>
            <pc:sldMk cId="0" sldId="458"/>
            <ac:spMk id="2" creationId="{00000000-0000-0000-0000-000000000000}"/>
          </ac:spMkLst>
        </pc:spChg>
        <pc:spChg chg="mod">
          <ac:chgData name="Nompumelelo Ncube (2332315)" userId="S::2332315@student.uwtsd.ac.uk::46df5dfe-e87c-4939-b080-ab8bcb2e34e5" providerId="AD" clId="Web-{C7E4D84C-FB21-FDB4-126D-B7BA20C211EB}" dt="2025-12-16T23:42:10.957" v="557" actId="20577"/>
          <ac:spMkLst>
            <pc:docMk/>
            <pc:sldMk cId="0" sldId="458"/>
            <ac:spMk id="3" creationId="{00000000-0000-0000-0000-000000000000}"/>
          </ac:spMkLst>
        </pc:spChg>
      </pc:sldChg>
      <pc:sldChg chg="addSp modSp mod modClrScheme chgLayout">
        <pc:chgData name="Nompumelelo Ncube (2332315)" userId="S::2332315@student.uwtsd.ac.uk::46df5dfe-e87c-4939-b080-ab8bcb2e34e5" providerId="AD" clId="Web-{C7E4D84C-FB21-FDB4-126D-B7BA20C211EB}" dt="2025-12-16T23:43:33.932" v="562" actId="20577"/>
        <pc:sldMkLst>
          <pc:docMk/>
          <pc:sldMk cId="0" sldId="459"/>
        </pc:sldMkLst>
        <pc:spChg chg="mod">
          <ac:chgData name="Nompumelelo Ncube (2332315)" userId="S::2332315@student.uwtsd.ac.uk::46df5dfe-e87c-4939-b080-ab8bcb2e34e5" providerId="AD" clId="Web-{C7E4D84C-FB21-FDB4-126D-B7BA20C211EB}" dt="2025-12-16T21:04:27.039" v="235"/>
          <ac:spMkLst>
            <pc:docMk/>
            <pc:sldMk cId="0" sldId="459"/>
            <ac:spMk id="2" creationId="{00000000-0000-0000-0000-000000000000}"/>
          </ac:spMkLst>
        </pc:spChg>
        <pc:spChg chg="mod">
          <ac:chgData name="Nompumelelo Ncube (2332315)" userId="S::2332315@student.uwtsd.ac.uk::46df5dfe-e87c-4939-b080-ab8bcb2e34e5" providerId="AD" clId="Web-{C7E4D84C-FB21-FDB4-126D-B7BA20C211EB}" dt="2025-12-16T23:43:33.932" v="562" actId="20577"/>
          <ac:spMkLst>
            <pc:docMk/>
            <pc:sldMk cId="0" sldId="459"/>
            <ac:spMk id="3" creationId="{00000000-0000-0000-0000-000000000000}"/>
          </ac:spMkLst>
        </pc:spChg>
        <pc:spChg chg="mod">
          <ac:chgData name="Nompumelelo Ncube (2332315)" userId="S::2332315@student.uwtsd.ac.uk::46df5dfe-e87c-4939-b080-ab8bcb2e34e5" providerId="AD" clId="Web-{C7E4D84C-FB21-FDB4-126D-B7BA20C211EB}" dt="2025-12-16T21:04:27.039" v="235"/>
          <ac:spMkLst>
            <pc:docMk/>
            <pc:sldMk cId="0" sldId="459"/>
            <ac:spMk id="4" creationId="{00000000-0000-0000-0000-000000000000}"/>
          </ac:spMkLst>
        </pc:spChg>
        <pc:spChg chg="mod">
          <ac:chgData name="Nompumelelo Ncube (2332315)" userId="S::2332315@student.uwtsd.ac.uk::46df5dfe-e87c-4939-b080-ab8bcb2e34e5" providerId="AD" clId="Web-{C7E4D84C-FB21-FDB4-126D-B7BA20C211EB}" dt="2025-12-16T21:04:27.039" v="235"/>
          <ac:spMkLst>
            <pc:docMk/>
            <pc:sldMk cId="0" sldId="459"/>
            <ac:spMk id="5" creationId="{00000000-0000-0000-0000-000000000000}"/>
          </ac:spMkLst>
        </pc:spChg>
        <pc:spChg chg="add mod">
          <ac:chgData name="Nompumelelo Ncube (2332315)" userId="S::2332315@student.uwtsd.ac.uk::46df5dfe-e87c-4939-b080-ab8bcb2e34e5" providerId="AD" clId="Web-{C7E4D84C-FB21-FDB4-126D-B7BA20C211EB}" dt="2025-12-16T21:04:27.039" v="235"/>
          <ac:spMkLst>
            <pc:docMk/>
            <pc:sldMk cId="0" sldId="459"/>
            <ac:spMk id="9" creationId="{E02D1241-B4EF-1865-D685-4A6E9E7AD6D8}"/>
          </ac:spMkLst>
        </pc:spChg>
        <pc:picChg chg="mod ord">
          <ac:chgData name="Nompumelelo Ncube (2332315)" userId="S::2332315@student.uwtsd.ac.uk::46df5dfe-e87c-4939-b080-ab8bcb2e34e5" providerId="AD" clId="Web-{C7E4D84C-FB21-FDB4-126D-B7BA20C211EB}" dt="2025-12-16T21:04:27.039" v="235"/>
          <ac:picMkLst>
            <pc:docMk/>
            <pc:sldMk cId="0" sldId="459"/>
            <ac:picMk id="6" creationId="{B48DD263-5196-5BC7-C38F-0DCBBC8E551B}"/>
          </ac:picMkLst>
        </pc:picChg>
      </pc:sldChg>
      <pc:sldChg chg="addSp modSp mod modClrScheme chgLayout">
        <pc:chgData name="Nompumelelo Ncube (2332315)" userId="S::2332315@student.uwtsd.ac.uk::46df5dfe-e87c-4939-b080-ab8bcb2e34e5" providerId="AD" clId="Web-{C7E4D84C-FB21-FDB4-126D-B7BA20C211EB}" dt="2025-12-16T23:42:38.601" v="559" actId="20577"/>
        <pc:sldMkLst>
          <pc:docMk/>
          <pc:sldMk cId="0" sldId="460"/>
        </pc:sldMkLst>
        <pc:spChg chg="mod">
          <ac:chgData name="Nompumelelo Ncube (2332315)" userId="S::2332315@student.uwtsd.ac.uk::46df5dfe-e87c-4939-b080-ab8bcb2e34e5" providerId="AD" clId="Web-{C7E4D84C-FB21-FDB4-126D-B7BA20C211EB}" dt="2025-12-16T21:08:39.783" v="245"/>
          <ac:spMkLst>
            <pc:docMk/>
            <pc:sldMk cId="0" sldId="460"/>
            <ac:spMk id="2" creationId="{00000000-0000-0000-0000-000000000000}"/>
          </ac:spMkLst>
        </pc:spChg>
        <pc:spChg chg="mod">
          <ac:chgData name="Nompumelelo Ncube (2332315)" userId="S::2332315@student.uwtsd.ac.uk::46df5dfe-e87c-4939-b080-ab8bcb2e34e5" providerId="AD" clId="Web-{C7E4D84C-FB21-FDB4-126D-B7BA20C211EB}" dt="2025-12-16T23:42:38.601" v="559" actId="20577"/>
          <ac:spMkLst>
            <pc:docMk/>
            <pc:sldMk cId="0" sldId="460"/>
            <ac:spMk id="3" creationId="{00000000-0000-0000-0000-000000000000}"/>
          </ac:spMkLst>
        </pc:spChg>
        <pc:spChg chg="mod">
          <ac:chgData name="Nompumelelo Ncube (2332315)" userId="S::2332315@student.uwtsd.ac.uk::46df5dfe-e87c-4939-b080-ab8bcb2e34e5" providerId="AD" clId="Web-{C7E4D84C-FB21-FDB4-126D-B7BA20C211EB}" dt="2025-12-16T21:08:39.783" v="245"/>
          <ac:spMkLst>
            <pc:docMk/>
            <pc:sldMk cId="0" sldId="460"/>
            <ac:spMk id="4" creationId="{00000000-0000-0000-0000-000000000000}"/>
          </ac:spMkLst>
        </pc:spChg>
        <pc:spChg chg="mod">
          <ac:chgData name="Nompumelelo Ncube (2332315)" userId="S::2332315@student.uwtsd.ac.uk::46df5dfe-e87c-4939-b080-ab8bcb2e34e5" providerId="AD" clId="Web-{C7E4D84C-FB21-FDB4-126D-B7BA20C211EB}" dt="2025-12-16T21:08:39.783" v="245"/>
          <ac:spMkLst>
            <pc:docMk/>
            <pc:sldMk cId="0" sldId="460"/>
            <ac:spMk id="5" creationId="{00000000-0000-0000-0000-000000000000}"/>
          </ac:spMkLst>
        </pc:spChg>
        <pc:spChg chg="mod ord">
          <ac:chgData name="Nompumelelo Ncube (2332315)" userId="S::2332315@student.uwtsd.ac.uk::46df5dfe-e87c-4939-b080-ab8bcb2e34e5" providerId="AD" clId="Web-{C7E4D84C-FB21-FDB4-126D-B7BA20C211EB}" dt="2025-12-16T21:08:39.783" v="245"/>
          <ac:spMkLst>
            <pc:docMk/>
            <pc:sldMk cId="0" sldId="460"/>
            <ac:spMk id="8" creationId="{5E6D5E1F-358D-4677-0D8A-210CE69D6351}"/>
          </ac:spMkLst>
        </pc:spChg>
        <pc:spChg chg="add mod">
          <ac:chgData name="Nompumelelo Ncube (2332315)" userId="S::2332315@student.uwtsd.ac.uk::46df5dfe-e87c-4939-b080-ab8bcb2e34e5" providerId="AD" clId="Web-{C7E4D84C-FB21-FDB4-126D-B7BA20C211EB}" dt="2025-12-16T21:08:39.783" v="245"/>
          <ac:spMkLst>
            <pc:docMk/>
            <pc:sldMk cId="0" sldId="460"/>
            <ac:spMk id="13" creationId="{F8425D60-6888-62F8-EF52-EB779DC9DBF2}"/>
          </ac:spMkLst>
        </pc:spChg>
        <pc:spChg chg="add mod">
          <ac:chgData name="Nompumelelo Ncube (2332315)" userId="S::2332315@student.uwtsd.ac.uk::46df5dfe-e87c-4939-b080-ab8bcb2e34e5" providerId="AD" clId="Web-{C7E4D84C-FB21-FDB4-126D-B7BA20C211EB}" dt="2025-12-16T21:08:39.783" v="245"/>
          <ac:spMkLst>
            <pc:docMk/>
            <pc:sldMk cId="0" sldId="460"/>
            <ac:spMk id="15" creationId="{B71A5258-6F30-C13B-E6AF-A537BE42C910}"/>
          </ac:spMkLst>
        </pc:spChg>
        <pc:picChg chg="mod ord">
          <ac:chgData name="Nompumelelo Ncube (2332315)" userId="S::2332315@student.uwtsd.ac.uk::46df5dfe-e87c-4939-b080-ab8bcb2e34e5" providerId="AD" clId="Web-{C7E4D84C-FB21-FDB4-126D-B7BA20C211EB}" dt="2025-12-16T21:08:39.783" v="245"/>
          <ac:picMkLst>
            <pc:docMk/>
            <pc:sldMk cId="0" sldId="460"/>
            <ac:picMk id="7" creationId="{D8077186-F8C6-6CEC-E659-72B8511AD9F1}"/>
          </ac:picMkLst>
        </pc:picChg>
      </pc:sldChg>
      <pc:sldChg chg="modSp">
        <pc:chgData name="Nompumelelo Ncube (2332315)" userId="S::2332315@student.uwtsd.ac.uk::46df5dfe-e87c-4939-b080-ab8bcb2e34e5" providerId="AD" clId="Web-{C7E4D84C-FB21-FDB4-126D-B7BA20C211EB}" dt="2025-12-16T21:11:33.277" v="257" actId="14100"/>
        <pc:sldMkLst>
          <pc:docMk/>
          <pc:sldMk cId="1307179291" sldId="461"/>
        </pc:sldMkLst>
        <pc:spChg chg="mod">
          <ac:chgData name="Nompumelelo Ncube (2332315)" userId="S::2332315@student.uwtsd.ac.uk::46df5dfe-e87c-4939-b080-ab8bcb2e34e5" providerId="AD" clId="Web-{C7E4D84C-FB21-FDB4-126D-B7BA20C211EB}" dt="2025-12-16T20:26:13.177" v="111" actId="20577"/>
          <ac:spMkLst>
            <pc:docMk/>
            <pc:sldMk cId="1307179291" sldId="461"/>
            <ac:spMk id="2" creationId="{F8FA4C53-C74B-22D2-DAE3-AB6BD5715A41}"/>
          </ac:spMkLst>
        </pc:spChg>
        <pc:picChg chg="mod">
          <ac:chgData name="Nompumelelo Ncube (2332315)" userId="S::2332315@student.uwtsd.ac.uk::46df5dfe-e87c-4939-b080-ab8bcb2e34e5" providerId="AD" clId="Web-{C7E4D84C-FB21-FDB4-126D-B7BA20C211EB}" dt="2025-12-16T21:11:33.277" v="257" actId="14100"/>
          <ac:picMkLst>
            <pc:docMk/>
            <pc:sldMk cId="1307179291" sldId="461"/>
            <ac:picMk id="4" creationId="{F6B38CC2-D712-09F0-F8B0-23CB77AB2294}"/>
          </ac:picMkLst>
        </pc:picChg>
      </pc:sldChg>
      <pc:sldChg chg="modSp">
        <pc:chgData name="Nompumelelo Ncube (2332315)" userId="S::2332315@student.uwtsd.ac.uk::46df5dfe-e87c-4939-b080-ab8bcb2e34e5" providerId="AD" clId="Web-{C7E4D84C-FB21-FDB4-126D-B7BA20C211EB}" dt="2025-12-16T22:26:58.572" v="421" actId="20577"/>
        <pc:sldMkLst>
          <pc:docMk/>
          <pc:sldMk cId="3212381876" sldId="462"/>
        </pc:sldMkLst>
        <pc:spChg chg="mod">
          <ac:chgData name="Nompumelelo Ncube (2332315)" userId="S::2332315@student.uwtsd.ac.uk::46df5dfe-e87c-4939-b080-ab8bcb2e34e5" providerId="AD" clId="Web-{C7E4D84C-FB21-FDB4-126D-B7BA20C211EB}" dt="2025-12-16T21:36:15.911" v="307" actId="1076"/>
          <ac:spMkLst>
            <pc:docMk/>
            <pc:sldMk cId="3212381876" sldId="462"/>
            <ac:spMk id="2" creationId="{12D480B5-E05E-D95F-047C-3F64B081190A}"/>
          </ac:spMkLst>
        </pc:spChg>
        <pc:spChg chg="mod">
          <ac:chgData name="Nompumelelo Ncube (2332315)" userId="S::2332315@student.uwtsd.ac.uk::46df5dfe-e87c-4939-b080-ab8bcb2e34e5" providerId="AD" clId="Web-{C7E4D84C-FB21-FDB4-126D-B7BA20C211EB}" dt="2025-12-16T22:26:58.572" v="421" actId="20577"/>
          <ac:spMkLst>
            <pc:docMk/>
            <pc:sldMk cId="3212381876" sldId="462"/>
            <ac:spMk id="3" creationId="{CA6A289D-B2A4-38AE-5AC2-BD96540F871F}"/>
          </ac:spMkLst>
        </pc:spChg>
      </pc:sldChg>
      <pc:sldChg chg="addSp delSp modSp mod modClrScheme chgLayout">
        <pc:chgData name="Nompumelelo Ncube (2332315)" userId="S::2332315@student.uwtsd.ac.uk::46df5dfe-e87c-4939-b080-ab8bcb2e34e5" providerId="AD" clId="Web-{C7E4D84C-FB21-FDB4-126D-B7BA20C211EB}" dt="2025-12-16T21:05:26.953" v="239"/>
        <pc:sldMkLst>
          <pc:docMk/>
          <pc:sldMk cId="3036648210" sldId="463"/>
        </pc:sldMkLst>
        <pc:spChg chg="mod">
          <ac:chgData name="Nompumelelo Ncube (2332315)" userId="S::2332315@student.uwtsd.ac.uk::46df5dfe-e87c-4939-b080-ab8bcb2e34e5" providerId="AD" clId="Web-{C7E4D84C-FB21-FDB4-126D-B7BA20C211EB}" dt="2025-12-16T21:05:26.953" v="239"/>
          <ac:spMkLst>
            <pc:docMk/>
            <pc:sldMk cId="3036648210" sldId="463"/>
            <ac:spMk id="2" creationId="{B906937D-6594-C272-8F39-963C86072351}"/>
          </ac:spMkLst>
        </pc:spChg>
        <pc:spChg chg="mod">
          <ac:chgData name="Nompumelelo Ncube (2332315)" userId="S::2332315@student.uwtsd.ac.uk::46df5dfe-e87c-4939-b080-ab8bcb2e34e5" providerId="AD" clId="Web-{C7E4D84C-FB21-FDB4-126D-B7BA20C211EB}" dt="2025-12-16T21:05:26.953" v="239"/>
          <ac:spMkLst>
            <pc:docMk/>
            <pc:sldMk cId="3036648210" sldId="463"/>
            <ac:spMk id="3" creationId="{10E36A84-6069-F814-B737-8472AD3AC7A6}"/>
          </ac:spMkLst>
        </pc:spChg>
        <pc:spChg chg="mod">
          <ac:chgData name="Nompumelelo Ncube (2332315)" userId="S::2332315@student.uwtsd.ac.uk::46df5dfe-e87c-4939-b080-ab8bcb2e34e5" providerId="AD" clId="Web-{C7E4D84C-FB21-FDB4-126D-B7BA20C211EB}" dt="2025-12-16T21:05:26.953" v="239"/>
          <ac:spMkLst>
            <pc:docMk/>
            <pc:sldMk cId="3036648210" sldId="463"/>
            <ac:spMk id="4" creationId="{D86A3F2C-D2E8-A2D4-805F-04F7135CE0AA}"/>
          </ac:spMkLst>
        </pc:spChg>
        <pc:spChg chg="mod">
          <ac:chgData name="Nompumelelo Ncube (2332315)" userId="S::2332315@student.uwtsd.ac.uk::46df5dfe-e87c-4939-b080-ab8bcb2e34e5" providerId="AD" clId="Web-{C7E4D84C-FB21-FDB4-126D-B7BA20C211EB}" dt="2025-12-16T21:05:26.953" v="239"/>
          <ac:spMkLst>
            <pc:docMk/>
            <pc:sldMk cId="3036648210" sldId="463"/>
            <ac:spMk id="5" creationId="{E442CCF9-6A5A-1894-4B26-145C5A8D27E5}"/>
          </ac:spMkLst>
        </pc:spChg>
        <pc:spChg chg="add del mod">
          <ac:chgData name="Nompumelelo Ncube (2332315)" userId="S::2332315@student.uwtsd.ac.uk::46df5dfe-e87c-4939-b080-ab8bcb2e34e5" providerId="AD" clId="Web-{C7E4D84C-FB21-FDB4-126D-B7BA20C211EB}" dt="2025-12-16T21:05:26.937" v="238"/>
          <ac:spMkLst>
            <pc:docMk/>
            <pc:sldMk cId="3036648210" sldId="463"/>
            <ac:spMk id="8" creationId="{3E343942-4B28-B374-F7F1-5172AD02C54F}"/>
          </ac:spMkLst>
        </pc:spChg>
        <pc:spChg chg="add mod">
          <ac:chgData name="Nompumelelo Ncube (2332315)" userId="S::2332315@student.uwtsd.ac.uk::46df5dfe-e87c-4939-b080-ab8bcb2e34e5" providerId="AD" clId="Web-{C7E4D84C-FB21-FDB4-126D-B7BA20C211EB}" dt="2025-12-16T21:05:26.953" v="239"/>
          <ac:spMkLst>
            <pc:docMk/>
            <pc:sldMk cId="3036648210" sldId="463"/>
            <ac:spMk id="12" creationId="{FC5C5412-60F7-4735-8A67-5347F059DCC4}"/>
          </ac:spMkLst>
        </pc:spChg>
        <pc:picChg chg="mod ord">
          <ac:chgData name="Nompumelelo Ncube (2332315)" userId="S::2332315@student.uwtsd.ac.uk::46df5dfe-e87c-4939-b080-ab8bcb2e34e5" providerId="AD" clId="Web-{C7E4D84C-FB21-FDB4-126D-B7BA20C211EB}" dt="2025-12-16T21:05:26.953" v="239"/>
          <ac:picMkLst>
            <pc:docMk/>
            <pc:sldMk cId="3036648210" sldId="463"/>
            <ac:picMk id="6" creationId="{1F1EDF90-6FE9-C53D-684D-39A1E8B15EE3}"/>
          </ac:picMkLst>
        </pc:picChg>
      </pc:sldChg>
      <pc:sldChg chg="addSp modSp mod modClrScheme chgLayout">
        <pc:chgData name="Nompumelelo Ncube (2332315)" userId="S::2332315@student.uwtsd.ac.uk::46df5dfe-e87c-4939-b080-ab8bcb2e34e5" providerId="AD" clId="Web-{C7E4D84C-FB21-FDB4-126D-B7BA20C211EB}" dt="2025-12-16T23:44:01.604" v="563" actId="20577"/>
        <pc:sldMkLst>
          <pc:docMk/>
          <pc:sldMk cId="1595284559" sldId="464"/>
        </pc:sldMkLst>
        <pc:spChg chg="mod">
          <ac:chgData name="Nompumelelo Ncube (2332315)" userId="S::2332315@student.uwtsd.ac.uk::46df5dfe-e87c-4939-b080-ab8bcb2e34e5" providerId="AD" clId="Web-{C7E4D84C-FB21-FDB4-126D-B7BA20C211EB}" dt="2025-12-16T21:02:13.436" v="233"/>
          <ac:spMkLst>
            <pc:docMk/>
            <pc:sldMk cId="1595284559" sldId="464"/>
            <ac:spMk id="2" creationId="{772B8095-9F7C-2186-06FD-385CC9FEE564}"/>
          </ac:spMkLst>
        </pc:spChg>
        <pc:spChg chg="mod">
          <ac:chgData name="Nompumelelo Ncube (2332315)" userId="S::2332315@student.uwtsd.ac.uk::46df5dfe-e87c-4939-b080-ab8bcb2e34e5" providerId="AD" clId="Web-{C7E4D84C-FB21-FDB4-126D-B7BA20C211EB}" dt="2025-12-16T23:44:01.604" v="563" actId="20577"/>
          <ac:spMkLst>
            <pc:docMk/>
            <pc:sldMk cId="1595284559" sldId="464"/>
            <ac:spMk id="3" creationId="{80E6BB1E-B148-A8A6-4341-9C8DBDC1BBBC}"/>
          </ac:spMkLst>
        </pc:spChg>
        <pc:spChg chg="mod">
          <ac:chgData name="Nompumelelo Ncube (2332315)" userId="S::2332315@student.uwtsd.ac.uk::46df5dfe-e87c-4939-b080-ab8bcb2e34e5" providerId="AD" clId="Web-{C7E4D84C-FB21-FDB4-126D-B7BA20C211EB}" dt="2025-12-16T21:02:13.436" v="233"/>
          <ac:spMkLst>
            <pc:docMk/>
            <pc:sldMk cId="1595284559" sldId="464"/>
            <ac:spMk id="4" creationId="{3616F29A-9EB1-B8B2-8781-F09FB841EC47}"/>
          </ac:spMkLst>
        </pc:spChg>
        <pc:spChg chg="mod">
          <ac:chgData name="Nompumelelo Ncube (2332315)" userId="S::2332315@student.uwtsd.ac.uk::46df5dfe-e87c-4939-b080-ab8bcb2e34e5" providerId="AD" clId="Web-{C7E4D84C-FB21-FDB4-126D-B7BA20C211EB}" dt="2025-12-16T21:02:13.436" v="233"/>
          <ac:spMkLst>
            <pc:docMk/>
            <pc:sldMk cId="1595284559" sldId="464"/>
            <ac:spMk id="5" creationId="{D44C6953-0C96-159C-C0CE-1E0223D757D6}"/>
          </ac:spMkLst>
        </pc:spChg>
        <pc:spChg chg="add mod">
          <ac:chgData name="Nompumelelo Ncube (2332315)" userId="S::2332315@student.uwtsd.ac.uk::46df5dfe-e87c-4939-b080-ab8bcb2e34e5" providerId="AD" clId="Web-{C7E4D84C-FB21-FDB4-126D-B7BA20C211EB}" dt="2025-12-16T21:34:06.705" v="296" actId="20577"/>
          <ac:spMkLst>
            <pc:docMk/>
            <pc:sldMk cId="1595284559" sldId="464"/>
            <ac:spMk id="7" creationId="{ACA7587B-585A-E318-E1C9-9D621E3AFC42}"/>
          </ac:spMkLst>
        </pc:spChg>
        <pc:spChg chg="add mod">
          <ac:chgData name="Nompumelelo Ncube (2332315)" userId="S::2332315@student.uwtsd.ac.uk::46df5dfe-e87c-4939-b080-ab8bcb2e34e5" providerId="AD" clId="Web-{C7E4D84C-FB21-FDB4-126D-B7BA20C211EB}" dt="2025-12-16T21:02:13.436" v="233"/>
          <ac:spMkLst>
            <pc:docMk/>
            <pc:sldMk cId="1595284559" sldId="464"/>
            <ac:spMk id="11" creationId="{AF682294-A745-A8E0-293A-9D9EB70ED34B}"/>
          </ac:spMkLst>
        </pc:spChg>
        <pc:picChg chg="add mod ord">
          <ac:chgData name="Nompumelelo Ncube (2332315)" userId="S::2332315@student.uwtsd.ac.uk::46df5dfe-e87c-4939-b080-ab8bcb2e34e5" providerId="AD" clId="Web-{C7E4D84C-FB21-FDB4-126D-B7BA20C211EB}" dt="2025-12-16T21:02:13.436" v="233"/>
          <ac:picMkLst>
            <pc:docMk/>
            <pc:sldMk cId="1595284559" sldId="464"/>
            <ac:picMk id="6" creationId="{E9E063D8-2FD1-F571-EBD8-43C0E3C5E19C}"/>
          </ac:picMkLst>
        </pc:picChg>
      </pc:sldChg>
      <pc:sldChg chg="modSp">
        <pc:chgData name="Nompumelelo Ncube (2332315)" userId="S::2332315@student.uwtsd.ac.uk::46df5dfe-e87c-4939-b080-ab8bcb2e34e5" providerId="AD" clId="Web-{C7E4D84C-FB21-FDB4-126D-B7BA20C211EB}" dt="2025-12-16T23:03:00.472" v="491" actId="20577"/>
        <pc:sldMkLst>
          <pc:docMk/>
          <pc:sldMk cId="1654431037" sldId="465"/>
        </pc:sldMkLst>
        <pc:spChg chg="mod">
          <ac:chgData name="Nompumelelo Ncube (2332315)" userId="S::2332315@student.uwtsd.ac.uk::46df5dfe-e87c-4939-b080-ab8bcb2e34e5" providerId="AD" clId="Web-{C7E4D84C-FB21-FDB4-126D-B7BA20C211EB}" dt="2025-12-16T23:03:00.472" v="491" actId="20577"/>
          <ac:spMkLst>
            <pc:docMk/>
            <pc:sldMk cId="1654431037" sldId="465"/>
            <ac:spMk id="3" creationId="{4D908267-A890-D756-B448-78F98896C771}"/>
          </ac:spMkLst>
        </pc:spChg>
      </pc:sldChg>
      <pc:sldChg chg="new del">
        <pc:chgData name="Nompumelelo Ncube (2332315)" userId="S::2332315@student.uwtsd.ac.uk::46df5dfe-e87c-4939-b080-ab8bcb2e34e5" providerId="AD" clId="Web-{C7E4D84C-FB21-FDB4-126D-B7BA20C211EB}" dt="2025-12-16T20:00:19.321" v="13"/>
        <pc:sldMkLst>
          <pc:docMk/>
          <pc:sldMk cId="319698077" sldId="467"/>
        </pc:sldMkLst>
      </pc:sldChg>
      <pc:sldChg chg="new del">
        <pc:chgData name="Nompumelelo Ncube (2332315)" userId="S::2332315@student.uwtsd.ac.uk::46df5dfe-e87c-4939-b080-ab8bcb2e34e5" providerId="AD" clId="Web-{C7E4D84C-FB21-FDB4-126D-B7BA20C211EB}" dt="2025-12-16T20:00:02.930" v="11"/>
        <pc:sldMkLst>
          <pc:docMk/>
          <pc:sldMk cId="449597440" sldId="467"/>
        </pc:sldMkLst>
      </pc:sldChg>
      <pc:sldChg chg="addSp delSp modSp new mod modClrScheme chgLayout">
        <pc:chgData name="Nompumelelo Ncube (2332315)" userId="S::2332315@student.uwtsd.ac.uk::46df5dfe-e87c-4939-b080-ab8bcb2e34e5" providerId="AD" clId="Web-{C7E4D84C-FB21-FDB4-126D-B7BA20C211EB}" dt="2025-12-16T23:44:39.698" v="566" actId="14100"/>
        <pc:sldMkLst>
          <pc:docMk/>
          <pc:sldMk cId="3102908944" sldId="467"/>
        </pc:sldMkLst>
        <pc:spChg chg="add del">
          <ac:chgData name="Nompumelelo Ncube (2332315)" userId="S::2332315@student.uwtsd.ac.uk::46df5dfe-e87c-4939-b080-ab8bcb2e34e5" providerId="AD" clId="Web-{C7E4D84C-FB21-FDB4-126D-B7BA20C211EB}" dt="2025-12-16T22:23:44.379" v="385"/>
          <ac:spMkLst>
            <pc:docMk/>
            <pc:sldMk cId="3102908944" sldId="467"/>
            <ac:spMk id="2" creationId="{177C49D0-149E-E71C-589A-664A535AA416}"/>
          </ac:spMkLst>
        </pc:spChg>
        <pc:spChg chg="add del mod">
          <ac:chgData name="Nompumelelo Ncube (2332315)" userId="S::2332315@student.uwtsd.ac.uk::46df5dfe-e87c-4939-b080-ab8bcb2e34e5" providerId="AD" clId="Web-{C7E4D84C-FB21-FDB4-126D-B7BA20C211EB}" dt="2025-12-16T23:33:26.030" v="530"/>
          <ac:spMkLst>
            <pc:docMk/>
            <pc:sldMk cId="3102908944" sldId="467"/>
            <ac:spMk id="2" creationId="{4F25ED35-A334-A977-C11B-B8E82F98D0B4}"/>
          </ac:spMkLst>
        </pc:spChg>
        <pc:spChg chg="mod ord">
          <ac:chgData name="Nompumelelo Ncube (2332315)" userId="S::2332315@student.uwtsd.ac.uk::46df5dfe-e87c-4939-b080-ab8bcb2e34e5" providerId="AD" clId="Web-{C7E4D84C-FB21-FDB4-126D-B7BA20C211EB}" dt="2025-12-16T23:44:39.698" v="566" actId="14100"/>
          <ac:spMkLst>
            <pc:docMk/>
            <pc:sldMk cId="3102908944" sldId="467"/>
            <ac:spMk id="3" creationId="{9E2930A4-4EC5-2202-633E-39984341C659}"/>
          </ac:spMkLst>
        </pc:spChg>
        <pc:spChg chg="add del">
          <ac:chgData name="Nompumelelo Ncube (2332315)" userId="S::2332315@student.uwtsd.ac.uk::46df5dfe-e87c-4939-b080-ab8bcb2e34e5" providerId="AD" clId="Web-{C7E4D84C-FB21-FDB4-126D-B7BA20C211EB}" dt="2025-12-16T23:33:59.903" v="532"/>
          <ac:spMkLst>
            <pc:docMk/>
            <pc:sldMk cId="3102908944" sldId="467"/>
            <ac:spMk id="4" creationId="{4F25ED35-A334-A977-C11B-B8E82F98D0B4}"/>
          </ac:spMkLst>
        </pc:spChg>
        <pc:spChg chg="del mod">
          <ac:chgData name="Nompumelelo Ncube (2332315)" userId="S::2332315@student.uwtsd.ac.uk::46df5dfe-e87c-4939-b080-ab8bcb2e34e5" providerId="AD" clId="Web-{C7E4D84C-FB21-FDB4-126D-B7BA20C211EB}" dt="2025-12-16T22:22:59.643" v="378"/>
          <ac:spMkLst>
            <pc:docMk/>
            <pc:sldMk cId="3102908944" sldId="467"/>
            <ac:spMk id="4" creationId="{899A2621-F937-012C-3ADD-E06CD140BC83}"/>
          </ac:spMkLst>
        </pc:spChg>
        <pc:spChg chg="mod">
          <ac:chgData name="Nompumelelo Ncube (2332315)" userId="S::2332315@student.uwtsd.ac.uk::46df5dfe-e87c-4939-b080-ab8bcb2e34e5" providerId="AD" clId="Web-{C7E4D84C-FB21-FDB4-126D-B7BA20C211EB}" dt="2025-12-16T23:36:18.659" v="543"/>
          <ac:spMkLst>
            <pc:docMk/>
            <pc:sldMk cId="3102908944" sldId="467"/>
            <ac:spMk id="5" creationId="{330653DF-1DFF-190C-CA0B-F380E7F45082}"/>
          </ac:spMkLst>
        </pc:spChg>
        <pc:spChg chg="mod">
          <ac:chgData name="Nompumelelo Ncube (2332315)" userId="S::2332315@student.uwtsd.ac.uk::46df5dfe-e87c-4939-b080-ab8bcb2e34e5" providerId="AD" clId="Web-{C7E4D84C-FB21-FDB4-126D-B7BA20C211EB}" dt="2025-12-16T23:36:18.659" v="543"/>
          <ac:spMkLst>
            <pc:docMk/>
            <pc:sldMk cId="3102908944" sldId="467"/>
            <ac:spMk id="6" creationId="{22F4250C-8A05-DC25-75B2-25930BD2AB7F}"/>
          </ac:spMkLst>
        </pc:spChg>
        <pc:spChg chg="mod">
          <ac:chgData name="Nompumelelo Ncube (2332315)" userId="S::2332315@student.uwtsd.ac.uk::46df5dfe-e87c-4939-b080-ab8bcb2e34e5" providerId="AD" clId="Web-{C7E4D84C-FB21-FDB4-126D-B7BA20C211EB}" dt="2025-12-16T23:36:18.659" v="543"/>
          <ac:spMkLst>
            <pc:docMk/>
            <pc:sldMk cId="3102908944" sldId="467"/>
            <ac:spMk id="7" creationId="{67CF7F9F-9A15-3D0B-DC43-076809F1EE1A}"/>
          </ac:spMkLst>
        </pc:spChg>
        <pc:spChg chg="add">
          <ac:chgData name="Nompumelelo Ncube (2332315)" userId="S::2332315@student.uwtsd.ac.uk::46df5dfe-e87c-4939-b080-ab8bcb2e34e5" providerId="AD" clId="Web-{C7E4D84C-FB21-FDB4-126D-B7BA20C211EB}" dt="2025-12-16T23:34:25.717" v="533"/>
          <ac:spMkLst>
            <pc:docMk/>
            <pc:sldMk cId="3102908944" sldId="467"/>
            <ac:spMk id="9" creationId="{BC8E0E7E-C9CE-25DA-76AC-25D47A4590DE}"/>
          </ac:spMkLst>
        </pc:spChg>
        <pc:spChg chg="add del">
          <ac:chgData name="Nompumelelo Ncube (2332315)" userId="S::2332315@student.uwtsd.ac.uk::46df5dfe-e87c-4939-b080-ab8bcb2e34e5" providerId="AD" clId="Web-{C7E4D84C-FB21-FDB4-126D-B7BA20C211EB}" dt="2025-12-16T23:34:37.405" v="535"/>
          <ac:spMkLst>
            <pc:docMk/>
            <pc:sldMk cId="3102908944" sldId="467"/>
            <ac:spMk id="10" creationId="{4F25ED35-A334-A977-C11B-B8E82F98D0B4}"/>
          </ac:spMkLst>
        </pc:spChg>
        <pc:spChg chg="add del">
          <ac:chgData name="Nompumelelo Ncube (2332315)" userId="S::2332315@student.uwtsd.ac.uk::46df5dfe-e87c-4939-b080-ab8bcb2e34e5" providerId="AD" clId="Web-{C7E4D84C-FB21-FDB4-126D-B7BA20C211EB}" dt="2025-12-16T23:35:12.562" v="538"/>
          <ac:spMkLst>
            <pc:docMk/>
            <pc:sldMk cId="3102908944" sldId="467"/>
            <ac:spMk id="11" creationId="{8CC801C3-353F-95DA-8906-3A4A1D8B0CA5}"/>
          </ac:spMkLst>
        </pc:spChg>
        <pc:spChg chg="add mod ord">
          <ac:chgData name="Nompumelelo Ncube (2332315)" userId="S::2332315@student.uwtsd.ac.uk::46df5dfe-e87c-4939-b080-ab8bcb2e34e5" providerId="AD" clId="Web-{C7E4D84C-FB21-FDB4-126D-B7BA20C211EB}" dt="2025-12-16T23:36:32.347" v="544" actId="14100"/>
          <ac:spMkLst>
            <pc:docMk/>
            <pc:sldMk cId="3102908944" sldId="467"/>
            <ac:spMk id="12" creationId="{4F25ED35-A334-A977-C11B-B8E82F98D0B4}"/>
          </ac:spMkLst>
        </pc:spChg>
        <pc:spChg chg="add del">
          <ac:chgData name="Nompumelelo Ncube (2332315)" userId="S::2332315@student.uwtsd.ac.uk::46df5dfe-e87c-4939-b080-ab8bcb2e34e5" providerId="AD" clId="Web-{C7E4D84C-FB21-FDB4-126D-B7BA20C211EB}" dt="2025-12-16T22:23:16.847" v="380"/>
          <ac:spMkLst>
            <pc:docMk/>
            <pc:sldMk cId="3102908944" sldId="467"/>
            <ac:spMk id="13" creationId="{8588ABD3-7FF0-FCA2-BBAF-82E880703F51}"/>
          </ac:spMkLst>
        </pc:spChg>
        <pc:spChg chg="add del mod">
          <ac:chgData name="Nompumelelo Ncube (2332315)" userId="S::2332315@student.uwtsd.ac.uk::46df5dfe-e87c-4939-b080-ab8bcb2e34e5" providerId="AD" clId="Web-{C7E4D84C-FB21-FDB4-126D-B7BA20C211EB}" dt="2025-12-16T23:35:58.595" v="542"/>
          <ac:spMkLst>
            <pc:docMk/>
            <pc:sldMk cId="3102908944" sldId="467"/>
            <ac:spMk id="13" creationId="{FA8D9A33-3698-AE1B-AF95-DC2A44CBFBA6}"/>
          </ac:spMkLst>
        </pc:spChg>
        <pc:spChg chg="add del">
          <ac:chgData name="Nompumelelo Ncube (2332315)" userId="S::2332315@student.uwtsd.ac.uk::46df5dfe-e87c-4939-b080-ab8bcb2e34e5" providerId="AD" clId="Web-{C7E4D84C-FB21-FDB4-126D-B7BA20C211EB}" dt="2025-12-16T22:23:22.159" v="382"/>
          <ac:spMkLst>
            <pc:docMk/>
            <pc:sldMk cId="3102908944" sldId="467"/>
            <ac:spMk id="15" creationId="{F618DBE5-F6D0-269F-CF0B-16C0C1989A8C}"/>
          </ac:spMkLst>
        </pc:spChg>
        <pc:spChg chg="add del">
          <ac:chgData name="Nompumelelo Ncube (2332315)" userId="S::2332315@student.uwtsd.ac.uk::46df5dfe-e87c-4939-b080-ab8bcb2e34e5" providerId="AD" clId="Web-{C7E4D84C-FB21-FDB4-126D-B7BA20C211EB}" dt="2025-12-16T22:23:44.363" v="384"/>
          <ac:spMkLst>
            <pc:docMk/>
            <pc:sldMk cId="3102908944" sldId="467"/>
            <ac:spMk id="17" creationId="{B0F206B9-0E63-A9B4-9B4F-B5AA5B4D7374}"/>
          </ac:spMkLst>
        </pc:spChg>
        <pc:spChg chg="add mod">
          <ac:chgData name="Nompumelelo Ncube (2332315)" userId="S::2332315@student.uwtsd.ac.uk::46df5dfe-e87c-4939-b080-ab8bcb2e34e5" providerId="AD" clId="Web-{C7E4D84C-FB21-FDB4-126D-B7BA20C211EB}" dt="2025-12-16T23:36:18.659" v="543"/>
          <ac:spMkLst>
            <pc:docMk/>
            <pc:sldMk cId="3102908944" sldId="467"/>
            <ac:spMk id="19" creationId="{F618DBE5-F6D0-269F-CF0B-16C0C1989A8C}"/>
          </ac:spMkLst>
        </pc:spChg>
        <pc:spChg chg="add del mod">
          <ac:chgData name="Nompumelelo Ncube (2332315)" userId="S::2332315@student.uwtsd.ac.uk::46df5dfe-e87c-4939-b080-ab8bcb2e34e5" providerId="AD" clId="Web-{C7E4D84C-FB21-FDB4-126D-B7BA20C211EB}" dt="2025-12-16T23:36:46.284" v="545"/>
          <ac:spMkLst>
            <pc:docMk/>
            <pc:sldMk cId="3102908944" sldId="467"/>
            <ac:spMk id="24" creationId="{CD127631-DE5A-13AC-AD49-E7223D0271E8}"/>
          </ac:spMkLst>
        </pc:spChg>
        <pc:picChg chg="add mod ord">
          <ac:chgData name="Nompumelelo Ncube (2332315)" userId="S::2332315@student.uwtsd.ac.uk::46df5dfe-e87c-4939-b080-ab8bcb2e34e5" providerId="AD" clId="Web-{C7E4D84C-FB21-FDB4-126D-B7BA20C211EB}" dt="2025-12-16T23:36:18.659" v="543"/>
          <ac:picMkLst>
            <pc:docMk/>
            <pc:sldMk cId="3102908944" sldId="467"/>
            <ac:picMk id="8" creationId="{A242EA0B-3F39-A063-97FC-E2DE305C9A02}"/>
          </ac:picMkLst>
        </pc:picChg>
      </pc:sldChg>
    </pc:docChg>
  </pc:docChgLst>
  <pc:docChgLst>
    <pc:chgData name="Nompumelelo Ncube (2332315)" userId="S::2332315@student.uwtsd.ac.uk::46df5dfe-e87c-4939-b080-ab8bcb2e34e5" providerId="AD" clId="Web-{BF999140-A63D-1F31-9EAF-8D860592D578}"/>
    <pc:docChg chg="mod modSld addMainMaster delMainMaster">
      <pc:chgData name="Nompumelelo Ncube (2332315)" userId="S::2332315@student.uwtsd.ac.uk::46df5dfe-e87c-4939-b080-ab8bcb2e34e5" providerId="AD" clId="Web-{BF999140-A63D-1F31-9EAF-8D860592D578}" dt="2025-12-15T06:46:03.873" v="18"/>
      <pc:docMkLst>
        <pc:docMk/>
      </pc:docMkLst>
      <pc:sldChg chg="delSp modSp mod modClrScheme delDesignElem chgLayout">
        <pc:chgData name="Nompumelelo Ncube (2332315)" userId="S::2332315@student.uwtsd.ac.uk::46df5dfe-e87c-4939-b080-ab8bcb2e34e5" providerId="AD" clId="Web-{BF999140-A63D-1F31-9EAF-8D860592D578}" dt="2025-12-15T06:46:03.873" v="18"/>
        <pc:sldMkLst>
          <pc:docMk/>
          <pc:sldMk cId="0" sldId="442"/>
        </pc:sldMkLst>
        <pc:spChg chg="mod ord">
          <ac:chgData name="Nompumelelo Ncube (2332315)" userId="S::2332315@student.uwtsd.ac.uk::46df5dfe-e87c-4939-b080-ab8bcb2e34e5" providerId="AD" clId="Web-{BF999140-A63D-1F31-9EAF-8D860592D578}" dt="2025-12-15T06:46:03.873" v="18"/>
          <ac:spMkLst>
            <pc:docMk/>
            <pc:sldMk cId="0" sldId="442"/>
            <ac:spMk id="3" creationId="{00000000-0000-0000-0000-000000000000}"/>
          </ac:spMkLst>
        </pc:spChg>
        <pc:spChg chg="mod ord">
          <ac:chgData name="Nompumelelo Ncube (2332315)" userId="S::2332315@student.uwtsd.ac.uk::46df5dfe-e87c-4939-b080-ab8bcb2e34e5" providerId="AD" clId="Web-{BF999140-A63D-1F31-9EAF-8D860592D578}" dt="2025-12-15T06:46:03.873" v="18"/>
          <ac:spMkLst>
            <pc:docMk/>
            <pc:sldMk cId="0" sldId="442"/>
            <ac:spMk id="8" creationId="{3CE4A3F5-312C-B169-6F99-0AB6D5BFA35A}"/>
          </ac:spMkLst>
        </pc:spChg>
      </pc:sldChg>
      <pc:sldChg chg="modSp mod modClrScheme chgLayout">
        <pc:chgData name="Nompumelelo Ncube (2332315)" userId="S::2332315@student.uwtsd.ac.uk::46df5dfe-e87c-4939-b080-ab8bcb2e34e5" providerId="AD" clId="Web-{BF999140-A63D-1F31-9EAF-8D860592D578}" dt="2025-12-15T06:46:03.873" v="18"/>
        <pc:sldMkLst>
          <pc:docMk/>
          <pc:sldMk cId="0" sldId="450"/>
        </pc:sldMkLst>
        <pc:spChg chg="mod ord">
          <ac:chgData name="Nompumelelo Ncube (2332315)" userId="S::2332315@student.uwtsd.ac.uk::46df5dfe-e87c-4939-b080-ab8bcb2e34e5" providerId="AD" clId="Web-{BF999140-A63D-1F31-9EAF-8D860592D578}" dt="2025-12-15T06:46:03.873" v="18"/>
          <ac:spMkLst>
            <pc:docMk/>
            <pc:sldMk cId="0" sldId="450"/>
            <ac:spMk id="2" creationId="{00000000-0000-0000-0000-000000000000}"/>
          </ac:spMkLst>
        </pc:spChg>
        <pc:spChg chg="mod ord">
          <ac:chgData name="Nompumelelo Ncube (2332315)" userId="S::2332315@student.uwtsd.ac.uk::46df5dfe-e87c-4939-b080-ab8bcb2e34e5" providerId="AD" clId="Web-{BF999140-A63D-1F31-9EAF-8D860592D578}" dt="2025-12-15T06:46:03.873" v="18"/>
          <ac:spMkLst>
            <pc:docMk/>
            <pc:sldMk cId="0" sldId="450"/>
            <ac:spMk id="4" creationId="{00000000-0000-0000-0000-000000000000}"/>
          </ac:spMkLst>
        </pc:spChg>
        <pc:spChg chg="mod ord">
          <ac:chgData name="Nompumelelo Ncube (2332315)" userId="S::2332315@student.uwtsd.ac.uk::46df5dfe-e87c-4939-b080-ab8bcb2e34e5" providerId="AD" clId="Web-{BF999140-A63D-1F31-9EAF-8D860592D578}" dt="2025-12-15T06:46:03.873" v="18"/>
          <ac:spMkLst>
            <pc:docMk/>
            <pc:sldMk cId="0" sldId="450"/>
            <ac:spMk id="5" creationId="{00000000-0000-0000-0000-000000000000}"/>
          </ac:spMkLst>
        </pc:spChg>
        <pc:spChg chg="mod ord">
          <ac:chgData name="Nompumelelo Ncube (2332315)" userId="S::2332315@student.uwtsd.ac.uk::46df5dfe-e87c-4939-b080-ab8bcb2e34e5" providerId="AD" clId="Web-{BF999140-A63D-1F31-9EAF-8D860592D578}" dt="2025-12-15T06:46:03.873" v="18"/>
          <ac:spMkLst>
            <pc:docMk/>
            <pc:sldMk cId="0" sldId="450"/>
            <ac:spMk id="6" creationId="{00000000-0000-0000-0000-000000000000}"/>
          </ac:spMkLst>
        </pc:spChg>
      </pc:sldChg>
      <pc:sldChg chg="modSp mod modClrScheme chgLayout">
        <pc:chgData name="Nompumelelo Ncube (2332315)" userId="S::2332315@student.uwtsd.ac.uk::46df5dfe-e87c-4939-b080-ab8bcb2e34e5" providerId="AD" clId="Web-{BF999140-A63D-1F31-9EAF-8D860592D578}" dt="2025-12-15T06:46:03.873" v="18"/>
        <pc:sldMkLst>
          <pc:docMk/>
          <pc:sldMk cId="0" sldId="452"/>
        </pc:sldMkLst>
        <pc:spChg chg="mod ord">
          <ac:chgData name="Nompumelelo Ncube (2332315)" userId="S::2332315@student.uwtsd.ac.uk::46df5dfe-e87c-4939-b080-ab8bcb2e34e5" providerId="AD" clId="Web-{BF999140-A63D-1F31-9EAF-8D860592D578}" dt="2025-12-15T06:46:03.873" v="18"/>
          <ac:spMkLst>
            <pc:docMk/>
            <pc:sldMk cId="0" sldId="452"/>
            <ac:spMk id="2" creationId="{00000000-0000-0000-0000-000000000000}"/>
          </ac:spMkLst>
        </pc:spChg>
        <pc:spChg chg="mod ord">
          <ac:chgData name="Nompumelelo Ncube (2332315)" userId="S::2332315@student.uwtsd.ac.uk::46df5dfe-e87c-4939-b080-ab8bcb2e34e5" providerId="AD" clId="Web-{BF999140-A63D-1F31-9EAF-8D860592D578}" dt="2025-12-15T06:46:03.873" v="18"/>
          <ac:spMkLst>
            <pc:docMk/>
            <pc:sldMk cId="0" sldId="452"/>
            <ac:spMk id="3" creationId="{00000000-0000-0000-0000-000000000000}"/>
          </ac:spMkLst>
        </pc:spChg>
      </pc:sldChg>
      <pc:sldChg chg="modSp mod modClrScheme chgLayout">
        <pc:chgData name="Nompumelelo Ncube (2332315)" userId="S::2332315@student.uwtsd.ac.uk::46df5dfe-e87c-4939-b080-ab8bcb2e34e5" providerId="AD" clId="Web-{BF999140-A63D-1F31-9EAF-8D860592D578}" dt="2025-12-15T06:46:03.873" v="18"/>
        <pc:sldMkLst>
          <pc:docMk/>
          <pc:sldMk cId="0" sldId="454"/>
        </pc:sldMkLst>
        <pc:spChg chg="mod ord">
          <ac:chgData name="Nompumelelo Ncube (2332315)" userId="S::2332315@student.uwtsd.ac.uk::46df5dfe-e87c-4939-b080-ab8bcb2e34e5" providerId="AD" clId="Web-{BF999140-A63D-1F31-9EAF-8D860592D578}" dt="2025-12-15T06:46:03.873" v="18"/>
          <ac:spMkLst>
            <pc:docMk/>
            <pc:sldMk cId="0" sldId="454"/>
            <ac:spMk id="2" creationId="{00000000-0000-0000-0000-000000000000}"/>
          </ac:spMkLst>
        </pc:spChg>
        <pc:spChg chg="mod ord">
          <ac:chgData name="Nompumelelo Ncube (2332315)" userId="S::2332315@student.uwtsd.ac.uk::46df5dfe-e87c-4939-b080-ab8bcb2e34e5" providerId="AD" clId="Web-{BF999140-A63D-1F31-9EAF-8D860592D578}" dt="2025-12-15T06:46:03.873" v="18"/>
          <ac:spMkLst>
            <pc:docMk/>
            <pc:sldMk cId="0" sldId="454"/>
            <ac:spMk id="4" creationId="{00000000-0000-0000-0000-000000000000}"/>
          </ac:spMkLst>
        </pc:spChg>
        <pc:spChg chg="mod ord">
          <ac:chgData name="Nompumelelo Ncube (2332315)" userId="S::2332315@student.uwtsd.ac.uk::46df5dfe-e87c-4939-b080-ab8bcb2e34e5" providerId="AD" clId="Web-{BF999140-A63D-1F31-9EAF-8D860592D578}" dt="2025-12-15T06:46:03.873" v="18"/>
          <ac:spMkLst>
            <pc:docMk/>
            <pc:sldMk cId="0" sldId="454"/>
            <ac:spMk id="5" creationId="{00000000-0000-0000-0000-000000000000}"/>
          </ac:spMkLst>
        </pc:spChg>
        <pc:spChg chg="mod ord">
          <ac:chgData name="Nompumelelo Ncube (2332315)" userId="S::2332315@student.uwtsd.ac.uk::46df5dfe-e87c-4939-b080-ab8bcb2e34e5" providerId="AD" clId="Web-{BF999140-A63D-1F31-9EAF-8D860592D578}" dt="2025-12-15T06:46:03.873" v="18"/>
          <ac:spMkLst>
            <pc:docMk/>
            <pc:sldMk cId="0" sldId="454"/>
            <ac:spMk id="6" creationId="{00000000-0000-0000-0000-000000000000}"/>
          </ac:spMkLst>
        </pc:spChg>
      </pc:sldChg>
      <pc:sldChg chg="modSp mod modClrScheme chgLayout">
        <pc:chgData name="Nompumelelo Ncube (2332315)" userId="S::2332315@student.uwtsd.ac.uk::46df5dfe-e87c-4939-b080-ab8bcb2e34e5" providerId="AD" clId="Web-{BF999140-A63D-1F31-9EAF-8D860592D578}" dt="2025-12-15T06:46:03.873" v="18"/>
        <pc:sldMkLst>
          <pc:docMk/>
          <pc:sldMk cId="0" sldId="456"/>
        </pc:sldMkLst>
        <pc:spChg chg="mod ord">
          <ac:chgData name="Nompumelelo Ncube (2332315)" userId="S::2332315@student.uwtsd.ac.uk::46df5dfe-e87c-4939-b080-ab8bcb2e34e5" providerId="AD" clId="Web-{BF999140-A63D-1F31-9EAF-8D860592D578}" dt="2025-12-15T06:46:03.873" v="18"/>
          <ac:spMkLst>
            <pc:docMk/>
            <pc:sldMk cId="0" sldId="456"/>
            <ac:spMk id="2" creationId="{00000000-0000-0000-0000-000000000000}"/>
          </ac:spMkLst>
        </pc:spChg>
        <pc:spChg chg="mod ord">
          <ac:chgData name="Nompumelelo Ncube (2332315)" userId="S::2332315@student.uwtsd.ac.uk::46df5dfe-e87c-4939-b080-ab8bcb2e34e5" providerId="AD" clId="Web-{BF999140-A63D-1F31-9EAF-8D860592D578}" dt="2025-12-15T06:46:03.873" v="18"/>
          <ac:spMkLst>
            <pc:docMk/>
            <pc:sldMk cId="0" sldId="456"/>
            <ac:spMk id="3" creationId="{00000000-0000-0000-0000-000000000000}"/>
          </ac:spMkLst>
        </pc:spChg>
        <pc:spChg chg="mod ord">
          <ac:chgData name="Nompumelelo Ncube (2332315)" userId="S::2332315@student.uwtsd.ac.uk::46df5dfe-e87c-4939-b080-ab8bcb2e34e5" providerId="AD" clId="Web-{BF999140-A63D-1F31-9EAF-8D860592D578}" dt="2025-12-15T06:46:03.873" v="18"/>
          <ac:spMkLst>
            <pc:docMk/>
            <pc:sldMk cId="0" sldId="456"/>
            <ac:spMk id="4" creationId="{00000000-0000-0000-0000-000000000000}"/>
          </ac:spMkLst>
        </pc:spChg>
        <pc:spChg chg="mod ord">
          <ac:chgData name="Nompumelelo Ncube (2332315)" userId="S::2332315@student.uwtsd.ac.uk::46df5dfe-e87c-4939-b080-ab8bcb2e34e5" providerId="AD" clId="Web-{BF999140-A63D-1F31-9EAF-8D860592D578}" dt="2025-12-15T06:46:03.873" v="18"/>
          <ac:spMkLst>
            <pc:docMk/>
            <pc:sldMk cId="0" sldId="456"/>
            <ac:spMk id="5" creationId="{00000000-0000-0000-0000-000000000000}"/>
          </ac:spMkLst>
        </pc:spChg>
      </pc:sldChg>
      <pc:sldChg chg="modSp mod modClrScheme chgLayout">
        <pc:chgData name="Nompumelelo Ncube (2332315)" userId="S::2332315@student.uwtsd.ac.uk::46df5dfe-e87c-4939-b080-ab8bcb2e34e5" providerId="AD" clId="Web-{BF999140-A63D-1F31-9EAF-8D860592D578}" dt="2025-12-15T06:46:03.873" v="18"/>
        <pc:sldMkLst>
          <pc:docMk/>
          <pc:sldMk cId="0" sldId="457"/>
        </pc:sldMkLst>
        <pc:spChg chg="mod ord">
          <ac:chgData name="Nompumelelo Ncube (2332315)" userId="S::2332315@student.uwtsd.ac.uk::46df5dfe-e87c-4939-b080-ab8bcb2e34e5" providerId="AD" clId="Web-{BF999140-A63D-1F31-9EAF-8D860592D578}" dt="2025-12-15T06:46:03.873" v="18"/>
          <ac:spMkLst>
            <pc:docMk/>
            <pc:sldMk cId="0" sldId="457"/>
            <ac:spMk id="2" creationId="{00000000-0000-0000-0000-000000000000}"/>
          </ac:spMkLst>
        </pc:spChg>
        <pc:spChg chg="mod ord">
          <ac:chgData name="Nompumelelo Ncube (2332315)" userId="S::2332315@student.uwtsd.ac.uk::46df5dfe-e87c-4939-b080-ab8bcb2e34e5" providerId="AD" clId="Web-{BF999140-A63D-1F31-9EAF-8D860592D578}" dt="2025-12-15T06:46:03.873" v="18"/>
          <ac:spMkLst>
            <pc:docMk/>
            <pc:sldMk cId="0" sldId="457"/>
            <ac:spMk id="3" creationId="{00000000-0000-0000-0000-000000000000}"/>
          </ac:spMkLst>
        </pc:spChg>
        <pc:spChg chg="mod ord">
          <ac:chgData name="Nompumelelo Ncube (2332315)" userId="S::2332315@student.uwtsd.ac.uk::46df5dfe-e87c-4939-b080-ab8bcb2e34e5" providerId="AD" clId="Web-{BF999140-A63D-1F31-9EAF-8D860592D578}" dt="2025-12-15T06:46:03.873" v="18"/>
          <ac:spMkLst>
            <pc:docMk/>
            <pc:sldMk cId="0" sldId="457"/>
            <ac:spMk id="4" creationId="{00000000-0000-0000-0000-000000000000}"/>
          </ac:spMkLst>
        </pc:spChg>
        <pc:spChg chg="mod ord">
          <ac:chgData name="Nompumelelo Ncube (2332315)" userId="S::2332315@student.uwtsd.ac.uk::46df5dfe-e87c-4939-b080-ab8bcb2e34e5" providerId="AD" clId="Web-{BF999140-A63D-1F31-9EAF-8D860592D578}" dt="2025-12-15T06:46:03.873" v="18"/>
          <ac:spMkLst>
            <pc:docMk/>
            <pc:sldMk cId="0" sldId="457"/>
            <ac:spMk id="5" creationId="{00000000-0000-0000-0000-000000000000}"/>
          </ac:spMkLst>
        </pc:spChg>
      </pc:sldChg>
      <pc:sldChg chg="delSp modSp mod modClrScheme delDesignElem chgLayout">
        <pc:chgData name="Nompumelelo Ncube (2332315)" userId="S::2332315@student.uwtsd.ac.uk::46df5dfe-e87c-4939-b080-ab8bcb2e34e5" providerId="AD" clId="Web-{BF999140-A63D-1F31-9EAF-8D860592D578}" dt="2025-12-15T06:46:03.873" v="18"/>
        <pc:sldMkLst>
          <pc:docMk/>
          <pc:sldMk cId="0" sldId="458"/>
        </pc:sldMkLst>
        <pc:spChg chg="mod ord">
          <ac:chgData name="Nompumelelo Ncube (2332315)" userId="S::2332315@student.uwtsd.ac.uk::46df5dfe-e87c-4939-b080-ab8bcb2e34e5" providerId="AD" clId="Web-{BF999140-A63D-1F31-9EAF-8D860592D578}" dt="2025-12-15T06:46:03.873" v="18"/>
          <ac:spMkLst>
            <pc:docMk/>
            <pc:sldMk cId="0" sldId="458"/>
            <ac:spMk id="2" creationId="{00000000-0000-0000-0000-000000000000}"/>
          </ac:spMkLst>
        </pc:spChg>
        <pc:spChg chg="mod ord">
          <ac:chgData name="Nompumelelo Ncube (2332315)" userId="S::2332315@student.uwtsd.ac.uk::46df5dfe-e87c-4939-b080-ab8bcb2e34e5" providerId="AD" clId="Web-{BF999140-A63D-1F31-9EAF-8D860592D578}" dt="2025-12-15T06:46:03.873" v="18"/>
          <ac:spMkLst>
            <pc:docMk/>
            <pc:sldMk cId="0" sldId="458"/>
            <ac:spMk id="3" creationId="{00000000-0000-0000-0000-000000000000}"/>
          </ac:spMkLst>
        </pc:spChg>
        <pc:spChg chg="mod ord">
          <ac:chgData name="Nompumelelo Ncube (2332315)" userId="S::2332315@student.uwtsd.ac.uk::46df5dfe-e87c-4939-b080-ab8bcb2e34e5" providerId="AD" clId="Web-{BF999140-A63D-1F31-9EAF-8D860592D578}" dt="2025-12-15T06:46:03.873" v="18"/>
          <ac:spMkLst>
            <pc:docMk/>
            <pc:sldMk cId="0" sldId="458"/>
            <ac:spMk id="4" creationId="{00000000-0000-0000-0000-000000000000}"/>
          </ac:spMkLst>
        </pc:spChg>
        <pc:spChg chg="mod ord">
          <ac:chgData name="Nompumelelo Ncube (2332315)" userId="S::2332315@student.uwtsd.ac.uk::46df5dfe-e87c-4939-b080-ab8bcb2e34e5" providerId="AD" clId="Web-{BF999140-A63D-1F31-9EAF-8D860592D578}" dt="2025-12-15T06:46:03.873" v="18"/>
          <ac:spMkLst>
            <pc:docMk/>
            <pc:sldMk cId="0" sldId="458"/>
            <ac:spMk id="5" creationId="{00000000-0000-0000-0000-000000000000}"/>
          </ac:spMkLst>
        </pc:spChg>
      </pc:sldChg>
      <pc:sldChg chg="modSp mod modClrScheme chgLayout">
        <pc:chgData name="Nompumelelo Ncube (2332315)" userId="S::2332315@student.uwtsd.ac.uk::46df5dfe-e87c-4939-b080-ab8bcb2e34e5" providerId="AD" clId="Web-{BF999140-A63D-1F31-9EAF-8D860592D578}" dt="2025-12-15T06:46:03.873" v="18"/>
        <pc:sldMkLst>
          <pc:docMk/>
          <pc:sldMk cId="0" sldId="459"/>
        </pc:sldMkLst>
        <pc:spChg chg="mod ord">
          <ac:chgData name="Nompumelelo Ncube (2332315)" userId="S::2332315@student.uwtsd.ac.uk::46df5dfe-e87c-4939-b080-ab8bcb2e34e5" providerId="AD" clId="Web-{BF999140-A63D-1F31-9EAF-8D860592D578}" dt="2025-12-15T06:46:03.873" v="18"/>
          <ac:spMkLst>
            <pc:docMk/>
            <pc:sldMk cId="0" sldId="459"/>
            <ac:spMk id="2" creationId="{00000000-0000-0000-0000-000000000000}"/>
          </ac:spMkLst>
        </pc:spChg>
        <pc:spChg chg="mod ord">
          <ac:chgData name="Nompumelelo Ncube (2332315)" userId="S::2332315@student.uwtsd.ac.uk::46df5dfe-e87c-4939-b080-ab8bcb2e34e5" providerId="AD" clId="Web-{BF999140-A63D-1F31-9EAF-8D860592D578}" dt="2025-12-15T06:46:03.873" v="18"/>
          <ac:spMkLst>
            <pc:docMk/>
            <pc:sldMk cId="0" sldId="459"/>
            <ac:spMk id="3" creationId="{00000000-0000-0000-0000-000000000000}"/>
          </ac:spMkLst>
        </pc:spChg>
        <pc:spChg chg="mod ord">
          <ac:chgData name="Nompumelelo Ncube (2332315)" userId="S::2332315@student.uwtsd.ac.uk::46df5dfe-e87c-4939-b080-ab8bcb2e34e5" providerId="AD" clId="Web-{BF999140-A63D-1F31-9EAF-8D860592D578}" dt="2025-12-15T06:46:03.873" v="18"/>
          <ac:spMkLst>
            <pc:docMk/>
            <pc:sldMk cId="0" sldId="459"/>
            <ac:spMk id="4" creationId="{00000000-0000-0000-0000-000000000000}"/>
          </ac:spMkLst>
        </pc:spChg>
        <pc:spChg chg="mod ord">
          <ac:chgData name="Nompumelelo Ncube (2332315)" userId="S::2332315@student.uwtsd.ac.uk::46df5dfe-e87c-4939-b080-ab8bcb2e34e5" providerId="AD" clId="Web-{BF999140-A63D-1F31-9EAF-8D860592D578}" dt="2025-12-15T06:46:03.873" v="18"/>
          <ac:spMkLst>
            <pc:docMk/>
            <pc:sldMk cId="0" sldId="459"/>
            <ac:spMk id="5" creationId="{00000000-0000-0000-0000-000000000000}"/>
          </ac:spMkLst>
        </pc:spChg>
      </pc:sldChg>
      <pc:sldChg chg="modSp mod modClrScheme chgLayout">
        <pc:chgData name="Nompumelelo Ncube (2332315)" userId="S::2332315@student.uwtsd.ac.uk::46df5dfe-e87c-4939-b080-ab8bcb2e34e5" providerId="AD" clId="Web-{BF999140-A63D-1F31-9EAF-8D860592D578}" dt="2025-12-15T06:46:03.873" v="18"/>
        <pc:sldMkLst>
          <pc:docMk/>
          <pc:sldMk cId="0" sldId="460"/>
        </pc:sldMkLst>
        <pc:spChg chg="mod ord">
          <ac:chgData name="Nompumelelo Ncube (2332315)" userId="S::2332315@student.uwtsd.ac.uk::46df5dfe-e87c-4939-b080-ab8bcb2e34e5" providerId="AD" clId="Web-{BF999140-A63D-1F31-9EAF-8D860592D578}" dt="2025-12-15T06:46:03.873" v="18"/>
          <ac:spMkLst>
            <pc:docMk/>
            <pc:sldMk cId="0" sldId="460"/>
            <ac:spMk id="2" creationId="{00000000-0000-0000-0000-000000000000}"/>
          </ac:spMkLst>
        </pc:spChg>
        <pc:spChg chg="mod ord">
          <ac:chgData name="Nompumelelo Ncube (2332315)" userId="S::2332315@student.uwtsd.ac.uk::46df5dfe-e87c-4939-b080-ab8bcb2e34e5" providerId="AD" clId="Web-{BF999140-A63D-1F31-9EAF-8D860592D578}" dt="2025-12-15T06:46:03.873" v="18"/>
          <ac:spMkLst>
            <pc:docMk/>
            <pc:sldMk cId="0" sldId="460"/>
            <ac:spMk id="3" creationId="{00000000-0000-0000-0000-000000000000}"/>
          </ac:spMkLst>
        </pc:spChg>
        <pc:spChg chg="mod ord">
          <ac:chgData name="Nompumelelo Ncube (2332315)" userId="S::2332315@student.uwtsd.ac.uk::46df5dfe-e87c-4939-b080-ab8bcb2e34e5" providerId="AD" clId="Web-{BF999140-A63D-1F31-9EAF-8D860592D578}" dt="2025-12-15T06:46:03.873" v="18"/>
          <ac:spMkLst>
            <pc:docMk/>
            <pc:sldMk cId="0" sldId="460"/>
            <ac:spMk id="4" creationId="{00000000-0000-0000-0000-000000000000}"/>
          </ac:spMkLst>
        </pc:spChg>
        <pc:spChg chg="mod ord">
          <ac:chgData name="Nompumelelo Ncube (2332315)" userId="S::2332315@student.uwtsd.ac.uk::46df5dfe-e87c-4939-b080-ab8bcb2e34e5" providerId="AD" clId="Web-{BF999140-A63D-1F31-9EAF-8D860592D578}" dt="2025-12-15T06:46:03.873" v="18"/>
          <ac:spMkLst>
            <pc:docMk/>
            <pc:sldMk cId="0" sldId="460"/>
            <ac:spMk id="5" creationId="{00000000-0000-0000-0000-000000000000}"/>
          </ac:spMkLst>
        </pc:spChg>
      </pc:sldChg>
      <pc:sldChg chg="modSp mod modClrScheme chgLayout">
        <pc:chgData name="Nompumelelo Ncube (2332315)" userId="S::2332315@student.uwtsd.ac.uk::46df5dfe-e87c-4939-b080-ab8bcb2e34e5" providerId="AD" clId="Web-{BF999140-A63D-1F31-9EAF-8D860592D578}" dt="2025-12-15T06:46:03.873" v="18"/>
        <pc:sldMkLst>
          <pc:docMk/>
          <pc:sldMk cId="1307179291" sldId="461"/>
        </pc:sldMkLst>
        <pc:spChg chg="mod ord">
          <ac:chgData name="Nompumelelo Ncube (2332315)" userId="S::2332315@student.uwtsd.ac.uk::46df5dfe-e87c-4939-b080-ab8bcb2e34e5" providerId="AD" clId="Web-{BF999140-A63D-1F31-9EAF-8D860592D578}" dt="2025-12-15T06:46:03.873" v="18"/>
          <ac:spMkLst>
            <pc:docMk/>
            <pc:sldMk cId="1307179291" sldId="461"/>
            <ac:spMk id="2" creationId="{F8FA4C53-C74B-22D2-DAE3-AB6BD5715A41}"/>
          </ac:spMkLst>
        </pc:spChg>
        <pc:spChg chg="mod ord">
          <ac:chgData name="Nompumelelo Ncube (2332315)" userId="S::2332315@student.uwtsd.ac.uk::46df5dfe-e87c-4939-b080-ab8bcb2e34e5" providerId="AD" clId="Web-{BF999140-A63D-1F31-9EAF-8D860592D578}" dt="2025-12-15T06:46:03.873" v="18"/>
          <ac:spMkLst>
            <pc:docMk/>
            <pc:sldMk cId="1307179291" sldId="461"/>
            <ac:spMk id="3" creationId="{285269EE-4276-C39F-2034-A433C43EE79B}"/>
          </ac:spMkLst>
        </pc:spChg>
      </pc:sldChg>
      <pc:sldChg chg="modSp mod modClrScheme chgLayout">
        <pc:chgData name="Nompumelelo Ncube (2332315)" userId="S::2332315@student.uwtsd.ac.uk::46df5dfe-e87c-4939-b080-ab8bcb2e34e5" providerId="AD" clId="Web-{BF999140-A63D-1F31-9EAF-8D860592D578}" dt="2025-12-15T06:46:03.873" v="18"/>
        <pc:sldMkLst>
          <pc:docMk/>
          <pc:sldMk cId="3212381876" sldId="462"/>
        </pc:sldMkLst>
        <pc:spChg chg="mod ord">
          <ac:chgData name="Nompumelelo Ncube (2332315)" userId="S::2332315@student.uwtsd.ac.uk::46df5dfe-e87c-4939-b080-ab8bcb2e34e5" providerId="AD" clId="Web-{BF999140-A63D-1F31-9EAF-8D860592D578}" dt="2025-12-15T06:46:03.873" v="18"/>
          <ac:spMkLst>
            <pc:docMk/>
            <pc:sldMk cId="3212381876" sldId="462"/>
            <ac:spMk id="2" creationId="{12D480B5-E05E-D95F-047C-3F64B081190A}"/>
          </ac:spMkLst>
        </pc:spChg>
        <pc:spChg chg="mod ord">
          <ac:chgData name="Nompumelelo Ncube (2332315)" userId="S::2332315@student.uwtsd.ac.uk::46df5dfe-e87c-4939-b080-ab8bcb2e34e5" providerId="AD" clId="Web-{BF999140-A63D-1F31-9EAF-8D860592D578}" dt="2025-12-15T06:46:03.873" v="18"/>
          <ac:spMkLst>
            <pc:docMk/>
            <pc:sldMk cId="3212381876" sldId="462"/>
            <ac:spMk id="3" creationId="{CA6A289D-B2A4-38AE-5AC2-BD96540F871F}"/>
          </ac:spMkLst>
        </pc:spChg>
        <pc:spChg chg="mod ord">
          <ac:chgData name="Nompumelelo Ncube (2332315)" userId="S::2332315@student.uwtsd.ac.uk::46df5dfe-e87c-4939-b080-ab8bcb2e34e5" providerId="AD" clId="Web-{BF999140-A63D-1F31-9EAF-8D860592D578}" dt="2025-12-15T06:46:03.873" v="18"/>
          <ac:spMkLst>
            <pc:docMk/>
            <pc:sldMk cId="3212381876" sldId="462"/>
            <ac:spMk id="4" creationId="{98483262-81EA-22E2-A2B4-B7D4F0345BEE}"/>
          </ac:spMkLst>
        </pc:spChg>
        <pc:spChg chg="mod ord">
          <ac:chgData name="Nompumelelo Ncube (2332315)" userId="S::2332315@student.uwtsd.ac.uk::46df5dfe-e87c-4939-b080-ab8bcb2e34e5" providerId="AD" clId="Web-{BF999140-A63D-1F31-9EAF-8D860592D578}" dt="2025-12-15T06:46:03.873" v="18"/>
          <ac:spMkLst>
            <pc:docMk/>
            <pc:sldMk cId="3212381876" sldId="462"/>
            <ac:spMk id="5" creationId="{72ACD065-A5F1-375B-DD95-6D64ED7B4767}"/>
          </ac:spMkLst>
        </pc:spChg>
      </pc:sldChg>
      <pc:sldChg chg="modSp mod modClrScheme chgLayout">
        <pc:chgData name="Nompumelelo Ncube (2332315)" userId="S::2332315@student.uwtsd.ac.uk::46df5dfe-e87c-4939-b080-ab8bcb2e34e5" providerId="AD" clId="Web-{BF999140-A63D-1F31-9EAF-8D860592D578}" dt="2025-12-15T06:46:03.873" v="18"/>
        <pc:sldMkLst>
          <pc:docMk/>
          <pc:sldMk cId="3036648210" sldId="463"/>
        </pc:sldMkLst>
        <pc:spChg chg="mod ord">
          <ac:chgData name="Nompumelelo Ncube (2332315)" userId="S::2332315@student.uwtsd.ac.uk::46df5dfe-e87c-4939-b080-ab8bcb2e34e5" providerId="AD" clId="Web-{BF999140-A63D-1F31-9EAF-8D860592D578}" dt="2025-12-15T06:46:03.873" v="18"/>
          <ac:spMkLst>
            <pc:docMk/>
            <pc:sldMk cId="3036648210" sldId="463"/>
            <ac:spMk id="2" creationId="{B906937D-6594-C272-8F39-963C86072351}"/>
          </ac:spMkLst>
        </pc:spChg>
        <pc:spChg chg="mod ord">
          <ac:chgData name="Nompumelelo Ncube (2332315)" userId="S::2332315@student.uwtsd.ac.uk::46df5dfe-e87c-4939-b080-ab8bcb2e34e5" providerId="AD" clId="Web-{BF999140-A63D-1F31-9EAF-8D860592D578}" dt="2025-12-15T06:46:03.873" v="18"/>
          <ac:spMkLst>
            <pc:docMk/>
            <pc:sldMk cId="3036648210" sldId="463"/>
            <ac:spMk id="3" creationId="{10E36A84-6069-F814-B737-8472AD3AC7A6}"/>
          </ac:spMkLst>
        </pc:spChg>
        <pc:spChg chg="mod ord">
          <ac:chgData name="Nompumelelo Ncube (2332315)" userId="S::2332315@student.uwtsd.ac.uk::46df5dfe-e87c-4939-b080-ab8bcb2e34e5" providerId="AD" clId="Web-{BF999140-A63D-1F31-9EAF-8D860592D578}" dt="2025-12-15T06:46:03.873" v="18"/>
          <ac:spMkLst>
            <pc:docMk/>
            <pc:sldMk cId="3036648210" sldId="463"/>
            <ac:spMk id="4" creationId="{D86A3F2C-D2E8-A2D4-805F-04F7135CE0AA}"/>
          </ac:spMkLst>
        </pc:spChg>
        <pc:spChg chg="mod ord">
          <ac:chgData name="Nompumelelo Ncube (2332315)" userId="S::2332315@student.uwtsd.ac.uk::46df5dfe-e87c-4939-b080-ab8bcb2e34e5" providerId="AD" clId="Web-{BF999140-A63D-1F31-9EAF-8D860592D578}" dt="2025-12-15T06:46:03.873" v="18"/>
          <ac:spMkLst>
            <pc:docMk/>
            <pc:sldMk cId="3036648210" sldId="463"/>
            <ac:spMk id="5" creationId="{E442CCF9-6A5A-1894-4B26-145C5A8D27E5}"/>
          </ac:spMkLst>
        </pc:spChg>
      </pc:sldChg>
      <pc:sldChg chg="modSp mod modClrScheme chgLayout">
        <pc:chgData name="Nompumelelo Ncube (2332315)" userId="S::2332315@student.uwtsd.ac.uk::46df5dfe-e87c-4939-b080-ab8bcb2e34e5" providerId="AD" clId="Web-{BF999140-A63D-1F31-9EAF-8D860592D578}" dt="2025-12-15T06:46:03.873" v="18"/>
        <pc:sldMkLst>
          <pc:docMk/>
          <pc:sldMk cId="1595284559" sldId="464"/>
        </pc:sldMkLst>
        <pc:spChg chg="mod ord">
          <ac:chgData name="Nompumelelo Ncube (2332315)" userId="S::2332315@student.uwtsd.ac.uk::46df5dfe-e87c-4939-b080-ab8bcb2e34e5" providerId="AD" clId="Web-{BF999140-A63D-1F31-9EAF-8D860592D578}" dt="2025-12-15T06:46:03.873" v="18"/>
          <ac:spMkLst>
            <pc:docMk/>
            <pc:sldMk cId="1595284559" sldId="464"/>
            <ac:spMk id="2" creationId="{772B8095-9F7C-2186-06FD-385CC9FEE564}"/>
          </ac:spMkLst>
        </pc:spChg>
        <pc:spChg chg="mod ord">
          <ac:chgData name="Nompumelelo Ncube (2332315)" userId="S::2332315@student.uwtsd.ac.uk::46df5dfe-e87c-4939-b080-ab8bcb2e34e5" providerId="AD" clId="Web-{BF999140-A63D-1F31-9EAF-8D860592D578}" dt="2025-12-15T06:46:03.873" v="18"/>
          <ac:spMkLst>
            <pc:docMk/>
            <pc:sldMk cId="1595284559" sldId="464"/>
            <ac:spMk id="3" creationId="{80E6BB1E-B148-A8A6-4341-9C8DBDC1BBBC}"/>
          </ac:spMkLst>
        </pc:spChg>
        <pc:spChg chg="mod ord">
          <ac:chgData name="Nompumelelo Ncube (2332315)" userId="S::2332315@student.uwtsd.ac.uk::46df5dfe-e87c-4939-b080-ab8bcb2e34e5" providerId="AD" clId="Web-{BF999140-A63D-1F31-9EAF-8D860592D578}" dt="2025-12-15T06:46:03.873" v="18"/>
          <ac:spMkLst>
            <pc:docMk/>
            <pc:sldMk cId="1595284559" sldId="464"/>
            <ac:spMk id="4" creationId="{3616F29A-9EB1-B8B2-8781-F09FB841EC47}"/>
          </ac:spMkLst>
        </pc:spChg>
        <pc:spChg chg="mod ord">
          <ac:chgData name="Nompumelelo Ncube (2332315)" userId="S::2332315@student.uwtsd.ac.uk::46df5dfe-e87c-4939-b080-ab8bcb2e34e5" providerId="AD" clId="Web-{BF999140-A63D-1F31-9EAF-8D860592D578}" dt="2025-12-15T06:46:03.873" v="18"/>
          <ac:spMkLst>
            <pc:docMk/>
            <pc:sldMk cId="1595284559" sldId="464"/>
            <ac:spMk id="5" creationId="{D44C6953-0C96-159C-C0CE-1E0223D757D6}"/>
          </ac:spMkLst>
        </pc:spChg>
      </pc:sldChg>
      <pc:sldMasterChg chg="add addSldLayout modSldLayout">
        <pc:chgData name="Nompumelelo Ncube (2332315)" userId="S::2332315@student.uwtsd.ac.uk::46df5dfe-e87c-4939-b080-ab8bcb2e34e5" providerId="AD" clId="Web-{BF999140-A63D-1F31-9EAF-8D860592D578}" dt="2025-12-15T06:46:03.873" v="18"/>
        <pc:sldMasterMkLst>
          <pc:docMk/>
          <pc:sldMasterMk cId="3839599502" sldId="2147483840"/>
        </pc:sldMasterMkLst>
        <pc:sldLayoutChg chg="add mod replId">
          <pc:chgData name="Nompumelelo Ncube (2332315)" userId="S::2332315@student.uwtsd.ac.uk::46df5dfe-e87c-4939-b080-ab8bcb2e34e5" providerId="AD" clId="Web-{BF999140-A63D-1F31-9EAF-8D860592D578}" dt="2025-12-15T06:46:03.873" v="18"/>
          <pc:sldLayoutMkLst>
            <pc:docMk/>
            <pc:sldMasterMk cId="3839599502" sldId="2147483840"/>
            <pc:sldLayoutMk cId="2073984177" sldId="2147483841"/>
          </pc:sldLayoutMkLst>
        </pc:sldLayoutChg>
        <pc:sldLayoutChg chg="add mod replId">
          <pc:chgData name="Nompumelelo Ncube (2332315)" userId="S::2332315@student.uwtsd.ac.uk::46df5dfe-e87c-4939-b080-ab8bcb2e34e5" providerId="AD" clId="Web-{BF999140-A63D-1F31-9EAF-8D860592D578}" dt="2025-12-15T06:46:03.873" v="18"/>
          <pc:sldLayoutMkLst>
            <pc:docMk/>
            <pc:sldMasterMk cId="3839599502" sldId="2147483840"/>
            <pc:sldLayoutMk cId="4183330642" sldId="2147483842"/>
          </pc:sldLayoutMkLst>
        </pc:sldLayoutChg>
        <pc:sldLayoutChg chg="add mod replId">
          <pc:chgData name="Nompumelelo Ncube (2332315)" userId="S::2332315@student.uwtsd.ac.uk::46df5dfe-e87c-4939-b080-ab8bcb2e34e5" providerId="AD" clId="Web-{BF999140-A63D-1F31-9EAF-8D860592D578}" dt="2025-12-15T06:46:03.873" v="18"/>
          <pc:sldLayoutMkLst>
            <pc:docMk/>
            <pc:sldMasterMk cId="3839599502" sldId="2147483840"/>
            <pc:sldLayoutMk cId="2740935248" sldId="2147483843"/>
          </pc:sldLayoutMkLst>
        </pc:sldLayoutChg>
        <pc:sldLayoutChg chg="add mod replId">
          <pc:chgData name="Nompumelelo Ncube (2332315)" userId="S::2332315@student.uwtsd.ac.uk::46df5dfe-e87c-4939-b080-ab8bcb2e34e5" providerId="AD" clId="Web-{BF999140-A63D-1F31-9EAF-8D860592D578}" dt="2025-12-15T06:46:03.873" v="18"/>
          <pc:sldLayoutMkLst>
            <pc:docMk/>
            <pc:sldMasterMk cId="3839599502" sldId="2147483840"/>
            <pc:sldLayoutMk cId="1144676352" sldId="2147483844"/>
          </pc:sldLayoutMkLst>
        </pc:sldLayoutChg>
        <pc:sldLayoutChg chg="add mod replId">
          <pc:chgData name="Nompumelelo Ncube (2332315)" userId="S::2332315@student.uwtsd.ac.uk::46df5dfe-e87c-4939-b080-ab8bcb2e34e5" providerId="AD" clId="Web-{BF999140-A63D-1F31-9EAF-8D860592D578}" dt="2025-12-15T06:46:03.873" v="18"/>
          <pc:sldLayoutMkLst>
            <pc:docMk/>
            <pc:sldMasterMk cId="3839599502" sldId="2147483840"/>
            <pc:sldLayoutMk cId="1607723163" sldId="2147483845"/>
          </pc:sldLayoutMkLst>
        </pc:sldLayoutChg>
        <pc:sldLayoutChg chg="add mod replId">
          <pc:chgData name="Nompumelelo Ncube (2332315)" userId="S::2332315@student.uwtsd.ac.uk::46df5dfe-e87c-4939-b080-ab8bcb2e34e5" providerId="AD" clId="Web-{BF999140-A63D-1F31-9EAF-8D860592D578}" dt="2025-12-15T06:46:03.873" v="18"/>
          <pc:sldLayoutMkLst>
            <pc:docMk/>
            <pc:sldMasterMk cId="3839599502" sldId="2147483840"/>
            <pc:sldLayoutMk cId="4050936135" sldId="2147483846"/>
          </pc:sldLayoutMkLst>
        </pc:sldLayoutChg>
        <pc:sldLayoutChg chg="add mod replId">
          <pc:chgData name="Nompumelelo Ncube (2332315)" userId="S::2332315@student.uwtsd.ac.uk::46df5dfe-e87c-4939-b080-ab8bcb2e34e5" providerId="AD" clId="Web-{BF999140-A63D-1F31-9EAF-8D860592D578}" dt="2025-12-15T06:46:03.873" v="18"/>
          <pc:sldLayoutMkLst>
            <pc:docMk/>
            <pc:sldMasterMk cId="3839599502" sldId="2147483840"/>
            <pc:sldLayoutMk cId="259628333" sldId="2147483847"/>
          </pc:sldLayoutMkLst>
        </pc:sldLayoutChg>
        <pc:sldLayoutChg chg="add mod replId">
          <pc:chgData name="Nompumelelo Ncube (2332315)" userId="S::2332315@student.uwtsd.ac.uk::46df5dfe-e87c-4939-b080-ab8bcb2e34e5" providerId="AD" clId="Web-{BF999140-A63D-1F31-9EAF-8D860592D578}" dt="2025-12-15T06:46:03.873" v="18"/>
          <pc:sldLayoutMkLst>
            <pc:docMk/>
            <pc:sldMasterMk cId="3839599502" sldId="2147483840"/>
            <pc:sldLayoutMk cId="114706147" sldId="2147483848"/>
          </pc:sldLayoutMkLst>
        </pc:sldLayoutChg>
        <pc:sldLayoutChg chg="add mod replId">
          <pc:chgData name="Nompumelelo Ncube (2332315)" userId="S::2332315@student.uwtsd.ac.uk::46df5dfe-e87c-4939-b080-ab8bcb2e34e5" providerId="AD" clId="Web-{BF999140-A63D-1F31-9EAF-8D860592D578}" dt="2025-12-15T06:46:03.873" v="18"/>
          <pc:sldLayoutMkLst>
            <pc:docMk/>
            <pc:sldMasterMk cId="3839599502" sldId="2147483840"/>
            <pc:sldLayoutMk cId="3856893884" sldId="2147483849"/>
          </pc:sldLayoutMkLst>
        </pc:sldLayoutChg>
        <pc:sldLayoutChg chg="add mod replId">
          <pc:chgData name="Nompumelelo Ncube (2332315)" userId="S::2332315@student.uwtsd.ac.uk::46df5dfe-e87c-4939-b080-ab8bcb2e34e5" providerId="AD" clId="Web-{BF999140-A63D-1F31-9EAF-8D860592D578}" dt="2025-12-15T06:46:03.873" v="18"/>
          <pc:sldLayoutMkLst>
            <pc:docMk/>
            <pc:sldMasterMk cId="3839599502" sldId="2147483840"/>
            <pc:sldLayoutMk cId="1366074512" sldId="2147483850"/>
          </pc:sldLayoutMkLst>
        </pc:sldLayoutChg>
        <pc:sldLayoutChg chg="add mod replId">
          <pc:chgData name="Nompumelelo Ncube (2332315)" userId="S::2332315@student.uwtsd.ac.uk::46df5dfe-e87c-4939-b080-ab8bcb2e34e5" providerId="AD" clId="Web-{BF999140-A63D-1F31-9EAF-8D860592D578}" dt="2025-12-15T06:46:03.873" v="18"/>
          <pc:sldLayoutMkLst>
            <pc:docMk/>
            <pc:sldMasterMk cId="3839599502" sldId="2147483840"/>
            <pc:sldLayoutMk cId="394477344" sldId="2147483851"/>
          </pc:sldLayoutMkLst>
        </pc:sldLayoutChg>
      </pc:sldMasterChg>
    </pc:docChg>
  </pc:docChgLst>
  <pc:docChgLst>
    <pc:chgData name="Nompumelelo Ncube (2332315)" userId="S::2332315@student.uwtsd.ac.uk::46df5dfe-e87c-4939-b080-ab8bcb2e34e5" providerId="AD" clId="Web-{11B504BB-50FB-4F9A-C5A6-080840B549E7}"/>
    <pc:docChg chg="modSld">
      <pc:chgData name="Nompumelelo Ncube (2332315)" userId="S::2332315@student.uwtsd.ac.uk::46df5dfe-e87c-4939-b080-ab8bcb2e34e5" providerId="AD" clId="Web-{11B504BB-50FB-4F9A-C5A6-080840B549E7}" dt="2025-12-14T21:54:47.907" v="4" actId="14100"/>
      <pc:docMkLst>
        <pc:docMk/>
      </pc:docMkLst>
      <pc:sldChg chg="addSp modSp">
        <pc:chgData name="Nompumelelo Ncube (2332315)" userId="S::2332315@student.uwtsd.ac.uk::46df5dfe-e87c-4939-b080-ab8bcb2e34e5" providerId="AD" clId="Web-{11B504BB-50FB-4F9A-C5A6-080840B549E7}" dt="2025-12-14T21:54:47.907" v="4" actId="14100"/>
        <pc:sldMkLst>
          <pc:docMk/>
          <pc:sldMk cId="3036648210" sldId="463"/>
        </pc:sldMkLst>
        <pc:spChg chg="mod">
          <ac:chgData name="Nompumelelo Ncube (2332315)" userId="S::2332315@student.uwtsd.ac.uk::46df5dfe-e87c-4939-b080-ab8bcb2e34e5" providerId="AD" clId="Web-{11B504BB-50FB-4F9A-C5A6-080840B549E7}" dt="2025-12-14T21:54:22.766" v="1" actId="20577"/>
          <ac:spMkLst>
            <pc:docMk/>
            <pc:sldMk cId="3036648210" sldId="463"/>
            <ac:spMk id="3" creationId="{10E36A84-6069-F814-B737-8472AD3AC7A6}"/>
          </ac:spMkLst>
        </pc:spChg>
        <pc:picChg chg="add mod">
          <ac:chgData name="Nompumelelo Ncube (2332315)" userId="S::2332315@student.uwtsd.ac.uk::46df5dfe-e87c-4939-b080-ab8bcb2e34e5" providerId="AD" clId="Web-{11B504BB-50FB-4F9A-C5A6-080840B549E7}" dt="2025-12-14T21:54:47.907" v="4" actId="14100"/>
          <ac:picMkLst>
            <pc:docMk/>
            <pc:sldMk cId="3036648210" sldId="463"/>
            <ac:picMk id="6" creationId="{1F1EDF90-6FE9-C53D-684D-39A1E8B15EE3}"/>
          </ac:picMkLst>
        </pc:picChg>
      </pc:sldChg>
    </pc:docChg>
  </pc:docChgLst>
  <pc:docChgLst>
    <pc:chgData name="Nompumelelo Ncube (2332315)" userId="S::2332315@student.uwtsd.ac.uk::46df5dfe-e87c-4939-b080-ab8bcb2e34e5" providerId="AD" clId="Web-{B8705FE0-1582-0391-AA47-3E8C2CB9855E}"/>
    <pc:docChg chg="modSld">
      <pc:chgData name="Nompumelelo Ncube (2332315)" userId="S::2332315@student.uwtsd.ac.uk::46df5dfe-e87c-4939-b080-ab8bcb2e34e5" providerId="AD" clId="Web-{B8705FE0-1582-0391-AA47-3E8C2CB9855E}" dt="2025-12-16T07:07:35.097" v="85"/>
      <pc:docMkLst>
        <pc:docMk/>
      </pc:docMkLst>
      <pc:sldChg chg="modSp">
        <pc:chgData name="Nompumelelo Ncube (2332315)" userId="S::2332315@student.uwtsd.ac.uk::46df5dfe-e87c-4939-b080-ab8bcb2e34e5" providerId="AD" clId="Web-{B8705FE0-1582-0391-AA47-3E8C2CB9855E}" dt="2025-12-16T06:31:55.358" v="56" actId="20577"/>
        <pc:sldMkLst>
          <pc:docMk/>
          <pc:sldMk cId="0" sldId="450"/>
        </pc:sldMkLst>
        <pc:spChg chg="mod">
          <ac:chgData name="Nompumelelo Ncube (2332315)" userId="S::2332315@student.uwtsd.ac.uk::46df5dfe-e87c-4939-b080-ab8bcb2e34e5" providerId="AD" clId="Web-{B8705FE0-1582-0391-AA47-3E8C2CB9855E}" dt="2025-12-16T06:31:55.358" v="56" actId="20577"/>
          <ac:spMkLst>
            <pc:docMk/>
            <pc:sldMk cId="0" sldId="450"/>
            <ac:spMk id="6" creationId="{00000000-0000-0000-0000-000000000000}"/>
          </ac:spMkLst>
        </pc:spChg>
      </pc:sldChg>
      <pc:sldChg chg="addSp modSp">
        <pc:chgData name="Nompumelelo Ncube (2332315)" userId="S::2332315@student.uwtsd.ac.uk::46df5dfe-e87c-4939-b080-ab8bcb2e34e5" providerId="AD" clId="Web-{B8705FE0-1582-0391-AA47-3E8C2CB9855E}" dt="2025-12-16T06:34:21.753" v="63" actId="14100"/>
        <pc:sldMkLst>
          <pc:docMk/>
          <pc:sldMk cId="0" sldId="457"/>
        </pc:sldMkLst>
        <pc:spChg chg="mod">
          <ac:chgData name="Nompumelelo Ncube (2332315)" userId="S::2332315@student.uwtsd.ac.uk::46df5dfe-e87c-4939-b080-ab8bcb2e34e5" providerId="AD" clId="Web-{B8705FE0-1582-0391-AA47-3E8C2CB9855E}" dt="2025-12-16T06:33:54.362" v="60" actId="20577"/>
          <ac:spMkLst>
            <pc:docMk/>
            <pc:sldMk cId="0" sldId="457"/>
            <ac:spMk id="3" creationId="{00000000-0000-0000-0000-000000000000}"/>
          </ac:spMkLst>
        </pc:spChg>
        <pc:spChg chg="add mod">
          <ac:chgData name="Nompumelelo Ncube (2332315)" userId="S::2332315@student.uwtsd.ac.uk::46df5dfe-e87c-4939-b080-ab8bcb2e34e5" providerId="AD" clId="Web-{B8705FE0-1582-0391-AA47-3E8C2CB9855E}" dt="2025-12-16T06:34:21.753" v="63" actId="14100"/>
          <ac:spMkLst>
            <pc:docMk/>
            <pc:sldMk cId="0" sldId="457"/>
            <ac:spMk id="7" creationId="{7EF3152D-6A75-E26E-29EF-C0ECAA49F2F1}"/>
          </ac:spMkLst>
        </pc:spChg>
      </pc:sldChg>
      <pc:sldChg chg="modSp">
        <pc:chgData name="Nompumelelo Ncube (2332315)" userId="S::2332315@student.uwtsd.ac.uk::46df5dfe-e87c-4939-b080-ab8bcb2e34e5" providerId="AD" clId="Web-{B8705FE0-1582-0391-AA47-3E8C2CB9855E}" dt="2025-12-16T06:59:00.017" v="84" actId="20577"/>
        <pc:sldMkLst>
          <pc:docMk/>
          <pc:sldMk cId="0" sldId="458"/>
        </pc:sldMkLst>
        <pc:spChg chg="mod">
          <ac:chgData name="Nompumelelo Ncube (2332315)" userId="S::2332315@student.uwtsd.ac.uk::46df5dfe-e87c-4939-b080-ab8bcb2e34e5" providerId="AD" clId="Web-{B8705FE0-1582-0391-AA47-3E8C2CB9855E}" dt="2025-12-16T06:59:00.017" v="84" actId="20577"/>
          <ac:spMkLst>
            <pc:docMk/>
            <pc:sldMk cId="0" sldId="458"/>
            <ac:spMk id="3" creationId="{00000000-0000-0000-0000-000000000000}"/>
          </ac:spMkLst>
        </pc:spChg>
      </pc:sldChg>
      <pc:sldChg chg="modSp">
        <pc:chgData name="Nompumelelo Ncube (2332315)" userId="S::2332315@student.uwtsd.ac.uk::46df5dfe-e87c-4939-b080-ab8bcb2e34e5" providerId="AD" clId="Web-{B8705FE0-1582-0391-AA47-3E8C2CB9855E}" dt="2025-12-16T06:55:00.665" v="81" actId="20577"/>
        <pc:sldMkLst>
          <pc:docMk/>
          <pc:sldMk cId="0" sldId="460"/>
        </pc:sldMkLst>
        <pc:spChg chg="mod">
          <ac:chgData name="Nompumelelo Ncube (2332315)" userId="S::2332315@student.uwtsd.ac.uk::46df5dfe-e87c-4939-b080-ab8bcb2e34e5" providerId="AD" clId="Web-{B8705FE0-1582-0391-AA47-3E8C2CB9855E}" dt="2025-12-16T06:55:00.665" v="81" actId="20577"/>
          <ac:spMkLst>
            <pc:docMk/>
            <pc:sldMk cId="0" sldId="460"/>
            <ac:spMk id="3" creationId="{00000000-0000-0000-0000-000000000000}"/>
          </ac:spMkLst>
        </pc:spChg>
        <pc:spChg chg="mod">
          <ac:chgData name="Nompumelelo Ncube (2332315)" userId="S::2332315@student.uwtsd.ac.uk::46df5dfe-e87c-4939-b080-ab8bcb2e34e5" providerId="AD" clId="Web-{B8705FE0-1582-0391-AA47-3E8C2CB9855E}" dt="2025-12-16T06:36:25.568" v="79" actId="14100"/>
          <ac:spMkLst>
            <pc:docMk/>
            <pc:sldMk cId="0" sldId="460"/>
            <ac:spMk id="8" creationId="{5E6D5E1F-358D-4677-0D8A-210CE69D6351}"/>
          </ac:spMkLst>
        </pc:spChg>
      </pc:sldChg>
      <pc:sldChg chg="modSp">
        <pc:chgData name="Nompumelelo Ncube (2332315)" userId="S::2332315@student.uwtsd.ac.uk::46df5dfe-e87c-4939-b080-ab8bcb2e34e5" providerId="AD" clId="Web-{B8705FE0-1582-0391-AA47-3E8C2CB9855E}" dt="2025-12-16T07:07:35.097" v="85"/>
        <pc:sldMkLst>
          <pc:docMk/>
          <pc:sldMk cId="3212381876" sldId="462"/>
        </pc:sldMkLst>
        <pc:spChg chg="mod">
          <ac:chgData name="Nompumelelo Ncube (2332315)" userId="S::2332315@student.uwtsd.ac.uk::46df5dfe-e87c-4939-b080-ab8bcb2e34e5" providerId="AD" clId="Web-{B8705FE0-1582-0391-AA47-3E8C2CB9855E}" dt="2025-12-16T07:07:35.097" v="85"/>
          <ac:spMkLst>
            <pc:docMk/>
            <pc:sldMk cId="3212381876" sldId="462"/>
            <ac:spMk id="3" creationId="{CA6A289D-B2A4-38AE-5AC2-BD96540F871F}"/>
          </ac:spMkLst>
        </pc:spChg>
      </pc:sldChg>
      <pc:sldChg chg="addSp delSp modSp">
        <pc:chgData name="Nompumelelo Ncube (2332315)" userId="S::2332315@student.uwtsd.ac.uk::46df5dfe-e87c-4939-b080-ab8bcb2e34e5" providerId="AD" clId="Web-{B8705FE0-1582-0391-AA47-3E8C2CB9855E}" dt="2025-12-16T06:27:37.185" v="54" actId="14100"/>
        <pc:sldMkLst>
          <pc:docMk/>
          <pc:sldMk cId="4115633710" sldId="466"/>
        </pc:sldMkLst>
        <pc:spChg chg="mod">
          <ac:chgData name="Nompumelelo Ncube (2332315)" userId="S::2332315@student.uwtsd.ac.uk::46df5dfe-e87c-4939-b080-ab8bcb2e34e5" providerId="AD" clId="Web-{B8705FE0-1582-0391-AA47-3E8C2CB9855E}" dt="2025-12-16T06:22:18.537" v="4" actId="14100"/>
          <ac:spMkLst>
            <pc:docMk/>
            <pc:sldMk cId="4115633710" sldId="466"/>
            <ac:spMk id="2" creationId="{4FC313B3-0866-BC14-8F0E-8849A2E10B41}"/>
          </ac:spMkLst>
        </pc:spChg>
        <pc:spChg chg="del">
          <ac:chgData name="Nompumelelo Ncube (2332315)" userId="S::2332315@student.uwtsd.ac.uk::46df5dfe-e87c-4939-b080-ab8bcb2e34e5" providerId="AD" clId="Web-{B8705FE0-1582-0391-AA47-3E8C2CB9855E}" dt="2025-12-16T06:21:44.941" v="0"/>
          <ac:spMkLst>
            <pc:docMk/>
            <pc:sldMk cId="4115633710" sldId="466"/>
            <ac:spMk id="3" creationId="{4148FD3F-CBE0-AE42-4D13-EED9A207FF8D}"/>
          </ac:spMkLst>
        </pc:spChg>
        <pc:spChg chg="add mod">
          <ac:chgData name="Nompumelelo Ncube (2332315)" userId="S::2332315@student.uwtsd.ac.uk::46df5dfe-e87c-4939-b080-ab8bcb2e34e5" providerId="AD" clId="Web-{B8705FE0-1582-0391-AA47-3E8C2CB9855E}" dt="2025-12-16T06:26:35.524" v="52" actId="20577"/>
          <ac:spMkLst>
            <pc:docMk/>
            <pc:sldMk cId="4115633710" sldId="466"/>
            <ac:spMk id="8" creationId="{9DEC96AE-236A-F2ED-5DC9-0501A5FDE1ED}"/>
          </ac:spMkLst>
        </pc:spChg>
        <pc:picChg chg="add mod ord">
          <ac:chgData name="Nompumelelo Ncube (2332315)" userId="S::2332315@student.uwtsd.ac.uk::46df5dfe-e87c-4939-b080-ab8bcb2e34e5" providerId="AD" clId="Web-{B8705FE0-1582-0391-AA47-3E8C2CB9855E}" dt="2025-12-16T06:27:37.185" v="54" actId="14100"/>
          <ac:picMkLst>
            <pc:docMk/>
            <pc:sldMk cId="4115633710" sldId="466"/>
            <ac:picMk id="7" creationId="{3B7C84BF-F08B-AB01-9729-1E97FBC13C32}"/>
          </ac:picMkLst>
        </pc:picChg>
      </pc:sldChg>
    </pc:docChg>
  </pc:docChgLst>
  <pc:docChgLst>
    <pc:chgData name="Nompumelelo Ncube (2332315)" userId="S::2332315@student.uwtsd.ac.uk::46df5dfe-e87c-4939-b080-ab8bcb2e34e5" providerId="AD" clId="Web-{555F1375-1AD6-C5BF-DA1B-5DB990793059}"/>
    <pc:docChg chg="modSld">
      <pc:chgData name="Nompumelelo Ncube (2332315)" userId="S::2332315@student.uwtsd.ac.uk::46df5dfe-e87c-4939-b080-ab8bcb2e34e5" providerId="AD" clId="Web-{555F1375-1AD6-C5BF-DA1B-5DB990793059}" dt="2025-12-17T10:26:37.274" v="780" actId="14100"/>
      <pc:docMkLst>
        <pc:docMk/>
      </pc:docMkLst>
      <pc:sldChg chg="modSp">
        <pc:chgData name="Nompumelelo Ncube (2332315)" userId="S::2332315@student.uwtsd.ac.uk::46df5dfe-e87c-4939-b080-ab8bcb2e34e5" providerId="AD" clId="Web-{555F1375-1AD6-C5BF-DA1B-5DB990793059}" dt="2025-12-17T09:54:36.069" v="701" actId="20577"/>
        <pc:sldMkLst>
          <pc:docMk/>
          <pc:sldMk cId="0" sldId="442"/>
        </pc:sldMkLst>
        <pc:spChg chg="mod">
          <ac:chgData name="Nompumelelo Ncube (2332315)" userId="S::2332315@student.uwtsd.ac.uk::46df5dfe-e87c-4939-b080-ab8bcb2e34e5" providerId="AD" clId="Web-{555F1375-1AD6-C5BF-DA1B-5DB990793059}" dt="2025-12-17T09:54:36.069" v="701" actId="20577"/>
          <ac:spMkLst>
            <pc:docMk/>
            <pc:sldMk cId="0" sldId="442"/>
            <ac:spMk id="8" creationId="{3CE4A3F5-312C-B169-6F99-0AB6D5BFA35A}"/>
          </ac:spMkLst>
        </pc:spChg>
      </pc:sldChg>
      <pc:sldChg chg="modSp">
        <pc:chgData name="Nompumelelo Ncube (2332315)" userId="S::2332315@student.uwtsd.ac.uk::46df5dfe-e87c-4939-b080-ab8bcb2e34e5" providerId="AD" clId="Web-{555F1375-1AD6-C5BF-DA1B-5DB990793059}" dt="2025-12-17T09:44:42.709" v="677"/>
        <pc:sldMkLst>
          <pc:docMk/>
          <pc:sldMk cId="0" sldId="450"/>
        </pc:sldMkLst>
        <pc:spChg chg="mod">
          <ac:chgData name="Nompumelelo Ncube (2332315)" userId="S::2332315@student.uwtsd.ac.uk::46df5dfe-e87c-4939-b080-ab8bcb2e34e5" providerId="AD" clId="Web-{555F1375-1AD6-C5BF-DA1B-5DB990793059}" dt="2025-12-17T09:44:42.709" v="677"/>
          <ac:spMkLst>
            <pc:docMk/>
            <pc:sldMk cId="0" sldId="450"/>
            <ac:spMk id="2" creationId="{00000000-0000-0000-0000-000000000000}"/>
          </ac:spMkLst>
        </pc:spChg>
        <pc:spChg chg="mod">
          <ac:chgData name="Nompumelelo Ncube (2332315)" userId="S::2332315@student.uwtsd.ac.uk::46df5dfe-e87c-4939-b080-ab8bcb2e34e5" providerId="AD" clId="Web-{555F1375-1AD6-C5BF-DA1B-5DB990793059}" dt="2025-12-17T09:44:07.674" v="675" actId="20577"/>
          <ac:spMkLst>
            <pc:docMk/>
            <pc:sldMk cId="0" sldId="450"/>
            <ac:spMk id="6" creationId="{00000000-0000-0000-0000-000000000000}"/>
          </ac:spMkLst>
        </pc:spChg>
      </pc:sldChg>
      <pc:sldChg chg="delSp modSp">
        <pc:chgData name="Nompumelelo Ncube (2332315)" userId="S::2332315@student.uwtsd.ac.uk::46df5dfe-e87c-4939-b080-ab8bcb2e34e5" providerId="AD" clId="Web-{555F1375-1AD6-C5BF-DA1B-5DB990793059}" dt="2025-12-17T09:58:06.721" v="717" actId="20577"/>
        <pc:sldMkLst>
          <pc:docMk/>
          <pc:sldMk cId="0" sldId="452"/>
        </pc:sldMkLst>
        <pc:spChg chg="mod">
          <ac:chgData name="Nompumelelo Ncube (2332315)" userId="S::2332315@student.uwtsd.ac.uk::46df5dfe-e87c-4939-b080-ab8bcb2e34e5" providerId="AD" clId="Web-{555F1375-1AD6-C5BF-DA1B-5DB990793059}" dt="2025-12-17T09:58:06.721" v="717" actId="20577"/>
          <ac:spMkLst>
            <pc:docMk/>
            <pc:sldMk cId="0" sldId="452"/>
            <ac:spMk id="2" creationId="{00000000-0000-0000-0000-000000000000}"/>
          </ac:spMkLst>
        </pc:spChg>
        <pc:spChg chg="mod">
          <ac:chgData name="Nompumelelo Ncube (2332315)" userId="S::2332315@student.uwtsd.ac.uk::46df5dfe-e87c-4939-b080-ab8bcb2e34e5" providerId="AD" clId="Web-{555F1375-1AD6-C5BF-DA1B-5DB990793059}" dt="2025-12-17T09:46:12.717" v="682"/>
          <ac:spMkLst>
            <pc:docMk/>
            <pc:sldMk cId="0" sldId="452"/>
            <ac:spMk id="3" creationId="{00000000-0000-0000-0000-000000000000}"/>
          </ac:spMkLst>
        </pc:spChg>
        <pc:spChg chg="del">
          <ac:chgData name="Nompumelelo Ncube (2332315)" userId="S::2332315@student.uwtsd.ac.uk::46df5dfe-e87c-4939-b080-ab8bcb2e34e5" providerId="AD" clId="Web-{555F1375-1AD6-C5BF-DA1B-5DB990793059}" dt="2025-12-17T09:46:19.358" v="683"/>
          <ac:spMkLst>
            <pc:docMk/>
            <pc:sldMk cId="0" sldId="452"/>
            <ac:spMk id="10" creationId="{67B21BD3-B003-78B6-3D52-D4FF4B13D265}"/>
          </ac:spMkLst>
        </pc:spChg>
      </pc:sldChg>
      <pc:sldChg chg="modSp">
        <pc:chgData name="Nompumelelo Ncube (2332315)" userId="S::2332315@student.uwtsd.ac.uk::46df5dfe-e87c-4939-b080-ab8bcb2e34e5" providerId="AD" clId="Web-{555F1375-1AD6-C5BF-DA1B-5DB990793059}" dt="2025-12-17T10:07:05.578" v="770" actId="20577"/>
        <pc:sldMkLst>
          <pc:docMk/>
          <pc:sldMk cId="0" sldId="454"/>
        </pc:sldMkLst>
        <pc:spChg chg="mod">
          <ac:chgData name="Nompumelelo Ncube (2332315)" userId="S::2332315@student.uwtsd.ac.uk::46df5dfe-e87c-4939-b080-ab8bcb2e34e5" providerId="AD" clId="Web-{555F1375-1AD6-C5BF-DA1B-5DB990793059}" dt="2025-12-17T10:07:05.578" v="770" actId="20577"/>
          <ac:spMkLst>
            <pc:docMk/>
            <pc:sldMk cId="0" sldId="454"/>
            <ac:spMk id="6" creationId="{00000000-0000-0000-0000-000000000000}"/>
          </ac:spMkLst>
        </pc:spChg>
      </pc:sldChg>
      <pc:sldChg chg="modSp">
        <pc:chgData name="Nompumelelo Ncube (2332315)" userId="S::2332315@student.uwtsd.ac.uk::46df5dfe-e87c-4939-b080-ab8bcb2e34e5" providerId="AD" clId="Web-{555F1375-1AD6-C5BF-DA1B-5DB990793059}" dt="2025-12-17T09:55:30.854" v="705" actId="20577"/>
        <pc:sldMkLst>
          <pc:docMk/>
          <pc:sldMk cId="0" sldId="456"/>
        </pc:sldMkLst>
        <pc:spChg chg="mod">
          <ac:chgData name="Nompumelelo Ncube (2332315)" userId="S::2332315@student.uwtsd.ac.uk::46df5dfe-e87c-4939-b080-ab8bcb2e34e5" providerId="AD" clId="Web-{555F1375-1AD6-C5BF-DA1B-5DB990793059}" dt="2025-12-17T09:55:30.854" v="705" actId="20577"/>
          <ac:spMkLst>
            <pc:docMk/>
            <pc:sldMk cId="0" sldId="456"/>
            <ac:spMk id="3" creationId="{00000000-0000-0000-0000-000000000000}"/>
          </ac:spMkLst>
        </pc:spChg>
      </pc:sldChg>
      <pc:sldChg chg="delSp modSp">
        <pc:chgData name="Nompumelelo Ncube (2332315)" userId="S::2332315@student.uwtsd.ac.uk::46df5dfe-e87c-4939-b080-ab8bcb2e34e5" providerId="AD" clId="Web-{555F1375-1AD6-C5BF-DA1B-5DB990793059}" dt="2025-12-17T09:57:17.266" v="712" actId="20577"/>
        <pc:sldMkLst>
          <pc:docMk/>
          <pc:sldMk cId="0" sldId="457"/>
        </pc:sldMkLst>
        <pc:spChg chg="mod">
          <ac:chgData name="Nompumelelo Ncube (2332315)" userId="S::2332315@student.uwtsd.ac.uk::46df5dfe-e87c-4939-b080-ab8bcb2e34e5" providerId="AD" clId="Web-{555F1375-1AD6-C5BF-DA1B-5DB990793059}" dt="2025-12-17T09:57:17.266" v="712" actId="20577"/>
          <ac:spMkLst>
            <pc:docMk/>
            <pc:sldMk cId="0" sldId="457"/>
            <ac:spMk id="3" creationId="{00000000-0000-0000-0000-000000000000}"/>
          </ac:spMkLst>
        </pc:spChg>
        <pc:spChg chg="del">
          <ac:chgData name="Nompumelelo Ncube (2332315)" userId="S::2332315@student.uwtsd.ac.uk::46df5dfe-e87c-4939-b080-ab8bcb2e34e5" providerId="AD" clId="Web-{555F1375-1AD6-C5BF-DA1B-5DB990793059}" dt="2025-12-17T09:46:59.345" v="685"/>
          <ac:spMkLst>
            <pc:docMk/>
            <pc:sldMk cId="0" sldId="457"/>
            <ac:spMk id="12" creationId="{A035E814-6078-B5EA-6FC6-0EB8A4ED8F65}"/>
          </ac:spMkLst>
        </pc:spChg>
      </pc:sldChg>
      <pc:sldChg chg="modSp">
        <pc:chgData name="Nompumelelo Ncube (2332315)" userId="S::2332315@student.uwtsd.ac.uk::46df5dfe-e87c-4939-b080-ab8bcb2e34e5" providerId="AD" clId="Web-{555F1375-1AD6-C5BF-DA1B-5DB990793059}" dt="2025-12-17T10:26:37.274" v="780" actId="14100"/>
        <pc:sldMkLst>
          <pc:docMk/>
          <pc:sldMk cId="0" sldId="458"/>
        </pc:sldMkLst>
        <pc:spChg chg="mod">
          <ac:chgData name="Nompumelelo Ncube (2332315)" userId="S::2332315@student.uwtsd.ac.uk::46df5dfe-e87c-4939-b080-ab8bcb2e34e5" providerId="AD" clId="Web-{555F1375-1AD6-C5BF-DA1B-5DB990793059}" dt="2025-12-17T09:47:33.629" v="687" actId="20577"/>
          <ac:spMkLst>
            <pc:docMk/>
            <pc:sldMk cId="0" sldId="458"/>
            <ac:spMk id="2" creationId="{00000000-0000-0000-0000-000000000000}"/>
          </ac:spMkLst>
        </pc:spChg>
        <pc:spChg chg="mod">
          <ac:chgData name="Nompumelelo Ncube (2332315)" userId="S::2332315@student.uwtsd.ac.uk::46df5dfe-e87c-4939-b080-ab8bcb2e34e5" providerId="AD" clId="Web-{555F1375-1AD6-C5BF-DA1B-5DB990793059}" dt="2025-12-17T09:56:32.592" v="709" actId="20577"/>
          <ac:spMkLst>
            <pc:docMk/>
            <pc:sldMk cId="0" sldId="458"/>
            <ac:spMk id="3" creationId="{00000000-0000-0000-0000-000000000000}"/>
          </ac:spMkLst>
        </pc:spChg>
        <pc:picChg chg="mod">
          <ac:chgData name="Nompumelelo Ncube (2332315)" userId="S::2332315@student.uwtsd.ac.uk::46df5dfe-e87c-4939-b080-ab8bcb2e34e5" providerId="AD" clId="Web-{555F1375-1AD6-C5BF-DA1B-5DB990793059}" dt="2025-12-17T10:26:37.274" v="780" actId="14100"/>
          <ac:picMkLst>
            <pc:docMk/>
            <pc:sldMk cId="0" sldId="458"/>
            <ac:picMk id="6" creationId="{B0E8F5A9-FCA5-7381-FFB6-00CCEF99907E}"/>
          </ac:picMkLst>
        </pc:picChg>
      </pc:sldChg>
      <pc:sldChg chg="modSp">
        <pc:chgData name="Nompumelelo Ncube (2332315)" userId="S::2332315@student.uwtsd.ac.uk::46df5dfe-e87c-4939-b080-ab8bcb2e34e5" providerId="AD" clId="Web-{555F1375-1AD6-C5BF-DA1B-5DB990793059}" dt="2025-12-17T09:58:27.910" v="719" actId="20577"/>
        <pc:sldMkLst>
          <pc:docMk/>
          <pc:sldMk cId="0" sldId="459"/>
        </pc:sldMkLst>
        <pc:spChg chg="mod">
          <ac:chgData name="Nompumelelo Ncube (2332315)" userId="S::2332315@student.uwtsd.ac.uk::46df5dfe-e87c-4939-b080-ab8bcb2e34e5" providerId="AD" clId="Web-{555F1375-1AD6-C5BF-DA1B-5DB990793059}" dt="2025-12-17T09:58:27.910" v="719" actId="20577"/>
          <ac:spMkLst>
            <pc:docMk/>
            <pc:sldMk cId="0" sldId="459"/>
            <ac:spMk id="3" creationId="{00000000-0000-0000-0000-000000000000}"/>
          </ac:spMkLst>
        </pc:spChg>
      </pc:sldChg>
      <pc:sldChg chg="delSp modSp">
        <pc:chgData name="Nompumelelo Ncube (2332315)" userId="S::2332315@student.uwtsd.ac.uk::46df5dfe-e87c-4939-b080-ab8bcb2e34e5" providerId="AD" clId="Web-{555F1375-1AD6-C5BF-DA1B-5DB990793059}" dt="2025-12-17T10:25:51.500" v="778" actId="20577"/>
        <pc:sldMkLst>
          <pc:docMk/>
          <pc:sldMk cId="0" sldId="460"/>
        </pc:sldMkLst>
        <pc:spChg chg="mod">
          <ac:chgData name="Nompumelelo Ncube (2332315)" userId="S::2332315@student.uwtsd.ac.uk::46df5dfe-e87c-4939-b080-ab8bcb2e34e5" providerId="AD" clId="Web-{555F1375-1AD6-C5BF-DA1B-5DB990793059}" dt="2025-12-17T10:25:51.500" v="778" actId="20577"/>
          <ac:spMkLst>
            <pc:docMk/>
            <pc:sldMk cId="0" sldId="460"/>
            <ac:spMk id="3" creationId="{00000000-0000-0000-0000-000000000000}"/>
          </ac:spMkLst>
        </pc:spChg>
        <pc:spChg chg="del">
          <ac:chgData name="Nompumelelo Ncube (2332315)" userId="S::2332315@student.uwtsd.ac.uk::46df5dfe-e87c-4939-b080-ab8bcb2e34e5" providerId="AD" clId="Web-{555F1375-1AD6-C5BF-DA1B-5DB990793059}" dt="2025-12-17T09:46:46.313" v="684"/>
          <ac:spMkLst>
            <pc:docMk/>
            <pc:sldMk cId="0" sldId="460"/>
            <ac:spMk id="13" creationId="{F8425D60-6888-62F8-EF52-EB779DC9DBF2}"/>
          </ac:spMkLst>
        </pc:spChg>
      </pc:sldChg>
      <pc:sldChg chg="modSp">
        <pc:chgData name="Nompumelelo Ncube (2332315)" userId="S::2332315@student.uwtsd.ac.uk::46df5dfe-e87c-4939-b080-ab8bcb2e34e5" providerId="AD" clId="Web-{555F1375-1AD6-C5BF-DA1B-5DB990793059}" dt="2025-12-17T09:54:05.098" v="699" actId="20577"/>
        <pc:sldMkLst>
          <pc:docMk/>
          <pc:sldMk cId="1307179291" sldId="461"/>
        </pc:sldMkLst>
        <pc:spChg chg="mod">
          <ac:chgData name="Nompumelelo Ncube (2332315)" userId="S::2332315@student.uwtsd.ac.uk::46df5dfe-e87c-4939-b080-ab8bcb2e34e5" providerId="AD" clId="Web-{555F1375-1AD6-C5BF-DA1B-5DB990793059}" dt="2025-12-17T09:54:05.098" v="699" actId="20577"/>
          <ac:spMkLst>
            <pc:docMk/>
            <pc:sldMk cId="1307179291" sldId="461"/>
            <ac:spMk id="2" creationId="{F8FA4C53-C74B-22D2-DAE3-AB6BD5715A41}"/>
          </ac:spMkLst>
        </pc:spChg>
        <pc:picChg chg="mod">
          <ac:chgData name="Nompumelelo Ncube (2332315)" userId="S::2332315@student.uwtsd.ac.uk::46df5dfe-e87c-4939-b080-ab8bcb2e34e5" providerId="AD" clId="Web-{555F1375-1AD6-C5BF-DA1B-5DB990793059}" dt="2025-12-17T09:53:09.594" v="694" actId="14100"/>
          <ac:picMkLst>
            <pc:docMk/>
            <pc:sldMk cId="1307179291" sldId="461"/>
            <ac:picMk id="4" creationId="{F6B38CC2-D712-09F0-F8B0-23CB77AB2294}"/>
          </ac:picMkLst>
        </pc:picChg>
      </pc:sldChg>
      <pc:sldChg chg="modSp">
        <pc:chgData name="Nompumelelo Ncube (2332315)" userId="S::2332315@student.uwtsd.ac.uk::46df5dfe-e87c-4939-b080-ab8bcb2e34e5" providerId="AD" clId="Web-{555F1375-1AD6-C5BF-DA1B-5DB990793059}" dt="2025-12-17T09:45:03.180" v="679"/>
        <pc:sldMkLst>
          <pc:docMk/>
          <pc:sldMk cId="3212381876" sldId="462"/>
        </pc:sldMkLst>
        <pc:spChg chg="mod">
          <ac:chgData name="Nompumelelo Ncube (2332315)" userId="S::2332315@student.uwtsd.ac.uk::46df5dfe-e87c-4939-b080-ab8bcb2e34e5" providerId="AD" clId="Web-{555F1375-1AD6-C5BF-DA1B-5DB990793059}" dt="2025-12-17T09:45:03.180" v="679"/>
          <ac:spMkLst>
            <pc:docMk/>
            <pc:sldMk cId="3212381876" sldId="462"/>
            <ac:spMk id="2" creationId="{12D480B5-E05E-D95F-047C-3F64B081190A}"/>
          </ac:spMkLst>
        </pc:spChg>
        <pc:spChg chg="mod">
          <ac:chgData name="Nompumelelo Ncube (2332315)" userId="S::2332315@student.uwtsd.ac.uk::46df5dfe-e87c-4939-b080-ab8bcb2e34e5" providerId="AD" clId="Web-{555F1375-1AD6-C5BF-DA1B-5DB990793059}" dt="2025-12-17T09:41:17.874" v="663" actId="20577"/>
          <ac:spMkLst>
            <pc:docMk/>
            <pc:sldMk cId="3212381876" sldId="462"/>
            <ac:spMk id="3" creationId="{CA6A289D-B2A4-38AE-5AC2-BD96540F871F}"/>
          </ac:spMkLst>
        </pc:spChg>
      </pc:sldChg>
      <pc:sldChg chg="modSp">
        <pc:chgData name="Nompumelelo Ncube (2332315)" userId="S::2332315@student.uwtsd.ac.uk::46df5dfe-e87c-4939-b080-ab8bcb2e34e5" providerId="AD" clId="Web-{555F1375-1AD6-C5BF-DA1B-5DB990793059}" dt="2025-12-17T09:54:58.118" v="703" actId="20577"/>
        <pc:sldMkLst>
          <pc:docMk/>
          <pc:sldMk cId="3036648210" sldId="463"/>
        </pc:sldMkLst>
        <pc:spChg chg="mod">
          <ac:chgData name="Nompumelelo Ncube (2332315)" userId="S::2332315@student.uwtsd.ac.uk::46df5dfe-e87c-4939-b080-ab8bcb2e34e5" providerId="AD" clId="Web-{555F1375-1AD6-C5BF-DA1B-5DB990793059}" dt="2025-12-17T09:54:58.118" v="703" actId="20577"/>
          <ac:spMkLst>
            <pc:docMk/>
            <pc:sldMk cId="3036648210" sldId="463"/>
            <ac:spMk id="3" creationId="{10E36A84-6069-F814-B737-8472AD3AC7A6}"/>
          </ac:spMkLst>
        </pc:spChg>
      </pc:sldChg>
      <pc:sldChg chg="modSp">
        <pc:chgData name="Nompumelelo Ncube (2332315)" userId="S::2332315@student.uwtsd.ac.uk::46df5dfe-e87c-4939-b080-ab8bcb2e34e5" providerId="AD" clId="Web-{555F1375-1AD6-C5BF-DA1B-5DB990793059}" dt="2025-12-17T09:58:57.036" v="721" actId="20577"/>
        <pc:sldMkLst>
          <pc:docMk/>
          <pc:sldMk cId="1595284559" sldId="464"/>
        </pc:sldMkLst>
        <pc:spChg chg="mod">
          <ac:chgData name="Nompumelelo Ncube (2332315)" userId="S::2332315@student.uwtsd.ac.uk::46df5dfe-e87c-4939-b080-ab8bcb2e34e5" providerId="AD" clId="Web-{555F1375-1AD6-C5BF-DA1B-5DB990793059}" dt="2025-12-17T09:58:57.036" v="721" actId="20577"/>
          <ac:spMkLst>
            <pc:docMk/>
            <pc:sldMk cId="1595284559" sldId="464"/>
            <ac:spMk id="3" creationId="{80E6BB1E-B148-A8A6-4341-9C8DBDC1BBBC}"/>
          </ac:spMkLst>
        </pc:spChg>
      </pc:sldChg>
      <pc:sldChg chg="modSp">
        <pc:chgData name="Nompumelelo Ncube (2332315)" userId="S::2332315@student.uwtsd.ac.uk::46df5dfe-e87c-4939-b080-ab8bcb2e34e5" providerId="AD" clId="Web-{555F1375-1AD6-C5BF-DA1B-5DB990793059}" dt="2025-12-17T09:55:55.403" v="707" actId="20577"/>
        <pc:sldMkLst>
          <pc:docMk/>
          <pc:sldMk cId="1654431037" sldId="465"/>
        </pc:sldMkLst>
        <pc:spChg chg="mod">
          <ac:chgData name="Nompumelelo Ncube (2332315)" userId="S::2332315@student.uwtsd.ac.uk::46df5dfe-e87c-4939-b080-ab8bcb2e34e5" providerId="AD" clId="Web-{555F1375-1AD6-C5BF-DA1B-5DB990793059}" dt="2025-12-17T09:55:55.403" v="707" actId="20577"/>
          <ac:spMkLst>
            <pc:docMk/>
            <pc:sldMk cId="1654431037" sldId="465"/>
            <ac:spMk id="3" creationId="{4D908267-A890-D756-B448-78F98896C771}"/>
          </ac:spMkLst>
        </pc:spChg>
      </pc:sldChg>
      <pc:sldChg chg="modSp">
        <pc:chgData name="Nompumelelo Ncube (2332315)" userId="S::2332315@student.uwtsd.ac.uk::46df5dfe-e87c-4939-b080-ab8bcb2e34e5" providerId="AD" clId="Web-{555F1375-1AD6-C5BF-DA1B-5DB990793059}" dt="2025-12-17T10:25:25.761" v="776" actId="20577"/>
        <pc:sldMkLst>
          <pc:docMk/>
          <pc:sldMk cId="3102908944" sldId="467"/>
        </pc:sldMkLst>
        <pc:spChg chg="mod">
          <ac:chgData name="Nompumelelo Ncube (2332315)" userId="S::2332315@student.uwtsd.ac.uk::46df5dfe-e87c-4939-b080-ab8bcb2e34e5" providerId="AD" clId="Web-{555F1375-1AD6-C5BF-DA1B-5DB990793059}" dt="2025-12-17T10:25:25.761" v="776" actId="20577"/>
          <ac:spMkLst>
            <pc:docMk/>
            <pc:sldMk cId="3102908944" sldId="467"/>
            <ac:spMk id="3" creationId="{9E2930A4-4EC5-2202-633E-39984341C659}"/>
          </ac:spMkLst>
        </pc:spChg>
        <pc:spChg chg="mod">
          <ac:chgData name="Nompumelelo Ncube (2332315)" userId="S::2332315@student.uwtsd.ac.uk::46df5dfe-e87c-4939-b080-ab8bcb2e34e5" providerId="AD" clId="Web-{555F1375-1AD6-C5BF-DA1B-5DB990793059}" dt="2025-12-17T09:45:26.682" v="680" actId="20577"/>
          <ac:spMkLst>
            <pc:docMk/>
            <pc:sldMk cId="3102908944" sldId="467"/>
            <ac:spMk id="19" creationId="{F618DBE5-F6D0-269F-CF0B-16C0C1989A8C}"/>
          </ac:spMkLst>
        </pc:spChg>
      </pc:sldChg>
    </pc:docChg>
  </pc:docChgLst>
  <pc:docChgLst>
    <pc:chgData name="Nompumelelo Ncube (2332315)" userId="S::2332315@student.uwtsd.ac.uk::46df5dfe-e87c-4939-b080-ab8bcb2e34e5" providerId="AD" clId="Web-{2CE8E560-5C58-01C9-79A4-68818D8AEAD8}"/>
    <pc:docChg chg="modSld">
      <pc:chgData name="Nompumelelo Ncube (2332315)" userId="S::2332315@student.uwtsd.ac.uk::46df5dfe-e87c-4939-b080-ab8bcb2e34e5" providerId="AD" clId="Web-{2CE8E560-5C58-01C9-79A4-68818D8AEAD8}" dt="2025-12-10T23:09:51.971" v="27" actId="14100"/>
      <pc:docMkLst>
        <pc:docMk/>
      </pc:docMkLst>
      <pc:sldChg chg="modSp">
        <pc:chgData name="Nompumelelo Ncube (2332315)" userId="S::2332315@student.uwtsd.ac.uk::46df5dfe-e87c-4939-b080-ab8bcb2e34e5" providerId="AD" clId="Web-{2CE8E560-5C58-01C9-79A4-68818D8AEAD8}" dt="2025-12-10T23:09:51.971" v="27" actId="14100"/>
        <pc:sldMkLst>
          <pc:docMk/>
          <pc:sldMk cId="0" sldId="456"/>
        </pc:sldMkLst>
        <pc:spChg chg="mod">
          <ac:chgData name="Nompumelelo Ncube (2332315)" userId="S::2332315@student.uwtsd.ac.uk::46df5dfe-e87c-4939-b080-ab8bcb2e34e5" providerId="AD" clId="Web-{2CE8E560-5C58-01C9-79A4-68818D8AEAD8}" dt="2025-12-10T23:09:51.971" v="27" actId="14100"/>
          <ac:spMkLst>
            <pc:docMk/>
            <pc:sldMk cId="0" sldId="456"/>
            <ac:spMk id="3" creationId="{00000000-0000-0000-0000-000000000000}"/>
          </ac:spMkLst>
        </pc:spChg>
      </pc:sldChg>
    </pc:docChg>
  </pc:docChgLst>
  <pc:docChgLst>
    <pc:chgData name="Nompumelelo Ncube (2332315)" userId="46df5dfe-e87c-4939-b080-ab8bcb2e34e5" providerId="ADAL" clId="{E6A2EC8C-8716-4008-9BAC-CF4854905B50}"/>
    <pc:docChg chg="custSel modSld sldOrd">
      <pc:chgData name="Nompumelelo Ncube (2332315)" userId="46df5dfe-e87c-4939-b080-ab8bcb2e34e5" providerId="ADAL" clId="{E6A2EC8C-8716-4008-9BAC-CF4854905B50}" dt="2025-12-17T13:14:04.007" v="545"/>
      <pc:docMkLst>
        <pc:docMk/>
      </pc:docMkLst>
      <pc:sldChg chg="addSp delSp modSp mod modTransition modAnim">
        <pc:chgData name="Nompumelelo Ncube (2332315)" userId="46df5dfe-e87c-4939-b080-ab8bcb2e34e5" providerId="ADAL" clId="{E6A2EC8C-8716-4008-9BAC-CF4854905B50}" dt="2025-12-17T13:14:04.007" v="545"/>
        <pc:sldMkLst>
          <pc:docMk/>
          <pc:sldMk cId="0" sldId="442"/>
        </pc:sldMkLst>
        <pc:picChg chg="add del mod">
          <ac:chgData name="Nompumelelo Ncube (2332315)" userId="46df5dfe-e87c-4939-b080-ab8bcb2e34e5" providerId="ADAL" clId="{E6A2EC8C-8716-4008-9BAC-CF4854905B50}" dt="2025-12-17T11:26:33.556" v="506"/>
          <ac:picMkLst>
            <pc:docMk/>
            <pc:sldMk cId="0" sldId="442"/>
            <ac:picMk id="6" creationId="{4F10DB95-F61A-EF46-CA53-BE9FA948F506}"/>
          </ac:picMkLst>
        </pc:picChg>
        <pc:picChg chg="add del mod ord">
          <ac:chgData name="Nompumelelo Ncube (2332315)" userId="46df5dfe-e87c-4939-b080-ab8bcb2e34e5" providerId="ADAL" clId="{E6A2EC8C-8716-4008-9BAC-CF4854905B50}" dt="2025-12-16T19:20:53.180" v="303"/>
          <ac:picMkLst>
            <pc:docMk/>
            <pc:sldMk cId="0" sldId="442"/>
            <ac:picMk id="6" creationId="{A7E66018-8B94-810C-4ED0-B630A7BEC096}"/>
          </ac:picMkLst>
        </pc:picChg>
        <pc:picChg chg="add del mod">
          <ac:chgData name="Nompumelelo Ncube (2332315)" userId="46df5dfe-e87c-4939-b080-ab8bcb2e34e5" providerId="ADAL" clId="{E6A2EC8C-8716-4008-9BAC-CF4854905B50}" dt="2025-12-16T19:23:31.975" v="305"/>
          <ac:picMkLst>
            <pc:docMk/>
            <pc:sldMk cId="0" sldId="442"/>
            <ac:picMk id="7" creationId="{D4AE79C4-21EE-7D85-23ED-46BC17D09804}"/>
          </ac:picMkLst>
        </pc:picChg>
        <pc:picChg chg="add del mod ord">
          <ac:chgData name="Nompumelelo Ncube (2332315)" userId="46df5dfe-e87c-4939-b080-ab8bcb2e34e5" providerId="ADAL" clId="{E6A2EC8C-8716-4008-9BAC-CF4854905B50}" dt="2025-12-17T11:41:28.709" v="510"/>
          <ac:picMkLst>
            <pc:docMk/>
            <pc:sldMk cId="0" sldId="442"/>
            <ac:picMk id="7" creationId="{FDDE726E-1608-4110-0BF7-732E5EB84498}"/>
          </ac:picMkLst>
        </pc:picChg>
        <pc:picChg chg="add del mod">
          <ac:chgData name="Nompumelelo Ncube (2332315)" userId="46df5dfe-e87c-4939-b080-ab8bcb2e34e5" providerId="ADAL" clId="{E6A2EC8C-8716-4008-9BAC-CF4854905B50}" dt="2025-12-17T11:54:05.014" v="527"/>
          <ac:picMkLst>
            <pc:docMk/>
            <pc:sldMk cId="0" sldId="442"/>
            <ac:picMk id="9" creationId="{1278151F-0A4C-8544-D9DF-CDF690F0F98F}"/>
          </ac:picMkLst>
        </pc:picChg>
        <pc:picChg chg="add del mod">
          <ac:chgData name="Nompumelelo Ncube (2332315)" userId="46df5dfe-e87c-4939-b080-ab8bcb2e34e5" providerId="ADAL" clId="{E6A2EC8C-8716-4008-9BAC-CF4854905B50}" dt="2025-12-16T19:20:08.917" v="302"/>
          <ac:picMkLst>
            <pc:docMk/>
            <pc:sldMk cId="0" sldId="442"/>
            <ac:picMk id="10" creationId="{D4B0BAD8-EFB8-0A61-E997-DBB655F019B2}"/>
          </ac:picMkLst>
        </pc:picChg>
        <pc:picChg chg="add del mod ord">
          <ac:chgData name="Nompumelelo Ncube (2332315)" userId="46df5dfe-e87c-4939-b080-ab8bcb2e34e5" providerId="ADAL" clId="{E6A2EC8C-8716-4008-9BAC-CF4854905B50}" dt="2025-12-17T12:31:11.986" v="541"/>
          <ac:picMkLst>
            <pc:docMk/>
            <pc:sldMk cId="0" sldId="442"/>
            <ac:picMk id="10" creationId="{FBA73C6A-93BF-B979-ED1A-3D70E493B45D}"/>
          </ac:picMkLst>
        </pc:picChg>
        <pc:picChg chg="add del mod">
          <ac:chgData name="Nompumelelo Ncube (2332315)" userId="46df5dfe-e87c-4939-b080-ab8bcb2e34e5" providerId="ADAL" clId="{E6A2EC8C-8716-4008-9BAC-CF4854905B50}" dt="2025-12-17T12:58:06.575" v="542"/>
          <ac:picMkLst>
            <pc:docMk/>
            <pc:sldMk cId="0" sldId="442"/>
            <ac:picMk id="11" creationId="{08BBF99D-1580-5A2C-4565-01B4CB79BAF1}"/>
          </ac:picMkLst>
        </pc:picChg>
        <pc:picChg chg="add mod">
          <ac:chgData name="Nompumelelo Ncube (2332315)" userId="46df5dfe-e87c-4939-b080-ab8bcb2e34e5" providerId="ADAL" clId="{E6A2EC8C-8716-4008-9BAC-CF4854905B50}" dt="2025-12-17T13:14:04.007" v="545"/>
          <ac:picMkLst>
            <pc:docMk/>
            <pc:sldMk cId="0" sldId="442"/>
            <ac:picMk id="33" creationId="{17925482-8435-3463-D951-A81B4D806D1C}"/>
          </ac:picMkLst>
        </pc:picChg>
      </pc:sldChg>
      <pc:sldChg chg="addSp delSp modSp mod modTransition modAnim">
        <pc:chgData name="Nompumelelo Ncube (2332315)" userId="46df5dfe-e87c-4939-b080-ab8bcb2e34e5" providerId="ADAL" clId="{E6A2EC8C-8716-4008-9BAC-CF4854905B50}" dt="2025-12-17T13:14:04.007" v="545"/>
        <pc:sldMkLst>
          <pc:docMk/>
          <pc:sldMk cId="0" sldId="450"/>
        </pc:sldMkLst>
        <pc:picChg chg="add del mod ord">
          <ac:chgData name="Nompumelelo Ncube (2332315)" userId="46df5dfe-e87c-4939-b080-ab8bcb2e34e5" providerId="ADAL" clId="{E6A2EC8C-8716-4008-9BAC-CF4854905B50}" dt="2025-12-16T19:20:53.180" v="303"/>
          <ac:picMkLst>
            <pc:docMk/>
            <pc:sldMk cId="0" sldId="450"/>
            <ac:picMk id="3" creationId="{1B3AB7F9-3889-6BA8-9CA3-BDE9F0847305}"/>
          </ac:picMkLst>
        </pc:picChg>
        <pc:picChg chg="add del mod">
          <ac:chgData name="Nompumelelo Ncube (2332315)" userId="46df5dfe-e87c-4939-b080-ab8bcb2e34e5" providerId="ADAL" clId="{E6A2EC8C-8716-4008-9BAC-CF4854905B50}" dt="2025-12-17T11:26:33.556" v="506"/>
          <ac:picMkLst>
            <pc:docMk/>
            <pc:sldMk cId="0" sldId="450"/>
            <ac:picMk id="7" creationId="{25981CC5-EDA1-DBD8-1230-38851E907DF7}"/>
          </ac:picMkLst>
        </pc:picChg>
        <pc:picChg chg="add del mod">
          <ac:chgData name="Nompumelelo Ncube (2332315)" userId="46df5dfe-e87c-4939-b080-ab8bcb2e34e5" providerId="ADAL" clId="{E6A2EC8C-8716-4008-9BAC-CF4854905B50}" dt="2025-12-16T19:23:31.975" v="305"/>
          <ac:picMkLst>
            <pc:docMk/>
            <pc:sldMk cId="0" sldId="450"/>
            <ac:picMk id="7" creationId="{DF078A00-C587-56FD-BD08-A9207C07B5D2}"/>
          </ac:picMkLst>
        </pc:picChg>
        <pc:picChg chg="add del mod ord">
          <ac:chgData name="Nompumelelo Ncube (2332315)" userId="46df5dfe-e87c-4939-b080-ab8bcb2e34e5" providerId="ADAL" clId="{E6A2EC8C-8716-4008-9BAC-CF4854905B50}" dt="2025-12-17T11:41:28.709" v="510"/>
          <ac:picMkLst>
            <pc:docMk/>
            <pc:sldMk cId="0" sldId="450"/>
            <ac:picMk id="8" creationId="{194A83F7-5755-0B46-BD26-E61309B87A05}"/>
          </ac:picMkLst>
        </pc:picChg>
        <pc:picChg chg="add del mod">
          <ac:chgData name="Nompumelelo Ncube (2332315)" userId="46df5dfe-e87c-4939-b080-ab8bcb2e34e5" providerId="ADAL" clId="{E6A2EC8C-8716-4008-9BAC-CF4854905B50}" dt="2025-12-17T11:54:05.014" v="527"/>
          <ac:picMkLst>
            <pc:docMk/>
            <pc:sldMk cId="0" sldId="450"/>
            <ac:picMk id="9" creationId="{E3D03FE4-DC12-A0A3-656A-AD02007D816E}"/>
          </ac:picMkLst>
        </pc:picChg>
        <pc:picChg chg="add del mod">
          <ac:chgData name="Nompumelelo Ncube (2332315)" userId="46df5dfe-e87c-4939-b080-ab8bcb2e34e5" providerId="ADAL" clId="{E6A2EC8C-8716-4008-9BAC-CF4854905B50}" dt="2025-12-16T19:20:08.917" v="302"/>
          <ac:picMkLst>
            <pc:docMk/>
            <pc:sldMk cId="0" sldId="450"/>
            <ac:picMk id="12" creationId="{72742D7B-4149-BCFE-C525-4120143B9A96}"/>
          </ac:picMkLst>
        </pc:picChg>
        <pc:picChg chg="add del mod ord">
          <ac:chgData name="Nompumelelo Ncube (2332315)" userId="46df5dfe-e87c-4939-b080-ab8bcb2e34e5" providerId="ADAL" clId="{E6A2EC8C-8716-4008-9BAC-CF4854905B50}" dt="2025-12-17T12:31:11.986" v="541"/>
          <ac:picMkLst>
            <pc:docMk/>
            <pc:sldMk cId="0" sldId="450"/>
            <ac:picMk id="13" creationId="{650AD3C0-F6E4-D336-5D99-84E1A268CD39}"/>
          </ac:picMkLst>
        </pc:picChg>
        <pc:picChg chg="add del mod">
          <ac:chgData name="Nompumelelo Ncube (2332315)" userId="46df5dfe-e87c-4939-b080-ab8bcb2e34e5" providerId="ADAL" clId="{E6A2EC8C-8716-4008-9BAC-CF4854905B50}" dt="2025-12-17T12:58:06.575" v="542"/>
          <ac:picMkLst>
            <pc:docMk/>
            <pc:sldMk cId="0" sldId="450"/>
            <ac:picMk id="14" creationId="{0FC528D1-E31C-A2E6-D1F9-D3BD3F7F556B}"/>
          </ac:picMkLst>
        </pc:picChg>
        <pc:picChg chg="add mod">
          <ac:chgData name="Nompumelelo Ncube (2332315)" userId="46df5dfe-e87c-4939-b080-ab8bcb2e34e5" providerId="ADAL" clId="{E6A2EC8C-8716-4008-9BAC-CF4854905B50}" dt="2025-12-17T13:14:04.007" v="545"/>
          <ac:picMkLst>
            <pc:docMk/>
            <pc:sldMk cId="0" sldId="450"/>
            <ac:picMk id="25" creationId="{42DC52F6-72E1-24C4-626A-695BD5419D3C}"/>
          </ac:picMkLst>
        </pc:picChg>
      </pc:sldChg>
      <pc:sldChg chg="addSp delSp modSp mod ord modTransition modAnim">
        <pc:chgData name="Nompumelelo Ncube (2332315)" userId="46df5dfe-e87c-4939-b080-ab8bcb2e34e5" providerId="ADAL" clId="{E6A2EC8C-8716-4008-9BAC-CF4854905B50}" dt="2025-12-17T13:14:04.007" v="545"/>
        <pc:sldMkLst>
          <pc:docMk/>
          <pc:sldMk cId="0" sldId="452"/>
        </pc:sldMkLst>
        <pc:picChg chg="add del mod ord">
          <ac:chgData name="Nompumelelo Ncube (2332315)" userId="46df5dfe-e87c-4939-b080-ab8bcb2e34e5" providerId="ADAL" clId="{E6A2EC8C-8716-4008-9BAC-CF4854905B50}" dt="2025-12-16T19:20:53.180" v="303"/>
          <ac:picMkLst>
            <pc:docMk/>
            <pc:sldMk cId="0" sldId="452"/>
            <ac:picMk id="6" creationId="{A4D0E563-7156-845C-CF12-10283275B19A}"/>
          </ac:picMkLst>
        </pc:picChg>
        <pc:picChg chg="add del mod">
          <ac:chgData name="Nompumelelo Ncube (2332315)" userId="46df5dfe-e87c-4939-b080-ab8bcb2e34e5" providerId="ADAL" clId="{E6A2EC8C-8716-4008-9BAC-CF4854905B50}" dt="2025-12-16T19:23:31.975" v="305"/>
          <ac:picMkLst>
            <pc:docMk/>
            <pc:sldMk cId="0" sldId="452"/>
            <ac:picMk id="7" creationId="{1E424CB3-B177-8D41-87D6-034041789D04}"/>
          </ac:picMkLst>
        </pc:picChg>
        <pc:picChg chg="add del mod">
          <ac:chgData name="Nompumelelo Ncube (2332315)" userId="46df5dfe-e87c-4939-b080-ab8bcb2e34e5" providerId="ADAL" clId="{E6A2EC8C-8716-4008-9BAC-CF4854905B50}" dt="2025-12-17T11:26:33.556" v="506"/>
          <ac:picMkLst>
            <pc:docMk/>
            <pc:sldMk cId="0" sldId="452"/>
            <ac:picMk id="8" creationId="{E160B7BF-F134-2B1E-A785-DB67BE86E68D}"/>
          </ac:picMkLst>
        </pc:picChg>
        <pc:picChg chg="add del mod">
          <ac:chgData name="Nompumelelo Ncube (2332315)" userId="46df5dfe-e87c-4939-b080-ab8bcb2e34e5" providerId="ADAL" clId="{E6A2EC8C-8716-4008-9BAC-CF4854905B50}" dt="2025-12-16T19:20:08.917" v="302"/>
          <ac:picMkLst>
            <pc:docMk/>
            <pc:sldMk cId="0" sldId="452"/>
            <ac:picMk id="9" creationId="{23DDDC94-5CE1-7F5C-7FFB-3390AEAF5DBF}"/>
          </ac:picMkLst>
        </pc:picChg>
        <pc:picChg chg="add del mod ord">
          <ac:chgData name="Nompumelelo Ncube (2332315)" userId="46df5dfe-e87c-4939-b080-ab8bcb2e34e5" providerId="ADAL" clId="{E6A2EC8C-8716-4008-9BAC-CF4854905B50}" dt="2025-12-17T11:41:28.709" v="510"/>
          <ac:picMkLst>
            <pc:docMk/>
            <pc:sldMk cId="0" sldId="452"/>
            <ac:picMk id="9" creationId="{C432F897-B512-18B0-D9D2-8A9F2CACAA64}"/>
          </ac:picMkLst>
        </pc:picChg>
        <pc:picChg chg="add del mod">
          <ac:chgData name="Nompumelelo Ncube (2332315)" userId="46df5dfe-e87c-4939-b080-ab8bcb2e34e5" providerId="ADAL" clId="{E6A2EC8C-8716-4008-9BAC-CF4854905B50}" dt="2025-12-17T11:54:05.014" v="527"/>
          <ac:picMkLst>
            <pc:docMk/>
            <pc:sldMk cId="0" sldId="452"/>
            <ac:picMk id="10" creationId="{6AE4EC90-8CD8-0228-1ED4-C6D1D74CC8A9}"/>
          </ac:picMkLst>
        </pc:picChg>
        <pc:picChg chg="add del mod ord">
          <ac:chgData name="Nompumelelo Ncube (2332315)" userId="46df5dfe-e87c-4939-b080-ab8bcb2e34e5" providerId="ADAL" clId="{E6A2EC8C-8716-4008-9BAC-CF4854905B50}" dt="2025-12-17T12:31:11.986" v="541"/>
          <ac:picMkLst>
            <pc:docMk/>
            <pc:sldMk cId="0" sldId="452"/>
            <ac:picMk id="11" creationId="{3B4661D5-F917-2434-0696-9F9C4369B2D4}"/>
          </ac:picMkLst>
        </pc:picChg>
        <pc:picChg chg="add del mod">
          <ac:chgData name="Nompumelelo Ncube (2332315)" userId="46df5dfe-e87c-4939-b080-ab8bcb2e34e5" providerId="ADAL" clId="{E6A2EC8C-8716-4008-9BAC-CF4854905B50}" dt="2025-12-17T12:58:06.575" v="542"/>
          <ac:picMkLst>
            <pc:docMk/>
            <pc:sldMk cId="0" sldId="452"/>
            <ac:picMk id="13" creationId="{7E89AE6E-0DE9-B625-3F4A-A525159B2090}"/>
          </ac:picMkLst>
        </pc:picChg>
        <pc:picChg chg="add mod">
          <ac:chgData name="Nompumelelo Ncube (2332315)" userId="46df5dfe-e87c-4939-b080-ab8bcb2e34e5" providerId="ADAL" clId="{E6A2EC8C-8716-4008-9BAC-CF4854905B50}" dt="2025-12-17T13:14:04.007" v="545"/>
          <ac:picMkLst>
            <pc:docMk/>
            <pc:sldMk cId="0" sldId="452"/>
            <ac:picMk id="28" creationId="{5B7C38AF-6918-D4D9-0A69-3C41DFCC5774}"/>
          </ac:picMkLst>
        </pc:picChg>
      </pc:sldChg>
      <pc:sldChg chg="addSp delSp modSp mod modTransition modAnim">
        <pc:chgData name="Nompumelelo Ncube (2332315)" userId="46df5dfe-e87c-4939-b080-ab8bcb2e34e5" providerId="ADAL" clId="{E6A2EC8C-8716-4008-9BAC-CF4854905B50}" dt="2025-12-17T13:14:04.007" v="545"/>
        <pc:sldMkLst>
          <pc:docMk/>
          <pc:sldMk cId="0" sldId="454"/>
        </pc:sldMkLst>
        <pc:picChg chg="add del mod ord">
          <ac:chgData name="Nompumelelo Ncube (2332315)" userId="46df5dfe-e87c-4939-b080-ab8bcb2e34e5" providerId="ADAL" clId="{E6A2EC8C-8716-4008-9BAC-CF4854905B50}" dt="2025-12-16T19:20:53.180" v="303"/>
          <ac:picMkLst>
            <pc:docMk/>
            <pc:sldMk cId="0" sldId="454"/>
            <ac:picMk id="3" creationId="{56F5B491-0269-9369-453B-7D9926F6EA37}"/>
          </ac:picMkLst>
        </pc:picChg>
        <pc:picChg chg="add del mod">
          <ac:chgData name="Nompumelelo Ncube (2332315)" userId="46df5dfe-e87c-4939-b080-ab8bcb2e34e5" providerId="ADAL" clId="{E6A2EC8C-8716-4008-9BAC-CF4854905B50}" dt="2025-12-16T19:23:31.975" v="305"/>
          <ac:picMkLst>
            <pc:docMk/>
            <pc:sldMk cId="0" sldId="454"/>
            <ac:picMk id="7" creationId="{2A17A247-6A95-192F-4295-123E0D8B5E02}"/>
          </ac:picMkLst>
        </pc:picChg>
        <pc:picChg chg="add del mod">
          <ac:chgData name="Nompumelelo Ncube (2332315)" userId="46df5dfe-e87c-4939-b080-ab8bcb2e34e5" providerId="ADAL" clId="{E6A2EC8C-8716-4008-9BAC-CF4854905B50}" dt="2025-12-17T11:26:33.556" v="506"/>
          <ac:picMkLst>
            <pc:docMk/>
            <pc:sldMk cId="0" sldId="454"/>
            <ac:picMk id="7" creationId="{5F0F6C2A-E699-A92B-584A-06C9299A16F0}"/>
          </ac:picMkLst>
        </pc:picChg>
        <pc:picChg chg="add del mod ord">
          <ac:chgData name="Nompumelelo Ncube (2332315)" userId="46df5dfe-e87c-4939-b080-ab8bcb2e34e5" providerId="ADAL" clId="{E6A2EC8C-8716-4008-9BAC-CF4854905B50}" dt="2025-12-17T11:41:28.709" v="510"/>
          <ac:picMkLst>
            <pc:docMk/>
            <pc:sldMk cId="0" sldId="454"/>
            <ac:picMk id="8" creationId="{1D0E66CA-5FDA-5D9E-3359-10C13312A6C9}"/>
          </ac:picMkLst>
        </pc:picChg>
        <pc:picChg chg="add del mod">
          <ac:chgData name="Nompumelelo Ncube (2332315)" userId="46df5dfe-e87c-4939-b080-ab8bcb2e34e5" providerId="ADAL" clId="{E6A2EC8C-8716-4008-9BAC-CF4854905B50}" dt="2025-12-17T11:54:05.014" v="527"/>
          <ac:picMkLst>
            <pc:docMk/>
            <pc:sldMk cId="0" sldId="454"/>
            <ac:picMk id="9" creationId="{12697E1F-5156-CAA1-702E-785A9EDA1118}"/>
          </ac:picMkLst>
        </pc:picChg>
        <pc:picChg chg="add del mod ord">
          <ac:chgData name="Nompumelelo Ncube (2332315)" userId="46df5dfe-e87c-4939-b080-ab8bcb2e34e5" providerId="ADAL" clId="{E6A2EC8C-8716-4008-9BAC-CF4854905B50}" dt="2025-12-17T12:31:11.986" v="541"/>
          <ac:picMkLst>
            <pc:docMk/>
            <pc:sldMk cId="0" sldId="454"/>
            <ac:picMk id="10" creationId="{325BDD43-BBC2-8D1C-84FD-ED99AFA66C72}"/>
          </ac:picMkLst>
        </pc:picChg>
        <pc:picChg chg="add del mod">
          <ac:chgData name="Nompumelelo Ncube (2332315)" userId="46df5dfe-e87c-4939-b080-ab8bcb2e34e5" providerId="ADAL" clId="{E6A2EC8C-8716-4008-9BAC-CF4854905B50}" dt="2025-12-16T19:20:08.917" v="302"/>
          <ac:picMkLst>
            <pc:docMk/>
            <pc:sldMk cId="0" sldId="454"/>
            <ac:picMk id="11" creationId="{153DFBF7-C1A9-30B9-EA29-6F6BFA53F137}"/>
          </ac:picMkLst>
        </pc:picChg>
        <pc:picChg chg="add del mod">
          <ac:chgData name="Nompumelelo Ncube (2332315)" userId="46df5dfe-e87c-4939-b080-ab8bcb2e34e5" providerId="ADAL" clId="{E6A2EC8C-8716-4008-9BAC-CF4854905B50}" dt="2025-12-17T12:58:06.575" v="542"/>
          <ac:picMkLst>
            <pc:docMk/>
            <pc:sldMk cId="0" sldId="454"/>
            <ac:picMk id="11" creationId="{F164B741-CE06-85AF-D161-6C6BC8CDBEE3}"/>
          </ac:picMkLst>
        </pc:picChg>
        <pc:picChg chg="add mod">
          <ac:chgData name="Nompumelelo Ncube (2332315)" userId="46df5dfe-e87c-4939-b080-ab8bcb2e34e5" providerId="ADAL" clId="{E6A2EC8C-8716-4008-9BAC-CF4854905B50}" dt="2025-12-17T13:14:04.007" v="545"/>
          <ac:picMkLst>
            <pc:docMk/>
            <pc:sldMk cId="0" sldId="454"/>
            <ac:picMk id="18" creationId="{D5A334CF-1A3B-70C4-967B-FCFE0B8B3AFF}"/>
          </ac:picMkLst>
        </pc:picChg>
      </pc:sldChg>
      <pc:sldChg chg="addSp delSp modSp mod modTransition modAnim">
        <pc:chgData name="Nompumelelo Ncube (2332315)" userId="46df5dfe-e87c-4939-b080-ab8bcb2e34e5" providerId="ADAL" clId="{E6A2EC8C-8716-4008-9BAC-CF4854905B50}" dt="2025-12-17T13:14:04.007" v="545"/>
        <pc:sldMkLst>
          <pc:docMk/>
          <pc:sldMk cId="0" sldId="456"/>
        </pc:sldMkLst>
        <pc:picChg chg="add del mod">
          <ac:chgData name="Nompumelelo Ncube (2332315)" userId="46df5dfe-e87c-4939-b080-ab8bcb2e34e5" providerId="ADAL" clId="{E6A2EC8C-8716-4008-9BAC-CF4854905B50}" dt="2025-12-17T11:26:33.556" v="506"/>
          <ac:picMkLst>
            <pc:docMk/>
            <pc:sldMk cId="0" sldId="456"/>
            <ac:picMk id="8" creationId="{3D07D4EE-B0BB-1BFD-5A39-8598336B750A}"/>
          </ac:picMkLst>
        </pc:picChg>
        <pc:picChg chg="add del mod ord">
          <ac:chgData name="Nompumelelo Ncube (2332315)" userId="46df5dfe-e87c-4939-b080-ab8bcb2e34e5" providerId="ADAL" clId="{E6A2EC8C-8716-4008-9BAC-CF4854905B50}" dt="2025-12-16T19:20:53.180" v="303"/>
          <ac:picMkLst>
            <pc:docMk/>
            <pc:sldMk cId="0" sldId="456"/>
            <ac:picMk id="8" creationId="{B4D0885F-103D-BCD9-38DA-12BC2329538C}"/>
          </ac:picMkLst>
        </pc:picChg>
        <pc:picChg chg="add del mod">
          <ac:chgData name="Nompumelelo Ncube (2332315)" userId="46df5dfe-e87c-4939-b080-ab8bcb2e34e5" providerId="ADAL" clId="{E6A2EC8C-8716-4008-9BAC-CF4854905B50}" dt="2025-12-16T19:23:31.975" v="305"/>
          <ac:picMkLst>
            <pc:docMk/>
            <pc:sldMk cId="0" sldId="456"/>
            <ac:picMk id="9" creationId="{3E9A3A07-E570-CEF6-25A5-9FF79B67B952}"/>
          </ac:picMkLst>
        </pc:picChg>
        <pc:picChg chg="add del mod ord">
          <ac:chgData name="Nompumelelo Ncube (2332315)" userId="46df5dfe-e87c-4939-b080-ab8bcb2e34e5" providerId="ADAL" clId="{E6A2EC8C-8716-4008-9BAC-CF4854905B50}" dt="2025-12-17T11:41:28.709" v="510"/>
          <ac:picMkLst>
            <pc:docMk/>
            <pc:sldMk cId="0" sldId="456"/>
            <ac:picMk id="9" creationId="{45DFD256-1228-6240-E935-BE66113A9000}"/>
          </ac:picMkLst>
        </pc:picChg>
        <pc:picChg chg="add del mod">
          <ac:chgData name="Nompumelelo Ncube (2332315)" userId="46df5dfe-e87c-4939-b080-ab8bcb2e34e5" providerId="ADAL" clId="{E6A2EC8C-8716-4008-9BAC-CF4854905B50}" dt="2025-12-17T11:54:05.014" v="527"/>
          <ac:picMkLst>
            <pc:docMk/>
            <pc:sldMk cId="0" sldId="456"/>
            <ac:picMk id="10" creationId="{08B0823F-E2C8-BA04-0716-25D0C0315CD4}"/>
          </ac:picMkLst>
        </pc:picChg>
        <pc:picChg chg="add del mod ord">
          <ac:chgData name="Nompumelelo Ncube (2332315)" userId="46df5dfe-e87c-4939-b080-ab8bcb2e34e5" providerId="ADAL" clId="{E6A2EC8C-8716-4008-9BAC-CF4854905B50}" dt="2025-12-17T11:55:36.460" v="528"/>
          <ac:picMkLst>
            <pc:docMk/>
            <pc:sldMk cId="0" sldId="456"/>
            <ac:picMk id="11" creationId="{6CFAFF82-0860-06FA-2285-8411B32E7B26}"/>
          </ac:picMkLst>
        </pc:picChg>
        <pc:picChg chg="add del mod">
          <ac:chgData name="Nompumelelo Ncube (2332315)" userId="46df5dfe-e87c-4939-b080-ab8bcb2e34e5" providerId="ADAL" clId="{E6A2EC8C-8716-4008-9BAC-CF4854905B50}" dt="2025-12-17T11:56:17.637" v="533"/>
          <ac:picMkLst>
            <pc:docMk/>
            <pc:sldMk cId="0" sldId="456"/>
            <ac:picMk id="12" creationId="{57A790E0-7012-9768-19D8-AF42868D5B5C}"/>
          </ac:picMkLst>
        </pc:picChg>
        <pc:picChg chg="add del mod">
          <ac:chgData name="Nompumelelo Ncube (2332315)" userId="46df5dfe-e87c-4939-b080-ab8bcb2e34e5" providerId="ADAL" clId="{E6A2EC8C-8716-4008-9BAC-CF4854905B50}" dt="2025-12-16T19:20:08.917" v="302"/>
          <ac:picMkLst>
            <pc:docMk/>
            <pc:sldMk cId="0" sldId="456"/>
            <ac:picMk id="13" creationId="{5BC09111-C631-749A-497A-6B864A7E79F4}"/>
          </ac:picMkLst>
        </pc:picChg>
        <pc:picChg chg="add del mod ord">
          <ac:chgData name="Nompumelelo Ncube (2332315)" userId="46df5dfe-e87c-4939-b080-ab8bcb2e34e5" providerId="ADAL" clId="{E6A2EC8C-8716-4008-9BAC-CF4854905B50}" dt="2025-12-17T12:31:11.986" v="541"/>
          <ac:picMkLst>
            <pc:docMk/>
            <pc:sldMk cId="0" sldId="456"/>
            <ac:picMk id="13" creationId="{94C88B26-856D-23F4-4A8A-09BCB19F9508}"/>
          </ac:picMkLst>
        </pc:picChg>
        <pc:picChg chg="add del mod">
          <ac:chgData name="Nompumelelo Ncube (2332315)" userId="46df5dfe-e87c-4939-b080-ab8bcb2e34e5" providerId="ADAL" clId="{E6A2EC8C-8716-4008-9BAC-CF4854905B50}" dt="2025-12-17T12:58:06.575" v="542"/>
          <ac:picMkLst>
            <pc:docMk/>
            <pc:sldMk cId="0" sldId="456"/>
            <ac:picMk id="14" creationId="{4CAE327D-D505-34E7-1800-33989D66B82A}"/>
          </ac:picMkLst>
        </pc:picChg>
        <pc:picChg chg="add mod">
          <ac:chgData name="Nompumelelo Ncube (2332315)" userId="46df5dfe-e87c-4939-b080-ab8bcb2e34e5" providerId="ADAL" clId="{E6A2EC8C-8716-4008-9BAC-CF4854905B50}" dt="2025-12-17T13:14:04.007" v="545"/>
          <ac:picMkLst>
            <pc:docMk/>
            <pc:sldMk cId="0" sldId="456"/>
            <ac:picMk id="34" creationId="{E90B42A6-840B-CEFC-FD8F-3D2DDF38CB45}"/>
          </ac:picMkLst>
        </pc:picChg>
      </pc:sldChg>
      <pc:sldChg chg="addSp delSp modSp mod ord modTransition modAnim">
        <pc:chgData name="Nompumelelo Ncube (2332315)" userId="46df5dfe-e87c-4939-b080-ab8bcb2e34e5" providerId="ADAL" clId="{E6A2EC8C-8716-4008-9BAC-CF4854905B50}" dt="2025-12-17T13:14:04.007" v="545"/>
        <pc:sldMkLst>
          <pc:docMk/>
          <pc:sldMk cId="0" sldId="457"/>
        </pc:sldMkLst>
        <pc:spChg chg="mod">
          <ac:chgData name="Nompumelelo Ncube (2332315)" userId="46df5dfe-e87c-4939-b080-ab8bcb2e34e5" providerId="ADAL" clId="{E6A2EC8C-8716-4008-9BAC-CF4854905B50}" dt="2025-12-14T10:54:33.485" v="289" actId="21"/>
          <ac:spMkLst>
            <pc:docMk/>
            <pc:sldMk cId="0" sldId="457"/>
            <ac:spMk id="3" creationId="{00000000-0000-0000-0000-000000000000}"/>
          </ac:spMkLst>
        </pc:spChg>
        <pc:picChg chg="add del mod ord">
          <ac:chgData name="Nompumelelo Ncube (2332315)" userId="46df5dfe-e87c-4939-b080-ab8bcb2e34e5" providerId="ADAL" clId="{E6A2EC8C-8716-4008-9BAC-CF4854905B50}" dt="2025-12-16T19:20:53.180" v="303"/>
          <ac:picMkLst>
            <pc:docMk/>
            <pc:sldMk cId="0" sldId="457"/>
            <ac:picMk id="8" creationId="{9B6DC443-904F-D718-600B-5333B406C8AD}"/>
          </ac:picMkLst>
        </pc:picChg>
        <pc:picChg chg="add del mod">
          <ac:chgData name="Nompumelelo Ncube (2332315)" userId="46df5dfe-e87c-4939-b080-ab8bcb2e34e5" providerId="ADAL" clId="{E6A2EC8C-8716-4008-9BAC-CF4854905B50}" dt="2025-12-16T19:23:31.975" v="305"/>
          <ac:picMkLst>
            <pc:docMk/>
            <pc:sldMk cId="0" sldId="457"/>
            <ac:picMk id="9" creationId="{D1228A5F-53F0-BBE5-332A-7F9C07CD5770}"/>
          </ac:picMkLst>
        </pc:picChg>
        <pc:picChg chg="add del mod">
          <ac:chgData name="Nompumelelo Ncube (2332315)" userId="46df5dfe-e87c-4939-b080-ab8bcb2e34e5" providerId="ADAL" clId="{E6A2EC8C-8716-4008-9BAC-CF4854905B50}" dt="2025-12-17T11:26:33.556" v="506"/>
          <ac:picMkLst>
            <pc:docMk/>
            <pc:sldMk cId="0" sldId="457"/>
            <ac:picMk id="10" creationId="{EACC290D-D51E-7AFD-35A0-EAB074B832F0}"/>
          </ac:picMkLst>
        </pc:picChg>
        <pc:picChg chg="add del mod ord">
          <ac:chgData name="Nompumelelo Ncube (2332315)" userId="46df5dfe-e87c-4939-b080-ab8bcb2e34e5" providerId="ADAL" clId="{E6A2EC8C-8716-4008-9BAC-CF4854905B50}" dt="2025-12-17T11:41:28.709" v="510"/>
          <ac:picMkLst>
            <pc:docMk/>
            <pc:sldMk cId="0" sldId="457"/>
            <ac:picMk id="11" creationId="{4B3F73B9-EF52-7295-3ECD-28255810990E}"/>
          </ac:picMkLst>
        </pc:picChg>
        <pc:picChg chg="add del mod">
          <ac:chgData name="Nompumelelo Ncube (2332315)" userId="46df5dfe-e87c-4939-b080-ab8bcb2e34e5" providerId="ADAL" clId="{E6A2EC8C-8716-4008-9BAC-CF4854905B50}" dt="2025-12-16T19:20:08.917" v="302"/>
          <ac:picMkLst>
            <pc:docMk/>
            <pc:sldMk cId="0" sldId="457"/>
            <ac:picMk id="11" creationId="{6FFF42C0-6EB0-95ED-7ABB-1A503CC7F738}"/>
          </ac:picMkLst>
        </pc:picChg>
        <pc:picChg chg="add del mod">
          <ac:chgData name="Nompumelelo Ncube (2332315)" userId="46df5dfe-e87c-4939-b080-ab8bcb2e34e5" providerId="ADAL" clId="{E6A2EC8C-8716-4008-9BAC-CF4854905B50}" dt="2025-12-17T11:54:05.014" v="527"/>
          <ac:picMkLst>
            <pc:docMk/>
            <pc:sldMk cId="0" sldId="457"/>
            <ac:picMk id="12" creationId="{51D3E829-D51B-987E-FFA0-30AF72BE75CA}"/>
          </ac:picMkLst>
        </pc:picChg>
        <pc:picChg chg="add del mod ord">
          <ac:chgData name="Nompumelelo Ncube (2332315)" userId="46df5dfe-e87c-4939-b080-ab8bcb2e34e5" providerId="ADAL" clId="{E6A2EC8C-8716-4008-9BAC-CF4854905B50}" dt="2025-12-17T12:31:11.986" v="541"/>
          <ac:picMkLst>
            <pc:docMk/>
            <pc:sldMk cId="0" sldId="457"/>
            <ac:picMk id="13" creationId="{868E2571-E2DA-DFFF-81EA-E833B1E7C8A3}"/>
          </ac:picMkLst>
        </pc:picChg>
        <pc:picChg chg="add del mod">
          <ac:chgData name="Nompumelelo Ncube (2332315)" userId="46df5dfe-e87c-4939-b080-ab8bcb2e34e5" providerId="ADAL" clId="{E6A2EC8C-8716-4008-9BAC-CF4854905B50}" dt="2025-12-17T12:58:06.575" v="542"/>
          <ac:picMkLst>
            <pc:docMk/>
            <pc:sldMk cId="0" sldId="457"/>
            <ac:picMk id="15" creationId="{1B2590D2-7405-6EAF-1D2D-19CBECA0E428}"/>
          </ac:picMkLst>
        </pc:picChg>
        <pc:picChg chg="add mod">
          <ac:chgData name="Nompumelelo Ncube (2332315)" userId="46df5dfe-e87c-4939-b080-ab8bcb2e34e5" providerId="ADAL" clId="{E6A2EC8C-8716-4008-9BAC-CF4854905B50}" dt="2025-12-17T13:14:04.007" v="545"/>
          <ac:picMkLst>
            <pc:docMk/>
            <pc:sldMk cId="0" sldId="457"/>
            <ac:picMk id="34" creationId="{4BC6B72B-CFDD-E033-34FC-CBBAD2855AA1}"/>
          </ac:picMkLst>
        </pc:picChg>
      </pc:sldChg>
      <pc:sldChg chg="addSp delSp modSp mod modTransition modAnim">
        <pc:chgData name="Nompumelelo Ncube (2332315)" userId="46df5dfe-e87c-4939-b080-ab8bcb2e34e5" providerId="ADAL" clId="{E6A2EC8C-8716-4008-9BAC-CF4854905B50}" dt="2025-12-17T13:14:04.007" v="545"/>
        <pc:sldMkLst>
          <pc:docMk/>
          <pc:sldMk cId="0" sldId="458"/>
        </pc:sldMkLst>
        <pc:picChg chg="add del mod ord">
          <ac:chgData name="Nompumelelo Ncube (2332315)" userId="46df5dfe-e87c-4939-b080-ab8bcb2e34e5" providerId="ADAL" clId="{E6A2EC8C-8716-4008-9BAC-CF4854905B50}" dt="2025-12-16T19:20:53.180" v="303"/>
          <ac:picMkLst>
            <pc:docMk/>
            <pc:sldMk cId="0" sldId="458"/>
            <ac:picMk id="7" creationId="{646CE036-08D0-72FD-DDB3-ACEACA5F7F1D}"/>
          </ac:picMkLst>
        </pc:picChg>
        <pc:picChg chg="add del mod">
          <ac:chgData name="Nompumelelo Ncube (2332315)" userId="46df5dfe-e87c-4939-b080-ab8bcb2e34e5" providerId="ADAL" clId="{E6A2EC8C-8716-4008-9BAC-CF4854905B50}" dt="2025-12-16T19:23:31.975" v="305"/>
          <ac:picMkLst>
            <pc:docMk/>
            <pc:sldMk cId="0" sldId="458"/>
            <ac:picMk id="8" creationId="{F5680576-4512-D4EF-C4D4-9956C7D7B85E}"/>
          </ac:picMkLst>
        </pc:picChg>
        <pc:picChg chg="add del mod">
          <ac:chgData name="Nompumelelo Ncube (2332315)" userId="46df5dfe-e87c-4939-b080-ab8bcb2e34e5" providerId="ADAL" clId="{E6A2EC8C-8716-4008-9BAC-CF4854905B50}" dt="2025-12-17T11:26:33.556" v="506"/>
          <ac:picMkLst>
            <pc:docMk/>
            <pc:sldMk cId="0" sldId="458"/>
            <ac:picMk id="9" creationId="{947BB0B6-9D36-1328-B3E5-8F7E1205AE08}"/>
          </ac:picMkLst>
        </pc:picChg>
        <pc:picChg chg="add del mod ord">
          <ac:chgData name="Nompumelelo Ncube (2332315)" userId="46df5dfe-e87c-4939-b080-ab8bcb2e34e5" providerId="ADAL" clId="{E6A2EC8C-8716-4008-9BAC-CF4854905B50}" dt="2025-12-17T11:41:28.709" v="510"/>
          <ac:picMkLst>
            <pc:docMk/>
            <pc:sldMk cId="0" sldId="458"/>
            <ac:picMk id="11" creationId="{9B6C093C-9D74-EB92-C453-4D722C36B240}"/>
          </ac:picMkLst>
        </pc:picChg>
        <pc:picChg chg="add del mod">
          <ac:chgData name="Nompumelelo Ncube (2332315)" userId="46df5dfe-e87c-4939-b080-ab8bcb2e34e5" providerId="ADAL" clId="{E6A2EC8C-8716-4008-9BAC-CF4854905B50}" dt="2025-12-16T19:20:08.917" v="302"/>
          <ac:picMkLst>
            <pc:docMk/>
            <pc:sldMk cId="0" sldId="458"/>
            <ac:picMk id="12" creationId="{41A0BAA6-2BC0-8287-E682-36E17C2A2D6D}"/>
          </ac:picMkLst>
        </pc:picChg>
        <pc:picChg chg="add del mod">
          <ac:chgData name="Nompumelelo Ncube (2332315)" userId="46df5dfe-e87c-4939-b080-ab8bcb2e34e5" providerId="ADAL" clId="{E6A2EC8C-8716-4008-9BAC-CF4854905B50}" dt="2025-12-17T11:54:05.014" v="527"/>
          <ac:picMkLst>
            <pc:docMk/>
            <pc:sldMk cId="0" sldId="458"/>
            <ac:picMk id="12" creationId="{D0FA8956-3194-32A1-0C98-A1E930CE07D2}"/>
          </ac:picMkLst>
        </pc:picChg>
        <pc:picChg chg="add del mod ord">
          <ac:chgData name="Nompumelelo Ncube (2332315)" userId="46df5dfe-e87c-4939-b080-ab8bcb2e34e5" providerId="ADAL" clId="{E6A2EC8C-8716-4008-9BAC-CF4854905B50}" dt="2025-12-17T12:31:11.986" v="541"/>
          <ac:picMkLst>
            <pc:docMk/>
            <pc:sldMk cId="0" sldId="458"/>
            <ac:picMk id="13" creationId="{CB9C21A2-C317-B10C-4404-B9DD9EBAFC57}"/>
          </ac:picMkLst>
        </pc:picChg>
        <pc:picChg chg="add del mod">
          <ac:chgData name="Nompumelelo Ncube (2332315)" userId="46df5dfe-e87c-4939-b080-ab8bcb2e34e5" providerId="ADAL" clId="{E6A2EC8C-8716-4008-9BAC-CF4854905B50}" dt="2025-12-17T12:58:06.575" v="542"/>
          <ac:picMkLst>
            <pc:docMk/>
            <pc:sldMk cId="0" sldId="458"/>
            <ac:picMk id="14" creationId="{1E6F508F-E930-0DA0-6CB8-1210204FC452}"/>
          </ac:picMkLst>
        </pc:picChg>
        <pc:picChg chg="add mod">
          <ac:chgData name="Nompumelelo Ncube (2332315)" userId="46df5dfe-e87c-4939-b080-ab8bcb2e34e5" providerId="ADAL" clId="{E6A2EC8C-8716-4008-9BAC-CF4854905B50}" dt="2025-12-17T13:14:04.007" v="545"/>
          <ac:picMkLst>
            <pc:docMk/>
            <pc:sldMk cId="0" sldId="458"/>
            <ac:picMk id="33" creationId="{B95E1333-4D86-40B5-D385-D27FA6B7BBE1}"/>
          </ac:picMkLst>
        </pc:picChg>
      </pc:sldChg>
      <pc:sldChg chg="addSp delSp modSp mod modTransition modAnim">
        <pc:chgData name="Nompumelelo Ncube (2332315)" userId="46df5dfe-e87c-4939-b080-ab8bcb2e34e5" providerId="ADAL" clId="{E6A2EC8C-8716-4008-9BAC-CF4854905B50}" dt="2025-12-17T13:14:04.007" v="545"/>
        <pc:sldMkLst>
          <pc:docMk/>
          <pc:sldMk cId="0" sldId="459"/>
        </pc:sldMkLst>
        <pc:picChg chg="add del mod ord">
          <ac:chgData name="Nompumelelo Ncube (2332315)" userId="46df5dfe-e87c-4939-b080-ab8bcb2e34e5" providerId="ADAL" clId="{E6A2EC8C-8716-4008-9BAC-CF4854905B50}" dt="2025-12-16T19:20:53.180" v="303"/>
          <ac:picMkLst>
            <pc:docMk/>
            <pc:sldMk cId="0" sldId="459"/>
            <ac:picMk id="7" creationId="{3999B5AC-0FA5-98C8-3124-10387FE0961F}"/>
          </ac:picMkLst>
        </pc:picChg>
        <pc:picChg chg="add del mod">
          <ac:chgData name="Nompumelelo Ncube (2332315)" userId="46df5dfe-e87c-4939-b080-ab8bcb2e34e5" providerId="ADAL" clId="{E6A2EC8C-8716-4008-9BAC-CF4854905B50}" dt="2025-12-16T19:23:31.975" v="305"/>
          <ac:picMkLst>
            <pc:docMk/>
            <pc:sldMk cId="0" sldId="459"/>
            <ac:picMk id="8" creationId="{D6CC91F2-8C61-D3A2-85A3-18CEE63F177E}"/>
          </ac:picMkLst>
        </pc:picChg>
        <pc:picChg chg="add del mod">
          <ac:chgData name="Nompumelelo Ncube (2332315)" userId="46df5dfe-e87c-4939-b080-ab8bcb2e34e5" providerId="ADAL" clId="{E6A2EC8C-8716-4008-9BAC-CF4854905B50}" dt="2025-12-17T11:26:33.556" v="506"/>
          <ac:picMkLst>
            <pc:docMk/>
            <pc:sldMk cId="0" sldId="459"/>
            <ac:picMk id="10" creationId="{441D9C8D-32FB-FF5A-BDC5-D561F1A7273F}"/>
          </ac:picMkLst>
        </pc:picChg>
        <pc:picChg chg="add del mod">
          <ac:chgData name="Nompumelelo Ncube (2332315)" userId="46df5dfe-e87c-4939-b080-ab8bcb2e34e5" providerId="ADAL" clId="{E6A2EC8C-8716-4008-9BAC-CF4854905B50}" dt="2025-12-16T19:20:08.917" v="302"/>
          <ac:picMkLst>
            <pc:docMk/>
            <pc:sldMk cId="0" sldId="459"/>
            <ac:picMk id="11" creationId="{14CFE070-B97C-163B-84E1-F794920854F3}"/>
          </ac:picMkLst>
        </pc:picChg>
        <pc:picChg chg="add del mod ord">
          <ac:chgData name="Nompumelelo Ncube (2332315)" userId="46df5dfe-e87c-4939-b080-ab8bcb2e34e5" providerId="ADAL" clId="{E6A2EC8C-8716-4008-9BAC-CF4854905B50}" dt="2025-12-17T11:41:28.709" v="510"/>
          <ac:picMkLst>
            <pc:docMk/>
            <pc:sldMk cId="0" sldId="459"/>
            <ac:picMk id="11" creationId="{225BE119-5E07-2E83-5896-ACD88CE42452}"/>
          </ac:picMkLst>
        </pc:picChg>
        <pc:picChg chg="add del mod">
          <ac:chgData name="Nompumelelo Ncube (2332315)" userId="46df5dfe-e87c-4939-b080-ab8bcb2e34e5" providerId="ADAL" clId="{E6A2EC8C-8716-4008-9BAC-CF4854905B50}" dt="2025-12-17T11:54:05.014" v="527"/>
          <ac:picMkLst>
            <pc:docMk/>
            <pc:sldMk cId="0" sldId="459"/>
            <ac:picMk id="12" creationId="{59F6CFA9-EFC7-8F0A-13F5-6025532E5F82}"/>
          </ac:picMkLst>
        </pc:picChg>
        <pc:picChg chg="add del mod ord">
          <ac:chgData name="Nompumelelo Ncube (2332315)" userId="46df5dfe-e87c-4939-b080-ab8bcb2e34e5" providerId="ADAL" clId="{E6A2EC8C-8716-4008-9BAC-CF4854905B50}" dt="2025-12-17T12:31:11.986" v="541"/>
          <ac:picMkLst>
            <pc:docMk/>
            <pc:sldMk cId="0" sldId="459"/>
            <ac:picMk id="13" creationId="{15D556A3-0CA1-88DF-74E0-A45612B078E5}"/>
          </ac:picMkLst>
        </pc:picChg>
        <pc:picChg chg="add del mod">
          <ac:chgData name="Nompumelelo Ncube (2332315)" userId="46df5dfe-e87c-4939-b080-ab8bcb2e34e5" providerId="ADAL" clId="{E6A2EC8C-8716-4008-9BAC-CF4854905B50}" dt="2025-12-17T12:58:06.575" v="542"/>
          <ac:picMkLst>
            <pc:docMk/>
            <pc:sldMk cId="0" sldId="459"/>
            <ac:picMk id="14" creationId="{0A78BCD6-106B-E6FB-ADA9-60F10E78C1DF}"/>
          </ac:picMkLst>
        </pc:picChg>
        <pc:picChg chg="add mod">
          <ac:chgData name="Nompumelelo Ncube (2332315)" userId="46df5dfe-e87c-4939-b080-ab8bcb2e34e5" providerId="ADAL" clId="{E6A2EC8C-8716-4008-9BAC-CF4854905B50}" dt="2025-12-17T13:14:04.007" v="545"/>
          <ac:picMkLst>
            <pc:docMk/>
            <pc:sldMk cId="0" sldId="459"/>
            <ac:picMk id="27" creationId="{6A730299-0099-D230-D188-16E5184FF838}"/>
          </ac:picMkLst>
        </pc:picChg>
      </pc:sldChg>
      <pc:sldChg chg="addSp delSp modSp mod modTransition modAnim">
        <pc:chgData name="Nompumelelo Ncube (2332315)" userId="46df5dfe-e87c-4939-b080-ab8bcb2e34e5" providerId="ADAL" clId="{E6A2EC8C-8716-4008-9BAC-CF4854905B50}" dt="2025-12-17T13:14:04.007" v="545"/>
        <pc:sldMkLst>
          <pc:docMk/>
          <pc:sldMk cId="0" sldId="460"/>
        </pc:sldMkLst>
        <pc:picChg chg="add del mod ord">
          <ac:chgData name="Nompumelelo Ncube (2332315)" userId="46df5dfe-e87c-4939-b080-ab8bcb2e34e5" providerId="ADAL" clId="{E6A2EC8C-8716-4008-9BAC-CF4854905B50}" dt="2025-12-16T19:20:53.180" v="303"/>
          <ac:picMkLst>
            <pc:docMk/>
            <pc:sldMk cId="0" sldId="460"/>
            <ac:picMk id="6" creationId="{FFA4D7A0-5B81-2C53-CA6D-6E447D5FCD0D}"/>
          </ac:picMkLst>
        </pc:picChg>
        <pc:picChg chg="add del mod">
          <ac:chgData name="Nompumelelo Ncube (2332315)" userId="46df5dfe-e87c-4939-b080-ab8bcb2e34e5" providerId="ADAL" clId="{E6A2EC8C-8716-4008-9BAC-CF4854905B50}" dt="2025-12-16T19:23:31.975" v="305"/>
          <ac:picMkLst>
            <pc:docMk/>
            <pc:sldMk cId="0" sldId="460"/>
            <ac:picMk id="9" creationId="{6D33A14B-9A2E-DC37-398B-674EE3929713}"/>
          </ac:picMkLst>
        </pc:picChg>
        <pc:picChg chg="add del mod">
          <ac:chgData name="Nompumelelo Ncube (2332315)" userId="46df5dfe-e87c-4939-b080-ab8bcb2e34e5" providerId="ADAL" clId="{E6A2EC8C-8716-4008-9BAC-CF4854905B50}" dt="2025-12-17T11:26:33.556" v="506"/>
          <ac:picMkLst>
            <pc:docMk/>
            <pc:sldMk cId="0" sldId="460"/>
            <ac:picMk id="10" creationId="{28C76393-7680-D4AA-0B1A-494776156229}"/>
          </ac:picMkLst>
        </pc:picChg>
        <pc:picChg chg="add del mod ord">
          <ac:chgData name="Nompumelelo Ncube (2332315)" userId="46df5dfe-e87c-4939-b080-ab8bcb2e34e5" providerId="ADAL" clId="{E6A2EC8C-8716-4008-9BAC-CF4854905B50}" dt="2025-12-17T11:41:28.709" v="510"/>
          <ac:picMkLst>
            <pc:docMk/>
            <pc:sldMk cId="0" sldId="460"/>
            <ac:picMk id="11" creationId="{872A5A65-5332-14ED-3894-FB875DC2E849}"/>
          </ac:picMkLst>
        </pc:picChg>
        <pc:picChg chg="add del mod">
          <ac:chgData name="Nompumelelo Ncube (2332315)" userId="46df5dfe-e87c-4939-b080-ab8bcb2e34e5" providerId="ADAL" clId="{E6A2EC8C-8716-4008-9BAC-CF4854905B50}" dt="2025-12-16T19:20:08.917" v="302"/>
          <ac:picMkLst>
            <pc:docMk/>
            <pc:sldMk cId="0" sldId="460"/>
            <ac:picMk id="11" creationId="{983CA9A3-00DA-1576-659E-5BC590A6F190}"/>
          </ac:picMkLst>
        </pc:picChg>
        <pc:picChg chg="add del mod">
          <ac:chgData name="Nompumelelo Ncube (2332315)" userId="46df5dfe-e87c-4939-b080-ab8bcb2e34e5" providerId="ADAL" clId="{E6A2EC8C-8716-4008-9BAC-CF4854905B50}" dt="2025-12-17T11:54:05.014" v="527"/>
          <ac:picMkLst>
            <pc:docMk/>
            <pc:sldMk cId="0" sldId="460"/>
            <ac:picMk id="12" creationId="{52C19349-AF1D-CB80-7309-F67EE141CB79}"/>
          </ac:picMkLst>
        </pc:picChg>
        <pc:picChg chg="add del mod ord">
          <ac:chgData name="Nompumelelo Ncube (2332315)" userId="46df5dfe-e87c-4939-b080-ab8bcb2e34e5" providerId="ADAL" clId="{E6A2EC8C-8716-4008-9BAC-CF4854905B50}" dt="2025-12-17T12:31:11.986" v="541"/>
          <ac:picMkLst>
            <pc:docMk/>
            <pc:sldMk cId="0" sldId="460"/>
            <ac:picMk id="13" creationId="{B7B6C227-65DC-9FC5-5E4D-D3D706A3FF21}"/>
          </ac:picMkLst>
        </pc:picChg>
        <pc:picChg chg="add del mod">
          <ac:chgData name="Nompumelelo Ncube (2332315)" userId="46df5dfe-e87c-4939-b080-ab8bcb2e34e5" providerId="ADAL" clId="{E6A2EC8C-8716-4008-9BAC-CF4854905B50}" dt="2025-12-17T12:58:06.575" v="542"/>
          <ac:picMkLst>
            <pc:docMk/>
            <pc:sldMk cId="0" sldId="460"/>
            <ac:picMk id="14" creationId="{76A9D35B-ED75-FB92-3942-D28F10039896}"/>
          </ac:picMkLst>
        </pc:picChg>
        <pc:picChg chg="add mod">
          <ac:chgData name="Nompumelelo Ncube (2332315)" userId="46df5dfe-e87c-4939-b080-ab8bcb2e34e5" providerId="ADAL" clId="{E6A2EC8C-8716-4008-9BAC-CF4854905B50}" dt="2025-12-17T13:14:04.007" v="545"/>
          <ac:picMkLst>
            <pc:docMk/>
            <pc:sldMk cId="0" sldId="460"/>
            <ac:picMk id="33" creationId="{C35B061C-EB45-2A85-39D3-CD85294CB58D}"/>
          </ac:picMkLst>
        </pc:picChg>
      </pc:sldChg>
      <pc:sldChg chg="addSp delSp modSp mod modTransition modAnim">
        <pc:chgData name="Nompumelelo Ncube (2332315)" userId="46df5dfe-e87c-4939-b080-ab8bcb2e34e5" providerId="ADAL" clId="{E6A2EC8C-8716-4008-9BAC-CF4854905B50}" dt="2025-12-17T13:14:04.007" v="545"/>
        <pc:sldMkLst>
          <pc:docMk/>
          <pc:sldMk cId="1307179291" sldId="461"/>
        </pc:sldMkLst>
        <pc:picChg chg="add del mod ord">
          <ac:chgData name="Nompumelelo Ncube (2332315)" userId="46df5dfe-e87c-4939-b080-ab8bcb2e34e5" providerId="ADAL" clId="{E6A2EC8C-8716-4008-9BAC-CF4854905B50}" dt="2025-12-16T19:20:53.180" v="303"/>
          <ac:picMkLst>
            <pc:docMk/>
            <pc:sldMk cId="1307179291" sldId="461"/>
            <ac:picMk id="5" creationId="{870DB8B9-06F8-32AE-D596-79E914F3CC09}"/>
          </ac:picMkLst>
        </pc:picChg>
        <pc:picChg chg="add del mod">
          <ac:chgData name="Nompumelelo Ncube (2332315)" userId="46df5dfe-e87c-4939-b080-ab8bcb2e34e5" providerId="ADAL" clId="{E6A2EC8C-8716-4008-9BAC-CF4854905B50}" dt="2025-12-16T19:23:31.975" v="305"/>
          <ac:picMkLst>
            <pc:docMk/>
            <pc:sldMk cId="1307179291" sldId="461"/>
            <ac:picMk id="6" creationId="{0B145B69-5737-59BB-515E-C63D44F83669}"/>
          </ac:picMkLst>
        </pc:picChg>
        <pc:picChg chg="add del mod">
          <ac:chgData name="Nompumelelo Ncube (2332315)" userId="46df5dfe-e87c-4939-b080-ab8bcb2e34e5" providerId="ADAL" clId="{E6A2EC8C-8716-4008-9BAC-CF4854905B50}" dt="2025-12-17T11:26:33.556" v="506"/>
          <ac:picMkLst>
            <pc:docMk/>
            <pc:sldMk cId="1307179291" sldId="461"/>
            <ac:picMk id="7" creationId="{DB6C95EE-D5D3-CD59-FB04-1B7F08691D1A}"/>
          </ac:picMkLst>
        </pc:picChg>
        <pc:picChg chg="add del mod ord">
          <ac:chgData name="Nompumelelo Ncube (2332315)" userId="46df5dfe-e87c-4939-b080-ab8bcb2e34e5" providerId="ADAL" clId="{E6A2EC8C-8716-4008-9BAC-CF4854905B50}" dt="2025-12-17T11:41:28.709" v="510"/>
          <ac:picMkLst>
            <pc:docMk/>
            <pc:sldMk cId="1307179291" sldId="461"/>
            <ac:picMk id="8" creationId="{C17AE75F-5A61-C694-8F69-5FC5DE737705}"/>
          </ac:picMkLst>
        </pc:picChg>
        <pc:picChg chg="add del mod">
          <ac:chgData name="Nompumelelo Ncube (2332315)" userId="46df5dfe-e87c-4939-b080-ab8bcb2e34e5" providerId="ADAL" clId="{E6A2EC8C-8716-4008-9BAC-CF4854905B50}" dt="2025-12-17T11:54:05.014" v="527"/>
          <ac:picMkLst>
            <pc:docMk/>
            <pc:sldMk cId="1307179291" sldId="461"/>
            <ac:picMk id="9" creationId="{5B10AA73-CC47-C7C4-AC09-7A6BBAECF47A}"/>
          </ac:picMkLst>
        </pc:picChg>
        <pc:picChg chg="add del mod">
          <ac:chgData name="Nompumelelo Ncube (2332315)" userId="46df5dfe-e87c-4939-b080-ab8bcb2e34e5" providerId="ADAL" clId="{E6A2EC8C-8716-4008-9BAC-CF4854905B50}" dt="2025-12-16T19:20:08.917" v="302"/>
          <ac:picMkLst>
            <pc:docMk/>
            <pc:sldMk cId="1307179291" sldId="461"/>
            <ac:picMk id="9" creationId="{8A7580BE-3EA6-7398-320D-A3694DA8055A}"/>
          </ac:picMkLst>
        </pc:picChg>
        <pc:picChg chg="add del mod ord">
          <ac:chgData name="Nompumelelo Ncube (2332315)" userId="46df5dfe-e87c-4939-b080-ab8bcb2e34e5" providerId="ADAL" clId="{E6A2EC8C-8716-4008-9BAC-CF4854905B50}" dt="2025-12-17T12:31:11.986" v="541"/>
          <ac:picMkLst>
            <pc:docMk/>
            <pc:sldMk cId="1307179291" sldId="461"/>
            <ac:picMk id="10" creationId="{57EE5539-2AA1-CA92-87B0-F0D50CCE7B57}"/>
          </ac:picMkLst>
        </pc:picChg>
        <pc:picChg chg="add del mod">
          <ac:chgData name="Nompumelelo Ncube (2332315)" userId="46df5dfe-e87c-4939-b080-ab8bcb2e34e5" providerId="ADAL" clId="{E6A2EC8C-8716-4008-9BAC-CF4854905B50}" dt="2025-12-17T12:58:06.575" v="542"/>
          <ac:picMkLst>
            <pc:docMk/>
            <pc:sldMk cId="1307179291" sldId="461"/>
            <ac:picMk id="11" creationId="{BAD95BF9-4C20-F973-E4B5-F23FBBE54F40}"/>
          </ac:picMkLst>
        </pc:picChg>
        <pc:picChg chg="add mod">
          <ac:chgData name="Nompumelelo Ncube (2332315)" userId="46df5dfe-e87c-4939-b080-ab8bcb2e34e5" providerId="ADAL" clId="{E6A2EC8C-8716-4008-9BAC-CF4854905B50}" dt="2025-12-17T13:14:04.007" v="545"/>
          <ac:picMkLst>
            <pc:docMk/>
            <pc:sldMk cId="1307179291" sldId="461"/>
            <ac:picMk id="30" creationId="{016A5CBC-0913-1CBD-440D-2F5610D991E3}"/>
          </ac:picMkLst>
        </pc:picChg>
      </pc:sldChg>
      <pc:sldChg chg="addSp delSp modSp mod modTransition delAnim modAnim">
        <pc:chgData name="Nompumelelo Ncube (2332315)" userId="46df5dfe-e87c-4939-b080-ab8bcb2e34e5" providerId="ADAL" clId="{E6A2EC8C-8716-4008-9BAC-CF4854905B50}" dt="2025-12-17T13:14:04.007" v="545"/>
        <pc:sldMkLst>
          <pc:docMk/>
          <pc:sldMk cId="3212381876" sldId="462"/>
        </pc:sldMkLst>
        <pc:picChg chg="add del mod ord">
          <ac:chgData name="Nompumelelo Ncube (2332315)" userId="46df5dfe-e87c-4939-b080-ab8bcb2e34e5" providerId="ADAL" clId="{E6A2EC8C-8716-4008-9BAC-CF4854905B50}" dt="2025-12-16T19:20:53.180" v="303"/>
          <ac:picMkLst>
            <pc:docMk/>
            <pc:sldMk cId="3212381876" sldId="462"/>
            <ac:picMk id="6" creationId="{0A0E4BBE-663D-2D78-AAB3-2AC988E6F9FF}"/>
          </ac:picMkLst>
        </pc:picChg>
        <pc:picChg chg="add del mod">
          <ac:chgData name="Nompumelelo Ncube (2332315)" userId="46df5dfe-e87c-4939-b080-ab8bcb2e34e5" providerId="ADAL" clId="{E6A2EC8C-8716-4008-9BAC-CF4854905B50}" dt="2025-12-17T11:26:33.556" v="506"/>
          <ac:picMkLst>
            <pc:docMk/>
            <pc:sldMk cId="3212381876" sldId="462"/>
            <ac:picMk id="7" creationId="{18882119-87DD-DBD7-C3A6-DAFDCB11CD36}"/>
          </ac:picMkLst>
        </pc:picChg>
        <pc:picChg chg="add del mod">
          <ac:chgData name="Nompumelelo Ncube (2332315)" userId="46df5dfe-e87c-4939-b080-ab8bcb2e34e5" providerId="ADAL" clId="{E6A2EC8C-8716-4008-9BAC-CF4854905B50}" dt="2025-12-16T19:21:13.974" v="304" actId="478"/>
          <ac:picMkLst>
            <pc:docMk/>
            <pc:sldMk cId="3212381876" sldId="462"/>
            <ac:picMk id="7" creationId="{BC313659-295F-2EC2-8F82-5AF351914B53}"/>
          </ac:picMkLst>
        </pc:picChg>
        <pc:picChg chg="add del mod ord">
          <ac:chgData name="Nompumelelo Ncube (2332315)" userId="46df5dfe-e87c-4939-b080-ab8bcb2e34e5" providerId="ADAL" clId="{E6A2EC8C-8716-4008-9BAC-CF4854905B50}" dt="2025-12-17T11:41:28.709" v="510"/>
          <ac:picMkLst>
            <pc:docMk/>
            <pc:sldMk cId="3212381876" sldId="462"/>
            <ac:picMk id="9" creationId="{7A864413-4F37-D354-01EE-B7B514515132}"/>
          </ac:picMkLst>
        </pc:picChg>
        <pc:picChg chg="add del mod">
          <ac:chgData name="Nompumelelo Ncube (2332315)" userId="46df5dfe-e87c-4939-b080-ab8bcb2e34e5" providerId="ADAL" clId="{E6A2EC8C-8716-4008-9BAC-CF4854905B50}" dt="2025-12-17T11:54:05.014" v="527"/>
          <ac:picMkLst>
            <pc:docMk/>
            <pc:sldMk cId="3212381876" sldId="462"/>
            <ac:picMk id="10" creationId="{8B73870A-1850-530C-AA07-93CB2797E87D}"/>
          </ac:picMkLst>
        </pc:picChg>
        <pc:picChg chg="add del mod">
          <ac:chgData name="Nompumelelo Ncube (2332315)" userId="46df5dfe-e87c-4939-b080-ab8bcb2e34e5" providerId="ADAL" clId="{E6A2EC8C-8716-4008-9BAC-CF4854905B50}" dt="2025-12-16T19:20:08.917" v="302"/>
          <ac:picMkLst>
            <pc:docMk/>
            <pc:sldMk cId="3212381876" sldId="462"/>
            <ac:picMk id="14" creationId="{AC4A9C90-1F10-5164-5E2B-764B95EF7C06}"/>
          </ac:picMkLst>
        </pc:picChg>
        <pc:picChg chg="add del mod ord">
          <ac:chgData name="Nompumelelo Ncube (2332315)" userId="46df5dfe-e87c-4939-b080-ab8bcb2e34e5" providerId="ADAL" clId="{E6A2EC8C-8716-4008-9BAC-CF4854905B50}" dt="2025-12-17T12:31:11.986" v="541"/>
          <ac:picMkLst>
            <pc:docMk/>
            <pc:sldMk cId="3212381876" sldId="462"/>
            <ac:picMk id="19" creationId="{135EB4AF-16CE-C4F9-A75A-5D38A0055DD9}"/>
          </ac:picMkLst>
        </pc:picChg>
        <pc:picChg chg="add del mod">
          <ac:chgData name="Nompumelelo Ncube (2332315)" userId="46df5dfe-e87c-4939-b080-ab8bcb2e34e5" providerId="ADAL" clId="{E6A2EC8C-8716-4008-9BAC-CF4854905B50}" dt="2025-12-17T12:58:06.575" v="542"/>
          <ac:picMkLst>
            <pc:docMk/>
            <pc:sldMk cId="3212381876" sldId="462"/>
            <ac:picMk id="20" creationId="{7E9DB387-D00B-FAD0-E809-BA30437F23D8}"/>
          </ac:picMkLst>
        </pc:picChg>
        <pc:picChg chg="add mod">
          <ac:chgData name="Nompumelelo Ncube (2332315)" userId="46df5dfe-e87c-4939-b080-ab8bcb2e34e5" providerId="ADAL" clId="{E6A2EC8C-8716-4008-9BAC-CF4854905B50}" dt="2025-12-17T13:14:04.007" v="545"/>
          <ac:picMkLst>
            <pc:docMk/>
            <pc:sldMk cId="3212381876" sldId="462"/>
            <ac:picMk id="38" creationId="{99947E3E-7EEB-E09E-649D-1916FB6C686E}"/>
          </ac:picMkLst>
        </pc:picChg>
      </pc:sldChg>
      <pc:sldChg chg="addSp delSp modSp mod modTransition modAnim">
        <pc:chgData name="Nompumelelo Ncube (2332315)" userId="46df5dfe-e87c-4939-b080-ab8bcb2e34e5" providerId="ADAL" clId="{E6A2EC8C-8716-4008-9BAC-CF4854905B50}" dt="2025-12-17T13:14:04.007" v="545"/>
        <pc:sldMkLst>
          <pc:docMk/>
          <pc:sldMk cId="3036648210" sldId="463"/>
        </pc:sldMkLst>
        <pc:picChg chg="add del mod">
          <ac:chgData name="Nompumelelo Ncube (2332315)" userId="46df5dfe-e87c-4939-b080-ab8bcb2e34e5" providerId="ADAL" clId="{E6A2EC8C-8716-4008-9BAC-CF4854905B50}" dt="2025-12-17T11:26:33.556" v="506"/>
          <ac:picMkLst>
            <pc:docMk/>
            <pc:sldMk cId="3036648210" sldId="463"/>
            <ac:picMk id="9" creationId="{7A59189F-52FE-691B-6579-89004CDFFDBE}"/>
          </ac:picMkLst>
        </pc:picChg>
        <pc:picChg chg="add del mod ord">
          <ac:chgData name="Nompumelelo Ncube (2332315)" userId="46df5dfe-e87c-4939-b080-ab8bcb2e34e5" providerId="ADAL" clId="{E6A2EC8C-8716-4008-9BAC-CF4854905B50}" dt="2025-12-16T19:20:53.180" v="303"/>
          <ac:picMkLst>
            <pc:docMk/>
            <pc:sldMk cId="3036648210" sldId="463"/>
            <ac:picMk id="9" creationId="{C2AE76B2-CBB5-C49F-7476-8318F0BE54C0}"/>
          </ac:picMkLst>
        </pc:picChg>
        <pc:picChg chg="add del mod ord">
          <ac:chgData name="Nompumelelo Ncube (2332315)" userId="46df5dfe-e87c-4939-b080-ab8bcb2e34e5" providerId="ADAL" clId="{E6A2EC8C-8716-4008-9BAC-CF4854905B50}" dt="2025-12-17T11:41:28.709" v="510"/>
          <ac:picMkLst>
            <pc:docMk/>
            <pc:sldMk cId="3036648210" sldId="463"/>
            <ac:picMk id="10" creationId="{88EB3E80-A0FB-5F35-A832-71214387C8F6}"/>
          </ac:picMkLst>
        </pc:picChg>
        <pc:picChg chg="add del mod">
          <ac:chgData name="Nompumelelo Ncube (2332315)" userId="46df5dfe-e87c-4939-b080-ab8bcb2e34e5" providerId="ADAL" clId="{E6A2EC8C-8716-4008-9BAC-CF4854905B50}" dt="2025-12-16T19:23:31.975" v="305"/>
          <ac:picMkLst>
            <pc:docMk/>
            <pc:sldMk cId="3036648210" sldId="463"/>
            <ac:picMk id="10" creationId="{E54F414A-DAC0-084B-6948-C4E794FB388B}"/>
          </ac:picMkLst>
        </pc:picChg>
        <pc:picChg chg="add del mod">
          <ac:chgData name="Nompumelelo Ncube (2332315)" userId="46df5dfe-e87c-4939-b080-ab8bcb2e34e5" providerId="ADAL" clId="{E6A2EC8C-8716-4008-9BAC-CF4854905B50}" dt="2025-12-17T11:54:05.014" v="527"/>
          <ac:picMkLst>
            <pc:docMk/>
            <pc:sldMk cId="3036648210" sldId="463"/>
            <ac:picMk id="11" creationId="{29301467-BC1B-C2A3-73B3-2EA5FF79D544}"/>
          </ac:picMkLst>
        </pc:picChg>
        <pc:picChg chg="add del mod">
          <ac:chgData name="Nompumelelo Ncube (2332315)" userId="46df5dfe-e87c-4939-b080-ab8bcb2e34e5" providerId="ADAL" clId="{E6A2EC8C-8716-4008-9BAC-CF4854905B50}" dt="2025-12-16T19:20:08.917" v="302"/>
          <ac:picMkLst>
            <pc:docMk/>
            <pc:sldMk cId="3036648210" sldId="463"/>
            <ac:picMk id="11" creationId="{4D6B932D-2D72-C6A0-0CBD-B1A804E54B6D}"/>
          </ac:picMkLst>
        </pc:picChg>
        <pc:picChg chg="add del mod ord">
          <ac:chgData name="Nompumelelo Ncube (2332315)" userId="46df5dfe-e87c-4939-b080-ab8bcb2e34e5" providerId="ADAL" clId="{E6A2EC8C-8716-4008-9BAC-CF4854905B50}" dt="2025-12-17T11:55:36.460" v="528"/>
          <ac:picMkLst>
            <pc:docMk/>
            <pc:sldMk cId="3036648210" sldId="463"/>
            <ac:picMk id="13" creationId="{B6744D96-09FE-FE77-84D3-F9D399EEE4D6}"/>
          </ac:picMkLst>
        </pc:picChg>
        <pc:picChg chg="add del mod">
          <ac:chgData name="Nompumelelo Ncube (2332315)" userId="46df5dfe-e87c-4939-b080-ab8bcb2e34e5" providerId="ADAL" clId="{E6A2EC8C-8716-4008-9BAC-CF4854905B50}" dt="2025-12-17T11:56:17.637" v="533"/>
          <ac:picMkLst>
            <pc:docMk/>
            <pc:sldMk cId="3036648210" sldId="463"/>
            <ac:picMk id="14" creationId="{593DD52D-50DE-D5E0-446B-CCA407D6B53D}"/>
          </ac:picMkLst>
        </pc:picChg>
        <pc:picChg chg="add del mod ord">
          <ac:chgData name="Nompumelelo Ncube (2332315)" userId="46df5dfe-e87c-4939-b080-ab8bcb2e34e5" providerId="ADAL" clId="{E6A2EC8C-8716-4008-9BAC-CF4854905B50}" dt="2025-12-17T12:31:11.986" v="541"/>
          <ac:picMkLst>
            <pc:docMk/>
            <pc:sldMk cId="3036648210" sldId="463"/>
            <ac:picMk id="15" creationId="{7AF856FC-5FCF-3B10-4734-70CB2FE30EF2}"/>
          </ac:picMkLst>
        </pc:picChg>
        <pc:picChg chg="add del mod">
          <ac:chgData name="Nompumelelo Ncube (2332315)" userId="46df5dfe-e87c-4939-b080-ab8bcb2e34e5" providerId="ADAL" clId="{E6A2EC8C-8716-4008-9BAC-CF4854905B50}" dt="2025-12-17T12:58:06.575" v="542"/>
          <ac:picMkLst>
            <pc:docMk/>
            <pc:sldMk cId="3036648210" sldId="463"/>
            <ac:picMk id="16" creationId="{94186AE9-4793-49E7-1623-BBFE0AE4587E}"/>
          </ac:picMkLst>
        </pc:picChg>
        <pc:picChg chg="add mod">
          <ac:chgData name="Nompumelelo Ncube (2332315)" userId="46df5dfe-e87c-4939-b080-ab8bcb2e34e5" providerId="ADAL" clId="{E6A2EC8C-8716-4008-9BAC-CF4854905B50}" dt="2025-12-17T13:14:04.007" v="545"/>
          <ac:picMkLst>
            <pc:docMk/>
            <pc:sldMk cId="3036648210" sldId="463"/>
            <ac:picMk id="35" creationId="{C2FAF4E9-BA6A-5E76-11E8-0AA929C8CF85}"/>
          </ac:picMkLst>
        </pc:picChg>
      </pc:sldChg>
      <pc:sldChg chg="addSp delSp modSp mod modTransition modAnim">
        <pc:chgData name="Nompumelelo Ncube (2332315)" userId="46df5dfe-e87c-4939-b080-ab8bcb2e34e5" providerId="ADAL" clId="{E6A2EC8C-8716-4008-9BAC-CF4854905B50}" dt="2025-12-17T13:14:04.007" v="545"/>
        <pc:sldMkLst>
          <pc:docMk/>
          <pc:sldMk cId="1595284559" sldId="464"/>
        </pc:sldMkLst>
        <pc:picChg chg="add del mod">
          <ac:chgData name="Nompumelelo Ncube (2332315)" userId="46df5dfe-e87c-4939-b080-ab8bcb2e34e5" providerId="ADAL" clId="{E6A2EC8C-8716-4008-9BAC-CF4854905B50}" dt="2025-12-16T19:23:31.975" v="305"/>
          <ac:picMkLst>
            <pc:docMk/>
            <pc:sldMk cId="1595284559" sldId="464"/>
            <ac:picMk id="8" creationId="{EC44E84E-1F88-3257-7BA4-F1BA329327A6}"/>
          </ac:picMkLst>
        </pc:picChg>
        <pc:picChg chg="add del mod">
          <ac:chgData name="Nompumelelo Ncube (2332315)" userId="46df5dfe-e87c-4939-b080-ab8bcb2e34e5" providerId="ADAL" clId="{E6A2EC8C-8716-4008-9BAC-CF4854905B50}" dt="2025-12-17T11:26:33.556" v="506"/>
          <ac:picMkLst>
            <pc:docMk/>
            <pc:sldMk cId="1595284559" sldId="464"/>
            <ac:picMk id="9" creationId="{78F41590-20AC-5F9E-AFD7-252B8FF835A0}"/>
          </ac:picMkLst>
        </pc:picChg>
        <pc:picChg chg="add del mod ord">
          <ac:chgData name="Nompumelelo Ncube (2332315)" userId="46df5dfe-e87c-4939-b080-ab8bcb2e34e5" providerId="ADAL" clId="{E6A2EC8C-8716-4008-9BAC-CF4854905B50}" dt="2025-12-17T11:41:28.709" v="510"/>
          <ac:picMkLst>
            <pc:docMk/>
            <pc:sldMk cId="1595284559" sldId="464"/>
            <ac:picMk id="10" creationId="{DA2958B8-B63F-6DB9-C352-E8404590F09C}"/>
          </ac:picMkLst>
        </pc:picChg>
        <pc:picChg chg="add del mod">
          <ac:chgData name="Nompumelelo Ncube (2332315)" userId="46df5dfe-e87c-4939-b080-ab8bcb2e34e5" providerId="ADAL" clId="{E6A2EC8C-8716-4008-9BAC-CF4854905B50}" dt="2025-12-17T11:54:05.014" v="527"/>
          <ac:picMkLst>
            <pc:docMk/>
            <pc:sldMk cId="1595284559" sldId="464"/>
            <ac:picMk id="12" creationId="{46EBCBA4-06F4-DE2E-DD74-9827B07BAFA6}"/>
          </ac:picMkLst>
        </pc:picChg>
        <pc:picChg chg="add del mod ord">
          <ac:chgData name="Nompumelelo Ncube (2332315)" userId="46df5dfe-e87c-4939-b080-ab8bcb2e34e5" providerId="ADAL" clId="{E6A2EC8C-8716-4008-9BAC-CF4854905B50}" dt="2025-12-17T12:31:11.986" v="541"/>
          <ac:picMkLst>
            <pc:docMk/>
            <pc:sldMk cId="1595284559" sldId="464"/>
            <ac:picMk id="13" creationId="{5738B730-F5A2-7E6C-4539-21AB571DCF28}"/>
          </ac:picMkLst>
        </pc:picChg>
        <pc:picChg chg="add del mod">
          <ac:chgData name="Nompumelelo Ncube (2332315)" userId="46df5dfe-e87c-4939-b080-ab8bcb2e34e5" providerId="ADAL" clId="{E6A2EC8C-8716-4008-9BAC-CF4854905B50}" dt="2025-12-17T12:58:06.575" v="542"/>
          <ac:picMkLst>
            <pc:docMk/>
            <pc:sldMk cId="1595284559" sldId="464"/>
            <ac:picMk id="14" creationId="{C3DB7368-BBC9-2BD0-DC3D-3A381C4F0EFE}"/>
          </ac:picMkLst>
        </pc:picChg>
        <pc:picChg chg="add mod">
          <ac:chgData name="Nompumelelo Ncube (2332315)" userId="46df5dfe-e87c-4939-b080-ab8bcb2e34e5" providerId="ADAL" clId="{E6A2EC8C-8716-4008-9BAC-CF4854905B50}" dt="2025-12-17T13:14:04.007" v="545"/>
          <ac:picMkLst>
            <pc:docMk/>
            <pc:sldMk cId="1595284559" sldId="464"/>
            <ac:picMk id="25" creationId="{E77FCADF-F862-E29D-88EF-168B1956151E}"/>
          </ac:picMkLst>
        </pc:picChg>
      </pc:sldChg>
      <pc:sldChg chg="addSp delSp modSp mod modTransition modAnim">
        <pc:chgData name="Nompumelelo Ncube (2332315)" userId="46df5dfe-e87c-4939-b080-ab8bcb2e34e5" providerId="ADAL" clId="{E6A2EC8C-8716-4008-9BAC-CF4854905B50}" dt="2025-12-17T13:14:04.007" v="545"/>
        <pc:sldMkLst>
          <pc:docMk/>
          <pc:sldMk cId="1654431037" sldId="465"/>
        </pc:sldMkLst>
        <pc:spChg chg="mod">
          <ac:chgData name="Nompumelelo Ncube (2332315)" userId="46df5dfe-e87c-4939-b080-ab8bcb2e34e5" providerId="ADAL" clId="{E6A2EC8C-8716-4008-9BAC-CF4854905B50}" dt="2025-12-17T10:41:59.904" v="478" actId="20577"/>
          <ac:spMkLst>
            <pc:docMk/>
            <pc:sldMk cId="1654431037" sldId="465"/>
            <ac:spMk id="3" creationId="{4D908267-A890-D756-B448-78F98896C771}"/>
          </ac:spMkLst>
        </pc:spChg>
        <pc:picChg chg="add del mod">
          <ac:chgData name="Nompumelelo Ncube (2332315)" userId="46df5dfe-e87c-4939-b080-ab8bcb2e34e5" providerId="ADAL" clId="{E6A2EC8C-8716-4008-9BAC-CF4854905B50}" dt="2025-12-17T11:26:33.556" v="506"/>
          <ac:picMkLst>
            <pc:docMk/>
            <pc:sldMk cId="1654431037" sldId="465"/>
            <ac:picMk id="9" creationId="{C2A86806-AFD3-3BB6-4DF5-D66CE814FAAE}"/>
          </ac:picMkLst>
        </pc:picChg>
        <pc:picChg chg="add del mod ord">
          <ac:chgData name="Nompumelelo Ncube (2332315)" userId="46df5dfe-e87c-4939-b080-ab8bcb2e34e5" providerId="ADAL" clId="{E6A2EC8C-8716-4008-9BAC-CF4854905B50}" dt="2025-12-17T11:41:28.709" v="510"/>
          <ac:picMkLst>
            <pc:docMk/>
            <pc:sldMk cId="1654431037" sldId="465"/>
            <ac:picMk id="11" creationId="{8922BA2C-4716-0DB5-ABA7-5B9D2F7191C3}"/>
          </ac:picMkLst>
        </pc:picChg>
        <pc:picChg chg="add del mod">
          <ac:chgData name="Nompumelelo Ncube (2332315)" userId="46df5dfe-e87c-4939-b080-ab8bcb2e34e5" providerId="ADAL" clId="{E6A2EC8C-8716-4008-9BAC-CF4854905B50}" dt="2025-12-16T19:23:31.975" v="305"/>
          <ac:picMkLst>
            <pc:docMk/>
            <pc:sldMk cId="1654431037" sldId="465"/>
            <ac:picMk id="12" creationId="{29D9205E-3ED1-33C8-F098-3066952DC5E8}"/>
          </ac:picMkLst>
        </pc:picChg>
        <pc:picChg chg="add del mod">
          <ac:chgData name="Nompumelelo Ncube (2332315)" userId="46df5dfe-e87c-4939-b080-ab8bcb2e34e5" providerId="ADAL" clId="{E6A2EC8C-8716-4008-9BAC-CF4854905B50}" dt="2025-12-17T11:54:05.014" v="527"/>
          <ac:picMkLst>
            <pc:docMk/>
            <pc:sldMk cId="1654431037" sldId="465"/>
            <ac:picMk id="12" creationId="{BE60B78F-7C34-3284-62EC-2424C6E5C473}"/>
          </ac:picMkLst>
        </pc:picChg>
        <pc:picChg chg="add del mod ord">
          <ac:chgData name="Nompumelelo Ncube (2332315)" userId="46df5dfe-e87c-4939-b080-ab8bcb2e34e5" providerId="ADAL" clId="{E6A2EC8C-8716-4008-9BAC-CF4854905B50}" dt="2025-12-17T11:55:36.460" v="528"/>
          <ac:picMkLst>
            <pc:docMk/>
            <pc:sldMk cId="1654431037" sldId="465"/>
            <ac:picMk id="13" creationId="{742A6D7A-B8FB-800F-3F2A-825D113E4656}"/>
          </ac:picMkLst>
        </pc:picChg>
        <pc:picChg chg="add del mod">
          <ac:chgData name="Nompumelelo Ncube (2332315)" userId="46df5dfe-e87c-4939-b080-ab8bcb2e34e5" providerId="ADAL" clId="{E6A2EC8C-8716-4008-9BAC-CF4854905B50}" dt="2025-12-17T11:56:17.637" v="533"/>
          <ac:picMkLst>
            <pc:docMk/>
            <pc:sldMk cId="1654431037" sldId="465"/>
            <ac:picMk id="14" creationId="{32282EB2-47CA-0BAB-A589-D2B175646FC0}"/>
          </ac:picMkLst>
        </pc:picChg>
        <pc:picChg chg="add del mod ord">
          <ac:chgData name="Nompumelelo Ncube (2332315)" userId="46df5dfe-e87c-4939-b080-ab8bcb2e34e5" providerId="ADAL" clId="{E6A2EC8C-8716-4008-9BAC-CF4854905B50}" dt="2025-12-17T11:58:24.224" v="534"/>
          <ac:picMkLst>
            <pc:docMk/>
            <pc:sldMk cId="1654431037" sldId="465"/>
            <ac:picMk id="15" creationId="{3A9506FE-8590-E7D2-5D17-2C5898B5C7BD}"/>
          </ac:picMkLst>
        </pc:picChg>
        <pc:picChg chg="add del mod">
          <ac:chgData name="Nompumelelo Ncube (2332315)" userId="46df5dfe-e87c-4939-b080-ab8bcb2e34e5" providerId="ADAL" clId="{E6A2EC8C-8716-4008-9BAC-CF4854905B50}" dt="2025-12-17T12:03:18.174" v="537"/>
          <ac:picMkLst>
            <pc:docMk/>
            <pc:sldMk cId="1654431037" sldId="465"/>
            <ac:picMk id="16" creationId="{4D33EB4A-F2A6-C257-70E6-C6963A01F8BA}"/>
          </ac:picMkLst>
        </pc:picChg>
        <pc:picChg chg="add del mod ord">
          <ac:chgData name="Nompumelelo Ncube (2332315)" userId="46df5dfe-e87c-4939-b080-ab8bcb2e34e5" providerId="ADAL" clId="{E6A2EC8C-8716-4008-9BAC-CF4854905B50}" dt="2025-12-17T12:31:11.986" v="541"/>
          <ac:picMkLst>
            <pc:docMk/>
            <pc:sldMk cId="1654431037" sldId="465"/>
            <ac:picMk id="20" creationId="{81B8A705-475C-CEF0-05A2-852F3E7554FA}"/>
          </ac:picMkLst>
        </pc:picChg>
        <pc:picChg chg="add del mod">
          <ac:chgData name="Nompumelelo Ncube (2332315)" userId="46df5dfe-e87c-4939-b080-ab8bcb2e34e5" providerId="ADAL" clId="{E6A2EC8C-8716-4008-9BAC-CF4854905B50}" dt="2025-12-17T12:58:06.575" v="542"/>
          <ac:picMkLst>
            <pc:docMk/>
            <pc:sldMk cId="1654431037" sldId="465"/>
            <ac:picMk id="21" creationId="{A6703214-35BC-00CC-E801-62F3C88C812F}"/>
          </ac:picMkLst>
        </pc:picChg>
        <pc:picChg chg="add mod">
          <ac:chgData name="Nompumelelo Ncube (2332315)" userId="46df5dfe-e87c-4939-b080-ab8bcb2e34e5" providerId="ADAL" clId="{E6A2EC8C-8716-4008-9BAC-CF4854905B50}" dt="2025-12-17T13:14:04.007" v="545"/>
          <ac:picMkLst>
            <pc:docMk/>
            <pc:sldMk cId="1654431037" sldId="465"/>
            <ac:picMk id="41" creationId="{97DD3E34-ED4A-5107-F93E-120FB0976E18}"/>
          </ac:picMkLst>
        </pc:picChg>
      </pc:sldChg>
      <pc:sldChg chg="addSp delSp modSp mod modTransition modAnim">
        <pc:chgData name="Nompumelelo Ncube (2332315)" userId="46df5dfe-e87c-4939-b080-ab8bcb2e34e5" providerId="ADAL" clId="{E6A2EC8C-8716-4008-9BAC-CF4854905B50}" dt="2025-12-17T13:14:04.007" v="545"/>
        <pc:sldMkLst>
          <pc:docMk/>
          <pc:sldMk cId="4115633710" sldId="466"/>
        </pc:sldMkLst>
        <pc:spChg chg="del">
          <ac:chgData name="Nompumelelo Ncube (2332315)" userId="46df5dfe-e87c-4939-b080-ab8bcb2e34e5" providerId="ADAL" clId="{E6A2EC8C-8716-4008-9BAC-CF4854905B50}" dt="2025-12-17T10:29:28.012" v="306" actId="21"/>
          <ac:spMkLst>
            <pc:docMk/>
            <pc:sldMk cId="4115633710" sldId="466"/>
            <ac:spMk id="2" creationId="{4FC313B3-0866-BC14-8F0E-8849A2E10B41}"/>
          </ac:spMkLst>
        </pc:spChg>
        <pc:picChg chg="add del mod">
          <ac:chgData name="Nompumelelo Ncube (2332315)" userId="46df5dfe-e87c-4939-b080-ab8bcb2e34e5" providerId="ADAL" clId="{E6A2EC8C-8716-4008-9BAC-CF4854905B50}" dt="2025-12-16T19:23:31.975" v="305"/>
          <ac:picMkLst>
            <pc:docMk/>
            <pc:sldMk cId="4115633710" sldId="466"/>
            <ac:picMk id="10" creationId="{6AB78051-657A-EBBD-3E85-1E0AB29CECD7}"/>
          </ac:picMkLst>
        </pc:picChg>
        <pc:picChg chg="add del mod">
          <ac:chgData name="Nompumelelo Ncube (2332315)" userId="46df5dfe-e87c-4939-b080-ab8bcb2e34e5" providerId="ADAL" clId="{E6A2EC8C-8716-4008-9BAC-CF4854905B50}" dt="2025-12-17T11:26:33.556" v="506"/>
          <ac:picMkLst>
            <pc:docMk/>
            <pc:sldMk cId="4115633710" sldId="466"/>
            <ac:picMk id="10" creationId="{DD7679E2-2A0F-CD3F-8FCA-EC8D983C7B99}"/>
          </ac:picMkLst>
        </pc:picChg>
        <pc:picChg chg="add del mod ord">
          <ac:chgData name="Nompumelelo Ncube (2332315)" userId="46df5dfe-e87c-4939-b080-ab8bcb2e34e5" providerId="ADAL" clId="{E6A2EC8C-8716-4008-9BAC-CF4854905B50}" dt="2025-12-17T11:27:10.309" v="507"/>
          <ac:picMkLst>
            <pc:docMk/>
            <pc:sldMk cId="4115633710" sldId="466"/>
            <ac:picMk id="12" creationId="{F497B684-035E-BBC0-B2D5-A6AE1760BCBE}"/>
          </ac:picMkLst>
        </pc:picChg>
        <pc:picChg chg="add del mod">
          <ac:chgData name="Nompumelelo Ncube (2332315)" userId="46df5dfe-e87c-4939-b080-ab8bcb2e34e5" providerId="ADAL" clId="{E6A2EC8C-8716-4008-9BAC-CF4854905B50}" dt="2025-12-17T11:27:36.548" v="509"/>
          <ac:picMkLst>
            <pc:docMk/>
            <pc:sldMk cId="4115633710" sldId="466"/>
            <ac:picMk id="13" creationId="{D5A7B261-C4EB-106B-59C2-3A1A212FC58C}"/>
          </ac:picMkLst>
        </pc:picChg>
        <pc:picChg chg="add del mod ord">
          <ac:chgData name="Nompumelelo Ncube (2332315)" userId="46df5dfe-e87c-4939-b080-ab8bcb2e34e5" providerId="ADAL" clId="{E6A2EC8C-8716-4008-9BAC-CF4854905B50}" dt="2025-12-17T11:41:28.709" v="510"/>
          <ac:picMkLst>
            <pc:docMk/>
            <pc:sldMk cId="4115633710" sldId="466"/>
            <ac:picMk id="14" creationId="{30BE1D85-7F16-03B3-3CBF-317F0598711E}"/>
          </ac:picMkLst>
        </pc:picChg>
        <pc:picChg chg="add del mod">
          <ac:chgData name="Nompumelelo Ncube (2332315)" userId="46df5dfe-e87c-4939-b080-ab8bcb2e34e5" providerId="ADAL" clId="{E6A2EC8C-8716-4008-9BAC-CF4854905B50}" dt="2025-12-17T11:54:05.014" v="527"/>
          <ac:picMkLst>
            <pc:docMk/>
            <pc:sldMk cId="4115633710" sldId="466"/>
            <ac:picMk id="15" creationId="{067504E7-776B-9DE2-4186-7A8DCACC7333}"/>
          </ac:picMkLst>
        </pc:picChg>
        <pc:picChg chg="add del mod ord">
          <ac:chgData name="Nompumelelo Ncube (2332315)" userId="46df5dfe-e87c-4939-b080-ab8bcb2e34e5" providerId="ADAL" clId="{E6A2EC8C-8716-4008-9BAC-CF4854905B50}" dt="2025-12-17T11:55:36.460" v="528"/>
          <ac:picMkLst>
            <pc:docMk/>
            <pc:sldMk cId="4115633710" sldId="466"/>
            <ac:picMk id="16" creationId="{A6387F6F-0354-F05C-5F2D-FB875929E9C0}"/>
          </ac:picMkLst>
        </pc:picChg>
        <pc:picChg chg="add del mod">
          <ac:chgData name="Nompumelelo Ncube (2332315)" userId="46df5dfe-e87c-4939-b080-ab8bcb2e34e5" providerId="ADAL" clId="{E6A2EC8C-8716-4008-9BAC-CF4854905B50}" dt="2025-12-17T11:56:17.637" v="533"/>
          <ac:picMkLst>
            <pc:docMk/>
            <pc:sldMk cId="4115633710" sldId="466"/>
            <ac:picMk id="17" creationId="{2086FA78-13B1-0A02-C90E-0CE12E4D21CE}"/>
          </ac:picMkLst>
        </pc:picChg>
        <pc:picChg chg="add del mod ord">
          <ac:chgData name="Nompumelelo Ncube (2332315)" userId="46df5dfe-e87c-4939-b080-ab8bcb2e34e5" providerId="ADAL" clId="{E6A2EC8C-8716-4008-9BAC-CF4854905B50}" dt="2025-12-17T11:58:24.224" v="534"/>
          <ac:picMkLst>
            <pc:docMk/>
            <pc:sldMk cId="4115633710" sldId="466"/>
            <ac:picMk id="18" creationId="{BDCBF357-7B9C-4717-7796-97C28DAD5D54}"/>
          </ac:picMkLst>
        </pc:picChg>
        <pc:picChg chg="add del mod">
          <ac:chgData name="Nompumelelo Ncube (2332315)" userId="46df5dfe-e87c-4939-b080-ab8bcb2e34e5" providerId="ADAL" clId="{E6A2EC8C-8716-4008-9BAC-CF4854905B50}" dt="2025-12-17T12:03:18.174" v="537"/>
          <ac:picMkLst>
            <pc:docMk/>
            <pc:sldMk cId="4115633710" sldId="466"/>
            <ac:picMk id="19" creationId="{36D76F6A-BA74-779D-F3CB-02723512A49A}"/>
          </ac:picMkLst>
        </pc:picChg>
        <pc:picChg chg="add del mod ord">
          <ac:chgData name="Nompumelelo Ncube (2332315)" userId="46df5dfe-e87c-4939-b080-ab8bcb2e34e5" providerId="ADAL" clId="{E6A2EC8C-8716-4008-9BAC-CF4854905B50}" dt="2025-12-17T12:15:59.227" v="538"/>
          <ac:picMkLst>
            <pc:docMk/>
            <pc:sldMk cId="4115633710" sldId="466"/>
            <ac:picMk id="22" creationId="{1AF07EC9-DBDC-F019-AAAE-3CCDE1BF03E5}"/>
          </ac:picMkLst>
        </pc:picChg>
        <pc:picChg chg="add del mod">
          <ac:chgData name="Nompumelelo Ncube (2332315)" userId="46df5dfe-e87c-4939-b080-ab8bcb2e34e5" providerId="ADAL" clId="{E6A2EC8C-8716-4008-9BAC-CF4854905B50}" dt="2025-12-17T12:16:33.032" v="540"/>
          <ac:picMkLst>
            <pc:docMk/>
            <pc:sldMk cId="4115633710" sldId="466"/>
            <ac:picMk id="23" creationId="{8E9FB195-AFAE-82BD-6684-E656DC1CEB88}"/>
          </ac:picMkLst>
        </pc:picChg>
        <pc:picChg chg="add del mod ord">
          <ac:chgData name="Nompumelelo Ncube (2332315)" userId="46df5dfe-e87c-4939-b080-ab8bcb2e34e5" providerId="ADAL" clId="{E6A2EC8C-8716-4008-9BAC-CF4854905B50}" dt="2025-12-17T12:31:11.986" v="541"/>
          <ac:picMkLst>
            <pc:docMk/>
            <pc:sldMk cId="4115633710" sldId="466"/>
            <ac:picMk id="26" creationId="{983382FD-7F65-486B-695C-1EBDD3C0FDEF}"/>
          </ac:picMkLst>
        </pc:picChg>
        <pc:picChg chg="add del mod">
          <ac:chgData name="Nompumelelo Ncube (2332315)" userId="46df5dfe-e87c-4939-b080-ab8bcb2e34e5" providerId="ADAL" clId="{E6A2EC8C-8716-4008-9BAC-CF4854905B50}" dt="2025-12-17T12:58:06.575" v="542"/>
          <ac:picMkLst>
            <pc:docMk/>
            <pc:sldMk cId="4115633710" sldId="466"/>
            <ac:picMk id="27" creationId="{9C3DE90D-448C-A977-11F8-EBD36BA0D27F}"/>
          </ac:picMkLst>
        </pc:picChg>
        <pc:picChg chg="add del mod">
          <ac:chgData name="Nompumelelo Ncube (2332315)" userId="46df5dfe-e87c-4939-b080-ab8bcb2e34e5" providerId="ADAL" clId="{E6A2EC8C-8716-4008-9BAC-CF4854905B50}" dt="2025-12-17T12:59:42.125" v="544"/>
          <ac:picMkLst>
            <pc:docMk/>
            <pc:sldMk cId="4115633710" sldId="466"/>
            <ac:picMk id="45" creationId="{A40FC08F-C703-18C5-803B-6956D959AE9A}"/>
          </ac:picMkLst>
        </pc:picChg>
        <pc:picChg chg="add mod">
          <ac:chgData name="Nompumelelo Ncube (2332315)" userId="46df5dfe-e87c-4939-b080-ab8bcb2e34e5" providerId="ADAL" clId="{E6A2EC8C-8716-4008-9BAC-CF4854905B50}" dt="2025-12-17T13:14:04.007" v="545"/>
          <ac:picMkLst>
            <pc:docMk/>
            <pc:sldMk cId="4115633710" sldId="466"/>
            <ac:picMk id="48" creationId="{1677F6A8-6992-7B00-7110-4BEA009D9611}"/>
          </ac:picMkLst>
        </pc:picChg>
      </pc:sldChg>
      <pc:sldChg chg="addSp delSp modSp mod modTransition modAnim">
        <pc:chgData name="Nompumelelo Ncube (2332315)" userId="46df5dfe-e87c-4939-b080-ab8bcb2e34e5" providerId="ADAL" clId="{E6A2EC8C-8716-4008-9BAC-CF4854905B50}" dt="2025-12-17T13:14:04.007" v="545"/>
        <pc:sldMkLst>
          <pc:docMk/>
          <pc:sldMk cId="3102908944" sldId="467"/>
        </pc:sldMkLst>
        <pc:spChg chg="mod">
          <ac:chgData name="Nompumelelo Ncube (2332315)" userId="46df5dfe-e87c-4939-b080-ab8bcb2e34e5" providerId="ADAL" clId="{E6A2EC8C-8716-4008-9BAC-CF4854905B50}" dt="2025-12-17T10:50:35.683" v="484"/>
          <ac:spMkLst>
            <pc:docMk/>
            <pc:sldMk cId="3102908944" sldId="467"/>
            <ac:spMk id="3" creationId="{9E2930A4-4EC5-2202-633E-39984341C659}"/>
          </ac:spMkLst>
        </pc:spChg>
        <pc:picChg chg="add del mod">
          <ac:chgData name="Nompumelelo Ncube (2332315)" userId="46df5dfe-e87c-4939-b080-ab8bcb2e34e5" providerId="ADAL" clId="{E6A2EC8C-8716-4008-9BAC-CF4854905B50}" dt="2025-12-17T11:26:33.556" v="506"/>
          <ac:picMkLst>
            <pc:docMk/>
            <pc:sldMk cId="3102908944" sldId="467"/>
            <ac:picMk id="4" creationId="{925EAE1E-E19F-5202-B868-0606CFB72B93}"/>
          </ac:picMkLst>
        </pc:picChg>
        <pc:picChg chg="add del mod ord">
          <ac:chgData name="Nompumelelo Ncube (2332315)" userId="46df5dfe-e87c-4939-b080-ab8bcb2e34e5" providerId="ADAL" clId="{E6A2EC8C-8716-4008-9BAC-CF4854905B50}" dt="2025-12-17T11:41:28.709" v="510"/>
          <ac:picMkLst>
            <pc:docMk/>
            <pc:sldMk cId="3102908944" sldId="467"/>
            <ac:picMk id="10" creationId="{7D0E54D9-DE8B-5DD0-455A-28E394B80B6A}"/>
          </ac:picMkLst>
        </pc:picChg>
        <pc:picChg chg="add del mod">
          <ac:chgData name="Nompumelelo Ncube (2332315)" userId="46df5dfe-e87c-4939-b080-ab8bcb2e34e5" providerId="ADAL" clId="{E6A2EC8C-8716-4008-9BAC-CF4854905B50}" dt="2025-12-17T11:54:05.014" v="527"/>
          <ac:picMkLst>
            <pc:docMk/>
            <pc:sldMk cId="3102908944" sldId="467"/>
            <ac:picMk id="11" creationId="{24E32165-ED94-779F-500B-670895BD2DC7}"/>
          </ac:picMkLst>
        </pc:picChg>
        <pc:picChg chg="add del mod ord">
          <ac:chgData name="Nompumelelo Ncube (2332315)" userId="46df5dfe-e87c-4939-b080-ab8bcb2e34e5" providerId="ADAL" clId="{E6A2EC8C-8716-4008-9BAC-CF4854905B50}" dt="2025-12-17T12:31:11.986" v="541"/>
          <ac:picMkLst>
            <pc:docMk/>
            <pc:sldMk cId="3102908944" sldId="467"/>
            <ac:picMk id="13" creationId="{AEDC4D67-9308-9342-63BF-8B6F2589849B}"/>
          </ac:picMkLst>
        </pc:picChg>
        <pc:picChg chg="add del mod">
          <ac:chgData name="Nompumelelo Ncube (2332315)" userId="46df5dfe-e87c-4939-b080-ab8bcb2e34e5" providerId="ADAL" clId="{E6A2EC8C-8716-4008-9BAC-CF4854905B50}" dt="2025-12-17T12:58:06.575" v="542"/>
          <ac:picMkLst>
            <pc:docMk/>
            <pc:sldMk cId="3102908944" sldId="467"/>
            <ac:picMk id="14" creationId="{E2995FA3-0229-0B42-198B-26E72C9E8CDF}"/>
          </ac:picMkLst>
        </pc:picChg>
        <pc:picChg chg="add mod">
          <ac:chgData name="Nompumelelo Ncube (2332315)" userId="46df5dfe-e87c-4939-b080-ab8bcb2e34e5" providerId="ADAL" clId="{E6A2EC8C-8716-4008-9BAC-CF4854905B50}" dt="2025-12-17T13:14:04.007" v="545"/>
          <ac:picMkLst>
            <pc:docMk/>
            <pc:sldMk cId="3102908944" sldId="467"/>
            <ac:picMk id="23" creationId="{96350463-2481-F939-B13F-4E459C8E021B}"/>
          </ac:picMkLst>
        </pc:picChg>
      </pc:sldChg>
    </pc:docChg>
  </pc:docChgLst>
  <pc:docChgLst>
    <pc:chgData name="Nompumelelo Ncube (2332315)" userId="S::2332315@student.uwtsd.ac.uk::46df5dfe-e87c-4939-b080-ab8bcb2e34e5" providerId="AD" clId="Web-{23B6C698-2665-4A83-48D9-75712C72B15F}"/>
    <pc:docChg chg="modSld">
      <pc:chgData name="Nompumelelo Ncube (2332315)" userId="S::2332315@student.uwtsd.ac.uk::46df5dfe-e87c-4939-b080-ab8bcb2e34e5" providerId="AD" clId="Web-{23B6C698-2665-4A83-48D9-75712C72B15F}" dt="2025-12-16T07:51:14.590" v="78" actId="20577"/>
      <pc:docMkLst>
        <pc:docMk/>
      </pc:docMkLst>
      <pc:sldChg chg="modSp">
        <pc:chgData name="Nompumelelo Ncube (2332315)" userId="S::2332315@student.uwtsd.ac.uk::46df5dfe-e87c-4939-b080-ab8bcb2e34e5" providerId="AD" clId="Web-{23B6C698-2665-4A83-48D9-75712C72B15F}" dt="2025-12-16T07:51:14.590" v="78" actId="20577"/>
        <pc:sldMkLst>
          <pc:docMk/>
          <pc:sldMk cId="0" sldId="450"/>
        </pc:sldMkLst>
        <pc:spChg chg="mod">
          <ac:chgData name="Nompumelelo Ncube (2332315)" userId="S::2332315@student.uwtsd.ac.uk::46df5dfe-e87c-4939-b080-ab8bcb2e34e5" providerId="AD" clId="Web-{23B6C698-2665-4A83-48D9-75712C72B15F}" dt="2025-12-16T07:51:14.590" v="78" actId="20577"/>
          <ac:spMkLst>
            <pc:docMk/>
            <pc:sldMk cId="0" sldId="450"/>
            <ac:spMk id="6" creationId="{00000000-0000-0000-0000-000000000000}"/>
          </ac:spMkLst>
        </pc:spChg>
      </pc:sldChg>
    </pc:docChg>
  </pc:docChgLst>
  <pc:docChgLst>
    <pc:chgData name="Nompumelelo Ncube (2332315)" userId="S::2332315@student.uwtsd.ac.uk::46df5dfe-e87c-4939-b080-ab8bcb2e34e5" providerId="AD" clId="Web-{D730C43C-1671-4A23-5C00-B20F3888DD2A}"/>
    <pc:docChg chg="addSld modSld">
      <pc:chgData name="Nompumelelo Ncube (2332315)" userId="S::2332315@student.uwtsd.ac.uk::46df5dfe-e87c-4939-b080-ab8bcb2e34e5" providerId="AD" clId="Web-{D730C43C-1671-4A23-5C00-B20F3888DD2A}" dt="2025-12-14T11:38:51.446" v="167" actId="14100"/>
      <pc:docMkLst>
        <pc:docMk/>
      </pc:docMkLst>
      <pc:sldChg chg="modSp">
        <pc:chgData name="Nompumelelo Ncube (2332315)" userId="S::2332315@student.uwtsd.ac.uk::46df5dfe-e87c-4939-b080-ab8bcb2e34e5" providerId="AD" clId="Web-{D730C43C-1671-4A23-5C00-B20F3888DD2A}" dt="2025-12-14T11:34:01.542" v="159" actId="20577"/>
        <pc:sldMkLst>
          <pc:docMk/>
          <pc:sldMk cId="0" sldId="442"/>
        </pc:sldMkLst>
        <pc:spChg chg="mod">
          <ac:chgData name="Nompumelelo Ncube (2332315)" userId="S::2332315@student.uwtsd.ac.uk::46df5dfe-e87c-4939-b080-ab8bcb2e34e5" providerId="AD" clId="Web-{D730C43C-1671-4A23-5C00-B20F3888DD2A}" dt="2025-12-14T11:34:01.542" v="159" actId="20577"/>
          <ac:spMkLst>
            <pc:docMk/>
            <pc:sldMk cId="0" sldId="442"/>
            <ac:spMk id="8" creationId="{3CE4A3F5-312C-B169-6F99-0AB6D5BFA35A}"/>
          </ac:spMkLst>
        </pc:spChg>
      </pc:sldChg>
      <pc:sldChg chg="modSp">
        <pc:chgData name="Nompumelelo Ncube (2332315)" userId="S::2332315@student.uwtsd.ac.uk::46df5dfe-e87c-4939-b080-ab8bcb2e34e5" providerId="AD" clId="Web-{D730C43C-1671-4A23-5C00-B20F3888DD2A}" dt="2025-12-14T11:17:08.667" v="115" actId="20577"/>
        <pc:sldMkLst>
          <pc:docMk/>
          <pc:sldMk cId="0" sldId="452"/>
        </pc:sldMkLst>
        <pc:spChg chg="mod">
          <ac:chgData name="Nompumelelo Ncube (2332315)" userId="S::2332315@student.uwtsd.ac.uk::46df5dfe-e87c-4939-b080-ab8bcb2e34e5" providerId="AD" clId="Web-{D730C43C-1671-4A23-5C00-B20F3888DD2A}" dt="2025-12-14T11:17:08.667" v="115" actId="20577"/>
          <ac:spMkLst>
            <pc:docMk/>
            <pc:sldMk cId="0" sldId="452"/>
            <ac:spMk id="2" creationId="{00000000-0000-0000-0000-000000000000}"/>
          </ac:spMkLst>
        </pc:spChg>
      </pc:sldChg>
      <pc:sldChg chg="modSp">
        <pc:chgData name="Nompumelelo Ncube (2332315)" userId="S::2332315@student.uwtsd.ac.uk::46df5dfe-e87c-4939-b080-ab8bcb2e34e5" providerId="AD" clId="Web-{D730C43C-1671-4A23-5C00-B20F3888DD2A}" dt="2025-12-14T11:27:21.013" v="156" actId="20577"/>
        <pc:sldMkLst>
          <pc:docMk/>
          <pc:sldMk cId="0" sldId="454"/>
        </pc:sldMkLst>
        <pc:spChg chg="mod">
          <ac:chgData name="Nompumelelo Ncube (2332315)" userId="S::2332315@student.uwtsd.ac.uk::46df5dfe-e87c-4939-b080-ab8bcb2e34e5" providerId="AD" clId="Web-{D730C43C-1671-4A23-5C00-B20F3888DD2A}" dt="2025-12-14T11:27:21.013" v="156" actId="20577"/>
          <ac:spMkLst>
            <pc:docMk/>
            <pc:sldMk cId="0" sldId="454"/>
            <ac:spMk id="6" creationId="{00000000-0000-0000-0000-000000000000}"/>
          </ac:spMkLst>
        </pc:spChg>
      </pc:sldChg>
      <pc:sldChg chg="addSp modSp">
        <pc:chgData name="Nompumelelo Ncube (2332315)" userId="S::2332315@student.uwtsd.ac.uk::46df5dfe-e87c-4939-b080-ab8bcb2e34e5" providerId="AD" clId="Web-{D730C43C-1671-4A23-5C00-B20F3888DD2A}" dt="2025-12-14T11:38:51.446" v="167" actId="14100"/>
        <pc:sldMkLst>
          <pc:docMk/>
          <pc:sldMk cId="0" sldId="457"/>
        </pc:sldMkLst>
        <pc:spChg chg="mod">
          <ac:chgData name="Nompumelelo Ncube (2332315)" userId="S::2332315@student.uwtsd.ac.uk::46df5dfe-e87c-4939-b080-ab8bcb2e34e5" providerId="AD" clId="Web-{D730C43C-1671-4A23-5C00-B20F3888DD2A}" dt="2025-12-14T11:07:31.048" v="67" actId="20577"/>
          <ac:spMkLst>
            <pc:docMk/>
            <pc:sldMk cId="0" sldId="457"/>
            <ac:spMk id="2" creationId="{00000000-0000-0000-0000-000000000000}"/>
          </ac:spMkLst>
        </pc:spChg>
        <pc:spChg chg="mod">
          <ac:chgData name="Nompumelelo Ncube (2332315)" userId="S::2332315@student.uwtsd.ac.uk::46df5dfe-e87c-4939-b080-ab8bcb2e34e5" providerId="AD" clId="Web-{D730C43C-1671-4A23-5C00-B20F3888DD2A}" dt="2025-12-14T11:05:20.102" v="9" actId="20577"/>
          <ac:spMkLst>
            <pc:docMk/>
            <pc:sldMk cId="0" sldId="457"/>
            <ac:spMk id="3" creationId="{00000000-0000-0000-0000-000000000000}"/>
          </ac:spMkLst>
        </pc:spChg>
        <pc:picChg chg="add mod">
          <ac:chgData name="Nompumelelo Ncube (2332315)" userId="S::2332315@student.uwtsd.ac.uk::46df5dfe-e87c-4939-b080-ab8bcb2e34e5" providerId="AD" clId="Web-{D730C43C-1671-4A23-5C00-B20F3888DD2A}" dt="2025-12-14T11:38:51.446" v="167" actId="14100"/>
          <ac:picMkLst>
            <pc:docMk/>
            <pc:sldMk cId="0" sldId="457"/>
            <ac:picMk id="6" creationId="{9201100D-D13F-4DF1-80A7-8EAF70422EFD}"/>
          </ac:picMkLst>
        </pc:picChg>
      </pc:sldChg>
      <pc:sldChg chg="modSp">
        <pc:chgData name="Nompumelelo Ncube (2332315)" userId="S::2332315@student.uwtsd.ac.uk::46df5dfe-e87c-4939-b080-ab8bcb2e34e5" providerId="AD" clId="Web-{D730C43C-1671-4A23-5C00-B20F3888DD2A}" dt="2025-12-14T11:20:53.518" v="128" actId="20577"/>
        <pc:sldMkLst>
          <pc:docMk/>
          <pc:sldMk cId="0" sldId="459"/>
        </pc:sldMkLst>
        <pc:spChg chg="mod">
          <ac:chgData name="Nompumelelo Ncube (2332315)" userId="S::2332315@student.uwtsd.ac.uk::46df5dfe-e87c-4939-b080-ab8bcb2e34e5" providerId="AD" clId="Web-{D730C43C-1671-4A23-5C00-B20F3888DD2A}" dt="2025-12-14T11:20:53.518" v="128" actId="20577"/>
          <ac:spMkLst>
            <pc:docMk/>
            <pc:sldMk cId="0" sldId="459"/>
            <ac:spMk id="3" creationId="{00000000-0000-0000-0000-000000000000}"/>
          </ac:spMkLst>
        </pc:spChg>
      </pc:sldChg>
      <pc:sldChg chg="modSp">
        <pc:chgData name="Nompumelelo Ncube (2332315)" userId="S::2332315@student.uwtsd.ac.uk::46df5dfe-e87c-4939-b080-ab8bcb2e34e5" providerId="AD" clId="Web-{D730C43C-1671-4A23-5C00-B20F3888DD2A}" dt="2025-12-14T11:14:08.382" v="97" actId="20577"/>
        <pc:sldMkLst>
          <pc:docMk/>
          <pc:sldMk cId="0" sldId="460"/>
        </pc:sldMkLst>
        <pc:spChg chg="mod">
          <ac:chgData name="Nompumelelo Ncube (2332315)" userId="S::2332315@student.uwtsd.ac.uk::46df5dfe-e87c-4939-b080-ab8bcb2e34e5" providerId="AD" clId="Web-{D730C43C-1671-4A23-5C00-B20F3888DD2A}" dt="2025-12-14T11:14:08.382" v="97" actId="20577"/>
          <ac:spMkLst>
            <pc:docMk/>
            <pc:sldMk cId="0" sldId="460"/>
            <ac:spMk id="2" creationId="{00000000-0000-0000-0000-000000000000}"/>
          </ac:spMkLst>
        </pc:spChg>
        <pc:spChg chg="mod">
          <ac:chgData name="Nompumelelo Ncube (2332315)" userId="S::2332315@student.uwtsd.ac.uk::46df5dfe-e87c-4939-b080-ab8bcb2e34e5" providerId="AD" clId="Web-{D730C43C-1671-4A23-5C00-B20F3888DD2A}" dt="2025-12-14T11:12:49.192" v="70" actId="20577"/>
          <ac:spMkLst>
            <pc:docMk/>
            <pc:sldMk cId="0" sldId="460"/>
            <ac:spMk id="3" creationId="{00000000-0000-0000-0000-000000000000}"/>
          </ac:spMkLst>
        </pc:spChg>
      </pc:sldChg>
      <pc:sldChg chg="modSp">
        <pc:chgData name="Nompumelelo Ncube (2332315)" userId="S::2332315@student.uwtsd.ac.uk::46df5dfe-e87c-4939-b080-ab8bcb2e34e5" providerId="AD" clId="Web-{D730C43C-1671-4A23-5C00-B20F3888DD2A}" dt="2025-12-14T11:34:47.652" v="161" actId="1076"/>
        <pc:sldMkLst>
          <pc:docMk/>
          <pc:sldMk cId="1307179291" sldId="461"/>
        </pc:sldMkLst>
        <pc:spChg chg="mod">
          <ac:chgData name="Nompumelelo Ncube (2332315)" userId="S::2332315@student.uwtsd.ac.uk::46df5dfe-e87c-4939-b080-ab8bcb2e34e5" providerId="AD" clId="Web-{D730C43C-1671-4A23-5C00-B20F3888DD2A}" dt="2025-12-14T11:34:32.277" v="160" actId="20577"/>
          <ac:spMkLst>
            <pc:docMk/>
            <pc:sldMk cId="1307179291" sldId="461"/>
            <ac:spMk id="2" creationId="{F8FA4C53-C74B-22D2-DAE3-AB6BD5715A41}"/>
          </ac:spMkLst>
        </pc:spChg>
        <pc:picChg chg="mod">
          <ac:chgData name="Nompumelelo Ncube (2332315)" userId="S::2332315@student.uwtsd.ac.uk::46df5dfe-e87c-4939-b080-ab8bcb2e34e5" providerId="AD" clId="Web-{D730C43C-1671-4A23-5C00-B20F3888DD2A}" dt="2025-12-14T11:34:47.652" v="161" actId="1076"/>
          <ac:picMkLst>
            <pc:docMk/>
            <pc:sldMk cId="1307179291" sldId="461"/>
            <ac:picMk id="4" creationId="{F6B38CC2-D712-09F0-F8B0-23CB77AB2294}"/>
          </ac:picMkLst>
        </pc:picChg>
      </pc:sldChg>
      <pc:sldChg chg="modSp new">
        <pc:chgData name="Nompumelelo Ncube (2332315)" userId="S::2332315@student.uwtsd.ac.uk::46df5dfe-e87c-4939-b080-ab8bcb2e34e5" providerId="AD" clId="Web-{D730C43C-1671-4A23-5C00-B20F3888DD2A}" dt="2025-12-14T11:22:14.401" v="149" actId="20577"/>
        <pc:sldMkLst>
          <pc:docMk/>
          <pc:sldMk cId="1595284559" sldId="464"/>
        </pc:sldMkLst>
        <pc:spChg chg="mod">
          <ac:chgData name="Nompumelelo Ncube (2332315)" userId="S::2332315@student.uwtsd.ac.uk::46df5dfe-e87c-4939-b080-ab8bcb2e34e5" providerId="AD" clId="Web-{D730C43C-1671-4A23-5C00-B20F3888DD2A}" dt="2025-12-14T11:21:45.930" v="147" actId="20577"/>
          <ac:spMkLst>
            <pc:docMk/>
            <pc:sldMk cId="1595284559" sldId="464"/>
            <ac:spMk id="2" creationId="{772B8095-9F7C-2186-06FD-385CC9FEE564}"/>
          </ac:spMkLst>
        </pc:spChg>
        <pc:spChg chg="mod">
          <ac:chgData name="Nompumelelo Ncube (2332315)" userId="S::2332315@student.uwtsd.ac.uk::46df5dfe-e87c-4939-b080-ab8bcb2e34e5" providerId="AD" clId="Web-{D730C43C-1671-4A23-5C00-B20F3888DD2A}" dt="2025-12-14T11:22:14.401" v="149" actId="20577"/>
          <ac:spMkLst>
            <pc:docMk/>
            <pc:sldMk cId="1595284559" sldId="464"/>
            <ac:spMk id="3" creationId="{80E6BB1E-B148-A8A6-4341-9C8DBDC1BBBC}"/>
          </ac:spMkLst>
        </pc:spChg>
      </pc:sldChg>
    </pc:docChg>
  </pc:docChgLst>
  <pc:docChgLst>
    <pc:chgData name="Nompumelelo Ncube (2332315)" userId="S::2332315@student.uwtsd.ac.uk::46df5dfe-e87c-4939-b080-ab8bcb2e34e5" providerId="AD" clId="Web-{D23DE145-E4CA-F4AA-8A67-432B8C3E7EE3}"/>
    <pc:docChg chg="addSld delSld modSld">
      <pc:chgData name="Nompumelelo Ncube (2332315)" userId="S::2332315@student.uwtsd.ac.uk::46df5dfe-e87c-4939-b080-ab8bcb2e34e5" providerId="AD" clId="Web-{D23DE145-E4CA-F4AA-8A67-432B8C3E7EE3}" dt="2025-12-12T14:11:30.938" v="81" actId="14100"/>
      <pc:docMkLst>
        <pc:docMk/>
      </pc:docMkLst>
      <pc:sldChg chg="modSp">
        <pc:chgData name="Nompumelelo Ncube (2332315)" userId="S::2332315@student.uwtsd.ac.uk::46df5dfe-e87c-4939-b080-ab8bcb2e34e5" providerId="AD" clId="Web-{D23DE145-E4CA-F4AA-8A67-432B8C3E7EE3}" dt="2025-12-12T14:11:30.938" v="81" actId="14100"/>
        <pc:sldMkLst>
          <pc:docMk/>
          <pc:sldMk cId="0" sldId="442"/>
        </pc:sldMkLst>
        <pc:spChg chg="mod">
          <ac:chgData name="Nompumelelo Ncube (2332315)" userId="S::2332315@student.uwtsd.ac.uk::46df5dfe-e87c-4939-b080-ab8bcb2e34e5" providerId="AD" clId="Web-{D23DE145-E4CA-F4AA-8A67-432B8C3E7EE3}" dt="2025-12-12T14:10:52.203" v="78" actId="14100"/>
          <ac:spMkLst>
            <pc:docMk/>
            <pc:sldMk cId="0" sldId="442"/>
            <ac:spMk id="8" creationId="{3CE4A3F5-312C-B169-6F99-0AB6D5BFA35A}"/>
          </ac:spMkLst>
        </pc:spChg>
        <pc:picChg chg="mod">
          <ac:chgData name="Nompumelelo Ncube (2332315)" userId="S::2332315@student.uwtsd.ac.uk::46df5dfe-e87c-4939-b080-ab8bcb2e34e5" providerId="AD" clId="Web-{D23DE145-E4CA-F4AA-8A67-432B8C3E7EE3}" dt="2025-12-12T14:11:30.938" v="81" actId="14100"/>
          <ac:picMkLst>
            <pc:docMk/>
            <pc:sldMk cId="0" sldId="442"/>
            <ac:picMk id="4" creationId="{49477902-9532-49CC-9109-8CDD010424B3}"/>
          </ac:picMkLst>
        </pc:picChg>
      </pc:sldChg>
      <pc:sldChg chg="delSp modSp delAnim modNotes">
        <pc:chgData name="Nompumelelo Ncube (2332315)" userId="S::2332315@student.uwtsd.ac.uk::46df5dfe-e87c-4939-b080-ab8bcb2e34e5" providerId="AD" clId="Web-{D23DE145-E4CA-F4AA-8A67-432B8C3E7EE3}" dt="2025-12-12T14:09:10.731" v="71" actId="20577"/>
        <pc:sldMkLst>
          <pc:docMk/>
          <pc:sldMk cId="0" sldId="456"/>
        </pc:sldMkLst>
        <pc:spChg chg="mod">
          <ac:chgData name="Nompumelelo Ncube (2332315)" userId="S::2332315@student.uwtsd.ac.uk::46df5dfe-e87c-4939-b080-ab8bcb2e34e5" providerId="AD" clId="Web-{D23DE145-E4CA-F4AA-8A67-432B8C3E7EE3}" dt="2025-12-12T14:09:10.731" v="71" actId="20577"/>
          <ac:spMkLst>
            <pc:docMk/>
            <pc:sldMk cId="0" sldId="456"/>
            <ac:spMk id="3" creationId="{00000000-0000-0000-0000-000000000000}"/>
          </ac:spMkLst>
        </pc:spChg>
      </pc:sldChg>
      <pc:sldChg chg="modSp new">
        <pc:chgData name="Nompumelelo Ncube (2332315)" userId="S::2332315@student.uwtsd.ac.uk::46df5dfe-e87c-4939-b080-ab8bcb2e34e5" providerId="AD" clId="Web-{D23DE145-E4CA-F4AA-8A67-432B8C3E7EE3}" dt="2025-12-12T14:02:09.135" v="27" actId="20577"/>
        <pc:sldMkLst>
          <pc:docMk/>
          <pc:sldMk cId="3036648210" sldId="463"/>
        </pc:sldMkLst>
        <pc:spChg chg="mod">
          <ac:chgData name="Nompumelelo Ncube (2332315)" userId="S::2332315@student.uwtsd.ac.uk::46df5dfe-e87c-4939-b080-ab8bcb2e34e5" providerId="AD" clId="Web-{D23DE145-E4CA-F4AA-8A67-432B8C3E7EE3}" dt="2025-12-12T13:59:30.586" v="17" actId="20577"/>
          <ac:spMkLst>
            <pc:docMk/>
            <pc:sldMk cId="3036648210" sldId="463"/>
            <ac:spMk id="2" creationId="{B906937D-6594-C272-8F39-963C86072351}"/>
          </ac:spMkLst>
        </pc:spChg>
        <pc:spChg chg="mod">
          <ac:chgData name="Nompumelelo Ncube (2332315)" userId="S::2332315@student.uwtsd.ac.uk::46df5dfe-e87c-4939-b080-ab8bcb2e34e5" providerId="AD" clId="Web-{D23DE145-E4CA-F4AA-8A67-432B8C3E7EE3}" dt="2025-12-12T14:02:09.135" v="27" actId="20577"/>
          <ac:spMkLst>
            <pc:docMk/>
            <pc:sldMk cId="3036648210" sldId="463"/>
            <ac:spMk id="3" creationId="{10E36A84-6069-F814-B737-8472AD3AC7A6}"/>
          </ac:spMkLst>
        </pc:spChg>
      </pc:sldChg>
    </pc:docChg>
  </pc:docChgLst>
  <pc:docChgLst>
    <pc:chgData name="Nompumelelo Ncube (2332315)" userId="S::2332315@student.uwtsd.ac.uk::46df5dfe-e87c-4939-b080-ab8bcb2e34e5" providerId="AD" clId="Web-{9811297B-8743-2E7F-3B84-1A3C97851262}"/>
    <pc:docChg chg="addSld modSld">
      <pc:chgData name="Nompumelelo Ncube (2332315)" userId="S::2332315@student.uwtsd.ac.uk::46df5dfe-e87c-4939-b080-ab8bcb2e34e5" providerId="AD" clId="Web-{9811297B-8743-2E7F-3B84-1A3C97851262}" dt="2025-12-11T19:04:44.175" v="120" actId="20577"/>
      <pc:docMkLst>
        <pc:docMk/>
      </pc:docMkLst>
      <pc:sldChg chg="modSp">
        <pc:chgData name="Nompumelelo Ncube (2332315)" userId="S::2332315@student.uwtsd.ac.uk::46df5dfe-e87c-4939-b080-ab8bcb2e34e5" providerId="AD" clId="Web-{9811297B-8743-2E7F-3B84-1A3C97851262}" dt="2025-12-11T15:27:17.296" v="15" actId="20577"/>
        <pc:sldMkLst>
          <pc:docMk/>
          <pc:sldMk cId="0" sldId="450"/>
        </pc:sldMkLst>
        <pc:spChg chg="mod">
          <ac:chgData name="Nompumelelo Ncube (2332315)" userId="S::2332315@student.uwtsd.ac.uk::46df5dfe-e87c-4939-b080-ab8bcb2e34e5" providerId="AD" clId="Web-{9811297B-8743-2E7F-3B84-1A3C97851262}" dt="2025-12-11T15:27:17.296" v="15" actId="20577"/>
          <ac:spMkLst>
            <pc:docMk/>
            <pc:sldMk cId="0" sldId="450"/>
            <ac:spMk id="6" creationId="{00000000-0000-0000-0000-000000000000}"/>
          </ac:spMkLst>
        </pc:spChg>
      </pc:sldChg>
      <pc:sldChg chg="addSp delSp modSp mod setBg">
        <pc:chgData name="Nompumelelo Ncube (2332315)" userId="S::2332315@student.uwtsd.ac.uk::46df5dfe-e87c-4939-b080-ab8bcb2e34e5" providerId="AD" clId="Web-{9811297B-8743-2E7F-3B84-1A3C97851262}" dt="2025-12-11T18:13:59.871" v="107"/>
        <pc:sldMkLst>
          <pc:docMk/>
          <pc:sldMk cId="0" sldId="458"/>
        </pc:sldMkLst>
        <pc:spChg chg="mod">
          <ac:chgData name="Nompumelelo Ncube (2332315)" userId="S::2332315@student.uwtsd.ac.uk::46df5dfe-e87c-4939-b080-ab8bcb2e34e5" providerId="AD" clId="Web-{9811297B-8743-2E7F-3B84-1A3C97851262}" dt="2025-12-11T18:13:59.871" v="107"/>
          <ac:spMkLst>
            <pc:docMk/>
            <pc:sldMk cId="0" sldId="458"/>
            <ac:spMk id="2" creationId="{00000000-0000-0000-0000-000000000000}"/>
          </ac:spMkLst>
        </pc:spChg>
        <pc:spChg chg="mod ord">
          <ac:chgData name="Nompumelelo Ncube (2332315)" userId="S::2332315@student.uwtsd.ac.uk::46df5dfe-e87c-4939-b080-ab8bcb2e34e5" providerId="AD" clId="Web-{9811297B-8743-2E7F-3B84-1A3C97851262}" dt="2025-12-11T18:13:59.871" v="107"/>
          <ac:spMkLst>
            <pc:docMk/>
            <pc:sldMk cId="0" sldId="458"/>
            <ac:spMk id="3" creationId="{00000000-0000-0000-0000-000000000000}"/>
          </ac:spMkLst>
        </pc:spChg>
        <pc:spChg chg="mod">
          <ac:chgData name="Nompumelelo Ncube (2332315)" userId="S::2332315@student.uwtsd.ac.uk::46df5dfe-e87c-4939-b080-ab8bcb2e34e5" providerId="AD" clId="Web-{9811297B-8743-2E7F-3B84-1A3C97851262}" dt="2025-12-11T18:13:59.871" v="107"/>
          <ac:spMkLst>
            <pc:docMk/>
            <pc:sldMk cId="0" sldId="458"/>
            <ac:spMk id="4" creationId="{00000000-0000-0000-0000-000000000000}"/>
          </ac:spMkLst>
        </pc:spChg>
        <pc:spChg chg="mod">
          <ac:chgData name="Nompumelelo Ncube (2332315)" userId="S::2332315@student.uwtsd.ac.uk::46df5dfe-e87c-4939-b080-ab8bcb2e34e5" providerId="AD" clId="Web-{9811297B-8743-2E7F-3B84-1A3C97851262}" dt="2025-12-11T18:13:59.871" v="107"/>
          <ac:spMkLst>
            <pc:docMk/>
            <pc:sldMk cId="0" sldId="458"/>
            <ac:spMk id="5" creationId="{00000000-0000-0000-0000-000000000000}"/>
          </ac:spMkLst>
        </pc:spChg>
        <pc:picChg chg="add mod ord">
          <ac:chgData name="Nompumelelo Ncube (2332315)" userId="S::2332315@student.uwtsd.ac.uk::46df5dfe-e87c-4939-b080-ab8bcb2e34e5" providerId="AD" clId="Web-{9811297B-8743-2E7F-3B84-1A3C97851262}" dt="2025-12-11T18:13:59.871" v="107"/>
          <ac:picMkLst>
            <pc:docMk/>
            <pc:sldMk cId="0" sldId="458"/>
            <ac:picMk id="6" creationId="{B0E8F5A9-FCA5-7381-FFB6-00CCEF99907E}"/>
          </ac:picMkLst>
        </pc:picChg>
      </pc:sldChg>
      <pc:sldChg chg="modSp new">
        <pc:chgData name="Nompumelelo Ncube (2332315)" userId="S::2332315@student.uwtsd.ac.uk::46df5dfe-e87c-4939-b080-ab8bcb2e34e5" providerId="AD" clId="Web-{9811297B-8743-2E7F-3B84-1A3C97851262}" dt="2025-12-11T19:04:44.175" v="120" actId="20577"/>
        <pc:sldMkLst>
          <pc:docMk/>
          <pc:sldMk cId="3212381876" sldId="462"/>
        </pc:sldMkLst>
        <pc:spChg chg="mod">
          <ac:chgData name="Nompumelelo Ncube (2332315)" userId="S::2332315@student.uwtsd.ac.uk::46df5dfe-e87c-4939-b080-ab8bcb2e34e5" providerId="AD" clId="Web-{9811297B-8743-2E7F-3B84-1A3C97851262}" dt="2025-12-11T19:04:44.175" v="120" actId="20577"/>
          <ac:spMkLst>
            <pc:docMk/>
            <pc:sldMk cId="3212381876" sldId="462"/>
            <ac:spMk id="3" creationId="{CA6A289D-B2A4-38AE-5AC2-BD96540F871F}"/>
          </ac:spMkLst>
        </pc:spChg>
      </pc:sldChg>
    </pc:docChg>
  </pc:docChgLst>
  <pc:docChgLst>
    <pc:chgData name="Nompumelelo Ncube (2332315)" userId="S::2332315@student.uwtsd.ac.uk::46df5dfe-e87c-4939-b080-ab8bcb2e34e5" providerId="AD" clId="Web-{19BC065A-8CD3-B6EB-2658-30037DA2E3D9}"/>
    <pc:docChg chg="modSld">
      <pc:chgData name="Nompumelelo Ncube (2332315)" userId="S::2332315@student.uwtsd.ac.uk::46df5dfe-e87c-4939-b080-ab8bcb2e34e5" providerId="AD" clId="Web-{19BC065A-8CD3-B6EB-2658-30037DA2E3D9}" dt="2025-12-17T10:41:41.831" v="2" actId="20577"/>
      <pc:docMkLst>
        <pc:docMk/>
      </pc:docMkLst>
      <pc:sldChg chg="modSp">
        <pc:chgData name="Nompumelelo Ncube (2332315)" userId="S::2332315@student.uwtsd.ac.uk::46df5dfe-e87c-4939-b080-ab8bcb2e34e5" providerId="AD" clId="Web-{19BC065A-8CD3-B6EB-2658-30037DA2E3D9}" dt="2025-12-17T10:41:41.831" v="2" actId="20577"/>
        <pc:sldMkLst>
          <pc:docMk/>
          <pc:sldMk cId="1654431037" sldId="465"/>
        </pc:sldMkLst>
        <pc:spChg chg="mod">
          <ac:chgData name="Nompumelelo Ncube (2332315)" userId="S::2332315@student.uwtsd.ac.uk::46df5dfe-e87c-4939-b080-ab8bcb2e34e5" providerId="AD" clId="Web-{19BC065A-8CD3-B6EB-2658-30037DA2E3D9}" dt="2025-12-17T10:41:41.831" v="2" actId="20577"/>
          <ac:spMkLst>
            <pc:docMk/>
            <pc:sldMk cId="1654431037" sldId="465"/>
            <ac:spMk id="3" creationId="{4D908267-A890-D756-B448-78F98896C771}"/>
          </ac:spMkLst>
        </pc:spChg>
      </pc:sldChg>
    </pc:docChg>
  </pc:docChgLst>
  <pc:docChgLst>
    <pc:chgData name="Nompumelelo Ncube (2332315)" userId="S::2332315@student.uwtsd.ac.uk::46df5dfe-e87c-4939-b080-ab8bcb2e34e5" providerId="AD" clId="Web-{6FF7B73A-6599-12A9-730B-DDD5E9F496E5}"/>
    <pc:docChg chg="modSld">
      <pc:chgData name="Nompumelelo Ncube (2332315)" userId="S::2332315@student.uwtsd.ac.uk::46df5dfe-e87c-4939-b080-ab8bcb2e34e5" providerId="AD" clId="Web-{6FF7B73A-6599-12A9-730B-DDD5E9F496E5}" dt="2025-12-12T15:21:19.028" v="0"/>
      <pc:docMkLst>
        <pc:docMk/>
      </pc:docMkLst>
      <pc:sldChg chg="modSp modMedia">
        <pc:chgData name="Nompumelelo Ncube (2332315)" userId="S::2332315@student.uwtsd.ac.uk::46df5dfe-e87c-4939-b080-ab8bcb2e34e5" providerId="AD" clId="Web-{6FF7B73A-6599-12A9-730B-DDD5E9F496E5}" dt="2025-12-12T15:21:19.028" v="0"/>
        <pc:sldMkLst>
          <pc:docMk/>
          <pc:sldMk cId="0" sldId="442"/>
        </pc:sldMkLst>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lstStyle>
            <a:lvl1pPr eaLnBrk="1" hangingPunct="1">
              <a:defRPr sz="1200"/>
            </a:lvl1pPr>
          </a:lstStyle>
          <a:p>
            <a:pPr>
              <a:defRPr/>
            </a:pPr>
            <a:endParaRPr lang="en-GB" altLang="en-US"/>
          </a:p>
        </p:txBody>
      </p:sp>
      <p:sp>
        <p:nvSpPr>
          <p:cNvPr id="109571" name="Rectangle 3"/>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lstStyle>
            <a:lvl1pPr algn="r" eaLnBrk="1" hangingPunct="1">
              <a:defRPr sz="1200"/>
            </a:lvl1pPr>
          </a:lstStyle>
          <a:p>
            <a:pPr>
              <a:defRPr/>
            </a:pPr>
            <a:endParaRPr lang="en-GB" altLang="en-US"/>
          </a:p>
        </p:txBody>
      </p:sp>
      <p:sp>
        <p:nvSpPr>
          <p:cNvPr id="109572" name="Rectangle 4"/>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lstStyle>
            <a:lvl1pPr eaLnBrk="1" hangingPunct="1">
              <a:defRPr sz="1200"/>
            </a:lvl1pPr>
          </a:lstStyle>
          <a:p>
            <a:pPr>
              <a:defRPr/>
            </a:pPr>
            <a:endParaRPr lang="en-GB" altLang="en-US"/>
          </a:p>
        </p:txBody>
      </p:sp>
      <p:sp>
        <p:nvSpPr>
          <p:cNvPr id="109573" name="Rectangle 5"/>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lstStyle>
            <a:lvl1pPr algn="r" eaLnBrk="1" hangingPunct="1">
              <a:defRPr sz="1200"/>
            </a:lvl1pPr>
          </a:lstStyle>
          <a:p>
            <a:pPr>
              <a:defRPr/>
            </a:pPr>
            <a:fld id="{EB3EE64B-EB71-4E2B-93C1-F4117BD13F79}" type="slidenum">
              <a:rPr lang="en-GB" altLang="en-US"/>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lstStyle>
            <a:lvl1pPr eaLnBrk="1" hangingPunct="1">
              <a:defRPr sz="1200">
                <a:latin typeface="Verdana" panose="020B0604030504040204" pitchFamily="34" charset="0"/>
              </a:defRPr>
            </a:lvl1pPr>
          </a:lstStyle>
          <a:p>
            <a:pPr>
              <a:defRPr/>
            </a:pPr>
            <a:endParaRPr lang="en-GB" altLang="en-US"/>
          </a:p>
        </p:txBody>
      </p:sp>
      <p:sp>
        <p:nvSpPr>
          <p:cNvPr id="87043" name="Rectangle 3"/>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87045" name="Rectangle 5"/>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lstStyle>
            <a:lvl1pPr eaLnBrk="1" hangingPunct="1">
              <a:defRPr sz="1200">
                <a:latin typeface="Verdana" panose="020B0604030504040204" pitchFamily="34" charset="0"/>
              </a:defRPr>
            </a:lvl1pPr>
          </a:lstStyle>
          <a:p>
            <a:pPr>
              <a:defRPr/>
            </a:pPr>
            <a:endParaRPr lang="en-GB" altLang="en-US"/>
          </a:p>
        </p:txBody>
      </p:sp>
      <p:sp>
        <p:nvSpPr>
          <p:cNvPr id="87047" name="Rectangle 7"/>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lstStyle>
            <a:lvl1pPr algn="r" eaLnBrk="1" hangingPunct="1">
              <a:defRPr sz="1200">
                <a:latin typeface="Verdana" panose="020B0604030504040204" pitchFamily="34" charset="0"/>
              </a:defRPr>
            </a:lvl1pPr>
          </a:lstStyle>
          <a:p>
            <a:pPr>
              <a:defRPr/>
            </a:pPr>
            <a:fld id="{81B164FB-C17E-44B0-8405-045844A6C61F}" type="slidenum">
              <a:rPr lang="en-GB" altLang="en-US"/>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latin typeface="Calibri"/>
              <a:ea typeface="Calibri"/>
              <a:cs typeface="Calibri"/>
            </a:endParaRPr>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a:t>3</a:t>
            </a:fld>
            <a:endParaRPr lang="en-GB" altLang="en-US"/>
          </a:p>
        </p:txBody>
      </p:sp>
    </p:spTree>
    <p:extLst>
      <p:ext uri="{BB962C8B-B14F-4D97-AF65-F5344CB8AC3E}">
        <p14:creationId xmlns:p14="http://schemas.microsoft.com/office/powerpoint/2010/main" val="382447583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1726443" y="1122363"/>
            <a:ext cx="5691116" cy="2621154"/>
          </a:xfrm>
        </p:spPr>
        <p:txBody>
          <a:bodyPr anchor="b">
            <a:normAutofit/>
          </a:bodyPr>
          <a:lstStyle>
            <a:lvl1pPr algn="ctr">
              <a:defRPr sz="5333"/>
            </a:lvl1pPr>
          </a:lstStyle>
          <a:p>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1726443" y="3843709"/>
            <a:ext cx="5691116" cy="1414091"/>
          </a:xfrm>
        </p:spPr>
        <p:txBody>
          <a:bodyPr>
            <a:normAutofit/>
          </a:bodyPr>
          <a:lstStyle>
            <a:lvl1pPr marL="0" indent="0" algn="ctr">
              <a:buNone/>
              <a:defRPr sz="2400"/>
            </a:lvl1pPr>
            <a:lvl2pPr marL="609585" indent="0" algn="ctr">
              <a:buNone/>
              <a:defRPr sz="2400"/>
            </a:lvl2pPr>
            <a:lvl3pPr marL="1219170" indent="0" algn="ctr">
              <a:buNone/>
              <a:defRPr sz="2400"/>
            </a:lvl3pPr>
            <a:lvl4pPr marL="1828754" indent="0" algn="ctr">
              <a:buNone/>
              <a:defRPr sz="2133"/>
            </a:lvl4pPr>
            <a:lvl5pPr marL="2438339" indent="0" algn="ctr">
              <a:buNone/>
              <a:defRPr sz="2133"/>
            </a:lvl5pPr>
            <a:lvl6pPr marL="3047924" indent="0" algn="ctr">
              <a:buNone/>
              <a:defRPr sz="2133"/>
            </a:lvl6pPr>
            <a:lvl7pPr marL="3657509" indent="0" algn="ctr">
              <a:buNone/>
              <a:defRPr sz="2133"/>
            </a:lvl7pPr>
            <a:lvl8pPr marL="4267093" indent="0" algn="ctr">
              <a:buNone/>
              <a:defRPr sz="2133"/>
            </a:lvl8pPr>
            <a:lvl9pPr marL="4876678" indent="0" algn="ctr">
              <a:buNone/>
              <a:defRPr sz="2133"/>
            </a:lvl9pPr>
          </a:lstStyle>
          <a:p>
            <a:r>
              <a:rPr lang="en-US"/>
              <a:t>Click to edit Master subtitle style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77CA0979-F579-4E9B-A675-1F5ABBFF00DB}" type="datetimeFigureOut">
              <a:rPr lang="en-US" dirty="0"/>
              <a:t>12/17/2025</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2073984177"/>
      </p:ext>
    </p:extLst>
  </p:cSld>
  <p:clrMapOvr>
    <a:masterClrMapping/>
  </p:clrMapOvr>
  <p:extLst>
    <p:ext uri="{DCECCB84-F9BA-43D5-87BE-67443E8EF086}">
      <p15:sldGuideLst xmlns:p15="http://schemas.microsoft.com/office/powerpoint/2012/main">
        <p15:guide id="5" orient="horz" pos="2160" userDrawn="1">
          <p15:clr>
            <a:srgbClr val="FBAE40"/>
          </p15:clr>
        </p15:guide>
        <p15:guide id="6" pos="2880"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73E7156E-175E-4DBA-9D21-B772C320F342}" type="datetimeFigureOut">
              <a:rPr lang="en-US" dirty="0"/>
              <a:t>12/17/2025</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418333064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1D06AF-EF87-8489-2C82-DEB90B7EFE0C}"/>
              </a:ext>
            </a:extLst>
          </p:cNvPr>
          <p:cNvSpPr>
            <a:spLocks noGrp="1"/>
          </p:cNvSpPr>
          <p:nvPr>
            <p:ph type="title"/>
          </p:nvPr>
        </p:nvSpPr>
        <p:spPr>
          <a:xfrm>
            <a:off x="452536" y="553617"/>
            <a:ext cx="6204855" cy="4008859"/>
          </a:xfrm>
        </p:spPr>
        <p:txBody>
          <a:bodyPr anchor="t">
            <a:normAutofit/>
          </a:bodyPr>
          <a:lstStyle>
            <a:lvl1pPr>
              <a:defRPr sz="7200" cap="all" baseline="0"/>
            </a:lvl1pPr>
          </a:lstStyle>
          <a:p>
            <a:r>
              <a:rPr lang="en-US"/>
              <a:t>Click to edit Master title style</a:t>
            </a:r>
          </a:p>
        </p:txBody>
      </p:sp>
      <p:sp>
        <p:nvSpPr>
          <p:cNvPr id="3" name="Text Placeholder 2">
            <a:extLst>
              <a:ext uri="{FF2B5EF4-FFF2-40B4-BE49-F238E27FC236}">
                <a16:creationId xmlns:a16="http://schemas.microsoft.com/office/drawing/2014/main" id="{308E5678-CA38-1318-9EA2-5E0A4F9A59BA}"/>
              </a:ext>
            </a:extLst>
          </p:cNvPr>
          <p:cNvSpPr>
            <a:spLocks noGrp="1"/>
          </p:cNvSpPr>
          <p:nvPr>
            <p:ph type="body" idx="1"/>
          </p:nvPr>
        </p:nvSpPr>
        <p:spPr>
          <a:xfrm>
            <a:off x="452535" y="4589464"/>
            <a:ext cx="6204855" cy="1384617"/>
          </a:xfrm>
        </p:spPr>
        <p:txBody>
          <a:bodyPr anchor="b">
            <a:normAutofit/>
          </a:bodyPr>
          <a:lstStyle>
            <a:lvl1pPr marL="0" indent="0">
              <a:buNone/>
              <a:defRPr sz="2667">
                <a:solidFill>
                  <a:schemeClr val="tx1"/>
                </a:solidFill>
              </a:defRPr>
            </a:lvl1pPr>
            <a:lvl2pPr marL="609585" indent="0">
              <a:buNone/>
              <a:defRPr sz="2667">
                <a:solidFill>
                  <a:schemeClr val="tx1">
                    <a:tint val="75000"/>
                  </a:schemeClr>
                </a:solidFill>
              </a:defRPr>
            </a:lvl2pPr>
            <a:lvl3pPr marL="1219170" indent="0">
              <a:buNone/>
              <a:defRPr sz="2400">
                <a:solidFill>
                  <a:schemeClr val="tx1">
                    <a:tint val="75000"/>
                  </a:schemeClr>
                </a:solidFill>
              </a:defRPr>
            </a:lvl3pPr>
            <a:lvl4pPr marL="1828754" indent="0">
              <a:buNone/>
              <a:defRPr sz="2133">
                <a:solidFill>
                  <a:schemeClr val="tx1">
                    <a:tint val="75000"/>
                  </a:schemeClr>
                </a:solidFill>
              </a:defRPr>
            </a:lvl4pPr>
            <a:lvl5pPr marL="2438339" indent="0">
              <a:buNone/>
              <a:defRPr sz="2133">
                <a:solidFill>
                  <a:schemeClr val="tx1">
                    <a:tint val="75000"/>
                  </a:schemeClr>
                </a:solidFill>
              </a:defRPr>
            </a:lvl5pPr>
            <a:lvl6pPr marL="3047924" indent="0">
              <a:buNone/>
              <a:defRPr sz="2133">
                <a:solidFill>
                  <a:schemeClr val="tx1">
                    <a:tint val="75000"/>
                  </a:schemeClr>
                </a:solidFill>
              </a:defRPr>
            </a:lvl6pPr>
            <a:lvl7pPr marL="3657509" indent="0">
              <a:buNone/>
              <a:defRPr sz="2133">
                <a:solidFill>
                  <a:schemeClr val="tx1">
                    <a:tint val="75000"/>
                  </a:schemeClr>
                </a:solidFill>
              </a:defRPr>
            </a:lvl7pPr>
            <a:lvl8pPr marL="4267093" indent="0">
              <a:buNone/>
              <a:defRPr sz="2133">
                <a:solidFill>
                  <a:schemeClr val="tx1">
                    <a:tint val="75000"/>
                  </a:schemeClr>
                </a:solidFill>
              </a:defRPr>
            </a:lvl8pPr>
            <a:lvl9pPr marL="4876678" indent="0">
              <a:buNone/>
              <a:defRPr sz="2133">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4E99186-7E5A-60AF-DE69-5C7DA71611AB}"/>
              </a:ext>
            </a:extLst>
          </p:cNvPr>
          <p:cNvSpPr>
            <a:spLocks noGrp="1"/>
          </p:cNvSpPr>
          <p:nvPr>
            <p:ph type="dt" sz="half" idx="10"/>
          </p:nvPr>
        </p:nvSpPr>
        <p:spPr/>
        <p:txBody>
          <a:bodyPr/>
          <a:lstStyle/>
          <a:p>
            <a:fld id="{04895F6E-3D02-4292-95D1-C62B3126321B}" type="datetimeFigureOut">
              <a:rPr lang="en-US" dirty="0"/>
              <a:t>12/17/2025</a:t>
            </a:fld>
            <a:endParaRPr lang="en-US"/>
          </a:p>
        </p:txBody>
      </p:sp>
      <p:sp>
        <p:nvSpPr>
          <p:cNvPr id="5" name="Footer Placeholder 4">
            <a:extLst>
              <a:ext uri="{FF2B5EF4-FFF2-40B4-BE49-F238E27FC236}">
                <a16:creationId xmlns:a16="http://schemas.microsoft.com/office/drawing/2014/main" id="{82FA13D1-1FBA-E820-323B-77B41F1A665D}"/>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FB39BE85-85F6-4636-C651-D87CC969A49E}"/>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27409352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59486" y="548640"/>
            <a:ext cx="8055864" cy="1132258"/>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572E861E-DFBA-B4AA-9356-CDE3D3F57C04}"/>
              </a:ext>
            </a:extLst>
          </p:cNvPr>
          <p:cNvSpPr>
            <a:spLocks noGrp="1"/>
          </p:cNvSpPr>
          <p:nvPr>
            <p:ph sz="half" idx="1"/>
          </p:nvPr>
        </p:nvSpPr>
        <p:spPr>
          <a:xfrm>
            <a:off x="459486"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451D7538-EC5A-3EE7-176F-A58920C50797}"/>
              </a:ext>
            </a:extLst>
          </p:cNvPr>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EDCB5ACB-D10C-44A8-9570-124370F4CB38}" type="datetimeFigureOut">
              <a:rPr lang="en-US" dirty="0"/>
              <a:t>12/17/2025</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114467635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457200" y="547396"/>
            <a:ext cx="8059341" cy="1143292"/>
          </a:xfrm>
        </p:spPr>
        <p:txBody>
          <a:bodyPr/>
          <a:lstStyle/>
          <a:p>
            <a:r>
              <a:rPr lang="en-US"/>
              <a:t>Click to edit Master title style</a:t>
            </a:r>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457201" y="1685735"/>
            <a:ext cx="3868340" cy="559834"/>
          </a:xfrm>
        </p:spPr>
        <p:txBody>
          <a:bodyPr anchor="b">
            <a:normAutofit/>
          </a:bodyPr>
          <a:lstStyle>
            <a:lvl1pPr marL="0" indent="0">
              <a:lnSpc>
                <a:spcPct val="90000"/>
              </a:lnSpc>
              <a:buNone/>
              <a:defRPr sz="2667" b="1" cap="all" baseline="0"/>
            </a:lvl1pPr>
            <a:lvl2pPr marL="609585" indent="0">
              <a:buNone/>
              <a:defRPr sz="2667" b="1"/>
            </a:lvl2pPr>
            <a:lvl3pPr marL="1219170" indent="0">
              <a:buNone/>
              <a:defRPr sz="2400" b="1"/>
            </a:lvl3pPr>
            <a:lvl4pPr marL="1828754" indent="0">
              <a:buNone/>
              <a:defRPr sz="2133" b="1"/>
            </a:lvl4pPr>
            <a:lvl5pPr marL="2438339" indent="0">
              <a:buNone/>
              <a:defRPr sz="2133" b="1"/>
            </a:lvl5pPr>
            <a:lvl6pPr marL="3047924" indent="0">
              <a:buNone/>
              <a:defRPr sz="2133" b="1"/>
            </a:lvl6pPr>
            <a:lvl7pPr marL="3657509" indent="0">
              <a:buNone/>
              <a:defRPr sz="2133" b="1"/>
            </a:lvl7pPr>
            <a:lvl8pPr marL="4267093" indent="0">
              <a:buNone/>
              <a:defRPr sz="2133" b="1"/>
            </a:lvl8pPr>
            <a:lvl9pPr marL="4876678" indent="0">
              <a:buNone/>
              <a:defRPr sz="2133" b="1"/>
            </a:lvl9pPr>
          </a:lstStyle>
          <a:p>
            <a:pPr lvl="0"/>
            <a:r>
              <a:rPr lang="en-US"/>
              <a:t>Click to edit Master text styles</a:t>
            </a:r>
          </a:p>
        </p:txBody>
      </p:sp>
      <p:sp>
        <p:nvSpPr>
          <p:cNvPr id="4" name="Content Placeholder 3">
            <a:extLst>
              <a:ext uri="{FF2B5EF4-FFF2-40B4-BE49-F238E27FC236}">
                <a16:creationId xmlns:a16="http://schemas.microsoft.com/office/drawing/2014/main" id="{94DA52B0-7419-A946-4523-6D34BCAD26D1}"/>
              </a:ext>
            </a:extLst>
          </p:cNvPr>
          <p:cNvSpPr>
            <a:spLocks noGrp="1"/>
          </p:cNvSpPr>
          <p:nvPr>
            <p:ph sz="half" idx="2"/>
          </p:nvPr>
        </p:nvSpPr>
        <p:spPr>
          <a:xfrm>
            <a:off x="457201" y="2386895"/>
            <a:ext cx="3868340" cy="37650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4629150" y="1685735"/>
            <a:ext cx="3887391" cy="559834"/>
          </a:xfrm>
        </p:spPr>
        <p:txBody>
          <a:bodyPr anchor="b">
            <a:normAutofit/>
          </a:bodyPr>
          <a:lstStyle>
            <a:lvl1pPr marL="0" indent="0">
              <a:lnSpc>
                <a:spcPct val="90000"/>
              </a:lnSpc>
              <a:buNone/>
              <a:defRPr sz="2667" b="1" cap="all" baseline="0"/>
            </a:lvl1pPr>
            <a:lvl2pPr marL="609585" indent="0">
              <a:buNone/>
              <a:defRPr sz="2667" b="1"/>
            </a:lvl2pPr>
            <a:lvl3pPr marL="1219170" indent="0">
              <a:buNone/>
              <a:defRPr sz="2400" b="1"/>
            </a:lvl3pPr>
            <a:lvl4pPr marL="1828754" indent="0">
              <a:buNone/>
              <a:defRPr sz="2133" b="1"/>
            </a:lvl4pPr>
            <a:lvl5pPr marL="2438339" indent="0">
              <a:buNone/>
              <a:defRPr sz="2133" b="1"/>
            </a:lvl5pPr>
            <a:lvl6pPr marL="3047924" indent="0">
              <a:buNone/>
              <a:defRPr sz="2133" b="1"/>
            </a:lvl6pPr>
            <a:lvl7pPr marL="3657509" indent="0">
              <a:buNone/>
              <a:defRPr sz="2133" b="1"/>
            </a:lvl7pPr>
            <a:lvl8pPr marL="4267093" indent="0">
              <a:buNone/>
              <a:defRPr sz="2133" b="1"/>
            </a:lvl8pPr>
            <a:lvl9pPr marL="4876678" indent="0">
              <a:buNone/>
              <a:defRPr sz="2133" b="1"/>
            </a:lvl9pPr>
          </a:lstStyle>
          <a:p>
            <a:pPr lvl="0"/>
            <a:r>
              <a:rPr lang="en-US"/>
              <a:t>Click to edit Master text styles</a:t>
            </a:r>
          </a:p>
        </p:txBody>
      </p:sp>
      <p:sp>
        <p:nvSpPr>
          <p:cNvPr id="6" name="Content Placeholder 5">
            <a:extLst>
              <a:ext uri="{FF2B5EF4-FFF2-40B4-BE49-F238E27FC236}">
                <a16:creationId xmlns:a16="http://schemas.microsoft.com/office/drawing/2014/main" id="{33BAE980-E611-98B5-04E9-DE4584B0E33F}"/>
              </a:ext>
            </a:extLst>
          </p:cNvPr>
          <p:cNvSpPr>
            <a:spLocks noGrp="1"/>
          </p:cNvSpPr>
          <p:nvPr>
            <p:ph sz="quarter" idx="4"/>
          </p:nvPr>
        </p:nvSpPr>
        <p:spPr>
          <a:xfrm>
            <a:off x="4629150" y="2386895"/>
            <a:ext cx="3887392" cy="37650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p>
            <a:fld id="{AB8D84F4-0E7A-4BDE-98C6-AE68FB974645}" type="datetimeFigureOut">
              <a:rPr lang="en-US" dirty="0"/>
              <a:t>12/17/2025</a:t>
            </a:fld>
            <a:endParaRPr lang="en-US"/>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p>
            <a:r>
              <a:rPr lang="en-US"/>
              <a:t>
              </a:t>
            </a:r>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160772316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fld id="{CBEFF1D8-9801-4C4B-92F3-66C9A863BD74}" type="datetimeFigureOut">
              <a:rPr lang="en-US" dirty="0"/>
              <a:t>12/17/2025</a:t>
            </a:fld>
            <a:endParaRPr lang="en-US"/>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p>
            <a:r>
              <a:rPr lang="en-US"/>
              <a:t>
              </a:t>
            </a:r>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405093613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p>
            <a:fld id="{961FE8FD-B23E-4E1A-83EF-0847EBEA0105}" type="datetimeFigureOut">
              <a:rPr lang="en-US" dirty="0"/>
              <a:t>12/17/2025</a:t>
            </a:fld>
            <a:endParaRPr lang="en-US"/>
          </a:p>
        </p:txBody>
      </p:sp>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p>
            <a:r>
              <a:rPr lang="en-US"/>
              <a:t>
              </a:t>
            </a:r>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25962833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447870" y="553617"/>
            <a:ext cx="2696726" cy="1757505"/>
          </a:xfrm>
        </p:spPr>
        <p:txBody>
          <a:bodyPr anchor="t">
            <a:normAutofit/>
          </a:bodyPr>
          <a:lstStyle>
            <a:lvl1pPr>
              <a:defRPr sz="3733"/>
            </a:lvl1pPr>
          </a:lstStyle>
          <a:p>
            <a:r>
              <a:rPr lang="en-US"/>
              <a:t>Click to edit Master title style</a:t>
            </a:r>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3851031" y="553616"/>
            <a:ext cx="4709806" cy="5486400"/>
          </a:xfrm>
        </p:spPr>
        <p:txBody>
          <a:bodyPr>
            <a:normAutofit/>
          </a:bodyPr>
          <a:lstStyle>
            <a:lvl1pPr>
              <a:defRPr sz="3733"/>
            </a:lvl1pPr>
            <a:lvl2pPr>
              <a:defRPr sz="3200"/>
            </a:lvl2pPr>
            <a:lvl3pPr>
              <a:defRPr sz="2667"/>
            </a:lvl3pPr>
            <a:lvl4pPr>
              <a:defRPr sz="2400"/>
            </a:lvl4pPr>
            <a:lvl5pPr>
              <a:defRPr sz="2400"/>
            </a:lvl5pPr>
            <a:lvl6pPr>
              <a:defRPr sz="2400"/>
            </a:lvl6pPr>
            <a:lvl7pPr>
              <a:defRPr sz="2400"/>
            </a:lvl7pPr>
            <a:lvl8pPr>
              <a:defRPr sz="2400"/>
            </a:lvl8pPr>
            <a:lvl9pPr>
              <a:defRPr sz="2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447870" y="2311122"/>
            <a:ext cx="2696726" cy="3728895"/>
          </a:xfrm>
        </p:spPr>
        <p:txBody>
          <a:bodyPr anchor="t">
            <a:normAutofit/>
          </a:bodyPr>
          <a:lstStyle>
            <a:lvl1pPr marL="0" indent="0">
              <a:buNone/>
              <a:defRPr sz="2400"/>
            </a:lvl1pPr>
            <a:lvl2pPr marL="609585" indent="0">
              <a:buNone/>
              <a:defRPr sz="1867"/>
            </a:lvl2pPr>
            <a:lvl3pPr marL="1219170" indent="0">
              <a:buNone/>
              <a:defRPr sz="1600"/>
            </a:lvl3pPr>
            <a:lvl4pPr marL="1828754" indent="0">
              <a:buNone/>
              <a:defRPr sz="1333"/>
            </a:lvl4pPr>
            <a:lvl5pPr marL="2438339" indent="0">
              <a:buNone/>
              <a:defRPr sz="1333"/>
            </a:lvl5pPr>
            <a:lvl6pPr marL="3047924" indent="0">
              <a:buNone/>
              <a:defRPr sz="1333"/>
            </a:lvl6pPr>
            <a:lvl7pPr marL="3657509" indent="0">
              <a:buNone/>
              <a:defRPr sz="1333"/>
            </a:lvl7pPr>
            <a:lvl8pPr marL="4267093" indent="0">
              <a:buNone/>
              <a:defRPr sz="1333"/>
            </a:lvl8pPr>
            <a:lvl9pPr marL="4876678" indent="0">
              <a:buNone/>
              <a:defRPr sz="1333"/>
            </a:lvl9pPr>
          </a:lstStyle>
          <a:p>
            <a:pPr lvl="0"/>
            <a:r>
              <a:rPr lang="en-US"/>
              <a:t>Click to edit Master text styles</a:t>
            </a:r>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lstStyle/>
          <a:p>
            <a:fld id="{8DDF891E-A7C2-465C-AD39-8EDCB0F58E3C}" type="datetimeFigureOut">
              <a:rPr lang="en-US" dirty="0"/>
              <a:t>12/17/2025</a:t>
            </a:fld>
            <a:endParaRPr lang="en-US"/>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11470614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445770" y="557785"/>
            <a:ext cx="2696726" cy="2212313"/>
          </a:xfrm>
        </p:spPr>
        <p:txBody>
          <a:bodyPr anchor="t">
            <a:normAutofit/>
          </a:bodyPr>
          <a:lstStyle>
            <a:lvl1pPr>
              <a:defRPr sz="3733"/>
            </a:lvl1pPr>
          </a:lstStyle>
          <a:p>
            <a:r>
              <a:rPr lang="en-US"/>
              <a:t>Click to edit Master title style</a:t>
            </a:r>
          </a:p>
        </p:txBody>
      </p:sp>
      <p:sp>
        <p:nvSpPr>
          <p:cNvPr id="3" name="Picture Placeholder 2">
            <a:extLst>
              <a:ext uri="{FF2B5EF4-FFF2-40B4-BE49-F238E27FC236}">
                <a16:creationId xmlns:a16="http://schemas.microsoft.com/office/drawing/2014/main" id="{9571C769-CEC8-962A-01E6-15B0E056791E}"/>
              </a:ext>
            </a:extLst>
          </p:cNvPr>
          <p:cNvSpPr>
            <a:spLocks noGrp="1" noChangeAspect="1"/>
          </p:cNvSpPr>
          <p:nvPr>
            <p:ph type="pic" idx="1"/>
          </p:nvPr>
        </p:nvSpPr>
        <p:spPr>
          <a:xfrm>
            <a:off x="3797490" y="657103"/>
            <a:ext cx="4862765" cy="5555904"/>
          </a:xfrm>
        </p:spPr>
        <p:txBody>
          <a:bodyPr anchor="t"/>
          <a:lstStyle>
            <a:lvl1pPr marL="0" indent="0">
              <a:buNone/>
              <a:defRPr sz="4267"/>
            </a:lvl1pPr>
            <a:lvl2pPr marL="609585" indent="0">
              <a:buNone/>
              <a:defRPr sz="3733"/>
            </a:lvl2pPr>
            <a:lvl3pPr marL="1219170" indent="0">
              <a:buNone/>
              <a:defRPr sz="3200"/>
            </a:lvl3pPr>
            <a:lvl4pPr marL="1828754" indent="0">
              <a:buNone/>
              <a:defRPr sz="2667"/>
            </a:lvl4pPr>
            <a:lvl5pPr marL="2438339" indent="0">
              <a:buNone/>
              <a:defRPr sz="2667"/>
            </a:lvl5pPr>
            <a:lvl6pPr marL="3047924" indent="0">
              <a:buNone/>
              <a:defRPr sz="2667"/>
            </a:lvl6pPr>
            <a:lvl7pPr marL="3657509" indent="0">
              <a:buNone/>
              <a:defRPr sz="2667"/>
            </a:lvl7pPr>
            <a:lvl8pPr marL="4267093" indent="0">
              <a:buNone/>
              <a:defRPr sz="2667"/>
            </a:lvl8pPr>
            <a:lvl9pPr marL="4876678" indent="0">
              <a:buNone/>
              <a:defRPr sz="2667"/>
            </a:lvl9pPr>
          </a:lstStyle>
          <a:p>
            <a:endParaRPr/>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457201" y="2826137"/>
            <a:ext cx="2689190" cy="3434638"/>
          </a:xfrm>
        </p:spPr>
        <p:txBody>
          <a:bodyPr anchor="b"/>
          <a:lstStyle>
            <a:lvl1pPr marL="0" indent="0">
              <a:buNone/>
              <a:defRPr sz="2133"/>
            </a:lvl1pPr>
            <a:lvl2pPr marL="609585" indent="0">
              <a:buNone/>
              <a:defRPr sz="1867"/>
            </a:lvl2pPr>
            <a:lvl3pPr marL="1219170" indent="0">
              <a:buNone/>
              <a:defRPr sz="1600"/>
            </a:lvl3pPr>
            <a:lvl4pPr marL="1828754" indent="0">
              <a:buNone/>
              <a:defRPr sz="1333"/>
            </a:lvl4pPr>
            <a:lvl5pPr marL="2438339" indent="0">
              <a:buNone/>
              <a:defRPr sz="1333"/>
            </a:lvl5pPr>
            <a:lvl6pPr marL="3047924" indent="0">
              <a:buNone/>
              <a:defRPr sz="1333"/>
            </a:lvl6pPr>
            <a:lvl7pPr marL="3657509" indent="0">
              <a:buNone/>
              <a:defRPr sz="1333"/>
            </a:lvl7pPr>
            <a:lvl8pPr marL="4267093" indent="0">
              <a:buNone/>
              <a:defRPr sz="1333"/>
            </a:lvl8pPr>
            <a:lvl9pPr marL="4876678" indent="0">
              <a:buNone/>
              <a:defRPr sz="1333"/>
            </a:lvl9pPr>
          </a:lstStyle>
          <a:p>
            <a:pPr lvl="0"/>
            <a:r>
              <a:rPr lang="en-US"/>
              <a:t>Click to edit Master text styles</a:t>
            </a:r>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lstStyle/>
          <a:p>
            <a:fld id="{F39F93E5-AFB6-485C-8E3C-32F92A07875F}" type="datetimeFigureOut">
              <a:rPr lang="en-US" dirty="0"/>
              <a:t>12/17/2025</a:t>
            </a:fld>
            <a:endParaRPr lang="en-US"/>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385689388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4E956D-CB73-C986-F100-46487310D11E}"/>
              </a:ext>
            </a:extLst>
          </p:cNvPr>
          <p:cNvSpPr>
            <a:spLocks noGrp="1"/>
          </p:cNvSpPr>
          <p:nvPr>
            <p:ph type="title"/>
          </p:nvPr>
        </p:nvSpPr>
        <p:spPr>
          <a:xfrm>
            <a:off x="459486" y="548640"/>
            <a:ext cx="7886700" cy="1132258"/>
          </a:xfr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FE423E6A-A07C-BF0D-EA30-9A8A854E48F1}"/>
              </a:ext>
            </a:extLst>
          </p:cNvPr>
          <p:cNvSpPr>
            <a:spLocks noGrp="1"/>
          </p:cNvSpPr>
          <p:nvPr>
            <p:ph type="body" orient="vert" idx="1"/>
          </p:nvPr>
        </p:nvSpPr>
        <p:spPr>
          <a:xfrm>
            <a:off x="459486" y="1680899"/>
            <a:ext cx="7886700" cy="449606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EDC9908-8F95-8DFC-72CC-158552B56735}"/>
              </a:ext>
            </a:extLst>
          </p:cNvPr>
          <p:cNvSpPr>
            <a:spLocks noGrp="1"/>
          </p:cNvSpPr>
          <p:nvPr>
            <p:ph type="dt" sz="half" idx="10"/>
          </p:nvPr>
        </p:nvSpPr>
        <p:spPr/>
        <p:txBody>
          <a:bodyPr/>
          <a:lstStyle/>
          <a:p>
            <a:fld id="{F7E76D0F-5A12-4D0A-80B0-1A6122B61E7B}" type="datetimeFigureOut">
              <a:rPr lang="en-US" dirty="0"/>
              <a:t>12/17/2025</a:t>
            </a:fld>
            <a:endParaRPr lang="en-US"/>
          </a:p>
        </p:txBody>
      </p:sp>
      <p:sp>
        <p:nvSpPr>
          <p:cNvPr id="5" name="Footer Placeholder 4">
            <a:extLst>
              <a:ext uri="{FF2B5EF4-FFF2-40B4-BE49-F238E27FC236}">
                <a16:creationId xmlns:a16="http://schemas.microsoft.com/office/drawing/2014/main" id="{2C26C9BE-9060-50CB-2BB7-07307FF89A7A}"/>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A84A835B-97D3-BC22-F0B8-4986D4636271}"/>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136607451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85B0252-346C-F6F4-3642-19F571550D45}"/>
              </a:ext>
            </a:extLst>
          </p:cNvPr>
          <p:cNvSpPr>
            <a:spLocks noGrp="1"/>
          </p:cNvSpPr>
          <p:nvPr>
            <p:ph type="title" orient="vert"/>
          </p:nvPr>
        </p:nvSpPr>
        <p:spPr>
          <a:xfrm>
            <a:off x="7226166" y="578497"/>
            <a:ext cx="1535278" cy="5598466"/>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F798DA36-7351-9D6A-518B-678AB8A507D3}"/>
              </a:ext>
            </a:extLst>
          </p:cNvPr>
          <p:cNvSpPr>
            <a:spLocks noGrp="1"/>
          </p:cNvSpPr>
          <p:nvPr>
            <p:ph type="body" orient="vert" idx="1"/>
          </p:nvPr>
        </p:nvSpPr>
        <p:spPr>
          <a:xfrm>
            <a:off x="628650" y="578498"/>
            <a:ext cx="6597516" cy="559846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846BDFF-D746-836C-04B8-CA89AD5D1466}"/>
              </a:ext>
            </a:extLst>
          </p:cNvPr>
          <p:cNvSpPr>
            <a:spLocks noGrp="1"/>
          </p:cNvSpPr>
          <p:nvPr>
            <p:ph type="dt" sz="half" idx="10"/>
          </p:nvPr>
        </p:nvSpPr>
        <p:spPr/>
        <p:txBody>
          <a:bodyPr/>
          <a:lstStyle/>
          <a:p>
            <a:fld id="{8B9E8C84-89CA-44AB-B0BE-5C91BAF75478}" type="datetimeFigureOut">
              <a:rPr lang="en-US" dirty="0"/>
              <a:t>12/17/2025</a:t>
            </a:fld>
            <a:endParaRPr lang="en-US"/>
          </a:p>
        </p:txBody>
      </p:sp>
      <p:sp>
        <p:nvSpPr>
          <p:cNvPr id="5" name="Footer Placeholder 4">
            <a:extLst>
              <a:ext uri="{FF2B5EF4-FFF2-40B4-BE49-F238E27FC236}">
                <a16:creationId xmlns:a16="http://schemas.microsoft.com/office/drawing/2014/main" id="{919AA929-A9E6-FF9C-0C59-177F892D6A69}"/>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9316D893-7E81-90DC-4139-7687B39C3AC8}"/>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3944773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459486" y="548640"/>
            <a:ext cx="7990184" cy="1132258"/>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459486" y="1715532"/>
            <a:ext cx="7990184" cy="459382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102870" y="6453003"/>
            <a:ext cx="2620736" cy="365125"/>
          </a:xfrm>
          <a:prstGeom prst="rect">
            <a:avLst/>
          </a:prstGeom>
        </p:spPr>
        <p:txBody>
          <a:bodyPr vert="horz" lIns="91440" tIns="45720" rIns="91440" bIns="45720" rtlCol="0" anchor="ctr"/>
          <a:lstStyle>
            <a:lvl1pPr algn="l">
              <a:defRPr sz="1200">
                <a:solidFill>
                  <a:schemeClr val="tx1"/>
                </a:solidFill>
              </a:defRPr>
            </a:lvl1pPr>
          </a:lstStyle>
          <a:p>
            <a:fld id="{3A332BE1-279E-4118-9FE3-7952B079A510}" type="datetimeFigureOut">
              <a:rPr lang="en-US" dirty="0"/>
              <a:t>12/17/2025</a:t>
            </a:fld>
            <a:endParaRPr lang="en-US"/>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6657391" y="6453003"/>
            <a:ext cx="2104054" cy="365125"/>
          </a:xfrm>
          <a:prstGeom prst="rect">
            <a:avLst/>
          </a:prstGeom>
        </p:spPr>
        <p:txBody>
          <a:bodyPr vert="horz" lIns="91440" tIns="45720" rIns="91440" bIns="45720" rtlCol="0" anchor="ctr"/>
          <a:lstStyle>
            <a:lvl1pPr algn="r">
              <a:defRPr sz="1200">
                <a:solidFill>
                  <a:schemeClr val="tx1"/>
                </a:solidFill>
              </a:defRPr>
            </a:lvl1pPr>
          </a:lstStyle>
          <a:p>
            <a:r>
              <a:rPr lang="en-US"/>
              <a:t>
              </a:t>
            </a:r>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8724122" y="6453003"/>
            <a:ext cx="321905" cy="365125"/>
          </a:xfrm>
          <a:prstGeom prst="rect">
            <a:avLst/>
          </a:prstGeom>
        </p:spPr>
        <p:txBody>
          <a:bodyPr vert="horz" lIns="91440" tIns="45720" rIns="91440" bIns="45720" rtlCol="0" anchor="ctr"/>
          <a:lstStyle>
            <a:lvl1pPr algn="r">
              <a:defRPr sz="1200">
                <a:solidFill>
                  <a:schemeClr val="tx1"/>
                </a:solidFill>
              </a:defRPr>
            </a:lvl1pPr>
          </a:lstStyle>
          <a:p>
            <a:fld id="{CC057153-B650-4DEB-B370-79DDCFDCE934}" type="slidenum">
              <a:rPr lang="en-US" dirty="0"/>
              <a:t>‹#›</a:t>
            </a:fld>
            <a:endParaRPr lang="en-US"/>
          </a:p>
        </p:txBody>
      </p:sp>
    </p:spTree>
    <p:extLst>
      <p:ext uri="{BB962C8B-B14F-4D97-AF65-F5344CB8AC3E}">
        <p14:creationId xmlns:p14="http://schemas.microsoft.com/office/powerpoint/2010/main" val="3839599502"/>
      </p:ext>
    </p:extLst>
  </p:cSld>
  <p:clrMap bg1="lt1" tx1="dk1" bg2="lt2" tx2="dk2" accent1="accent1" accent2="accent2" accent3="accent3" accent4="accent4" accent5="accent5" accent6="accent6" hlink="hlink" folHlink="folHlink"/>
  <p:sldLayoutIdLst>
    <p:sldLayoutId id="2147483841" r:id="rId1"/>
    <p:sldLayoutId id="2147483842" r:id="rId2"/>
    <p:sldLayoutId id="2147483843" r:id="rId3"/>
    <p:sldLayoutId id="2147483844" r:id="rId4"/>
    <p:sldLayoutId id="2147483845" r:id="rId5"/>
    <p:sldLayoutId id="2147483846" r:id="rId6"/>
    <p:sldLayoutId id="2147483847" r:id="rId7"/>
    <p:sldLayoutId id="2147483848" r:id="rId8"/>
    <p:sldLayoutId id="2147483849" r:id="rId9"/>
    <p:sldLayoutId id="2147483850" r:id="rId10"/>
    <p:sldLayoutId id="2147483851" r:id="rId11"/>
  </p:sldLayoutIdLst>
  <p:hf hdr="0"/>
  <p:txStyles>
    <p:titleStyle>
      <a:lvl1pPr algn="l" defTabSz="914400" rtl="0" eaLnBrk="1" latinLnBrk="0" hangingPunct="1">
        <a:lnSpc>
          <a:spcPct val="90000"/>
        </a:lnSpc>
        <a:spcBef>
          <a:spcPct val="0"/>
        </a:spcBef>
        <a:buNone/>
        <a:defRPr sz="36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5" orient="horz" pos="2160" userDrawn="1">
          <p15:clr>
            <a:srgbClr val="F26B43"/>
          </p15:clr>
        </p15:guide>
        <p15:guide id="6" pos="2880"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2.png"/><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2.png"/><Relationship Id="rId4" Type="http://schemas.openxmlformats.org/officeDocument/2006/relationships/notesSlide" Target="../notesSlides/notesSlide1.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2.png"/><Relationship Id="rId4" Type="http://schemas.openxmlformats.org/officeDocument/2006/relationships/image" Target="../media/image3.jpe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2.png"/><Relationship Id="rId4" Type="http://schemas.openxmlformats.org/officeDocument/2006/relationships/image" Target="../media/image4.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2.png"/><Relationship Id="rId4" Type="http://schemas.openxmlformats.org/officeDocument/2006/relationships/image" Target="../media/image5.jpe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2.png"/><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audio" Target="../media/media8.m4a"/><Relationship Id="rId1" Type="http://schemas.microsoft.com/office/2007/relationships/media" Target="../media/media8.m4a"/><Relationship Id="rId5" Type="http://schemas.openxmlformats.org/officeDocument/2006/relationships/image" Target="../media/image2.png"/><Relationship Id="rId4" Type="http://schemas.openxmlformats.org/officeDocument/2006/relationships/image" Target="../media/image9.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audio" Target="../media/media9.m4a"/><Relationship Id="rId1" Type="http://schemas.microsoft.com/office/2007/relationships/media" Target="../media/media9.m4a"/><Relationship Id="rId5" Type="http://schemas.openxmlformats.org/officeDocument/2006/relationships/image" Target="../media/image2.png"/><Relationship Id="rId4" Type="http://schemas.openxmlformats.org/officeDocument/2006/relationships/image" Target="../media/image10.jpe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audio" Target="../media/media10.m4a"/><Relationship Id="rId1" Type="http://schemas.microsoft.com/office/2007/relationships/media" Target="../media/media10.m4a"/><Relationship Id="rId5" Type="http://schemas.openxmlformats.org/officeDocument/2006/relationships/image" Target="../media/image2.png"/><Relationship Id="rId4" Type="http://schemas.openxmlformats.org/officeDocument/2006/relationships/image" Target="../media/image11.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image" Target="../media/image2.png"/><Relationship Id="rId5" Type="http://schemas.openxmlformats.org/officeDocument/2006/relationships/image" Target="../media/image13.svg"/><Relationship Id="rId4" Type="http://schemas.openxmlformats.org/officeDocument/2006/relationships/image" Target="../media/image12.pn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12.m4a"/><Relationship Id="rId1" Type="http://schemas.microsoft.com/office/2007/relationships/media" Target="../media/media12.m4a"/><Relationship Id="rId5" Type="http://schemas.openxmlformats.org/officeDocument/2006/relationships/image" Target="../media/image2.png"/><Relationship Id="rId4" Type="http://schemas.openxmlformats.org/officeDocument/2006/relationships/image" Target="../media/image14.pn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audio" Target="../media/media13.m4a"/><Relationship Id="rId1" Type="http://schemas.microsoft.com/office/2007/relationships/media" Target="../media/media13.m4a"/><Relationship Id="rId5" Type="http://schemas.openxmlformats.org/officeDocument/2006/relationships/image" Target="../media/image2.png"/><Relationship Id="rId4" Type="http://schemas.openxmlformats.org/officeDocument/2006/relationships/image" Target="../media/image15.jpe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4.m4a"/><Relationship Id="rId1" Type="http://schemas.microsoft.com/office/2007/relationships/media" Target="../media/media14.m4a"/><Relationship Id="rId4" Type="http://schemas.openxmlformats.org/officeDocument/2006/relationships/image" Target="../media/image2.png"/></Relationships>
</file>

<file path=ppt/slides/_rels/slide15.xml.rels><?xml version="1.0" encoding="UTF-8" standalone="yes"?>
<Relationships xmlns="http://schemas.openxmlformats.org/package/2006/relationships"><Relationship Id="rId8" Type="http://schemas.openxmlformats.org/officeDocument/2006/relationships/hyperlink" Target="http://www.cancerresearchuk.org/" TargetMode="External"/><Relationship Id="rId13" Type="http://schemas.openxmlformats.org/officeDocument/2006/relationships/hyperlink" Target="https://www.healthline.com/health/metastatic-breast-cancer/nutrition" TargetMode="External"/><Relationship Id="rId3" Type="http://schemas.openxmlformats.org/officeDocument/2006/relationships/slideLayout" Target="../slideLayouts/slideLayout2.xml"/><Relationship Id="rId7" Type="http://schemas.openxmlformats.org/officeDocument/2006/relationships/hyperlink" Target="https://emedicine.medscape.com/article/1947145-overview" TargetMode="External"/><Relationship Id="rId12" Type="http://schemas.openxmlformats.org/officeDocument/2006/relationships/hyperlink" Target="https://www.nice.org.uk/guidance/csg1/resources/healthcare-services-for-breast-cancer-pdf-2183833837" TargetMode="External"/><Relationship Id="rId2" Type="http://schemas.openxmlformats.org/officeDocument/2006/relationships/audio" Target="../media/media15.m4a"/><Relationship Id="rId1" Type="http://schemas.microsoft.com/office/2007/relationships/media" Target="../media/media15.m4a"/><Relationship Id="rId6" Type="http://schemas.openxmlformats.org/officeDocument/2006/relationships/hyperlink" Target="http://www.bcrf.org/about-breast-cancer/breast-cancer-stages/" TargetMode="External"/><Relationship Id="rId11" Type="http://schemas.openxmlformats.org/officeDocument/2006/relationships/hyperlink" Target="https://doi.org/10.7759/cureus.70814" TargetMode="External"/><Relationship Id="rId5" Type="http://schemas.openxmlformats.org/officeDocument/2006/relationships/hyperlink" Target="https://www.breastcanceruk.org.uk/about-breast-cancer/what-is-breast-cancer/" TargetMode="External"/><Relationship Id="rId10" Type="http://schemas.openxmlformats.org/officeDocument/2006/relationships/hyperlink" Target="https://www.cancerresearchuk.org/about-cancer/breast-cancer/stages-grades/stage-2" TargetMode="External"/><Relationship Id="rId4" Type="http://schemas.openxmlformats.org/officeDocument/2006/relationships/hyperlink" Target="http://www.breastcanceruk.org.uk/about-breast-cancer/what-is-breast-cancer/" TargetMode="External"/><Relationship Id="rId9" Type="http://schemas.openxmlformats.org/officeDocument/2006/relationships/hyperlink" Target="http://www.cancerresearchuk.org/about-cancer/breast-cancer/stages-grades/stage-2" TargetMode="External"/><Relationship Id="rId14" Type="http://schemas.openxmlformats.org/officeDocument/2006/relationships/image" Target="../media/image2.png"/></Relationships>
</file>

<file path=ppt/slides/_rels/slide16.xml.rels><?xml version="1.0" encoding="UTF-8" standalone="yes"?>
<Relationships xmlns="http://schemas.openxmlformats.org/package/2006/relationships"><Relationship Id="rId8" Type="http://schemas.openxmlformats.org/officeDocument/2006/relationships/hyperlink" Target="https://doi.org/10.1016/j.soncn.2024.151680" TargetMode="External"/><Relationship Id="rId3" Type="http://schemas.openxmlformats.org/officeDocument/2006/relationships/slideLayout" Target="../slideLayouts/slideLayout2.xml"/><Relationship Id="rId7" Type="http://schemas.openxmlformats.org/officeDocument/2006/relationships/hyperlink" Target="https://www.england.nhs.uk/cancer/living/" TargetMode="External"/><Relationship Id="rId2" Type="http://schemas.openxmlformats.org/officeDocument/2006/relationships/audio" Target="../media/media16.m4a"/><Relationship Id="rId1" Type="http://schemas.microsoft.com/office/2007/relationships/media" Target="../media/media16.m4a"/><Relationship Id="rId6" Type="http://schemas.openxmlformats.org/officeDocument/2006/relationships/hyperlink" Target="http://www.nhs.uk/conditions/breast-cancer-in-women/causes-of-breast-cancer-in-women/" TargetMode="External"/><Relationship Id="rId5" Type="http://schemas.openxmlformats.org/officeDocument/2006/relationships/hyperlink" Target="https://support-plus.med.hku.hk/cancer-information.php?id=4cdf4ca9-2e45-4d4f-a502-ece9ac5edb98" TargetMode="External"/><Relationship Id="rId4" Type="http://schemas.openxmlformats.org/officeDocument/2006/relationships/hyperlink" Target="http://www.mayoclinic.org/diseases-conditions/breast-cancer/symptoms-causes/syc-20352470" TargetMode="External"/><Relationship Id="rId9" Type="http://schemas.openxmlformats.org/officeDocument/2006/relationships/image" Target="../media/image2.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Content Placeholder 6" descr="Discover University of Wales Trinity Saint David">
            <a:extLst>
              <a:ext uri="{FF2B5EF4-FFF2-40B4-BE49-F238E27FC236}">
                <a16:creationId xmlns:a16="http://schemas.microsoft.com/office/drawing/2014/main" id="{3B7C84BF-F08B-AB01-9729-1E97FBC13C32}"/>
              </a:ext>
            </a:extLst>
          </p:cNvPr>
          <p:cNvPicPr>
            <a:picLocks noGrp="1" noChangeAspect="1"/>
          </p:cNvPicPr>
          <p:nvPr>
            <p:ph idx="1"/>
          </p:nvPr>
        </p:nvPicPr>
        <p:blipFill>
          <a:blip r:embed="rId4"/>
          <a:stretch>
            <a:fillRect/>
          </a:stretch>
        </p:blipFill>
        <p:spPr>
          <a:xfrm>
            <a:off x="692203" y="1102560"/>
            <a:ext cx="5107781" cy="2271711"/>
          </a:xfrm>
          <a:prstGeom prst="rect">
            <a:avLst/>
          </a:prstGeom>
        </p:spPr>
      </p:pic>
      <p:sp>
        <p:nvSpPr>
          <p:cNvPr id="4" name="Date Placeholder 3">
            <a:extLst>
              <a:ext uri="{FF2B5EF4-FFF2-40B4-BE49-F238E27FC236}">
                <a16:creationId xmlns:a16="http://schemas.microsoft.com/office/drawing/2014/main" id="{7A8DD7A1-AC49-9E0D-5B7C-A07DDA41D85A}"/>
              </a:ext>
            </a:extLst>
          </p:cNvPr>
          <p:cNvSpPr>
            <a:spLocks noGrp="1"/>
          </p:cNvSpPr>
          <p:nvPr>
            <p:ph type="dt" sz="half" idx="10"/>
          </p:nvPr>
        </p:nvSpPr>
        <p:spPr/>
        <p:txBody>
          <a:bodyPr/>
          <a:lstStyle/>
          <a:p>
            <a:fld id="{BAD1E359-BEBC-423F-AC2B-02FABECAA601}" type="datetime1">
              <a:rPr lang="en-US"/>
              <a:t>12/17/2025</a:t>
            </a:fld>
            <a:endParaRPr lang="en-US"/>
          </a:p>
        </p:txBody>
      </p:sp>
      <p:sp>
        <p:nvSpPr>
          <p:cNvPr id="5" name="Footer Placeholder 4">
            <a:extLst>
              <a:ext uri="{FF2B5EF4-FFF2-40B4-BE49-F238E27FC236}">
                <a16:creationId xmlns:a16="http://schemas.microsoft.com/office/drawing/2014/main" id="{C3652513-73D1-89D8-77D5-B2646EF6BC4F}"/>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4BD0BDAB-CC82-67BE-AA15-30AA8E547AAA}"/>
              </a:ext>
            </a:extLst>
          </p:cNvPr>
          <p:cNvSpPr>
            <a:spLocks noGrp="1"/>
          </p:cNvSpPr>
          <p:nvPr>
            <p:ph type="sldNum" sz="quarter" idx="12"/>
          </p:nvPr>
        </p:nvSpPr>
        <p:spPr/>
        <p:txBody>
          <a:bodyPr/>
          <a:lstStyle/>
          <a:p>
            <a:fld id="{CC057153-B650-4DEB-B370-79DDCFDCE934}" type="slidenum">
              <a:rPr lang="en-US" dirty="0"/>
              <a:t>1</a:t>
            </a:fld>
            <a:endParaRPr lang="en-US"/>
          </a:p>
        </p:txBody>
      </p:sp>
      <p:sp>
        <p:nvSpPr>
          <p:cNvPr id="8" name="TextBox 7">
            <a:extLst>
              <a:ext uri="{FF2B5EF4-FFF2-40B4-BE49-F238E27FC236}">
                <a16:creationId xmlns:a16="http://schemas.microsoft.com/office/drawing/2014/main" id="{9DEC96AE-236A-F2ED-5DC9-0501A5FDE1ED}"/>
              </a:ext>
            </a:extLst>
          </p:cNvPr>
          <p:cNvSpPr txBox="1"/>
          <p:nvPr/>
        </p:nvSpPr>
        <p:spPr>
          <a:xfrm>
            <a:off x="476251" y="3369469"/>
            <a:ext cx="6381749" cy="227552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rtl="0">
              <a:lnSpc>
                <a:spcPts val="2363"/>
              </a:lnSpc>
            </a:pPr>
            <a:r>
              <a:rPr lang="nl-NL" sz="1400" b="1" dirty="0">
                <a:latin typeface="Arial"/>
                <a:ea typeface="Segoe UI"/>
                <a:cs typeface="Segoe UI"/>
              </a:rPr>
              <a:t>Student name</a:t>
            </a:r>
            <a:r>
              <a:rPr lang="nl-NL" sz="1400" dirty="0">
                <a:latin typeface="Arial"/>
                <a:ea typeface="Segoe UI"/>
                <a:cs typeface="Segoe UI"/>
              </a:rPr>
              <a:t>: NOMPUMELELO</a:t>
            </a:r>
            <a:r>
              <a:rPr sz="1400" dirty="0">
                <a:latin typeface="Arial"/>
                <a:ea typeface="Arial"/>
                <a:cs typeface="Arial"/>
              </a:rPr>
              <a:t> </a:t>
            </a:r>
          </a:p>
          <a:p>
            <a:pPr rtl="0">
              <a:lnSpc>
                <a:spcPts val="2363"/>
              </a:lnSpc>
            </a:pPr>
            <a:r>
              <a:rPr lang="nl-NL" sz="1400" b="1" dirty="0">
                <a:latin typeface="Arial"/>
                <a:ea typeface="Segoe UI"/>
                <a:cs typeface="Segoe UI"/>
              </a:rPr>
              <a:t>Student ID</a:t>
            </a:r>
            <a:r>
              <a:rPr lang="nl-NL" sz="1400" dirty="0">
                <a:latin typeface="Arial"/>
                <a:ea typeface="Segoe UI"/>
                <a:cs typeface="Segoe UI"/>
              </a:rPr>
              <a:t>: 2332315</a:t>
            </a:r>
            <a:r>
              <a:rPr sz="1400" dirty="0">
                <a:latin typeface="Arial"/>
                <a:ea typeface="Arial"/>
                <a:cs typeface="Arial"/>
              </a:rPr>
              <a:t> </a:t>
            </a:r>
          </a:p>
          <a:p>
            <a:pPr rtl="0">
              <a:lnSpc>
                <a:spcPts val="2363"/>
              </a:lnSpc>
            </a:pPr>
            <a:endParaRPr sz="1400">
              <a:latin typeface="Arial"/>
              <a:ea typeface="Arial"/>
              <a:cs typeface="Arial"/>
            </a:endParaRPr>
          </a:p>
          <a:p>
            <a:pPr>
              <a:lnSpc>
                <a:spcPts val="2363"/>
              </a:lnSpc>
            </a:pPr>
            <a:r>
              <a:rPr lang="nl-NL" sz="1400" b="1" dirty="0">
                <a:latin typeface="Arial"/>
                <a:ea typeface="Segoe UI"/>
                <a:cs typeface="Segoe UI"/>
              </a:rPr>
              <a:t>Module name</a:t>
            </a:r>
            <a:r>
              <a:rPr lang="nl-NL" sz="1400" dirty="0">
                <a:latin typeface="Arial"/>
                <a:ea typeface="Segoe UI"/>
                <a:cs typeface="Segoe UI"/>
              </a:rPr>
              <a:t>: INTRO TO PHYSIOLOGY</a:t>
            </a:r>
            <a:endParaRPr sz="1400" dirty="0">
              <a:latin typeface="Arial"/>
              <a:ea typeface="Arial"/>
              <a:cs typeface="Arial"/>
            </a:endParaRPr>
          </a:p>
          <a:p>
            <a:pPr rtl="0">
              <a:lnSpc>
                <a:spcPts val="2363"/>
              </a:lnSpc>
            </a:pPr>
            <a:r>
              <a:rPr lang="en-GB" sz="1400" b="1" dirty="0">
                <a:latin typeface="Arial"/>
                <a:ea typeface="Segoe UI"/>
                <a:cs typeface="Segoe UI"/>
              </a:rPr>
              <a:t>Module code</a:t>
            </a:r>
            <a:r>
              <a:rPr lang="en-GB" sz="1400" dirty="0">
                <a:latin typeface="Arial"/>
                <a:ea typeface="Segoe UI"/>
                <a:cs typeface="Segoe UI"/>
              </a:rPr>
              <a:t>: BMHP5023</a:t>
            </a:r>
            <a:r>
              <a:rPr sz="1400" dirty="0">
                <a:latin typeface="Arial"/>
                <a:ea typeface="Arial"/>
                <a:cs typeface="Arial"/>
              </a:rPr>
              <a:t> </a:t>
            </a:r>
          </a:p>
          <a:p>
            <a:pPr>
              <a:lnSpc>
                <a:spcPts val="2363"/>
              </a:lnSpc>
            </a:pPr>
            <a:r>
              <a:rPr lang="en-GB" sz="1400" b="1" dirty="0">
                <a:latin typeface="Arial"/>
                <a:ea typeface="Segoe UI"/>
                <a:cs typeface="Segoe UI"/>
              </a:rPr>
              <a:t>Lecturer name</a:t>
            </a:r>
            <a:r>
              <a:rPr lang="en-GB" sz="1400" dirty="0">
                <a:latin typeface="Arial"/>
                <a:ea typeface="Segoe UI"/>
                <a:cs typeface="Segoe UI"/>
              </a:rPr>
              <a:t>: SHAILA HUSSAIN</a:t>
            </a:r>
            <a:endParaRPr sz="1400" dirty="0">
              <a:latin typeface="Arial"/>
              <a:ea typeface="Arial"/>
              <a:cs typeface="Arial"/>
            </a:endParaRPr>
          </a:p>
          <a:p>
            <a:pPr algn="ctr"/>
            <a:endParaRPr lang="en-US"/>
          </a:p>
        </p:txBody>
      </p:sp>
      <p:pic>
        <p:nvPicPr>
          <p:cNvPr id="48" name="Audio 47">
            <a:hlinkClick r:id="" action="ppaction://media"/>
            <a:extLst>
              <a:ext uri="{FF2B5EF4-FFF2-40B4-BE49-F238E27FC236}">
                <a16:creationId xmlns:a16="http://schemas.microsoft.com/office/drawing/2014/main" id="{1677F6A8-6992-7B00-7110-4BEA009D9611}"/>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4115633710"/>
      </p:ext>
    </p:extLst>
  </p:cSld>
  <p:clrMapOvr>
    <a:masterClrMapping/>
  </p:clrMapOvr>
  <mc:AlternateContent xmlns:mc="http://schemas.openxmlformats.org/markup-compatibility/2006">
    <mc:Choice xmlns:p14="http://schemas.microsoft.com/office/powerpoint/2010/main" Requires="p14">
      <p:transition spd="slow" p14:dur="2000" advTm="17349"/>
    </mc:Choice>
    <mc:Fallback>
      <p:transition spd="slow" advTm="1734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8"/>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A11EBF-E618-1448-4601-9ADFC95E2109}"/>
              </a:ext>
            </a:extLst>
          </p:cNvPr>
          <p:cNvSpPr>
            <a:spLocks noGrp="1"/>
          </p:cNvSpPr>
          <p:nvPr>
            <p:ph type="title"/>
          </p:nvPr>
        </p:nvSpPr>
        <p:spPr/>
        <p:txBody>
          <a:bodyPr/>
          <a:lstStyle/>
          <a:p>
            <a:r>
              <a:rPr lang="en-US" dirty="0"/>
              <a:t>Introduction </a:t>
            </a:r>
          </a:p>
        </p:txBody>
      </p:sp>
      <p:sp>
        <p:nvSpPr>
          <p:cNvPr id="3" name="Content Placeholder 2">
            <a:extLst>
              <a:ext uri="{FF2B5EF4-FFF2-40B4-BE49-F238E27FC236}">
                <a16:creationId xmlns:a16="http://schemas.microsoft.com/office/drawing/2014/main" id="{4D908267-A890-D756-B448-78F98896C771}"/>
              </a:ext>
            </a:extLst>
          </p:cNvPr>
          <p:cNvSpPr>
            <a:spLocks noGrp="1"/>
          </p:cNvSpPr>
          <p:nvPr>
            <p:ph idx="1"/>
          </p:nvPr>
        </p:nvSpPr>
        <p:spPr/>
        <p:txBody>
          <a:bodyPr vert="horz" lIns="91440" tIns="45720" rIns="91440" bIns="45720" rtlCol="0" anchor="t">
            <a:normAutofit/>
          </a:bodyPr>
          <a:lstStyle/>
          <a:p>
            <a:pPr algn="just"/>
            <a:r>
              <a:rPr lang="en-US" sz="1100" b="1" u="sng" dirty="0">
                <a:latin typeface="Arial"/>
                <a:ea typeface="+mn-lt"/>
                <a:cs typeface="+mn-lt"/>
              </a:rPr>
              <a:t>What is Breast Cancer</a:t>
            </a:r>
          </a:p>
          <a:p>
            <a:pPr algn="just"/>
            <a:r>
              <a:rPr lang="en-US" sz="1100" dirty="0">
                <a:latin typeface="Arial"/>
                <a:ea typeface="+mn-lt"/>
                <a:cs typeface="+mn-lt"/>
              </a:rPr>
              <a:t>Breast cancer is when abnormal cells in the breast grow uncontrollably, forming a mass that may spread to other body parts if not treated.</a:t>
            </a:r>
          </a:p>
          <a:p>
            <a:pPr algn="just"/>
            <a:endParaRPr lang="en-US" sz="1100" dirty="0">
              <a:latin typeface="Arial"/>
              <a:ea typeface="+mn-lt"/>
              <a:cs typeface="+mn-lt"/>
            </a:endParaRPr>
          </a:p>
          <a:p>
            <a:pPr algn="just"/>
            <a:r>
              <a:rPr lang="en-US" sz="1100" dirty="0">
                <a:latin typeface="Arial"/>
                <a:ea typeface="+mn-lt"/>
                <a:cs typeface="+mn-lt"/>
              </a:rPr>
              <a:t>Mrs. L At 56 years old, has been diagnosed with stage 2 breast cancer. This indicates that the cancer has developed in her breast and has spread to some nearby lymph nodes but has not extended to other areas of her body. She was taken aback and anxious upon receiving the diagnosis, but she is confronting it courageously. Her medical team is creating a personalized treatment plan for her. She is receiving substantial support from her family and friends, and she is prioritizing her well-being by eating nutritious foods, remaining active when possible, and dedicating time to activities she enjoys. Mrs. L wishes her experience will serve as a reminder to others about the importance of regular breast screenings. </a:t>
            </a:r>
            <a:r>
              <a:rPr lang="en-US" sz="1100" dirty="0">
                <a:solidFill>
                  <a:srgbClr val="2C3E50"/>
                </a:solidFill>
                <a:latin typeface="Arial"/>
                <a:ea typeface="Roboto"/>
                <a:cs typeface="Roboto"/>
              </a:rPr>
              <a:t>(Graham, 2024) Breast cancer has the highest number of deaths with 684,996 deaths in 2020</a:t>
            </a:r>
            <a:endParaRPr lang="en-US" sz="1100" dirty="0">
              <a:latin typeface="Arial"/>
              <a:cs typeface="Arial"/>
            </a:endParaRPr>
          </a:p>
        </p:txBody>
      </p:sp>
      <p:sp>
        <p:nvSpPr>
          <p:cNvPr id="4" name="Date Placeholder 3">
            <a:extLst>
              <a:ext uri="{FF2B5EF4-FFF2-40B4-BE49-F238E27FC236}">
                <a16:creationId xmlns:a16="http://schemas.microsoft.com/office/drawing/2014/main" id="{1F4EA1C0-7FB8-37BD-4B8A-513781210B5F}"/>
              </a:ext>
            </a:extLst>
          </p:cNvPr>
          <p:cNvSpPr>
            <a:spLocks noGrp="1"/>
          </p:cNvSpPr>
          <p:nvPr>
            <p:ph type="dt" sz="half" idx="10"/>
          </p:nvPr>
        </p:nvSpPr>
        <p:spPr/>
        <p:txBody>
          <a:bodyPr/>
          <a:lstStyle/>
          <a:p>
            <a:fld id="{AFAB4BD7-80AA-4A9E-8EDF-F031A485FF5E}" type="datetime1">
              <a:rPr lang="en-US"/>
              <a:t>12/17/2025</a:t>
            </a:fld>
            <a:endParaRPr lang="en-US"/>
          </a:p>
        </p:txBody>
      </p:sp>
      <p:sp>
        <p:nvSpPr>
          <p:cNvPr id="5" name="Footer Placeholder 4">
            <a:extLst>
              <a:ext uri="{FF2B5EF4-FFF2-40B4-BE49-F238E27FC236}">
                <a16:creationId xmlns:a16="http://schemas.microsoft.com/office/drawing/2014/main" id="{F240F674-A9E5-50E4-62B9-6BCCD4A1C49F}"/>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62AC14BC-7B2A-4086-830D-9250868E8EC3}"/>
              </a:ext>
            </a:extLst>
          </p:cNvPr>
          <p:cNvSpPr>
            <a:spLocks noGrp="1"/>
          </p:cNvSpPr>
          <p:nvPr>
            <p:ph type="sldNum" sz="quarter" idx="12"/>
          </p:nvPr>
        </p:nvSpPr>
        <p:spPr/>
        <p:txBody>
          <a:bodyPr/>
          <a:lstStyle/>
          <a:p>
            <a:fld id="{CC057153-B650-4DEB-B370-79DDCFDCE934}" type="slidenum">
              <a:rPr lang="en-US" dirty="0"/>
              <a:t>2</a:t>
            </a:fld>
            <a:endParaRPr lang="en-US"/>
          </a:p>
        </p:txBody>
      </p:sp>
      <p:pic>
        <p:nvPicPr>
          <p:cNvPr id="41" name="Audio 40">
            <a:hlinkClick r:id="" action="ppaction://media"/>
            <a:extLst>
              <a:ext uri="{FF2B5EF4-FFF2-40B4-BE49-F238E27FC236}">
                <a16:creationId xmlns:a16="http://schemas.microsoft.com/office/drawing/2014/main" id="{97DD3E34-ED4A-5107-F93E-120FB0976E18}"/>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03125" t="-203125" r="-203125" b="-20312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1654431037"/>
      </p:ext>
    </p:extLst>
  </p:cSld>
  <p:clrMapOvr>
    <a:masterClrMapping/>
  </p:clrMapOvr>
  <mc:AlternateContent xmlns:mc="http://schemas.openxmlformats.org/markup-compatibility/2006">
    <mc:Choice xmlns:p14="http://schemas.microsoft.com/office/powerpoint/2010/main" Requires="p14">
      <p:transition spd="slow" p14:dur="2000" advTm="84277"/>
    </mc:Choice>
    <mc:Fallback>
      <p:transition spd="slow" advTm="8427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1"/>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9486" y="36672"/>
            <a:ext cx="7990184" cy="1096539"/>
          </a:xfrm>
        </p:spPr>
        <p:txBody>
          <a:bodyPr/>
          <a:lstStyle/>
          <a:p>
            <a:r>
              <a:rPr lang="en-US" sz="2000">
                <a:highlight>
                  <a:srgbClr val="F5F5F5"/>
                </a:highlight>
              </a:rPr>
              <a:t>Care plan for patient with stage 2 breast  Cancer</a:t>
            </a:r>
            <a:endParaRPr lang="en-GB" sz="2000" b="0"/>
          </a:p>
          <a:p>
            <a:endParaRPr lang="en-GB" sz="3600" b="1"/>
          </a:p>
        </p:txBody>
      </p:sp>
      <p:sp>
        <p:nvSpPr>
          <p:cNvPr id="3" name="Content Placeholder 2"/>
          <p:cNvSpPr>
            <a:spLocks noGrp="1"/>
          </p:cNvSpPr>
          <p:nvPr>
            <p:ph idx="1"/>
          </p:nvPr>
        </p:nvSpPr>
        <p:spPr>
          <a:xfrm>
            <a:off x="-4504" y="1116089"/>
            <a:ext cx="9149137" cy="5183378"/>
          </a:xfrm>
        </p:spPr>
        <p:txBody>
          <a:bodyPr vert="horz" lIns="91440" tIns="45720" rIns="91440" bIns="45720" rtlCol="0" anchor="t">
            <a:normAutofit/>
          </a:bodyPr>
          <a:lstStyle/>
          <a:p>
            <a:r>
              <a:rPr lang="en-US" sz="1100">
                <a:solidFill>
                  <a:srgbClr val="000000"/>
                </a:solidFill>
                <a:latin typeface="Arial"/>
                <a:cs typeface="Arial"/>
              </a:rPr>
              <a:t>We make sure to spot and address people’s physical needs, day-to-day practical requirements, emotional wellbeing, and social connections as quickly as we can. It all starts with really getting to know what someone needs through comprehensive checks – and from that, we put together a personalized care plan with clear support arrangements tailored just for them. </a:t>
            </a:r>
            <a:r>
              <a:rPr lang="en-US" sz="1100">
                <a:solidFill>
                  <a:srgbClr val="2C3E50"/>
                </a:solidFill>
                <a:latin typeface="Arial"/>
                <a:ea typeface="Roboto"/>
                <a:cs typeface="Roboto"/>
              </a:rPr>
              <a:t> (NHS England, 2019)</a:t>
            </a:r>
            <a:endParaRPr lang="en-US" sz="1100">
              <a:solidFill>
                <a:srgbClr val="000000"/>
              </a:solidFill>
              <a:latin typeface="Arial"/>
              <a:cs typeface="Arial"/>
            </a:endParaRPr>
          </a:p>
          <a:p>
            <a:r>
              <a:rPr lang="en-US" sz="1100">
                <a:solidFill>
                  <a:srgbClr val="000000"/>
                </a:solidFill>
                <a:latin typeface="Arial"/>
                <a:cs typeface="Arial"/>
              </a:rPr>
              <a:t>Name:  Mrs. L. B</a:t>
            </a:r>
            <a:endParaRPr lang="en-US" sz="1100">
              <a:latin typeface="Arial"/>
              <a:cs typeface="Arial"/>
            </a:endParaRPr>
          </a:p>
          <a:p>
            <a:pPr>
              <a:lnSpc>
                <a:spcPct val="90000"/>
              </a:lnSpc>
              <a:spcBef>
                <a:spcPts val="1000"/>
              </a:spcBef>
              <a:spcAft>
                <a:spcPts val="0"/>
              </a:spcAft>
            </a:pPr>
            <a:r>
              <a:rPr lang="en-US" sz="1100">
                <a:solidFill>
                  <a:srgbClr val="000000"/>
                </a:solidFill>
                <a:latin typeface="Arial"/>
                <a:cs typeface="Arial"/>
              </a:rPr>
              <a:t>Age: 56 years old</a:t>
            </a:r>
          </a:p>
          <a:p>
            <a:pPr>
              <a:lnSpc>
                <a:spcPct val="90000"/>
              </a:lnSpc>
              <a:spcBef>
                <a:spcPts val="1000"/>
              </a:spcBef>
              <a:spcAft>
                <a:spcPts val="0"/>
              </a:spcAft>
            </a:pPr>
            <a:r>
              <a:rPr lang="en-US" sz="1100">
                <a:solidFill>
                  <a:srgbClr val="000000"/>
                </a:solidFill>
                <a:latin typeface="Arial"/>
                <a:cs typeface="Arial"/>
              </a:rPr>
              <a:t>Gender: Female</a:t>
            </a:r>
          </a:p>
          <a:p>
            <a:pPr>
              <a:lnSpc>
                <a:spcPct val="90000"/>
              </a:lnSpc>
              <a:spcBef>
                <a:spcPts val="1000"/>
              </a:spcBef>
              <a:spcAft>
                <a:spcPts val="0"/>
              </a:spcAft>
            </a:pPr>
            <a:r>
              <a:rPr lang="en-US" sz="1100">
                <a:solidFill>
                  <a:srgbClr val="000000"/>
                </a:solidFill>
                <a:latin typeface="Arial"/>
                <a:cs typeface="Arial"/>
              </a:rPr>
              <a:t>Occupation: HCA In Hospital</a:t>
            </a:r>
          </a:p>
          <a:p>
            <a:pPr>
              <a:lnSpc>
                <a:spcPct val="90000"/>
              </a:lnSpc>
              <a:spcBef>
                <a:spcPts val="1000"/>
              </a:spcBef>
              <a:spcAft>
                <a:spcPts val="0"/>
              </a:spcAft>
            </a:pPr>
            <a:r>
              <a:rPr lang="en-US" sz="1100">
                <a:solidFill>
                  <a:srgbClr val="000000"/>
                </a:solidFill>
                <a:latin typeface="Arial"/>
                <a:cs typeface="Arial"/>
              </a:rPr>
              <a:t>Marital Status: Married</a:t>
            </a:r>
          </a:p>
          <a:p>
            <a:pPr>
              <a:lnSpc>
                <a:spcPct val="90000"/>
              </a:lnSpc>
              <a:spcBef>
                <a:spcPts val="1000"/>
              </a:spcBef>
              <a:spcAft>
                <a:spcPts val="0"/>
              </a:spcAft>
            </a:pPr>
            <a:r>
              <a:rPr lang="en-US" sz="1100">
                <a:solidFill>
                  <a:srgbClr val="000000"/>
                </a:solidFill>
                <a:latin typeface="Arial"/>
                <a:cs typeface="Arial"/>
              </a:rPr>
              <a:t>Number of Children:2 Sons</a:t>
            </a:r>
          </a:p>
          <a:p>
            <a:pPr>
              <a:lnSpc>
                <a:spcPct val="90000"/>
              </a:lnSpc>
              <a:spcBef>
                <a:spcPts val="1000"/>
              </a:spcBef>
              <a:spcAft>
                <a:spcPts val="0"/>
              </a:spcAft>
            </a:pPr>
            <a:r>
              <a:rPr lang="en-US" sz="1100">
                <a:solidFill>
                  <a:srgbClr val="000000"/>
                </a:solidFill>
                <a:latin typeface="Arial"/>
                <a:cs typeface="Arial"/>
              </a:rPr>
              <a:t>Residence: Newcastle England</a:t>
            </a:r>
          </a:p>
          <a:p>
            <a:pPr>
              <a:lnSpc>
                <a:spcPct val="90000"/>
              </a:lnSpc>
              <a:spcBef>
                <a:spcPts val="1000"/>
              </a:spcBef>
              <a:spcAft>
                <a:spcPts val="0"/>
              </a:spcAft>
            </a:pPr>
            <a:r>
              <a:rPr lang="en-US" sz="1100">
                <a:solidFill>
                  <a:srgbClr val="000000"/>
                </a:solidFill>
                <a:latin typeface="Arial"/>
                <a:cs typeface="Arial"/>
              </a:rPr>
              <a:t>Height:169cm   </a:t>
            </a:r>
          </a:p>
          <a:p>
            <a:pPr>
              <a:lnSpc>
                <a:spcPct val="90000"/>
              </a:lnSpc>
              <a:spcBef>
                <a:spcPts val="1000"/>
              </a:spcBef>
              <a:spcAft>
                <a:spcPts val="0"/>
              </a:spcAft>
            </a:pPr>
            <a:r>
              <a:rPr lang="en-US" sz="1100">
                <a:solidFill>
                  <a:srgbClr val="000000"/>
                </a:solidFill>
                <a:latin typeface="Arial"/>
                <a:cs typeface="Arial"/>
              </a:rPr>
              <a:t>Weight:70kg       BMI:24.90</a:t>
            </a:r>
            <a:endParaRPr lang="en-GB" sz="1100">
              <a:solidFill>
                <a:srgbClr val="000000"/>
              </a:solidFill>
              <a:latin typeface="Arial"/>
              <a:cs typeface="Arial"/>
            </a:endParaRPr>
          </a:p>
          <a:p>
            <a:pPr>
              <a:lnSpc>
                <a:spcPct val="90000"/>
              </a:lnSpc>
            </a:pPr>
            <a:r>
              <a:rPr lang="en-US" sz="1100">
                <a:solidFill>
                  <a:srgbClr val="000000"/>
                </a:solidFill>
                <a:latin typeface="Arial"/>
                <a:cs typeface="Arial"/>
              </a:rPr>
              <a:t> Blood Pressure: 125/80 </a:t>
            </a:r>
            <a:r>
              <a:rPr lang="en-US" sz="1600">
                <a:solidFill>
                  <a:srgbClr val="000000"/>
                </a:solidFill>
                <a:latin typeface="Aptos"/>
              </a:rPr>
              <a:t> </a:t>
            </a:r>
            <a:r>
              <a:rPr lang="en-US" sz="1600">
                <a:solidFill>
                  <a:srgbClr val="2C3E50"/>
                </a:solidFill>
                <a:latin typeface="Roboto"/>
                <a:ea typeface="Roboto"/>
                <a:cs typeface="Roboto"/>
              </a:rPr>
              <a:t>(</a:t>
            </a:r>
            <a:r>
              <a:rPr lang="en-US" sz="1100">
                <a:solidFill>
                  <a:srgbClr val="2C3E50"/>
                </a:solidFill>
                <a:latin typeface="Roboto"/>
                <a:ea typeface="Roboto"/>
                <a:cs typeface="Roboto"/>
              </a:rPr>
              <a:t>NHS England, 2019)</a:t>
            </a:r>
            <a:endParaRPr lang="en-US" sz="2100">
              <a:solidFill>
                <a:srgbClr val="000000"/>
              </a:solidFill>
              <a:latin typeface="Aptos"/>
            </a:endParaRPr>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t>17/12/2025</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t>3</a:t>
            </a:fld>
            <a:endParaRPr lang="en-GB" altLang="en-US"/>
          </a:p>
        </p:txBody>
      </p:sp>
      <p:pic>
        <p:nvPicPr>
          <p:cNvPr id="34" name="Audio 33">
            <a:hlinkClick r:id="" action="ppaction://media"/>
            <a:extLst>
              <a:ext uri="{FF2B5EF4-FFF2-40B4-BE49-F238E27FC236}">
                <a16:creationId xmlns:a16="http://schemas.microsoft.com/office/drawing/2014/main" id="{E90B42A6-840B-CEFC-FD8F-3D2DDF38CB45}"/>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7004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44675"/>
    </mc:Choice>
    <mc:Fallback>
      <p:transition spd="slow" advTm="4467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4"/>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06937D-6594-C272-8F39-963C86072351}"/>
              </a:ext>
            </a:extLst>
          </p:cNvPr>
          <p:cNvSpPr>
            <a:spLocks noGrp="1"/>
          </p:cNvSpPr>
          <p:nvPr>
            <p:ph type="title"/>
          </p:nvPr>
        </p:nvSpPr>
        <p:spPr>
          <a:xfrm>
            <a:off x="459486" y="548640"/>
            <a:ext cx="8055864" cy="1132258"/>
          </a:xfrm>
        </p:spPr>
        <p:txBody>
          <a:bodyPr anchor="t">
            <a:normAutofit/>
          </a:bodyPr>
          <a:lstStyle/>
          <a:p>
            <a:r>
              <a:rPr lang="en-US">
                <a:highlight>
                  <a:srgbClr val="F5F5F5"/>
                </a:highlight>
              </a:rPr>
              <a:t>Care plan for patient with stage 2 breast </a:t>
            </a:r>
          </a:p>
        </p:txBody>
      </p:sp>
      <p:pic>
        <p:nvPicPr>
          <p:cNvPr id="6" name="Picture 5" descr="A pink and white diagram with white text&#10;&#10;AI-generated content may be incorrect.">
            <a:extLst>
              <a:ext uri="{FF2B5EF4-FFF2-40B4-BE49-F238E27FC236}">
                <a16:creationId xmlns:a16="http://schemas.microsoft.com/office/drawing/2014/main" id="{1F1EDF90-6FE9-C53D-684D-39A1E8B15EE3}"/>
              </a:ext>
            </a:extLst>
          </p:cNvPr>
          <p:cNvPicPr>
            <a:picLocks noChangeAspect="1"/>
          </p:cNvPicPr>
          <p:nvPr/>
        </p:nvPicPr>
        <p:blipFill>
          <a:blip r:embed="rId4"/>
          <a:stretch>
            <a:fillRect/>
          </a:stretch>
        </p:blipFill>
        <p:spPr>
          <a:xfrm>
            <a:off x="459486" y="2626551"/>
            <a:ext cx="3886200" cy="2749486"/>
          </a:xfrm>
          <a:prstGeom prst="rect">
            <a:avLst/>
          </a:prstGeom>
          <a:noFill/>
        </p:spPr>
      </p:pic>
      <p:sp>
        <p:nvSpPr>
          <p:cNvPr id="3" name="Content Placeholder 2">
            <a:extLst>
              <a:ext uri="{FF2B5EF4-FFF2-40B4-BE49-F238E27FC236}">
                <a16:creationId xmlns:a16="http://schemas.microsoft.com/office/drawing/2014/main" id="{10E36A84-6069-F814-B737-8472AD3AC7A6}"/>
              </a:ext>
            </a:extLst>
          </p:cNvPr>
          <p:cNvSpPr>
            <a:spLocks noGrp="1"/>
          </p:cNvSpPr>
          <p:nvPr>
            <p:ph sz="half" idx="2"/>
          </p:nvPr>
        </p:nvSpPr>
        <p:spPr>
          <a:xfrm>
            <a:off x="4629150" y="1825625"/>
            <a:ext cx="3886200" cy="4351338"/>
          </a:xfrm>
        </p:spPr>
        <p:txBody>
          <a:bodyPr vert="horz" lIns="91440" tIns="45720" rIns="91440" bIns="45720" rtlCol="0" anchor="t">
            <a:normAutofit/>
          </a:bodyPr>
          <a:lstStyle/>
          <a:p>
            <a:r>
              <a:rPr lang="en-US" sz="1100">
                <a:latin typeface="Arial"/>
                <a:cs typeface="Arial"/>
              </a:rPr>
              <a:t>Medical History: Non-Smoker Alcohol occasional</a:t>
            </a:r>
          </a:p>
          <a:p>
            <a:r>
              <a:rPr lang="en-US" sz="1100">
                <a:highlight>
                  <a:srgbClr val="F5F5F5"/>
                </a:highlight>
                <a:latin typeface="Arial"/>
                <a:cs typeface="Arial"/>
              </a:rPr>
              <a:t>Treatment: Undergoing Chemotherapy and Surgery</a:t>
            </a:r>
          </a:p>
          <a:p>
            <a:r>
              <a:rPr lang="en-US" sz="1100">
                <a:highlight>
                  <a:srgbClr val="F5F5F5"/>
                </a:highlight>
                <a:latin typeface="Arial"/>
                <a:cs typeface="Arial"/>
              </a:rPr>
              <a:t> Diagnosis: Stage 2 Breast cancer 8 months ago</a:t>
            </a:r>
          </a:p>
          <a:p>
            <a:r>
              <a:rPr lang="en-US" sz="1100">
                <a:highlight>
                  <a:srgbClr val="F5F5F5"/>
                </a:highlight>
                <a:latin typeface="Arial"/>
                <a:cs typeface="Arial"/>
              </a:rPr>
              <a:t>Heart Rate 80 beats per minute</a:t>
            </a:r>
          </a:p>
          <a:p>
            <a:endParaRPr lang="en-US">
              <a:highlight>
                <a:srgbClr val="F5F5F5"/>
              </a:highlight>
            </a:endParaRPr>
          </a:p>
        </p:txBody>
      </p:sp>
      <p:sp>
        <p:nvSpPr>
          <p:cNvPr id="4" name="Date Placeholder 3">
            <a:extLst>
              <a:ext uri="{FF2B5EF4-FFF2-40B4-BE49-F238E27FC236}">
                <a16:creationId xmlns:a16="http://schemas.microsoft.com/office/drawing/2014/main" id="{D86A3F2C-D2E8-A2D4-805F-04F7135CE0AA}"/>
              </a:ext>
            </a:extLst>
          </p:cNvPr>
          <p:cNvSpPr>
            <a:spLocks noGrp="1"/>
          </p:cNvSpPr>
          <p:nvPr>
            <p:ph type="dt" sz="half" idx="10"/>
          </p:nvPr>
        </p:nvSpPr>
        <p:spPr>
          <a:xfrm>
            <a:off x="102870" y="6453003"/>
            <a:ext cx="2620736" cy="365125"/>
          </a:xfrm>
        </p:spPr>
        <p:txBody>
          <a:bodyPr anchor="ctr">
            <a:normAutofit/>
          </a:bodyPr>
          <a:lstStyle/>
          <a:p>
            <a:pPr>
              <a:spcAft>
                <a:spcPts val="600"/>
              </a:spcAft>
              <a:defRPr/>
            </a:pPr>
            <a:fld id="{2303D31F-598B-47EE-BA37-93F097A3D676}" type="datetime1">
              <a:rPr lang="en-GB" altLang="en-US"/>
              <a:pPr>
                <a:spcAft>
                  <a:spcPts val="600"/>
                </a:spcAft>
                <a:defRPr/>
              </a:pPr>
              <a:t>17/12/2025</a:t>
            </a:fld>
            <a:endParaRPr lang="en-GB" altLang="en-US"/>
          </a:p>
        </p:txBody>
      </p:sp>
      <p:sp>
        <p:nvSpPr>
          <p:cNvPr id="12" name="Footer Placeholder 5">
            <a:extLst>
              <a:ext uri="{FF2B5EF4-FFF2-40B4-BE49-F238E27FC236}">
                <a16:creationId xmlns:a16="http://schemas.microsoft.com/office/drawing/2014/main" id="{FC5C5412-60F7-4735-8A67-5347F059DCC4}"/>
              </a:ext>
            </a:extLst>
          </p:cNvPr>
          <p:cNvSpPr>
            <a:spLocks noGrp="1"/>
          </p:cNvSpPr>
          <p:nvPr>
            <p:ph type="ftr" sz="quarter" idx="11"/>
          </p:nvPr>
        </p:nvSpPr>
        <p:spPr>
          <a:xfrm>
            <a:off x="6657391" y="6453003"/>
            <a:ext cx="2104054" cy="365125"/>
          </a:xfrm>
        </p:spPr>
        <p:txBody>
          <a:bodyPr/>
          <a:lstStyle/>
          <a:p>
            <a:pPr>
              <a:spcAft>
                <a:spcPts val="600"/>
              </a:spcAft>
            </a:pPr>
            <a:r>
              <a:rPr lang="en-US"/>
              <a:t>
              </a:t>
            </a:r>
          </a:p>
        </p:txBody>
      </p:sp>
      <p:sp>
        <p:nvSpPr>
          <p:cNvPr id="5" name="Slide Number Placeholder 4">
            <a:extLst>
              <a:ext uri="{FF2B5EF4-FFF2-40B4-BE49-F238E27FC236}">
                <a16:creationId xmlns:a16="http://schemas.microsoft.com/office/drawing/2014/main" id="{E442CCF9-6A5A-1894-4B26-145C5A8D27E5}"/>
              </a:ext>
            </a:extLst>
          </p:cNvPr>
          <p:cNvSpPr>
            <a:spLocks noGrp="1"/>
          </p:cNvSpPr>
          <p:nvPr>
            <p:ph type="sldNum" sz="quarter" idx="12"/>
          </p:nvPr>
        </p:nvSpPr>
        <p:spPr>
          <a:xfrm>
            <a:off x="8724122" y="6453003"/>
            <a:ext cx="321905" cy="365125"/>
          </a:xfrm>
        </p:spPr>
        <p:txBody>
          <a:bodyPr anchor="ctr">
            <a:normAutofit/>
          </a:bodyPr>
          <a:lstStyle/>
          <a:p>
            <a:pPr>
              <a:spcAft>
                <a:spcPts val="600"/>
              </a:spcAft>
              <a:defRPr/>
            </a:pPr>
            <a:fld id="{6550E941-99E4-4403-A917-B30FF69A9617}" type="slidenum">
              <a:rPr lang="en-GB" altLang="en-US"/>
              <a:pPr>
                <a:spcAft>
                  <a:spcPts val="600"/>
                </a:spcAft>
                <a:defRPr/>
              </a:pPr>
              <a:t>4</a:t>
            </a:fld>
            <a:endParaRPr lang="en-GB" altLang="en-US"/>
          </a:p>
        </p:txBody>
      </p:sp>
      <p:pic>
        <p:nvPicPr>
          <p:cNvPr id="35" name="Audio 34">
            <a:hlinkClick r:id="" action="ppaction://media"/>
            <a:extLst>
              <a:ext uri="{FF2B5EF4-FFF2-40B4-BE49-F238E27FC236}">
                <a16:creationId xmlns:a16="http://schemas.microsoft.com/office/drawing/2014/main" id="{C2FAF4E9-BA6A-5E76-11E8-0AA929C8CF85}"/>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3036648210"/>
      </p:ext>
    </p:extLst>
  </p:cSld>
  <p:clrMapOvr>
    <a:masterClrMapping/>
  </p:clrMapOvr>
  <mc:AlternateContent xmlns:mc="http://schemas.openxmlformats.org/markup-compatibility/2006">
    <mc:Choice xmlns:p14="http://schemas.microsoft.com/office/powerpoint/2010/main" Requires="p14">
      <p:transition spd="slow" p14:dur="2000" advTm="20208"/>
    </mc:Choice>
    <mc:Fallback>
      <p:transition spd="slow" advTm="2020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5"/>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9486" y="548640"/>
            <a:ext cx="8055864" cy="1132258"/>
          </a:xfrm>
        </p:spPr>
        <p:txBody>
          <a:bodyPr anchor="t">
            <a:normAutofit/>
          </a:bodyPr>
          <a:lstStyle/>
          <a:p>
            <a:r>
              <a:rPr lang="en-GB" b="1"/>
              <a:t>Anatomy and Physiology</a:t>
            </a:r>
          </a:p>
        </p:txBody>
      </p:sp>
      <p:sp>
        <p:nvSpPr>
          <p:cNvPr id="8" name="Content Placeholder 7">
            <a:extLst>
              <a:ext uri="{FF2B5EF4-FFF2-40B4-BE49-F238E27FC236}">
                <a16:creationId xmlns:a16="http://schemas.microsoft.com/office/drawing/2014/main" id="{3CE4A3F5-312C-B169-6F99-0AB6D5BFA35A}"/>
              </a:ext>
            </a:extLst>
          </p:cNvPr>
          <p:cNvSpPr>
            <a:spLocks noGrp="1"/>
          </p:cNvSpPr>
          <p:nvPr>
            <p:ph sz="half" idx="1"/>
          </p:nvPr>
        </p:nvSpPr>
        <p:spPr>
          <a:xfrm>
            <a:off x="459486" y="1221154"/>
            <a:ext cx="3886200" cy="4955809"/>
          </a:xfrm>
        </p:spPr>
        <p:txBody>
          <a:bodyPr vert="horz" lIns="91440" tIns="45720" rIns="91440" bIns="45720" rtlCol="0" anchor="t">
            <a:noAutofit/>
          </a:bodyPr>
          <a:lstStyle/>
          <a:p>
            <a:pPr algn="just">
              <a:lnSpc>
                <a:spcPct val="110000"/>
              </a:lnSpc>
            </a:pPr>
            <a:r>
              <a:rPr lang="en-US" sz="1100">
                <a:highlight>
                  <a:srgbClr val="FFFFFF"/>
                </a:highlight>
                <a:latin typeface="Arial"/>
                <a:cs typeface="Arial"/>
              </a:rPr>
              <a:t>Our bodies function through the growth and division of cells in a regulated manner, but cancer occurs when this process is disrupted. Cells begin to multiply without control, creating lumps or tumors that can invade nearby tissues or even spread to different areas of the body. (Breastcanceruk.org.uk, 2025)</a:t>
            </a:r>
            <a:endParaRPr lang="en-US" sz="1100">
              <a:latin typeface="Arial"/>
              <a:cs typeface="Arial"/>
            </a:endParaRPr>
          </a:p>
          <a:p>
            <a:pPr algn="just">
              <a:lnSpc>
                <a:spcPct val="110000"/>
              </a:lnSpc>
            </a:pPr>
            <a:endParaRPr lang="en-US" sz="1100">
              <a:highlight>
                <a:srgbClr val="FFFFFF"/>
              </a:highlight>
              <a:latin typeface="Arial"/>
              <a:cs typeface="Arial"/>
            </a:endParaRPr>
          </a:p>
          <a:p>
            <a:pPr algn="just">
              <a:lnSpc>
                <a:spcPct val="110000"/>
              </a:lnSpc>
            </a:pPr>
            <a:r>
              <a:rPr lang="en-US" sz="1100">
                <a:highlight>
                  <a:srgbClr val="FFFFFF"/>
                </a:highlight>
                <a:latin typeface="Arial"/>
                <a:cs typeface="Arial"/>
              </a:rPr>
              <a:t>Breast cancer originates in breast tissue, primarily in the small ducts that transport milk or in the lobules that produce it. In this scenario, stage 2 indicates that the cancer has advanced but has not spread extensively – it may be in the breast and possibly in some adjacent lymph nodes, but not in other organs. Tumors are examined in detail to decide their origin, growth patterns, and molecular factors influencing them. Elements like hormones can sometimes promote the growth of cancer, but this also helps doctors find the most proper treatment for her.   (Chalasani, 2019)</a:t>
            </a:r>
          </a:p>
          <a:p>
            <a:pPr algn="just">
              <a:lnSpc>
                <a:spcPct val="110000"/>
              </a:lnSpc>
            </a:pPr>
            <a:endParaRPr lang="en-US" sz="1100">
              <a:highlight>
                <a:srgbClr val="FFFFFF"/>
              </a:highlight>
              <a:latin typeface="Arial"/>
              <a:cs typeface="Arial"/>
            </a:endParaRPr>
          </a:p>
          <a:p>
            <a:pPr algn="just">
              <a:lnSpc>
                <a:spcPct val="110000"/>
              </a:lnSpc>
            </a:pPr>
            <a:r>
              <a:rPr lang="en-US" sz="1100">
                <a:highlight>
                  <a:srgbClr val="FFFFFF"/>
                </a:highlight>
                <a:latin typeface="Arial"/>
                <a:cs typeface="Arial"/>
              </a:rPr>
              <a:t>The likelihood of developing breast cancer is influenced by a combination of factors, including genetic predisposition and lifestyle choices.</a:t>
            </a:r>
          </a:p>
          <a:p>
            <a:pPr marL="171450" indent="-171450">
              <a:lnSpc>
                <a:spcPct val="110000"/>
              </a:lnSpc>
            </a:pPr>
            <a:endParaRPr lang="en-US" sz="1100">
              <a:highlight>
                <a:srgbClr val="FFFFFF"/>
              </a:highlight>
            </a:endParaRPr>
          </a:p>
        </p:txBody>
      </p:sp>
      <p:pic>
        <p:nvPicPr>
          <p:cNvPr id="4" name="Content Placeholder 3" descr="A diagram of a breast&#10;&#10;AI-generated content may be incorrect.">
            <a:extLst>
              <a:ext uri="{FF2B5EF4-FFF2-40B4-BE49-F238E27FC236}">
                <a16:creationId xmlns:a16="http://schemas.microsoft.com/office/drawing/2014/main" id="{49477902-9532-49CC-9109-8CDD010424B3}"/>
              </a:ext>
            </a:extLst>
          </p:cNvPr>
          <p:cNvPicPr>
            <a:picLocks noChangeAspect="1"/>
          </p:cNvPicPr>
          <p:nvPr/>
        </p:nvPicPr>
        <p:blipFill>
          <a:blip r:embed="rId4"/>
          <a:stretch>
            <a:fillRect/>
          </a:stretch>
        </p:blipFill>
        <p:spPr bwMode="auto">
          <a:xfrm>
            <a:off x="4629150" y="2961735"/>
            <a:ext cx="3886200" cy="2079117"/>
          </a:xfrm>
          <a:prstGeom prst="rect">
            <a:avLst/>
          </a:prstGeom>
          <a:solidFill>
            <a:srgbClr val="FFFFFF"/>
          </a:solid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3" name="Date Placeholder 4">
            <a:extLst>
              <a:ext uri="{FF2B5EF4-FFF2-40B4-BE49-F238E27FC236}">
                <a16:creationId xmlns:a16="http://schemas.microsoft.com/office/drawing/2014/main" id="{620C0479-CFF3-68ED-31D2-38B6D3283C71}"/>
              </a:ext>
            </a:extLst>
          </p:cNvPr>
          <p:cNvSpPr>
            <a:spLocks noGrp="1"/>
          </p:cNvSpPr>
          <p:nvPr>
            <p:ph type="dt" sz="half" idx="10"/>
          </p:nvPr>
        </p:nvSpPr>
        <p:spPr>
          <a:xfrm>
            <a:off x="102870" y="6453003"/>
            <a:ext cx="2620736" cy="365125"/>
          </a:xfrm>
        </p:spPr>
        <p:txBody>
          <a:bodyPr/>
          <a:lstStyle/>
          <a:p>
            <a:pPr>
              <a:spcAft>
                <a:spcPts val="600"/>
              </a:spcAft>
            </a:pPr>
            <a:fld id="{74E7F29B-1C15-4095-A1C1-800817C1ECA9}" type="datetime1">
              <a:rPr/>
              <a:pPr>
                <a:spcAft>
                  <a:spcPts val="600"/>
                </a:spcAft>
              </a:pPr>
              <a:t>12/17/2025</a:t>
            </a:fld>
            <a:endParaRPr lang="en-US"/>
          </a:p>
        </p:txBody>
      </p:sp>
      <p:sp>
        <p:nvSpPr>
          <p:cNvPr id="15" name="Footer Placeholder 5">
            <a:extLst>
              <a:ext uri="{FF2B5EF4-FFF2-40B4-BE49-F238E27FC236}">
                <a16:creationId xmlns:a16="http://schemas.microsoft.com/office/drawing/2014/main" id="{3E64484F-EF17-5972-7FED-940D132AC572}"/>
              </a:ext>
            </a:extLst>
          </p:cNvPr>
          <p:cNvSpPr>
            <a:spLocks noGrp="1"/>
          </p:cNvSpPr>
          <p:nvPr>
            <p:ph type="ftr" sz="quarter" idx="11"/>
          </p:nvPr>
        </p:nvSpPr>
        <p:spPr>
          <a:xfrm>
            <a:off x="6657391" y="6453003"/>
            <a:ext cx="2104054" cy="365125"/>
          </a:xfrm>
        </p:spPr>
        <p:txBody>
          <a:bodyPr/>
          <a:lstStyle/>
          <a:p>
            <a:pPr>
              <a:spcAft>
                <a:spcPts val="600"/>
              </a:spcAft>
            </a:pPr>
            <a:r>
              <a:rPr lang="en-US"/>
              <a:t>
              </a:t>
            </a:r>
          </a:p>
        </p:txBody>
      </p:sp>
      <p:sp>
        <p:nvSpPr>
          <p:cNvPr id="17" name="Slide Number Placeholder 6">
            <a:extLst>
              <a:ext uri="{FF2B5EF4-FFF2-40B4-BE49-F238E27FC236}">
                <a16:creationId xmlns:a16="http://schemas.microsoft.com/office/drawing/2014/main" id="{7032E5E5-B9EB-3A5F-72F1-5262F77C6CF2}"/>
              </a:ext>
            </a:extLst>
          </p:cNvPr>
          <p:cNvSpPr>
            <a:spLocks noGrp="1"/>
          </p:cNvSpPr>
          <p:nvPr>
            <p:ph type="sldNum" sz="quarter" idx="12"/>
          </p:nvPr>
        </p:nvSpPr>
        <p:spPr>
          <a:xfrm>
            <a:off x="8724122" y="6453003"/>
            <a:ext cx="321905" cy="365125"/>
          </a:xfrm>
        </p:spPr>
        <p:txBody>
          <a:bodyPr/>
          <a:lstStyle/>
          <a:p>
            <a:pPr>
              <a:spcAft>
                <a:spcPts val="600"/>
              </a:spcAft>
            </a:pPr>
            <a:fld id="{CC057153-B650-4DEB-B370-79DDCFDCE934}" type="slidenum">
              <a:rPr lang="en-US" dirty="0"/>
              <a:pPr>
                <a:spcAft>
                  <a:spcPts val="600"/>
                </a:spcAft>
              </a:pPr>
              <a:t>5</a:t>
            </a:fld>
            <a:endParaRPr lang="en-US"/>
          </a:p>
        </p:txBody>
      </p:sp>
      <p:pic>
        <p:nvPicPr>
          <p:cNvPr id="33" name="Audio 32">
            <a:hlinkClick r:id="" action="ppaction://media"/>
            <a:extLst>
              <a:ext uri="{FF2B5EF4-FFF2-40B4-BE49-F238E27FC236}">
                <a16:creationId xmlns:a16="http://schemas.microsoft.com/office/drawing/2014/main" id="{17925482-8435-3463-D951-A81B4D806D1C}"/>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7004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123070"/>
    </mc:Choice>
    <mc:Fallback>
      <p:transition spd="slow" advTm="12307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3"/>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0B7D489-E09A-BB11-D474-4B585BAC031B}"/>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285269EE-4276-C39F-2034-A433C43EE79B}"/>
              </a:ext>
            </a:extLst>
          </p:cNvPr>
          <p:cNvSpPr>
            <a:spLocks noGrp="1"/>
          </p:cNvSpPr>
          <p:nvPr>
            <p:ph type="title"/>
          </p:nvPr>
        </p:nvSpPr>
        <p:spPr>
          <a:xfrm>
            <a:off x="457200" y="44624"/>
            <a:ext cx="8229600" cy="1143000"/>
          </a:xfrm>
        </p:spPr>
        <p:txBody>
          <a:bodyPr/>
          <a:lstStyle/>
          <a:p>
            <a:pPr algn="ctr"/>
            <a:r>
              <a:rPr lang="en-GB" sz="3600" b="1">
                <a:cs typeface="Arial" panose="020B0604020202020204" pitchFamily="34" charset="0"/>
              </a:rPr>
              <a:t>Anatomy and Physiology</a:t>
            </a:r>
          </a:p>
        </p:txBody>
      </p:sp>
      <p:sp>
        <p:nvSpPr>
          <p:cNvPr id="2" name="Content Placeholder 1">
            <a:extLst>
              <a:ext uri="{FF2B5EF4-FFF2-40B4-BE49-F238E27FC236}">
                <a16:creationId xmlns:a16="http://schemas.microsoft.com/office/drawing/2014/main" id="{F8FA4C53-C74B-22D2-DAE3-AB6BD5715A41}"/>
              </a:ext>
            </a:extLst>
          </p:cNvPr>
          <p:cNvSpPr>
            <a:spLocks noGrp="1"/>
          </p:cNvSpPr>
          <p:nvPr>
            <p:ph idx="1"/>
          </p:nvPr>
        </p:nvSpPr>
        <p:spPr>
          <a:xfrm>
            <a:off x="457200" y="1028702"/>
            <a:ext cx="8229600" cy="4488531"/>
          </a:xfrm>
        </p:spPr>
        <p:txBody>
          <a:bodyPr vert="horz" lIns="91440" tIns="45720" rIns="91440" bIns="45720" rtlCol="0" anchor="t">
            <a:normAutofit/>
          </a:bodyPr>
          <a:lstStyle/>
          <a:p>
            <a:pPr algn="just">
              <a:buNone/>
            </a:pPr>
            <a:r>
              <a:rPr lang="en-US" sz="1200">
                <a:highlight>
                  <a:srgbClr val="FFFFFF"/>
                </a:highlight>
                <a:latin typeface="Aptos"/>
              </a:rPr>
              <a:t>• </a:t>
            </a:r>
            <a:r>
              <a:rPr lang="en-US" sz="1100">
                <a:highlight>
                  <a:srgbClr val="FFFFFF"/>
                </a:highlight>
                <a:latin typeface="Arial"/>
                <a:cs typeface="Arial"/>
              </a:rPr>
              <a:t>Stage 2 breast cancer begins in the breast tissue, which is a component of the integumentary system (this includes skin, glands, hair, and nails).</a:t>
            </a:r>
            <a:endParaRPr lang="en-US" sz="1100">
              <a:latin typeface="Arial"/>
              <a:cs typeface="Arial"/>
            </a:endParaRPr>
          </a:p>
          <a:p>
            <a:pPr algn="just">
              <a:buNone/>
            </a:pPr>
            <a:r>
              <a:rPr lang="en-US" sz="1100">
                <a:highlight>
                  <a:srgbClr val="FFFFFF"/>
                </a:highlight>
                <a:latin typeface="Arial"/>
                <a:cs typeface="Arial"/>
              </a:rPr>
              <a:t>• In females, breasts are connected to reproductive functions such as lactation, so there may be an impact on the reproductive system.</a:t>
            </a:r>
          </a:p>
          <a:p>
            <a:pPr algn="just">
              <a:buNone/>
            </a:pPr>
            <a:r>
              <a:rPr lang="en-US" sz="1100">
                <a:highlight>
                  <a:srgbClr val="FFFFFF"/>
                </a:highlight>
                <a:latin typeface="Arial"/>
                <a:cs typeface="Arial"/>
              </a:rPr>
              <a:t>• Cancer frequently spreads to adjacent axillary (armpit) lymph nodes, which affects the lymphatic system.</a:t>
            </a:r>
          </a:p>
          <a:p>
            <a:pPr algn="just">
              <a:buNone/>
            </a:pPr>
            <a:r>
              <a:rPr lang="en-US" sz="1100">
                <a:highlight>
                  <a:srgbClr val="FFFFFF"/>
                </a:highlight>
                <a:latin typeface="Arial"/>
                <a:cs typeface="Arial"/>
              </a:rPr>
              <a:t>• The size of the tumor generally falls within the range of 2 to 5 cm.</a:t>
            </a:r>
          </a:p>
          <a:p>
            <a:pPr algn="just">
              <a:buNone/>
            </a:pPr>
            <a:r>
              <a:rPr lang="en-US" sz="1100">
                <a:highlight>
                  <a:srgbClr val="FFFFFF"/>
                </a:highlight>
                <a:latin typeface="Arial"/>
                <a:cs typeface="Arial"/>
              </a:rPr>
              <a:t>• It has not metastasized to distant organs; the spread is confined to the breast and/or nearby lymph nodes</a:t>
            </a:r>
            <a:r>
              <a:rPr lang="en-US" sz="1100">
                <a:solidFill>
                  <a:srgbClr val="0070C0"/>
                </a:solidFill>
                <a:highlight>
                  <a:srgbClr val="FFFFFF"/>
                </a:highlight>
                <a:latin typeface="Arial"/>
                <a:cs typeface="Arial"/>
              </a:rPr>
              <a:t>. </a:t>
            </a:r>
            <a:r>
              <a:rPr lang="en-US" sz="1100">
                <a:solidFill>
                  <a:srgbClr val="2C3E50"/>
                </a:solidFill>
                <a:highlight>
                  <a:srgbClr val="FFFFFF"/>
                </a:highlight>
                <a:latin typeface="Arial"/>
                <a:ea typeface="Roboto"/>
                <a:cs typeface="Roboto"/>
              </a:rPr>
              <a:t>(Breastcanceruk.org.uk, 2025</a:t>
            </a:r>
            <a:r>
              <a:rPr lang="en-US" sz="1100">
                <a:solidFill>
                  <a:srgbClr val="2C3E50"/>
                </a:solidFill>
                <a:highlight>
                  <a:srgbClr val="FFFFFF"/>
                </a:highlight>
                <a:latin typeface="Roboto"/>
                <a:ea typeface="Roboto"/>
                <a:cs typeface="Roboto"/>
              </a:rPr>
              <a:t>)</a:t>
            </a:r>
          </a:p>
          <a:p>
            <a:pPr marL="0" indent="0">
              <a:buNone/>
            </a:pPr>
            <a:endParaRPr lang="en-GB">
              <a:solidFill>
                <a:srgbClr val="0070C0"/>
              </a:solidFill>
            </a:endParaRPr>
          </a:p>
          <a:p>
            <a:endParaRPr lang="en-GB">
              <a:solidFill>
                <a:srgbClr val="0070C0"/>
              </a:solidFill>
            </a:endParaRPr>
          </a:p>
          <a:p>
            <a:endParaRPr lang="en-GB">
              <a:solidFill>
                <a:srgbClr val="0070C0"/>
              </a:solidFill>
            </a:endParaRPr>
          </a:p>
          <a:p>
            <a:endParaRPr lang="en-GB">
              <a:solidFill>
                <a:srgbClr val="0070C0"/>
              </a:solidFill>
            </a:endParaRPr>
          </a:p>
          <a:p>
            <a:endParaRPr lang="en-GB">
              <a:solidFill>
                <a:srgbClr val="0070C0"/>
              </a:solidFill>
            </a:endParaRPr>
          </a:p>
          <a:p>
            <a:endParaRPr lang="en-GB">
              <a:solidFill>
                <a:srgbClr val="0070C0"/>
              </a:solidFill>
            </a:endParaRPr>
          </a:p>
          <a:p>
            <a:endParaRPr lang="en-GB">
              <a:solidFill>
                <a:srgbClr val="0070C0"/>
              </a:solidFill>
            </a:endParaRPr>
          </a:p>
          <a:p>
            <a:endParaRPr lang="en-GB">
              <a:solidFill>
                <a:srgbClr val="0070C0"/>
              </a:solidFill>
            </a:endParaRPr>
          </a:p>
          <a:p>
            <a:endParaRPr lang="en-GB">
              <a:solidFill>
                <a:srgbClr val="0070C0"/>
              </a:solidFill>
            </a:endParaRPr>
          </a:p>
          <a:p>
            <a:endParaRPr lang="en-GB">
              <a:solidFill>
                <a:srgbClr val="0070C0"/>
              </a:solidFill>
            </a:endParaRPr>
          </a:p>
          <a:p>
            <a:endParaRPr lang="en-GB">
              <a:solidFill>
                <a:srgbClr val="0070C0"/>
              </a:solidFill>
            </a:endParaRPr>
          </a:p>
          <a:p>
            <a:endParaRPr lang="en-GB">
              <a:solidFill>
                <a:srgbClr val="0070C0"/>
              </a:solidFill>
            </a:endParaRPr>
          </a:p>
          <a:p>
            <a:endParaRPr lang="en-GB">
              <a:solidFill>
                <a:srgbClr val="0070C0"/>
              </a:solidFill>
            </a:endParaRPr>
          </a:p>
          <a:p>
            <a:endParaRPr lang="en-GB">
              <a:solidFill>
                <a:srgbClr val="0070C0"/>
              </a:solidFill>
            </a:endParaRPr>
          </a:p>
          <a:p>
            <a:endParaRPr lang="en-GB">
              <a:solidFill>
                <a:srgbClr val="0070C0"/>
              </a:solidFill>
            </a:endParaRPr>
          </a:p>
          <a:p>
            <a:endParaRPr lang="en-GB">
              <a:solidFill>
                <a:srgbClr val="0070C0"/>
              </a:solidFill>
            </a:endParaRPr>
          </a:p>
          <a:p>
            <a:endParaRPr lang="en-GB">
              <a:solidFill>
                <a:srgbClr val="0070C0"/>
              </a:solidFill>
            </a:endParaRPr>
          </a:p>
          <a:p>
            <a:endParaRPr lang="en-GB">
              <a:solidFill>
                <a:srgbClr val="0070C0"/>
              </a:solidFill>
            </a:endParaRPr>
          </a:p>
          <a:p>
            <a:endParaRPr lang="en-GB">
              <a:solidFill>
                <a:srgbClr val="0070C0"/>
              </a:solidFill>
            </a:endParaRPr>
          </a:p>
          <a:p>
            <a:endParaRPr lang="en-GB">
              <a:solidFill>
                <a:srgbClr val="0070C0"/>
              </a:solidFill>
            </a:endParaRPr>
          </a:p>
          <a:p>
            <a:endParaRPr lang="en-GB">
              <a:solidFill>
                <a:srgbClr val="0070C0"/>
              </a:solidFill>
            </a:endParaRPr>
          </a:p>
          <a:p>
            <a:endParaRPr lang="en-GB">
              <a:solidFill>
                <a:srgbClr val="0070C0"/>
              </a:solidFill>
            </a:endParaRPr>
          </a:p>
          <a:p>
            <a:endParaRPr lang="en-GB">
              <a:solidFill>
                <a:srgbClr val="0070C0"/>
              </a:solidFill>
            </a:endParaRPr>
          </a:p>
          <a:p>
            <a:endParaRPr lang="en-GB">
              <a:solidFill>
                <a:srgbClr val="0070C0"/>
              </a:solidFill>
            </a:endParaRPr>
          </a:p>
          <a:p>
            <a:endParaRPr lang="en-GB">
              <a:solidFill>
                <a:srgbClr val="0070C0"/>
              </a:solidFill>
            </a:endParaRPr>
          </a:p>
          <a:p>
            <a:endParaRPr lang="en-GB">
              <a:solidFill>
                <a:srgbClr val="0070C0"/>
              </a:solidFill>
            </a:endParaRPr>
          </a:p>
          <a:p>
            <a:endParaRPr lang="en-GB">
              <a:solidFill>
                <a:srgbClr val="0070C0"/>
              </a:solidFill>
            </a:endParaRPr>
          </a:p>
          <a:p>
            <a:endParaRPr lang="en-GB">
              <a:solidFill>
                <a:srgbClr val="0070C0"/>
              </a:solidFill>
            </a:endParaRPr>
          </a:p>
          <a:p>
            <a:endParaRPr lang="en-GB">
              <a:solidFill>
                <a:srgbClr val="0070C0"/>
              </a:solidFill>
            </a:endParaRPr>
          </a:p>
          <a:p>
            <a:endParaRPr lang="en-GB">
              <a:solidFill>
                <a:srgbClr val="0070C0"/>
              </a:solidFill>
            </a:endParaRPr>
          </a:p>
          <a:p>
            <a:endParaRPr lang="en-GB">
              <a:solidFill>
                <a:srgbClr val="0070C0"/>
              </a:solidFill>
            </a:endParaRPr>
          </a:p>
          <a:p>
            <a:endParaRPr lang="en-GB">
              <a:solidFill>
                <a:srgbClr val="0070C0"/>
              </a:solidFill>
            </a:endParaRPr>
          </a:p>
          <a:p>
            <a:endParaRPr lang="en-GB">
              <a:solidFill>
                <a:srgbClr val="0070C0"/>
              </a:solidFill>
            </a:endParaRPr>
          </a:p>
          <a:p>
            <a:endParaRPr lang="en-GB">
              <a:solidFill>
                <a:srgbClr val="0070C0"/>
              </a:solidFill>
            </a:endParaRPr>
          </a:p>
          <a:p>
            <a:endParaRPr lang="en-GB">
              <a:solidFill>
                <a:srgbClr val="0070C0"/>
              </a:solidFill>
            </a:endParaRPr>
          </a:p>
        </p:txBody>
      </p:sp>
      <p:pic>
        <p:nvPicPr>
          <p:cNvPr id="4" name="Picture 3" descr="Integumentary System">
            <a:extLst>
              <a:ext uri="{FF2B5EF4-FFF2-40B4-BE49-F238E27FC236}">
                <a16:creationId xmlns:a16="http://schemas.microsoft.com/office/drawing/2014/main" id="{F6B38CC2-D712-09F0-F8B0-23CB77AB2294}"/>
              </a:ext>
            </a:extLst>
          </p:cNvPr>
          <p:cNvPicPr>
            <a:picLocks noChangeAspect="1"/>
          </p:cNvPicPr>
          <p:nvPr/>
        </p:nvPicPr>
        <p:blipFill>
          <a:blip r:embed="rId4"/>
          <a:stretch>
            <a:fillRect/>
          </a:stretch>
        </p:blipFill>
        <p:spPr>
          <a:xfrm>
            <a:off x="1650780" y="3266640"/>
            <a:ext cx="6684317" cy="3250408"/>
          </a:xfrm>
          <a:prstGeom prst="rect">
            <a:avLst/>
          </a:prstGeom>
        </p:spPr>
      </p:pic>
      <p:pic>
        <p:nvPicPr>
          <p:cNvPr id="30" name="Audio 29">
            <a:hlinkClick r:id="" action="ppaction://media"/>
            <a:extLst>
              <a:ext uri="{FF2B5EF4-FFF2-40B4-BE49-F238E27FC236}">
                <a16:creationId xmlns:a16="http://schemas.microsoft.com/office/drawing/2014/main" id="{016A5CBC-0913-1CBD-440D-2F5610D991E3}"/>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1307179291"/>
      </p:ext>
    </p:extLst>
  </p:cSld>
  <p:clrMapOvr>
    <a:masterClrMapping/>
  </p:clrMapOvr>
  <mc:AlternateContent xmlns:mc="http://schemas.openxmlformats.org/markup-compatibility/2006">
    <mc:Choice xmlns:p14="http://schemas.microsoft.com/office/powerpoint/2010/main" Requires="p14">
      <p:transition spd="slow" p14:dur="2000" advTm="60606"/>
    </mc:Choice>
    <mc:Fallback>
      <p:transition spd="slow" advTm="6060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0"/>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356256" y="501651"/>
            <a:ext cx="7368442" cy="656599"/>
          </a:xfrm>
        </p:spPr>
        <p:txBody>
          <a:bodyPr anchor="b">
            <a:normAutofit/>
          </a:bodyPr>
          <a:lstStyle/>
          <a:p>
            <a:r>
              <a:rPr lang="en-US" sz="1600">
                <a:solidFill>
                  <a:schemeClr val="tx1">
                    <a:alpha val="80000"/>
                  </a:schemeClr>
                </a:solidFill>
                <a:ea typeface="+mj-lt"/>
                <a:cs typeface="+mj-lt"/>
              </a:rPr>
              <a:t>Lifestyle and health for Mrs. L stage 2 breast cancer</a:t>
            </a:r>
            <a:endParaRPr lang="en-GB" sz="1600" b="1">
              <a:solidFill>
                <a:schemeClr val="tx1">
                  <a:alpha val="80000"/>
                </a:schemeClr>
              </a:solidFill>
            </a:endParaRPr>
          </a:p>
        </p:txBody>
      </p:sp>
      <p:sp>
        <p:nvSpPr>
          <p:cNvPr id="3" name="Content Placeholder 2"/>
          <p:cNvSpPr>
            <a:spLocks noGrp="1"/>
          </p:cNvSpPr>
          <p:nvPr>
            <p:ph idx="1"/>
          </p:nvPr>
        </p:nvSpPr>
        <p:spPr>
          <a:xfrm>
            <a:off x="4270563" y="1467204"/>
            <a:ext cx="3778478" cy="4972488"/>
          </a:xfrm>
        </p:spPr>
        <p:txBody>
          <a:bodyPr anchor="t">
            <a:normAutofit/>
          </a:bodyPr>
          <a:lstStyle/>
          <a:p>
            <a:pPr>
              <a:lnSpc>
                <a:spcPct val="90000"/>
              </a:lnSpc>
              <a:buNone/>
            </a:pPr>
            <a:endParaRPr lang="en-US" sz="1400">
              <a:solidFill>
                <a:schemeClr val="tx1">
                  <a:alpha val="80000"/>
                </a:schemeClr>
              </a:solidFill>
              <a:ea typeface="+mn-lt"/>
              <a:cs typeface="+mn-lt"/>
            </a:endParaRPr>
          </a:p>
          <a:p>
            <a:pPr marL="285750" indent="-285750" algn="just">
              <a:lnSpc>
                <a:spcPct val="90000"/>
              </a:lnSpc>
            </a:pPr>
            <a:r>
              <a:rPr lang="en-US" sz="1400">
                <a:solidFill>
                  <a:schemeClr val="tx1">
                    <a:alpha val="80000"/>
                  </a:schemeClr>
                </a:solidFill>
                <a:ea typeface="+mn-lt"/>
                <a:cs typeface="+mn-lt"/>
              </a:rPr>
              <a:t>Avoid smoking. </a:t>
            </a:r>
            <a:endParaRPr lang="en-US" sz="1400">
              <a:solidFill>
                <a:schemeClr val="tx1">
                  <a:alpha val="80000"/>
                </a:schemeClr>
              </a:solidFill>
            </a:endParaRPr>
          </a:p>
          <a:p>
            <a:pPr marL="285750" indent="-285750" algn="just">
              <a:lnSpc>
                <a:spcPct val="90000"/>
              </a:lnSpc>
            </a:pPr>
            <a:r>
              <a:rPr lang="en-US" sz="1400">
                <a:solidFill>
                  <a:schemeClr val="tx1">
                    <a:alpha val="80000"/>
                  </a:schemeClr>
                </a:solidFill>
                <a:ea typeface="+mn-lt"/>
                <a:cs typeface="+mn-lt"/>
              </a:rPr>
              <a:t>Consume whole grains and a wide range of vibrant fruits and veggies.</a:t>
            </a:r>
            <a:r>
              <a:rPr lang="en-US" sz="1400">
                <a:solidFill>
                  <a:srgbClr val="2C3E50"/>
                </a:solidFill>
                <a:latin typeface="Roboto"/>
                <a:ea typeface="Roboto"/>
                <a:cs typeface="Roboto"/>
              </a:rPr>
              <a:t>(</a:t>
            </a:r>
            <a:r>
              <a:rPr lang="en-US" sz="1400" err="1">
                <a:solidFill>
                  <a:srgbClr val="2C3E50"/>
                </a:solidFill>
                <a:latin typeface="Roboto"/>
                <a:ea typeface="Roboto"/>
                <a:cs typeface="Roboto"/>
              </a:rPr>
              <a:t>Adomah</a:t>
            </a:r>
            <a:r>
              <a:rPr lang="en-US" sz="1400">
                <a:solidFill>
                  <a:srgbClr val="2C3E50"/>
                </a:solidFill>
                <a:latin typeface="Roboto"/>
                <a:ea typeface="Roboto"/>
                <a:cs typeface="Roboto"/>
              </a:rPr>
              <a:t> and Cruickshank, 2025)</a:t>
            </a:r>
            <a:endParaRPr lang="en-US" sz="1400">
              <a:solidFill>
                <a:srgbClr val="000000">
                  <a:alpha val="80000"/>
                </a:srgbClr>
              </a:solidFill>
            </a:endParaRPr>
          </a:p>
          <a:p>
            <a:pPr marL="285750" indent="-285750" algn="just">
              <a:lnSpc>
                <a:spcPct val="90000"/>
              </a:lnSpc>
            </a:pPr>
            <a:r>
              <a:rPr lang="en-US" sz="1400">
                <a:solidFill>
                  <a:schemeClr val="tx1">
                    <a:alpha val="80000"/>
                  </a:schemeClr>
                </a:solidFill>
                <a:ea typeface="+mn-lt"/>
                <a:cs typeface="+mn-lt"/>
              </a:rPr>
              <a:t>Keep your weight within a healthy range. </a:t>
            </a:r>
            <a:endParaRPr lang="en-US" sz="1400">
              <a:solidFill>
                <a:schemeClr val="tx1">
                  <a:alpha val="80000"/>
                </a:schemeClr>
              </a:solidFill>
            </a:endParaRPr>
          </a:p>
          <a:p>
            <a:pPr marL="285750" indent="-285750" algn="just">
              <a:lnSpc>
                <a:spcPct val="90000"/>
              </a:lnSpc>
            </a:pPr>
            <a:r>
              <a:rPr lang="en-US" sz="1400">
                <a:solidFill>
                  <a:schemeClr val="tx1">
                    <a:alpha val="80000"/>
                  </a:schemeClr>
                </a:solidFill>
                <a:ea typeface="+mn-lt"/>
                <a:cs typeface="+mn-lt"/>
              </a:rPr>
              <a:t>Engage in physical activity. </a:t>
            </a:r>
            <a:endParaRPr lang="en-US" sz="1400">
              <a:solidFill>
                <a:schemeClr val="tx1">
                  <a:alpha val="80000"/>
                </a:schemeClr>
              </a:solidFill>
            </a:endParaRPr>
          </a:p>
          <a:p>
            <a:pPr marL="285750" indent="-285750" algn="just">
              <a:lnSpc>
                <a:spcPct val="90000"/>
              </a:lnSpc>
            </a:pPr>
            <a:r>
              <a:rPr lang="en-US" sz="1400">
                <a:solidFill>
                  <a:schemeClr val="tx1">
                    <a:alpha val="80000"/>
                  </a:schemeClr>
                </a:solidFill>
                <a:ea typeface="+mn-lt"/>
                <a:cs typeface="+mn-lt"/>
              </a:rPr>
              <a:t>Reduce or stay away from alcohol. </a:t>
            </a:r>
            <a:endParaRPr lang="en-US" sz="1400">
              <a:solidFill>
                <a:schemeClr val="tx1">
                  <a:alpha val="80000"/>
                </a:schemeClr>
              </a:solidFill>
            </a:endParaRPr>
          </a:p>
          <a:p>
            <a:pPr marL="285750" indent="-285750" algn="just">
              <a:lnSpc>
                <a:spcPct val="90000"/>
              </a:lnSpc>
            </a:pPr>
            <a:r>
              <a:rPr lang="en-US" sz="1400">
                <a:solidFill>
                  <a:schemeClr val="tx1">
                    <a:alpha val="80000"/>
                  </a:schemeClr>
                </a:solidFill>
                <a:ea typeface="+mn-lt"/>
                <a:cs typeface="+mn-lt"/>
              </a:rPr>
              <a:t>Drinks with added sugar should be consumed in moderation or not at all. </a:t>
            </a:r>
            <a:endParaRPr lang="en-US" sz="1400">
              <a:solidFill>
                <a:schemeClr val="tx1">
                  <a:alpha val="80000"/>
                </a:schemeClr>
              </a:solidFill>
            </a:endParaRPr>
          </a:p>
          <a:p>
            <a:pPr marL="285750" indent="-285750" algn="just">
              <a:lnSpc>
                <a:spcPct val="90000"/>
              </a:lnSpc>
            </a:pPr>
            <a:r>
              <a:rPr lang="en-US" sz="1400">
                <a:solidFill>
                  <a:schemeClr val="tx1">
                    <a:alpha val="80000"/>
                  </a:schemeClr>
                </a:solidFill>
                <a:ea typeface="+mn-lt"/>
                <a:cs typeface="+mn-lt"/>
              </a:rPr>
              <a:t>Reduce or stay away from eating processed and red meats.</a:t>
            </a:r>
            <a:r>
              <a:rPr lang="en-US" sz="1400" dirty="0">
                <a:solidFill>
                  <a:schemeClr val="tx1">
                    <a:alpha val="80000"/>
                  </a:schemeClr>
                </a:solidFill>
                <a:ea typeface="+mn-lt"/>
                <a:cs typeface="+mn-lt"/>
              </a:rPr>
              <a:t> </a:t>
            </a:r>
            <a:r>
              <a:rPr lang="en-US" sz="1400">
                <a:solidFill>
                  <a:srgbClr val="2C3E50"/>
                </a:solidFill>
                <a:latin typeface="Roboto"/>
                <a:ea typeface="Roboto"/>
                <a:cs typeface="Roboto"/>
              </a:rPr>
              <a:t> (Healthline, 2018)</a:t>
            </a:r>
            <a:endParaRPr lang="en-US" sz="1400">
              <a:solidFill>
                <a:srgbClr val="000000">
                  <a:alpha val="80000"/>
                </a:srgbClr>
              </a:solidFill>
              <a:latin typeface="Times New Roman"/>
              <a:cs typeface="Times New Roman"/>
            </a:endParaRPr>
          </a:p>
        </p:txBody>
      </p:sp>
      <p:sp>
        <p:nvSpPr>
          <p:cNvPr id="4" name="Date Placeholder 3"/>
          <p:cNvSpPr>
            <a:spLocks noGrp="1"/>
          </p:cNvSpPr>
          <p:nvPr>
            <p:ph type="dt" sz="half" idx="10"/>
          </p:nvPr>
        </p:nvSpPr>
        <p:spPr/>
        <p:txBody>
          <a:bodyPr>
            <a:normAutofit/>
          </a:bodyPr>
          <a:lstStyle/>
          <a:p>
            <a:pPr>
              <a:spcAft>
                <a:spcPts val="600"/>
              </a:spcAft>
              <a:defRPr/>
            </a:pPr>
            <a:fld id="{2303D31F-598B-47EE-BA37-93F097A3D676}" type="datetime1">
              <a:rPr lang="en-GB" altLang="en-US">
                <a:solidFill>
                  <a:srgbClr val="FFFFFF"/>
                </a:solidFill>
              </a:rPr>
              <a:pPr>
                <a:spcAft>
                  <a:spcPts val="600"/>
                </a:spcAft>
                <a:defRPr/>
              </a:pPr>
              <a:t>17/12/2025</a:t>
            </a:fld>
            <a:endParaRPr lang="en-GB" altLang="en-US">
              <a:solidFill>
                <a:srgbClr val="FFFFFF"/>
              </a:solidFill>
            </a:endParaRPr>
          </a:p>
        </p:txBody>
      </p:sp>
      <p:sp>
        <p:nvSpPr>
          <p:cNvPr id="5" name="Slide Number Placeholder 4"/>
          <p:cNvSpPr>
            <a:spLocks noGrp="1"/>
          </p:cNvSpPr>
          <p:nvPr>
            <p:ph type="sldNum" sz="quarter" idx="12"/>
          </p:nvPr>
        </p:nvSpPr>
        <p:spPr/>
        <p:txBody>
          <a:bodyPr>
            <a:normAutofit/>
          </a:bodyPr>
          <a:lstStyle/>
          <a:p>
            <a:pPr>
              <a:spcAft>
                <a:spcPts val="600"/>
              </a:spcAft>
              <a:defRPr/>
            </a:pPr>
            <a:fld id="{6550E941-99E4-4403-A917-B30FF69A9617}" type="slidenum">
              <a:rPr lang="en-GB" altLang="en-US">
                <a:solidFill>
                  <a:schemeClr val="tx1">
                    <a:alpha val="60000"/>
                  </a:schemeClr>
                </a:solidFill>
              </a:rPr>
              <a:pPr>
                <a:spcAft>
                  <a:spcPts val="600"/>
                </a:spcAft>
                <a:defRPr/>
              </a:pPr>
              <a:t>7</a:t>
            </a:fld>
            <a:endParaRPr lang="en-GB" altLang="en-US">
              <a:solidFill>
                <a:schemeClr val="tx1">
                  <a:alpha val="60000"/>
                </a:schemeClr>
              </a:solidFill>
            </a:endParaRPr>
          </a:p>
        </p:txBody>
      </p:sp>
      <p:pic>
        <p:nvPicPr>
          <p:cNvPr id="6" name="Picture 5" descr="A diagram of health and nutrition&#10;&#10;AI-generated content may be incorrect.">
            <a:extLst>
              <a:ext uri="{FF2B5EF4-FFF2-40B4-BE49-F238E27FC236}">
                <a16:creationId xmlns:a16="http://schemas.microsoft.com/office/drawing/2014/main" id="{B0E8F5A9-FCA5-7381-FFB6-00CCEF99907E}"/>
              </a:ext>
            </a:extLst>
          </p:cNvPr>
          <p:cNvPicPr>
            <a:picLocks noChangeAspect="1"/>
          </p:cNvPicPr>
          <p:nvPr/>
        </p:nvPicPr>
        <p:blipFill>
          <a:blip r:embed="rId4"/>
          <a:stretch>
            <a:fillRect/>
          </a:stretch>
        </p:blipFill>
        <p:spPr>
          <a:xfrm>
            <a:off x="4272242" y="5032085"/>
            <a:ext cx="3079927" cy="1416759"/>
          </a:xfrm>
          <a:prstGeom prst="rect">
            <a:avLst/>
          </a:prstGeom>
        </p:spPr>
      </p:pic>
      <p:pic>
        <p:nvPicPr>
          <p:cNvPr id="10" name="Graphic 9" descr="Diagram showing Eatwell guide">
            <a:extLst>
              <a:ext uri="{FF2B5EF4-FFF2-40B4-BE49-F238E27FC236}">
                <a16:creationId xmlns:a16="http://schemas.microsoft.com/office/drawing/2014/main" id="{69A0A6A6-18A5-4863-8643-F53956C1A8A4}"/>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325437" y="1585912"/>
            <a:ext cx="3484563" cy="4162425"/>
          </a:xfrm>
          <a:prstGeom prst="rect">
            <a:avLst/>
          </a:prstGeom>
        </p:spPr>
      </p:pic>
      <p:pic>
        <p:nvPicPr>
          <p:cNvPr id="33" name="Audio 32">
            <a:hlinkClick r:id="" action="ppaction://media"/>
            <a:extLst>
              <a:ext uri="{FF2B5EF4-FFF2-40B4-BE49-F238E27FC236}">
                <a16:creationId xmlns:a16="http://schemas.microsoft.com/office/drawing/2014/main" id="{B95E1333-4D86-40B5-D385-D27FA6B7BBE1}"/>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203125" t="-203125" r="-203125" b="-203125"/>
          <a:stretch>
            <a:fillRect/>
          </a:stretch>
        </p:blipFill>
        <p:spPr>
          <a:xfrm>
            <a:off x="7004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40227"/>
    </mc:Choice>
    <mc:Fallback>
      <p:transition spd="slow" advTm="4022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3"/>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547396"/>
            <a:ext cx="8059341" cy="1143292"/>
          </a:xfrm>
        </p:spPr>
        <p:txBody>
          <a:bodyPr vert="horz" lIns="91440" tIns="45720" rIns="91440" bIns="45720" rtlCol="0" anchor="t">
            <a:normAutofit/>
          </a:bodyPr>
          <a:lstStyle/>
          <a:p>
            <a:r>
              <a:rPr lang="en-US" b="1" kern="1200">
                <a:latin typeface="+mj-lt"/>
                <a:ea typeface="+mj-ea"/>
                <a:cs typeface="+mj-cs"/>
              </a:rPr>
              <a:t>Care Plan, for everyday routine  for patient with stage 2 breast cancer</a:t>
            </a:r>
          </a:p>
        </p:txBody>
      </p:sp>
      <p:pic>
        <p:nvPicPr>
          <p:cNvPr id="6" name="Picture 5" descr="Stage 2 Breast Cancer Treatment Timeline">
            <a:extLst>
              <a:ext uri="{FF2B5EF4-FFF2-40B4-BE49-F238E27FC236}">
                <a16:creationId xmlns:a16="http://schemas.microsoft.com/office/drawing/2014/main" id="{9201100D-D13F-4DF1-80A7-8EAF70422EFD}"/>
              </a:ext>
            </a:extLst>
          </p:cNvPr>
          <p:cNvPicPr>
            <a:picLocks noChangeAspect="1"/>
          </p:cNvPicPr>
          <p:nvPr/>
        </p:nvPicPr>
        <p:blipFill>
          <a:blip r:embed="rId4"/>
          <a:stretch>
            <a:fillRect/>
          </a:stretch>
        </p:blipFill>
        <p:spPr>
          <a:xfrm>
            <a:off x="457201" y="2939697"/>
            <a:ext cx="3868340" cy="2659484"/>
          </a:xfrm>
          <a:prstGeom prst="rect">
            <a:avLst/>
          </a:prstGeom>
          <a:noFill/>
        </p:spPr>
      </p:pic>
      <p:sp>
        <p:nvSpPr>
          <p:cNvPr id="3" name="Content Placeholder 2"/>
          <p:cNvSpPr>
            <a:spLocks noGrp="1"/>
          </p:cNvSpPr>
          <p:nvPr>
            <p:ph sz="quarter" idx="4"/>
          </p:nvPr>
        </p:nvSpPr>
        <p:spPr>
          <a:xfrm>
            <a:off x="4629150" y="2386895"/>
            <a:ext cx="3887392" cy="3765089"/>
          </a:xfrm>
        </p:spPr>
        <p:txBody>
          <a:bodyPr vert="horz" lIns="91440" tIns="45720" rIns="91440" bIns="45720" rtlCol="0" anchor="t">
            <a:normAutofit/>
          </a:bodyPr>
          <a:lstStyle/>
          <a:p>
            <a:pPr algn="just">
              <a:lnSpc>
                <a:spcPct val="110000"/>
              </a:lnSpc>
            </a:pPr>
            <a:r>
              <a:rPr lang="en-US" sz="1200"/>
              <a:t> </a:t>
            </a:r>
            <a:r>
              <a:rPr lang="en-US" sz="1100">
                <a:latin typeface="Arial"/>
                <a:cs typeface="Arial"/>
              </a:rPr>
              <a:t>Mrs. L daily routine. </a:t>
            </a:r>
            <a:r>
              <a:rPr lang="en-US" sz="1100">
                <a:highlight>
                  <a:srgbClr val="FFFFFF"/>
                </a:highlight>
                <a:latin typeface="Arial"/>
                <a:cs typeface="Arial"/>
              </a:rPr>
              <a:t>Mornings start gently with stretches, hydration, and gentle skin care, plus nutrient-rich breakfast and 10-15 minutes of movement. Midday may include medical appointments or light chores; lunch is balanced, with ginger to ease nausea and softer foods if needed, followed by a 30–60-minute rest. Afternoons focus on enjoyable activities and snacks. Evenings feature light dinners, relaxation, and prep for the next day, aiming for 7-9 hours of sleep with doctor consultation if issues arise. </a:t>
            </a:r>
            <a:endParaRPr lang="en-US" sz="1100">
              <a:latin typeface="Arial"/>
              <a:cs typeface="Arial"/>
            </a:endParaRPr>
          </a:p>
          <a:p>
            <a:pPr algn="just">
              <a:lnSpc>
                <a:spcPct val="110000"/>
              </a:lnSpc>
            </a:pPr>
            <a:endParaRPr lang="en-US" sz="1400">
              <a:highlight>
                <a:srgbClr val="FFFFFF"/>
              </a:highlight>
            </a:endParaRPr>
          </a:p>
          <a:p>
            <a:pPr marL="0">
              <a:lnSpc>
                <a:spcPct val="110000"/>
              </a:lnSpc>
            </a:pPr>
            <a:endParaRPr lang="en-US" sz="1200"/>
          </a:p>
          <a:p>
            <a:pPr>
              <a:lnSpc>
                <a:spcPct val="110000"/>
              </a:lnSpc>
            </a:pPr>
            <a:endParaRPr lang="en-US" sz="1400"/>
          </a:p>
        </p:txBody>
      </p:sp>
      <p:sp>
        <p:nvSpPr>
          <p:cNvPr id="4" name="Date Placeholder 3"/>
          <p:cNvSpPr>
            <a:spLocks noGrp="1"/>
          </p:cNvSpPr>
          <p:nvPr>
            <p:ph type="dt" sz="half" idx="10"/>
          </p:nvPr>
        </p:nvSpPr>
        <p:spPr>
          <a:xfrm>
            <a:off x="102870" y="6453003"/>
            <a:ext cx="2620736" cy="365125"/>
          </a:xfrm>
        </p:spPr>
        <p:txBody>
          <a:bodyPr vert="horz" lIns="91440" tIns="45720" rIns="91440" bIns="45720" rtlCol="0" anchor="ctr">
            <a:normAutofit/>
          </a:bodyPr>
          <a:lstStyle/>
          <a:p>
            <a:pPr>
              <a:spcAft>
                <a:spcPts val="600"/>
              </a:spcAft>
              <a:defRPr/>
            </a:pPr>
            <a:fld id="{2303D31F-598B-47EE-BA37-93F097A3D676}" type="datetime1">
              <a:rPr lang="en-US" altLang="en-US"/>
              <a:pPr>
                <a:spcAft>
                  <a:spcPts val="600"/>
                </a:spcAft>
                <a:defRPr/>
              </a:pPr>
              <a:t>12/17/2025</a:t>
            </a:fld>
            <a:endParaRPr lang="en-US" altLang="en-US"/>
          </a:p>
        </p:txBody>
      </p:sp>
      <p:sp>
        <p:nvSpPr>
          <p:cNvPr id="14" name="Footer Placeholder 7">
            <a:extLst>
              <a:ext uri="{FF2B5EF4-FFF2-40B4-BE49-F238E27FC236}">
                <a16:creationId xmlns:a16="http://schemas.microsoft.com/office/drawing/2014/main" id="{FC2D81B2-9851-EDE3-25AE-50E79E376F42}"/>
              </a:ext>
            </a:extLst>
          </p:cNvPr>
          <p:cNvSpPr>
            <a:spLocks noGrp="1"/>
          </p:cNvSpPr>
          <p:nvPr>
            <p:ph type="ftr" sz="quarter" idx="11"/>
          </p:nvPr>
        </p:nvSpPr>
        <p:spPr>
          <a:xfrm>
            <a:off x="6657391" y="6453003"/>
            <a:ext cx="2104054" cy="365125"/>
          </a:xfrm>
        </p:spPr>
        <p:txBody>
          <a:bodyPr/>
          <a:lstStyle/>
          <a:p>
            <a:pPr>
              <a:spcAft>
                <a:spcPts val="600"/>
              </a:spcAft>
            </a:pPr>
            <a:r>
              <a:rPr lang="en-US"/>
              <a:t>
              </a:t>
            </a:r>
          </a:p>
        </p:txBody>
      </p:sp>
      <p:sp>
        <p:nvSpPr>
          <p:cNvPr id="5" name="Slide Number Placeholder 4"/>
          <p:cNvSpPr>
            <a:spLocks noGrp="1"/>
          </p:cNvSpPr>
          <p:nvPr>
            <p:ph type="sldNum" sz="quarter" idx="12"/>
          </p:nvPr>
        </p:nvSpPr>
        <p:spPr>
          <a:xfrm>
            <a:off x="8724122" y="6453003"/>
            <a:ext cx="321905" cy="365125"/>
          </a:xfrm>
        </p:spPr>
        <p:txBody>
          <a:bodyPr vert="horz" lIns="91440" tIns="45720" rIns="91440" bIns="45720" rtlCol="0" anchor="ctr">
            <a:normAutofit/>
          </a:bodyPr>
          <a:lstStyle/>
          <a:p>
            <a:pPr>
              <a:spcAft>
                <a:spcPts val="600"/>
              </a:spcAft>
              <a:defRPr/>
            </a:pPr>
            <a:fld id="{6550E941-99E4-4403-A917-B30FF69A9617}" type="slidenum">
              <a:rPr lang="en-US" altLang="en-US"/>
              <a:pPr>
                <a:spcAft>
                  <a:spcPts val="600"/>
                </a:spcAft>
                <a:defRPr/>
              </a:pPr>
              <a:t>8</a:t>
            </a:fld>
            <a:endParaRPr lang="en-US" altLang="en-US"/>
          </a:p>
        </p:txBody>
      </p:sp>
      <p:pic>
        <p:nvPicPr>
          <p:cNvPr id="34" name="Audio 33">
            <a:hlinkClick r:id="" action="ppaction://media"/>
            <a:extLst>
              <a:ext uri="{FF2B5EF4-FFF2-40B4-BE49-F238E27FC236}">
                <a16:creationId xmlns:a16="http://schemas.microsoft.com/office/drawing/2014/main" id="{4BC6B72B-CFDD-E033-34FC-CBBAD2855AA1}"/>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7004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58123"/>
    </mc:Choice>
    <mc:Fallback>
      <p:transition spd="slow" advTm="5812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4"/>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547396"/>
            <a:ext cx="8059341" cy="1143292"/>
          </a:xfrm>
        </p:spPr>
        <p:txBody>
          <a:bodyPr vert="horz" lIns="91440" tIns="45720" rIns="91440" bIns="45720" rtlCol="0" anchor="t">
            <a:normAutofit/>
          </a:bodyPr>
          <a:lstStyle/>
          <a:p>
            <a:r>
              <a:rPr lang="en-US" b="1" kern="1200">
                <a:latin typeface="+mj-lt"/>
                <a:ea typeface="+mj-ea"/>
                <a:cs typeface="+mj-cs"/>
              </a:rPr>
              <a:t>Communication and Ethical </a:t>
            </a:r>
          </a:p>
        </p:txBody>
      </p:sp>
      <p:sp>
        <p:nvSpPr>
          <p:cNvPr id="3" name="Content Placeholder 2"/>
          <p:cNvSpPr>
            <a:spLocks noGrp="1"/>
          </p:cNvSpPr>
          <p:nvPr>
            <p:ph sz="half" idx="2"/>
          </p:nvPr>
        </p:nvSpPr>
        <p:spPr>
          <a:xfrm>
            <a:off x="457201" y="2386895"/>
            <a:ext cx="3868340" cy="3765089"/>
          </a:xfrm>
        </p:spPr>
        <p:txBody>
          <a:bodyPr vert="horz" lIns="91440" tIns="45720" rIns="91440" bIns="45720" rtlCol="0" anchor="t">
            <a:normAutofit fontScale="92500"/>
          </a:bodyPr>
          <a:lstStyle/>
          <a:p>
            <a:pPr algn="just">
              <a:lnSpc>
                <a:spcPct val="150000"/>
              </a:lnSpc>
            </a:pPr>
            <a:r>
              <a:rPr lang="en-US" sz="1100">
                <a:highlight>
                  <a:srgbClr val="FFFFFF"/>
                </a:highlight>
                <a:latin typeface="Arial"/>
                <a:cs typeface="Arial"/>
              </a:rPr>
              <a:t>When caring for Mrs. L with stage 2  breast cancer, they must be treated as a complete individual, not  just a medical condition.  (Primeau et al., 2024) Communicate clearly without jargon, adapting to whether they want detailed or straightforward information. Listen to their concerns about work, family, and the future, and facilitate involving loved ones only if they’re comfortable. Honor their beliefs and life responsibilities. Ethically, prioritize their autonomy to make decisions for their body, ensure safety, privacy, and access to care, and discuss future care wishes to respect their preferences if they can no longer communicate.  (Parker) Establishing patient autonomy, obtaining informed permission, and offering sympathetic, encouraging care that respects each patient's unique requirements and principles must remain the primary concerns. (Primeau et al.)</a:t>
            </a:r>
            <a:endParaRPr lang="en-US" sz="1100">
              <a:latin typeface="Arial"/>
              <a:cs typeface="Arial"/>
            </a:endParaRPr>
          </a:p>
          <a:p>
            <a:pPr>
              <a:lnSpc>
                <a:spcPct val="150000"/>
              </a:lnSpc>
            </a:pPr>
            <a:endParaRPr lang="en-US" sz="1100">
              <a:highlight>
                <a:srgbClr val="FFFFFF"/>
              </a:highlight>
            </a:endParaRPr>
          </a:p>
        </p:txBody>
      </p:sp>
      <p:sp>
        <p:nvSpPr>
          <p:cNvPr id="8" name="TextBox 7">
            <a:extLst>
              <a:ext uri="{FF2B5EF4-FFF2-40B4-BE49-F238E27FC236}">
                <a16:creationId xmlns:a16="http://schemas.microsoft.com/office/drawing/2014/main" id="{5E6D5E1F-358D-4677-0D8A-210CE69D6351}"/>
              </a:ext>
            </a:extLst>
          </p:cNvPr>
          <p:cNvSpPr txBox="1"/>
          <p:nvPr/>
        </p:nvSpPr>
        <p:spPr>
          <a:xfrm>
            <a:off x="4629150" y="1685735"/>
            <a:ext cx="3887391" cy="559834"/>
          </a:xfrm>
          <a:prstGeom prst="rect">
            <a:avLst/>
          </a:prstGeom>
        </p:spPr>
        <p:txBody>
          <a:bodyPr rot="0" spcFirstLastPara="0" vertOverflow="overflow" horzOverflow="overflow" vert="horz" lIns="91440" tIns="45720" rIns="91440" bIns="45720" numCol="1" spcCol="0" rtlCol="0" fromWordArt="0" anchor="b" anchorCtr="0" forceAA="0" compatLnSpc="1">
            <a:prstTxWarp prst="textNoShape">
              <a:avLst/>
            </a:prstTxWarp>
            <a:normAutofit/>
          </a:bodyPr>
          <a:lstStyle/>
          <a:p>
            <a:pPr eaLnBrk="1" hangingPunct="1">
              <a:lnSpc>
                <a:spcPct val="90000"/>
              </a:lnSpc>
              <a:spcBef>
                <a:spcPts val="1000"/>
              </a:spcBef>
            </a:pPr>
            <a:r>
              <a:rPr lang="en-US" sz="2667" b="1" kern="1200" cap="all" baseline="0">
                <a:latin typeface="+mn-lt"/>
                <a:ea typeface="+mn-ea"/>
                <a:cs typeface="+mn-cs"/>
              </a:rPr>
              <a:t>(Primeau et al.)</a:t>
            </a:r>
          </a:p>
          <a:p>
            <a:pPr eaLnBrk="1" hangingPunct="1">
              <a:lnSpc>
                <a:spcPct val="90000"/>
              </a:lnSpc>
              <a:spcBef>
                <a:spcPts val="1000"/>
              </a:spcBef>
            </a:pPr>
            <a:endParaRPr lang="en-US" sz="2667" b="1" kern="1200" cap="all" baseline="0">
              <a:latin typeface="+mn-lt"/>
              <a:ea typeface="+mn-ea"/>
              <a:cs typeface="+mn-cs"/>
            </a:endParaRPr>
          </a:p>
        </p:txBody>
      </p:sp>
      <p:pic>
        <p:nvPicPr>
          <p:cNvPr id="7" name="Picture 6" descr="FIG 2">
            <a:extLst>
              <a:ext uri="{FF2B5EF4-FFF2-40B4-BE49-F238E27FC236}">
                <a16:creationId xmlns:a16="http://schemas.microsoft.com/office/drawing/2014/main" id="{D8077186-F8C6-6CEC-E659-72B8511AD9F1}"/>
              </a:ext>
            </a:extLst>
          </p:cNvPr>
          <p:cNvPicPr>
            <a:picLocks noChangeAspect="1"/>
          </p:cNvPicPr>
          <p:nvPr/>
        </p:nvPicPr>
        <p:blipFill>
          <a:blip r:embed="rId4"/>
          <a:srcRect t="1421" r="-5" b="-5"/>
          <a:stretch>
            <a:fillRect/>
          </a:stretch>
        </p:blipFill>
        <p:spPr>
          <a:xfrm>
            <a:off x="4629150" y="2386895"/>
            <a:ext cx="3887392" cy="3765089"/>
          </a:xfrm>
          <a:prstGeom prst="rect">
            <a:avLst/>
          </a:prstGeom>
          <a:noFill/>
        </p:spPr>
      </p:pic>
      <p:sp>
        <p:nvSpPr>
          <p:cNvPr id="4" name="Date Placeholder 3"/>
          <p:cNvSpPr>
            <a:spLocks noGrp="1"/>
          </p:cNvSpPr>
          <p:nvPr>
            <p:ph type="dt" sz="half" idx="10"/>
          </p:nvPr>
        </p:nvSpPr>
        <p:spPr>
          <a:xfrm>
            <a:off x="102870" y="6453003"/>
            <a:ext cx="2620736" cy="365125"/>
          </a:xfrm>
        </p:spPr>
        <p:txBody>
          <a:bodyPr vert="horz" lIns="91440" tIns="45720" rIns="91440" bIns="45720" rtlCol="0" anchor="ctr">
            <a:normAutofit/>
          </a:bodyPr>
          <a:lstStyle/>
          <a:p>
            <a:pPr>
              <a:spcAft>
                <a:spcPts val="600"/>
              </a:spcAft>
              <a:defRPr/>
            </a:pPr>
            <a:fld id="{2303D31F-598B-47EE-BA37-93F097A3D676}" type="datetime1">
              <a:rPr lang="en-US" altLang="en-US"/>
              <a:pPr>
                <a:spcAft>
                  <a:spcPts val="600"/>
                </a:spcAft>
                <a:defRPr/>
              </a:pPr>
              <a:t>12/17/2025</a:t>
            </a:fld>
            <a:endParaRPr lang="en-US" altLang="en-US"/>
          </a:p>
        </p:txBody>
      </p:sp>
      <p:sp>
        <p:nvSpPr>
          <p:cNvPr id="15" name="Footer Placeholder 7">
            <a:extLst>
              <a:ext uri="{FF2B5EF4-FFF2-40B4-BE49-F238E27FC236}">
                <a16:creationId xmlns:a16="http://schemas.microsoft.com/office/drawing/2014/main" id="{B71A5258-6F30-C13B-E6AF-A537BE42C910}"/>
              </a:ext>
            </a:extLst>
          </p:cNvPr>
          <p:cNvSpPr>
            <a:spLocks noGrp="1"/>
          </p:cNvSpPr>
          <p:nvPr>
            <p:ph type="ftr" sz="quarter" idx="11"/>
          </p:nvPr>
        </p:nvSpPr>
        <p:spPr>
          <a:xfrm>
            <a:off x="6657391" y="6453003"/>
            <a:ext cx="2104054" cy="365125"/>
          </a:xfrm>
        </p:spPr>
        <p:txBody>
          <a:bodyPr/>
          <a:lstStyle/>
          <a:p>
            <a:pPr>
              <a:spcAft>
                <a:spcPts val="600"/>
              </a:spcAft>
            </a:pPr>
            <a:r>
              <a:rPr lang="en-US"/>
              <a:t>
              </a:t>
            </a:r>
          </a:p>
        </p:txBody>
      </p:sp>
      <p:sp>
        <p:nvSpPr>
          <p:cNvPr id="5" name="Slide Number Placeholder 4"/>
          <p:cNvSpPr>
            <a:spLocks noGrp="1"/>
          </p:cNvSpPr>
          <p:nvPr>
            <p:ph type="sldNum" sz="quarter" idx="12"/>
          </p:nvPr>
        </p:nvSpPr>
        <p:spPr>
          <a:xfrm>
            <a:off x="8724122" y="6453003"/>
            <a:ext cx="321905" cy="365125"/>
          </a:xfrm>
        </p:spPr>
        <p:txBody>
          <a:bodyPr vert="horz" lIns="91440" tIns="45720" rIns="91440" bIns="45720" rtlCol="0" anchor="ctr">
            <a:normAutofit/>
          </a:bodyPr>
          <a:lstStyle/>
          <a:p>
            <a:pPr>
              <a:spcAft>
                <a:spcPts val="600"/>
              </a:spcAft>
              <a:defRPr/>
            </a:pPr>
            <a:fld id="{6550E941-99E4-4403-A917-B30FF69A9617}" type="slidenum">
              <a:rPr lang="en-US" altLang="en-US"/>
              <a:pPr>
                <a:spcAft>
                  <a:spcPts val="600"/>
                </a:spcAft>
                <a:defRPr/>
              </a:pPr>
              <a:t>9</a:t>
            </a:fld>
            <a:endParaRPr lang="en-US" altLang="en-US"/>
          </a:p>
        </p:txBody>
      </p:sp>
      <p:pic>
        <p:nvPicPr>
          <p:cNvPr id="33" name="Audio 32">
            <a:hlinkClick r:id="" action="ppaction://media"/>
            <a:extLst>
              <a:ext uri="{FF2B5EF4-FFF2-40B4-BE49-F238E27FC236}">
                <a16:creationId xmlns:a16="http://schemas.microsoft.com/office/drawing/2014/main" id="{C35B061C-EB45-2A85-39D3-CD85294CB58D}"/>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7004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84476"/>
    </mc:Choice>
    <mc:Fallback>
      <p:transition spd="slow" advTm="8447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3"/>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547396"/>
            <a:ext cx="8059341" cy="761155"/>
          </a:xfrm>
        </p:spPr>
        <p:txBody>
          <a:bodyPr vert="horz" lIns="91440" tIns="45720" rIns="91440" bIns="45720" rtlCol="0" anchor="t">
            <a:normAutofit/>
          </a:bodyPr>
          <a:lstStyle/>
          <a:p>
            <a:pPr algn="ctr"/>
            <a:r>
              <a:rPr lang="en-US" b="1" kern="1200">
                <a:latin typeface="+mj-lt"/>
                <a:ea typeface="+mj-ea"/>
                <a:cs typeface="+mj-cs"/>
              </a:rPr>
              <a:t>Risk factors</a:t>
            </a:r>
          </a:p>
        </p:txBody>
      </p:sp>
      <p:sp>
        <p:nvSpPr>
          <p:cNvPr id="2" name="Content Placeholder 1"/>
          <p:cNvSpPr>
            <a:spLocks noGrp="1"/>
          </p:cNvSpPr>
          <p:nvPr>
            <p:ph sz="half" idx="2"/>
          </p:nvPr>
        </p:nvSpPr>
        <p:spPr>
          <a:xfrm>
            <a:off x="457201" y="2544231"/>
            <a:ext cx="3868340" cy="3765089"/>
          </a:xfrm>
        </p:spPr>
        <p:txBody>
          <a:bodyPr vert="horz" lIns="91440" tIns="45720" rIns="91440" bIns="45720" rtlCol="0" anchor="t">
            <a:normAutofit/>
          </a:bodyPr>
          <a:lstStyle/>
          <a:p>
            <a:pPr algn="just">
              <a:lnSpc>
                <a:spcPct val="110000"/>
              </a:lnSpc>
            </a:pPr>
            <a:r>
              <a:rPr lang="en-US" sz="1100">
                <a:highlight>
                  <a:srgbClr val="FFFFFF"/>
                </a:highlight>
                <a:latin typeface="Arial"/>
                <a:cs typeface="Arial"/>
              </a:rPr>
              <a:t>The cancer poses direct risks: tumors may grow or spread to nearby lymph nodes, while surgery, chemotherapy, or radiation can cause side effects like infections, fatigue, or arm swelling. Hormone-related cases may recur if unmanaged. Beyond medical concerns, balancing treatment with family and partner responsibilities creates stress that hinders recovery. Neglecting nutrition, activity, or sleep can slow healing and raise risks of issues like cardiovascular disease, while alcohol or smoking may complicate treatment and increase recurrence chances.  (NHS, 2024</a:t>
            </a:r>
            <a:r>
              <a:rPr lang="en-US" sz="1300">
                <a:highlight>
                  <a:srgbClr val="FFFFFF"/>
                </a:highlight>
              </a:rPr>
              <a:t>)</a:t>
            </a:r>
            <a:endParaRPr lang="en-US"/>
          </a:p>
          <a:p>
            <a:pPr>
              <a:lnSpc>
                <a:spcPct val="110000"/>
              </a:lnSpc>
            </a:pPr>
            <a:endParaRPr lang="en-US" sz="1300">
              <a:highlight>
                <a:srgbClr val="FFFFFF"/>
              </a:highlight>
            </a:endParaRPr>
          </a:p>
          <a:p>
            <a:pPr>
              <a:lnSpc>
                <a:spcPct val="110000"/>
              </a:lnSpc>
            </a:pPr>
            <a:endParaRPr lang="en-US" sz="1300">
              <a:highlight>
                <a:srgbClr val="FFFFFF"/>
              </a:highlight>
            </a:endParaRPr>
          </a:p>
          <a:p>
            <a:pPr>
              <a:lnSpc>
                <a:spcPct val="110000"/>
              </a:lnSpc>
            </a:pPr>
            <a:endParaRPr lang="en-US" sz="1300"/>
          </a:p>
        </p:txBody>
      </p:sp>
      <p:sp>
        <p:nvSpPr>
          <p:cNvPr id="5" name="TextBox 4">
            <a:extLst>
              <a:ext uri="{FF2B5EF4-FFF2-40B4-BE49-F238E27FC236}">
                <a16:creationId xmlns:a16="http://schemas.microsoft.com/office/drawing/2014/main" id="{F915BD86-0D0E-9C59-7FBE-A638B3B2856A}"/>
              </a:ext>
            </a:extLst>
          </p:cNvPr>
          <p:cNvSpPr txBox="1"/>
          <p:nvPr/>
        </p:nvSpPr>
        <p:spPr>
          <a:xfrm>
            <a:off x="4629150" y="1685735"/>
            <a:ext cx="3887391" cy="559834"/>
          </a:xfrm>
          <a:prstGeom prst="rect">
            <a:avLst/>
          </a:prstGeom>
        </p:spPr>
        <p:txBody>
          <a:bodyPr rot="0" spcFirstLastPara="0" vertOverflow="overflow" horzOverflow="overflow" vert="horz" lIns="91440" tIns="45720" rIns="91440" bIns="45720" numCol="1" spcCol="0" rtlCol="0" fromWordArt="0" anchor="b" anchorCtr="0" forceAA="0" compatLnSpc="1">
            <a:prstTxWarp prst="textNoShape">
              <a:avLst/>
            </a:prstTxWarp>
            <a:normAutofit/>
          </a:bodyPr>
          <a:lstStyle/>
          <a:p>
            <a:pPr eaLnBrk="1" hangingPunct="1">
              <a:lnSpc>
                <a:spcPct val="90000"/>
              </a:lnSpc>
              <a:spcBef>
                <a:spcPts val="1000"/>
              </a:spcBef>
            </a:pPr>
            <a:endParaRPr lang="en-US" sz="1100" b="1" kern="1200" cap="all" baseline="0">
              <a:latin typeface="+mn-lt"/>
              <a:ea typeface="+mn-ea"/>
              <a:cs typeface="+mn-cs"/>
            </a:endParaRPr>
          </a:p>
          <a:p>
            <a:pPr eaLnBrk="1" hangingPunct="1">
              <a:lnSpc>
                <a:spcPct val="90000"/>
              </a:lnSpc>
              <a:spcBef>
                <a:spcPts val="1000"/>
              </a:spcBef>
            </a:pPr>
            <a:r>
              <a:rPr lang="en-US" sz="1100" b="1" kern="1200" cap="all" baseline="0">
                <a:latin typeface="+mn-lt"/>
                <a:ea typeface="+mn-ea"/>
                <a:cs typeface="+mn-cs"/>
              </a:rPr>
              <a:t>(Anon, “Wear It PINK! - Roundwood Surgery”)</a:t>
            </a:r>
          </a:p>
        </p:txBody>
      </p:sp>
      <p:pic>
        <p:nvPicPr>
          <p:cNvPr id="4" name="Picture 3" descr="A poster of a person with text&#10;&#10;AI-generated content may be incorrect.">
            <a:extLst>
              <a:ext uri="{FF2B5EF4-FFF2-40B4-BE49-F238E27FC236}">
                <a16:creationId xmlns:a16="http://schemas.microsoft.com/office/drawing/2014/main" id="{C579786C-31ED-6EB8-A5A3-BE817C9F7D6F}"/>
              </a:ext>
            </a:extLst>
          </p:cNvPr>
          <p:cNvPicPr>
            <a:picLocks noChangeAspect="1"/>
          </p:cNvPicPr>
          <p:nvPr/>
        </p:nvPicPr>
        <p:blipFill>
          <a:blip r:embed="rId4"/>
          <a:srcRect r="-1" b="31960"/>
          <a:stretch>
            <a:fillRect/>
          </a:stretch>
        </p:blipFill>
        <p:spPr>
          <a:xfrm>
            <a:off x="4629150" y="2386895"/>
            <a:ext cx="3887392" cy="3765089"/>
          </a:xfrm>
          <a:prstGeom prst="rect">
            <a:avLst/>
          </a:prstGeom>
          <a:noFill/>
        </p:spPr>
      </p:pic>
      <p:sp>
        <p:nvSpPr>
          <p:cNvPr id="12" name="Date Placeholder 6">
            <a:extLst>
              <a:ext uri="{FF2B5EF4-FFF2-40B4-BE49-F238E27FC236}">
                <a16:creationId xmlns:a16="http://schemas.microsoft.com/office/drawing/2014/main" id="{7CBC98DB-F27A-5BF3-A6F7-6A424D77C9FB}"/>
              </a:ext>
            </a:extLst>
          </p:cNvPr>
          <p:cNvSpPr>
            <a:spLocks noGrp="1"/>
          </p:cNvSpPr>
          <p:nvPr>
            <p:ph type="dt" sz="half" idx="10"/>
          </p:nvPr>
        </p:nvSpPr>
        <p:spPr>
          <a:xfrm>
            <a:off x="102870" y="6453003"/>
            <a:ext cx="2620736" cy="365125"/>
          </a:xfrm>
        </p:spPr>
        <p:txBody>
          <a:bodyPr/>
          <a:lstStyle/>
          <a:p>
            <a:pPr>
              <a:spcAft>
                <a:spcPts val="600"/>
              </a:spcAft>
            </a:pPr>
            <a:fld id="{921D9005-CE70-49E0-8BCB-25747B46D6A2}" type="datetime1">
              <a:rPr/>
              <a:pPr>
                <a:spcAft>
                  <a:spcPts val="600"/>
                </a:spcAft>
              </a:pPr>
              <a:t>12/17/2025</a:t>
            </a:fld>
            <a:endParaRPr lang="en-US"/>
          </a:p>
        </p:txBody>
      </p:sp>
      <p:sp>
        <p:nvSpPr>
          <p:cNvPr id="14" name="Footer Placeholder 7">
            <a:extLst>
              <a:ext uri="{FF2B5EF4-FFF2-40B4-BE49-F238E27FC236}">
                <a16:creationId xmlns:a16="http://schemas.microsoft.com/office/drawing/2014/main" id="{4C7FD35C-D5F9-3521-B045-92A496898E6E}"/>
              </a:ext>
            </a:extLst>
          </p:cNvPr>
          <p:cNvSpPr>
            <a:spLocks noGrp="1"/>
          </p:cNvSpPr>
          <p:nvPr>
            <p:ph type="ftr" sz="quarter" idx="11"/>
          </p:nvPr>
        </p:nvSpPr>
        <p:spPr>
          <a:xfrm>
            <a:off x="6657391" y="6453003"/>
            <a:ext cx="2104054" cy="365125"/>
          </a:xfrm>
        </p:spPr>
        <p:txBody>
          <a:bodyPr/>
          <a:lstStyle/>
          <a:p>
            <a:pPr>
              <a:spcAft>
                <a:spcPts val="600"/>
              </a:spcAft>
            </a:pPr>
            <a:r>
              <a:rPr lang="en-US"/>
              <a:t>
              </a:t>
            </a:r>
          </a:p>
        </p:txBody>
      </p:sp>
      <p:sp>
        <p:nvSpPr>
          <p:cNvPr id="16" name="Slide Number Placeholder 8">
            <a:extLst>
              <a:ext uri="{FF2B5EF4-FFF2-40B4-BE49-F238E27FC236}">
                <a16:creationId xmlns:a16="http://schemas.microsoft.com/office/drawing/2014/main" id="{1BF3FC1C-3B12-5C40-A7A1-4659106EA4FD}"/>
              </a:ext>
            </a:extLst>
          </p:cNvPr>
          <p:cNvSpPr>
            <a:spLocks noGrp="1"/>
          </p:cNvSpPr>
          <p:nvPr>
            <p:ph type="sldNum" sz="quarter" idx="12"/>
          </p:nvPr>
        </p:nvSpPr>
        <p:spPr>
          <a:xfrm>
            <a:off x="8724122" y="6453003"/>
            <a:ext cx="321905" cy="365125"/>
          </a:xfrm>
        </p:spPr>
        <p:txBody>
          <a:bodyPr/>
          <a:lstStyle/>
          <a:p>
            <a:pPr>
              <a:spcAft>
                <a:spcPts val="600"/>
              </a:spcAft>
            </a:pPr>
            <a:fld id="{CC057153-B650-4DEB-B370-79DDCFDCE934}" type="slidenum">
              <a:rPr lang="en-US" dirty="0"/>
              <a:pPr>
                <a:spcAft>
                  <a:spcPts val="600"/>
                </a:spcAft>
              </a:pPr>
              <a:t>10</a:t>
            </a:fld>
            <a:endParaRPr lang="en-US"/>
          </a:p>
        </p:txBody>
      </p:sp>
      <p:pic>
        <p:nvPicPr>
          <p:cNvPr id="28" name="Audio 27">
            <a:hlinkClick r:id="" action="ppaction://media"/>
            <a:extLst>
              <a:ext uri="{FF2B5EF4-FFF2-40B4-BE49-F238E27FC236}">
                <a16:creationId xmlns:a16="http://schemas.microsoft.com/office/drawing/2014/main" id="{5B7C38AF-6918-D4D9-0A69-3C41DFCC5774}"/>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7004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67338"/>
    </mc:Choice>
    <mc:Fallback>
      <p:transition spd="slow" advTm="6733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8"/>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9486" y="548640"/>
            <a:ext cx="8055864" cy="1132258"/>
          </a:xfrm>
        </p:spPr>
        <p:txBody>
          <a:bodyPr anchor="t">
            <a:normAutofit/>
          </a:bodyPr>
          <a:lstStyle/>
          <a:p>
            <a:r>
              <a:rPr lang="en-GB" b="1"/>
              <a:t>Recommendations</a:t>
            </a:r>
          </a:p>
        </p:txBody>
      </p:sp>
      <p:pic>
        <p:nvPicPr>
          <p:cNvPr id="6" name="Graphic 5" descr="Diagram 2 of 3 showing stage 2B breast cancer .">
            <a:extLst>
              <a:ext uri="{FF2B5EF4-FFF2-40B4-BE49-F238E27FC236}">
                <a16:creationId xmlns:a16="http://schemas.microsoft.com/office/drawing/2014/main" id="{B48DD263-5196-5BC7-C38F-0DCBBC8E551B}"/>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459486" y="2374272"/>
            <a:ext cx="3886200" cy="3254044"/>
          </a:xfrm>
          <a:prstGeom prst="rect">
            <a:avLst/>
          </a:prstGeom>
        </p:spPr>
      </p:pic>
      <p:sp>
        <p:nvSpPr>
          <p:cNvPr id="3" name="Content Placeholder 2"/>
          <p:cNvSpPr>
            <a:spLocks noGrp="1"/>
          </p:cNvSpPr>
          <p:nvPr>
            <p:ph sz="half" idx="2"/>
          </p:nvPr>
        </p:nvSpPr>
        <p:spPr>
          <a:xfrm>
            <a:off x="4629150" y="1825625"/>
            <a:ext cx="3886200" cy="4351338"/>
          </a:xfrm>
        </p:spPr>
        <p:txBody>
          <a:bodyPr vert="horz" lIns="91440" tIns="45720" rIns="91440" bIns="45720" rtlCol="0" anchor="t">
            <a:normAutofit/>
          </a:bodyPr>
          <a:lstStyle/>
          <a:p>
            <a:pPr algn="just">
              <a:lnSpc>
                <a:spcPct val="110000"/>
              </a:lnSpc>
            </a:pPr>
            <a:r>
              <a:rPr lang="en-US" sz="1100">
                <a:highlight>
                  <a:srgbClr val="FFFFFF"/>
                </a:highlight>
                <a:latin typeface="Arial"/>
                <a:cs typeface="Arial"/>
              </a:rPr>
              <a:t>Her daily schedule should be centered around her treatment, whether it involves surgery, chemotherapy, or radiotherapy. We will provide guidance on gentle wound care if she undergoes a surgical procedure and suggest straightforward methods to cope with side effects like nausea or fatigue, such as consuming small, nutritious meals and taking short walks every day. Maintaining an active lifestyle and a healthy diet truly impacts how she feels.</a:t>
            </a:r>
            <a:endParaRPr lang="en-US" sz="1100">
              <a:latin typeface="Arial"/>
              <a:cs typeface="Arial"/>
            </a:endParaRPr>
          </a:p>
          <a:p>
            <a:pPr algn="just">
              <a:lnSpc>
                <a:spcPct val="110000"/>
              </a:lnSpc>
            </a:pPr>
            <a:r>
              <a:rPr lang="en-US" sz="1100">
                <a:highlight>
                  <a:srgbClr val="FFFFFF"/>
                </a:highlight>
                <a:latin typeface="Arial"/>
                <a:cs typeface="Arial"/>
              </a:rPr>
              <a:t>Consistent monitoring is essential as well. She will undergo regular scans, blood tests, and check-ups to evaluate the cancer's response, and we will monitor her overall health to detect any additional issues at an early stage. (Anon)</a:t>
            </a:r>
          </a:p>
          <a:p>
            <a:pPr>
              <a:lnSpc>
                <a:spcPct val="110000"/>
              </a:lnSpc>
            </a:pPr>
            <a:endParaRPr lang="en-US" sz="1100">
              <a:highlight>
                <a:srgbClr val="FFFFFF"/>
              </a:highlight>
              <a:latin typeface="Arial"/>
              <a:cs typeface="Arial"/>
            </a:endParaRPr>
          </a:p>
          <a:p>
            <a:pPr>
              <a:lnSpc>
                <a:spcPct val="110000"/>
              </a:lnSpc>
            </a:pPr>
            <a:endParaRPr lang="en-GB" sz="1100">
              <a:latin typeface="Arial"/>
              <a:cs typeface="Arial"/>
            </a:endParaRPr>
          </a:p>
        </p:txBody>
      </p:sp>
      <p:sp>
        <p:nvSpPr>
          <p:cNvPr id="4" name="Date Placeholder 3"/>
          <p:cNvSpPr>
            <a:spLocks noGrp="1"/>
          </p:cNvSpPr>
          <p:nvPr>
            <p:ph type="dt" sz="half" idx="10"/>
          </p:nvPr>
        </p:nvSpPr>
        <p:spPr>
          <a:xfrm>
            <a:off x="102870" y="6453003"/>
            <a:ext cx="2620736" cy="365125"/>
          </a:xfrm>
        </p:spPr>
        <p:txBody>
          <a:bodyPr anchor="ctr">
            <a:normAutofit/>
          </a:bodyPr>
          <a:lstStyle/>
          <a:p>
            <a:pPr>
              <a:spcAft>
                <a:spcPts val="600"/>
              </a:spcAft>
              <a:defRPr/>
            </a:pPr>
            <a:fld id="{2303D31F-598B-47EE-BA37-93F097A3D676}" type="datetime1">
              <a:rPr lang="en-GB" altLang="en-US" smtClean="0"/>
              <a:pPr>
                <a:spcAft>
                  <a:spcPts val="600"/>
                </a:spcAft>
                <a:defRPr/>
              </a:pPr>
              <a:t>17/12/2025</a:t>
            </a:fld>
            <a:endParaRPr lang="en-GB" altLang="en-US"/>
          </a:p>
        </p:txBody>
      </p:sp>
      <p:sp>
        <p:nvSpPr>
          <p:cNvPr id="9" name="Footer Placeholder 5">
            <a:extLst>
              <a:ext uri="{FF2B5EF4-FFF2-40B4-BE49-F238E27FC236}">
                <a16:creationId xmlns:a16="http://schemas.microsoft.com/office/drawing/2014/main" id="{E02D1241-B4EF-1865-D685-4A6E9E7AD6D8}"/>
              </a:ext>
            </a:extLst>
          </p:cNvPr>
          <p:cNvSpPr>
            <a:spLocks noGrp="1"/>
          </p:cNvSpPr>
          <p:nvPr>
            <p:ph type="ftr" sz="quarter" idx="11"/>
          </p:nvPr>
        </p:nvSpPr>
        <p:spPr>
          <a:xfrm>
            <a:off x="6657391" y="6453003"/>
            <a:ext cx="2104054" cy="365125"/>
          </a:xfrm>
        </p:spPr>
        <p:txBody>
          <a:bodyPr/>
          <a:lstStyle/>
          <a:p>
            <a:pPr>
              <a:spcAft>
                <a:spcPts val="600"/>
              </a:spcAft>
            </a:pPr>
            <a:r>
              <a:rPr lang="en-US"/>
              <a:t>
              </a:t>
            </a:r>
          </a:p>
        </p:txBody>
      </p:sp>
      <p:sp>
        <p:nvSpPr>
          <p:cNvPr id="5" name="Slide Number Placeholder 4"/>
          <p:cNvSpPr>
            <a:spLocks noGrp="1"/>
          </p:cNvSpPr>
          <p:nvPr>
            <p:ph type="sldNum" sz="quarter" idx="12"/>
          </p:nvPr>
        </p:nvSpPr>
        <p:spPr>
          <a:xfrm>
            <a:off x="8724122" y="6453003"/>
            <a:ext cx="321905" cy="365125"/>
          </a:xfrm>
        </p:spPr>
        <p:txBody>
          <a:bodyPr anchor="ctr">
            <a:normAutofit fontScale="92500" lnSpcReduction="20000"/>
          </a:bodyPr>
          <a:lstStyle/>
          <a:p>
            <a:pPr>
              <a:spcAft>
                <a:spcPts val="600"/>
              </a:spcAft>
              <a:defRPr/>
            </a:pPr>
            <a:fld id="{6550E941-99E4-4403-A917-B30FF69A9617}" type="slidenum">
              <a:rPr lang="en-GB" altLang="en-US" smtClean="0"/>
              <a:pPr>
                <a:spcAft>
                  <a:spcPts val="600"/>
                </a:spcAft>
                <a:defRPr/>
              </a:pPr>
              <a:t>11</a:t>
            </a:fld>
            <a:endParaRPr lang="en-GB" altLang="en-US"/>
          </a:p>
        </p:txBody>
      </p:sp>
      <p:pic>
        <p:nvPicPr>
          <p:cNvPr id="27" name="Audio 26">
            <a:hlinkClick r:id="" action="ppaction://media"/>
            <a:extLst>
              <a:ext uri="{FF2B5EF4-FFF2-40B4-BE49-F238E27FC236}">
                <a16:creationId xmlns:a16="http://schemas.microsoft.com/office/drawing/2014/main" id="{6A730299-0099-D230-D188-16E5184FF838}"/>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3125" t="-203125" r="-203125" b="-203125"/>
          <a:stretch>
            <a:fillRect/>
          </a:stretch>
        </p:blipFill>
        <p:spPr>
          <a:xfrm>
            <a:off x="7004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65750"/>
    </mc:Choice>
    <mc:Fallback>
      <p:transition spd="slow" advTm="6575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7"/>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2B8095-9F7C-2186-06FD-385CC9FEE564}"/>
              </a:ext>
            </a:extLst>
          </p:cNvPr>
          <p:cNvSpPr>
            <a:spLocks noGrp="1"/>
          </p:cNvSpPr>
          <p:nvPr>
            <p:ph type="title"/>
          </p:nvPr>
        </p:nvSpPr>
        <p:spPr>
          <a:xfrm>
            <a:off x="459486" y="548640"/>
            <a:ext cx="8055864" cy="1132258"/>
          </a:xfrm>
        </p:spPr>
        <p:txBody>
          <a:bodyPr anchor="t">
            <a:normAutofit/>
          </a:bodyPr>
          <a:lstStyle/>
          <a:p>
            <a:r>
              <a:rPr lang="en-US"/>
              <a:t>Recommendations</a:t>
            </a:r>
          </a:p>
        </p:txBody>
      </p:sp>
      <p:sp>
        <p:nvSpPr>
          <p:cNvPr id="3" name="Content Placeholder 2">
            <a:extLst>
              <a:ext uri="{FF2B5EF4-FFF2-40B4-BE49-F238E27FC236}">
                <a16:creationId xmlns:a16="http://schemas.microsoft.com/office/drawing/2014/main" id="{80E6BB1E-B148-A8A6-4341-9C8DBDC1BBBC}"/>
              </a:ext>
            </a:extLst>
          </p:cNvPr>
          <p:cNvSpPr>
            <a:spLocks noGrp="1"/>
          </p:cNvSpPr>
          <p:nvPr>
            <p:ph sz="half" idx="1"/>
          </p:nvPr>
        </p:nvSpPr>
        <p:spPr>
          <a:xfrm>
            <a:off x="459486" y="1825625"/>
            <a:ext cx="3886200" cy="4351338"/>
          </a:xfrm>
        </p:spPr>
        <p:txBody>
          <a:bodyPr vert="horz" lIns="91440" tIns="45720" rIns="91440" bIns="45720" rtlCol="0" anchor="t">
            <a:normAutofit/>
          </a:bodyPr>
          <a:lstStyle/>
          <a:p>
            <a:pPr algn="just">
              <a:lnSpc>
                <a:spcPct val="110000"/>
              </a:lnSpc>
            </a:pPr>
            <a:r>
              <a:rPr lang="en-US" sz="1100">
                <a:highlight>
                  <a:srgbClr val="FFFFFF"/>
                </a:highlight>
                <a:latin typeface="Arial"/>
                <a:cs typeface="Arial"/>
              </a:rPr>
              <a:t>We will collaborate with her and her family to make daily life more manageable, linking her with breast cancer support groups, assisting with the division of household or parenting responsibilities, and discussing long-term strategies such as ongoing breast health care. Counseling can also provide support for the emotions she may be experiencing, and we will help her access any financial or practical support she requires.  (Cancer Research UK, 2023)</a:t>
            </a:r>
            <a:endParaRPr lang="en-US" sz="1100">
              <a:latin typeface="Arial"/>
              <a:cs typeface="Arial"/>
            </a:endParaRPr>
          </a:p>
          <a:p>
            <a:pPr>
              <a:lnSpc>
                <a:spcPct val="110000"/>
              </a:lnSpc>
            </a:pPr>
            <a:endParaRPr lang="en-US" sz="1600">
              <a:highlight>
                <a:srgbClr val="FFFFFF"/>
              </a:highlight>
            </a:endParaRPr>
          </a:p>
        </p:txBody>
      </p:sp>
      <p:pic>
        <p:nvPicPr>
          <p:cNvPr id="6" name="Picture 5" descr="SUPPORT+家支援">
            <a:extLst>
              <a:ext uri="{FF2B5EF4-FFF2-40B4-BE49-F238E27FC236}">
                <a16:creationId xmlns:a16="http://schemas.microsoft.com/office/drawing/2014/main" id="{E9E063D8-2FD1-F571-EBD8-43C0E3C5E19C}"/>
              </a:ext>
            </a:extLst>
          </p:cNvPr>
          <p:cNvPicPr>
            <a:picLocks noChangeAspect="1"/>
          </p:cNvPicPr>
          <p:nvPr/>
        </p:nvPicPr>
        <p:blipFill>
          <a:blip r:embed="rId4"/>
          <a:srcRect l="1782" r="8905" b="-3"/>
          <a:stretch>
            <a:fillRect/>
          </a:stretch>
        </p:blipFill>
        <p:spPr>
          <a:xfrm>
            <a:off x="4629150" y="1825625"/>
            <a:ext cx="3886200" cy="4351338"/>
          </a:xfrm>
          <a:prstGeom prst="rect">
            <a:avLst/>
          </a:prstGeom>
          <a:noFill/>
        </p:spPr>
      </p:pic>
      <p:sp>
        <p:nvSpPr>
          <p:cNvPr id="4" name="Date Placeholder 3">
            <a:extLst>
              <a:ext uri="{FF2B5EF4-FFF2-40B4-BE49-F238E27FC236}">
                <a16:creationId xmlns:a16="http://schemas.microsoft.com/office/drawing/2014/main" id="{3616F29A-9EB1-B8B2-8781-F09FB841EC47}"/>
              </a:ext>
            </a:extLst>
          </p:cNvPr>
          <p:cNvSpPr>
            <a:spLocks noGrp="1"/>
          </p:cNvSpPr>
          <p:nvPr>
            <p:ph type="dt" sz="half" idx="10"/>
          </p:nvPr>
        </p:nvSpPr>
        <p:spPr>
          <a:xfrm>
            <a:off x="102870" y="6453003"/>
            <a:ext cx="2620736" cy="365125"/>
          </a:xfrm>
        </p:spPr>
        <p:txBody>
          <a:bodyPr anchor="ctr">
            <a:normAutofit/>
          </a:bodyPr>
          <a:lstStyle/>
          <a:p>
            <a:pPr>
              <a:spcAft>
                <a:spcPts val="600"/>
              </a:spcAft>
              <a:defRPr/>
            </a:pPr>
            <a:fld id="{2303D31F-598B-47EE-BA37-93F097A3D676}" type="datetime1">
              <a:rPr lang="en-GB" altLang="en-US"/>
              <a:pPr>
                <a:spcAft>
                  <a:spcPts val="600"/>
                </a:spcAft>
                <a:defRPr/>
              </a:pPr>
              <a:t>17/12/2025</a:t>
            </a:fld>
            <a:endParaRPr lang="en-GB" altLang="en-US"/>
          </a:p>
        </p:txBody>
      </p:sp>
      <p:sp>
        <p:nvSpPr>
          <p:cNvPr id="11" name="Footer Placeholder 5">
            <a:extLst>
              <a:ext uri="{FF2B5EF4-FFF2-40B4-BE49-F238E27FC236}">
                <a16:creationId xmlns:a16="http://schemas.microsoft.com/office/drawing/2014/main" id="{AF682294-A745-A8E0-293A-9D9EB70ED34B}"/>
              </a:ext>
            </a:extLst>
          </p:cNvPr>
          <p:cNvSpPr>
            <a:spLocks noGrp="1"/>
          </p:cNvSpPr>
          <p:nvPr>
            <p:ph type="ftr" sz="quarter" idx="11"/>
          </p:nvPr>
        </p:nvSpPr>
        <p:spPr>
          <a:xfrm>
            <a:off x="6657391" y="6453003"/>
            <a:ext cx="2104054" cy="365125"/>
          </a:xfrm>
        </p:spPr>
        <p:txBody>
          <a:bodyPr/>
          <a:lstStyle/>
          <a:p>
            <a:pPr>
              <a:spcAft>
                <a:spcPts val="600"/>
              </a:spcAft>
            </a:pPr>
            <a:r>
              <a:rPr lang="en-US"/>
              <a:t>
              </a:t>
            </a:r>
          </a:p>
        </p:txBody>
      </p:sp>
      <p:sp>
        <p:nvSpPr>
          <p:cNvPr id="5" name="Slide Number Placeholder 4">
            <a:extLst>
              <a:ext uri="{FF2B5EF4-FFF2-40B4-BE49-F238E27FC236}">
                <a16:creationId xmlns:a16="http://schemas.microsoft.com/office/drawing/2014/main" id="{D44C6953-0C96-159C-C0CE-1E0223D757D6}"/>
              </a:ext>
            </a:extLst>
          </p:cNvPr>
          <p:cNvSpPr>
            <a:spLocks noGrp="1"/>
          </p:cNvSpPr>
          <p:nvPr>
            <p:ph type="sldNum" sz="quarter" idx="12"/>
          </p:nvPr>
        </p:nvSpPr>
        <p:spPr>
          <a:xfrm>
            <a:off x="8724122" y="6453003"/>
            <a:ext cx="321905" cy="365125"/>
          </a:xfrm>
        </p:spPr>
        <p:txBody>
          <a:bodyPr anchor="ctr">
            <a:normAutofit fontScale="92500" lnSpcReduction="20000"/>
          </a:bodyPr>
          <a:lstStyle/>
          <a:p>
            <a:pPr>
              <a:spcAft>
                <a:spcPts val="600"/>
              </a:spcAft>
              <a:defRPr/>
            </a:pPr>
            <a:fld id="{6550E941-99E4-4403-A917-B30FF69A9617}" type="slidenum">
              <a:rPr lang="en-GB" altLang="en-US"/>
              <a:pPr>
                <a:spcAft>
                  <a:spcPts val="600"/>
                </a:spcAft>
                <a:defRPr/>
              </a:pPr>
              <a:t>12</a:t>
            </a:fld>
            <a:endParaRPr lang="en-GB" altLang="en-US"/>
          </a:p>
        </p:txBody>
      </p:sp>
      <p:sp>
        <p:nvSpPr>
          <p:cNvPr id="7" name="TextBox 6">
            <a:extLst>
              <a:ext uri="{FF2B5EF4-FFF2-40B4-BE49-F238E27FC236}">
                <a16:creationId xmlns:a16="http://schemas.microsoft.com/office/drawing/2014/main" id="{ACA7587B-585A-E318-E1C9-9D621E3AFC42}"/>
              </a:ext>
            </a:extLst>
          </p:cNvPr>
          <p:cNvSpPr txBox="1"/>
          <p:nvPr/>
        </p:nvSpPr>
        <p:spPr>
          <a:xfrm>
            <a:off x="6220557" y="6319471"/>
            <a:ext cx="2743200"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a:solidFill>
                  <a:srgbClr val="2C3E50"/>
                </a:solidFill>
                <a:latin typeface="Roboto"/>
                <a:ea typeface="Roboto"/>
                <a:cs typeface="Roboto"/>
              </a:rPr>
              <a:t> (Med.hku.hk, 2021)</a:t>
            </a:r>
            <a:endParaRPr lang="en-US"/>
          </a:p>
        </p:txBody>
      </p:sp>
      <p:pic>
        <p:nvPicPr>
          <p:cNvPr id="25" name="Audio 24">
            <a:hlinkClick r:id="" action="ppaction://media"/>
            <a:extLst>
              <a:ext uri="{FF2B5EF4-FFF2-40B4-BE49-F238E27FC236}">
                <a16:creationId xmlns:a16="http://schemas.microsoft.com/office/drawing/2014/main" id="{E77FCADF-F862-E29D-88EF-168B1956151E}"/>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1595284559"/>
      </p:ext>
    </p:extLst>
  </p:cSld>
  <p:clrMapOvr>
    <a:masterClrMapping/>
  </p:clrMapOvr>
  <mc:AlternateContent xmlns:mc="http://schemas.openxmlformats.org/markup-compatibility/2006">
    <mc:Choice xmlns:p14="http://schemas.microsoft.com/office/powerpoint/2010/main" Requires="p14">
      <p:transition spd="slow" p14:dur="2000" advTm="40648"/>
    </mc:Choice>
    <mc:Fallback>
      <p:transition spd="slow" advTm="4064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5"/>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 name="Title 1">
            <a:extLst>
              <a:ext uri="{FF2B5EF4-FFF2-40B4-BE49-F238E27FC236}">
                <a16:creationId xmlns:a16="http://schemas.microsoft.com/office/drawing/2014/main" id="{F618DBE5-F6D0-269F-CF0B-16C0C1989A8C}"/>
              </a:ext>
            </a:extLst>
          </p:cNvPr>
          <p:cNvSpPr>
            <a:spLocks noGrp="1"/>
          </p:cNvSpPr>
          <p:nvPr>
            <p:ph type="title"/>
          </p:nvPr>
        </p:nvSpPr>
        <p:spPr>
          <a:xfrm>
            <a:off x="457200" y="547396"/>
            <a:ext cx="8059341" cy="1143292"/>
          </a:xfrm>
        </p:spPr>
        <p:txBody>
          <a:bodyPr vert="horz" lIns="91440" tIns="45720" rIns="91440" bIns="45720" rtlCol="0" anchor="t">
            <a:normAutofit/>
          </a:bodyPr>
          <a:lstStyle/>
          <a:p>
            <a:r>
              <a:rPr lang="en-US"/>
              <a:t>Recommendations</a:t>
            </a:r>
            <a:endParaRPr lang="en-US" b="1" kern="1200">
              <a:latin typeface="+mj-lt"/>
            </a:endParaRPr>
          </a:p>
        </p:txBody>
      </p:sp>
      <p:sp>
        <p:nvSpPr>
          <p:cNvPr id="3" name="Content Placeholder 2">
            <a:extLst>
              <a:ext uri="{FF2B5EF4-FFF2-40B4-BE49-F238E27FC236}">
                <a16:creationId xmlns:a16="http://schemas.microsoft.com/office/drawing/2014/main" id="{9E2930A4-4EC5-2202-633E-39984341C659}"/>
              </a:ext>
            </a:extLst>
          </p:cNvPr>
          <p:cNvSpPr>
            <a:spLocks noGrp="1"/>
          </p:cNvSpPr>
          <p:nvPr>
            <p:ph sz="half" idx="2"/>
          </p:nvPr>
        </p:nvSpPr>
        <p:spPr>
          <a:xfrm>
            <a:off x="114764" y="2386895"/>
            <a:ext cx="4210777" cy="3765089"/>
          </a:xfrm>
        </p:spPr>
        <p:txBody>
          <a:bodyPr vert="horz" lIns="91440" tIns="45720" rIns="91440" bIns="45720" rtlCol="0" anchor="t">
            <a:normAutofit/>
          </a:bodyPr>
          <a:lstStyle/>
          <a:p>
            <a:pPr lvl="1" algn="just">
              <a:lnSpc>
                <a:spcPct val="110000"/>
              </a:lnSpc>
            </a:pPr>
            <a:r>
              <a:rPr lang="en-US" sz="1100" dirty="0">
                <a:latin typeface="Arial"/>
                <a:cs typeface="Arial"/>
              </a:rPr>
              <a:t>This document </a:t>
            </a:r>
            <a:r>
              <a:rPr lang="en-GB" sz="1100" dirty="0">
                <a:latin typeface="Arial"/>
                <a:cs typeface="Arial"/>
              </a:rPr>
              <a:t>is to</a:t>
            </a:r>
            <a:r>
              <a:rPr lang="en-US" sz="1100" dirty="0">
                <a:latin typeface="Arial"/>
                <a:cs typeface="Arial"/>
              </a:rPr>
              <a:t>  advice shaped better breast cancer care for women and set a standard for modern treatment. It said every patient should be looked after by a specialist team, get clear information in different ways, and have diagnosis via a single-appointment ‘triple assessment’.</a:t>
            </a:r>
          </a:p>
          <a:p>
            <a:pPr algn="just">
              <a:lnSpc>
                <a:spcPct val="110000"/>
              </a:lnSpc>
            </a:pPr>
            <a:r>
              <a:rPr lang="en-US" sz="1100" dirty="0">
                <a:latin typeface="Arial"/>
                <a:cs typeface="Arial"/>
              </a:rPr>
              <a:t>(Healthcare services for breast cancer, n.d.</a:t>
            </a:r>
          </a:p>
          <a:p>
            <a:pPr algn="just">
              <a:lnSpc>
                <a:spcPct val="110000"/>
              </a:lnSpc>
            </a:pPr>
            <a:endParaRPr lang="en-US" sz="1100" dirty="0">
              <a:latin typeface="Arial"/>
              <a:cs typeface="Arial"/>
            </a:endParaRPr>
          </a:p>
        </p:txBody>
      </p:sp>
      <p:sp>
        <p:nvSpPr>
          <p:cNvPr id="12" name="TextBox 1">
            <a:extLst>
              <a:ext uri="{FF2B5EF4-FFF2-40B4-BE49-F238E27FC236}">
                <a16:creationId xmlns:a16="http://schemas.microsoft.com/office/drawing/2014/main" id="{4F25ED35-A334-A977-C11B-B8E82F98D0B4}"/>
              </a:ext>
            </a:extLst>
          </p:cNvPr>
          <p:cNvSpPr txBox="1"/>
          <p:nvPr/>
        </p:nvSpPr>
        <p:spPr>
          <a:xfrm>
            <a:off x="4573620" y="1454359"/>
            <a:ext cx="3942921" cy="791210"/>
          </a:xfrm>
          <a:prstGeom prst="rect">
            <a:avLst/>
          </a:prstGeom>
        </p:spPr>
        <p:txBody>
          <a:bodyPr rot="0" spcFirstLastPara="0" vert="horz" lIns="91440" tIns="45720" rIns="91440" bIns="45720" numCol="1" spcCol="0" rtlCol="0" fromWordArt="0" anchor="b" anchorCtr="0" forceAA="0" compatLnSpc="1">
            <a:prstTxWarp prst="textNoShape">
              <a:avLst/>
            </a:prstTxWarp>
            <a:normAutofit/>
          </a:bodyPr>
          <a:ls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eaLnBrk="1" hangingPunct="1">
              <a:lnSpc>
                <a:spcPct val="90000"/>
              </a:lnSpc>
              <a:spcBef>
                <a:spcPts val="1000"/>
              </a:spcBef>
            </a:pPr>
            <a:r>
              <a:rPr lang="en-US" sz="1300" b="1" kern="1200" cap="all" baseline="0">
                <a:latin typeface="+mn-lt"/>
                <a:ea typeface="+mn-ea"/>
                <a:cs typeface="+mn-cs"/>
              </a:rPr>
              <a:t> (National Breast Cancer Foundation (NBCF) | Donate Online, n.d.)</a:t>
            </a:r>
          </a:p>
          <a:p>
            <a:pPr eaLnBrk="1" hangingPunct="1">
              <a:lnSpc>
                <a:spcPct val="90000"/>
              </a:lnSpc>
              <a:spcBef>
                <a:spcPts val="1000"/>
              </a:spcBef>
            </a:pPr>
            <a:endParaRPr lang="en-US" sz="1300" b="1" kern="1200" cap="all" baseline="0">
              <a:latin typeface="+mn-lt"/>
              <a:ea typeface="+mn-ea"/>
              <a:cs typeface="+mn-cs"/>
            </a:endParaRPr>
          </a:p>
        </p:txBody>
      </p:sp>
      <p:pic>
        <p:nvPicPr>
          <p:cNvPr id="8" name="Content Placeholder 7" descr="Early Breast Cancer ...">
            <a:extLst>
              <a:ext uri="{FF2B5EF4-FFF2-40B4-BE49-F238E27FC236}">
                <a16:creationId xmlns:a16="http://schemas.microsoft.com/office/drawing/2014/main" id="{A242EA0B-3F39-A063-97FC-E2DE305C9A02}"/>
              </a:ext>
            </a:extLst>
          </p:cNvPr>
          <p:cNvPicPr>
            <a:picLocks noGrp="1" noChangeAspect="1"/>
          </p:cNvPicPr>
          <p:nvPr>
            <p:ph sz="quarter" idx="4"/>
          </p:nvPr>
        </p:nvPicPr>
        <p:blipFill>
          <a:blip r:embed="rId4"/>
          <a:srcRect l="10872" r="12725" b="1"/>
          <a:stretch>
            <a:fillRect/>
          </a:stretch>
        </p:blipFill>
        <p:spPr>
          <a:xfrm>
            <a:off x="4629150" y="2386895"/>
            <a:ext cx="3887392" cy="3765089"/>
          </a:xfrm>
          <a:prstGeom prst="rect">
            <a:avLst/>
          </a:prstGeom>
          <a:noFill/>
        </p:spPr>
      </p:pic>
      <p:sp>
        <p:nvSpPr>
          <p:cNvPr id="5" name="Date Placeholder 4">
            <a:extLst>
              <a:ext uri="{FF2B5EF4-FFF2-40B4-BE49-F238E27FC236}">
                <a16:creationId xmlns:a16="http://schemas.microsoft.com/office/drawing/2014/main" id="{330653DF-1DFF-190C-CA0B-F380E7F45082}"/>
              </a:ext>
            </a:extLst>
          </p:cNvPr>
          <p:cNvSpPr>
            <a:spLocks noGrp="1"/>
          </p:cNvSpPr>
          <p:nvPr>
            <p:ph type="dt" sz="half" idx="10"/>
          </p:nvPr>
        </p:nvSpPr>
        <p:spPr>
          <a:xfrm>
            <a:off x="102870" y="6453003"/>
            <a:ext cx="2620736" cy="365125"/>
          </a:xfrm>
        </p:spPr>
        <p:txBody>
          <a:bodyPr vert="horz" lIns="91440" tIns="45720" rIns="91440" bIns="45720" rtlCol="0" anchor="ctr">
            <a:normAutofit/>
          </a:bodyPr>
          <a:lstStyle/>
          <a:p>
            <a:pPr>
              <a:spcAft>
                <a:spcPts val="600"/>
              </a:spcAft>
            </a:pPr>
            <a:fld id="{C7C3BF19-E6D4-47DA-AF5F-2E270D7C6FEF}" type="datetime1">
              <a:rPr lang="en-US"/>
              <a:pPr>
                <a:spcAft>
                  <a:spcPts val="600"/>
                </a:spcAft>
              </a:pPr>
              <a:t>12/17/2025</a:t>
            </a:fld>
            <a:endParaRPr lang="en-US"/>
          </a:p>
        </p:txBody>
      </p:sp>
      <p:sp>
        <p:nvSpPr>
          <p:cNvPr id="6" name="Footer Placeholder 5">
            <a:extLst>
              <a:ext uri="{FF2B5EF4-FFF2-40B4-BE49-F238E27FC236}">
                <a16:creationId xmlns:a16="http://schemas.microsoft.com/office/drawing/2014/main" id="{22F4250C-8A05-DC25-75B2-25930BD2AB7F}"/>
              </a:ext>
            </a:extLst>
          </p:cNvPr>
          <p:cNvSpPr>
            <a:spLocks noGrp="1"/>
          </p:cNvSpPr>
          <p:nvPr>
            <p:ph type="ftr" sz="quarter" idx="11"/>
          </p:nvPr>
        </p:nvSpPr>
        <p:spPr>
          <a:xfrm>
            <a:off x="6657391" y="6453003"/>
            <a:ext cx="2104054" cy="365125"/>
          </a:xfrm>
        </p:spPr>
        <p:txBody>
          <a:bodyPr vert="horz" lIns="91440" tIns="45720" rIns="91440" bIns="45720" rtlCol="0" anchor="ctr">
            <a:normAutofit/>
          </a:bodyPr>
          <a:lstStyle/>
          <a:p>
            <a:pPr>
              <a:lnSpc>
                <a:spcPct val="90000"/>
              </a:lnSpc>
              <a:spcAft>
                <a:spcPts val="600"/>
              </a:spcAft>
            </a:pPr>
            <a:r>
              <a:rPr lang="en-US" sz="700" kern="1200">
                <a:latin typeface="Arial" panose="020B0604020202020204" pitchFamily="34" charset="0"/>
                <a:ea typeface="+mn-ea"/>
                <a:cs typeface="Arial" panose="020B0604020202020204" pitchFamily="34" charset="0"/>
              </a:rPr>
              <a:t>
              </a:t>
            </a:r>
          </a:p>
        </p:txBody>
      </p:sp>
      <p:sp>
        <p:nvSpPr>
          <p:cNvPr id="7" name="Slide Number Placeholder 6">
            <a:extLst>
              <a:ext uri="{FF2B5EF4-FFF2-40B4-BE49-F238E27FC236}">
                <a16:creationId xmlns:a16="http://schemas.microsoft.com/office/drawing/2014/main" id="{67CF7F9F-9A15-3D0B-DC43-076809F1EE1A}"/>
              </a:ext>
            </a:extLst>
          </p:cNvPr>
          <p:cNvSpPr>
            <a:spLocks noGrp="1"/>
          </p:cNvSpPr>
          <p:nvPr>
            <p:ph type="sldNum" sz="quarter" idx="12"/>
          </p:nvPr>
        </p:nvSpPr>
        <p:spPr>
          <a:xfrm>
            <a:off x="8724122" y="6453003"/>
            <a:ext cx="321905" cy="365125"/>
          </a:xfrm>
        </p:spPr>
        <p:txBody>
          <a:bodyPr vert="horz" lIns="91440" tIns="45720" rIns="91440" bIns="45720" rtlCol="0" anchor="ctr">
            <a:normAutofit fontScale="92500" lnSpcReduction="20000"/>
          </a:bodyPr>
          <a:lstStyle/>
          <a:p>
            <a:pPr>
              <a:spcAft>
                <a:spcPts val="600"/>
              </a:spcAft>
            </a:pPr>
            <a:fld id="{CC057153-B650-4DEB-B370-79DDCFDCE934}" type="slidenum">
              <a:rPr lang="en-US" dirty="0"/>
              <a:pPr>
                <a:spcAft>
                  <a:spcPts val="600"/>
                </a:spcAft>
              </a:pPr>
              <a:t>13</a:t>
            </a:fld>
            <a:endParaRPr lang="en-US"/>
          </a:p>
        </p:txBody>
      </p:sp>
      <p:sp>
        <p:nvSpPr>
          <p:cNvPr id="9" name="TextBox 8">
            <a:extLst>
              <a:ext uri="{FF2B5EF4-FFF2-40B4-BE49-F238E27FC236}">
                <a16:creationId xmlns:a16="http://schemas.microsoft.com/office/drawing/2014/main" id="{BC8E0E7E-C9CE-25DA-76AC-25D47A4590DE}"/>
              </a:ext>
            </a:extLst>
          </p:cNvPr>
          <p:cNvSpPr txBox="1"/>
          <p:nvPr/>
        </p:nvSpPr>
        <p:spPr>
          <a:xfrm>
            <a:off x="4562744" y="6358226"/>
            <a:ext cx="2743200"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pic>
        <p:nvPicPr>
          <p:cNvPr id="23" name="Audio 22">
            <a:hlinkClick r:id="" action="ppaction://media"/>
            <a:extLst>
              <a:ext uri="{FF2B5EF4-FFF2-40B4-BE49-F238E27FC236}">
                <a16:creationId xmlns:a16="http://schemas.microsoft.com/office/drawing/2014/main" id="{96350463-2481-F939-B13F-4E459C8E021B}"/>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3102908944"/>
      </p:ext>
    </p:extLst>
  </p:cSld>
  <p:clrMapOvr>
    <a:masterClrMapping/>
  </p:clrMapOvr>
  <mc:AlternateContent xmlns:mc="http://schemas.openxmlformats.org/markup-compatibility/2006">
    <mc:Choice xmlns:p14="http://schemas.microsoft.com/office/powerpoint/2010/main" Requires="p14">
      <p:transition spd="slow" p14:dur="2000" advTm="35043"/>
    </mc:Choice>
    <mc:Fallback>
      <p:transition spd="slow" advTm="3504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3"/>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600" b="1"/>
              <a:t>Conclusion</a:t>
            </a:r>
          </a:p>
        </p:txBody>
      </p:sp>
      <p:sp>
        <p:nvSpPr>
          <p:cNvPr id="6" name="Content Placeholder 5"/>
          <p:cNvSpPr>
            <a:spLocks noGrp="1"/>
          </p:cNvSpPr>
          <p:nvPr>
            <p:ph idx="1"/>
          </p:nvPr>
        </p:nvSpPr>
        <p:spPr/>
        <p:txBody>
          <a:bodyPr vert="horz" lIns="91440" tIns="45720" rIns="91440" bIns="45720" rtlCol="0" anchor="t">
            <a:normAutofit/>
          </a:bodyPr>
          <a:lstStyle/>
          <a:p>
            <a:pPr marL="0" indent="0" algn="just">
              <a:buNone/>
            </a:pPr>
            <a:r>
              <a:rPr lang="en-GB" sz="1100">
                <a:latin typeface="Arial"/>
                <a:ea typeface="+mn-lt"/>
                <a:cs typeface="+mn-lt"/>
              </a:rPr>
              <a:t>Mrs L,56-year-old wife and mother with stage 2 breast cancer, recommended support is grounded in research and tailored to her needs. Her care routine will align with treatment – including wound care and movement guidance post-surgery, plus practical steps to manage side effects from chemo or radiotherapy, alongside regular physical activity to boost energy and mood. Ongoing monitoring through check-ups, scans, and blood tests will track cancer response and overall health markers like blood pressure and cholesterol. Additionally, care planning will involve collaborating with her and her family to ease life demands, connecting her to support groups, facilitating shared responsibilities, and addressing long-term breast health, emotional wellbeing, and financial needs. Let's work together to fight breast cancer. </a:t>
            </a:r>
            <a:endParaRPr lang="en-US" sz="1100">
              <a:latin typeface="Arial"/>
            </a:endParaRPr>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t>17/12/2025</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t>14</a:t>
            </a:fld>
            <a:endParaRPr lang="en-GB" altLang="en-US"/>
          </a:p>
        </p:txBody>
      </p:sp>
      <p:pic>
        <p:nvPicPr>
          <p:cNvPr id="18" name="Audio 17">
            <a:hlinkClick r:id="" action="ppaction://media"/>
            <a:extLst>
              <a:ext uri="{FF2B5EF4-FFF2-40B4-BE49-F238E27FC236}">
                <a16:creationId xmlns:a16="http://schemas.microsoft.com/office/drawing/2014/main" id="{D5A334CF-1A3B-70C4-967B-FCFE0B8B3AFF}"/>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03125" t="-203125" r="-203125" b="-203125"/>
          <a:stretch>
            <a:fillRect/>
          </a:stretch>
        </p:blipFill>
        <p:spPr>
          <a:xfrm>
            <a:off x="7004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82043"/>
    </mc:Choice>
    <mc:Fallback>
      <p:transition spd="slow" advTm="8204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8"/>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9486" y="548640"/>
            <a:ext cx="7990184" cy="555701"/>
          </a:xfrm>
        </p:spPr>
        <p:txBody>
          <a:bodyPr>
            <a:normAutofit fontScale="90000"/>
          </a:bodyPr>
          <a:lstStyle/>
          <a:p>
            <a:pPr algn="ctr"/>
            <a:r>
              <a:rPr lang="en-GB" sz="3600" b="1">
                <a:cs typeface="Arial" panose="020B0604020202020204" pitchFamily="34" charset="0"/>
              </a:rPr>
              <a:t>References</a:t>
            </a:r>
          </a:p>
        </p:txBody>
      </p:sp>
      <p:sp>
        <p:nvSpPr>
          <p:cNvPr id="6" name="Content Placeholder 5"/>
          <p:cNvSpPr>
            <a:spLocks noGrp="1"/>
          </p:cNvSpPr>
          <p:nvPr>
            <p:ph idx="1"/>
          </p:nvPr>
        </p:nvSpPr>
        <p:spPr>
          <a:xfrm>
            <a:off x="459486" y="1115163"/>
            <a:ext cx="7990184" cy="5519248"/>
          </a:xfrm>
        </p:spPr>
        <p:txBody>
          <a:bodyPr vert="horz" lIns="91440" tIns="45720" rIns="91440" bIns="45720" rtlCol="0" anchor="t">
            <a:noAutofit/>
          </a:bodyPr>
          <a:lstStyle/>
          <a:p>
            <a:pPr marL="171450" indent="-171450" algn="just"/>
            <a:r>
              <a:rPr lang="en-US" sz="1050">
                <a:latin typeface="Times New Roman"/>
                <a:cs typeface="Times New Roman"/>
              </a:rPr>
              <a:t>Adamowski, Mariusz. “The Importance of a Structured Routine | Veritas Care.” </a:t>
            </a:r>
            <a:r>
              <a:rPr lang="en-US" sz="1050" i="1">
                <a:latin typeface="Times New Roman"/>
                <a:cs typeface="Times New Roman"/>
              </a:rPr>
              <a:t>Live-in Care | Home Care | Live-in Care Agency</a:t>
            </a:r>
            <a:r>
              <a:rPr lang="en-US" sz="1050">
                <a:latin typeface="Times New Roman"/>
                <a:cs typeface="Times New Roman"/>
              </a:rPr>
              <a:t>, 28 Aug. 2024, veritascare.co.uk/the-importance-of-a-structured-routine/. (Accessed 16 Dec,2025).</a:t>
            </a:r>
            <a:endParaRPr lang="en-US" sz="3200">
              <a:latin typeface="Calibri"/>
              <a:ea typeface="Calibri"/>
              <a:cs typeface="Calibri"/>
            </a:endParaRPr>
          </a:p>
          <a:p>
            <a:pPr algn="just"/>
            <a:r>
              <a:rPr lang="en-US" sz="1050" err="1">
                <a:latin typeface="Calibri"/>
                <a:ea typeface="Calibri"/>
                <a:cs typeface="Calibri"/>
              </a:rPr>
              <a:t>Adomah</a:t>
            </a:r>
            <a:r>
              <a:rPr lang="en-US" sz="1050">
                <a:latin typeface="Calibri"/>
                <a:ea typeface="Calibri"/>
                <a:cs typeface="Calibri"/>
              </a:rPr>
              <a:t>, S.D. and Cruickshank, S. (2025). Guidelines on Lifestyle Changes and Breast Cancer—where are we up to and how does this Apply to Black Women with Breast Cancer. </a:t>
            </a:r>
            <a:r>
              <a:rPr lang="en-US" sz="1050" i="1">
                <a:latin typeface="Calibri"/>
                <a:ea typeface="Calibri"/>
                <a:cs typeface="Calibri"/>
              </a:rPr>
              <a:t>Current Oncology Reports</a:t>
            </a:r>
            <a:r>
              <a:rPr lang="en-US" sz="1050">
                <a:latin typeface="Calibri"/>
                <a:ea typeface="Calibri"/>
                <a:cs typeface="Calibri"/>
              </a:rPr>
              <a:t>. </a:t>
            </a:r>
            <a:r>
              <a:rPr lang="en-US" sz="1050" err="1">
                <a:latin typeface="Calibri"/>
                <a:ea typeface="Calibri"/>
                <a:cs typeface="Calibri"/>
              </a:rPr>
              <a:t>doi:https</a:t>
            </a:r>
            <a:r>
              <a:rPr lang="en-US" sz="1050">
                <a:latin typeface="Calibri"/>
                <a:ea typeface="Calibri"/>
                <a:cs typeface="Calibri"/>
              </a:rPr>
              <a:t>://doi.org/10.1007/s11912-025-01691-1.(Accessed 14 Dec,2025).</a:t>
            </a:r>
            <a:endParaRPr lang="en-US" sz="1050">
              <a:latin typeface="Times New Roman"/>
              <a:ea typeface="Calibri"/>
              <a:cs typeface="Times New Roman"/>
            </a:endParaRPr>
          </a:p>
          <a:p>
            <a:pPr algn="just"/>
            <a:r>
              <a:rPr lang="en-GB" sz="1050">
                <a:latin typeface="Times New Roman"/>
                <a:ea typeface="Calibri"/>
                <a:cs typeface="Times New Roman"/>
              </a:rPr>
              <a:t>Anon. “Breast Cancer UK.” </a:t>
            </a:r>
            <a:r>
              <a:rPr lang="en-GB" sz="1050" i="1">
                <a:latin typeface="Times New Roman"/>
                <a:ea typeface="Calibri"/>
                <a:cs typeface="Times New Roman"/>
              </a:rPr>
              <a:t>Breastcanceruk.org.uk</a:t>
            </a:r>
            <a:r>
              <a:rPr lang="en-GB" sz="1050">
                <a:latin typeface="Times New Roman"/>
                <a:ea typeface="Calibri"/>
                <a:cs typeface="Times New Roman"/>
              </a:rPr>
              <a:t>, 2025, </a:t>
            </a:r>
            <a:r>
              <a:rPr lang="en-GB" sz="1050">
                <a:latin typeface="Times New Roman"/>
                <a:ea typeface="Calibri"/>
                <a:cs typeface="Times New Roman"/>
                <a:hlinkClick r:id="rId4">
                  <a:extLst>
                    <a:ext uri="{A12FA001-AC4F-418D-AE19-62706E023703}">
                      <ahyp:hlinkClr xmlns:ahyp="http://schemas.microsoft.com/office/drawing/2018/hyperlinkcolor" val="tx"/>
                    </a:ext>
                  </a:extLst>
                </a:hlinkClick>
              </a:rPr>
              <a:t>www.breastcanceruk.org.uk/about-breast-cancer/what-is-breast-cancer/</a:t>
            </a:r>
            <a:r>
              <a:rPr lang="en-GB" sz="1050">
                <a:latin typeface="Times New Roman"/>
                <a:ea typeface="Calibri"/>
                <a:cs typeface="Times New Roman"/>
              </a:rPr>
              <a:t>. (Anon) (Accessed 14 Dec,2025).</a:t>
            </a:r>
            <a:endParaRPr lang="en-US" sz="1050">
              <a:latin typeface="Times New Roman"/>
              <a:ea typeface="Calibri"/>
              <a:cs typeface="Times New Roman"/>
            </a:endParaRPr>
          </a:p>
          <a:p>
            <a:pPr algn="just"/>
            <a:r>
              <a:rPr lang="en-US" sz="1050">
                <a:latin typeface="Calibri"/>
                <a:ea typeface="Calibri"/>
                <a:cs typeface="Calibri"/>
              </a:rPr>
              <a:t>Breastcanceruk.org.uk. (2025). </a:t>
            </a:r>
            <a:r>
              <a:rPr lang="en-US" sz="1050" i="1">
                <a:latin typeface="Calibri"/>
                <a:ea typeface="Calibri"/>
                <a:cs typeface="Calibri"/>
              </a:rPr>
              <a:t>Breast Cancer UK</a:t>
            </a:r>
            <a:r>
              <a:rPr lang="en-US" sz="1050">
                <a:latin typeface="Calibri"/>
                <a:ea typeface="Calibri"/>
                <a:cs typeface="Calibri"/>
              </a:rPr>
              <a:t>. [online] Available at: </a:t>
            </a:r>
            <a:r>
              <a:rPr lang="en-US" sz="1050">
                <a:latin typeface="Calibri"/>
                <a:ea typeface="Calibri"/>
                <a:cs typeface="Calibri"/>
                <a:hlinkClick r:id="rId5"/>
              </a:rPr>
              <a:t>https://www.breastcanceruk.org.uk/about-breast-cancer/what-is-breast-cancer/</a:t>
            </a:r>
            <a:r>
              <a:rPr lang="en-US" sz="1050">
                <a:latin typeface="Calibri"/>
                <a:ea typeface="Calibri"/>
                <a:cs typeface="Calibri"/>
              </a:rPr>
              <a:t>. (Accessed 10 Dec,2025).</a:t>
            </a:r>
            <a:endParaRPr lang="en-GB" sz="1050">
              <a:latin typeface="Times New Roman"/>
              <a:ea typeface="Calibri"/>
              <a:cs typeface="Times New Roman"/>
            </a:endParaRPr>
          </a:p>
          <a:p>
            <a:pPr algn="just"/>
            <a:r>
              <a:rPr lang="en-GB" sz="1050">
                <a:latin typeface="Times New Roman"/>
                <a:ea typeface="Calibri"/>
                <a:cs typeface="Times New Roman"/>
              </a:rPr>
              <a:t>Brown, Jessica. “Breast Cancer Stages and What They Mean | Breast Cancer Research Foundation.” </a:t>
            </a:r>
            <a:r>
              <a:rPr lang="en-GB" sz="1050" i="1">
                <a:latin typeface="Times New Roman"/>
                <a:ea typeface="Calibri"/>
                <a:cs typeface="Times New Roman"/>
              </a:rPr>
              <a:t>Breast Cancer Research Foundation</a:t>
            </a:r>
            <a:r>
              <a:rPr lang="en-GB" sz="1050">
                <a:latin typeface="Times New Roman"/>
                <a:ea typeface="Calibri"/>
                <a:cs typeface="Times New Roman"/>
              </a:rPr>
              <a:t>, 13 Feb. 2025, </a:t>
            </a:r>
            <a:r>
              <a:rPr lang="en-GB" sz="1050">
                <a:latin typeface="Times New Roman"/>
                <a:ea typeface="Calibri"/>
                <a:cs typeface="Times New Roman"/>
                <a:hlinkClick r:id="rId6">
                  <a:extLst>
                    <a:ext uri="{A12FA001-AC4F-418D-AE19-62706E023703}">
                      <ahyp:hlinkClr xmlns:ahyp="http://schemas.microsoft.com/office/drawing/2018/hyperlinkcolor" val="tx"/>
                    </a:ext>
                  </a:extLst>
                </a:hlinkClick>
              </a:rPr>
              <a:t>www.bcrf.org/about-breast-cancer/breast-cancer-stages/</a:t>
            </a:r>
            <a:r>
              <a:rPr lang="en-GB" sz="1050">
                <a:latin typeface="Times New Roman"/>
                <a:ea typeface="Calibri"/>
                <a:cs typeface="Times New Roman"/>
              </a:rPr>
              <a:t>. (Accessed 16 Dec,2025).</a:t>
            </a:r>
          </a:p>
          <a:p>
            <a:pPr algn="just"/>
            <a:r>
              <a:rPr lang="en-US" sz="1050">
                <a:latin typeface="Calibri"/>
                <a:ea typeface="Calibri"/>
                <a:cs typeface="Calibri"/>
              </a:rPr>
              <a:t>Chalasani, P. (2019) </a:t>
            </a:r>
            <a:r>
              <a:rPr lang="en-US" sz="1050" i="1">
                <a:latin typeface="Calibri"/>
                <a:ea typeface="Calibri"/>
                <a:cs typeface="Calibri"/>
              </a:rPr>
              <a:t>Breast Cancer: Practice Essentials, Background, Anatomy</a:t>
            </a:r>
            <a:r>
              <a:rPr lang="en-US" sz="1050">
                <a:latin typeface="Calibri"/>
                <a:ea typeface="Calibri"/>
                <a:cs typeface="Calibri"/>
              </a:rPr>
              <a:t>, </a:t>
            </a:r>
            <a:r>
              <a:rPr lang="en-US" sz="1050" i="1">
                <a:latin typeface="Calibri"/>
                <a:ea typeface="Calibri"/>
                <a:cs typeface="Calibri"/>
              </a:rPr>
              <a:t>Medscape.com</a:t>
            </a:r>
            <a:r>
              <a:rPr lang="en-US" sz="1050">
                <a:latin typeface="Calibri"/>
                <a:ea typeface="Calibri"/>
                <a:cs typeface="Calibri"/>
              </a:rPr>
              <a:t>. Available at: </a:t>
            </a:r>
            <a:r>
              <a:rPr lang="en-US" sz="1050">
                <a:latin typeface="Calibri"/>
                <a:ea typeface="Calibri"/>
                <a:cs typeface="Calibri"/>
                <a:hlinkClick r:id="rId7"/>
              </a:rPr>
              <a:t>https://emedicine.medscape.com/article/1947145-overview</a:t>
            </a:r>
            <a:r>
              <a:rPr lang="en-US" sz="1050">
                <a:latin typeface="Calibri"/>
                <a:ea typeface="Calibri"/>
                <a:cs typeface="Calibri"/>
              </a:rPr>
              <a:t>. (Accessed 11 Dec,2025).</a:t>
            </a:r>
            <a:endParaRPr lang="en-US" sz="1050">
              <a:latin typeface="Times New Roman"/>
              <a:cs typeface="Times New Roman"/>
            </a:endParaRPr>
          </a:p>
          <a:p>
            <a:pPr algn="just"/>
            <a:r>
              <a:rPr lang="en-US" sz="1050">
                <a:latin typeface="Times New Roman"/>
                <a:ea typeface="Calibri"/>
                <a:cs typeface="Times New Roman"/>
              </a:rPr>
              <a:t>Cancer Research UK. “Stage 2 Breast Cancer.” </a:t>
            </a:r>
            <a:r>
              <a:rPr lang="en-US" sz="1050" i="1">
                <a:latin typeface="Times New Roman"/>
                <a:ea typeface="Calibri"/>
                <a:cs typeface="Times New Roman"/>
                <a:hlinkClick r:id="rId8">
                  <a:extLst>
                    <a:ext uri="{A12FA001-AC4F-418D-AE19-62706E023703}">
                      <ahyp:hlinkClr xmlns:ahyp="http://schemas.microsoft.com/office/drawing/2018/hyperlinkcolor" val="tx"/>
                    </a:ext>
                  </a:extLst>
                </a:hlinkClick>
              </a:rPr>
              <a:t>Www.cancerresearchuk.org</a:t>
            </a:r>
            <a:r>
              <a:rPr lang="en-US" sz="1050">
                <a:latin typeface="Times New Roman"/>
                <a:ea typeface="Calibri"/>
                <a:cs typeface="Times New Roman"/>
              </a:rPr>
              <a:t>, 31 May 2023, </a:t>
            </a:r>
            <a:r>
              <a:rPr lang="en-US" sz="1050">
                <a:latin typeface="Times New Roman"/>
                <a:ea typeface="Calibri"/>
                <a:cs typeface="Times New Roman"/>
                <a:hlinkClick r:id="rId9">
                  <a:extLst>
                    <a:ext uri="{A12FA001-AC4F-418D-AE19-62706E023703}">
                      <ahyp:hlinkClr xmlns:ahyp="http://schemas.microsoft.com/office/drawing/2018/hyperlinkcolor" val="tx"/>
                    </a:ext>
                  </a:extLst>
                </a:hlinkClick>
              </a:rPr>
              <a:t>www.cancerresearchuk.org/about-cancer/breast-</a:t>
            </a:r>
            <a:r>
              <a:rPr lang="en-US" sz="1050">
                <a:latin typeface="Neue Haas Grotesk Text Pro"/>
                <a:ea typeface="Calibri"/>
                <a:cs typeface="Calibri"/>
                <a:hlinkClick r:id="rId9">
                  <a:extLst>
                    <a:ext uri="{A12FA001-AC4F-418D-AE19-62706E023703}">
                      <ahyp:hlinkClr xmlns:ahyp="http://schemas.microsoft.com/office/drawing/2018/hyperlinkcolor" val="tx"/>
                    </a:ext>
                  </a:extLst>
                </a:hlinkClick>
              </a:rPr>
              <a:t>cancer</a:t>
            </a:r>
            <a:r>
              <a:rPr lang="en-US" sz="1050">
                <a:latin typeface="Times New Roman"/>
                <a:ea typeface="Calibri"/>
                <a:cs typeface="Times New Roman"/>
                <a:hlinkClick r:id="rId9">
                  <a:extLst>
                    <a:ext uri="{A12FA001-AC4F-418D-AE19-62706E023703}">
                      <ahyp:hlinkClr xmlns:ahyp="http://schemas.microsoft.com/office/drawing/2018/hyperlinkcolor" val="tx"/>
                    </a:ext>
                  </a:extLst>
                </a:hlinkClick>
              </a:rPr>
              <a:t>/stages-grades/stage-2</a:t>
            </a:r>
            <a:r>
              <a:rPr lang="en-US" sz="1050">
                <a:latin typeface="Times New Roman"/>
                <a:ea typeface="Calibri"/>
                <a:cs typeface="Times New Roman"/>
              </a:rPr>
              <a:t>. (Accessed 16 Dec,2025).</a:t>
            </a:r>
          </a:p>
          <a:p>
            <a:pPr algn="just"/>
            <a:r>
              <a:rPr lang="en-US" sz="1050">
                <a:latin typeface="Calibri"/>
                <a:ea typeface="Calibri"/>
                <a:cs typeface="Calibri"/>
              </a:rPr>
              <a:t>Cancer Research UK (2023). </a:t>
            </a:r>
            <a:r>
              <a:rPr lang="en-US" sz="1050" i="1">
                <a:latin typeface="Calibri"/>
                <a:ea typeface="Calibri"/>
                <a:cs typeface="Calibri"/>
              </a:rPr>
              <a:t>Stage 2 breast cancer</a:t>
            </a:r>
            <a:r>
              <a:rPr lang="en-US" sz="1050">
                <a:latin typeface="Calibri"/>
                <a:ea typeface="Calibri"/>
                <a:cs typeface="Calibri"/>
              </a:rPr>
              <a:t>. [online] </a:t>
            </a:r>
            <a:r>
              <a:rPr lang="en-US" sz="1050">
                <a:latin typeface="Calibri"/>
                <a:ea typeface="Calibri"/>
                <a:cs typeface="Calibri"/>
                <a:hlinkClick r:id="rId8"/>
              </a:rPr>
              <a:t>www.cancerresearchuk.org</a:t>
            </a:r>
            <a:r>
              <a:rPr lang="en-US" sz="1050">
                <a:latin typeface="Calibri"/>
                <a:ea typeface="Calibri"/>
                <a:cs typeface="Calibri"/>
              </a:rPr>
              <a:t>. Available at: </a:t>
            </a:r>
            <a:r>
              <a:rPr lang="en-US" sz="1050">
                <a:latin typeface="Calibri"/>
                <a:ea typeface="Calibri"/>
                <a:cs typeface="Calibri"/>
                <a:hlinkClick r:id="rId10"/>
              </a:rPr>
              <a:t>https://www.cancerresearchuk.org/about-cancer/breast-cancer/stages-grades/stage-2</a:t>
            </a:r>
            <a:r>
              <a:rPr lang="en-US" sz="1050">
                <a:latin typeface="Calibri"/>
                <a:ea typeface="Calibri"/>
                <a:cs typeface="Calibri"/>
              </a:rPr>
              <a:t>. (Accessed 16 Dec,2025).</a:t>
            </a:r>
            <a:endParaRPr lang="en-US" sz="1050">
              <a:latin typeface="Times New Roman"/>
              <a:ea typeface="Calibri"/>
              <a:cs typeface="Times New Roman"/>
            </a:endParaRPr>
          </a:p>
          <a:p>
            <a:pPr algn="just"/>
            <a:r>
              <a:rPr lang="en-GB" sz="1050">
                <a:latin typeface="Times New Roman"/>
                <a:cs typeface="Times New Roman"/>
              </a:rPr>
              <a:t>Graham, Joseph. “Breast Cancer: The Psychological Impact of Diagnosis, Treatment, and Remission.” </a:t>
            </a:r>
            <a:r>
              <a:rPr lang="en-GB" sz="1050" i="1" err="1">
                <a:latin typeface="Times New Roman"/>
                <a:cs typeface="Times New Roman"/>
              </a:rPr>
              <a:t>Cureus</a:t>
            </a:r>
            <a:r>
              <a:rPr lang="en-GB" sz="1050">
                <a:latin typeface="Times New Roman"/>
                <a:cs typeface="Times New Roman"/>
              </a:rPr>
              <a:t>, vol. 16, no. 10, 4 Oct. 2024, </a:t>
            </a:r>
            <a:r>
              <a:rPr lang="en-GB" sz="1050">
                <a:latin typeface="Times New Roman"/>
                <a:cs typeface="Times New Roman"/>
                <a:hlinkClick r:id="rId11">
                  <a:extLst>
                    <a:ext uri="{A12FA001-AC4F-418D-AE19-62706E023703}">
                      <ahyp:hlinkClr xmlns:ahyp="http://schemas.microsoft.com/office/drawing/2018/hyperlinkcolor" val="tx"/>
                    </a:ext>
                  </a:extLst>
                </a:hlinkClick>
              </a:rPr>
              <a:t>https://doi.org/10.7759/cureus.70814</a:t>
            </a:r>
            <a:r>
              <a:rPr lang="en-GB" sz="1050">
                <a:latin typeface="Times New Roman"/>
                <a:cs typeface="Times New Roman"/>
              </a:rPr>
              <a:t>. (Accessed 16 Dec,2025). </a:t>
            </a:r>
          </a:p>
          <a:p>
            <a:pPr algn="just"/>
            <a:r>
              <a:rPr lang="en-GB" sz="1050">
                <a:latin typeface="Calibri"/>
                <a:ea typeface="Calibri"/>
                <a:cs typeface="Calibri"/>
              </a:rPr>
              <a:t>Healthcare services for breast cancer. (n.d.). Available at: </a:t>
            </a:r>
            <a:r>
              <a:rPr lang="en-GB" sz="1050">
                <a:latin typeface="Calibri"/>
                <a:ea typeface="Calibri"/>
                <a:cs typeface="Calibri"/>
                <a:hlinkClick r:id="rId12"/>
              </a:rPr>
              <a:t>https://www.nice.org.uk/guidance/csg1/resources/healthcare-services-for-breast-cancer-pdf-2183833837</a:t>
            </a:r>
            <a:r>
              <a:rPr lang="en-GB" sz="1050">
                <a:latin typeface="Calibri"/>
                <a:ea typeface="Calibri"/>
                <a:cs typeface="Calibri"/>
              </a:rPr>
              <a:t>. (Accessed 10 Dec,2025).</a:t>
            </a:r>
          </a:p>
          <a:p>
            <a:pPr algn="just"/>
            <a:r>
              <a:rPr lang="en-US" sz="1050">
                <a:latin typeface="Calibri"/>
                <a:ea typeface="Calibri"/>
                <a:cs typeface="Calibri"/>
              </a:rPr>
              <a:t>Healthline. (2018). </a:t>
            </a:r>
            <a:r>
              <a:rPr lang="en-US" sz="1050" i="1">
                <a:latin typeface="Calibri"/>
                <a:ea typeface="Calibri"/>
                <a:cs typeface="Calibri"/>
              </a:rPr>
              <a:t>Breast Cancer Diet: Foods to Eat, Foods to Avoid, and More</a:t>
            </a:r>
            <a:r>
              <a:rPr lang="en-US" sz="1050">
                <a:latin typeface="Calibri"/>
                <a:ea typeface="Calibri"/>
                <a:cs typeface="Calibri"/>
              </a:rPr>
              <a:t>. [online] Available at: </a:t>
            </a:r>
            <a:r>
              <a:rPr lang="en-US" sz="1050">
                <a:latin typeface="Calibri"/>
                <a:ea typeface="Calibri"/>
                <a:cs typeface="Calibri"/>
                <a:hlinkClick r:id="rId13"/>
              </a:rPr>
              <a:t>https://www.healthline.com/health/metastatic-breast-cancer/nutrition</a:t>
            </a:r>
            <a:r>
              <a:rPr lang="en-US" sz="1050">
                <a:latin typeface="Calibri"/>
                <a:ea typeface="Calibri"/>
                <a:cs typeface="Calibri"/>
              </a:rPr>
              <a:t>. (Accessed 16 Dec,2025).</a:t>
            </a:r>
            <a:endParaRPr lang="en-GB" sz="1050">
              <a:latin typeface="Calibri"/>
              <a:ea typeface="Calibri"/>
              <a:cs typeface="Calibri"/>
            </a:endParaRPr>
          </a:p>
          <a:p>
            <a:pPr algn="just">
              <a:buNone/>
            </a:pPr>
            <a:endParaRPr lang="en-US" sz="1050">
              <a:latin typeface="Calibri"/>
              <a:ea typeface="Calibri"/>
              <a:cs typeface="Calibri"/>
            </a:endParaRPr>
          </a:p>
          <a:p>
            <a:pPr algn="just">
              <a:buNone/>
            </a:pPr>
            <a:endParaRPr lang="en-GB" sz="1050">
              <a:latin typeface="Calibri"/>
              <a:ea typeface="Calibri"/>
              <a:cs typeface="Calibri"/>
            </a:endParaRPr>
          </a:p>
          <a:p>
            <a:pPr marL="0" indent="0" algn="just">
              <a:buNone/>
            </a:pPr>
            <a:r>
              <a:rPr lang="en-GB" sz="1050">
                <a:latin typeface="Calibri"/>
                <a:ea typeface="Calibri"/>
                <a:cs typeface="Calibri"/>
              </a:rPr>
              <a:t>‌</a:t>
            </a:r>
          </a:p>
          <a:p>
            <a:pPr algn="just">
              <a:buNone/>
            </a:pPr>
            <a:r>
              <a:rPr lang="en-GB" sz="1050">
                <a:latin typeface="Calibri"/>
                <a:ea typeface="Calibri"/>
                <a:cs typeface="Calibri"/>
              </a:rPr>
              <a:t>‌</a:t>
            </a:r>
            <a:endParaRPr lang="en-GB" sz="1050"/>
          </a:p>
          <a:p>
            <a:pPr algn="just">
              <a:buNone/>
            </a:pPr>
            <a:endParaRPr lang="en-GB" sz="1050">
              <a:latin typeface="Calibri"/>
              <a:ea typeface="Calibri"/>
              <a:cs typeface="Calibri"/>
            </a:endParaRPr>
          </a:p>
          <a:p>
            <a:pPr algn="just">
              <a:buNone/>
            </a:pPr>
            <a:endParaRPr lang="en-GB" sz="1050">
              <a:latin typeface="Calibri"/>
              <a:ea typeface="Calibri"/>
              <a:cs typeface="Calibri"/>
            </a:endParaRPr>
          </a:p>
          <a:p>
            <a:pPr algn="just">
              <a:buNone/>
            </a:pPr>
            <a:r>
              <a:rPr lang="en-GB" sz="1050">
                <a:latin typeface="Calibri"/>
                <a:ea typeface="Calibri"/>
                <a:cs typeface="Calibri"/>
              </a:rPr>
              <a:t>‌</a:t>
            </a:r>
            <a:endParaRPr lang="en-GB" sz="1050"/>
          </a:p>
          <a:p>
            <a:pPr marL="0" indent="0" algn="just">
              <a:buNone/>
            </a:pPr>
            <a:endParaRPr lang="en-GB" sz="1050">
              <a:latin typeface="Times New Roman"/>
              <a:cs typeface="Times New Roman"/>
            </a:endParaRPr>
          </a:p>
          <a:p>
            <a:endParaRPr lang="en-GB" sz="1050">
              <a:solidFill>
                <a:srgbClr val="0070C0"/>
              </a:solidFill>
              <a:latin typeface="Times New Roman"/>
              <a:cs typeface="Times New Roman"/>
            </a:endParaRPr>
          </a:p>
          <a:p>
            <a:endParaRPr lang="en-GB" sz="1050">
              <a:solidFill>
                <a:srgbClr val="0070C0"/>
              </a:solidFill>
              <a:latin typeface="Neue Haas Grotesk Text Pro"/>
              <a:cs typeface="Times New Roman"/>
            </a:endParaRPr>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t>17/12/2025</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t>15</a:t>
            </a:fld>
            <a:endParaRPr lang="en-GB" altLang="en-US"/>
          </a:p>
        </p:txBody>
      </p:sp>
      <p:pic>
        <p:nvPicPr>
          <p:cNvPr id="25" name="Audio 24">
            <a:hlinkClick r:id="" action="ppaction://media"/>
            <a:extLst>
              <a:ext uri="{FF2B5EF4-FFF2-40B4-BE49-F238E27FC236}">
                <a16:creationId xmlns:a16="http://schemas.microsoft.com/office/drawing/2014/main" id="{42DC52F6-72E1-24C4-626A-695BD5419D3C}"/>
              </a:ext>
            </a:extLst>
          </p:cNvPr>
          <p:cNvPicPr>
            <a:picLocks noChangeAspect="1"/>
          </p:cNvPicPr>
          <p:nvPr>
            <a:audioFile r:link="rId2"/>
            <p:extLst>
              <p:ext uri="{DAA4B4D4-6D71-4841-9C94-3DE7FCFB9230}">
                <p14:media xmlns:p14="http://schemas.microsoft.com/office/powerpoint/2010/main" r:embed="rId1"/>
              </p:ext>
            </p:extLst>
          </p:nvPr>
        </p:nvPicPr>
        <p:blipFill>
          <a:blip r:embed="rId14"/>
          <a:srcRect l="-203125" t="-203125" r="-203125" b="-203125"/>
          <a:stretch>
            <a:fillRect/>
          </a:stretch>
        </p:blipFill>
        <p:spPr>
          <a:xfrm>
            <a:off x="7004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3990"/>
    </mc:Choice>
    <mc:Fallback>
      <p:transition spd="slow" advTm="399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5"/>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D480B5-E05E-D95F-047C-3F64B081190A}"/>
              </a:ext>
            </a:extLst>
          </p:cNvPr>
          <p:cNvSpPr>
            <a:spLocks noGrp="1"/>
          </p:cNvSpPr>
          <p:nvPr>
            <p:ph type="title"/>
          </p:nvPr>
        </p:nvSpPr>
        <p:spPr>
          <a:xfrm>
            <a:off x="888111" y="-879"/>
            <a:ext cx="8000299" cy="565815"/>
          </a:xfrm>
        </p:spPr>
        <p:txBody>
          <a:bodyPr>
            <a:normAutofit fontScale="90000"/>
          </a:bodyPr>
          <a:lstStyle/>
          <a:p>
            <a:pPr algn="ctr"/>
            <a:r>
              <a:rPr lang="en-US"/>
              <a:t>References</a:t>
            </a:r>
          </a:p>
        </p:txBody>
      </p:sp>
      <p:sp>
        <p:nvSpPr>
          <p:cNvPr id="3" name="Content Placeholder 2">
            <a:extLst>
              <a:ext uri="{FF2B5EF4-FFF2-40B4-BE49-F238E27FC236}">
                <a16:creationId xmlns:a16="http://schemas.microsoft.com/office/drawing/2014/main" id="{CA6A289D-B2A4-38AE-5AC2-BD96540F871F}"/>
              </a:ext>
            </a:extLst>
          </p:cNvPr>
          <p:cNvSpPr>
            <a:spLocks noGrp="1"/>
          </p:cNvSpPr>
          <p:nvPr>
            <p:ph idx="1"/>
          </p:nvPr>
        </p:nvSpPr>
        <p:spPr>
          <a:xfrm>
            <a:off x="459486" y="744488"/>
            <a:ext cx="7990184" cy="5723989"/>
          </a:xfrm>
        </p:spPr>
        <p:txBody>
          <a:bodyPr vert="horz" lIns="91440" tIns="45720" rIns="91440" bIns="45720" rtlCol="0" anchor="t">
            <a:noAutofit/>
          </a:bodyPr>
          <a:lstStyle/>
          <a:p>
            <a:pPr algn="just"/>
            <a:r>
              <a:rPr lang="en-GB" sz="1200" dirty="0">
                <a:latin typeface="Times New Roman"/>
                <a:cs typeface="Times New Roman"/>
              </a:rPr>
              <a:t>Mayo Clinic. “Breast Cancer.” </a:t>
            </a:r>
            <a:r>
              <a:rPr lang="en-GB" sz="1200" i="1" dirty="0">
                <a:latin typeface="Times New Roman"/>
                <a:cs typeface="Times New Roman"/>
              </a:rPr>
              <a:t>Mayo Clinic</a:t>
            </a:r>
            <a:r>
              <a:rPr lang="en-GB" sz="1200" dirty="0">
                <a:latin typeface="Times New Roman"/>
                <a:cs typeface="Times New Roman"/>
              </a:rPr>
              <a:t>, 10 Jan. 2025, </a:t>
            </a:r>
            <a:r>
              <a:rPr lang="en-GB" sz="1200" dirty="0">
                <a:latin typeface="Times New Roman"/>
                <a:cs typeface="Times New Roman"/>
                <a:hlinkClick r:id="rId4">
                  <a:extLst>
                    <a:ext uri="{A12FA001-AC4F-418D-AE19-62706E023703}">
                      <ahyp:hlinkClr xmlns:ahyp="http://schemas.microsoft.com/office/drawing/2018/hyperlinkcolor" val="tx"/>
                    </a:ext>
                  </a:extLst>
                </a:hlinkClick>
              </a:rPr>
              <a:t>www.mayoclinic.org/diseases-conditions/breast-cancer/symptoms-causes/syc-20352470</a:t>
            </a:r>
            <a:r>
              <a:rPr lang="en-GB" sz="1200" dirty="0">
                <a:latin typeface="Times New Roman"/>
                <a:cs typeface="Times New Roman"/>
              </a:rPr>
              <a:t>. (Mayo Clinic). (Accessed 8 Dec,2025).</a:t>
            </a:r>
            <a:endParaRPr lang="en-US" sz="1200" dirty="0"/>
          </a:p>
          <a:p>
            <a:pPr algn="just"/>
            <a:r>
              <a:rPr lang="en-GB" sz="1200" dirty="0">
                <a:latin typeface="Calibri"/>
                <a:ea typeface="Calibri"/>
                <a:cs typeface="Calibri"/>
              </a:rPr>
              <a:t>Med.hku.hk. (2021). </a:t>
            </a:r>
            <a:r>
              <a:rPr lang="en-GB" sz="1200" i="1" dirty="0">
                <a:latin typeface="Calibri"/>
                <a:ea typeface="Calibri"/>
                <a:cs typeface="Calibri"/>
              </a:rPr>
              <a:t>Breast Cancer</a:t>
            </a:r>
            <a:r>
              <a:rPr lang="en-GB" sz="1200" dirty="0">
                <a:latin typeface="Calibri"/>
                <a:ea typeface="Calibri"/>
                <a:cs typeface="Calibri"/>
              </a:rPr>
              <a:t>. [online] Available at: </a:t>
            </a:r>
            <a:r>
              <a:rPr lang="en-GB" sz="1200" dirty="0">
                <a:latin typeface="Calibri"/>
                <a:ea typeface="Calibri"/>
                <a:cs typeface="Calibri"/>
                <a:hlinkClick r:id="rId5"/>
              </a:rPr>
              <a:t>https://support-plus.med.hku.hk/cancer-information.php?id=4cdf4ca9-2e45-4d4f-a502-ece9ac5edb98</a:t>
            </a:r>
            <a:r>
              <a:rPr lang="en-GB" sz="1200" dirty="0">
                <a:latin typeface="Calibri"/>
                <a:ea typeface="Calibri"/>
                <a:cs typeface="Calibri"/>
              </a:rPr>
              <a:t>. [Accessed 16 Dec,2025].</a:t>
            </a:r>
            <a:endParaRPr lang="en-US" sz="1200" dirty="0"/>
          </a:p>
          <a:p>
            <a:pPr algn="just"/>
            <a:r>
              <a:rPr lang="en-US" sz="1200" dirty="0">
                <a:latin typeface="Times New Roman"/>
                <a:cs typeface="Times New Roman"/>
              </a:rPr>
              <a:t>NHS. “Causes of Breast Cancer in Women.” </a:t>
            </a:r>
            <a:r>
              <a:rPr lang="en-US" sz="1200" i="1" dirty="0">
                <a:latin typeface="Times New Roman"/>
                <a:cs typeface="Times New Roman"/>
              </a:rPr>
              <a:t>Nhs.uk</a:t>
            </a:r>
            <a:r>
              <a:rPr lang="en-US" sz="1200" dirty="0">
                <a:latin typeface="Times New Roman"/>
                <a:cs typeface="Times New Roman"/>
              </a:rPr>
              <a:t>, 15 Mar. 2024, </a:t>
            </a:r>
            <a:r>
              <a:rPr lang="en-US" sz="1200" dirty="0">
                <a:latin typeface="Times New Roman"/>
                <a:cs typeface="Times New Roman"/>
                <a:hlinkClick r:id="rId6">
                  <a:extLst>
                    <a:ext uri="{A12FA001-AC4F-418D-AE19-62706E023703}">
                      <ahyp:hlinkClr xmlns:ahyp="http://schemas.microsoft.com/office/drawing/2018/hyperlinkcolor" val="tx"/>
                    </a:ext>
                  </a:extLst>
                </a:hlinkClick>
              </a:rPr>
              <a:t>www.nhs.uk/conditions/breast-cancer-in-women/causes-of-breast-cancer-in-women/</a:t>
            </a:r>
            <a:r>
              <a:rPr lang="en-US" sz="1200" dirty="0">
                <a:latin typeface="Times New Roman"/>
                <a:cs typeface="Times New Roman"/>
              </a:rPr>
              <a:t>.(Accessed 18 Dec,2025).</a:t>
            </a:r>
            <a:endParaRPr lang="en-US" sz="1200" dirty="0"/>
          </a:p>
          <a:p>
            <a:pPr algn="just"/>
            <a:endParaRPr lang="en-US" sz="1200" dirty="0">
              <a:latin typeface="Times New Roman"/>
              <a:ea typeface="Calibri"/>
              <a:cs typeface="Times New Roman"/>
            </a:endParaRPr>
          </a:p>
          <a:p>
            <a:pPr algn="just"/>
            <a:r>
              <a:rPr lang="en-US" sz="1200" dirty="0">
                <a:latin typeface="Calibri"/>
                <a:ea typeface="Calibri"/>
                <a:cs typeface="Calibri"/>
              </a:rPr>
              <a:t>NHS England (2019). </a:t>
            </a:r>
            <a:r>
              <a:rPr lang="en-US" sz="1200" i="1" dirty="0">
                <a:latin typeface="Calibri"/>
                <a:ea typeface="Calibri"/>
                <a:cs typeface="Calibri"/>
              </a:rPr>
              <a:t>NHS England» Supporting people to live better with and beyond cancer</a:t>
            </a:r>
            <a:r>
              <a:rPr lang="en-US" sz="1200" dirty="0">
                <a:latin typeface="Calibri"/>
                <a:ea typeface="Calibri"/>
                <a:cs typeface="Calibri"/>
              </a:rPr>
              <a:t>. [online] England.nhs.uk. Available at: </a:t>
            </a:r>
            <a:r>
              <a:rPr lang="en-US" sz="1200" dirty="0">
                <a:latin typeface="Calibri"/>
                <a:ea typeface="Calibri"/>
                <a:cs typeface="Calibri"/>
                <a:hlinkClick r:id="rId7"/>
              </a:rPr>
              <a:t>https://www.england.nhs.uk/cancer/living/</a:t>
            </a:r>
            <a:r>
              <a:rPr lang="en-US" sz="1200" dirty="0">
                <a:latin typeface="Calibri"/>
                <a:ea typeface="Calibri"/>
                <a:cs typeface="Calibri"/>
              </a:rPr>
              <a:t>. (Accessed 16 Dec,2025).</a:t>
            </a:r>
            <a:endParaRPr lang="en-US" sz="1200" dirty="0"/>
          </a:p>
          <a:p>
            <a:pPr algn="just"/>
            <a:r>
              <a:rPr lang="en-US" sz="1200" dirty="0">
                <a:latin typeface="Times New Roman"/>
                <a:cs typeface="Times New Roman"/>
              </a:rPr>
              <a:t>NHS. “Causes of Breast Cancer in Women.” </a:t>
            </a:r>
            <a:r>
              <a:rPr lang="en-US" sz="1200" i="1" dirty="0">
                <a:latin typeface="Times New Roman"/>
                <a:cs typeface="Times New Roman"/>
              </a:rPr>
              <a:t>Nhs.uk</a:t>
            </a:r>
            <a:r>
              <a:rPr lang="en-US" sz="1200" dirty="0">
                <a:latin typeface="Times New Roman"/>
                <a:cs typeface="Times New Roman"/>
              </a:rPr>
              <a:t>, 15 Mar. 2024, </a:t>
            </a:r>
            <a:r>
              <a:rPr lang="en-US" sz="1200" dirty="0">
                <a:latin typeface="Times New Roman"/>
                <a:cs typeface="Times New Roman"/>
                <a:hlinkClick r:id="rId6">
                  <a:extLst>
                    <a:ext uri="{A12FA001-AC4F-418D-AE19-62706E023703}">
                      <ahyp:hlinkClr xmlns:ahyp="http://schemas.microsoft.com/office/drawing/2018/hyperlinkcolor" val="tx"/>
                    </a:ext>
                  </a:extLst>
                </a:hlinkClick>
              </a:rPr>
              <a:t>www.nhs.uk/conditions/breast-cancer-in-women/causes-of-breast-cancer-in-women/</a:t>
            </a:r>
            <a:r>
              <a:rPr lang="en-US" sz="1200" dirty="0">
                <a:latin typeface="Times New Roman"/>
                <a:cs typeface="Times New Roman"/>
              </a:rPr>
              <a:t>.</a:t>
            </a:r>
          </a:p>
          <a:p>
            <a:pPr algn="just"/>
            <a:r>
              <a:rPr lang="en-US" sz="1200" dirty="0">
                <a:latin typeface="Times New Roman"/>
                <a:cs typeface="Times New Roman"/>
              </a:rPr>
              <a:t>Parker, Stephen. “Clinical Guidelines for the Management of Breast Cancer West Midlands Expert Advisory Group for Breast Cancer.” Dec. 2016. (Accessed 16 Dec,2025).</a:t>
            </a:r>
          </a:p>
          <a:p>
            <a:pPr algn="just"/>
            <a:r>
              <a:rPr lang="en-US" sz="1200" dirty="0">
                <a:latin typeface="Times New Roman"/>
                <a:cs typeface="Times New Roman"/>
              </a:rPr>
              <a:t>.</a:t>
            </a:r>
          </a:p>
          <a:p>
            <a:pPr algn="just"/>
            <a:r>
              <a:rPr lang="en-US" sz="1200" dirty="0">
                <a:latin typeface="Times New Roman"/>
                <a:cs typeface="Times New Roman"/>
              </a:rPr>
              <a:t>Primeau, Charlotte, et al. “Patient Experiences of Patient–Clinician Communication among Cancer Multidisciplinary Healthcare Professionals during “Breaking Bad News”: A Qualitative Systematic Review.” </a:t>
            </a:r>
            <a:r>
              <a:rPr lang="en-US" sz="1200" i="1" dirty="0">
                <a:latin typeface="Times New Roman"/>
                <a:cs typeface="Times New Roman"/>
              </a:rPr>
              <a:t>Seminars in Oncology Nursing</a:t>
            </a:r>
            <a:r>
              <a:rPr lang="en-US" sz="1200" dirty="0">
                <a:latin typeface="Times New Roman"/>
                <a:cs typeface="Times New Roman"/>
              </a:rPr>
              <a:t>, vol. 40, no. 4, 1 June 2024, pp. 151680–151680, </a:t>
            </a:r>
            <a:r>
              <a:rPr lang="en-US" sz="1200" dirty="0">
                <a:latin typeface="Times New Roman"/>
                <a:cs typeface="Times New Roman"/>
                <a:hlinkClick r:id="rId8">
                  <a:extLst>
                    <a:ext uri="{A12FA001-AC4F-418D-AE19-62706E023703}">
                      <ahyp:hlinkClr xmlns:ahyp="http://schemas.microsoft.com/office/drawing/2018/hyperlinkcolor" val="tx"/>
                    </a:ext>
                  </a:extLst>
                </a:hlinkClick>
              </a:rPr>
              <a:t>https://doi.org/10.1016/j.soncn.2024.151680</a:t>
            </a:r>
            <a:r>
              <a:rPr lang="en-US" sz="1200" dirty="0">
                <a:latin typeface="Times New Roman"/>
                <a:cs typeface="Times New Roman"/>
              </a:rPr>
              <a:t>.</a:t>
            </a:r>
          </a:p>
          <a:p>
            <a:pPr algn="just"/>
            <a:endParaRPr lang="en-US" sz="1200" dirty="0">
              <a:latin typeface="Calibri"/>
              <a:ea typeface="Calibri"/>
              <a:cs typeface="Calibri"/>
            </a:endParaRPr>
          </a:p>
          <a:p>
            <a:pPr algn="just"/>
            <a:endParaRPr lang="en-US" sz="1200" dirty="0">
              <a:latin typeface="Calibri"/>
              <a:ea typeface="Calibri"/>
              <a:cs typeface="Calibri"/>
            </a:endParaRPr>
          </a:p>
          <a:p>
            <a:pPr algn="just"/>
            <a:r>
              <a:rPr lang="en-US" sz="1200" dirty="0">
                <a:latin typeface="Calibri"/>
                <a:ea typeface="Calibri"/>
                <a:cs typeface="Calibri"/>
              </a:rPr>
              <a:t>‌</a:t>
            </a:r>
            <a:endParaRPr lang="en-US" sz="1200" dirty="0"/>
          </a:p>
          <a:p>
            <a:pPr algn="just"/>
            <a:endParaRPr lang="en-US" sz="1200" dirty="0">
              <a:latin typeface="Calibri"/>
              <a:ea typeface="Calibri"/>
              <a:cs typeface="Calibri"/>
            </a:endParaRPr>
          </a:p>
          <a:p>
            <a:pPr algn="just"/>
            <a:r>
              <a:rPr lang="en-US" sz="1200" dirty="0">
                <a:latin typeface="Calibri"/>
                <a:ea typeface="Calibri"/>
                <a:cs typeface="Calibri"/>
              </a:rPr>
              <a:t>‌</a:t>
            </a:r>
            <a:endParaRPr lang="en-US" sz="1200" dirty="0"/>
          </a:p>
          <a:p>
            <a:pPr algn="just"/>
            <a:endParaRPr lang="en-US" sz="1200" dirty="0">
              <a:latin typeface="Calibri"/>
              <a:ea typeface="Calibri"/>
              <a:cs typeface="Calibri"/>
            </a:endParaRPr>
          </a:p>
          <a:p>
            <a:pPr algn="just"/>
            <a:r>
              <a:rPr lang="en-US" sz="1200" dirty="0">
                <a:latin typeface="Calibri"/>
                <a:ea typeface="Calibri"/>
                <a:cs typeface="Calibri"/>
              </a:rPr>
              <a:t>‌</a:t>
            </a:r>
            <a:endParaRPr lang="en-US" sz="1200" dirty="0"/>
          </a:p>
          <a:p>
            <a:pPr algn="just"/>
            <a:endParaRPr lang="en-US" sz="1200" dirty="0">
              <a:latin typeface="Times New Roman"/>
              <a:cs typeface="Times New Roman"/>
            </a:endParaRPr>
          </a:p>
          <a:p>
            <a:pPr algn="just"/>
            <a:endParaRPr lang="en-US" sz="1200" dirty="0">
              <a:latin typeface="Times New Roman"/>
              <a:cs typeface="Times New Roman"/>
            </a:endParaRPr>
          </a:p>
          <a:p>
            <a:pPr algn="just"/>
            <a:endParaRPr lang="en-US" sz="1200" dirty="0">
              <a:latin typeface="Times New Roman"/>
              <a:cs typeface="Times New Roman"/>
            </a:endParaRPr>
          </a:p>
          <a:p>
            <a:pPr algn="just"/>
            <a:endParaRPr lang="en-US" sz="1200" dirty="0">
              <a:latin typeface="Times New Roman"/>
              <a:cs typeface="Times New Roman"/>
            </a:endParaRPr>
          </a:p>
          <a:p>
            <a:pPr algn="just"/>
            <a:endParaRPr lang="en-US" sz="1200" dirty="0">
              <a:latin typeface="Times New Roman"/>
              <a:cs typeface="Times New Roman"/>
            </a:endParaRPr>
          </a:p>
          <a:p>
            <a:pPr algn="just"/>
            <a:endParaRPr lang="en-US" sz="1200" dirty="0">
              <a:latin typeface="Times New Roman"/>
              <a:cs typeface="Times New Roman"/>
            </a:endParaRPr>
          </a:p>
        </p:txBody>
      </p:sp>
      <p:sp>
        <p:nvSpPr>
          <p:cNvPr id="4" name="Date Placeholder 3">
            <a:extLst>
              <a:ext uri="{FF2B5EF4-FFF2-40B4-BE49-F238E27FC236}">
                <a16:creationId xmlns:a16="http://schemas.microsoft.com/office/drawing/2014/main" id="{98483262-81EA-22E2-A2B4-B7D4F0345BEE}"/>
              </a:ext>
            </a:extLst>
          </p:cNvPr>
          <p:cNvSpPr>
            <a:spLocks noGrp="1"/>
          </p:cNvSpPr>
          <p:nvPr>
            <p:ph type="dt" sz="half" idx="10"/>
          </p:nvPr>
        </p:nvSpPr>
        <p:spPr/>
        <p:txBody>
          <a:bodyPr/>
          <a:lstStyle/>
          <a:p>
            <a:pPr>
              <a:defRPr/>
            </a:pPr>
            <a:fld id="{2303D31F-598B-47EE-BA37-93F097A3D676}" type="datetime1">
              <a:rPr lang="en-GB" altLang="en-US"/>
              <a:t>17/12/2025</a:t>
            </a:fld>
            <a:endParaRPr lang="en-GB" altLang="en-US"/>
          </a:p>
        </p:txBody>
      </p:sp>
      <p:sp>
        <p:nvSpPr>
          <p:cNvPr id="5" name="Slide Number Placeholder 4">
            <a:extLst>
              <a:ext uri="{FF2B5EF4-FFF2-40B4-BE49-F238E27FC236}">
                <a16:creationId xmlns:a16="http://schemas.microsoft.com/office/drawing/2014/main" id="{72ACD065-A5F1-375B-DD95-6D64ED7B4767}"/>
              </a:ext>
            </a:extLst>
          </p:cNvPr>
          <p:cNvSpPr>
            <a:spLocks noGrp="1"/>
          </p:cNvSpPr>
          <p:nvPr>
            <p:ph type="sldNum" sz="quarter" idx="12"/>
          </p:nvPr>
        </p:nvSpPr>
        <p:spPr/>
        <p:txBody>
          <a:bodyPr/>
          <a:lstStyle/>
          <a:p>
            <a:pPr>
              <a:defRPr/>
            </a:pPr>
            <a:fld id="{6550E941-99E4-4403-A917-B30FF69A9617}" type="slidenum">
              <a:rPr lang="en-GB" altLang="en-US"/>
              <a:t>16</a:t>
            </a:fld>
            <a:endParaRPr lang="en-GB" altLang="en-US"/>
          </a:p>
        </p:txBody>
      </p:sp>
      <p:pic>
        <p:nvPicPr>
          <p:cNvPr id="38" name="Audio 37">
            <a:hlinkClick r:id="" action="ppaction://media"/>
            <a:extLst>
              <a:ext uri="{FF2B5EF4-FFF2-40B4-BE49-F238E27FC236}">
                <a16:creationId xmlns:a16="http://schemas.microsoft.com/office/drawing/2014/main" id="{99947E3E-7EEB-E09E-649D-1916FB6C686E}"/>
              </a:ext>
            </a:extLst>
          </p:cNvPr>
          <p:cNvPicPr>
            <a:picLocks noChangeAspect="1"/>
          </p:cNvPicPr>
          <p:nvPr>
            <a:audioFile r:link="rId2"/>
            <p:extLst>
              <p:ext uri="{DAA4B4D4-6D71-4841-9C94-3DE7FCFB9230}">
                <p14:media xmlns:p14="http://schemas.microsoft.com/office/powerpoint/2010/main" r:embed="rId1"/>
              </p:ext>
            </p:extLst>
          </p:nvPr>
        </p:nvPicPr>
        <p:blipFill>
          <a:blip r:embed="rId9"/>
          <a:srcRect l="-203125" t="-203125" r="-203125" b="-20312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3212381876"/>
      </p:ext>
    </p:extLst>
  </p:cSld>
  <p:clrMapOvr>
    <a:masterClrMapping/>
  </p:clrMapOvr>
  <mc:AlternateContent xmlns:mc="http://schemas.openxmlformats.org/markup-compatibility/2006">
    <mc:Choice xmlns:p14="http://schemas.microsoft.com/office/powerpoint/2010/main" Requires="p14">
      <p:transition spd="slow" p14:dur="2000" advTm="8732"/>
    </mc:Choice>
    <mc:Fallback>
      <p:transition spd="slow" advTm="873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8"/>
                </p:tgtEl>
              </p:cMediaNode>
            </p:audio>
          </p:childTnLst>
        </p:cTn>
      </p:par>
    </p:tnLst>
  </p:timing>
</p:sld>
</file>

<file path=ppt/theme/theme1.xml><?xml version="1.0" encoding="utf-8"?>
<a:theme xmlns:a="http://schemas.openxmlformats.org/drawingml/2006/main" name="VanillaVTI">
  <a:themeElements>
    <a:clrScheme name="VanillaVTI">
      <a:dk1>
        <a:sysClr val="windowText" lastClr="000000"/>
      </a:dk1>
      <a:lt1>
        <a:sysClr val="window" lastClr="FFFFFF"/>
      </a:lt1>
      <a:dk2>
        <a:srgbClr val="2C3932"/>
      </a:dk2>
      <a:lt2>
        <a:srgbClr val="FDF6EA"/>
      </a:lt2>
      <a:accent1>
        <a:srgbClr val="169C9A"/>
      </a:accent1>
      <a:accent2>
        <a:srgbClr val="FA9A42"/>
      </a:accent2>
      <a:accent3>
        <a:srgbClr val="E15C3D"/>
      </a:accent3>
      <a:accent4>
        <a:srgbClr val="E78A67"/>
      </a:accent4>
      <a:accent5>
        <a:srgbClr val="A74B40"/>
      </a:accent5>
      <a:accent6>
        <a:srgbClr val="3D9072"/>
      </a:accent6>
      <a:hlink>
        <a:srgbClr val="169C9A"/>
      </a:hlink>
      <a:folHlink>
        <a:srgbClr val="E15C3D"/>
      </a:folHlink>
    </a:clrScheme>
    <a:fontScheme name="VanillaVTI">
      <a:majorFont>
        <a:latin typeface="Neue Haas Grotesk Text Pro"/>
        <a:ea typeface=""/>
        <a:cs typeface=""/>
      </a:majorFont>
      <a:minorFont>
        <a:latin typeface="Neue Haas Grotesk Text Pro"/>
        <a:ea typeface=""/>
        <a:cs typeface=""/>
      </a:minorFont>
    </a:fontScheme>
    <a:fmtScheme name="VanillaVTI">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nillaVTI" id="{AACC6CF0-9F86-48CC-9C4E-CA578EE0A0A0}" vid="{3BDE51FE-56D6-4100-AFB5-5B4AEDCE2EF6}"/>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885BDE7C2597694E9B52267909D130AC" ma:contentTypeVersion="10" ma:contentTypeDescription="Create a new document." ma:contentTypeScope="" ma:versionID="e76825b9e7edaec5282644f9de28d78b">
  <xsd:schema xmlns:xsd="http://www.w3.org/2001/XMLSchema" xmlns:xs="http://www.w3.org/2001/XMLSchema" xmlns:p="http://schemas.microsoft.com/office/2006/metadata/properties" xmlns:ns3="bf244c3e-e0b4-4871-bb4e-fd032a14544d" targetNamespace="http://schemas.microsoft.com/office/2006/metadata/properties" ma:root="true" ma:fieldsID="e1590c2a5b5440e8db8761284ab2e9d2" ns3:_="">
    <xsd:import namespace="bf244c3e-e0b4-4871-bb4e-fd032a14544d"/>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MediaServiceObjectDetectorVersions" minOccurs="0"/>
                <xsd:element ref="ns3:_activity" minOccurs="0"/>
                <xsd:element ref="ns3:MediaServiceSystemTags" minOccurs="0"/>
                <xsd:element ref="ns3:MediaServiceGenerationTime" minOccurs="0"/>
                <xsd:element ref="ns3:MediaServiceEventHashCode" minOccurs="0"/>
                <xsd:element ref="ns3: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f244c3e-e0b4-4871-bb4e-fd032a14544d"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_activity" ma:index="13" nillable="true" ma:displayName="_activity" ma:hidden="true" ma:internalName="_activity">
      <xsd:simpleType>
        <xsd:restriction base="dms:Note"/>
      </xsd:simpleType>
    </xsd:element>
    <xsd:element name="MediaServiceSystemTags" ma:index="14" nillable="true" ma:displayName="MediaServiceSystemTags" ma:hidden="true" ma:internalName="MediaServiceSystemTags" ma:readOnly="true">
      <xsd:simpleType>
        <xsd:restriction base="dms:Note"/>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LengthInSeconds" ma:index="17" nillable="true" ma:displayName="MediaLengthInSeconds" ma:hidden="true" ma:internalName="MediaLengthInSeconds" ma:readOnly="tru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bf244c3e-e0b4-4871-bb4e-fd032a14544d" xsi:nil="true"/>
  </documentManagement>
</p:properties>
</file>

<file path=customXml/itemProps1.xml><?xml version="1.0" encoding="utf-8"?>
<ds:datastoreItem xmlns:ds="http://schemas.openxmlformats.org/officeDocument/2006/customXml" ds:itemID="{710B6484-5E90-47C5-AF8D-2E37736D07D4}">
  <ds:schemaRefs>
    <ds:schemaRef ds:uri="bf244c3e-e0b4-4871-bb4e-fd032a14544d"/>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AE725442-AEC3-4B40-BC4D-26F5869567BD}">
  <ds:schemaRefs>
    <ds:schemaRef ds:uri="http://schemas.microsoft.com/sharepoint/v3/contenttype/forms"/>
  </ds:schemaRefs>
</ds:datastoreItem>
</file>

<file path=customXml/itemProps3.xml><?xml version="1.0" encoding="utf-8"?>
<ds:datastoreItem xmlns:ds="http://schemas.openxmlformats.org/officeDocument/2006/customXml" ds:itemID="{AED0DA01-AE5D-4E6A-8862-DF5FBCACFDF3}">
  <ds:schemaRefs>
    <ds:schemaRef ds:uri="http://schemas.microsoft.com/office/infopath/2007/PartnerControls"/>
    <ds:schemaRef ds:uri="http://purl.org/dc/dcmitype/"/>
    <ds:schemaRef ds:uri="http://www.w3.org/XML/1998/namespace"/>
    <ds:schemaRef ds:uri="http://schemas.microsoft.com/office/2006/documentManagement/types"/>
    <ds:schemaRef ds:uri="http://schemas.openxmlformats.org/package/2006/metadata/core-properties"/>
    <ds:schemaRef ds:uri="bf244c3e-e0b4-4871-bb4e-fd032a14544d"/>
    <ds:schemaRef ds:uri="http://schemas.microsoft.com/office/2006/metadata/properties"/>
    <ds:schemaRef ds:uri="http://purl.org/dc/terms/"/>
    <ds:schemaRef ds:uri="http://purl.org/dc/elements/1.1/"/>
  </ds:schemaRefs>
</ds:datastoreItem>
</file>

<file path=docProps/app.xml><?xml version="1.0" encoding="utf-8"?>
<Properties xmlns="http://schemas.openxmlformats.org/officeDocument/2006/extended-properties" xmlns:vt="http://schemas.openxmlformats.org/officeDocument/2006/docPropsVTypes">
  <Template>Presentation Breast Cancer stage 2(1)</Template>
  <TotalTime>174</TotalTime>
  <Words>2434</Words>
  <Application>Microsoft Office PowerPoint</Application>
  <PresentationFormat>On-screen Show (4:3)</PresentationFormat>
  <Paragraphs>187</Paragraphs>
  <Slides>16</Slides>
  <Notes>1</Notes>
  <HiddenSlides>0</HiddenSlides>
  <MMClips>16</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16</vt:i4>
      </vt:variant>
    </vt:vector>
  </HeadingPairs>
  <TitlesOfParts>
    <vt:vector size="24" baseType="lpstr">
      <vt:lpstr>Aptos</vt:lpstr>
      <vt:lpstr>Arial</vt:lpstr>
      <vt:lpstr>Calibri</vt:lpstr>
      <vt:lpstr>Neue Haas Grotesk Text Pro</vt:lpstr>
      <vt:lpstr>Roboto</vt:lpstr>
      <vt:lpstr>Times New Roman</vt:lpstr>
      <vt:lpstr>Verdana</vt:lpstr>
      <vt:lpstr>VanillaVTI</vt:lpstr>
      <vt:lpstr>PowerPoint Presentation</vt:lpstr>
      <vt:lpstr>Introduction </vt:lpstr>
      <vt:lpstr>Care plan for patient with stage 2 breast  Cancer </vt:lpstr>
      <vt:lpstr>Care plan for patient with stage 2 breast </vt:lpstr>
      <vt:lpstr>Anatomy and Physiology</vt:lpstr>
      <vt:lpstr>Anatomy and Physiology</vt:lpstr>
      <vt:lpstr>Lifestyle and health for Mrs. L stage 2 breast cancer</vt:lpstr>
      <vt:lpstr>Care Plan, for everyday routine  for patient with stage 2 breast cancer</vt:lpstr>
      <vt:lpstr>Communication and Ethical </vt:lpstr>
      <vt:lpstr>Risk factors</vt:lpstr>
      <vt:lpstr>Recommendations</vt:lpstr>
      <vt:lpstr>Recommendations</vt:lpstr>
      <vt:lpstr>Recommendations</vt:lpstr>
      <vt:lpstr>Conclusion</vt:lpstr>
      <vt:lpstr>References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Nompumelelo Ncube (2332315)</dc:creator>
  <cp:lastModifiedBy>Nompumelelo Ncube (2332315)</cp:lastModifiedBy>
  <cp:revision>1</cp:revision>
  <cp:lastPrinted>2018-07-09T15:27:00Z</cp:lastPrinted>
  <dcterms:created xsi:type="dcterms:W3CDTF">2025-12-10T22:25:15Z</dcterms:created>
  <dcterms:modified xsi:type="dcterms:W3CDTF">2025-12-17T13:23:30Z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B006EE0E77E94B2CA2F6D91AEAE76330_13</vt:lpwstr>
  </property>
  <property fmtid="{D5CDD505-2E9C-101B-9397-08002B2CF9AE}" pid="3" name="KSOProductBuildVer">
    <vt:lpwstr>1033-12.2.0.23155</vt:lpwstr>
  </property>
  <property fmtid="{D5CDD505-2E9C-101B-9397-08002B2CF9AE}" pid="4" name="ContentTypeId">
    <vt:lpwstr>0x010100885BDE7C2597694E9B52267909D130AC</vt:lpwstr>
  </property>
</Properties>
</file>