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5" r:id="rId3"/>
    <p:sldId id="257" r:id="rId4"/>
    <p:sldId id="258" r:id="rId5"/>
    <p:sldId id="259" r:id="rId6"/>
    <p:sldId id="260" r:id="rId7"/>
    <p:sldId id="270" r:id="rId8"/>
    <p:sldId id="271" r:id="rId9"/>
    <p:sldId id="272" r:id="rId10"/>
    <p:sldId id="273" r:id="rId11"/>
    <p:sldId id="274" r:id="rId12"/>
    <p:sldId id="269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CC2667-472F-4A05-9912-851E6BEAD28F}" v="19" dt="2025-11-27T14:48:04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1954" y="2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3EB4AD-7790-454B-9091-79705F3ADAD5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BEF11B3-9D97-4913-9874-C2A5ACB9298B}">
      <dgm:prSet/>
      <dgm:spPr/>
      <dgm:t>
        <a:bodyPr/>
        <a:lstStyle/>
        <a:p>
          <a:r>
            <a:rPr lang="en-US"/>
            <a:t>• User account system</a:t>
          </a:r>
        </a:p>
      </dgm:t>
    </dgm:pt>
    <dgm:pt modelId="{B2BF27B2-F426-4BF4-948B-3903A3B4A365}" type="parTrans" cxnId="{29EA203E-1DBF-49D5-AE85-5E507097E693}">
      <dgm:prSet/>
      <dgm:spPr/>
      <dgm:t>
        <a:bodyPr/>
        <a:lstStyle/>
        <a:p>
          <a:endParaRPr lang="en-US"/>
        </a:p>
      </dgm:t>
    </dgm:pt>
    <dgm:pt modelId="{CDA5D1FC-EAA1-4357-B0F5-34BEF272EBE3}" type="sibTrans" cxnId="{29EA203E-1DBF-49D5-AE85-5E507097E693}">
      <dgm:prSet/>
      <dgm:spPr/>
      <dgm:t>
        <a:bodyPr/>
        <a:lstStyle/>
        <a:p>
          <a:endParaRPr lang="en-US"/>
        </a:p>
      </dgm:t>
    </dgm:pt>
    <dgm:pt modelId="{2B1264FF-EE44-4C2E-B0FA-8279166B4D4B}">
      <dgm:prSet/>
      <dgm:spPr/>
      <dgm:t>
        <a:bodyPr/>
        <a:lstStyle/>
        <a:p>
          <a:r>
            <a:rPr lang="en-US"/>
            <a:t>• Request &amp; offer help dashboard</a:t>
          </a:r>
        </a:p>
      </dgm:t>
    </dgm:pt>
    <dgm:pt modelId="{07168276-8284-4BBC-98BF-4C26DA69CDE0}" type="parTrans" cxnId="{E825A373-7F1C-4068-8FC1-0974B0B7AD5B}">
      <dgm:prSet/>
      <dgm:spPr/>
      <dgm:t>
        <a:bodyPr/>
        <a:lstStyle/>
        <a:p>
          <a:endParaRPr lang="en-US"/>
        </a:p>
      </dgm:t>
    </dgm:pt>
    <dgm:pt modelId="{5BAC1AEF-E54B-4581-84FD-BD12FA32AEBE}" type="sibTrans" cxnId="{E825A373-7F1C-4068-8FC1-0974B0B7AD5B}">
      <dgm:prSet/>
      <dgm:spPr/>
      <dgm:t>
        <a:bodyPr/>
        <a:lstStyle/>
        <a:p>
          <a:endParaRPr lang="en-US"/>
        </a:p>
      </dgm:t>
    </dgm:pt>
    <dgm:pt modelId="{4C2DDCA2-25A3-40FD-A366-189C2FBC89EC}">
      <dgm:prSet/>
      <dgm:spPr/>
      <dgm:t>
        <a:bodyPr/>
        <a:lstStyle/>
        <a:p>
          <a:r>
            <a:rPr lang="en-US"/>
            <a:t>• Donation tracking history</a:t>
          </a:r>
        </a:p>
      </dgm:t>
    </dgm:pt>
    <dgm:pt modelId="{8BE7BA6A-D8D1-4126-815F-BBD00B17D3E3}" type="parTrans" cxnId="{1ACEE56C-0452-4FBF-ACF1-90CB0D7C5C20}">
      <dgm:prSet/>
      <dgm:spPr/>
      <dgm:t>
        <a:bodyPr/>
        <a:lstStyle/>
        <a:p>
          <a:endParaRPr lang="en-US"/>
        </a:p>
      </dgm:t>
    </dgm:pt>
    <dgm:pt modelId="{0A28D427-970E-458B-BD91-6CFF30929187}" type="sibTrans" cxnId="{1ACEE56C-0452-4FBF-ACF1-90CB0D7C5C20}">
      <dgm:prSet/>
      <dgm:spPr/>
      <dgm:t>
        <a:bodyPr/>
        <a:lstStyle/>
        <a:p>
          <a:endParaRPr lang="en-US"/>
        </a:p>
      </dgm:t>
    </dgm:pt>
    <dgm:pt modelId="{B46CC415-8A5D-4BBF-B8F6-C2FF84F87F0E}">
      <dgm:prSet/>
      <dgm:spPr/>
      <dgm:t>
        <a:bodyPr/>
        <a:lstStyle/>
        <a:p>
          <a:r>
            <a:rPr lang="en-US"/>
            <a:t>• Real‑time alerts &amp; notifications</a:t>
          </a:r>
        </a:p>
      </dgm:t>
    </dgm:pt>
    <dgm:pt modelId="{929493EF-084A-47DA-9597-5BD0FCF8DE3F}" type="parTrans" cxnId="{3688025E-3668-46E4-B6C7-5353593F3226}">
      <dgm:prSet/>
      <dgm:spPr/>
      <dgm:t>
        <a:bodyPr/>
        <a:lstStyle/>
        <a:p>
          <a:endParaRPr lang="en-US"/>
        </a:p>
      </dgm:t>
    </dgm:pt>
    <dgm:pt modelId="{85305069-1D09-4350-B84C-03D5DCDD31FF}" type="sibTrans" cxnId="{3688025E-3668-46E4-B6C7-5353593F3226}">
      <dgm:prSet/>
      <dgm:spPr/>
      <dgm:t>
        <a:bodyPr/>
        <a:lstStyle/>
        <a:p>
          <a:endParaRPr lang="en-US"/>
        </a:p>
      </dgm:t>
    </dgm:pt>
    <dgm:pt modelId="{21AF8531-ECAF-4443-B347-A72DF6A93431}">
      <dgm:prSet/>
      <dgm:spPr/>
      <dgm:t>
        <a:bodyPr/>
        <a:lstStyle/>
        <a:p>
          <a:r>
            <a:rPr lang="en-US"/>
            <a:t>• Admin management and reporting</a:t>
          </a:r>
        </a:p>
      </dgm:t>
    </dgm:pt>
    <dgm:pt modelId="{BB8BC09F-FE05-4869-8AC4-382DE81AA533}" type="parTrans" cxnId="{271FEB1C-9F1C-4B7C-B165-F0531E5558C0}">
      <dgm:prSet/>
      <dgm:spPr/>
      <dgm:t>
        <a:bodyPr/>
        <a:lstStyle/>
        <a:p>
          <a:endParaRPr lang="en-US"/>
        </a:p>
      </dgm:t>
    </dgm:pt>
    <dgm:pt modelId="{563E00C5-C423-4BF5-AE91-62CD6EB85F19}" type="sibTrans" cxnId="{271FEB1C-9F1C-4B7C-B165-F0531E5558C0}">
      <dgm:prSet/>
      <dgm:spPr/>
      <dgm:t>
        <a:bodyPr/>
        <a:lstStyle/>
        <a:p>
          <a:endParaRPr lang="en-US"/>
        </a:p>
      </dgm:t>
    </dgm:pt>
    <dgm:pt modelId="{73D4F17F-CB41-4234-BFE9-A27C2A59F539}">
      <dgm:prSet/>
      <dgm:spPr/>
      <dgm:t>
        <a:bodyPr/>
        <a:lstStyle/>
        <a:p>
          <a:r>
            <a:rPr lang="en-US"/>
            <a:t>Reference Source: [4][5]</a:t>
          </a:r>
        </a:p>
      </dgm:t>
    </dgm:pt>
    <dgm:pt modelId="{D8B39575-6C07-4B65-AD3F-E0E163D97F9D}" type="parTrans" cxnId="{8E9FA812-16C2-4918-8D7E-5A83DCF1B65F}">
      <dgm:prSet/>
      <dgm:spPr/>
      <dgm:t>
        <a:bodyPr/>
        <a:lstStyle/>
        <a:p>
          <a:endParaRPr lang="en-US"/>
        </a:p>
      </dgm:t>
    </dgm:pt>
    <dgm:pt modelId="{B82CA94D-F399-404D-B961-10C6D011B829}" type="sibTrans" cxnId="{8E9FA812-16C2-4918-8D7E-5A83DCF1B65F}">
      <dgm:prSet/>
      <dgm:spPr/>
      <dgm:t>
        <a:bodyPr/>
        <a:lstStyle/>
        <a:p>
          <a:endParaRPr lang="en-US"/>
        </a:p>
      </dgm:t>
    </dgm:pt>
    <dgm:pt modelId="{BC97A0F0-89CF-4477-903D-EE9C777987D0}" type="pres">
      <dgm:prSet presAssocID="{DD3EB4AD-7790-454B-9091-79705F3ADAD5}" presName="diagram" presStyleCnt="0">
        <dgm:presLayoutVars>
          <dgm:dir/>
          <dgm:resizeHandles val="exact"/>
        </dgm:presLayoutVars>
      </dgm:prSet>
      <dgm:spPr/>
    </dgm:pt>
    <dgm:pt modelId="{98D3F511-4A56-4F8B-9EF8-2D059CB95C45}" type="pres">
      <dgm:prSet presAssocID="{7BEF11B3-9D97-4913-9874-C2A5ACB9298B}" presName="node" presStyleLbl="node1" presStyleIdx="0" presStyleCnt="6">
        <dgm:presLayoutVars>
          <dgm:bulletEnabled val="1"/>
        </dgm:presLayoutVars>
      </dgm:prSet>
      <dgm:spPr/>
    </dgm:pt>
    <dgm:pt modelId="{EC9A0FEE-C82D-4A10-8260-85A9FB6E7A12}" type="pres">
      <dgm:prSet presAssocID="{CDA5D1FC-EAA1-4357-B0F5-34BEF272EBE3}" presName="sibTrans" presStyleCnt="0"/>
      <dgm:spPr/>
    </dgm:pt>
    <dgm:pt modelId="{56AE6667-E03C-46CC-A221-DF3682735D5D}" type="pres">
      <dgm:prSet presAssocID="{2B1264FF-EE44-4C2E-B0FA-8279166B4D4B}" presName="node" presStyleLbl="node1" presStyleIdx="1" presStyleCnt="6">
        <dgm:presLayoutVars>
          <dgm:bulletEnabled val="1"/>
        </dgm:presLayoutVars>
      </dgm:prSet>
      <dgm:spPr/>
    </dgm:pt>
    <dgm:pt modelId="{87A1D984-71C6-4989-8160-5290DD874721}" type="pres">
      <dgm:prSet presAssocID="{5BAC1AEF-E54B-4581-84FD-BD12FA32AEBE}" presName="sibTrans" presStyleCnt="0"/>
      <dgm:spPr/>
    </dgm:pt>
    <dgm:pt modelId="{2504A9EA-E064-4629-9792-54394785188A}" type="pres">
      <dgm:prSet presAssocID="{4C2DDCA2-25A3-40FD-A366-189C2FBC89EC}" presName="node" presStyleLbl="node1" presStyleIdx="2" presStyleCnt="6">
        <dgm:presLayoutVars>
          <dgm:bulletEnabled val="1"/>
        </dgm:presLayoutVars>
      </dgm:prSet>
      <dgm:spPr/>
    </dgm:pt>
    <dgm:pt modelId="{3E2782D5-A355-4644-9CD7-9E12D77B5F54}" type="pres">
      <dgm:prSet presAssocID="{0A28D427-970E-458B-BD91-6CFF30929187}" presName="sibTrans" presStyleCnt="0"/>
      <dgm:spPr/>
    </dgm:pt>
    <dgm:pt modelId="{05CA0A70-2576-45F4-9B62-BC329DEAE0F2}" type="pres">
      <dgm:prSet presAssocID="{B46CC415-8A5D-4BBF-B8F6-C2FF84F87F0E}" presName="node" presStyleLbl="node1" presStyleIdx="3" presStyleCnt="6">
        <dgm:presLayoutVars>
          <dgm:bulletEnabled val="1"/>
        </dgm:presLayoutVars>
      </dgm:prSet>
      <dgm:spPr/>
    </dgm:pt>
    <dgm:pt modelId="{8B950859-D210-4733-A4DD-FB29E1741C9E}" type="pres">
      <dgm:prSet presAssocID="{85305069-1D09-4350-B84C-03D5DCDD31FF}" presName="sibTrans" presStyleCnt="0"/>
      <dgm:spPr/>
    </dgm:pt>
    <dgm:pt modelId="{B600091F-C64B-42F3-AB91-CDA36FB80BAA}" type="pres">
      <dgm:prSet presAssocID="{21AF8531-ECAF-4443-B347-A72DF6A93431}" presName="node" presStyleLbl="node1" presStyleIdx="4" presStyleCnt="6">
        <dgm:presLayoutVars>
          <dgm:bulletEnabled val="1"/>
        </dgm:presLayoutVars>
      </dgm:prSet>
      <dgm:spPr/>
    </dgm:pt>
    <dgm:pt modelId="{92C336E1-31A2-460C-865C-785650AEA5F7}" type="pres">
      <dgm:prSet presAssocID="{563E00C5-C423-4BF5-AE91-62CD6EB85F19}" presName="sibTrans" presStyleCnt="0"/>
      <dgm:spPr/>
    </dgm:pt>
    <dgm:pt modelId="{34240E47-63E2-4C2A-84FA-D51E16C4B9AC}" type="pres">
      <dgm:prSet presAssocID="{73D4F17F-CB41-4234-BFE9-A27C2A59F539}" presName="node" presStyleLbl="node1" presStyleIdx="5" presStyleCnt="6">
        <dgm:presLayoutVars>
          <dgm:bulletEnabled val="1"/>
        </dgm:presLayoutVars>
      </dgm:prSet>
      <dgm:spPr/>
    </dgm:pt>
  </dgm:ptLst>
  <dgm:cxnLst>
    <dgm:cxn modelId="{27CA0411-1B46-4042-BAD0-AFD70F742DE0}" type="presOf" srcId="{2B1264FF-EE44-4C2E-B0FA-8279166B4D4B}" destId="{56AE6667-E03C-46CC-A221-DF3682735D5D}" srcOrd="0" destOrd="0" presId="urn:microsoft.com/office/officeart/2005/8/layout/default"/>
    <dgm:cxn modelId="{8E9FA812-16C2-4918-8D7E-5A83DCF1B65F}" srcId="{DD3EB4AD-7790-454B-9091-79705F3ADAD5}" destId="{73D4F17F-CB41-4234-BFE9-A27C2A59F539}" srcOrd="5" destOrd="0" parTransId="{D8B39575-6C07-4B65-AD3F-E0E163D97F9D}" sibTransId="{B82CA94D-F399-404D-B961-10C6D011B829}"/>
    <dgm:cxn modelId="{271FEB1C-9F1C-4B7C-B165-F0531E5558C0}" srcId="{DD3EB4AD-7790-454B-9091-79705F3ADAD5}" destId="{21AF8531-ECAF-4443-B347-A72DF6A93431}" srcOrd="4" destOrd="0" parTransId="{BB8BC09F-FE05-4869-8AC4-382DE81AA533}" sibTransId="{563E00C5-C423-4BF5-AE91-62CD6EB85F19}"/>
    <dgm:cxn modelId="{29EA203E-1DBF-49D5-AE85-5E507097E693}" srcId="{DD3EB4AD-7790-454B-9091-79705F3ADAD5}" destId="{7BEF11B3-9D97-4913-9874-C2A5ACB9298B}" srcOrd="0" destOrd="0" parTransId="{B2BF27B2-F426-4BF4-948B-3903A3B4A365}" sibTransId="{CDA5D1FC-EAA1-4357-B0F5-34BEF272EBE3}"/>
    <dgm:cxn modelId="{3688025E-3668-46E4-B6C7-5353593F3226}" srcId="{DD3EB4AD-7790-454B-9091-79705F3ADAD5}" destId="{B46CC415-8A5D-4BBF-B8F6-C2FF84F87F0E}" srcOrd="3" destOrd="0" parTransId="{929493EF-084A-47DA-9597-5BD0FCF8DE3F}" sibTransId="{85305069-1D09-4350-B84C-03D5DCDD31FF}"/>
    <dgm:cxn modelId="{B3D0B364-72BF-4FFA-85EF-1AABA56D0BB1}" type="presOf" srcId="{B46CC415-8A5D-4BBF-B8F6-C2FF84F87F0E}" destId="{05CA0A70-2576-45F4-9B62-BC329DEAE0F2}" srcOrd="0" destOrd="0" presId="urn:microsoft.com/office/officeart/2005/8/layout/default"/>
    <dgm:cxn modelId="{1ACEE56C-0452-4FBF-ACF1-90CB0D7C5C20}" srcId="{DD3EB4AD-7790-454B-9091-79705F3ADAD5}" destId="{4C2DDCA2-25A3-40FD-A366-189C2FBC89EC}" srcOrd="2" destOrd="0" parTransId="{8BE7BA6A-D8D1-4126-815F-BBD00B17D3E3}" sibTransId="{0A28D427-970E-458B-BD91-6CFF30929187}"/>
    <dgm:cxn modelId="{E825A373-7F1C-4068-8FC1-0974B0B7AD5B}" srcId="{DD3EB4AD-7790-454B-9091-79705F3ADAD5}" destId="{2B1264FF-EE44-4C2E-B0FA-8279166B4D4B}" srcOrd="1" destOrd="0" parTransId="{07168276-8284-4BBC-98BF-4C26DA69CDE0}" sibTransId="{5BAC1AEF-E54B-4581-84FD-BD12FA32AEBE}"/>
    <dgm:cxn modelId="{90FF1C5A-FC16-46A0-8425-8FE0DC0E9B90}" type="presOf" srcId="{73D4F17F-CB41-4234-BFE9-A27C2A59F539}" destId="{34240E47-63E2-4C2A-84FA-D51E16C4B9AC}" srcOrd="0" destOrd="0" presId="urn:microsoft.com/office/officeart/2005/8/layout/default"/>
    <dgm:cxn modelId="{D3E8A2A8-9544-4794-BC2C-D6E5EB3AEB0D}" type="presOf" srcId="{7BEF11B3-9D97-4913-9874-C2A5ACB9298B}" destId="{98D3F511-4A56-4F8B-9EF8-2D059CB95C45}" srcOrd="0" destOrd="0" presId="urn:microsoft.com/office/officeart/2005/8/layout/default"/>
    <dgm:cxn modelId="{5081E7AE-7563-4E89-AA77-E1C373D0ED79}" type="presOf" srcId="{4C2DDCA2-25A3-40FD-A366-189C2FBC89EC}" destId="{2504A9EA-E064-4629-9792-54394785188A}" srcOrd="0" destOrd="0" presId="urn:microsoft.com/office/officeart/2005/8/layout/default"/>
    <dgm:cxn modelId="{918327D4-0A87-4F51-B9CE-A48ADB872835}" type="presOf" srcId="{DD3EB4AD-7790-454B-9091-79705F3ADAD5}" destId="{BC97A0F0-89CF-4477-903D-EE9C777987D0}" srcOrd="0" destOrd="0" presId="urn:microsoft.com/office/officeart/2005/8/layout/default"/>
    <dgm:cxn modelId="{852FC7F8-3F45-4433-AB15-05099EDB7251}" type="presOf" srcId="{21AF8531-ECAF-4443-B347-A72DF6A93431}" destId="{B600091F-C64B-42F3-AB91-CDA36FB80BAA}" srcOrd="0" destOrd="0" presId="urn:microsoft.com/office/officeart/2005/8/layout/default"/>
    <dgm:cxn modelId="{EF89B432-F39A-4023-AC51-24AC1132984C}" type="presParOf" srcId="{BC97A0F0-89CF-4477-903D-EE9C777987D0}" destId="{98D3F511-4A56-4F8B-9EF8-2D059CB95C45}" srcOrd="0" destOrd="0" presId="urn:microsoft.com/office/officeart/2005/8/layout/default"/>
    <dgm:cxn modelId="{30EBC083-DB69-468D-A245-E93DA142A5F2}" type="presParOf" srcId="{BC97A0F0-89CF-4477-903D-EE9C777987D0}" destId="{EC9A0FEE-C82D-4A10-8260-85A9FB6E7A12}" srcOrd="1" destOrd="0" presId="urn:microsoft.com/office/officeart/2005/8/layout/default"/>
    <dgm:cxn modelId="{D15C273C-90FB-488B-B634-73CAB9C9F074}" type="presParOf" srcId="{BC97A0F0-89CF-4477-903D-EE9C777987D0}" destId="{56AE6667-E03C-46CC-A221-DF3682735D5D}" srcOrd="2" destOrd="0" presId="urn:microsoft.com/office/officeart/2005/8/layout/default"/>
    <dgm:cxn modelId="{D5CB5012-15D5-4E12-8665-8EE1AB22D9F5}" type="presParOf" srcId="{BC97A0F0-89CF-4477-903D-EE9C777987D0}" destId="{87A1D984-71C6-4989-8160-5290DD874721}" srcOrd="3" destOrd="0" presId="urn:microsoft.com/office/officeart/2005/8/layout/default"/>
    <dgm:cxn modelId="{DDBC94CE-C22B-4944-8A50-D5426B13B16B}" type="presParOf" srcId="{BC97A0F0-89CF-4477-903D-EE9C777987D0}" destId="{2504A9EA-E064-4629-9792-54394785188A}" srcOrd="4" destOrd="0" presId="urn:microsoft.com/office/officeart/2005/8/layout/default"/>
    <dgm:cxn modelId="{6058B3B8-539B-41EF-BDFF-B7EFD234DF91}" type="presParOf" srcId="{BC97A0F0-89CF-4477-903D-EE9C777987D0}" destId="{3E2782D5-A355-4644-9CD7-9E12D77B5F54}" srcOrd="5" destOrd="0" presId="urn:microsoft.com/office/officeart/2005/8/layout/default"/>
    <dgm:cxn modelId="{C79896F3-1CA1-47DF-9DFB-ABD4506E5A39}" type="presParOf" srcId="{BC97A0F0-89CF-4477-903D-EE9C777987D0}" destId="{05CA0A70-2576-45F4-9B62-BC329DEAE0F2}" srcOrd="6" destOrd="0" presId="urn:microsoft.com/office/officeart/2005/8/layout/default"/>
    <dgm:cxn modelId="{06530CE7-DD77-4D76-A6FE-DADC2A028944}" type="presParOf" srcId="{BC97A0F0-89CF-4477-903D-EE9C777987D0}" destId="{8B950859-D210-4733-A4DD-FB29E1741C9E}" srcOrd="7" destOrd="0" presId="urn:microsoft.com/office/officeart/2005/8/layout/default"/>
    <dgm:cxn modelId="{A6A51E6E-1E89-4C8E-B2C4-B0AB40781DDF}" type="presParOf" srcId="{BC97A0F0-89CF-4477-903D-EE9C777987D0}" destId="{B600091F-C64B-42F3-AB91-CDA36FB80BAA}" srcOrd="8" destOrd="0" presId="urn:microsoft.com/office/officeart/2005/8/layout/default"/>
    <dgm:cxn modelId="{78FE139F-CF76-4B6E-9F2E-A963638DD187}" type="presParOf" srcId="{BC97A0F0-89CF-4477-903D-EE9C777987D0}" destId="{92C336E1-31A2-460C-865C-785650AEA5F7}" srcOrd="9" destOrd="0" presId="urn:microsoft.com/office/officeart/2005/8/layout/default"/>
    <dgm:cxn modelId="{5400B0FC-595F-43DC-9F97-7D3CCFB5F9DD}" type="presParOf" srcId="{BC97A0F0-89CF-4477-903D-EE9C777987D0}" destId="{34240E47-63E2-4C2A-84FA-D51E16C4B9A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A30159-31CB-412E-9EDC-6427AAE1394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F706F82-432D-4E9F-ABFB-696AA8DBA7BB}">
      <dgm:prSet custT="1"/>
      <dgm:spPr/>
      <dgm:t>
        <a:bodyPr/>
        <a:lstStyle/>
        <a:p>
          <a:pPr>
            <a:defRPr cap="all"/>
          </a:pPr>
          <a:r>
            <a:rPr lang="en-US" sz="1500"/>
            <a:t>• Requirement gathering + design phase</a:t>
          </a:r>
        </a:p>
      </dgm:t>
    </dgm:pt>
    <dgm:pt modelId="{D9F2B13B-EB0B-4BE9-8731-773ADFDD368B}" type="parTrans" cxnId="{8B5E9915-3014-424F-9BB0-446962FB41DC}">
      <dgm:prSet/>
      <dgm:spPr/>
      <dgm:t>
        <a:bodyPr/>
        <a:lstStyle/>
        <a:p>
          <a:endParaRPr lang="en-US" sz="1500"/>
        </a:p>
      </dgm:t>
    </dgm:pt>
    <dgm:pt modelId="{293A889E-6282-47C0-A1E9-27BEF15CC4CD}" type="sibTrans" cxnId="{8B5E9915-3014-424F-9BB0-446962FB41DC}">
      <dgm:prSet/>
      <dgm:spPr/>
      <dgm:t>
        <a:bodyPr/>
        <a:lstStyle/>
        <a:p>
          <a:endParaRPr lang="en-US" sz="1500"/>
        </a:p>
      </dgm:t>
    </dgm:pt>
    <dgm:pt modelId="{A867ECBD-5AB9-49DC-9D0B-C97D25E4CA23}">
      <dgm:prSet custT="1"/>
      <dgm:spPr/>
      <dgm:t>
        <a:bodyPr/>
        <a:lstStyle/>
        <a:p>
          <a:pPr>
            <a:defRPr cap="all"/>
          </a:pPr>
          <a:r>
            <a:rPr lang="en-US" sz="1500"/>
            <a:t>• UI/UX development for simplicity</a:t>
          </a:r>
        </a:p>
      </dgm:t>
    </dgm:pt>
    <dgm:pt modelId="{65517778-8F0E-4C0E-9449-52962992B0B2}" type="parTrans" cxnId="{34C14E00-FCCF-4D99-AD49-C1A5EBD5D537}">
      <dgm:prSet/>
      <dgm:spPr/>
      <dgm:t>
        <a:bodyPr/>
        <a:lstStyle/>
        <a:p>
          <a:endParaRPr lang="en-US" sz="1500"/>
        </a:p>
      </dgm:t>
    </dgm:pt>
    <dgm:pt modelId="{5570F5A9-A8B7-462E-AFE7-190972EEAF8B}" type="sibTrans" cxnId="{34C14E00-FCCF-4D99-AD49-C1A5EBD5D537}">
      <dgm:prSet/>
      <dgm:spPr/>
      <dgm:t>
        <a:bodyPr/>
        <a:lstStyle/>
        <a:p>
          <a:endParaRPr lang="en-US" sz="1500"/>
        </a:p>
      </dgm:t>
    </dgm:pt>
    <dgm:pt modelId="{463FDC94-C754-4FC0-B777-F9E6CFF89ACA}">
      <dgm:prSet custT="1"/>
      <dgm:spPr/>
      <dgm:t>
        <a:bodyPr/>
        <a:lstStyle/>
        <a:p>
          <a:pPr>
            <a:defRPr cap="all"/>
          </a:pPr>
          <a:r>
            <a:rPr lang="en-US" sz="1500"/>
            <a:t>• Backend API and database integration</a:t>
          </a:r>
        </a:p>
      </dgm:t>
    </dgm:pt>
    <dgm:pt modelId="{143ECFF0-1479-4013-9FE0-00F984F5D235}" type="parTrans" cxnId="{20DAE8A0-A8C9-4343-95F1-D784790F83A8}">
      <dgm:prSet/>
      <dgm:spPr/>
      <dgm:t>
        <a:bodyPr/>
        <a:lstStyle/>
        <a:p>
          <a:endParaRPr lang="en-US" sz="1500"/>
        </a:p>
      </dgm:t>
    </dgm:pt>
    <dgm:pt modelId="{58603835-67E4-4F3D-B431-10DDBF1CF979}" type="sibTrans" cxnId="{20DAE8A0-A8C9-4343-95F1-D784790F83A8}">
      <dgm:prSet/>
      <dgm:spPr/>
      <dgm:t>
        <a:bodyPr/>
        <a:lstStyle/>
        <a:p>
          <a:endParaRPr lang="en-US" sz="1500"/>
        </a:p>
      </dgm:t>
    </dgm:pt>
    <dgm:pt modelId="{4640D657-D58C-4515-B8A1-8B5229574A7D}">
      <dgm:prSet custT="1"/>
      <dgm:spPr/>
      <dgm:t>
        <a:bodyPr/>
        <a:lstStyle/>
        <a:p>
          <a:pPr>
            <a:defRPr cap="all"/>
          </a:pPr>
          <a:r>
            <a:rPr lang="en-US" sz="1500"/>
            <a:t>• Testing, debugging, pilot usage &amp; deployment</a:t>
          </a:r>
        </a:p>
      </dgm:t>
    </dgm:pt>
    <dgm:pt modelId="{C2B0D982-B688-4B99-BDBE-E5BA758DCCAD}" type="parTrans" cxnId="{DD660905-20E9-4010-8F0B-96174C426BAC}">
      <dgm:prSet/>
      <dgm:spPr/>
      <dgm:t>
        <a:bodyPr/>
        <a:lstStyle/>
        <a:p>
          <a:endParaRPr lang="en-US" sz="1500"/>
        </a:p>
      </dgm:t>
    </dgm:pt>
    <dgm:pt modelId="{65F09F3E-0BEA-4A9E-8E32-4E91B4CBF34F}" type="sibTrans" cxnId="{DD660905-20E9-4010-8F0B-96174C426BAC}">
      <dgm:prSet/>
      <dgm:spPr/>
      <dgm:t>
        <a:bodyPr/>
        <a:lstStyle/>
        <a:p>
          <a:endParaRPr lang="en-US" sz="1500"/>
        </a:p>
      </dgm:t>
    </dgm:pt>
    <dgm:pt modelId="{C0E456AE-5497-4B50-8880-63ABF681633D}">
      <dgm:prSet custT="1"/>
      <dgm:spPr/>
      <dgm:t>
        <a:bodyPr/>
        <a:lstStyle/>
        <a:p>
          <a:pPr>
            <a:defRPr cap="all"/>
          </a:pPr>
          <a:r>
            <a:rPr lang="en-US" sz="1500" dirty="0">
              <a:highlight>
                <a:srgbClr val="00FFFF"/>
              </a:highlight>
            </a:rPr>
            <a:t>Reference Source: [6]</a:t>
          </a:r>
        </a:p>
      </dgm:t>
    </dgm:pt>
    <dgm:pt modelId="{273907D2-9A18-47CA-AEC0-07EB716C7B78}" type="parTrans" cxnId="{9A6CC7F1-0B79-4E84-9320-69A50093BF83}">
      <dgm:prSet/>
      <dgm:spPr/>
      <dgm:t>
        <a:bodyPr/>
        <a:lstStyle/>
        <a:p>
          <a:endParaRPr lang="en-US" sz="1500"/>
        </a:p>
      </dgm:t>
    </dgm:pt>
    <dgm:pt modelId="{ED803C25-D75B-497F-A3FB-3AD57A9E213E}" type="sibTrans" cxnId="{9A6CC7F1-0B79-4E84-9320-69A50093BF83}">
      <dgm:prSet/>
      <dgm:spPr/>
      <dgm:t>
        <a:bodyPr/>
        <a:lstStyle/>
        <a:p>
          <a:endParaRPr lang="en-US" sz="1500"/>
        </a:p>
      </dgm:t>
    </dgm:pt>
    <dgm:pt modelId="{7097AD6A-D2A1-4133-A39C-D6E574E495A1}" type="pres">
      <dgm:prSet presAssocID="{8AA30159-31CB-412E-9EDC-6427AAE13946}" presName="root" presStyleCnt="0">
        <dgm:presLayoutVars>
          <dgm:dir/>
          <dgm:resizeHandles val="exact"/>
        </dgm:presLayoutVars>
      </dgm:prSet>
      <dgm:spPr/>
    </dgm:pt>
    <dgm:pt modelId="{C534F2A7-9F5B-4244-871D-D9AFBA8D583B}" type="pres">
      <dgm:prSet presAssocID="{8F706F82-432D-4E9F-ABFB-696AA8DBA7BB}" presName="compNode" presStyleCnt="0"/>
      <dgm:spPr/>
    </dgm:pt>
    <dgm:pt modelId="{0D731C91-4A29-4F97-AA38-2D6A5B67B415}" type="pres">
      <dgm:prSet presAssocID="{8F706F82-432D-4E9F-ABFB-696AA8DBA7BB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11B806C-66B2-4968-BD4C-1A61D600EB19}" type="pres">
      <dgm:prSet presAssocID="{8F706F82-432D-4E9F-ABFB-696AA8DBA7B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5B47BC76-F79F-46CB-93AD-342EA001C0CF}" type="pres">
      <dgm:prSet presAssocID="{8F706F82-432D-4E9F-ABFB-696AA8DBA7BB}" presName="spaceRect" presStyleCnt="0"/>
      <dgm:spPr/>
    </dgm:pt>
    <dgm:pt modelId="{CBFF9893-0E64-4863-ACF8-4F032E98D540}" type="pres">
      <dgm:prSet presAssocID="{8F706F82-432D-4E9F-ABFB-696AA8DBA7BB}" presName="textRect" presStyleLbl="revTx" presStyleIdx="0" presStyleCnt="5">
        <dgm:presLayoutVars>
          <dgm:chMax val="1"/>
          <dgm:chPref val="1"/>
        </dgm:presLayoutVars>
      </dgm:prSet>
      <dgm:spPr/>
    </dgm:pt>
    <dgm:pt modelId="{6B328717-0679-42CE-BF7C-2BC64852AB5F}" type="pres">
      <dgm:prSet presAssocID="{293A889E-6282-47C0-A1E9-27BEF15CC4CD}" presName="sibTrans" presStyleCnt="0"/>
      <dgm:spPr/>
    </dgm:pt>
    <dgm:pt modelId="{48FFCDD8-23A2-46BF-AAA0-9348167E3AFC}" type="pres">
      <dgm:prSet presAssocID="{A867ECBD-5AB9-49DC-9D0B-C97D25E4CA23}" presName="compNode" presStyleCnt="0"/>
      <dgm:spPr/>
    </dgm:pt>
    <dgm:pt modelId="{11C6ECD8-800F-42BD-85E2-19D4701A27A1}" type="pres">
      <dgm:prSet presAssocID="{A867ECBD-5AB9-49DC-9D0B-C97D25E4CA23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5184724-77E7-44CB-8CA9-7FCC323C1053}" type="pres">
      <dgm:prSet presAssocID="{A867ECBD-5AB9-49DC-9D0B-C97D25E4CA2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FEDC13FB-8CF7-460F-8D90-84194DE1B242}" type="pres">
      <dgm:prSet presAssocID="{A867ECBD-5AB9-49DC-9D0B-C97D25E4CA23}" presName="spaceRect" presStyleCnt="0"/>
      <dgm:spPr/>
    </dgm:pt>
    <dgm:pt modelId="{9BC43951-973A-4528-BF48-EE07A28B7F91}" type="pres">
      <dgm:prSet presAssocID="{A867ECBD-5AB9-49DC-9D0B-C97D25E4CA23}" presName="textRect" presStyleLbl="revTx" presStyleIdx="1" presStyleCnt="5">
        <dgm:presLayoutVars>
          <dgm:chMax val="1"/>
          <dgm:chPref val="1"/>
        </dgm:presLayoutVars>
      </dgm:prSet>
      <dgm:spPr/>
    </dgm:pt>
    <dgm:pt modelId="{99ED3ED7-A586-4F83-838B-6A2F9A3C7978}" type="pres">
      <dgm:prSet presAssocID="{5570F5A9-A8B7-462E-AFE7-190972EEAF8B}" presName="sibTrans" presStyleCnt="0"/>
      <dgm:spPr/>
    </dgm:pt>
    <dgm:pt modelId="{20F11070-A1CB-4B09-B814-C64FFE2C1623}" type="pres">
      <dgm:prSet presAssocID="{463FDC94-C754-4FC0-B777-F9E6CFF89ACA}" presName="compNode" presStyleCnt="0"/>
      <dgm:spPr/>
    </dgm:pt>
    <dgm:pt modelId="{FE93700A-2C40-4A64-9411-C4D1FA0F5308}" type="pres">
      <dgm:prSet presAssocID="{463FDC94-C754-4FC0-B777-F9E6CFF89ACA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6DB62EAA-B5A4-4C48-A39F-3A5E91E7A527}" type="pres">
      <dgm:prSet presAssocID="{463FDC94-C754-4FC0-B777-F9E6CFF89AC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64101BC-69B4-4950-8C2F-75C33B504754}" type="pres">
      <dgm:prSet presAssocID="{463FDC94-C754-4FC0-B777-F9E6CFF89ACA}" presName="spaceRect" presStyleCnt="0"/>
      <dgm:spPr/>
    </dgm:pt>
    <dgm:pt modelId="{E030A533-A8B9-4E12-8898-C06734C0BB10}" type="pres">
      <dgm:prSet presAssocID="{463FDC94-C754-4FC0-B777-F9E6CFF89ACA}" presName="textRect" presStyleLbl="revTx" presStyleIdx="2" presStyleCnt="5">
        <dgm:presLayoutVars>
          <dgm:chMax val="1"/>
          <dgm:chPref val="1"/>
        </dgm:presLayoutVars>
      </dgm:prSet>
      <dgm:spPr/>
    </dgm:pt>
    <dgm:pt modelId="{73AF1FA8-12AC-4BDE-BF1C-1E99A51CC510}" type="pres">
      <dgm:prSet presAssocID="{58603835-67E4-4F3D-B431-10DDBF1CF979}" presName="sibTrans" presStyleCnt="0"/>
      <dgm:spPr/>
    </dgm:pt>
    <dgm:pt modelId="{2A5EA80C-AAE6-45DE-B393-EDC6BBE322EE}" type="pres">
      <dgm:prSet presAssocID="{4640D657-D58C-4515-B8A1-8B5229574A7D}" presName="compNode" presStyleCnt="0"/>
      <dgm:spPr/>
    </dgm:pt>
    <dgm:pt modelId="{B789F2A0-D684-45F5-9FC1-31D6369FE67B}" type="pres">
      <dgm:prSet presAssocID="{4640D657-D58C-4515-B8A1-8B5229574A7D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E81F7C87-B5BC-4E73-A2BA-302038D13A82}" type="pres">
      <dgm:prSet presAssocID="{4640D657-D58C-4515-B8A1-8B5229574A7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6368D27C-439C-4F1D-A55C-92EF8823F775}" type="pres">
      <dgm:prSet presAssocID="{4640D657-D58C-4515-B8A1-8B5229574A7D}" presName="spaceRect" presStyleCnt="0"/>
      <dgm:spPr/>
    </dgm:pt>
    <dgm:pt modelId="{E551493E-2DFB-411E-945F-6E4560A94D2A}" type="pres">
      <dgm:prSet presAssocID="{4640D657-D58C-4515-B8A1-8B5229574A7D}" presName="textRect" presStyleLbl="revTx" presStyleIdx="3" presStyleCnt="5">
        <dgm:presLayoutVars>
          <dgm:chMax val="1"/>
          <dgm:chPref val="1"/>
        </dgm:presLayoutVars>
      </dgm:prSet>
      <dgm:spPr/>
    </dgm:pt>
    <dgm:pt modelId="{85950CC3-6137-488B-A271-315ABDD06CC8}" type="pres">
      <dgm:prSet presAssocID="{65F09F3E-0BEA-4A9E-8E32-4E91B4CBF34F}" presName="sibTrans" presStyleCnt="0"/>
      <dgm:spPr/>
    </dgm:pt>
    <dgm:pt modelId="{6797E477-C1BF-4B1A-9778-4F00FEE372DE}" type="pres">
      <dgm:prSet presAssocID="{C0E456AE-5497-4B50-8880-63ABF681633D}" presName="compNode" presStyleCnt="0"/>
      <dgm:spPr/>
    </dgm:pt>
    <dgm:pt modelId="{A6E324FF-DE62-4432-BC41-8E9C0E7ABB1F}" type="pres">
      <dgm:prSet presAssocID="{C0E456AE-5497-4B50-8880-63ABF681633D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26F9BE15-31C5-4F18-8CE5-9358C1B0D152}" type="pres">
      <dgm:prSet presAssocID="{C0E456AE-5497-4B50-8880-63ABF681633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584B87E-8832-4622-AEFA-63A0E85B61A1}" type="pres">
      <dgm:prSet presAssocID="{C0E456AE-5497-4B50-8880-63ABF681633D}" presName="spaceRect" presStyleCnt="0"/>
      <dgm:spPr/>
    </dgm:pt>
    <dgm:pt modelId="{075479A2-71FA-40CF-ACE9-20EBB2F349E9}" type="pres">
      <dgm:prSet presAssocID="{C0E456AE-5497-4B50-8880-63ABF681633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4C14E00-FCCF-4D99-AD49-C1A5EBD5D537}" srcId="{8AA30159-31CB-412E-9EDC-6427AAE13946}" destId="{A867ECBD-5AB9-49DC-9D0B-C97D25E4CA23}" srcOrd="1" destOrd="0" parTransId="{65517778-8F0E-4C0E-9449-52962992B0B2}" sibTransId="{5570F5A9-A8B7-462E-AFE7-190972EEAF8B}"/>
    <dgm:cxn modelId="{DD660905-20E9-4010-8F0B-96174C426BAC}" srcId="{8AA30159-31CB-412E-9EDC-6427AAE13946}" destId="{4640D657-D58C-4515-B8A1-8B5229574A7D}" srcOrd="3" destOrd="0" parTransId="{C2B0D982-B688-4B99-BDBE-E5BA758DCCAD}" sibTransId="{65F09F3E-0BEA-4A9E-8E32-4E91B4CBF34F}"/>
    <dgm:cxn modelId="{A9A71106-858F-4450-ADB2-628AF2CD898D}" type="presOf" srcId="{8F706F82-432D-4E9F-ABFB-696AA8DBA7BB}" destId="{CBFF9893-0E64-4863-ACF8-4F032E98D540}" srcOrd="0" destOrd="0" presId="urn:microsoft.com/office/officeart/2018/5/layout/IconLeafLabelList"/>
    <dgm:cxn modelId="{8B5E9915-3014-424F-9BB0-446962FB41DC}" srcId="{8AA30159-31CB-412E-9EDC-6427AAE13946}" destId="{8F706F82-432D-4E9F-ABFB-696AA8DBA7BB}" srcOrd="0" destOrd="0" parTransId="{D9F2B13B-EB0B-4BE9-8731-773ADFDD368B}" sibTransId="{293A889E-6282-47C0-A1E9-27BEF15CC4CD}"/>
    <dgm:cxn modelId="{C37DF22E-BEA7-4029-87C0-BA8BBDEF4421}" type="presOf" srcId="{4640D657-D58C-4515-B8A1-8B5229574A7D}" destId="{E551493E-2DFB-411E-945F-6E4560A94D2A}" srcOrd="0" destOrd="0" presId="urn:microsoft.com/office/officeart/2018/5/layout/IconLeafLabelList"/>
    <dgm:cxn modelId="{7BE64C31-D9D7-4E66-90DC-4F8769A0657A}" type="presOf" srcId="{A867ECBD-5AB9-49DC-9D0B-C97D25E4CA23}" destId="{9BC43951-973A-4528-BF48-EE07A28B7F91}" srcOrd="0" destOrd="0" presId="urn:microsoft.com/office/officeart/2018/5/layout/IconLeafLabelList"/>
    <dgm:cxn modelId="{14329D37-A41C-47CD-9F62-BEF05161A017}" type="presOf" srcId="{C0E456AE-5497-4B50-8880-63ABF681633D}" destId="{075479A2-71FA-40CF-ACE9-20EBB2F349E9}" srcOrd="0" destOrd="0" presId="urn:microsoft.com/office/officeart/2018/5/layout/IconLeafLabelList"/>
    <dgm:cxn modelId="{20DAE8A0-A8C9-4343-95F1-D784790F83A8}" srcId="{8AA30159-31CB-412E-9EDC-6427AAE13946}" destId="{463FDC94-C754-4FC0-B777-F9E6CFF89ACA}" srcOrd="2" destOrd="0" parTransId="{143ECFF0-1479-4013-9FE0-00F984F5D235}" sibTransId="{58603835-67E4-4F3D-B431-10DDBF1CF979}"/>
    <dgm:cxn modelId="{89C995D3-99F3-44CF-BE0A-BD9AC82A11B4}" type="presOf" srcId="{8AA30159-31CB-412E-9EDC-6427AAE13946}" destId="{7097AD6A-D2A1-4133-A39C-D6E574E495A1}" srcOrd="0" destOrd="0" presId="urn:microsoft.com/office/officeart/2018/5/layout/IconLeafLabelList"/>
    <dgm:cxn modelId="{9649D6E7-EE0F-4D43-B342-0990B1DE80F4}" type="presOf" srcId="{463FDC94-C754-4FC0-B777-F9E6CFF89ACA}" destId="{E030A533-A8B9-4E12-8898-C06734C0BB10}" srcOrd="0" destOrd="0" presId="urn:microsoft.com/office/officeart/2018/5/layout/IconLeafLabelList"/>
    <dgm:cxn modelId="{9A6CC7F1-0B79-4E84-9320-69A50093BF83}" srcId="{8AA30159-31CB-412E-9EDC-6427AAE13946}" destId="{C0E456AE-5497-4B50-8880-63ABF681633D}" srcOrd="4" destOrd="0" parTransId="{273907D2-9A18-47CA-AEC0-07EB716C7B78}" sibTransId="{ED803C25-D75B-497F-A3FB-3AD57A9E213E}"/>
    <dgm:cxn modelId="{5E10A894-70BF-4E6C-8309-DFDE5BB76063}" type="presParOf" srcId="{7097AD6A-D2A1-4133-A39C-D6E574E495A1}" destId="{C534F2A7-9F5B-4244-871D-D9AFBA8D583B}" srcOrd="0" destOrd="0" presId="urn:microsoft.com/office/officeart/2018/5/layout/IconLeafLabelList"/>
    <dgm:cxn modelId="{1F02B992-A815-4FE2-A9A0-323B7CA405A1}" type="presParOf" srcId="{C534F2A7-9F5B-4244-871D-D9AFBA8D583B}" destId="{0D731C91-4A29-4F97-AA38-2D6A5B67B415}" srcOrd="0" destOrd="0" presId="urn:microsoft.com/office/officeart/2018/5/layout/IconLeafLabelList"/>
    <dgm:cxn modelId="{44161493-44DE-4CC8-80D2-5C91A8D5FA12}" type="presParOf" srcId="{C534F2A7-9F5B-4244-871D-D9AFBA8D583B}" destId="{B11B806C-66B2-4968-BD4C-1A61D600EB19}" srcOrd="1" destOrd="0" presId="urn:microsoft.com/office/officeart/2018/5/layout/IconLeafLabelList"/>
    <dgm:cxn modelId="{9EF3F2D5-A5DB-4216-AB49-1B62C7B9BAE0}" type="presParOf" srcId="{C534F2A7-9F5B-4244-871D-D9AFBA8D583B}" destId="{5B47BC76-F79F-46CB-93AD-342EA001C0CF}" srcOrd="2" destOrd="0" presId="urn:microsoft.com/office/officeart/2018/5/layout/IconLeafLabelList"/>
    <dgm:cxn modelId="{CF08D524-3292-4149-A642-CD9CCF4D1813}" type="presParOf" srcId="{C534F2A7-9F5B-4244-871D-D9AFBA8D583B}" destId="{CBFF9893-0E64-4863-ACF8-4F032E98D540}" srcOrd="3" destOrd="0" presId="urn:microsoft.com/office/officeart/2018/5/layout/IconLeafLabelList"/>
    <dgm:cxn modelId="{25B26FE9-900B-4D14-974A-50A67602F4A2}" type="presParOf" srcId="{7097AD6A-D2A1-4133-A39C-D6E574E495A1}" destId="{6B328717-0679-42CE-BF7C-2BC64852AB5F}" srcOrd="1" destOrd="0" presId="urn:microsoft.com/office/officeart/2018/5/layout/IconLeafLabelList"/>
    <dgm:cxn modelId="{C5E04C75-BC0E-43C8-B581-81E766B486C4}" type="presParOf" srcId="{7097AD6A-D2A1-4133-A39C-D6E574E495A1}" destId="{48FFCDD8-23A2-46BF-AAA0-9348167E3AFC}" srcOrd="2" destOrd="0" presId="urn:microsoft.com/office/officeart/2018/5/layout/IconLeafLabelList"/>
    <dgm:cxn modelId="{009900F4-2E30-43CF-B8E2-5BCD6CA8CF4F}" type="presParOf" srcId="{48FFCDD8-23A2-46BF-AAA0-9348167E3AFC}" destId="{11C6ECD8-800F-42BD-85E2-19D4701A27A1}" srcOrd="0" destOrd="0" presId="urn:microsoft.com/office/officeart/2018/5/layout/IconLeafLabelList"/>
    <dgm:cxn modelId="{B8AD0769-C1CB-472D-858F-281F72D85C0E}" type="presParOf" srcId="{48FFCDD8-23A2-46BF-AAA0-9348167E3AFC}" destId="{C5184724-77E7-44CB-8CA9-7FCC323C1053}" srcOrd="1" destOrd="0" presId="urn:microsoft.com/office/officeart/2018/5/layout/IconLeafLabelList"/>
    <dgm:cxn modelId="{FDEE1F80-99ED-4129-9819-5BE67D614125}" type="presParOf" srcId="{48FFCDD8-23A2-46BF-AAA0-9348167E3AFC}" destId="{FEDC13FB-8CF7-460F-8D90-84194DE1B242}" srcOrd="2" destOrd="0" presId="urn:microsoft.com/office/officeart/2018/5/layout/IconLeafLabelList"/>
    <dgm:cxn modelId="{1BAF7050-13E6-403C-BC14-D659C48B8562}" type="presParOf" srcId="{48FFCDD8-23A2-46BF-AAA0-9348167E3AFC}" destId="{9BC43951-973A-4528-BF48-EE07A28B7F91}" srcOrd="3" destOrd="0" presId="urn:microsoft.com/office/officeart/2018/5/layout/IconLeafLabelList"/>
    <dgm:cxn modelId="{D4861DBD-8AF8-41D0-AA0F-ECE830AD13F3}" type="presParOf" srcId="{7097AD6A-D2A1-4133-A39C-D6E574E495A1}" destId="{99ED3ED7-A586-4F83-838B-6A2F9A3C7978}" srcOrd="3" destOrd="0" presId="urn:microsoft.com/office/officeart/2018/5/layout/IconLeafLabelList"/>
    <dgm:cxn modelId="{526E5F09-3693-471A-84D6-BD1A3D2ABF87}" type="presParOf" srcId="{7097AD6A-D2A1-4133-A39C-D6E574E495A1}" destId="{20F11070-A1CB-4B09-B814-C64FFE2C1623}" srcOrd="4" destOrd="0" presId="urn:microsoft.com/office/officeart/2018/5/layout/IconLeafLabelList"/>
    <dgm:cxn modelId="{CDA84F15-7E3C-487C-BFA9-42974ECD4DBD}" type="presParOf" srcId="{20F11070-A1CB-4B09-B814-C64FFE2C1623}" destId="{FE93700A-2C40-4A64-9411-C4D1FA0F5308}" srcOrd="0" destOrd="0" presId="urn:microsoft.com/office/officeart/2018/5/layout/IconLeafLabelList"/>
    <dgm:cxn modelId="{C79A018A-8B2A-4D76-8A41-4E7640911955}" type="presParOf" srcId="{20F11070-A1CB-4B09-B814-C64FFE2C1623}" destId="{6DB62EAA-B5A4-4C48-A39F-3A5E91E7A527}" srcOrd="1" destOrd="0" presId="urn:microsoft.com/office/officeart/2018/5/layout/IconLeafLabelList"/>
    <dgm:cxn modelId="{4422FAC5-B99B-4679-B061-BAF103367E43}" type="presParOf" srcId="{20F11070-A1CB-4B09-B814-C64FFE2C1623}" destId="{264101BC-69B4-4950-8C2F-75C33B504754}" srcOrd="2" destOrd="0" presId="urn:microsoft.com/office/officeart/2018/5/layout/IconLeafLabelList"/>
    <dgm:cxn modelId="{42713358-4E8C-4680-950A-DC0E79210B82}" type="presParOf" srcId="{20F11070-A1CB-4B09-B814-C64FFE2C1623}" destId="{E030A533-A8B9-4E12-8898-C06734C0BB10}" srcOrd="3" destOrd="0" presId="urn:microsoft.com/office/officeart/2018/5/layout/IconLeafLabelList"/>
    <dgm:cxn modelId="{F9FC5EC8-D78D-4B97-BEF6-152E11656A02}" type="presParOf" srcId="{7097AD6A-D2A1-4133-A39C-D6E574E495A1}" destId="{73AF1FA8-12AC-4BDE-BF1C-1E99A51CC510}" srcOrd="5" destOrd="0" presId="urn:microsoft.com/office/officeart/2018/5/layout/IconLeafLabelList"/>
    <dgm:cxn modelId="{9C3D9E37-9B72-4859-9FB6-B9EAA5DAF7AB}" type="presParOf" srcId="{7097AD6A-D2A1-4133-A39C-D6E574E495A1}" destId="{2A5EA80C-AAE6-45DE-B393-EDC6BBE322EE}" srcOrd="6" destOrd="0" presId="urn:microsoft.com/office/officeart/2018/5/layout/IconLeafLabelList"/>
    <dgm:cxn modelId="{0D553C9B-362D-4D10-9152-6DFC0D3D4744}" type="presParOf" srcId="{2A5EA80C-AAE6-45DE-B393-EDC6BBE322EE}" destId="{B789F2A0-D684-45F5-9FC1-31D6369FE67B}" srcOrd="0" destOrd="0" presId="urn:microsoft.com/office/officeart/2018/5/layout/IconLeafLabelList"/>
    <dgm:cxn modelId="{9A45F94D-FAF3-4674-87BC-0A4423B6A8D1}" type="presParOf" srcId="{2A5EA80C-AAE6-45DE-B393-EDC6BBE322EE}" destId="{E81F7C87-B5BC-4E73-A2BA-302038D13A82}" srcOrd="1" destOrd="0" presId="urn:microsoft.com/office/officeart/2018/5/layout/IconLeafLabelList"/>
    <dgm:cxn modelId="{A362F60D-0A63-4232-8CE4-13C50DA3BD1B}" type="presParOf" srcId="{2A5EA80C-AAE6-45DE-B393-EDC6BBE322EE}" destId="{6368D27C-439C-4F1D-A55C-92EF8823F775}" srcOrd="2" destOrd="0" presId="urn:microsoft.com/office/officeart/2018/5/layout/IconLeafLabelList"/>
    <dgm:cxn modelId="{9250EF90-ADD9-4A82-B1F2-B78C416C2199}" type="presParOf" srcId="{2A5EA80C-AAE6-45DE-B393-EDC6BBE322EE}" destId="{E551493E-2DFB-411E-945F-6E4560A94D2A}" srcOrd="3" destOrd="0" presId="urn:microsoft.com/office/officeart/2018/5/layout/IconLeafLabelList"/>
    <dgm:cxn modelId="{E603C6BC-FF3F-47E6-B3AC-7A6E67C99307}" type="presParOf" srcId="{7097AD6A-D2A1-4133-A39C-D6E574E495A1}" destId="{85950CC3-6137-488B-A271-315ABDD06CC8}" srcOrd="7" destOrd="0" presId="urn:microsoft.com/office/officeart/2018/5/layout/IconLeafLabelList"/>
    <dgm:cxn modelId="{32E6009E-D57F-4B2F-B0F1-1CD360A564F3}" type="presParOf" srcId="{7097AD6A-D2A1-4133-A39C-D6E574E495A1}" destId="{6797E477-C1BF-4B1A-9778-4F00FEE372DE}" srcOrd="8" destOrd="0" presId="urn:microsoft.com/office/officeart/2018/5/layout/IconLeafLabelList"/>
    <dgm:cxn modelId="{A7B61011-60F9-4C6F-B277-75E019A9C584}" type="presParOf" srcId="{6797E477-C1BF-4B1A-9778-4F00FEE372DE}" destId="{A6E324FF-DE62-4432-BC41-8E9C0E7ABB1F}" srcOrd="0" destOrd="0" presId="urn:microsoft.com/office/officeart/2018/5/layout/IconLeafLabelList"/>
    <dgm:cxn modelId="{D45293A7-9991-479A-918A-3915DB1AD8CB}" type="presParOf" srcId="{6797E477-C1BF-4B1A-9778-4F00FEE372DE}" destId="{26F9BE15-31C5-4F18-8CE5-9358C1B0D152}" srcOrd="1" destOrd="0" presId="urn:microsoft.com/office/officeart/2018/5/layout/IconLeafLabelList"/>
    <dgm:cxn modelId="{40D38F2C-AD7C-4D54-8FB7-3287C0A4077D}" type="presParOf" srcId="{6797E477-C1BF-4B1A-9778-4F00FEE372DE}" destId="{5584B87E-8832-4622-AEFA-63A0E85B61A1}" srcOrd="2" destOrd="0" presId="urn:microsoft.com/office/officeart/2018/5/layout/IconLeafLabelList"/>
    <dgm:cxn modelId="{8C586C96-EFD2-4DAF-95B1-F2FDC857050C}" type="presParOf" srcId="{6797E477-C1BF-4B1A-9778-4F00FEE372DE}" destId="{075479A2-71FA-40CF-ACE9-20EBB2F349E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09EF730-0C7F-4DEF-8E17-9D6CF0974628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4D5ED7C-478B-4B8D-B4EC-5C0EBA900B1E}">
      <dgm:prSet/>
      <dgm:spPr/>
      <dgm:t>
        <a:bodyPr/>
        <a:lstStyle/>
        <a:p>
          <a:r>
            <a:rPr lang="en-US"/>
            <a:t>• Fully functional prototype developed</a:t>
          </a:r>
        </a:p>
      </dgm:t>
    </dgm:pt>
    <dgm:pt modelId="{C991DB3D-C37D-4FD4-8345-7BD1D46819A9}" type="parTrans" cxnId="{234AE167-283C-43F4-9807-C798D0A12E10}">
      <dgm:prSet/>
      <dgm:spPr/>
      <dgm:t>
        <a:bodyPr/>
        <a:lstStyle/>
        <a:p>
          <a:endParaRPr lang="en-US"/>
        </a:p>
      </dgm:t>
    </dgm:pt>
    <dgm:pt modelId="{2A79216A-80AE-4488-8BDC-F5639E702067}" type="sibTrans" cxnId="{234AE167-283C-43F4-9807-C798D0A12E10}">
      <dgm:prSet/>
      <dgm:spPr/>
      <dgm:t>
        <a:bodyPr/>
        <a:lstStyle/>
        <a:p>
          <a:endParaRPr lang="en-US"/>
        </a:p>
      </dgm:t>
    </dgm:pt>
    <dgm:pt modelId="{0E57E4D8-A0D0-48C2-94AE-372E83CCC74D}">
      <dgm:prSet/>
      <dgm:spPr/>
      <dgm:t>
        <a:bodyPr/>
        <a:lstStyle/>
        <a:p>
          <a:r>
            <a:rPr lang="en-US"/>
            <a:t>• Efficient matching between donors &amp; recipients</a:t>
          </a:r>
        </a:p>
      </dgm:t>
    </dgm:pt>
    <dgm:pt modelId="{2E61E1CE-6AFB-45E2-9645-00E631586050}" type="parTrans" cxnId="{688552FA-1A54-4528-B65B-B18992E53109}">
      <dgm:prSet/>
      <dgm:spPr/>
      <dgm:t>
        <a:bodyPr/>
        <a:lstStyle/>
        <a:p>
          <a:endParaRPr lang="en-US"/>
        </a:p>
      </dgm:t>
    </dgm:pt>
    <dgm:pt modelId="{18398738-EAB6-47FD-9852-16CAA06747C8}" type="sibTrans" cxnId="{688552FA-1A54-4528-B65B-B18992E53109}">
      <dgm:prSet/>
      <dgm:spPr/>
      <dgm:t>
        <a:bodyPr/>
        <a:lstStyle/>
        <a:p>
          <a:endParaRPr lang="en-US"/>
        </a:p>
      </dgm:t>
    </dgm:pt>
    <dgm:pt modelId="{A450F572-1873-427F-8BEA-D5B9B323A8DC}">
      <dgm:prSet/>
      <dgm:spPr/>
      <dgm:t>
        <a:bodyPr/>
        <a:lstStyle/>
        <a:p>
          <a:r>
            <a:rPr lang="en-US"/>
            <a:t>• Users reported ease of navigation during testing</a:t>
          </a:r>
        </a:p>
      </dgm:t>
    </dgm:pt>
    <dgm:pt modelId="{F3B87F72-BD47-4B42-818F-76BAD140A07F}" type="parTrans" cxnId="{9F513AE1-A479-4305-B558-4CD0945D9824}">
      <dgm:prSet/>
      <dgm:spPr/>
      <dgm:t>
        <a:bodyPr/>
        <a:lstStyle/>
        <a:p>
          <a:endParaRPr lang="en-US"/>
        </a:p>
      </dgm:t>
    </dgm:pt>
    <dgm:pt modelId="{BB79C1AD-31BB-4944-A576-DC649BDD2CDA}" type="sibTrans" cxnId="{9F513AE1-A479-4305-B558-4CD0945D9824}">
      <dgm:prSet/>
      <dgm:spPr/>
      <dgm:t>
        <a:bodyPr/>
        <a:lstStyle/>
        <a:p>
          <a:endParaRPr lang="en-US"/>
        </a:p>
      </dgm:t>
    </dgm:pt>
    <dgm:pt modelId="{D20CFD0D-CBCB-4B8D-A1B4-B20AB3963D01}">
      <dgm:prSet/>
      <dgm:spPr/>
      <dgm:t>
        <a:bodyPr/>
        <a:lstStyle/>
        <a:p>
          <a:r>
            <a:rPr lang="en-US"/>
            <a:t>Reference Source: [3][4]</a:t>
          </a:r>
        </a:p>
      </dgm:t>
    </dgm:pt>
    <dgm:pt modelId="{1984DF5B-F77A-4E18-850E-2EE64AB9E094}" type="parTrans" cxnId="{28DA4C0A-9D97-4474-9ABC-BC0DB01777DE}">
      <dgm:prSet/>
      <dgm:spPr/>
      <dgm:t>
        <a:bodyPr/>
        <a:lstStyle/>
        <a:p>
          <a:endParaRPr lang="en-US"/>
        </a:p>
      </dgm:t>
    </dgm:pt>
    <dgm:pt modelId="{F8ACE555-4FA0-4BE8-B871-187BD2ABA4CC}" type="sibTrans" cxnId="{28DA4C0A-9D97-4474-9ABC-BC0DB01777DE}">
      <dgm:prSet/>
      <dgm:spPr/>
      <dgm:t>
        <a:bodyPr/>
        <a:lstStyle/>
        <a:p>
          <a:endParaRPr lang="en-US"/>
        </a:p>
      </dgm:t>
    </dgm:pt>
    <dgm:pt modelId="{61204C16-12AF-49B3-A32C-263869ABEE9E}" type="pres">
      <dgm:prSet presAssocID="{309EF730-0C7F-4DEF-8E17-9D6CF0974628}" presName="Name0" presStyleCnt="0">
        <dgm:presLayoutVars>
          <dgm:dir/>
          <dgm:animLvl val="lvl"/>
          <dgm:resizeHandles val="exact"/>
        </dgm:presLayoutVars>
      </dgm:prSet>
      <dgm:spPr/>
    </dgm:pt>
    <dgm:pt modelId="{F7CAF2CA-672C-4D70-AECE-6F29235AEACE}" type="pres">
      <dgm:prSet presAssocID="{D20CFD0D-CBCB-4B8D-A1B4-B20AB3963D01}" presName="boxAndChildren" presStyleCnt="0"/>
      <dgm:spPr/>
    </dgm:pt>
    <dgm:pt modelId="{BAD0334C-5A72-4D97-81FD-4054F9D84573}" type="pres">
      <dgm:prSet presAssocID="{D20CFD0D-CBCB-4B8D-A1B4-B20AB3963D01}" presName="parentTextBox" presStyleLbl="node1" presStyleIdx="0" presStyleCnt="4"/>
      <dgm:spPr/>
    </dgm:pt>
    <dgm:pt modelId="{D83B376F-CC04-4107-8948-49BC702B6199}" type="pres">
      <dgm:prSet presAssocID="{BB79C1AD-31BB-4944-A576-DC649BDD2CDA}" presName="sp" presStyleCnt="0"/>
      <dgm:spPr/>
    </dgm:pt>
    <dgm:pt modelId="{E1AB70DE-3220-4CFA-9278-65AE7554B7FC}" type="pres">
      <dgm:prSet presAssocID="{A450F572-1873-427F-8BEA-D5B9B323A8DC}" presName="arrowAndChildren" presStyleCnt="0"/>
      <dgm:spPr/>
    </dgm:pt>
    <dgm:pt modelId="{1377A6EC-CD8F-4E2E-B201-5C6FFDD46D8C}" type="pres">
      <dgm:prSet presAssocID="{A450F572-1873-427F-8BEA-D5B9B323A8DC}" presName="parentTextArrow" presStyleLbl="node1" presStyleIdx="1" presStyleCnt="4"/>
      <dgm:spPr/>
    </dgm:pt>
    <dgm:pt modelId="{F298D752-49C7-4F46-A068-6550C7D2B7AF}" type="pres">
      <dgm:prSet presAssocID="{18398738-EAB6-47FD-9852-16CAA06747C8}" presName="sp" presStyleCnt="0"/>
      <dgm:spPr/>
    </dgm:pt>
    <dgm:pt modelId="{1C120D25-60C7-46BD-96FE-14AC57EB8771}" type="pres">
      <dgm:prSet presAssocID="{0E57E4D8-A0D0-48C2-94AE-372E83CCC74D}" presName="arrowAndChildren" presStyleCnt="0"/>
      <dgm:spPr/>
    </dgm:pt>
    <dgm:pt modelId="{27E364DF-A995-45C7-BF92-F56DFEEF6B38}" type="pres">
      <dgm:prSet presAssocID="{0E57E4D8-A0D0-48C2-94AE-372E83CCC74D}" presName="parentTextArrow" presStyleLbl="node1" presStyleIdx="2" presStyleCnt="4"/>
      <dgm:spPr/>
    </dgm:pt>
    <dgm:pt modelId="{9C3938ED-3954-41DC-9604-B163ACE9B672}" type="pres">
      <dgm:prSet presAssocID="{2A79216A-80AE-4488-8BDC-F5639E702067}" presName="sp" presStyleCnt="0"/>
      <dgm:spPr/>
    </dgm:pt>
    <dgm:pt modelId="{D8223953-6EFE-4B26-A14E-5E343DC56C3B}" type="pres">
      <dgm:prSet presAssocID="{34D5ED7C-478B-4B8D-B4EC-5C0EBA900B1E}" presName="arrowAndChildren" presStyleCnt="0"/>
      <dgm:spPr/>
    </dgm:pt>
    <dgm:pt modelId="{D11BADBB-BFCB-482E-A417-DC59039AF1AA}" type="pres">
      <dgm:prSet presAssocID="{34D5ED7C-478B-4B8D-B4EC-5C0EBA900B1E}" presName="parentTextArrow" presStyleLbl="node1" presStyleIdx="3" presStyleCnt="4"/>
      <dgm:spPr/>
    </dgm:pt>
  </dgm:ptLst>
  <dgm:cxnLst>
    <dgm:cxn modelId="{E91F9B05-EF53-4E39-ACDB-0B03631F5021}" type="presOf" srcId="{A450F572-1873-427F-8BEA-D5B9B323A8DC}" destId="{1377A6EC-CD8F-4E2E-B201-5C6FFDD46D8C}" srcOrd="0" destOrd="0" presId="urn:microsoft.com/office/officeart/2005/8/layout/process4"/>
    <dgm:cxn modelId="{9312AD08-33AC-40F2-8303-EAE96F945121}" type="presOf" srcId="{309EF730-0C7F-4DEF-8E17-9D6CF0974628}" destId="{61204C16-12AF-49B3-A32C-263869ABEE9E}" srcOrd="0" destOrd="0" presId="urn:microsoft.com/office/officeart/2005/8/layout/process4"/>
    <dgm:cxn modelId="{28DA4C0A-9D97-4474-9ABC-BC0DB01777DE}" srcId="{309EF730-0C7F-4DEF-8E17-9D6CF0974628}" destId="{D20CFD0D-CBCB-4B8D-A1B4-B20AB3963D01}" srcOrd="3" destOrd="0" parTransId="{1984DF5B-F77A-4E18-850E-2EE64AB9E094}" sibTransId="{F8ACE555-4FA0-4BE8-B871-187BD2ABA4CC}"/>
    <dgm:cxn modelId="{0E148741-D361-4914-B507-7D35DB5E703A}" type="presOf" srcId="{0E57E4D8-A0D0-48C2-94AE-372E83CCC74D}" destId="{27E364DF-A995-45C7-BF92-F56DFEEF6B38}" srcOrd="0" destOrd="0" presId="urn:microsoft.com/office/officeart/2005/8/layout/process4"/>
    <dgm:cxn modelId="{234AE167-283C-43F4-9807-C798D0A12E10}" srcId="{309EF730-0C7F-4DEF-8E17-9D6CF0974628}" destId="{34D5ED7C-478B-4B8D-B4EC-5C0EBA900B1E}" srcOrd="0" destOrd="0" parTransId="{C991DB3D-C37D-4FD4-8345-7BD1D46819A9}" sibTransId="{2A79216A-80AE-4488-8BDC-F5639E702067}"/>
    <dgm:cxn modelId="{81FD5556-3A95-44C6-B804-A6FE64178F01}" type="presOf" srcId="{D20CFD0D-CBCB-4B8D-A1B4-B20AB3963D01}" destId="{BAD0334C-5A72-4D97-81FD-4054F9D84573}" srcOrd="0" destOrd="0" presId="urn:microsoft.com/office/officeart/2005/8/layout/process4"/>
    <dgm:cxn modelId="{9F513AE1-A479-4305-B558-4CD0945D9824}" srcId="{309EF730-0C7F-4DEF-8E17-9D6CF0974628}" destId="{A450F572-1873-427F-8BEA-D5B9B323A8DC}" srcOrd="2" destOrd="0" parTransId="{F3B87F72-BD47-4B42-818F-76BAD140A07F}" sibTransId="{BB79C1AD-31BB-4944-A576-DC649BDD2CDA}"/>
    <dgm:cxn modelId="{B4B4A7E2-7FF3-45BB-99C5-FBC2B3E36744}" type="presOf" srcId="{34D5ED7C-478B-4B8D-B4EC-5C0EBA900B1E}" destId="{D11BADBB-BFCB-482E-A417-DC59039AF1AA}" srcOrd="0" destOrd="0" presId="urn:microsoft.com/office/officeart/2005/8/layout/process4"/>
    <dgm:cxn modelId="{688552FA-1A54-4528-B65B-B18992E53109}" srcId="{309EF730-0C7F-4DEF-8E17-9D6CF0974628}" destId="{0E57E4D8-A0D0-48C2-94AE-372E83CCC74D}" srcOrd="1" destOrd="0" parTransId="{2E61E1CE-6AFB-45E2-9645-00E631586050}" sibTransId="{18398738-EAB6-47FD-9852-16CAA06747C8}"/>
    <dgm:cxn modelId="{6B6DB8DF-26B3-4EC6-B496-1C9CF51AE47C}" type="presParOf" srcId="{61204C16-12AF-49B3-A32C-263869ABEE9E}" destId="{F7CAF2CA-672C-4D70-AECE-6F29235AEACE}" srcOrd="0" destOrd="0" presId="urn:microsoft.com/office/officeart/2005/8/layout/process4"/>
    <dgm:cxn modelId="{DD0C125A-BD4A-4FFF-AAEA-9C3A5452C87E}" type="presParOf" srcId="{F7CAF2CA-672C-4D70-AECE-6F29235AEACE}" destId="{BAD0334C-5A72-4D97-81FD-4054F9D84573}" srcOrd="0" destOrd="0" presId="urn:microsoft.com/office/officeart/2005/8/layout/process4"/>
    <dgm:cxn modelId="{A3C74611-E868-45F9-BBE5-AC3F5B9F4789}" type="presParOf" srcId="{61204C16-12AF-49B3-A32C-263869ABEE9E}" destId="{D83B376F-CC04-4107-8948-49BC702B6199}" srcOrd="1" destOrd="0" presId="urn:microsoft.com/office/officeart/2005/8/layout/process4"/>
    <dgm:cxn modelId="{0EBA8A43-A8B3-4C45-AF5A-D2B3C3EC8AAA}" type="presParOf" srcId="{61204C16-12AF-49B3-A32C-263869ABEE9E}" destId="{E1AB70DE-3220-4CFA-9278-65AE7554B7FC}" srcOrd="2" destOrd="0" presId="urn:microsoft.com/office/officeart/2005/8/layout/process4"/>
    <dgm:cxn modelId="{11093AAB-E0A7-4694-8B4D-E91407042D2E}" type="presParOf" srcId="{E1AB70DE-3220-4CFA-9278-65AE7554B7FC}" destId="{1377A6EC-CD8F-4E2E-B201-5C6FFDD46D8C}" srcOrd="0" destOrd="0" presId="urn:microsoft.com/office/officeart/2005/8/layout/process4"/>
    <dgm:cxn modelId="{0010278D-0578-4B63-854F-4BC133AE35BF}" type="presParOf" srcId="{61204C16-12AF-49B3-A32C-263869ABEE9E}" destId="{F298D752-49C7-4F46-A068-6550C7D2B7AF}" srcOrd="3" destOrd="0" presId="urn:microsoft.com/office/officeart/2005/8/layout/process4"/>
    <dgm:cxn modelId="{E67EB087-3AB9-410A-9F9F-41DE79EA3BCA}" type="presParOf" srcId="{61204C16-12AF-49B3-A32C-263869ABEE9E}" destId="{1C120D25-60C7-46BD-96FE-14AC57EB8771}" srcOrd="4" destOrd="0" presId="urn:microsoft.com/office/officeart/2005/8/layout/process4"/>
    <dgm:cxn modelId="{BEEF692A-C626-46D0-9872-7DAE7E9C0C4C}" type="presParOf" srcId="{1C120D25-60C7-46BD-96FE-14AC57EB8771}" destId="{27E364DF-A995-45C7-BF92-F56DFEEF6B38}" srcOrd="0" destOrd="0" presId="urn:microsoft.com/office/officeart/2005/8/layout/process4"/>
    <dgm:cxn modelId="{87F52774-5DE7-48A0-BA71-72C4CE0D447D}" type="presParOf" srcId="{61204C16-12AF-49B3-A32C-263869ABEE9E}" destId="{9C3938ED-3954-41DC-9604-B163ACE9B672}" srcOrd="5" destOrd="0" presId="urn:microsoft.com/office/officeart/2005/8/layout/process4"/>
    <dgm:cxn modelId="{19525619-1F6E-48BD-89F1-54CB45356A49}" type="presParOf" srcId="{61204C16-12AF-49B3-A32C-263869ABEE9E}" destId="{D8223953-6EFE-4B26-A14E-5E343DC56C3B}" srcOrd="6" destOrd="0" presId="urn:microsoft.com/office/officeart/2005/8/layout/process4"/>
    <dgm:cxn modelId="{3A843FBE-6BF0-4DEF-A14F-F113560068FC}" type="presParOf" srcId="{D8223953-6EFE-4B26-A14E-5E343DC56C3B}" destId="{D11BADBB-BFCB-482E-A417-DC59039AF1A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3C92EA-3B59-46CA-AE24-21389D720FA9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C8A6571-0EEC-48A2-B6C5-59A7E989CDBF}">
      <dgm:prSet/>
      <dgm:spPr/>
      <dgm:t>
        <a:bodyPr/>
        <a:lstStyle/>
        <a:p>
          <a:r>
            <a:rPr lang="en-US"/>
            <a:t>• Human In Needs app improves access to humanitarian support</a:t>
          </a:r>
        </a:p>
      </dgm:t>
    </dgm:pt>
    <dgm:pt modelId="{C61CCE2F-4CE4-42F5-AE59-82B851D18FC8}" type="parTrans" cxnId="{7CB17B43-B33C-4D71-9943-824FD2C1C3E1}">
      <dgm:prSet/>
      <dgm:spPr/>
      <dgm:t>
        <a:bodyPr/>
        <a:lstStyle/>
        <a:p>
          <a:endParaRPr lang="en-US"/>
        </a:p>
      </dgm:t>
    </dgm:pt>
    <dgm:pt modelId="{63B892DA-B1E6-498B-A799-1920EF1E1AED}" type="sibTrans" cxnId="{7CB17B43-B33C-4D71-9943-824FD2C1C3E1}">
      <dgm:prSet/>
      <dgm:spPr/>
      <dgm:t>
        <a:bodyPr/>
        <a:lstStyle/>
        <a:p>
          <a:endParaRPr lang="en-US"/>
        </a:p>
      </dgm:t>
    </dgm:pt>
    <dgm:pt modelId="{AA5F909D-069E-4941-B1F4-3A592D50F65B}">
      <dgm:prSet/>
      <dgm:spPr/>
      <dgm:t>
        <a:bodyPr/>
        <a:lstStyle/>
        <a:p>
          <a:r>
            <a:rPr lang="en-US"/>
            <a:t>• Bridges the gap between donors and crisis victims</a:t>
          </a:r>
        </a:p>
      </dgm:t>
    </dgm:pt>
    <dgm:pt modelId="{F6D8C33B-6C46-41FA-823A-337D19C472ED}" type="parTrans" cxnId="{A95DC96D-C679-43B2-B2D6-A8FA13E3E47E}">
      <dgm:prSet/>
      <dgm:spPr/>
      <dgm:t>
        <a:bodyPr/>
        <a:lstStyle/>
        <a:p>
          <a:endParaRPr lang="en-US"/>
        </a:p>
      </dgm:t>
    </dgm:pt>
    <dgm:pt modelId="{EDF86DB9-E300-4E55-B8E7-6E588AD129E7}" type="sibTrans" cxnId="{A95DC96D-C679-43B2-B2D6-A8FA13E3E47E}">
      <dgm:prSet/>
      <dgm:spPr/>
      <dgm:t>
        <a:bodyPr/>
        <a:lstStyle/>
        <a:p>
          <a:endParaRPr lang="en-US"/>
        </a:p>
      </dgm:t>
    </dgm:pt>
    <dgm:pt modelId="{1AADB2AD-5632-48E3-8EE2-4C9D8D0AD96C}">
      <dgm:prSet/>
      <dgm:spPr/>
      <dgm:t>
        <a:bodyPr/>
        <a:lstStyle/>
        <a:p>
          <a:r>
            <a:rPr lang="en-US"/>
            <a:t>• Scalable for large‑scale community adoption</a:t>
          </a:r>
        </a:p>
      </dgm:t>
    </dgm:pt>
    <dgm:pt modelId="{C73EB49A-04A8-475D-96C7-FA4451ADDF8A}" type="parTrans" cxnId="{E1B85E94-789E-4817-86B4-CC973ED54DEF}">
      <dgm:prSet/>
      <dgm:spPr/>
      <dgm:t>
        <a:bodyPr/>
        <a:lstStyle/>
        <a:p>
          <a:endParaRPr lang="en-US"/>
        </a:p>
      </dgm:t>
    </dgm:pt>
    <dgm:pt modelId="{6DDC2F60-995C-484B-967F-43A5B7F6A895}" type="sibTrans" cxnId="{E1B85E94-789E-4817-86B4-CC973ED54DEF}">
      <dgm:prSet/>
      <dgm:spPr/>
      <dgm:t>
        <a:bodyPr/>
        <a:lstStyle/>
        <a:p>
          <a:endParaRPr lang="en-US"/>
        </a:p>
      </dgm:t>
    </dgm:pt>
    <dgm:pt modelId="{06D6AF4F-32AF-4F92-806E-EFA9580EC40E}">
      <dgm:prSet/>
      <dgm:spPr/>
      <dgm:t>
        <a:bodyPr/>
        <a:lstStyle/>
        <a:p>
          <a:r>
            <a:rPr lang="en-US"/>
            <a:t>Reference Source: [1][4]</a:t>
          </a:r>
        </a:p>
      </dgm:t>
    </dgm:pt>
    <dgm:pt modelId="{C830C9A0-F163-4633-86E8-57026B3AE715}" type="parTrans" cxnId="{F0BC4473-0F40-404B-8BBB-2BC38FBA210C}">
      <dgm:prSet/>
      <dgm:spPr/>
      <dgm:t>
        <a:bodyPr/>
        <a:lstStyle/>
        <a:p>
          <a:endParaRPr lang="en-US"/>
        </a:p>
      </dgm:t>
    </dgm:pt>
    <dgm:pt modelId="{AB68F685-C09B-48A1-9F0D-20E686BAF37C}" type="sibTrans" cxnId="{F0BC4473-0F40-404B-8BBB-2BC38FBA210C}">
      <dgm:prSet/>
      <dgm:spPr/>
      <dgm:t>
        <a:bodyPr/>
        <a:lstStyle/>
        <a:p>
          <a:endParaRPr lang="en-US"/>
        </a:p>
      </dgm:t>
    </dgm:pt>
    <dgm:pt modelId="{EC96A781-EFC8-47B1-99E7-659D38AF1981}" type="pres">
      <dgm:prSet presAssocID="{9A3C92EA-3B59-46CA-AE24-21389D720FA9}" presName="matrix" presStyleCnt="0">
        <dgm:presLayoutVars>
          <dgm:chMax val="1"/>
          <dgm:dir/>
          <dgm:resizeHandles val="exact"/>
        </dgm:presLayoutVars>
      </dgm:prSet>
      <dgm:spPr/>
    </dgm:pt>
    <dgm:pt modelId="{8A02C340-5081-474C-AB82-B554701A3C80}" type="pres">
      <dgm:prSet presAssocID="{9A3C92EA-3B59-46CA-AE24-21389D720FA9}" presName="diamond" presStyleLbl="bgShp" presStyleIdx="0" presStyleCnt="1"/>
      <dgm:spPr/>
    </dgm:pt>
    <dgm:pt modelId="{D0DE87AA-07D9-4855-B033-2971E56EF4E1}" type="pres">
      <dgm:prSet presAssocID="{9A3C92EA-3B59-46CA-AE24-21389D720FA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390629D-9C9A-4A65-98C2-455F602411F6}" type="pres">
      <dgm:prSet presAssocID="{9A3C92EA-3B59-46CA-AE24-21389D720FA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2EE7591-FB36-45EC-A070-29859109A0B9}" type="pres">
      <dgm:prSet presAssocID="{9A3C92EA-3B59-46CA-AE24-21389D720FA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6A3552C-A20E-4D4D-B82B-9A95E52F54E5}" type="pres">
      <dgm:prSet presAssocID="{9A3C92EA-3B59-46CA-AE24-21389D720FA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5C68608-F4D2-4532-A4E2-E2AF5A23207D}" type="presOf" srcId="{1AADB2AD-5632-48E3-8EE2-4C9D8D0AD96C}" destId="{62EE7591-FB36-45EC-A070-29859109A0B9}" srcOrd="0" destOrd="0" presId="urn:microsoft.com/office/officeart/2005/8/layout/matrix3"/>
    <dgm:cxn modelId="{4F08E838-37B4-478D-BBDB-1FEA81404746}" type="presOf" srcId="{06D6AF4F-32AF-4F92-806E-EFA9580EC40E}" destId="{E6A3552C-A20E-4D4D-B82B-9A95E52F54E5}" srcOrd="0" destOrd="0" presId="urn:microsoft.com/office/officeart/2005/8/layout/matrix3"/>
    <dgm:cxn modelId="{7CB17B43-B33C-4D71-9943-824FD2C1C3E1}" srcId="{9A3C92EA-3B59-46CA-AE24-21389D720FA9}" destId="{CC8A6571-0EEC-48A2-B6C5-59A7E989CDBF}" srcOrd="0" destOrd="0" parTransId="{C61CCE2F-4CE4-42F5-AE59-82B851D18FC8}" sibTransId="{63B892DA-B1E6-498B-A799-1920EF1E1AED}"/>
    <dgm:cxn modelId="{BC9E0A68-2391-498C-A1E0-D044F7597437}" type="presOf" srcId="{9A3C92EA-3B59-46CA-AE24-21389D720FA9}" destId="{EC96A781-EFC8-47B1-99E7-659D38AF1981}" srcOrd="0" destOrd="0" presId="urn:microsoft.com/office/officeart/2005/8/layout/matrix3"/>
    <dgm:cxn modelId="{A95DC96D-C679-43B2-B2D6-A8FA13E3E47E}" srcId="{9A3C92EA-3B59-46CA-AE24-21389D720FA9}" destId="{AA5F909D-069E-4941-B1F4-3A592D50F65B}" srcOrd="1" destOrd="0" parTransId="{F6D8C33B-6C46-41FA-823A-337D19C472ED}" sibTransId="{EDF86DB9-E300-4E55-B8E7-6E588AD129E7}"/>
    <dgm:cxn modelId="{F0BC4473-0F40-404B-8BBB-2BC38FBA210C}" srcId="{9A3C92EA-3B59-46CA-AE24-21389D720FA9}" destId="{06D6AF4F-32AF-4F92-806E-EFA9580EC40E}" srcOrd="3" destOrd="0" parTransId="{C830C9A0-F163-4633-86E8-57026B3AE715}" sibTransId="{AB68F685-C09B-48A1-9F0D-20E686BAF37C}"/>
    <dgm:cxn modelId="{4787917F-C957-4C5D-B73C-E8CF2E250DDD}" type="presOf" srcId="{CC8A6571-0EEC-48A2-B6C5-59A7E989CDBF}" destId="{D0DE87AA-07D9-4855-B033-2971E56EF4E1}" srcOrd="0" destOrd="0" presId="urn:microsoft.com/office/officeart/2005/8/layout/matrix3"/>
    <dgm:cxn modelId="{E1B85E94-789E-4817-86B4-CC973ED54DEF}" srcId="{9A3C92EA-3B59-46CA-AE24-21389D720FA9}" destId="{1AADB2AD-5632-48E3-8EE2-4C9D8D0AD96C}" srcOrd="2" destOrd="0" parTransId="{C73EB49A-04A8-475D-96C7-FA4451ADDF8A}" sibTransId="{6DDC2F60-995C-484B-967F-43A5B7F6A895}"/>
    <dgm:cxn modelId="{530D44B4-B4A1-42BF-830A-43C0E1830B52}" type="presOf" srcId="{AA5F909D-069E-4941-B1F4-3A592D50F65B}" destId="{E390629D-9C9A-4A65-98C2-455F602411F6}" srcOrd="0" destOrd="0" presId="urn:microsoft.com/office/officeart/2005/8/layout/matrix3"/>
    <dgm:cxn modelId="{85B5BC44-DE14-4E18-8D0E-924ABCFD7605}" type="presParOf" srcId="{EC96A781-EFC8-47B1-99E7-659D38AF1981}" destId="{8A02C340-5081-474C-AB82-B554701A3C80}" srcOrd="0" destOrd="0" presId="urn:microsoft.com/office/officeart/2005/8/layout/matrix3"/>
    <dgm:cxn modelId="{5A785B66-1DAE-45CD-A06F-B4BCD28257F4}" type="presParOf" srcId="{EC96A781-EFC8-47B1-99E7-659D38AF1981}" destId="{D0DE87AA-07D9-4855-B033-2971E56EF4E1}" srcOrd="1" destOrd="0" presId="urn:microsoft.com/office/officeart/2005/8/layout/matrix3"/>
    <dgm:cxn modelId="{6B735049-EB5E-490C-BD97-D4E942645863}" type="presParOf" srcId="{EC96A781-EFC8-47B1-99E7-659D38AF1981}" destId="{E390629D-9C9A-4A65-98C2-455F602411F6}" srcOrd="2" destOrd="0" presId="urn:microsoft.com/office/officeart/2005/8/layout/matrix3"/>
    <dgm:cxn modelId="{F31EFFFC-E1C3-4135-BEDE-FADE93AA738B}" type="presParOf" srcId="{EC96A781-EFC8-47B1-99E7-659D38AF1981}" destId="{62EE7591-FB36-45EC-A070-29859109A0B9}" srcOrd="3" destOrd="0" presId="urn:microsoft.com/office/officeart/2005/8/layout/matrix3"/>
    <dgm:cxn modelId="{8BAC8C79-D929-446B-A4AC-D64508F29D9E}" type="presParOf" srcId="{EC96A781-EFC8-47B1-99E7-659D38AF1981}" destId="{E6A3552C-A20E-4D4D-B82B-9A95E52F54E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B18CFD-85CD-4DC6-9158-889BCEA7879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6F58DC7-DDA5-4400-B7EA-A8701D054CF0}">
      <dgm:prSet/>
      <dgm:spPr/>
      <dgm:t>
        <a:bodyPr/>
        <a:lstStyle/>
        <a:p>
          <a:r>
            <a:rPr lang="en-US"/>
            <a:t>• Integrate AI‑assisted assistance matching</a:t>
          </a:r>
        </a:p>
      </dgm:t>
    </dgm:pt>
    <dgm:pt modelId="{666E25F1-225A-418A-A5D9-83B353B6D8F1}" type="parTrans" cxnId="{026FED9A-2F51-4C0A-B4A5-E1C2C58A1D31}">
      <dgm:prSet/>
      <dgm:spPr/>
      <dgm:t>
        <a:bodyPr/>
        <a:lstStyle/>
        <a:p>
          <a:endParaRPr lang="en-US"/>
        </a:p>
      </dgm:t>
    </dgm:pt>
    <dgm:pt modelId="{B7D2B461-E872-44CF-8EBA-89A04A754950}" type="sibTrans" cxnId="{026FED9A-2F51-4C0A-B4A5-E1C2C58A1D31}">
      <dgm:prSet/>
      <dgm:spPr/>
      <dgm:t>
        <a:bodyPr/>
        <a:lstStyle/>
        <a:p>
          <a:endParaRPr lang="en-US"/>
        </a:p>
      </dgm:t>
    </dgm:pt>
    <dgm:pt modelId="{B918BBCD-3613-4CD1-82CA-E09DA6EB2586}">
      <dgm:prSet/>
      <dgm:spPr/>
      <dgm:t>
        <a:bodyPr/>
        <a:lstStyle/>
        <a:p>
          <a:r>
            <a:rPr lang="en-US"/>
            <a:t>• Expand multi‑language support</a:t>
          </a:r>
        </a:p>
      </dgm:t>
    </dgm:pt>
    <dgm:pt modelId="{9DA26F3F-93B6-4BBF-8C9B-0E902BE6EF31}" type="parTrans" cxnId="{8FEDEE72-E8EE-4458-8653-9C1A676E232A}">
      <dgm:prSet/>
      <dgm:spPr/>
      <dgm:t>
        <a:bodyPr/>
        <a:lstStyle/>
        <a:p>
          <a:endParaRPr lang="en-US"/>
        </a:p>
      </dgm:t>
    </dgm:pt>
    <dgm:pt modelId="{D9425294-AF2D-46C1-A8C6-DF1863C0B8CC}" type="sibTrans" cxnId="{8FEDEE72-E8EE-4458-8653-9C1A676E232A}">
      <dgm:prSet/>
      <dgm:spPr/>
      <dgm:t>
        <a:bodyPr/>
        <a:lstStyle/>
        <a:p>
          <a:endParaRPr lang="en-US"/>
        </a:p>
      </dgm:t>
    </dgm:pt>
    <dgm:pt modelId="{051988D0-CD76-44E2-90F2-DF4530608B6A}">
      <dgm:prSet/>
      <dgm:spPr/>
      <dgm:t>
        <a:bodyPr/>
        <a:lstStyle/>
        <a:p>
          <a:r>
            <a:rPr lang="en-US"/>
            <a:t>• Add verification through digital ID + biometrics</a:t>
          </a:r>
        </a:p>
      </dgm:t>
    </dgm:pt>
    <dgm:pt modelId="{98F16783-E328-4C12-A80B-6E86826CBD3B}" type="parTrans" cxnId="{8F842325-53B9-4F1E-8B58-C364885E402D}">
      <dgm:prSet/>
      <dgm:spPr/>
      <dgm:t>
        <a:bodyPr/>
        <a:lstStyle/>
        <a:p>
          <a:endParaRPr lang="en-US"/>
        </a:p>
      </dgm:t>
    </dgm:pt>
    <dgm:pt modelId="{2EDA7BA9-5407-4480-B3F9-9DB973B195B1}" type="sibTrans" cxnId="{8F842325-53B9-4F1E-8B58-C364885E402D}">
      <dgm:prSet/>
      <dgm:spPr/>
      <dgm:t>
        <a:bodyPr/>
        <a:lstStyle/>
        <a:p>
          <a:endParaRPr lang="en-US"/>
        </a:p>
      </dgm:t>
    </dgm:pt>
    <dgm:pt modelId="{7CDBF770-CD4E-4A79-B60C-9B28C1220CEE}">
      <dgm:prSet/>
      <dgm:spPr/>
      <dgm:t>
        <a:bodyPr/>
        <a:lstStyle/>
        <a:p>
          <a:r>
            <a:rPr lang="en-US"/>
            <a:t>• Collaborate with NGOs and government agencies</a:t>
          </a:r>
        </a:p>
      </dgm:t>
    </dgm:pt>
    <dgm:pt modelId="{20FA63AB-4836-4410-AAFD-E0F809B040EF}" type="parTrans" cxnId="{22F8BBBB-5E0A-4D59-8619-6A76F4E143D0}">
      <dgm:prSet/>
      <dgm:spPr/>
      <dgm:t>
        <a:bodyPr/>
        <a:lstStyle/>
        <a:p>
          <a:endParaRPr lang="en-US"/>
        </a:p>
      </dgm:t>
    </dgm:pt>
    <dgm:pt modelId="{C6EF8431-0170-41DF-96F1-8BAFC306D506}" type="sibTrans" cxnId="{22F8BBBB-5E0A-4D59-8619-6A76F4E143D0}">
      <dgm:prSet/>
      <dgm:spPr/>
      <dgm:t>
        <a:bodyPr/>
        <a:lstStyle/>
        <a:p>
          <a:endParaRPr lang="en-US"/>
        </a:p>
      </dgm:t>
    </dgm:pt>
    <dgm:pt modelId="{6298F6E9-3A4F-4609-BA69-AECD348FB124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highlight>
                <a:srgbClr val="00FFFF"/>
              </a:highlight>
            </a:rPr>
            <a:t>Reference Source: [6][1</a:t>
          </a:r>
          <a:r>
            <a:rPr lang="en-US" dirty="0">
              <a:highlight>
                <a:srgbClr val="00FFFF"/>
              </a:highlight>
            </a:rPr>
            <a:t>]</a:t>
          </a:r>
        </a:p>
      </dgm:t>
    </dgm:pt>
    <dgm:pt modelId="{2B0CCAA0-0162-4F3C-9B42-2823A13E77F5}" type="parTrans" cxnId="{FE3728F3-D1AA-4534-9138-3D15756C0A01}">
      <dgm:prSet/>
      <dgm:spPr/>
      <dgm:t>
        <a:bodyPr/>
        <a:lstStyle/>
        <a:p>
          <a:endParaRPr lang="en-US"/>
        </a:p>
      </dgm:t>
    </dgm:pt>
    <dgm:pt modelId="{D430333C-4EA2-420F-B541-7CF37E5D8A75}" type="sibTrans" cxnId="{FE3728F3-D1AA-4534-9138-3D15756C0A01}">
      <dgm:prSet/>
      <dgm:spPr/>
      <dgm:t>
        <a:bodyPr/>
        <a:lstStyle/>
        <a:p>
          <a:endParaRPr lang="en-US"/>
        </a:p>
      </dgm:t>
    </dgm:pt>
    <dgm:pt modelId="{E9EFB70A-1356-422B-87A3-A672A2FBE8F5}" type="pres">
      <dgm:prSet presAssocID="{57B18CFD-85CD-4DC6-9158-889BCEA78791}" presName="root" presStyleCnt="0">
        <dgm:presLayoutVars>
          <dgm:dir/>
          <dgm:resizeHandles val="exact"/>
        </dgm:presLayoutVars>
      </dgm:prSet>
      <dgm:spPr/>
    </dgm:pt>
    <dgm:pt modelId="{EDA5A2E2-3E61-49C7-8701-4D6682238A3D}" type="pres">
      <dgm:prSet presAssocID="{76F58DC7-DDA5-4400-B7EA-A8701D054CF0}" presName="compNode" presStyleCnt="0"/>
      <dgm:spPr/>
    </dgm:pt>
    <dgm:pt modelId="{DA30CDAC-6A49-4BE2-9561-BEF936A33CF4}" type="pres">
      <dgm:prSet presAssocID="{76F58DC7-DDA5-4400-B7EA-A8701D054CF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7E357B8-AFE8-4AFC-BC99-3A9E8DBB3228}" type="pres">
      <dgm:prSet presAssocID="{76F58DC7-DDA5-4400-B7EA-A8701D054CF0}" presName="spaceRect" presStyleCnt="0"/>
      <dgm:spPr/>
    </dgm:pt>
    <dgm:pt modelId="{FEA55B11-CDC9-4484-893C-E64BF25EB43D}" type="pres">
      <dgm:prSet presAssocID="{76F58DC7-DDA5-4400-B7EA-A8701D054CF0}" presName="textRect" presStyleLbl="revTx" presStyleIdx="0" presStyleCnt="5">
        <dgm:presLayoutVars>
          <dgm:chMax val="1"/>
          <dgm:chPref val="1"/>
        </dgm:presLayoutVars>
      </dgm:prSet>
      <dgm:spPr/>
    </dgm:pt>
    <dgm:pt modelId="{FD62CA1A-4DAF-4BCF-90AD-4F22ABC55435}" type="pres">
      <dgm:prSet presAssocID="{B7D2B461-E872-44CF-8EBA-89A04A754950}" presName="sibTrans" presStyleCnt="0"/>
      <dgm:spPr/>
    </dgm:pt>
    <dgm:pt modelId="{9B895B29-439E-47A9-BA72-33FD22486543}" type="pres">
      <dgm:prSet presAssocID="{B918BBCD-3613-4CD1-82CA-E09DA6EB2586}" presName="compNode" presStyleCnt="0"/>
      <dgm:spPr/>
    </dgm:pt>
    <dgm:pt modelId="{88BE6566-3F98-4982-91DA-3A2319453CDD}" type="pres">
      <dgm:prSet presAssocID="{B918BBCD-3613-4CD1-82CA-E09DA6EB258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co"/>
        </a:ext>
      </dgm:extLst>
    </dgm:pt>
    <dgm:pt modelId="{6BD2B2E5-977D-481D-970E-CE6BF24F0D7B}" type="pres">
      <dgm:prSet presAssocID="{B918BBCD-3613-4CD1-82CA-E09DA6EB2586}" presName="spaceRect" presStyleCnt="0"/>
      <dgm:spPr/>
    </dgm:pt>
    <dgm:pt modelId="{E7CD1BD8-4711-4D41-8FDA-C309F7516DD4}" type="pres">
      <dgm:prSet presAssocID="{B918BBCD-3613-4CD1-82CA-E09DA6EB2586}" presName="textRect" presStyleLbl="revTx" presStyleIdx="1" presStyleCnt="5">
        <dgm:presLayoutVars>
          <dgm:chMax val="1"/>
          <dgm:chPref val="1"/>
        </dgm:presLayoutVars>
      </dgm:prSet>
      <dgm:spPr/>
    </dgm:pt>
    <dgm:pt modelId="{45F5843F-2D58-4C0D-80C1-340AF230B064}" type="pres">
      <dgm:prSet presAssocID="{D9425294-AF2D-46C1-A8C6-DF1863C0B8CC}" presName="sibTrans" presStyleCnt="0"/>
      <dgm:spPr/>
    </dgm:pt>
    <dgm:pt modelId="{C276CB9C-2217-487B-AEF1-1E9F986196E1}" type="pres">
      <dgm:prSet presAssocID="{051988D0-CD76-44E2-90F2-DF4530608B6A}" presName="compNode" presStyleCnt="0"/>
      <dgm:spPr/>
    </dgm:pt>
    <dgm:pt modelId="{C0E38430-C7DA-4656-B535-9AEC0C2D4312}" type="pres">
      <dgm:prSet presAssocID="{051988D0-CD76-44E2-90F2-DF4530608B6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F2434806-F55D-4086-ADA6-8E291658204A}" type="pres">
      <dgm:prSet presAssocID="{051988D0-CD76-44E2-90F2-DF4530608B6A}" presName="spaceRect" presStyleCnt="0"/>
      <dgm:spPr/>
    </dgm:pt>
    <dgm:pt modelId="{07D616C8-BCBD-4A33-B88B-3F3369B65F49}" type="pres">
      <dgm:prSet presAssocID="{051988D0-CD76-44E2-90F2-DF4530608B6A}" presName="textRect" presStyleLbl="revTx" presStyleIdx="2" presStyleCnt="5">
        <dgm:presLayoutVars>
          <dgm:chMax val="1"/>
          <dgm:chPref val="1"/>
        </dgm:presLayoutVars>
      </dgm:prSet>
      <dgm:spPr/>
    </dgm:pt>
    <dgm:pt modelId="{9DD6CE9D-5510-4FF0-8580-09B9C844BFF1}" type="pres">
      <dgm:prSet presAssocID="{2EDA7BA9-5407-4480-B3F9-9DB973B195B1}" presName="sibTrans" presStyleCnt="0"/>
      <dgm:spPr/>
    </dgm:pt>
    <dgm:pt modelId="{D87780DB-697B-46EA-8C79-85076DCF643B}" type="pres">
      <dgm:prSet presAssocID="{7CDBF770-CD4E-4A79-B60C-9B28C1220CEE}" presName="compNode" presStyleCnt="0"/>
      <dgm:spPr/>
    </dgm:pt>
    <dgm:pt modelId="{0FDFF0B3-0090-44D2-9472-5A886DAF0180}" type="pres">
      <dgm:prSet presAssocID="{7CDBF770-CD4E-4A79-B60C-9B28C1220CE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2D1B0746-627B-4CFB-96B6-8518199A4737}" type="pres">
      <dgm:prSet presAssocID="{7CDBF770-CD4E-4A79-B60C-9B28C1220CEE}" presName="spaceRect" presStyleCnt="0"/>
      <dgm:spPr/>
    </dgm:pt>
    <dgm:pt modelId="{0AB1431C-67B3-4692-B633-5EAAA5804A55}" type="pres">
      <dgm:prSet presAssocID="{7CDBF770-CD4E-4A79-B60C-9B28C1220CEE}" presName="textRect" presStyleLbl="revTx" presStyleIdx="3" presStyleCnt="5">
        <dgm:presLayoutVars>
          <dgm:chMax val="1"/>
          <dgm:chPref val="1"/>
        </dgm:presLayoutVars>
      </dgm:prSet>
      <dgm:spPr/>
    </dgm:pt>
    <dgm:pt modelId="{7FBDA022-8F8C-4AAA-902D-D1E1FCCA5ABE}" type="pres">
      <dgm:prSet presAssocID="{C6EF8431-0170-41DF-96F1-8BAFC306D506}" presName="sibTrans" presStyleCnt="0"/>
      <dgm:spPr/>
    </dgm:pt>
    <dgm:pt modelId="{479D1421-7029-4362-AB0A-A8CA1C824598}" type="pres">
      <dgm:prSet presAssocID="{6298F6E9-3A4F-4609-BA69-AECD348FB124}" presName="compNode" presStyleCnt="0"/>
      <dgm:spPr/>
    </dgm:pt>
    <dgm:pt modelId="{4F057139-31AE-486D-94E1-19994E709989}" type="pres">
      <dgm:prSet presAssocID="{6298F6E9-3A4F-4609-BA69-AECD348FB12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mize"/>
        </a:ext>
      </dgm:extLst>
    </dgm:pt>
    <dgm:pt modelId="{93E7F855-3FA4-422B-B5D3-A932D63C5B18}" type="pres">
      <dgm:prSet presAssocID="{6298F6E9-3A4F-4609-BA69-AECD348FB124}" presName="spaceRect" presStyleCnt="0"/>
      <dgm:spPr/>
    </dgm:pt>
    <dgm:pt modelId="{E4586AF5-B46A-4941-8A5E-F8C91698564A}" type="pres">
      <dgm:prSet presAssocID="{6298F6E9-3A4F-4609-BA69-AECD348FB12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0722222-204D-4408-9EF0-47A8607B6094}" type="presOf" srcId="{051988D0-CD76-44E2-90F2-DF4530608B6A}" destId="{07D616C8-BCBD-4A33-B88B-3F3369B65F49}" srcOrd="0" destOrd="0" presId="urn:microsoft.com/office/officeart/2018/2/layout/IconLabelList"/>
    <dgm:cxn modelId="{8F842325-53B9-4F1E-8B58-C364885E402D}" srcId="{57B18CFD-85CD-4DC6-9158-889BCEA78791}" destId="{051988D0-CD76-44E2-90F2-DF4530608B6A}" srcOrd="2" destOrd="0" parTransId="{98F16783-E328-4C12-A80B-6E86826CBD3B}" sibTransId="{2EDA7BA9-5407-4480-B3F9-9DB973B195B1}"/>
    <dgm:cxn modelId="{565DFB46-D1E7-4A1E-86B0-0EEE0B344777}" type="presOf" srcId="{76F58DC7-DDA5-4400-B7EA-A8701D054CF0}" destId="{FEA55B11-CDC9-4484-893C-E64BF25EB43D}" srcOrd="0" destOrd="0" presId="urn:microsoft.com/office/officeart/2018/2/layout/IconLabelList"/>
    <dgm:cxn modelId="{8FEDEE72-E8EE-4458-8653-9C1A676E232A}" srcId="{57B18CFD-85CD-4DC6-9158-889BCEA78791}" destId="{B918BBCD-3613-4CD1-82CA-E09DA6EB2586}" srcOrd="1" destOrd="0" parTransId="{9DA26F3F-93B6-4BBF-8C9B-0E902BE6EF31}" sibTransId="{D9425294-AF2D-46C1-A8C6-DF1863C0B8CC}"/>
    <dgm:cxn modelId="{1E4F7E58-49D4-451B-BB12-FEF416E51B96}" type="presOf" srcId="{7CDBF770-CD4E-4A79-B60C-9B28C1220CEE}" destId="{0AB1431C-67B3-4692-B633-5EAAA5804A55}" srcOrd="0" destOrd="0" presId="urn:microsoft.com/office/officeart/2018/2/layout/IconLabelList"/>
    <dgm:cxn modelId="{026FED9A-2F51-4C0A-B4A5-E1C2C58A1D31}" srcId="{57B18CFD-85CD-4DC6-9158-889BCEA78791}" destId="{76F58DC7-DDA5-4400-B7EA-A8701D054CF0}" srcOrd="0" destOrd="0" parTransId="{666E25F1-225A-418A-A5D9-83B353B6D8F1}" sibTransId="{B7D2B461-E872-44CF-8EBA-89A04A754950}"/>
    <dgm:cxn modelId="{22F8BBBB-5E0A-4D59-8619-6A76F4E143D0}" srcId="{57B18CFD-85CD-4DC6-9158-889BCEA78791}" destId="{7CDBF770-CD4E-4A79-B60C-9B28C1220CEE}" srcOrd="3" destOrd="0" parTransId="{20FA63AB-4836-4410-AAFD-E0F809B040EF}" sibTransId="{C6EF8431-0170-41DF-96F1-8BAFC306D506}"/>
    <dgm:cxn modelId="{4A1AF8D2-9356-45E8-B03F-AC01C7744A8F}" type="presOf" srcId="{6298F6E9-3A4F-4609-BA69-AECD348FB124}" destId="{E4586AF5-B46A-4941-8A5E-F8C91698564A}" srcOrd="0" destOrd="0" presId="urn:microsoft.com/office/officeart/2018/2/layout/IconLabelList"/>
    <dgm:cxn modelId="{8745C3E9-8C9F-495E-AE33-C48330873F83}" type="presOf" srcId="{B918BBCD-3613-4CD1-82CA-E09DA6EB2586}" destId="{E7CD1BD8-4711-4D41-8FDA-C309F7516DD4}" srcOrd="0" destOrd="0" presId="urn:microsoft.com/office/officeart/2018/2/layout/IconLabelList"/>
    <dgm:cxn modelId="{5896BBF0-4F13-43CB-9BFC-1BDE8048C200}" type="presOf" srcId="{57B18CFD-85CD-4DC6-9158-889BCEA78791}" destId="{E9EFB70A-1356-422B-87A3-A672A2FBE8F5}" srcOrd="0" destOrd="0" presId="urn:microsoft.com/office/officeart/2018/2/layout/IconLabelList"/>
    <dgm:cxn modelId="{FE3728F3-D1AA-4534-9138-3D15756C0A01}" srcId="{57B18CFD-85CD-4DC6-9158-889BCEA78791}" destId="{6298F6E9-3A4F-4609-BA69-AECD348FB124}" srcOrd="4" destOrd="0" parTransId="{2B0CCAA0-0162-4F3C-9B42-2823A13E77F5}" sibTransId="{D430333C-4EA2-420F-B541-7CF37E5D8A75}"/>
    <dgm:cxn modelId="{585B0FC5-925D-4675-836B-EF85E8081446}" type="presParOf" srcId="{E9EFB70A-1356-422B-87A3-A672A2FBE8F5}" destId="{EDA5A2E2-3E61-49C7-8701-4D6682238A3D}" srcOrd="0" destOrd="0" presId="urn:microsoft.com/office/officeart/2018/2/layout/IconLabelList"/>
    <dgm:cxn modelId="{49281170-8035-45C3-9F74-AF50BD6B9057}" type="presParOf" srcId="{EDA5A2E2-3E61-49C7-8701-4D6682238A3D}" destId="{DA30CDAC-6A49-4BE2-9561-BEF936A33CF4}" srcOrd="0" destOrd="0" presId="urn:microsoft.com/office/officeart/2018/2/layout/IconLabelList"/>
    <dgm:cxn modelId="{79AB4F80-1E3C-47D0-86F3-EB8C2E84E061}" type="presParOf" srcId="{EDA5A2E2-3E61-49C7-8701-4D6682238A3D}" destId="{D7E357B8-AFE8-4AFC-BC99-3A9E8DBB3228}" srcOrd="1" destOrd="0" presId="urn:microsoft.com/office/officeart/2018/2/layout/IconLabelList"/>
    <dgm:cxn modelId="{D0996666-F0ED-42A6-8A36-EC0332715A37}" type="presParOf" srcId="{EDA5A2E2-3E61-49C7-8701-4D6682238A3D}" destId="{FEA55B11-CDC9-4484-893C-E64BF25EB43D}" srcOrd="2" destOrd="0" presId="urn:microsoft.com/office/officeart/2018/2/layout/IconLabelList"/>
    <dgm:cxn modelId="{056E09A5-DC41-4780-8DE2-B2DF18A4E529}" type="presParOf" srcId="{E9EFB70A-1356-422B-87A3-A672A2FBE8F5}" destId="{FD62CA1A-4DAF-4BCF-90AD-4F22ABC55435}" srcOrd="1" destOrd="0" presId="urn:microsoft.com/office/officeart/2018/2/layout/IconLabelList"/>
    <dgm:cxn modelId="{FCBB7AD1-A042-4ED4-B116-EE28C56C5E9A}" type="presParOf" srcId="{E9EFB70A-1356-422B-87A3-A672A2FBE8F5}" destId="{9B895B29-439E-47A9-BA72-33FD22486543}" srcOrd="2" destOrd="0" presId="urn:microsoft.com/office/officeart/2018/2/layout/IconLabelList"/>
    <dgm:cxn modelId="{A9D1DFC2-F3F8-4FF1-8754-21FEC0209C8B}" type="presParOf" srcId="{9B895B29-439E-47A9-BA72-33FD22486543}" destId="{88BE6566-3F98-4982-91DA-3A2319453CDD}" srcOrd="0" destOrd="0" presId="urn:microsoft.com/office/officeart/2018/2/layout/IconLabelList"/>
    <dgm:cxn modelId="{032930CA-A89B-4A4C-AE3E-F82B0ED5FBD5}" type="presParOf" srcId="{9B895B29-439E-47A9-BA72-33FD22486543}" destId="{6BD2B2E5-977D-481D-970E-CE6BF24F0D7B}" srcOrd="1" destOrd="0" presId="urn:microsoft.com/office/officeart/2018/2/layout/IconLabelList"/>
    <dgm:cxn modelId="{FCA619CC-B535-4672-BCF8-182D8F8C654E}" type="presParOf" srcId="{9B895B29-439E-47A9-BA72-33FD22486543}" destId="{E7CD1BD8-4711-4D41-8FDA-C309F7516DD4}" srcOrd="2" destOrd="0" presId="urn:microsoft.com/office/officeart/2018/2/layout/IconLabelList"/>
    <dgm:cxn modelId="{9949B993-0E76-4617-860D-0AEF875093F8}" type="presParOf" srcId="{E9EFB70A-1356-422B-87A3-A672A2FBE8F5}" destId="{45F5843F-2D58-4C0D-80C1-340AF230B064}" srcOrd="3" destOrd="0" presId="urn:microsoft.com/office/officeart/2018/2/layout/IconLabelList"/>
    <dgm:cxn modelId="{37772D11-3B1F-4959-A7AC-C1EA007BA3B6}" type="presParOf" srcId="{E9EFB70A-1356-422B-87A3-A672A2FBE8F5}" destId="{C276CB9C-2217-487B-AEF1-1E9F986196E1}" srcOrd="4" destOrd="0" presId="urn:microsoft.com/office/officeart/2018/2/layout/IconLabelList"/>
    <dgm:cxn modelId="{AEE7AEB1-0663-410E-81AE-57268C058490}" type="presParOf" srcId="{C276CB9C-2217-487B-AEF1-1E9F986196E1}" destId="{C0E38430-C7DA-4656-B535-9AEC0C2D4312}" srcOrd="0" destOrd="0" presId="urn:microsoft.com/office/officeart/2018/2/layout/IconLabelList"/>
    <dgm:cxn modelId="{D665EB11-5023-4FC9-AB41-87D4A7F99B4C}" type="presParOf" srcId="{C276CB9C-2217-487B-AEF1-1E9F986196E1}" destId="{F2434806-F55D-4086-ADA6-8E291658204A}" srcOrd="1" destOrd="0" presId="urn:microsoft.com/office/officeart/2018/2/layout/IconLabelList"/>
    <dgm:cxn modelId="{1B7E5006-2CDC-4074-887E-C0F35C9C7661}" type="presParOf" srcId="{C276CB9C-2217-487B-AEF1-1E9F986196E1}" destId="{07D616C8-BCBD-4A33-B88B-3F3369B65F49}" srcOrd="2" destOrd="0" presId="urn:microsoft.com/office/officeart/2018/2/layout/IconLabelList"/>
    <dgm:cxn modelId="{FB3B08ED-2F7F-438B-A6CD-511DCC1FEC38}" type="presParOf" srcId="{E9EFB70A-1356-422B-87A3-A672A2FBE8F5}" destId="{9DD6CE9D-5510-4FF0-8580-09B9C844BFF1}" srcOrd="5" destOrd="0" presId="urn:microsoft.com/office/officeart/2018/2/layout/IconLabelList"/>
    <dgm:cxn modelId="{8BA2245B-9E7D-450B-801B-5E88C0BDF4F9}" type="presParOf" srcId="{E9EFB70A-1356-422B-87A3-A672A2FBE8F5}" destId="{D87780DB-697B-46EA-8C79-85076DCF643B}" srcOrd="6" destOrd="0" presId="urn:microsoft.com/office/officeart/2018/2/layout/IconLabelList"/>
    <dgm:cxn modelId="{B9357156-A3DA-46C2-AC37-6C3CD2A7A8A3}" type="presParOf" srcId="{D87780DB-697B-46EA-8C79-85076DCF643B}" destId="{0FDFF0B3-0090-44D2-9472-5A886DAF0180}" srcOrd="0" destOrd="0" presId="urn:microsoft.com/office/officeart/2018/2/layout/IconLabelList"/>
    <dgm:cxn modelId="{5FF31C44-5871-4A1A-BA7D-0429EA23299D}" type="presParOf" srcId="{D87780DB-697B-46EA-8C79-85076DCF643B}" destId="{2D1B0746-627B-4CFB-96B6-8518199A4737}" srcOrd="1" destOrd="0" presId="urn:microsoft.com/office/officeart/2018/2/layout/IconLabelList"/>
    <dgm:cxn modelId="{47EA0F32-A3FA-4B0A-A037-2A297767A57E}" type="presParOf" srcId="{D87780DB-697B-46EA-8C79-85076DCF643B}" destId="{0AB1431C-67B3-4692-B633-5EAAA5804A55}" srcOrd="2" destOrd="0" presId="urn:microsoft.com/office/officeart/2018/2/layout/IconLabelList"/>
    <dgm:cxn modelId="{F630C35E-F958-4523-A135-D275C34312BF}" type="presParOf" srcId="{E9EFB70A-1356-422B-87A3-A672A2FBE8F5}" destId="{7FBDA022-8F8C-4AAA-902D-D1E1FCCA5ABE}" srcOrd="7" destOrd="0" presId="urn:microsoft.com/office/officeart/2018/2/layout/IconLabelList"/>
    <dgm:cxn modelId="{D40FF864-917E-407D-9D74-D8726C7EEDF3}" type="presParOf" srcId="{E9EFB70A-1356-422B-87A3-A672A2FBE8F5}" destId="{479D1421-7029-4362-AB0A-A8CA1C824598}" srcOrd="8" destOrd="0" presId="urn:microsoft.com/office/officeart/2018/2/layout/IconLabelList"/>
    <dgm:cxn modelId="{9443C90A-2F06-413B-B758-F9546129BE7C}" type="presParOf" srcId="{479D1421-7029-4362-AB0A-A8CA1C824598}" destId="{4F057139-31AE-486D-94E1-19994E709989}" srcOrd="0" destOrd="0" presId="urn:microsoft.com/office/officeart/2018/2/layout/IconLabelList"/>
    <dgm:cxn modelId="{7BB94986-FEAE-41B5-A015-C43EEA988843}" type="presParOf" srcId="{479D1421-7029-4362-AB0A-A8CA1C824598}" destId="{93E7F855-3FA4-422B-B5D3-A932D63C5B18}" srcOrd="1" destOrd="0" presId="urn:microsoft.com/office/officeart/2018/2/layout/IconLabelList"/>
    <dgm:cxn modelId="{462D2305-4C88-4053-AF9F-0A940C793EAB}" type="presParOf" srcId="{479D1421-7029-4362-AB0A-A8CA1C824598}" destId="{E4586AF5-B46A-4941-8A5E-F8C91698564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DCA411C-E3DE-4828-AA86-F9582C89AE6C}" type="doc">
      <dgm:prSet loTypeId="urn:microsoft.com/office/officeart/2005/8/layout/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04CCA05-660C-438E-8C5E-A707E00515FD}">
      <dgm:prSet/>
      <dgm:spPr/>
      <dgm:t>
        <a:bodyPr/>
        <a:lstStyle/>
        <a:p>
          <a:r>
            <a:rPr lang="en-US"/>
            <a:t>• Live walkthrough of app functions</a:t>
          </a:r>
        </a:p>
      </dgm:t>
    </dgm:pt>
    <dgm:pt modelId="{E14C1414-788B-4C63-89AE-B4A892582DF5}" type="parTrans" cxnId="{76670691-632D-4407-9A85-D58FD57B07EE}">
      <dgm:prSet/>
      <dgm:spPr/>
      <dgm:t>
        <a:bodyPr/>
        <a:lstStyle/>
        <a:p>
          <a:endParaRPr lang="en-US"/>
        </a:p>
      </dgm:t>
    </dgm:pt>
    <dgm:pt modelId="{FF164E91-6BD5-4757-83AE-94C4D5CEFA10}" type="sibTrans" cxnId="{76670691-632D-4407-9A85-D58FD57B07EE}">
      <dgm:prSet/>
      <dgm:spPr/>
      <dgm:t>
        <a:bodyPr/>
        <a:lstStyle/>
        <a:p>
          <a:endParaRPr lang="en-US"/>
        </a:p>
      </dgm:t>
    </dgm:pt>
    <dgm:pt modelId="{2628A9B0-7463-4CEA-A48F-2EEF2D9A29AD}">
      <dgm:prSet/>
      <dgm:spPr/>
      <dgm:t>
        <a:bodyPr/>
        <a:lstStyle/>
        <a:p>
          <a:r>
            <a:rPr lang="en-US"/>
            <a:t>• Show Help Request Flow + Donation System</a:t>
          </a:r>
        </a:p>
      </dgm:t>
    </dgm:pt>
    <dgm:pt modelId="{A1A6421D-5E5C-4341-B898-0E97B0819AF9}" type="parTrans" cxnId="{57260C82-651A-43F8-BC14-8252AFC33D7C}">
      <dgm:prSet/>
      <dgm:spPr/>
      <dgm:t>
        <a:bodyPr/>
        <a:lstStyle/>
        <a:p>
          <a:endParaRPr lang="en-US"/>
        </a:p>
      </dgm:t>
    </dgm:pt>
    <dgm:pt modelId="{100D35AF-0E9D-4D9A-971C-BCC4DDB9DCFA}" type="sibTrans" cxnId="{57260C82-651A-43F8-BC14-8252AFC33D7C}">
      <dgm:prSet/>
      <dgm:spPr/>
      <dgm:t>
        <a:bodyPr/>
        <a:lstStyle/>
        <a:p>
          <a:endParaRPr lang="en-US"/>
        </a:p>
      </dgm:t>
    </dgm:pt>
    <dgm:pt modelId="{59DE1DF5-7D54-40D9-AC75-BCC322185083}">
      <dgm:prSet/>
      <dgm:spPr/>
      <dgm:t>
        <a:bodyPr/>
        <a:lstStyle/>
        <a:p>
          <a:r>
            <a:rPr lang="en-US"/>
            <a:t>• Display admin backend view</a:t>
          </a:r>
        </a:p>
      </dgm:t>
    </dgm:pt>
    <dgm:pt modelId="{5EA4D06E-DDC4-4548-BEA6-7679CFCF57F4}" type="parTrans" cxnId="{EC82D8C1-817C-4328-BAEC-11B5CCC11398}">
      <dgm:prSet/>
      <dgm:spPr/>
      <dgm:t>
        <a:bodyPr/>
        <a:lstStyle/>
        <a:p>
          <a:endParaRPr lang="en-US"/>
        </a:p>
      </dgm:t>
    </dgm:pt>
    <dgm:pt modelId="{ADADCC66-16B9-43B3-9AE7-A6025B431272}" type="sibTrans" cxnId="{EC82D8C1-817C-4328-BAEC-11B5CCC11398}">
      <dgm:prSet/>
      <dgm:spPr/>
      <dgm:t>
        <a:bodyPr/>
        <a:lstStyle/>
        <a:p>
          <a:endParaRPr lang="en-US"/>
        </a:p>
      </dgm:t>
    </dgm:pt>
    <dgm:pt modelId="{ABFC8563-729E-4AE8-8FB4-2801F1E97801}">
      <dgm:prSet/>
      <dgm:spPr/>
      <dgm:t>
        <a:bodyPr/>
        <a:lstStyle/>
        <a:p>
          <a:r>
            <a:rPr lang="en-US"/>
            <a:t>Reference Source: [3][4]</a:t>
          </a:r>
        </a:p>
      </dgm:t>
    </dgm:pt>
    <dgm:pt modelId="{C448646E-B6EA-4442-977D-752ECBEA6A28}" type="parTrans" cxnId="{0A120F16-CC83-4CA6-85EC-41F48DC472E5}">
      <dgm:prSet/>
      <dgm:spPr/>
      <dgm:t>
        <a:bodyPr/>
        <a:lstStyle/>
        <a:p>
          <a:endParaRPr lang="en-US"/>
        </a:p>
      </dgm:t>
    </dgm:pt>
    <dgm:pt modelId="{CF710E00-96A6-4005-A595-6095DE27F277}" type="sibTrans" cxnId="{0A120F16-CC83-4CA6-85EC-41F48DC472E5}">
      <dgm:prSet/>
      <dgm:spPr/>
      <dgm:t>
        <a:bodyPr/>
        <a:lstStyle/>
        <a:p>
          <a:endParaRPr lang="en-US"/>
        </a:p>
      </dgm:t>
    </dgm:pt>
    <dgm:pt modelId="{7ECA08DD-F752-4745-A05B-A3B21CBAF251}" type="pres">
      <dgm:prSet presAssocID="{1DCA411C-E3DE-4828-AA86-F9582C89AE6C}" presName="diagram" presStyleCnt="0">
        <dgm:presLayoutVars>
          <dgm:dir/>
          <dgm:resizeHandles val="exact"/>
        </dgm:presLayoutVars>
      </dgm:prSet>
      <dgm:spPr/>
    </dgm:pt>
    <dgm:pt modelId="{C82ED13B-1B7F-4353-9AE1-EFD191262AD8}" type="pres">
      <dgm:prSet presAssocID="{104CCA05-660C-438E-8C5E-A707E00515FD}" presName="node" presStyleLbl="node1" presStyleIdx="0" presStyleCnt="4">
        <dgm:presLayoutVars>
          <dgm:bulletEnabled val="1"/>
        </dgm:presLayoutVars>
      </dgm:prSet>
      <dgm:spPr/>
    </dgm:pt>
    <dgm:pt modelId="{9CE26A5F-D2A7-4CA8-B955-C96FE9A2BED3}" type="pres">
      <dgm:prSet presAssocID="{FF164E91-6BD5-4757-83AE-94C4D5CEFA10}" presName="sibTrans" presStyleLbl="sibTrans2D1" presStyleIdx="0" presStyleCnt="3"/>
      <dgm:spPr/>
    </dgm:pt>
    <dgm:pt modelId="{20E5E6E9-A9BF-48C1-ADC7-40C188B47227}" type="pres">
      <dgm:prSet presAssocID="{FF164E91-6BD5-4757-83AE-94C4D5CEFA10}" presName="connectorText" presStyleLbl="sibTrans2D1" presStyleIdx="0" presStyleCnt="3"/>
      <dgm:spPr/>
    </dgm:pt>
    <dgm:pt modelId="{E830A9F9-4591-42ED-B096-7C3B919D46B2}" type="pres">
      <dgm:prSet presAssocID="{2628A9B0-7463-4CEA-A48F-2EEF2D9A29AD}" presName="node" presStyleLbl="node1" presStyleIdx="1" presStyleCnt="4">
        <dgm:presLayoutVars>
          <dgm:bulletEnabled val="1"/>
        </dgm:presLayoutVars>
      </dgm:prSet>
      <dgm:spPr/>
    </dgm:pt>
    <dgm:pt modelId="{1915341E-6437-4131-B544-25EE64CD893B}" type="pres">
      <dgm:prSet presAssocID="{100D35AF-0E9D-4D9A-971C-BCC4DDB9DCFA}" presName="sibTrans" presStyleLbl="sibTrans2D1" presStyleIdx="1" presStyleCnt="3"/>
      <dgm:spPr/>
    </dgm:pt>
    <dgm:pt modelId="{E43F8C4C-A0F0-4BEE-A5DF-187E11687CB7}" type="pres">
      <dgm:prSet presAssocID="{100D35AF-0E9D-4D9A-971C-BCC4DDB9DCFA}" presName="connectorText" presStyleLbl="sibTrans2D1" presStyleIdx="1" presStyleCnt="3"/>
      <dgm:spPr/>
    </dgm:pt>
    <dgm:pt modelId="{17D6024C-EBC3-4E3F-892D-C0EA7EE90245}" type="pres">
      <dgm:prSet presAssocID="{59DE1DF5-7D54-40D9-AC75-BCC322185083}" presName="node" presStyleLbl="node1" presStyleIdx="2" presStyleCnt="4">
        <dgm:presLayoutVars>
          <dgm:bulletEnabled val="1"/>
        </dgm:presLayoutVars>
      </dgm:prSet>
      <dgm:spPr/>
    </dgm:pt>
    <dgm:pt modelId="{382E9476-B01F-40AF-9C84-D7E1DD3CEB89}" type="pres">
      <dgm:prSet presAssocID="{ADADCC66-16B9-43B3-9AE7-A6025B431272}" presName="sibTrans" presStyleLbl="sibTrans2D1" presStyleIdx="2" presStyleCnt="3"/>
      <dgm:spPr/>
    </dgm:pt>
    <dgm:pt modelId="{CF59EE84-3161-4264-88DB-0BB5E081D9E1}" type="pres">
      <dgm:prSet presAssocID="{ADADCC66-16B9-43B3-9AE7-A6025B431272}" presName="connectorText" presStyleLbl="sibTrans2D1" presStyleIdx="2" presStyleCnt="3"/>
      <dgm:spPr/>
    </dgm:pt>
    <dgm:pt modelId="{CFA70DA7-E3BC-4492-857A-43000F2DE8B8}" type="pres">
      <dgm:prSet presAssocID="{ABFC8563-729E-4AE8-8FB4-2801F1E97801}" presName="node" presStyleLbl="node1" presStyleIdx="3" presStyleCnt="4">
        <dgm:presLayoutVars>
          <dgm:bulletEnabled val="1"/>
        </dgm:presLayoutVars>
      </dgm:prSet>
      <dgm:spPr/>
    </dgm:pt>
  </dgm:ptLst>
  <dgm:cxnLst>
    <dgm:cxn modelId="{02C50801-54EA-42DC-A303-8E93586AC787}" type="presOf" srcId="{FF164E91-6BD5-4757-83AE-94C4D5CEFA10}" destId="{9CE26A5F-D2A7-4CA8-B955-C96FE9A2BED3}" srcOrd="0" destOrd="0" presId="urn:microsoft.com/office/officeart/2005/8/layout/process5"/>
    <dgm:cxn modelId="{E93C860B-A8D6-4C21-9A55-FE1820179CF6}" type="presOf" srcId="{59DE1DF5-7D54-40D9-AC75-BCC322185083}" destId="{17D6024C-EBC3-4E3F-892D-C0EA7EE90245}" srcOrd="0" destOrd="0" presId="urn:microsoft.com/office/officeart/2005/8/layout/process5"/>
    <dgm:cxn modelId="{6C4C7F0C-42B3-4F42-B4B9-FBF0E57E6F9D}" type="presOf" srcId="{1DCA411C-E3DE-4828-AA86-F9582C89AE6C}" destId="{7ECA08DD-F752-4745-A05B-A3B21CBAF251}" srcOrd="0" destOrd="0" presId="urn:microsoft.com/office/officeart/2005/8/layout/process5"/>
    <dgm:cxn modelId="{578B3A0D-F0C1-4DA1-88E1-3C3A2F3185C7}" type="presOf" srcId="{104CCA05-660C-438E-8C5E-A707E00515FD}" destId="{C82ED13B-1B7F-4353-9AE1-EFD191262AD8}" srcOrd="0" destOrd="0" presId="urn:microsoft.com/office/officeart/2005/8/layout/process5"/>
    <dgm:cxn modelId="{6A1F8A14-509A-4CA8-8A58-5C32C09C4A3B}" type="presOf" srcId="{ADADCC66-16B9-43B3-9AE7-A6025B431272}" destId="{382E9476-B01F-40AF-9C84-D7E1DD3CEB89}" srcOrd="0" destOrd="0" presId="urn:microsoft.com/office/officeart/2005/8/layout/process5"/>
    <dgm:cxn modelId="{0A120F16-CC83-4CA6-85EC-41F48DC472E5}" srcId="{1DCA411C-E3DE-4828-AA86-F9582C89AE6C}" destId="{ABFC8563-729E-4AE8-8FB4-2801F1E97801}" srcOrd="3" destOrd="0" parTransId="{C448646E-B6EA-4442-977D-752ECBEA6A28}" sibTransId="{CF710E00-96A6-4005-A595-6095DE27F277}"/>
    <dgm:cxn modelId="{8C206E36-42C3-4829-A4D6-1E19FA2D8CE9}" type="presOf" srcId="{2628A9B0-7463-4CEA-A48F-2EEF2D9A29AD}" destId="{E830A9F9-4591-42ED-B096-7C3B919D46B2}" srcOrd="0" destOrd="0" presId="urn:microsoft.com/office/officeart/2005/8/layout/process5"/>
    <dgm:cxn modelId="{70A5DD38-49A1-478B-B2FC-3BB14E524B81}" type="presOf" srcId="{ADADCC66-16B9-43B3-9AE7-A6025B431272}" destId="{CF59EE84-3161-4264-88DB-0BB5E081D9E1}" srcOrd="1" destOrd="0" presId="urn:microsoft.com/office/officeart/2005/8/layout/process5"/>
    <dgm:cxn modelId="{D384F05C-A5D4-4CED-B668-BB0C05F2630F}" type="presOf" srcId="{FF164E91-6BD5-4757-83AE-94C4D5CEFA10}" destId="{20E5E6E9-A9BF-48C1-ADC7-40C188B47227}" srcOrd="1" destOrd="0" presId="urn:microsoft.com/office/officeart/2005/8/layout/process5"/>
    <dgm:cxn modelId="{DECEAE67-E034-4495-8392-2D43A8F1C527}" type="presOf" srcId="{100D35AF-0E9D-4D9A-971C-BCC4DDB9DCFA}" destId="{1915341E-6437-4131-B544-25EE64CD893B}" srcOrd="0" destOrd="0" presId="urn:microsoft.com/office/officeart/2005/8/layout/process5"/>
    <dgm:cxn modelId="{A65F586F-6403-4FB3-983F-D3128200F304}" type="presOf" srcId="{ABFC8563-729E-4AE8-8FB4-2801F1E97801}" destId="{CFA70DA7-E3BC-4492-857A-43000F2DE8B8}" srcOrd="0" destOrd="0" presId="urn:microsoft.com/office/officeart/2005/8/layout/process5"/>
    <dgm:cxn modelId="{57260C82-651A-43F8-BC14-8252AFC33D7C}" srcId="{1DCA411C-E3DE-4828-AA86-F9582C89AE6C}" destId="{2628A9B0-7463-4CEA-A48F-2EEF2D9A29AD}" srcOrd="1" destOrd="0" parTransId="{A1A6421D-5E5C-4341-B898-0E97B0819AF9}" sibTransId="{100D35AF-0E9D-4D9A-971C-BCC4DDB9DCFA}"/>
    <dgm:cxn modelId="{76670691-632D-4407-9A85-D58FD57B07EE}" srcId="{1DCA411C-E3DE-4828-AA86-F9582C89AE6C}" destId="{104CCA05-660C-438E-8C5E-A707E00515FD}" srcOrd="0" destOrd="0" parTransId="{E14C1414-788B-4C63-89AE-B4A892582DF5}" sibTransId="{FF164E91-6BD5-4757-83AE-94C4D5CEFA10}"/>
    <dgm:cxn modelId="{34CAB1AD-C539-4569-B21C-85D384DBE53E}" type="presOf" srcId="{100D35AF-0E9D-4D9A-971C-BCC4DDB9DCFA}" destId="{E43F8C4C-A0F0-4BEE-A5DF-187E11687CB7}" srcOrd="1" destOrd="0" presId="urn:microsoft.com/office/officeart/2005/8/layout/process5"/>
    <dgm:cxn modelId="{EC82D8C1-817C-4328-BAEC-11B5CCC11398}" srcId="{1DCA411C-E3DE-4828-AA86-F9582C89AE6C}" destId="{59DE1DF5-7D54-40D9-AC75-BCC322185083}" srcOrd="2" destOrd="0" parTransId="{5EA4D06E-DDC4-4548-BEA6-7679CFCF57F4}" sibTransId="{ADADCC66-16B9-43B3-9AE7-A6025B431272}"/>
    <dgm:cxn modelId="{19E60CDF-105A-4128-A4D1-79C5D618BBC5}" type="presParOf" srcId="{7ECA08DD-F752-4745-A05B-A3B21CBAF251}" destId="{C82ED13B-1B7F-4353-9AE1-EFD191262AD8}" srcOrd="0" destOrd="0" presId="urn:microsoft.com/office/officeart/2005/8/layout/process5"/>
    <dgm:cxn modelId="{31D876B3-5E74-433D-910C-085661CA4A7B}" type="presParOf" srcId="{7ECA08DD-F752-4745-A05B-A3B21CBAF251}" destId="{9CE26A5F-D2A7-4CA8-B955-C96FE9A2BED3}" srcOrd="1" destOrd="0" presId="urn:microsoft.com/office/officeart/2005/8/layout/process5"/>
    <dgm:cxn modelId="{AEB3BEBA-E706-4EC9-846D-ED033BC41F06}" type="presParOf" srcId="{9CE26A5F-D2A7-4CA8-B955-C96FE9A2BED3}" destId="{20E5E6E9-A9BF-48C1-ADC7-40C188B47227}" srcOrd="0" destOrd="0" presId="urn:microsoft.com/office/officeart/2005/8/layout/process5"/>
    <dgm:cxn modelId="{8EC489BF-C3AA-4CE5-9BEB-FDB7C40843B0}" type="presParOf" srcId="{7ECA08DD-F752-4745-A05B-A3B21CBAF251}" destId="{E830A9F9-4591-42ED-B096-7C3B919D46B2}" srcOrd="2" destOrd="0" presId="urn:microsoft.com/office/officeart/2005/8/layout/process5"/>
    <dgm:cxn modelId="{531C61F0-4109-4204-AA51-D464BF3B4F1F}" type="presParOf" srcId="{7ECA08DD-F752-4745-A05B-A3B21CBAF251}" destId="{1915341E-6437-4131-B544-25EE64CD893B}" srcOrd="3" destOrd="0" presId="urn:microsoft.com/office/officeart/2005/8/layout/process5"/>
    <dgm:cxn modelId="{2CCA918B-A70E-41A3-BEB3-DA117B74539F}" type="presParOf" srcId="{1915341E-6437-4131-B544-25EE64CD893B}" destId="{E43F8C4C-A0F0-4BEE-A5DF-187E11687CB7}" srcOrd="0" destOrd="0" presId="urn:microsoft.com/office/officeart/2005/8/layout/process5"/>
    <dgm:cxn modelId="{96B94686-4D1E-4780-B3A7-864DB9C19719}" type="presParOf" srcId="{7ECA08DD-F752-4745-A05B-A3B21CBAF251}" destId="{17D6024C-EBC3-4E3F-892D-C0EA7EE90245}" srcOrd="4" destOrd="0" presId="urn:microsoft.com/office/officeart/2005/8/layout/process5"/>
    <dgm:cxn modelId="{103E978C-7CB8-4E19-BAAA-816E5A34B004}" type="presParOf" srcId="{7ECA08DD-F752-4745-A05B-A3B21CBAF251}" destId="{382E9476-B01F-40AF-9C84-D7E1DD3CEB89}" srcOrd="5" destOrd="0" presId="urn:microsoft.com/office/officeart/2005/8/layout/process5"/>
    <dgm:cxn modelId="{7F75505B-BB07-4D38-B01E-7580CC008F78}" type="presParOf" srcId="{382E9476-B01F-40AF-9C84-D7E1DD3CEB89}" destId="{CF59EE84-3161-4264-88DB-0BB5E081D9E1}" srcOrd="0" destOrd="0" presId="urn:microsoft.com/office/officeart/2005/8/layout/process5"/>
    <dgm:cxn modelId="{5DE70AF0-DBBE-44FE-B392-7C07EB90E7EB}" type="presParOf" srcId="{7ECA08DD-F752-4745-A05B-A3B21CBAF251}" destId="{CFA70DA7-E3BC-4492-857A-43000F2DE8B8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0142732-C90F-42FD-8977-05DDCAB71DB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4549AE-A392-455A-977C-2FDECD59DEFC}">
      <dgm:prSet/>
      <dgm:spPr/>
      <dgm:t>
        <a:bodyPr/>
        <a:lstStyle/>
        <a:p>
          <a:r>
            <a:rPr lang="en-GB"/>
            <a:t>1. United Nations Humanitarian Digital Support Report (2023)</a:t>
          </a:r>
          <a:endParaRPr lang="en-US"/>
        </a:p>
      </dgm:t>
    </dgm:pt>
    <dgm:pt modelId="{82A382CE-CBF9-4E60-9C1D-B2FAABDE499B}" type="parTrans" cxnId="{4461A9F1-409D-4768-B41E-610914266705}">
      <dgm:prSet/>
      <dgm:spPr/>
      <dgm:t>
        <a:bodyPr/>
        <a:lstStyle/>
        <a:p>
          <a:endParaRPr lang="en-US"/>
        </a:p>
      </dgm:t>
    </dgm:pt>
    <dgm:pt modelId="{0A7D2440-F86A-40A6-AA25-F7B529EF7FAB}" type="sibTrans" cxnId="{4461A9F1-409D-4768-B41E-610914266705}">
      <dgm:prSet/>
      <dgm:spPr/>
      <dgm:t>
        <a:bodyPr/>
        <a:lstStyle/>
        <a:p>
          <a:endParaRPr lang="en-US"/>
        </a:p>
      </dgm:t>
    </dgm:pt>
    <dgm:pt modelId="{D97F9417-9ADE-4338-81AC-1643603EF361}">
      <dgm:prSet/>
      <dgm:spPr/>
      <dgm:t>
        <a:bodyPr/>
        <a:lstStyle/>
        <a:p>
          <a:r>
            <a:rPr lang="en-GB"/>
            <a:t>2. ShareTheMeal – UN World Food Programme Technology Brief</a:t>
          </a:r>
          <a:endParaRPr lang="en-US"/>
        </a:p>
      </dgm:t>
    </dgm:pt>
    <dgm:pt modelId="{AC8428BC-88BC-47DD-B6DF-CC0A6F09D600}" type="parTrans" cxnId="{4C587093-35B5-46FE-9C37-D3D17EAC5A88}">
      <dgm:prSet/>
      <dgm:spPr/>
      <dgm:t>
        <a:bodyPr/>
        <a:lstStyle/>
        <a:p>
          <a:endParaRPr lang="en-US"/>
        </a:p>
      </dgm:t>
    </dgm:pt>
    <dgm:pt modelId="{1AB8E5BB-43CD-4C82-BA8B-06DF49278CC5}" type="sibTrans" cxnId="{4C587093-35B5-46FE-9C37-D3D17EAC5A88}">
      <dgm:prSet/>
      <dgm:spPr/>
      <dgm:t>
        <a:bodyPr/>
        <a:lstStyle/>
        <a:p>
          <a:endParaRPr lang="en-US"/>
        </a:p>
      </dgm:t>
    </dgm:pt>
    <dgm:pt modelId="{DD867520-0B52-4FFA-9AC7-CB2A0931E582}">
      <dgm:prSet/>
      <dgm:spPr/>
      <dgm:t>
        <a:bodyPr/>
        <a:lstStyle/>
        <a:p>
          <a:r>
            <a:rPr lang="en-GB"/>
            <a:t>3. Red Cross Digital Response System Whitepaper</a:t>
          </a:r>
          <a:endParaRPr lang="en-US"/>
        </a:p>
      </dgm:t>
    </dgm:pt>
    <dgm:pt modelId="{4B2EEE4D-38B3-4527-9585-1C5725A49B71}" type="parTrans" cxnId="{B66DACD3-1B55-4EEF-A964-548E520086B3}">
      <dgm:prSet/>
      <dgm:spPr/>
      <dgm:t>
        <a:bodyPr/>
        <a:lstStyle/>
        <a:p>
          <a:endParaRPr lang="en-US"/>
        </a:p>
      </dgm:t>
    </dgm:pt>
    <dgm:pt modelId="{F478B8B0-BC7E-44BB-82AA-6E2648883CDC}" type="sibTrans" cxnId="{B66DACD3-1B55-4EEF-A964-548E520086B3}">
      <dgm:prSet/>
      <dgm:spPr/>
      <dgm:t>
        <a:bodyPr/>
        <a:lstStyle/>
        <a:p>
          <a:endParaRPr lang="en-US"/>
        </a:p>
      </dgm:t>
    </dgm:pt>
    <dgm:pt modelId="{8370FD46-339A-4A08-8CD8-9B914F35F2D0}">
      <dgm:prSet/>
      <dgm:spPr/>
      <dgm:t>
        <a:bodyPr/>
        <a:lstStyle/>
        <a:p>
          <a:r>
            <a:rPr lang="en-GB"/>
            <a:t>4. GoFundMe Impact &amp; Social Contribution Report 2022</a:t>
          </a:r>
          <a:endParaRPr lang="en-US"/>
        </a:p>
      </dgm:t>
    </dgm:pt>
    <dgm:pt modelId="{5F340A1F-4D53-4655-9662-FA2B00789908}" type="parTrans" cxnId="{0A243A63-DBBB-4163-943C-6FFDE61A04BC}">
      <dgm:prSet/>
      <dgm:spPr/>
      <dgm:t>
        <a:bodyPr/>
        <a:lstStyle/>
        <a:p>
          <a:endParaRPr lang="en-US"/>
        </a:p>
      </dgm:t>
    </dgm:pt>
    <dgm:pt modelId="{A828526B-FDCB-45B4-BEAD-63F1573ED01D}" type="sibTrans" cxnId="{0A243A63-DBBB-4163-943C-6FFDE61A04BC}">
      <dgm:prSet/>
      <dgm:spPr/>
      <dgm:t>
        <a:bodyPr/>
        <a:lstStyle/>
        <a:p>
          <a:endParaRPr lang="en-US"/>
        </a:p>
      </dgm:t>
    </dgm:pt>
    <dgm:pt modelId="{41F827EC-47F4-4DC7-B7AC-89EEF7070C46}">
      <dgm:prSet/>
      <dgm:spPr/>
      <dgm:t>
        <a:bodyPr/>
        <a:lstStyle/>
        <a:p>
          <a:r>
            <a:rPr lang="en-GB"/>
            <a:t>5. Journal of Social Welfare &amp; Digital Aid Systems, Vol. 14, Issue 2</a:t>
          </a:r>
          <a:endParaRPr lang="en-US"/>
        </a:p>
      </dgm:t>
    </dgm:pt>
    <dgm:pt modelId="{7E33F4E8-0919-433E-ADB1-0B9A69961ECC}" type="parTrans" cxnId="{83C5355C-B658-4B3B-ADFF-18E191DF924D}">
      <dgm:prSet/>
      <dgm:spPr/>
      <dgm:t>
        <a:bodyPr/>
        <a:lstStyle/>
        <a:p>
          <a:endParaRPr lang="en-US"/>
        </a:p>
      </dgm:t>
    </dgm:pt>
    <dgm:pt modelId="{0E88F2DE-FB93-48A0-A92B-2594DDFA5B1D}" type="sibTrans" cxnId="{83C5355C-B658-4B3B-ADFF-18E191DF924D}">
      <dgm:prSet/>
      <dgm:spPr/>
      <dgm:t>
        <a:bodyPr/>
        <a:lstStyle/>
        <a:p>
          <a:endParaRPr lang="en-US"/>
        </a:p>
      </dgm:t>
    </dgm:pt>
    <dgm:pt modelId="{80799A75-D781-47F6-94FE-1D4321480AEA}">
      <dgm:prSet/>
      <dgm:spPr/>
      <dgm:t>
        <a:bodyPr/>
        <a:lstStyle/>
        <a:p>
          <a:r>
            <a:rPr lang="en-GB"/>
            <a:t>6. Mobile App Humanitarian Systems Design Study (C. Morgan, 2021)</a:t>
          </a:r>
          <a:endParaRPr lang="en-US"/>
        </a:p>
      </dgm:t>
    </dgm:pt>
    <dgm:pt modelId="{CC3D1AA4-6198-405E-91F1-E632672C352F}" type="parTrans" cxnId="{E82BE7F4-FA34-4376-BDD5-3ADC77D7FB11}">
      <dgm:prSet/>
      <dgm:spPr/>
      <dgm:t>
        <a:bodyPr/>
        <a:lstStyle/>
        <a:p>
          <a:endParaRPr lang="en-US"/>
        </a:p>
      </dgm:t>
    </dgm:pt>
    <dgm:pt modelId="{32D68A10-0AEE-4C3E-9A28-930F816CFD19}" type="sibTrans" cxnId="{E82BE7F4-FA34-4376-BDD5-3ADC77D7FB11}">
      <dgm:prSet/>
      <dgm:spPr/>
      <dgm:t>
        <a:bodyPr/>
        <a:lstStyle/>
        <a:p>
          <a:endParaRPr lang="en-US"/>
        </a:p>
      </dgm:t>
    </dgm:pt>
    <dgm:pt modelId="{B4305430-AD99-458F-920C-B4730CB71123}" type="pres">
      <dgm:prSet presAssocID="{80142732-C90F-42FD-8977-05DDCAB71DB9}" presName="linear" presStyleCnt="0">
        <dgm:presLayoutVars>
          <dgm:animLvl val="lvl"/>
          <dgm:resizeHandles val="exact"/>
        </dgm:presLayoutVars>
      </dgm:prSet>
      <dgm:spPr/>
    </dgm:pt>
    <dgm:pt modelId="{ADBE9B21-2E48-45E5-83E1-461B25F8A5B6}" type="pres">
      <dgm:prSet presAssocID="{494549AE-A392-455A-977C-2FDECD59DEF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4744721-FAC3-4896-869C-EE6077FF8DA3}" type="pres">
      <dgm:prSet presAssocID="{0A7D2440-F86A-40A6-AA25-F7B529EF7FAB}" presName="spacer" presStyleCnt="0"/>
      <dgm:spPr/>
    </dgm:pt>
    <dgm:pt modelId="{590FD548-2DB6-467E-A41D-1A4D4C47D786}" type="pres">
      <dgm:prSet presAssocID="{D97F9417-9ADE-4338-81AC-1643603EF36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17D6724-D022-4F62-B45E-9612352A386E}" type="pres">
      <dgm:prSet presAssocID="{1AB8E5BB-43CD-4C82-BA8B-06DF49278CC5}" presName="spacer" presStyleCnt="0"/>
      <dgm:spPr/>
    </dgm:pt>
    <dgm:pt modelId="{8EAC933F-598A-4DAA-923D-1380A0A12422}" type="pres">
      <dgm:prSet presAssocID="{DD867520-0B52-4FFA-9AC7-CB2A0931E58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F00D315-FD72-4B9A-BAF3-7075493E4403}" type="pres">
      <dgm:prSet presAssocID="{F478B8B0-BC7E-44BB-82AA-6E2648883CDC}" presName="spacer" presStyleCnt="0"/>
      <dgm:spPr/>
    </dgm:pt>
    <dgm:pt modelId="{1C74184A-59CA-43F7-8E9F-D27F3D9C68CB}" type="pres">
      <dgm:prSet presAssocID="{8370FD46-339A-4A08-8CD8-9B914F35F2D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55CE9CD-453B-44A4-9E1E-4F747269D35B}" type="pres">
      <dgm:prSet presAssocID="{A828526B-FDCB-45B4-BEAD-63F1573ED01D}" presName="spacer" presStyleCnt="0"/>
      <dgm:spPr/>
    </dgm:pt>
    <dgm:pt modelId="{A66AB6CF-97B8-4112-8D13-48176C46AF9A}" type="pres">
      <dgm:prSet presAssocID="{41F827EC-47F4-4DC7-B7AC-89EEF7070C4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A01548C-E8D9-4F9D-80A5-27AC378AA363}" type="pres">
      <dgm:prSet presAssocID="{0E88F2DE-FB93-48A0-A92B-2594DDFA5B1D}" presName="spacer" presStyleCnt="0"/>
      <dgm:spPr/>
    </dgm:pt>
    <dgm:pt modelId="{5627D1BD-51D7-45C0-86CE-E9505ED58FD5}" type="pres">
      <dgm:prSet presAssocID="{80799A75-D781-47F6-94FE-1D4321480AE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1AC1923-99FA-4856-97E3-3FB1E09F844E}" type="presOf" srcId="{80142732-C90F-42FD-8977-05DDCAB71DB9}" destId="{B4305430-AD99-458F-920C-B4730CB71123}" srcOrd="0" destOrd="0" presId="urn:microsoft.com/office/officeart/2005/8/layout/vList2"/>
    <dgm:cxn modelId="{F24AE825-8FC3-4D12-860B-EFE3C4FE1D4A}" type="presOf" srcId="{8370FD46-339A-4A08-8CD8-9B914F35F2D0}" destId="{1C74184A-59CA-43F7-8E9F-D27F3D9C68CB}" srcOrd="0" destOrd="0" presId="urn:microsoft.com/office/officeart/2005/8/layout/vList2"/>
    <dgm:cxn modelId="{83C5355C-B658-4B3B-ADFF-18E191DF924D}" srcId="{80142732-C90F-42FD-8977-05DDCAB71DB9}" destId="{41F827EC-47F4-4DC7-B7AC-89EEF7070C46}" srcOrd="4" destOrd="0" parTransId="{7E33F4E8-0919-433E-ADB1-0B9A69961ECC}" sibTransId="{0E88F2DE-FB93-48A0-A92B-2594DDFA5B1D}"/>
    <dgm:cxn modelId="{0A243A63-DBBB-4163-943C-6FFDE61A04BC}" srcId="{80142732-C90F-42FD-8977-05DDCAB71DB9}" destId="{8370FD46-339A-4A08-8CD8-9B914F35F2D0}" srcOrd="3" destOrd="0" parTransId="{5F340A1F-4D53-4655-9662-FA2B00789908}" sibTransId="{A828526B-FDCB-45B4-BEAD-63F1573ED01D}"/>
    <dgm:cxn modelId="{4DDFDE49-8AC2-4813-9DB1-5A56A20BBF2F}" type="presOf" srcId="{41F827EC-47F4-4DC7-B7AC-89EEF7070C46}" destId="{A66AB6CF-97B8-4112-8D13-48176C46AF9A}" srcOrd="0" destOrd="0" presId="urn:microsoft.com/office/officeart/2005/8/layout/vList2"/>
    <dgm:cxn modelId="{B4A4DE80-9CFF-47D1-B6B4-0DE282C26088}" type="presOf" srcId="{DD867520-0B52-4FFA-9AC7-CB2A0931E582}" destId="{8EAC933F-598A-4DAA-923D-1380A0A12422}" srcOrd="0" destOrd="0" presId="urn:microsoft.com/office/officeart/2005/8/layout/vList2"/>
    <dgm:cxn modelId="{4C587093-35B5-46FE-9C37-D3D17EAC5A88}" srcId="{80142732-C90F-42FD-8977-05DDCAB71DB9}" destId="{D97F9417-9ADE-4338-81AC-1643603EF361}" srcOrd="1" destOrd="0" parTransId="{AC8428BC-88BC-47DD-B6DF-CC0A6F09D600}" sibTransId="{1AB8E5BB-43CD-4C82-BA8B-06DF49278CC5}"/>
    <dgm:cxn modelId="{2BE18F96-C2F7-4181-9D10-B02D87E1AF1C}" type="presOf" srcId="{D97F9417-9ADE-4338-81AC-1643603EF361}" destId="{590FD548-2DB6-467E-A41D-1A4D4C47D786}" srcOrd="0" destOrd="0" presId="urn:microsoft.com/office/officeart/2005/8/layout/vList2"/>
    <dgm:cxn modelId="{F9C44EB3-AF74-4D9C-8CB3-26F0A282B14E}" type="presOf" srcId="{80799A75-D781-47F6-94FE-1D4321480AEA}" destId="{5627D1BD-51D7-45C0-86CE-E9505ED58FD5}" srcOrd="0" destOrd="0" presId="urn:microsoft.com/office/officeart/2005/8/layout/vList2"/>
    <dgm:cxn modelId="{B66DACD3-1B55-4EEF-A964-548E520086B3}" srcId="{80142732-C90F-42FD-8977-05DDCAB71DB9}" destId="{DD867520-0B52-4FFA-9AC7-CB2A0931E582}" srcOrd="2" destOrd="0" parTransId="{4B2EEE4D-38B3-4527-9585-1C5725A49B71}" sibTransId="{F478B8B0-BC7E-44BB-82AA-6E2648883CDC}"/>
    <dgm:cxn modelId="{4461A9F1-409D-4768-B41E-610914266705}" srcId="{80142732-C90F-42FD-8977-05DDCAB71DB9}" destId="{494549AE-A392-455A-977C-2FDECD59DEFC}" srcOrd="0" destOrd="0" parTransId="{82A382CE-CBF9-4E60-9C1D-B2FAABDE499B}" sibTransId="{0A7D2440-F86A-40A6-AA25-F7B529EF7FAB}"/>
    <dgm:cxn modelId="{E82BE7F4-FA34-4376-BDD5-3ADC77D7FB11}" srcId="{80142732-C90F-42FD-8977-05DDCAB71DB9}" destId="{80799A75-D781-47F6-94FE-1D4321480AEA}" srcOrd="5" destOrd="0" parTransId="{CC3D1AA4-6198-405E-91F1-E632672C352F}" sibTransId="{32D68A10-0AEE-4C3E-9A28-930F816CFD19}"/>
    <dgm:cxn modelId="{85CC57FD-B1B3-444F-A33D-430511675292}" type="presOf" srcId="{494549AE-A392-455A-977C-2FDECD59DEFC}" destId="{ADBE9B21-2E48-45E5-83E1-461B25F8A5B6}" srcOrd="0" destOrd="0" presId="urn:microsoft.com/office/officeart/2005/8/layout/vList2"/>
    <dgm:cxn modelId="{B741D4A0-6C8A-4AB5-ABB3-FEC9FBA4DE41}" type="presParOf" srcId="{B4305430-AD99-458F-920C-B4730CB71123}" destId="{ADBE9B21-2E48-45E5-83E1-461B25F8A5B6}" srcOrd="0" destOrd="0" presId="urn:microsoft.com/office/officeart/2005/8/layout/vList2"/>
    <dgm:cxn modelId="{0A00B3D4-5027-4988-ABE1-DAADDF825718}" type="presParOf" srcId="{B4305430-AD99-458F-920C-B4730CB71123}" destId="{44744721-FAC3-4896-869C-EE6077FF8DA3}" srcOrd="1" destOrd="0" presId="urn:microsoft.com/office/officeart/2005/8/layout/vList2"/>
    <dgm:cxn modelId="{81C5CA1B-9092-4767-A7E3-7F8D458041FF}" type="presParOf" srcId="{B4305430-AD99-458F-920C-B4730CB71123}" destId="{590FD548-2DB6-467E-A41D-1A4D4C47D786}" srcOrd="2" destOrd="0" presId="urn:microsoft.com/office/officeart/2005/8/layout/vList2"/>
    <dgm:cxn modelId="{A99A546C-D684-4D7E-A717-AFD1E10EA105}" type="presParOf" srcId="{B4305430-AD99-458F-920C-B4730CB71123}" destId="{917D6724-D022-4F62-B45E-9612352A386E}" srcOrd="3" destOrd="0" presId="urn:microsoft.com/office/officeart/2005/8/layout/vList2"/>
    <dgm:cxn modelId="{AE3DF485-CC65-495F-8154-12973695D377}" type="presParOf" srcId="{B4305430-AD99-458F-920C-B4730CB71123}" destId="{8EAC933F-598A-4DAA-923D-1380A0A12422}" srcOrd="4" destOrd="0" presId="urn:microsoft.com/office/officeart/2005/8/layout/vList2"/>
    <dgm:cxn modelId="{7CA8271C-3E9E-4A43-A3DE-4E1C335A9468}" type="presParOf" srcId="{B4305430-AD99-458F-920C-B4730CB71123}" destId="{2F00D315-FD72-4B9A-BAF3-7075493E4403}" srcOrd="5" destOrd="0" presId="urn:microsoft.com/office/officeart/2005/8/layout/vList2"/>
    <dgm:cxn modelId="{593C1C9E-7269-41B0-9E3F-743B7A96BD98}" type="presParOf" srcId="{B4305430-AD99-458F-920C-B4730CB71123}" destId="{1C74184A-59CA-43F7-8E9F-D27F3D9C68CB}" srcOrd="6" destOrd="0" presId="urn:microsoft.com/office/officeart/2005/8/layout/vList2"/>
    <dgm:cxn modelId="{1B01035D-2B9B-4694-BD53-D700E6030AE4}" type="presParOf" srcId="{B4305430-AD99-458F-920C-B4730CB71123}" destId="{E55CE9CD-453B-44A4-9E1E-4F747269D35B}" srcOrd="7" destOrd="0" presId="urn:microsoft.com/office/officeart/2005/8/layout/vList2"/>
    <dgm:cxn modelId="{F5A38A8C-9182-4B99-996C-E8FABEE23699}" type="presParOf" srcId="{B4305430-AD99-458F-920C-B4730CB71123}" destId="{A66AB6CF-97B8-4112-8D13-48176C46AF9A}" srcOrd="8" destOrd="0" presId="urn:microsoft.com/office/officeart/2005/8/layout/vList2"/>
    <dgm:cxn modelId="{D697C5FC-6BFB-4E81-8D2D-0709BF6E04A4}" type="presParOf" srcId="{B4305430-AD99-458F-920C-B4730CB71123}" destId="{7A01548C-E8D9-4F9D-80A5-27AC378AA363}" srcOrd="9" destOrd="0" presId="urn:microsoft.com/office/officeart/2005/8/layout/vList2"/>
    <dgm:cxn modelId="{4F98B9FF-EFA1-4BB1-8B00-3D0BA4E0A09D}" type="presParOf" srcId="{B4305430-AD99-458F-920C-B4730CB71123}" destId="{5627D1BD-51D7-45C0-86CE-E9505ED58FD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D3F511-4A56-4F8B-9EF8-2D059CB95C45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User account system</a:t>
          </a:r>
        </a:p>
      </dsp:txBody>
      <dsp:txXfrm>
        <a:off x="0" y="573683"/>
        <a:ext cx="2464593" cy="1478756"/>
      </dsp:txXfrm>
    </dsp:sp>
    <dsp:sp modelId="{56AE6667-E03C-46CC-A221-DF3682735D5D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936304"/>
                <a:satOff val="-1168"/>
                <a:lumOff val="27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936304"/>
                <a:satOff val="-1168"/>
                <a:lumOff val="27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Request &amp; offer help dashboard</a:t>
          </a:r>
        </a:p>
      </dsp:txBody>
      <dsp:txXfrm>
        <a:off x="2711053" y="573683"/>
        <a:ext cx="2464593" cy="1478756"/>
      </dsp:txXfrm>
    </dsp:sp>
    <dsp:sp modelId="{2504A9EA-E064-4629-9792-54394785188A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1872608"/>
                <a:satOff val="-2336"/>
                <a:lumOff val="549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872608"/>
                <a:satOff val="-2336"/>
                <a:lumOff val="549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Donation tracking history</a:t>
          </a:r>
        </a:p>
      </dsp:txBody>
      <dsp:txXfrm>
        <a:off x="5422106" y="573683"/>
        <a:ext cx="2464593" cy="1478756"/>
      </dsp:txXfrm>
    </dsp:sp>
    <dsp:sp modelId="{05CA0A70-2576-45F4-9B62-BC329DEAE0F2}">
      <dsp:nvSpPr>
        <dsp:cNvPr id="0" name=""/>
        <dsp:cNvSpPr/>
      </dsp:nvSpPr>
      <dsp:spPr>
        <a:xfrm>
          <a:off x="0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2808911"/>
                <a:satOff val="-3503"/>
                <a:lumOff val="82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808911"/>
                <a:satOff val="-3503"/>
                <a:lumOff val="82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Real‑time alerts &amp; notifications</a:t>
          </a:r>
        </a:p>
      </dsp:txBody>
      <dsp:txXfrm>
        <a:off x="0" y="2298898"/>
        <a:ext cx="2464593" cy="1478756"/>
      </dsp:txXfrm>
    </dsp:sp>
    <dsp:sp modelId="{B600091F-C64B-42F3-AB91-CDA36FB80BAA}">
      <dsp:nvSpPr>
        <dsp:cNvPr id="0" name=""/>
        <dsp:cNvSpPr/>
      </dsp:nvSpPr>
      <dsp:spPr>
        <a:xfrm>
          <a:off x="2711053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3745215"/>
                <a:satOff val="-4671"/>
                <a:lumOff val="109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745215"/>
                <a:satOff val="-4671"/>
                <a:lumOff val="109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Admin management and reporting</a:t>
          </a:r>
        </a:p>
      </dsp:txBody>
      <dsp:txXfrm>
        <a:off x="2711053" y="2298898"/>
        <a:ext cx="2464593" cy="1478756"/>
      </dsp:txXfrm>
    </dsp:sp>
    <dsp:sp modelId="{34240E47-63E2-4C2A-84FA-D51E16C4B9AC}">
      <dsp:nvSpPr>
        <dsp:cNvPr id="0" name=""/>
        <dsp:cNvSpPr/>
      </dsp:nvSpPr>
      <dsp:spPr>
        <a:xfrm>
          <a:off x="5422106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Reference Source: [4][5]</a:t>
          </a:r>
        </a:p>
      </dsp:txBody>
      <dsp:txXfrm>
        <a:off x="5422106" y="2298898"/>
        <a:ext cx="2464593" cy="14787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731C91-4A29-4F97-AA38-2D6A5B67B415}">
      <dsp:nvSpPr>
        <dsp:cNvPr id="0" name=""/>
        <dsp:cNvSpPr/>
      </dsp:nvSpPr>
      <dsp:spPr>
        <a:xfrm>
          <a:off x="730648" y="200"/>
          <a:ext cx="947882" cy="94788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1B806C-66B2-4968-BD4C-1A61D600EB19}">
      <dsp:nvSpPr>
        <dsp:cNvPr id="0" name=""/>
        <dsp:cNvSpPr/>
      </dsp:nvSpPr>
      <dsp:spPr>
        <a:xfrm>
          <a:off x="932656" y="202208"/>
          <a:ext cx="543867" cy="5438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F9893-0E64-4863-ACF8-4F032E98D540}">
      <dsp:nvSpPr>
        <dsp:cNvPr id="0" name=""/>
        <dsp:cNvSpPr/>
      </dsp:nvSpPr>
      <dsp:spPr>
        <a:xfrm>
          <a:off x="427637" y="1243325"/>
          <a:ext cx="1553906" cy="73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Requirement gathering + design phase</a:t>
          </a:r>
        </a:p>
      </dsp:txBody>
      <dsp:txXfrm>
        <a:off x="427637" y="1243325"/>
        <a:ext cx="1553906" cy="738105"/>
      </dsp:txXfrm>
    </dsp:sp>
    <dsp:sp modelId="{11C6ECD8-800F-42BD-85E2-19D4701A27A1}">
      <dsp:nvSpPr>
        <dsp:cNvPr id="0" name=""/>
        <dsp:cNvSpPr/>
      </dsp:nvSpPr>
      <dsp:spPr>
        <a:xfrm>
          <a:off x="2556488" y="200"/>
          <a:ext cx="947882" cy="94788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184724-77E7-44CB-8CA9-7FCC323C1053}">
      <dsp:nvSpPr>
        <dsp:cNvPr id="0" name=""/>
        <dsp:cNvSpPr/>
      </dsp:nvSpPr>
      <dsp:spPr>
        <a:xfrm>
          <a:off x="2758496" y="202208"/>
          <a:ext cx="543867" cy="5438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43951-973A-4528-BF48-EE07A28B7F91}">
      <dsp:nvSpPr>
        <dsp:cNvPr id="0" name=""/>
        <dsp:cNvSpPr/>
      </dsp:nvSpPr>
      <dsp:spPr>
        <a:xfrm>
          <a:off x="2253476" y="1243325"/>
          <a:ext cx="1553906" cy="73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UI/UX development for simplicity</a:t>
          </a:r>
        </a:p>
      </dsp:txBody>
      <dsp:txXfrm>
        <a:off x="2253476" y="1243325"/>
        <a:ext cx="1553906" cy="738105"/>
      </dsp:txXfrm>
    </dsp:sp>
    <dsp:sp modelId="{FE93700A-2C40-4A64-9411-C4D1FA0F5308}">
      <dsp:nvSpPr>
        <dsp:cNvPr id="0" name=""/>
        <dsp:cNvSpPr/>
      </dsp:nvSpPr>
      <dsp:spPr>
        <a:xfrm>
          <a:off x="4382328" y="200"/>
          <a:ext cx="947882" cy="94788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B62EAA-B5A4-4C48-A39F-3A5E91E7A527}">
      <dsp:nvSpPr>
        <dsp:cNvPr id="0" name=""/>
        <dsp:cNvSpPr/>
      </dsp:nvSpPr>
      <dsp:spPr>
        <a:xfrm>
          <a:off x="4584336" y="202208"/>
          <a:ext cx="543867" cy="5438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0A533-A8B9-4E12-8898-C06734C0BB10}">
      <dsp:nvSpPr>
        <dsp:cNvPr id="0" name=""/>
        <dsp:cNvSpPr/>
      </dsp:nvSpPr>
      <dsp:spPr>
        <a:xfrm>
          <a:off x="4079316" y="1243325"/>
          <a:ext cx="1553906" cy="73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Backend API and database integration</a:t>
          </a:r>
        </a:p>
      </dsp:txBody>
      <dsp:txXfrm>
        <a:off x="4079316" y="1243325"/>
        <a:ext cx="1553906" cy="738105"/>
      </dsp:txXfrm>
    </dsp:sp>
    <dsp:sp modelId="{B789F2A0-D684-45F5-9FC1-31D6369FE67B}">
      <dsp:nvSpPr>
        <dsp:cNvPr id="0" name=""/>
        <dsp:cNvSpPr/>
      </dsp:nvSpPr>
      <dsp:spPr>
        <a:xfrm>
          <a:off x="6208168" y="200"/>
          <a:ext cx="947882" cy="947882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1F7C87-B5BC-4E73-A2BA-302038D13A82}">
      <dsp:nvSpPr>
        <dsp:cNvPr id="0" name=""/>
        <dsp:cNvSpPr/>
      </dsp:nvSpPr>
      <dsp:spPr>
        <a:xfrm>
          <a:off x="6410176" y="202208"/>
          <a:ext cx="543867" cy="5438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1493E-2DFB-411E-945F-6E4560A94D2A}">
      <dsp:nvSpPr>
        <dsp:cNvPr id="0" name=""/>
        <dsp:cNvSpPr/>
      </dsp:nvSpPr>
      <dsp:spPr>
        <a:xfrm>
          <a:off x="5905156" y="1243325"/>
          <a:ext cx="1553906" cy="73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Testing, debugging, pilot usage &amp; deployment</a:t>
          </a:r>
        </a:p>
      </dsp:txBody>
      <dsp:txXfrm>
        <a:off x="5905156" y="1243325"/>
        <a:ext cx="1553906" cy="738105"/>
      </dsp:txXfrm>
    </dsp:sp>
    <dsp:sp modelId="{A6E324FF-DE62-4432-BC41-8E9C0E7ABB1F}">
      <dsp:nvSpPr>
        <dsp:cNvPr id="0" name=""/>
        <dsp:cNvSpPr/>
      </dsp:nvSpPr>
      <dsp:spPr>
        <a:xfrm>
          <a:off x="3469408" y="2369907"/>
          <a:ext cx="947882" cy="947882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9BE15-31C5-4F18-8CE5-9358C1B0D152}">
      <dsp:nvSpPr>
        <dsp:cNvPr id="0" name=""/>
        <dsp:cNvSpPr/>
      </dsp:nvSpPr>
      <dsp:spPr>
        <a:xfrm>
          <a:off x="3671416" y="2571915"/>
          <a:ext cx="543867" cy="5438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479A2-71FA-40CF-ACE9-20EBB2F349E9}">
      <dsp:nvSpPr>
        <dsp:cNvPr id="0" name=""/>
        <dsp:cNvSpPr/>
      </dsp:nvSpPr>
      <dsp:spPr>
        <a:xfrm>
          <a:off x="3166396" y="3613032"/>
          <a:ext cx="1553906" cy="738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>
              <a:highlight>
                <a:srgbClr val="00FFFF"/>
              </a:highlight>
            </a:rPr>
            <a:t>Reference Source: [6]</a:t>
          </a:r>
        </a:p>
      </dsp:txBody>
      <dsp:txXfrm>
        <a:off x="3166396" y="3613032"/>
        <a:ext cx="1553906" cy="7381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D0334C-5A72-4D97-81FD-4054F9D84573}">
      <dsp:nvSpPr>
        <dsp:cNvPr id="0" name=""/>
        <dsp:cNvSpPr/>
      </dsp:nvSpPr>
      <dsp:spPr>
        <a:xfrm>
          <a:off x="0" y="3569039"/>
          <a:ext cx="7886700" cy="7808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Reference Source: [3][4]</a:t>
          </a:r>
        </a:p>
      </dsp:txBody>
      <dsp:txXfrm>
        <a:off x="0" y="3569039"/>
        <a:ext cx="7886700" cy="780818"/>
      </dsp:txXfrm>
    </dsp:sp>
    <dsp:sp modelId="{1377A6EC-CD8F-4E2E-B201-5C6FFDD46D8C}">
      <dsp:nvSpPr>
        <dsp:cNvPr id="0" name=""/>
        <dsp:cNvSpPr/>
      </dsp:nvSpPr>
      <dsp:spPr>
        <a:xfrm rot="10800000">
          <a:off x="0" y="2379853"/>
          <a:ext cx="7886700" cy="1200899"/>
        </a:xfrm>
        <a:prstGeom prst="upArrowCallou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Users reported ease of navigation during testing</a:t>
          </a:r>
        </a:p>
      </dsp:txBody>
      <dsp:txXfrm rot="10800000">
        <a:off x="0" y="2379853"/>
        <a:ext cx="7886700" cy="780308"/>
      </dsp:txXfrm>
    </dsp:sp>
    <dsp:sp modelId="{27E364DF-A995-45C7-BF92-F56DFEEF6B38}">
      <dsp:nvSpPr>
        <dsp:cNvPr id="0" name=""/>
        <dsp:cNvSpPr/>
      </dsp:nvSpPr>
      <dsp:spPr>
        <a:xfrm rot="10800000">
          <a:off x="0" y="1190666"/>
          <a:ext cx="7886700" cy="1200899"/>
        </a:xfrm>
        <a:prstGeom prst="upArrowCallou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Efficient matching between donors &amp; recipients</a:t>
          </a:r>
        </a:p>
      </dsp:txBody>
      <dsp:txXfrm rot="10800000">
        <a:off x="0" y="1190666"/>
        <a:ext cx="7886700" cy="780308"/>
      </dsp:txXfrm>
    </dsp:sp>
    <dsp:sp modelId="{D11BADBB-BFCB-482E-A417-DC59039AF1AA}">
      <dsp:nvSpPr>
        <dsp:cNvPr id="0" name=""/>
        <dsp:cNvSpPr/>
      </dsp:nvSpPr>
      <dsp:spPr>
        <a:xfrm rot="10800000">
          <a:off x="0" y="1479"/>
          <a:ext cx="7886700" cy="1200899"/>
        </a:xfrm>
        <a:prstGeom prst="upArrowCallou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Fully functional prototype developed</a:t>
          </a:r>
        </a:p>
      </dsp:txBody>
      <dsp:txXfrm rot="10800000">
        <a:off x="0" y="1479"/>
        <a:ext cx="7886700" cy="7803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02C340-5081-474C-AB82-B554701A3C80}">
      <dsp:nvSpPr>
        <dsp:cNvPr id="0" name=""/>
        <dsp:cNvSpPr/>
      </dsp:nvSpPr>
      <dsp:spPr>
        <a:xfrm>
          <a:off x="1767680" y="0"/>
          <a:ext cx="4351338" cy="4351338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E87AA-07D9-4855-B033-2971E56EF4E1}">
      <dsp:nvSpPr>
        <dsp:cNvPr id="0" name=""/>
        <dsp:cNvSpPr/>
      </dsp:nvSpPr>
      <dsp:spPr>
        <a:xfrm>
          <a:off x="2181058" y="413377"/>
          <a:ext cx="1697021" cy="169702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Human In Needs app improves access to humanitarian support</a:t>
          </a:r>
        </a:p>
      </dsp:txBody>
      <dsp:txXfrm>
        <a:off x="2263900" y="496219"/>
        <a:ext cx="1531337" cy="1531337"/>
      </dsp:txXfrm>
    </dsp:sp>
    <dsp:sp modelId="{E390629D-9C9A-4A65-98C2-455F602411F6}">
      <dsp:nvSpPr>
        <dsp:cNvPr id="0" name=""/>
        <dsp:cNvSpPr/>
      </dsp:nvSpPr>
      <dsp:spPr>
        <a:xfrm>
          <a:off x="4008620" y="413377"/>
          <a:ext cx="1697021" cy="1697021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Bridges the gap between donors and crisis victims</a:t>
          </a:r>
        </a:p>
      </dsp:txBody>
      <dsp:txXfrm>
        <a:off x="4091462" y="496219"/>
        <a:ext cx="1531337" cy="1531337"/>
      </dsp:txXfrm>
    </dsp:sp>
    <dsp:sp modelId="{62EE7591-FB36-45EC-A070-29859109A0B9}">
      <dsp:nvSpPr>
        <dsp:cNvPr id="0" name=""/>
        <dsp:cNvSpPr/>
      </dsp:nvSpPr>
      <dsp:spPr>
        <a:xfrm>
          <a:off x="2181058" y="2240939"/>
          <a:ext cx="1697021" cy="1697021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Scalable for large‑scale community adoption</a:t>
          </a:r>
        </a:p>
      </dsp:txBody>
      <dsp:txXfrm>
        <a:off x="2263900" y="2323781"/>
        <a:ext cx="1531337" cy="1531337"/>
      </dsp:txXfrm>
    </dsp:sp>
    <dsp:sp modelId="{E6A3552C-A20E-4D4D-B82B-9A95E52F54E5}">
      <dsp:nvSpPr>
        <dsp:cNvPr id="0" name=""/>
        <dsp:cNvSpPr/>
      </dsp:nvSpPr>
      <dsp:spPr>
        <a:xfrm>
          <a:off x="4008620" y="2240939"/>
          <a:ext cx="1697021" cy="169702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Reference Source: [1][4]</a:t>
          </a:r>
        </a:p>
      </dsp:txBody>
      <dsp:txXfrm>
        <a:off x="4091462" y="2323781"/>
        <a:ext cx="1531337" cy="15313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30CDAC-6A49-4BE2-9561-BEF936A33CF4}">
      <dsp:nvSpPr>
        <dsp:cNvPr id="0" name=""/>
        <dsp:cNvSpPr/>
      </dsp:nvSpPr>
      <dsp:spPr>
        <a:xfrm>
          <a:off x="840986" y="392674"/>
          <a:ext cx="702421" cy="7024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55B11-CDC9-4484-893C-E64BF25EB43D}">
      <dsp:nvSpPr>
        <dsp:cNvPr id="0" name=""/>
        <dsp:cNvSpPr/>
      </dsp:nvSpPr>
      <dsp:spPr>
        <a:xfrm>
          <a:off x="411728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Integrate AI‑assisted assistance matching</a:t>
          </a:r>
        </a:p>
      </dsp:txBody>
      <dsp:txXfrm>
        <a:off x="411728" y="1356176"/>
        <a:ext cx="1560937" cy="624375"/>
      </dsp:txXfrm>
    </dsp:sp>
    <dsp:sp modelId="{88BE6566-3F98-4982-91DA-3A2319453CDD}">
      <dsp:nvSpPr>
        <dsp:cNvPr id="0" name=""/>
        <dsp:cNvSpPr/>
      </dsp:nvSpPr>
      <dsp:spPr>
        <a:xfrm>
          <a:off x="2675088" y="392674"/>
          <a:ext cx="702421" cy="7024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D1BD8-4711-4D41-8FDA-C309F7516DD4}">
      <dsp:nvSpPr>
        <dsp:cNvPr id="0" name=""/>
        <dsp:cNvSpPr/>
      </dsp:nvSpPr>
      <dsp:spPr>
        <a:xfrm>
          <a:off x="2245830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Expand multi‑language support</a:t>
          </a:r>
        </a:p>
      </dsp:txBody>
      <dsp:txXfrm>
        <a:off x="2245830" y="1356176"/>
        <a:ext cx="1560937" cy="624375"/>
      </dsp:txXfrm>
    </dsp:sp>
    <dsp:sp modelId="{C0E38430-C7DA-4656-B535-9AEC0C2D4312}">
      <dsp:nvSpPr>
        <dsp:cNvPr id="0" name=""/>
        <dsp:cNvSpPr/>
      </dsp:nvSpPr>
      <dsp:spPr>
        <a:xfrm>
          <a:off x="4509189" y="392674"/>
          <a:ext cx="702421" cy="7024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616C8-BCBD-4A33-B88B-3F3369B65F49}">
      <dsp:nvSpPr>
        <dsp:cNvPr id="0" name=""/>
        <dsp:cNvSpPr/>
      </dsp:nvSpPr>
      <dsp:spPr>
        <a:xfrm>
          <a:off x="4079932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Add verification through digital ID + biometrics</a:t>
          </a:r>
        </a:p>
      </dsp:txBody>
      <dsp:txXfrm>
        <a:off x="4079932" y="1356176"/>
        <a:ext cx="1560937" cy="624375"/>
      </dsp:txXfrm>
    </dsp:sp>
    <dsp:sp modelId="{0FDFF0B3-0090-44D2-9472-5A886DAF0180}">
      <dsp:nvSpPr>
        <dsp:cNvPr id="0" name=""/>
        <dsp:cNvSpPr/>
      </dsp:nvSpPr>
      <dsp:spPr>
        <a:xfrm>
          <a:off x="6343291" y="392674"/>
          <a:ext cx="702421" cy="7024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B1431C-67B3-4692-B633-5EAAA5804A55}">
      <dsp:nvSpPr>
        <dsp:cNvPr id="0" name=""/>
        <dsp:cNvSpPr/>
      </dsp:nvSpPr>
      <dsp:spPr>
        <a:xfrm>
          <a:off x="5914033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Collaborate with NGOs and government agencies</a:t>
          </a:r>
        </a:p>
      </dsp:txBody>
      <dsp:txXfrm>
        <a:off x="5914033" y="1356176"/>
        <a:ext cx="1560937" cy="624375"/>
      </dsp:txXfrm>
    </dsp:sp>
    <dsp:sp modelId="{4F057139-31AE-486D-94E1-19994E709989}">
      <dsp:nvSpPr>
        <dsp:cNvPr id="0" name=""/>
        <dsp:cNvSpPr/>
      </dsp:nvSpPr>
      <dsp:spPr>
        <a:xfrm>
          <a:off x="3592139" y="2370786"/>
          <a:ext cx="702421" cy="7024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586AF5-B46A-4941-8A5E-F8C91698564A}">
      <dsp:nvSpPr>
        <dsp:cNvPr id="0" name=""/>
        <dsp:cNvSpPr/>
      </dsp:nvSpPr>
      <dsp:spPr>
        <a:xfrm>
          <a:off x="3162881" y="3334288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  <a:highlight>
                <a:srgbClr val="00FFFF"/>
              </a:highlight>
            </a:rPr>
            <a:t>Reference Source: [6][1</a:t>
          </a:r>
          <a:r>
            <a:rPr lang="en-US" sz="1400" kern="1200" dirty="0">
              <a:highlight>
                <a:srgbClr val="00FFFF"/>
              </a:highlight>
            </a:rPr>
            <a:t>]</a:t>
          </a:r>
        </a:p>
      </dsp:txBody>
      <dsp:txXfrm>
        <a:off x="3162881" y="3334288"/>
        <a:ext cx="1560937" cy="6243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ED13B-1B7F-4353-9AE1-EFD191262AD8}">
      <dsp:nvSpPr>
        <dsp:cNvPr id="0" name=""/>
        <dsp:cNvSpPr/>
      </dsp:nvSpPr>
      <dsp:spPr>
        <a:xfrm>
          <a:off x="680844" y="665"/>
          <a:ext cx="2718754" cy="16312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Live walkthrough of app functions</a:t>
          </a:r>
        </a:p>
      </dsp:txBody>
      <dsp:txXfrm>
        <a:off x="728622" y="48443"/>
        <a:ext cx="2623198" cy="1535696"/>
      </dsp:txXfrm>
    </dsp:sp>
    <dsp:sp modelId="{9CE26A5F-D2A7-4CA8-B955-C96FE9A2BED3}">
      <dsp:nvSpPr>
        <dsp:cNvPr id="0" name=""/>
        <dsp:cNvSpPr/>
      </dsp:nvSpPr>
      <dsp:spPr>
        <a:xfrm>
          <a:off x="3638849" y="479165"/>
          <a:ext cx="576376" cy="67425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3638849" y="614015"/>
        <a:ext cx="403463" cy="404551"/>
      </dsp:txXfrm>
    </dsp:sp>
    <dsp:sp modelId="{E830A9F9-4591-42ED-B096-7C3B919D46B2}">
      <dsp:nvSpPr>
        <dsp:cNvPr id="0" name=""/>
        <dsp:cNvSpPr/>
      </dsp:nvSpPr>
      <dsp:spPr>
        <a:xfrm>
          <a:off x="4487100" y="665"/>
          <a:ext cx="2718754" cy="16312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Show Help Request Flow + Donation System</a:t>
          </a:r>
        </a:p>
      </dsp:txBody>
      <dsp:txXfrm>
        <a:off x="4534878" y="48443"/>
        <a:ext cx="2623198" cy="1535696"/>
      </dsp:txXfrm>
    </dsp:sp>
    <dsp:sp modelId="{1915341E-6437-4131-B544-25EE64CD893B}">
      <dsp:nvSpPr>
        <dsp:cNvPr id="0" name=""/>
        <dsp:cNvSpPr/>
      </dsp:nvSpPr>
      <dsp:spPr>
        <a:xfrm rot="5400000">
          <a:off x="5558290" y="1822230"/>
          <a:ext cx="576376" cy="67425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5644203" y="1871168"/>
        <a:ext cx="404551" cy="403463"/>
      </dsp:txXfrm>
    </dsp:sp>
    <dsp:sp modelId="{17D6024C-EBC3-4E3F-892D-C0EA7EE90245}">
      <dsp:nvSpPr>
        <dsp:cNvPr id="0" name=""/>
        <dsp:cNvSpPr/>
      </dsp:nvSpPr>
      <dsp:spPr>
        <a:xfrm>
          <a:off x="4487100" y="2719419"/>
          <a:ext cx="2718754" cy="16312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Display admin backend view</a:t>
          </a:r>
        </a:p>
      </dsp:txBody>
      <dsp:txXfrm>
        <a:off x="4534878" y="2767197"/>
        <a:ext cx="2623198" cy="1535696"/>
      </dsp:txXfrm>
    </dsp:sp>
    <dsp:sp modelId="{382E9476-B01F-40AF-9C84-D7E1DD3CEB89}">
      <dsp:nvSpPr>
        <dsp:cNvPr id="0" name=""/>
        <dsp:cNvSpPr/>
      </dsp:nvSpPr>
      <dsp:spPr>
        <a:xfrm rot="10800000">
          <a:off x="3671474" y="3197920"/>
          <a:ext cx="576376" cy="67425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3844387" y="3332770"/>
        <a:ext cx="403463" cy="404551"/>
      </dsp:txXfrm>
    </dsp:sp>
    <dsp:sp modelId="{CFA70DA7-E3BC-4492-857A-43000F2DE8B8}">
      <dsp:nvSpPr>
        <dsp:cNvPr id="0" name=""/>
        <dsp:cNvSpPr/>
      </dsp:nvSpPr>
      <dsp:spPr>
        <a:xfrm>
          <a:off x="680844" y="2719419"/>
          <a:ext cx="2718754" cy="16312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Reference Source: [3][4]</a:t>
          </a:r>
        </a:p>
      </dsp:txBody>
      <dsp:txXfrm>
        <a:off x="728622" y="2767197"/>
        <a:ext cx="2623198" cy="15356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BE9B21-2E48-45E5-83E1-461B25F8A5B6}">
      <dsp:nvSpPr>
        <dsp:cNvPr id="0" name=""/>
        <dsp:cNvSpPr/>
      </dsp:nvSpPr>
      <dsp:spPr>
        <a:xfrm>
          <a:off x="0" y="513414"/>
          <a:ext cx="7886700" cy="5036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1. United Nations Humanitarian Digital Support Report (2023)</a:t>
          </a:r>
          <a:endParaRPr lang="en-US" sz="2100" kern="1200"/>
        </a:p>
      </dsp:txBody>
      <dsp:txXfrm>
        <a:off x="24588" y="538002"/>
        <a:ext cx="7837524" cy="454509"/>
      </dsp:txXfrm>
    </dsp:sp>
    <dsp:sp modelId="{590FD548-2DB6-467E-A41D-1A4D4C47D786}">
      <dsp:nvSpPr>
        <dsp:cNvPr id="0" name=""/>
        <dsp:cNvSpPr/>
      </dsp:nvSpPr>
      <dsp:spPr>
        <a:xfrm>
          <a:off x="0" y="1077579"/>
          <a:ext cx="7886700" cy="503685"/>
        </a:xfrm>
        <a:prstGeom prst="round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2. ShareTheMeal – UN World Food Programme Technology Brief</a:t>
          </a:r>
          <a:endParaRPr lang="en-US" sz="2100" kern="1200"/>
        </a:p>
      </dsp:txBody>
      <dsp:txXfrm>
        <a:off x="24588" y="1102167"/>
        <a:ext cx="7837524" cy="454509"/>
      </dsp:txXfrm>
    </dsp:sp>
    <dsp:sp modelId="{8EAC933F-598A-4DAA-923D-1380A0A12422}">
      <dsp:nvSpPr>
        <dsp:cNvPr id="0" name=""/>
        <dsp:cNvSpPr/>
      </dsp:nvSpPr>
      <dsp:spPr>
        <a:xfrm>
          <a:off x="0" y="1641744"/>
          <a:ext cx="7886700" cy="503685"/>
        </a:xfrm>
        <a:prstGeom prst="round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3. Red Cross Digital Response System Whitepaper</a:t>
          </a:r>
          <a:endParaRPr lang="en-US" sz="2100" kern="1200"/>
        </a:p>
      </dsp:txBody>
      <dsp:txXfrm>
        <a:off x="24588" y="1666332"/>
        <a:ext cx="7837524" cy="454509"/>
      </dsp:txXfrm>
    </dsp:sp>
    <dsp:sp modelId="{1C74184A-59CA-43F7-8E9F-D27F3D9C68CB}">
      <dsp:nvSpPr>
        <dsp:cNvPr id="0" name=""/>
        <dsp:cNvSpPr/>
      </dsp:nvSpPr>
      <dsp:spPr>
        <a:xfrm>
          <a:off x="0" y="2205909"/>
          <a:ext cx="7886700" cy="503685"/>
        </a:xfrm>
        <a:prstGeom prst="roundRect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4. GoFundMe Impact &amp; Social Contribution Report 2022</a:t>
          </a:r>
          <a:endParaRPr lang="en-US" sz="2100" kern="1200"/>
        </a:p>
      </dsp:txBody>
      <dsp:txXfrm>
        <a:off x="24588" y="2230497"/>
        <a:ext cx="7837524" cy="454509"/>
      </dsp:txXfrm>
    </dsp:sp>
    <dsp:sp modelId="{A66AB6CF-97B8-4112-8D13-48176C46AF9A}">
      <dsp:nvSpPr>
        <dsp:cNvPr id="0" name=""/>
        <dsp:cNvSpPr/>
      </dsp:nvSpPr>
      <dsp:spPr>
        <a:xfrm>
          <a:off x="0" y="2770074"/>
          <a:ext cx="7886700" cy="503685"/>
        </a:xfrm>
        <a:prstGeom prst="roundRect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5. Journal of Social Welfare &amp; Digital Aid Systems, Vol. 14, Issue 2</a:t>
          </a:r>
          <a:endParaRPr lang="en-US" sz="2100" kern="1200"/>
        </a:p>
      </dsp:txBody>
      <dsp:txXfrm>
        <a:off x="24588" y="2794662"/>
        <a:ext cx="7837524" cy="454509"/>
      </dsp:txXfrm>
    </dsp:sp>
    <dsp:sp modelId="{5627D1BD-51D7-45C0-86CE-E9505ED58FD5}">
      <dsp:nvSpPr>
        <dsp:cNvPr id="0" name=""/>
        <dsp:cNvSpPr/>
      </dsp:nvSpPr>
      <dsp:spPr>
        <a:xfrm>
          <a:off x="0" y="3334239"/>
          <a:ext cx="7886700" cy="50368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6. Mobile App Humanitarian Systems Design Study (C. Morgan, 2021)</a:t>
          </a:r>
          <a:endParaRPr lang="en-US" sz="2100" kern="1200"/>
        </a:p>
      </dsp:txBody>
      <dsp:txXfrm>
        <a:off x="24588" y="3358827"/>
        <a:ext cx="7837524" cy="454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1F9866A9-B167-4D75-8F7F-360025AD6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9141714" cy="3490956"/>
            <a:chOff x="651279" y="598259"/>
            <a:chExt cx="10889442" cy="5680742"/>
          </a:xfrm>
        </p:grpSpPr>
        <p:sp>
          <p:nvSpPr>
            <p:cNvPr id="44" name="Color">
              <a:extLst>
                <a:ext uri="{FF2B5EF4-FFF2-40B4-BE49-F238E27FC236}">
                  <a16:creationId xmlns:a16="http://schemas.microsoft.com/office/drawing/2014/main" id="{C2DD07C1-6CFB-48E5-AD0E-AC091042B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Color">
              <a:extLst>
                <a:ext uri="{FF2B5EF4-FFF2-40B4-BE49-F238E27FC236}">
                  <a16:creationId xmlns:a16="http://schemas.microsoft.com/office/drawing/2014/main" id="{F9A8FC0F-BD29-4D9A-ABF1-D75E3A269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EC2CE285-A560-6B0C-74BC-8E7F9020AD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2735" y="1766034"/>
            <a:ext cx="3547660" cy="3325931"/>
          </a:xfrm>
          <a:prstGeom prst="rect">
            <a:avLst/>
          </a:prstGeom>
        </p:spPr>
      </p:pic>
      <p:grpSp>
        <p:nvGrpSpPr>
          <p:cNvPr id="47" name="Group 4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2281" y="1014574"/>
            <a:ext cx="4225148" cy="2226769"/>
          </a:xfrm>
        </p:spPr>
        <p:txBody>
          <a:bodyPr anchor="ctr">
            <a:normAutofit/>
          </a:bodyPr>
          <a:lstStyle/>
          <a:p>
            <a:pPr algn="l"/>
            <a:r>
              <a:rPr lang="en-GB" sz="4200" dirty="0">
                <a:solidFill>
                  <a:schemeClr val="bg1"/>
                </a:solidFill>
              </a:rPr>
              <a:t>Human In Needs App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2281" y="3640633"/>
            <a:ext cx="4223562" cy="2487212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>
                <a:solidFill>
                  <a:srgbClr val="002060"/>
                </a:solidFill>
              </a:rPr>
              <a:t>Final Viva Presentation</a:t>
            </a:r>
          </a:p>
          <a:p>
            <a:pPr algn="l"/>
            <a:r>
              <a:rPr lang="en-US" sz="2200" b="1" dirty="0">
                <a:solidFill>
                  <a:srgbClr val="002060"/>
                </a:solidFill>
              </a:rPr>
              <a:t>Student name:</a:t>
            </a:r>
            <a:r>
              <a:rPr lang="en-US" sz="2200" dirty="0">
                <a:solidFill>
                  <a:srgbClr val="002060"/>
                </a:solidFill>
              </a:rPr>
              <a:t> Masod Abas Karim</a:t>
            </a:r>
          </a:p>
          <a:p>
            <a:pPr algn="l"/>
            <a:r>
              <a:rPr lang="en-US" sz="2200" b="1" dirty="0">
                <a:solidFill>
                  <a:srgbClr val="002060"/>
                </a:solidFill>
              </a:rPr>
              <a:t>Student number:</a:t>
            </a:r>
            <a:r>
              <a:rPr lang="en-US" sz="2200" dirty="0">
                <a:solidFill>
                  <a:srgbClr val="002060"/>
                </a:solidFill>
              </a:rPr>
              <a:t> 2227092</a:t>
            </a:r>
          </a:p>
          <a:p>
            <a:pPr algn="l"/>
            <a:r>
              <a:rPr lang="en-US" sz="2200" b="1" dirty="0">
                <a:solidFill>
                  <a:srgbClr val="002060"/>
                </a:solidFill>
              </a:rPr>
              <a:t>Supervisor:</a:t>
            </a:r>
            <a:r>
              <a:rPr lang="en-US" sz="2200" dirty="0">
                <a:solidFill>
                  <a:srgbClr val="002060"/>
                </a:solidFill>
              </a:rPr>
              <a:t> Nouh </a:t>
            </a:r>
            <a:r>
              <a:rPr lang="en-US" sz="2200" dirty="0" err="1">
                <a:solidFill>
                  <a:srgbClr val="002060"/>
                </a:solidFill>
              </a:rPr>
              <a:t>Elmitwally</a:t>
            </a:r>
            <a:endParaRPr lang="en-US" sz="2200" dirty="0">
              <a:solidFill>
                <a:srgbClr val="002060"/>
              </a:solidFill>
            </a:endParaRPr>
          </a:p>
          <a:p>
            <a:pPr algn="l"/>
            <a:endParaRPr lang="en-GB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EA422-D905-1255-ED94-5D7933FFE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Segoe UI" panose="020B0502040204020203" pitchFamily="34" charset="0"/>
              </a:rPr>
              <a:t>Agenda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185B4-CF24-2183-3BB9-D7EB32E844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GB" sz="2400" b="1" dirty="0"/>
              <a:t>Introduction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Aim &amp; Objective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Literature Review Summery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System Architectures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Project home screen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About Us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Contact Us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Transportation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Wats to Help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Project Timeline (Gantt Chart)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Features &amp; Functionalities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Methodology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Results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Future Recommendations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Conclusion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Demonstration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Q&amp;A</a:t>
            </a:r>
          </a:p>
          <a:p>
            <a:pPr>
              <a:lnSpc>
                <a:spcPct val="90000"/>
              </a:lnSpc>
              <a:spcAft>
                <a:spcPts val="563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Segoe UI" panose="020B0502040204020203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304111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E6926040-3A2B-B9D0-D739-022174A696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833" r="14673" b="-2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• </a:t>
            </a:r>
            <a:r>
              <a:rPr lang="en-GB" sz="2000" dirty="0"/>
              <a:t>Overview of the Human In Needs app</a:t>
            </a:r>
          </a:p>
          <a:p>
            <a:pPr marL="0" indent="0">
              <a:buNone/>
            </a:pPr>
            <a:r>
              <a:rPr lang="en-GB" sz="2000" dirty="0"/>
              <a:t>• A platform designed to support individuals in crisis</a:t>
            </a:r>
          </a:p>
          <a:p>
            <a:pPr marL="0" indent="0">
              <a:buNone/>
            </a:pPr>
            <a:r>
              <a:rPr lang="en-GB" sz="2000" dirty="0"/>
              <a:t>• Provides emergency resources, donations, and support services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>
                <a:highlight>
                  <a:srgbClr val="00FFFF"/>
                </a:highlight>
              </a:rPr>
              <a:t>Reference Source: [1]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dirty="0">
                <a:solidFill>
                  <a:srgbClr val="FFFFFF"/>
                </a:solidFill>
              </a:rPr>
              <a:t>Aims &amp;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• </a:t>
            </a:r>
            <a:r>
              <a:rPr lang="en-GB" sz="2000" dirty="0"/>
              <a:t>Connect donors and people in need</a:t>
            </a:r>
          </a:p>
          <a:p>
            <a:pPr marL="0" indent="0">
              <a:buNone/>
            </a:pPr>
            <a:r>
              <a:rPr lang="en-GB" sz="2000" dirty="0"/>
              <a:t>• Real‑time communication for support</a:t>
            </a:r>
          </a:p>
          <a:p>
            <a:pPr marL="0" indent="0">
              <a:buNone/>
            </a:pPr>
            <a:r>
              <a:rPr lang="en-GB" sz="2000" dirty="0"/>
              <a:t>• Improve accessibility to humanitarian aid</a:t>
            </a:r>
          </a:p>
          <a:p>
            <a:pPr marL="0" indent="0">
              <a:buNone/>
            </a:pPr>
            <a:r>
              <a:rPr lang="en-GB" sz="2000" dirty="0"/>
              <a:t>• Encourage community‑driven welfare support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>
                <a:highlight>
                  <a:srgbClr val="00FFFF"/>
                </a:highlight>
              </a:rPr>
              <a:t>Reference Source: [1][2]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dirty="0">
                <a:solidFill>
                  <a:srgbClr val="FFFFFF"/>
                </a:solidFill>
              </a:rPr>
              <a:t>Literature Review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01107" y="649480"/>
            <a:ext cx="5692852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• Study of digital humanitarian &amp; welfare platforms</a:t>
            </a:r>
          </a:p>
          <a:p>
            <a:pPr marL="0" indent="0">
              <a:buNone/>
            </a:pPr>
            <a:r>
              <a:rPr lang="en-GB" sz="2000" dirty="0"/>
              <a:t>• Review of donation apps: Red Cross, </a:t>
            </a:r>
            <a:r>
              <a:rPr lang="en-GB" sz="2000" dirty="0" err="1"/>
              <a:t>ShareTheMeal</a:t>
            </a:r>
            <a:r>
              <a:rPr lang="en-GB" sz="2000" dirty="0"/>
              <a:t>, GoFundMe</a:t>
            </a:r>
          </a:p>
          <a:p>
            <a:pPr marL="0" indent="0">
              <a:buNone/>
            </a:pPr>
            <a:r>
              <a:rPr lang="en-GB" sz="2000" dirty="0"/>
              <a:t>• Gaps identified: transparency, accessibility, verification</a:t>
            </a:r>
          </a:p>
          <a:p>
            <a:pPr marL="0" indent="0">
              <a:buNone/>
            </a:pPr>
            <a:r>
              <a:rPr lang="en-GB" sz="2000" dirty="0"/>
              <a:t>• Human In Needs app designed to improve trust‑based support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>
                <a:highlight>
                  <a:srgbClr val="00FFFF"/>
                </a:highlight>
              </a:rPr>
              <a:t>Reference Source: [2][3][4]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rgbClr val="FFFFFF"/>
                </a:solidFill>
              </a:rPr>
              <a:t>System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• </a:t>
            </a:r>
            <a:r>
              <a:rPr lang="en-GB" sz="2000" dirty="0"/>
              <a:t>Mobile‑based front‑end interface</a:t>
            </a:r>
          </a:p>
          <a:p>
            <a:pPr marL="0" indent="0">
              <a:buNone/>
            </a:pPr>
            <a:r>
              <a:rPr lang="en-GB" sz="2000" dirty="0"/>
              <a:t>• Secure database for donor/recipient data</a:t>
            </a:r>
          </a:p>
          <a:p>
            <a:pPr marL="0" indent="0">
              <a:buNone/>
            </a:pPr>
            <a:r>
              <a:rPr lang="en-GB" sz="2000" dirty="0"/>
              <a:t>• Authentication + verification layer</a:t>
            </a:r>
          </a:p>
          <a:p>
            <a:pPr marL="0" indent="0">
              <a:buNone/>
            </a:pPr>
            <a:r>
              <a:rPr lang="en-GB" sz="2000" dirty="0"/>
              <a:t>• Integrated map &amp; emergency location services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>
                <a:highlight>
                  <a:srgbClr val="00FFFF"/>
                </a:highlight>
              </a:rPr>
              <a:t>Reference Source: [6]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screenshot of a phone&#10;&#10;AI-generated content may be incorrect.">
            <a:extLst>
              <a:ext uri="{FF2B5EF4-FFF2-40B4-BE49-F238E27FC236}">
                <a16:creationId xmlns:a16="http://schemas.microsoft.com/office/drawing/2014/main" id="{D4A23D6C-C975-F0D1-266D-87B8FE4BD2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94" b="26682"/>
          <a:stretch>
            <a:fillRect/>
          </a:stretch>
        </p:blipFill>
        <p:spPr>
          <a:xfrm>
            <a:off x="20" y="1282"/>
            <a:ext cx="9143980" cy="677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227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649E800-A5C8-49A0-A453-ED537DA31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8BA67DD7-B75D-4A30-90A4-EEA9F64AF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1145" y="0"/>
            <a:ext cx="4623547" cy="6858000"/>
          </a:xfrm>
          <a:custGeom>
            <a:avLst/>
            <a:gdLst>
              <a:gd name="connsiteX0" fmla="*/ 0 w 6164729"/>
              <a:gd name="connsiteY0" fmla="*/ 6857542 h 6858000"/>
              <a:gd name="connsiteX1" fmla="*/ 199783 w 6164729"/>
              <a:gd name="connsiteY1" fmla="*/ 6857542 h 6858000"/>
              <a:gd name="connsiteX2" fmla="*/ 199783 w 6164729"/>
              <a:gd name="connsiteY2" fmla="*/ 6858000 h 6858000"/>
              <a:gd name="connsiteX3" fmla="*/ 0 w 6164729"/>
              <a:gd name="connsiteY3" fmla="*/ 6858000 h 6858000"/>
              <a:gd name="connsiteX4" fmla="*/ 4818273 w 6164729"/>
              <a:gd name="connsiteY4" fmla="*/ 0 h 6858000"/>
              <a:gd name="connsiteX5" fmla="*/ 5018056 w 6164729"/>
              <a:gd name="connsiteY5" fmla="*/ 0 h 6858000"/>
              <a:gd name="connsiteX6" fmla="*/ 5030703 w 6164729"/>
              <a:gd name="connsiteY6" fmla="*/ 31774 h 6858000"/>
              <a:gd name="connsiteX7" fmla="*/ 6085711 w 6164729"/>
              <a:gd name="connsiteY7" fmla="*/ 2682457 h 6858000"/>
              <a:gd name="connsiteX8" fmla="*/ 6085711 w 6164729"/>
              <a:gd name="connsiteY8" fmla="*/ 3752208 h 6858000"/>
              <a:gd name="connsiteX9" fmla="*/ 4928207 w 6164729"/>
              <a:gd name="connsiteY9" fmla="*/ 6660411 h 6858000"/>
              <a:gd name="connsiteX10" fmla="*/ 4849745 w 6164729"/>
              <a:gd name="connsiteY10" fmla="*/ 6857542 h 6858000"/>
              <a:gd name="connsiteX11" fmla="*/ 4649962 w 6164729"/>
              <a:gd name="connsiteY11" fmla="*/ 6857542 h 6858000"/>
              <a:gd name="connsiteX12" fmla="*/ 4728424 w 6164729"/>
              <a:gd name="connsiteY12" fmla="*/ 6660411 h 6858000"/>
              <a:gd name="connsiteX13" fmla="*/ 5885928 w 6164729"/>
              <a:gd name="connsiteY13" fmla="*/ 3752208 h 6858000"/>
              <a:gd name="connsiteX14" fmla="*/ 5885928 w 6164729"/>
              <a:gd name="connsiteY14" fmla="*/ 2682457 h 6858000"/>
              <a:gd name="connsiteX15" fmla="*/ 4830920 w 6164729"/>
              <a:gd name="connsiteY15" fmla="*/ 3177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164729" h="6858000">
                <a:moveTo>
                  <a:pt x="0" y="6857542"/>
                </a:moveTo>
                <a:lnTo>
                  <a:pt x="199783" y="6857542"/>
                </a:lnTo>
                <a:lnTo>
                  <a:pt x="199783" y="6858000"/>
                </a:lnTo>
                <a:lnTo>
                  <a:pt x="0" y="6858000"/>
                </a:lnTo>
                <a:close/>
                <a:moveTo>
                  <a:pt x="4818273" y="0"/>
                </a:moveTo>
                <a:lnTo>
                  <a:pt x="5018056" y="0"/>
                </a:lnTo>
                <a:lnTo>
                  <a:pt x="5030703" y="31774"/>
                </a:lnTo>
                <a:cubicBezTo>
                  <a:pt x="6085711" y="2682457"/>
                  <a:pt x="6085711" y="2682457"/>
                  <a:pt x="6085711" y="2682457"/>
                </a:cubicBezTo>
                <a:cubicBezTo>
                  <a:pt x="6191069" y="2988100"/>
                  <a:pt x="6191069" y="3446565"/>
                  <a:pt x="6085711" y="3752208"/>
                </a:cubicBezTo>
                <a:cubicBezTo>
                  <a:pt x="5601723" y="4968215"/>
                  <a:pt x="5223609" y="5918220"/>
                  <a:pt x="4928207" y="6660411"/>
                </a:cubicBezTo>
                <a:lnTo>
                  <a:pt x="4849745" y="6857542"/>
                </a:lnTo>
                <a:lnTo>
                  <a:pt x="4649962" y="6857542"/>
                </a:lnTo>
                <a:lnTo>
                  <a:pt x="4728424" y="6660411"/>
                </a:lnTo>
                <a:cubicBezTo>
                  <a:pt x="5023826" y="5918220"/>
                  <a:pt x="5401940" y="4968215"/>
                  <a:pt x="5885928" y="3752208"/>
                </a:cubicBezTo>
                <a:cubicBezTo>
                  <a:pt x="5991286" y="3446565"/>
                  <a:pt x="5991286" y="2988100"/>
                  <a:pt x="5885928" y="2682457"/>
                </a:cubicBezTo>
                <a:cubicBezTo>
                  <a:pt x="5885928" y="2682457"/>
                  <a:pt x="5885928" y="2682457"/>
                  <a:pt x="4830920" y="31774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erson sitting with his head in his hands&#10;&#10;AI-generated content may be incorrect.">
            <a:extLst>
              <a:ext uri="{FF2B5EF4-FFF2-40B4-BE49-F238E27FC236}">
                <a16:creationId xmlns:a16="http://schemas.microsoft.com/office/drawing/2014/main" id="{C486263C-73E5-4DBB-4AE7-325530DD27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677" y="183510"/>
            <a:ext cx="4161405" cy="6031023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E8C5FC48-0A3C-4D6D-A0D5-EEE93213D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70420" y="1075188"/>
            <a:ext cx="1171701" cy="1172973"/>
            <a:chOff x="9160561" y="1000124"/>
            <a:chExt cx="1562267" cy="1172973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DBBC336D-7E16-4EE1-90F2-8D9F2B618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0199BE21-2D26-4357-8702-909F3621A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00396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649E800-A5C8-49A0-A453-ED537DA31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BA67DD7-B75D-4A30-90A4-EEA9F64AF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1145" y="0"/>
            <a:ext cx="4623547" cy="6858000"/>
          </a:xfrm>
          <a:custGeom>
            <a:avLst/>
            <a:gdLst>
              <a:gd name="connsiteX0" fmla="*/ 0 w 6164729"/>
              <a:gd name="connsiteY0" fmla="*/ 6857542 h 6858000"/>
              <a:gd name="connsiteX1" fmla="*/ 199783 w 6164729"/>
              <a:gd name="connsiteY1" fmla="*/ 6857542 h 6858000"/>
              <a:gd name="connsiteX2" fmla="*/ 199783 w 6164729"/>
              <a:gd name="connsiteY2" fmla="*/ 6858000 h 6858000"/>
              <a:gd name="connsiteX3" fmla="*/ 0 w 6164729"/>
              <a:gd name="connsiteY3" fmla="*/ 6858000 h 6858000"/>
              <a:gd name="connsiteX4" fmla="*/ 4818273 w 6164729"/>
              <a:gd name="connsiteY4" fmla="*/ 0 h 6858000"/>
              <a:gd name="connsiteX5" fmla="*/ 5018056 w 6164729"/>
              <a:gd name="connsiteY5" fmla="*/ 0 h 6858000"/>
              <a:gd name="connsiteX6" fmla="*/ 5030703 w 6164729"/>
              <a:gd name="connsiteY6" fmla="*/ 31774 h 6858000"/>
              <a:gd name="connsiteX7" fmla="*/ 6085711 w 6164729"/>
              <a:gd name="connsiteY7" fmla="*/ 2682457 h 6858000"/>
              <a:gd name="connsiteX8" fmla="*/ 6085711 w 6164729"/>
              <a:gd name="connsiteY8" fmla="*/ 3752208 h 6858000"/>
              <a:gd name="connsiteX9" fmla="*/ 4928207 w 6164729"/>
              <a:gd name="connsiteY9" fmla="*/ 6660411 h 6858000"/>
              <a:gd name="connsiteX10" fmla="*/ 4849745 w 6164729"/>
              <a:gd name="connsiteY10" fmla="*/ 6857542 h 6858000"/>
              <a:gd name="connsiteX11" fmla="*/ 4649962 w 6164729"/>
              <a:gd name="connsiteY11" fmla="*/ 6857542 h 6858000"/>
              <a:gd name="connsiteX12" fmla="*/ 4728424 w 6164729"/>
              <a:gd name="connsiteY12" fmla="*/ 6660411 h 6858000"/>
              <a:gd name="connsiteX13" fmla="*/ 5885928 w 6164729"/>
              <a:gd name="connsiteY13" fmla="*/ 3752208 h 6858000"/>
              <a:gd name="connsiteX14" fmla="*/ 5885928 w 6164729"/>
              <a:gd name="connsiteY14" fmla="*/ 2682457 h 6858000"/>
              <a:gd name="connsiteX15" fmla="*/ 4830920 w 6164729"/>
              <a:gd name="connsiteY15" fmla="*/ 3177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164729" h="6858000">
                <a:moveTo>
                  <a:pt x="0" y="6857542"/>
                </a:moveTo>
                <a:lnTo>
                  <a:pt x="199783" y="6857542"/>
                </a:lnTo>
                <a:lnTo>
                  <a:pt x="199783" y="6858000"/>
                </a:lnTo>
                <a:lnTo>
                  <a:pt x="0" y="6858000"/>
                </a:lnTo>
                <a:close/>
                <a:moveTo>
                  <a:pt x="4818273" y="0"/>
                </a:moveTo>
                <a:lnTo>
                  <a:pt x="5018056" y="0"/>
                </a:lnTo>
                <a:lnTo>
                  <a:pt x="5030703" y="31774"/>
                </a:lnTo>
                <a:cubicBezTo>
                  <a:pt x="6085711" y="2682457"/>
                  <a:pt x="6085711" y="2682457"/>
                  <a:pt x="6085711" y="2682457"/>
                </a:cubicBezTo>
                <a:cubicBezTo>
                  <a:pt x="6191069" y="2988100"/>
                  <a:pt x="6191069" y="3446565"/>
                  <a:pt x="6085711" y="3752208"/>
                </a:cubicBezTo>
                <a:cubicBezTo>
                  <a:pt x="5601723" y="4968215"/>
                  <a:pt x="5223609" y="5918220"/>
                  <a:pt x="4928207" y="6660411"/>
                </a:cubicBezTo>
                <a:lnTo>
                  <a:pt x="4849745" y="6857542"/>
                </a:lnTo>
                <a:lnTo>
                  <a:pt x="4649962" y="6857542"/>
                </a:lnTo>
                <a:lnTo>
                  <a:pt x="4728424" y="6660411"/>
                </a:lnTo>
                <a:cubicBezTo>
                  <a:pt x="5023826" y="5918220"/>
                  <a:pt x="5401940" y="4968215"/>
                  <a:pt x="5885928" y="3752208"/>
                </a:cubicBezTo>
                <a:cubicBezTo>
                  <a:pt x="5991286" y="3446565"/>
                  <a:pt x="5991286" y="2988100"/>
                  <a:pt x="5885928" y="2682457"/>
                </a:cubicBezTo>
                <a:cubicBezTo>
                  <a:pt x="5885928" y="2682457"/>
                  <a:pt x="5885928" y="2682457"/>
                  <a:pt x="4830920" y="31774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lane flying over a cargo ship&#10;&#10;AI-generated content may be incorrect.">
            <a:extLst>
              <a:ext uri="{FF2B5EF4-FFF2-40B4-BE49-F238E27FC236}">
                <a16:creationId xmlns:a16="http://schemas.microsoft.com/office/drawing/2014/main" id="{C624889F-DD23-33B1-9E1E-7B9F3753A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156" y="643467"/>
            <a:ext cx="3885818" cy="5571066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E8C5FC48-0A3C-4D6D-A0D5-EEE93213D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70420" y="1075188"/>
            <a:ext cx="1171701" cy="1172973"/>
            <a:chOff x="9160561" y="1000124"/>
            <a:chExt cx="1562267" cy="1172973"/>
          </a:xfrm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DBBC336D-7E16-4EE1-90F2-8D9F2B618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0199BE21-2D26-4357-8702-909F3621A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59330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B649E800-A5C8-49A0-A453-ED537DA31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8BA67DD7-B75D-4A30-90A4-EEA9F64AF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1145" y="0"/>
            <a:ext cx="4623547" cy="6858000"/>
          </a:xfrm>
          <a:custGeom>
            <a:avLst/>
            <a:gdLst>
              <a:gd name="connsiteX0" fmla="*/ 0 w 6164729"/>
              <a:gd name="connsiteY0" fmla="*/ 6857542 h 6858000"/>
              <a:gd name="connsiteX1" fmla="*/ 199783 w 6164729"/>
              <a:gd name="connsiteY1" fmla="*/ 6857542 h 6858000"/>
              <a:gd name="connsiteX2" fmla="*/ 199783 w 6164729"/>
              <a:gd name="connsiteY2" fmla="*/ 6858000 h 6858000"/>
              <a:gd name="connsiteX3" fmla="*/ 0 w 6164729"/>
              <a:gd name="connsiteY3" fmla="*/ 6858000 h 6858000"/>
              <a:gd name="connsiteX4" fmla="*/ 4818273 w 6164729"/>
              <a:gd name="connsiteY4" fmla="*/ 0 h 6858000"/>
              <a:gd name="connsiteX5" fmla="*/ 5018056 w 6164729"/>
              <a:gd name="connsiteY5" fmla="*/ 0 h 6858000"/>
              <a:gd name="connsiteX6" fmla="*/ 5030703 w 6164729"/>
              <a:gd name="connsiteY6" fmla="*/ 31774 h 6858000"/>
              <a:gd name="connsiteX7" fmla="*/ 6085711 w 6164729"/>
              <a:gd name="connsiteY7" fmla="*/ 2682457 h 6858000"/>
              <a:gd name="connsiteX8" fmla="*/ 6085711 w 6164729"/>
              <a:gd name="connsiteY8" fmla="*/ 3752208 h 6858000"/>
              <a:gd name="connsiteX9" fmla="*/ 4928207 w 6164729"/>
              <a:gd name="connsiteY9" fmla="*/ 6660411 h 6858000"/>
              <a:gd name="connsiteX10" fmla="*/ 4849745 w 6164729"/>
              <a:gd name="connsiteY10" fmla="*/ 6857542 h 6858000"/>
              <a:gd name="connsiteX11" fmla="*/ 4649962 w 6164729"/>
              <a:gd name="connsiteY11" fmla="*/ 6857542 h 6858000"/>
              <a:gd name="connsiteX12" fmla="*/ 4728424 w 6164729"/>
              <a:gd name="connsiteY12" fmla="*/ 6660411 h 6858000"/>
              <a:gd name="connsiteX13" fmla="*/ 5885928 w 6164729"/>
              <a:gd name="connsiteY13" fmla="*/ 3752208 h 6858000"/>
              <a:gd name="connsiteX14" fmla="*/ 5885928 w 6164729"/>
              <a:gd name="connsiteY14" fmla="*/ 2682457 h 6858000"/>
              <a:gd name="connsiteX15" fmla="*/ 4830920 w 6164729"/>
              <a:gd name="connsiteY15" fmla="*/ 3177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164729" h="6858000">
                <a:moveTo>
                  <a:pt x="0" y="6857542"/>
                </a:moveTo>
                <a:lnTo>
                  <a:pt x="199783" y="6857542"/>
                </a:lnTo>
                <a:lnTo>
                  <a:pt x="199783" y="6858000"/>
                </a:lnTo>
                <a:lnTo>
                  <a:pt x="0" y="6858000"/>
                </a:lnTo>
                <a:close/>
                <a:moveTo>
                  <a:pt x="4818273" y="0"/>
                </a:moveTo>
                <a:lnTo>
                  <a:pt x="5018056" y="0"/>
                </a:lnTo>
                <a:lnTo>
                  <a:pt x="5030703" y="31774"/>
                </a:lnTo>
                <a:cubicBezTo>
                  <a:pt x="6085711" y="2682457"/>
                  <a:pt x="6085711" y="2682457"/>
                  <a:pt x="6085711" y="2682457"/>
                </a:cubicBezTo>
                <a:cubicBezTo>
                  <a:pt x="6191069" y="2988100"/>
                  <a:pt x="6191069" y="3446565"/>
                  <a:pt x="6085711" y="3752208"/>
                </a:cubicBezTo>
                <a:cubicBezTo>
                  <a:pt x="5601723" y="4968215"/>
                  <a:pt x="5223609" y="5918220"/>
                  <a:pt x="4928207" y="6660411"/>
                </a:cubicBezTo>
                <a:lnTo>
                  <a:pt x="4849745" y="6857542"/>
                </a:lnTo>
                <a:lnTo>
                  <a:pt x="4649962" y="6857542"/>
                </a:lnTo>
                <a:lnTo>
                  <a:pt x="4728424" y="6660411"/>
                </a:lnTo>
                <a:cubicBezTo>
                  <a:pt x="5023826" y="5918220"/>
                  <a:pt x="5401940" y="4968215"/>
                  <a:pt x="5885928" y="3752208"/>
                </a:cubicBezTo>
                <a:cubicBezTo>
                  <a:pt x="5991286" y="3446565"/>
                  <a:pt x="5991286" y="2988100"/>
                  <a:pt x="5885928" y="2682457"/>
                </a:cubicBezTo>
                <a:cubicBezTo>
                  <a:pt x="5885928" y="2682457"/>
                  <a:pt x="5885928" y="2682457"/>
                  <a:pt x="4830920" y="31774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screenshot of a social media post&#10;&#10;AI-generated content may be incorrect.">
            <a:extLst>
              <a:ext uri="{FF2B5EF4-FFF2-40B4-BE49-F238E27FC236}">
                <a16:creationId xmlns:a16="http://schemas.microsoft.com/office/drawing/2014/main" id="{97ECB0C3-A830-9D92-734A-7A5E106E4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590" y="643467"/>
            <a:ext cx="4052950" cy="5571066"/>
          </a:xfrm>
          <a:prstGeom prst="rect">
            <a:avLst/>
          </a:prstGeom>
        </p:spPr>
      </p:pic>
      <p:grpSp>
        <p:nvGrpSpPr>
          <p:cNvPr id="47" name="Group 46">
            <a:extLst>
              <a:ext uri="{FF2B5EF4-FFF2-40B4-BE49-F238E27FC236}">
                <a16:creationId xmlns:a16="http://schemas.microsoft.com/office/drawing/2014/main" id="{E8C5FC48-0A3C-4D6D-A0D5-EEE93213D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70420" y="1075188"/>
            <a:ext cx="1171701" cy="1172973"/>
            <a:chOff x="9160561" y="1000124"/>
            <a:chExt cx="1562267" cy="1172973"/>
          </a:xfrm>
        </p:grpSpPr>
        <p:sp>
          <p:nvSpPr>
            <p:cNvPr id="48" name="Freeform 5">
              <a:extLst>
                <a:ext uri="{FF2B5EF4-FFF2-40B4-BE49-F238E27FC236}">
                  <a16:creationId xmlns:a16="http://schemas.microsoft.com/office/drawing/2014/main" id="{DBBC336D-7E16-4EE1-90F2-8D9F2B618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0199BE21-2D26-4357-8702-909F3621A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30265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649E800-A5C8-49A0-A453-ED537DA31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BA67DD7-B75D-4A30-90A4-EEA9F64AF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1145" y="0"/>
            <a:ext cx="4623547" cy="6858000"/>
          </a:xfrm>
          <a:custGeom>
            <a:avLst/>
            <a:gdLst>
              <a:gd name="connsiteX0" fmla="*/ 0 w 6164729"/>
              <a:gd name="connsiteY0" fmla="*/ 6857542 h 6858000"/>
              <a:gd name="connsiteX1" fmla="*/ 199783 w 6164729"/>
              <a:gd name="connsiteY1" fmla="*/ 6857542 h 6858000"/>
              <a:gd name="connsiteX2" fmla="*/ 199783 w 6164729"/>
              <a:gd name="connsiteY2" fmla="*/ 6858000 h 6858000"/>
              <a:gd name="connsiteX3" fmla="*/ 0 w 6164729"/>
              <a:gd name="connsiteY3" fmla="*/ 6858000 h 6858000"/>
              <a:gd name="connsiteX4" fmla="*/ 4818273 w 6164729"/>
              <a:gd name="connsiteY4" fmla="*/ 0 h 6858000"/>
              <a:gd name="connsiteX5" fmla="*/ 5018056 w 6164729"/>
              <a:gd name="connsiteY5" fmla="*/ 0 h 6858000"/>
              <a:gd name="connsiteX6" fmla="*/ 5030703 w 6164729"/>
              <a:gd name="connsiteY6" fmla="*/ 31774 h 6858000"/>
              <a:gd name="connsiteX7" fmla="*/ 6085711 w 6164729"/>
              <a:gd name="connsiteY7" fmla="*/ 2682457 h 6858000"/>
              <a:gd name="connsiteX8" fmla="*/ 6085711 w 6164729"/>
              <a:gd name="connsiteY8" fmla="*/ 3752208 h 6858000"/>
              <a:gd name="connsiteX9" fmla="*/ 4928207 w 6164729"/>
              <a:gd name="connsiteY9" fmla="*/ 6660411 h 6858000"/>
              <a:gd name="connsiteX10" fmla="*/ 4849745 w 6164729"/>
              <a:gd name="connsiteY10" fmla="*/ 6857542 h 6858000"/>
              <a:gd name="connsiteX11" fmla="*/ 4649962 w 6164729"/>
              <a:gd name="connsiteY11" fmla="*/ 6857542 h 6858000"/>
              <a:gd name="connsiteX12" fmla="*/ 4728424 w 6164729"/>
              <a:gd name="connsiteY12" fmla="*/ 6660411 h 6858000"/>
              <a:gd name="connsiteX13" fmla="*/ 5885928 w 6164729"/>
              <a:gd name="connsiteY13" fmla="*/ 3752208 h 6858000"/>
              <a:gd name="connsiteX14" fmla="*/ 5885928 w 6164729"/>
              <a:gd name="connsiteY14" fmla="*/ 2682457 h 6858000"/>
              <a:gd name="connsiteX15" fmla="*/ 4830920 w 6164729"/>
              <a:gd name="connsiteY15" fmla="*/ 3177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164729" h="6858000">
                <a:moveTo>
                  <a:pt x="0" y="6857542"/>
                </a:moveTo>
                <a:lnTo>
                  <a:pt x="199783" y="6857542"/>
                </a:lnTo>
                <a:lnTo>
                  <a:pt x="199783" y="6858000"/>
                </a:lnTo>
                <a:lnTo>
                  <a:pt x="0" y="6858000"/>
                </a:lnTo>
                <a:close/>
                <a:moveTo>
                  <a:pt x="4818273" y="0"/>
                </a:moveTo>
                <a:lnTo>
                  <a:pt x="5018056" y="0"/>
                </a:lnTo>
                <a:lnTo>
                  <a:pt x="5030703" y="31774"/>
                </a:lnTo>
                <a:cubicBezTo>
                  <a:pt x="6085711" y="2682457"/>
                  <a:pt x="6085711" y="2682457"/>
                  <a:pt x="6085711" y="2682457"/>
                </a:cubicBezTo>
                <a:cubicBezTo>
                  <a:pt x="6191069" y="2988100"/>
                  <a:pt x="6191069" y="3446565"/>
                  <a:pt x="6085711" y="3752208"/>
                </a:cubicBezTo>
                <a:cubicBezTo>
                  <a:pt x="5601723" y="4968215"/>
                  <a:pt x="5223609" y="5918220"/>
                  <a:pt x="4928207" y="6660411"/>
                </a:cubicBezTo>
                <a:lnTo>
                  <a:pt x="4849745" y="6857542"/>
                </a:lnTo>
                <a:lnTo>
                  <a:pt x="4649962" y="6857542"/>
                </a:lnTo>
                <a:lnTo>
                  <a:pt x="4728424" y="6660411"/>
                </a:lnTo>
                <a:cubicBezTo>
                  <a:pt x="5023826" y="5918220"/>
                  <a:pt x="5401940" y="4968215"/>
                  <a:pt x="5885928" y="3752208"/>
                </a:cubicBezTo>
                <a:cubicBezTo>
                  <a:pt x="5991286" y="3446565"/>
                  <a:pt x="5991286" y="2988100"/>
                  <a:pt x="5885928" y="2682457"/>
                </a:cubicBezTo>
                <a:cubicBezTo>
                  <a:pt x="5885928" y="2682457"/>
                  <a:pt x="5885928" y="2682457"/>
                  <a:pt x="4830920" y="31774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oster with hands around a globe&#10;&#10;AI-generated content may be incorrect.">
            <a:extLst>
              <a:ext uri="{FF2B5EF4-FFF2-40B4-BE49-F238E27FC236}">
                <a16:creationId xmlns:a16="http://schemas.microsoft.com/office/drawing/2014/main" id="{7DF0342E-38F1-FE2B-B764-84E8D15BC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109" y="279242"/>
            <a:ext cx="4453432" cy="6121557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E8C5FC48-0A3C-4D6D-A0D5-EEE93213D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70420" y="1075188"/>
            <a:ext cx="1171701" cy="1172973"/>
            <a:chOff x="9160561" y="1000124"/>
            <a:chExt cx="1562267" cy="1172973"/>
          </a:xfrm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DBBC336D-7E16-4EE1-90F2-8D9F2B618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0199BE21-2D26-4357-8702-909F3621A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47819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19F30D-2F81-4671-6B6C-3C8295CE4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73" y="1024681"/>
            <a:ext cx="8966342" cy="573953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7ECF332-E3E5-0F22-4527-2B41B4E88A1E}"/>
              </a:ext>
            </a:extLst>
          </p:cNvPr>
          <p:cNvSpPr/>
          <p:nvPr/>
        </p:nvSpPr>
        <p:spPr>
          <a:xfrm>
            <a:off x="83873" y="93785"/>
            <a:ext cx="8966342" cy="80889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Ghantt Chart</a:t>
            </a:r>
          </a:p>
        </p:txBody>
      </p:sp>
    </p:spTree>
    <p:extLst>
      <p:ext uri="{BB962C8B-B14F-4D97-AF65-F5344CB8AC3E}">
        <p14:creationId xmlns:p14="http://schemas.microsoft.com/office/powerpoint/2010/main" val="33328807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B8FEE2E-2AD8-6962-A1A6-10235490923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22" r="10877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Features &amp; Functionalities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E8AFFD-670B-30E4-2036-122F37609D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071395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89C658F-5E59-111A-7281-4D723ABB325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5217" r="1478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Methodology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CF9DA43D-680B-3611-DC4D-6E13384356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420586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52FA1C2-E68A-D22D-E488-E5CDE5AECC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01" b="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Results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3E7FC5-0FF0-B289-5DED-E859F9DB4F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507525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636E8F-7007-0474-1C66-641B6D89A8E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6435" r="4563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0FFED7-2EEC-44B4-484D-CCD9F1F86F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237322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F04F41-226B-C1B8-8F79-79144CD032D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Future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172950-B218-832C-3684-7870DB736A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795201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9B8CCB8-9E02-C900-F58F-B2D6E1493E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Demonstration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1E7451-FBF2-4E9B-CEE5-ADF970E040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452062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D4211B7-5A30-7CD7-5A04-43D1475BB2C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535" r="10464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B3FB33-5394-024D-2425-33D597BC31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549968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and blue symbols">
            <a:extLst>
              <a:ext uri="{FF2B5EF4-FFF2-40B4-BE49-F238E27FC236}">
                <a16:creationId xmlns:a16="http://schemas.microsoft.com/office/drawing/2014/main" id="{7C3A2542-F7CE-B3C8-7EA5-1781A8A4FE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4" b="130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950" y="1860919"/>
            <a:ext cx="373146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7896" y="2299176"/>
            <a:ext cx="3098526" cy="15711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100"/>
              <a:t>Questions &amp; Answers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67896" y="4199213"/>
            <a:ext cx="3143954" cy="5985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/>
              <a:t>Thank you – ready for discussion.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52377" y="403477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509</Words>
  <Application>Microsoft Office PowerPoint</Application>
  <PresentationFormat>On-screen Show (4:3)</PresentationFormat>
  <Paragraphs>95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Segoe UI</vt:lpstr>
      <vt:lpstr>Office Theme</vt:lpstr>
      <vt:lpstr>Human In Needs App</vt:lpstr>
      <vt:lpstr>Agenda</vt:lpstr>
      <vt:lpstr>Introduction</vt:lpstr>
      <vt:lpstr>Aims &amp; Objectives</vt:lpstr>
      <vt:lpstr>Literature Review Summary</vt:lpstr>
      <vt:lpstr>System Architecture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Features &amp; Functionalities</vt:lpstr>
      <vt:lpstr>Methodology</vt:lpstr>
      <vt:lpstr>Results</vt:lpstr>
      <vt:lpstr>Conclusion</vt:lpstr>
      <vt:lpstr>Future Recommendations</vt:lpstr>
      <vt:lpstr>Demonstration</vt:lpstr>
      <vt:lpstr>References</vt:lpstr>
      <vt:lpstr>Questions &amp; Answers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Masod Karim</dc:creator>
  <cp:keywords/>
  <dc:description>generated using python-pptx</dc:description>
  <cp:lastModifiedBy>Masod Karim</cp:lastModifiedBy>
  <cp:revision>3</cp:revision>
  <dcterms:created xsi:type="dcterms:W3CDTF">2013-01-27T09:14:16Z</dcterms:created>
  <dcterms:modified xsi:type="dcterms:W3CDTF">2025-11-27T14:50:06Z</dcterms:modified>
  <cp:category/>
</cp:coreProperties>
</file>