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DAF4E1-5B57-8BAE-458B-0AB106163292}" v="138" dt="2026-10-24T20:29:35.0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leema Abid (2328489)" userId="S::2328489@student.uwtsd.ac.uk::d6e8193d-23a4-437e-8467-d2b9fcb66076" providerId="AD" clId="Web-{F4DAF4E1-5B57-8BAE-458B-0AB106163292}"/>
    <pc:docChg chg="mod addSld modSld sldOrd addMainMaster delMainMaster">
      <pc:chgData name="Haleema Abid (2328489)" userId="S::2328489@student.uwtsd.ac.uk::d6e8193d-23a4-437e-8467-d2b9fcb66076" providerId="AD" clId="Web-{F4DAF4E1-5B57-8BAE-458B-0AB106163292}" dt="2026-10-24T20:29:33.911" v="99" actId="20577"/>
      <pc:docMkLst>
        <pc:docMk/>
      </pc:docMkLst>
      <pc:sldChg chg="addSp delSp modSp mod setBg modClrScheme delDesignElem chgLayout">
        <pc:chgData name="Haleema Abid (2328489)" userId="S::2328489@student.uwtsd.ac.uk::d6e8193d-23a4-437e-8467-d2b9fcb66076" providerId="AD" clId="Web-{F4DAF4E1-5B57-8BAE-458B-0AB106163292}" dt="2026-10-24T16:30:52.169" v="32"/>
        <pc:sldMkLst>
          <pc:docMk/>
          <pc:sldMk cId="109857222" sldId="256"/>
        </pc:sldMkLst>
        <pc:spChg chg="del">
          <ac:chgData name="Haleema Abid (2328489)" userId="S::2328489@student.uwtsd.ac.uk::d6e8193d-23a4-437e-8467-d2b9fcb66076" providerId="AD" clId="Web-{F4DAF4E1-5B57-8BAE-458B-0AB106163292}" dt="2026-10-24T16:20:48.897" v="0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Haleema Abid (2328489)" userId="S::2328489@student.uwtsd.ac.uk::d6e8193d-23a4-437e-8467-d2b9fcb66076" providerId="AD" clId="Web-{F4DAF4E1-5B57-8BAE-458B-0AB106163292}" dt="2026-10-24T16:20:51.866" v="1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Haleema Abid (2328489)" userId="S::2328489@student.uwtsd.ac.uk::d6e8193d-23a4-437e-8467-d2b9fcb66076" providerId="AD" clId="Web-{F4DAF4E1-5B57-8BAE-458B-0AB106163292}" dt="2026-10-24T16:22:26.448" v="4"/>
          <ac:spMkLst>
            <pc:docMk/>
            <pc:sldMk cId="109857222" sldId="256"/>
            <ac:spMk id="9" creationId="{16B067B1-F4E5-4FDF-813D-C9E872E80075}"/>
          </ac:spMkLst>
        </pc:spChg>
        <pc:spChg chg="add del">
          <ac:chgData name="Haleema Abid (2328489)" userId="S::2328489@student.uwtsd.ac.uk::d6e8193d-23a4-437e-8467-d2b9fcb66076" providerId="AD" clId="Web-{F4DAF4E1-5B57-8BAE-458B-0AB106163292}" dt="2026-10-24T16:22:29.213" v="6"/>
          <ac:spMkLst>
            <pc:docMk/>
            <pc:sldMk cId="109857222" sldId="256"/>
            <ac:spMk id="11" creationId="{E2384209-CB15-4CDF-9D31-C44FD9A3F20D}"/>
          </ac:spMkLst>
        </pc:spChg>
        <pc:spChg chg="add del">
          <ac:chgData name="Haleema Abid (2328489)" userId="S::2328489@student.uwtsd.ac.uk::d6e8193d-23a4-437e-8467-d2b9fcb66076" providerId="AD" clId="Web-{F4DAF4E1-5B57-8BAE-458B-0AB106163292}" dt="2026-10-24T16:22:29.213" v="6"/>
          <ac:spMkLst>
            <pc:docMk/>
            <pc:sldMk cId="109857222" sldId="256"/>
            <ac:spMk id="12" creationId="{AB8C311F-7253-4AED-9701-7FC0708C41C7}"/>
          </ac:spMkLst>
        </pc:spChg>
        <pc:spChg chg="add del">
          <ac:chgData name="Haleema Abid (2328489)" userId="S::2328489@student.uwtsd.ac.uk::d6e8193d-23a4-437e-8467-d2b9fcb66076" providerId="AD" clId="Web-{F4DAF4E1-5B57-8BAE-458B-0AB106163292}" dt="2026-10-24T16:22:29.213" v="6"/>
          <ac:spMkLst>
            <pc:docMk/>
            <pc:sldMk cId="109857222" sldId="256"/>
            <ac:spMk id="13" creationId="{2633B3B5-CC90-43F0-8714-D31D1F3F0209}"/>
          </ac:spMkLst>
        </pc:spChg>
        <pc:spChg chg="add del">
          <ac:chgData name="Haleema Abid (2328489)" userId="S::2328489@student.uwtsd.ac.uk::d6e8193d-23a4-437e-8467-d2b9fcb66076" providerId="AD" clId="Web-{F4DAF4E1-5B57-8BAE-458B-0AB106163292}" dt="2026-10-24T16:22:29.213" v="6"/>
          <ac:spMkLst>
            <pc:docMk/>
            <pc:sldMk cId="109857222" sldId="256"/>
            <ac:spMk id="15" creationId="{A8D57A06-A426-446D-B02C-A2DC6B62E45E}"/>
          </ac:spMkLst>
        </pc:spChg>
        <pc:spChg chg="add del">
          <ac:chgData name="Haleema Abid (2328489)" userId="S::2328489@student.uwtsd.ac.uk::d6e8193d-23a4-437e-8467-d2b9fcb66076" providerId="AD" clId="Web-{F4DAF4E1-5B57-8BAE-458B-0AB106163292}" dt="2026-10-24T16:27:04.567" v="14"/>
          <ac:spMkLst>
            <pc:docMk/>
            <pc:sldMk cId="109857222" sldId="256"/>
            <ac:spMk id="17" creationId="{16B067B1-F4E5-4FDF-813D-C9E872E80075}"/>
          </ac:spMkLst>
        </pc:spChg>
        <pc:spChg chg="add del">
          <ac:chgData name="Haleema Abid (2328489)" userId="S::2328489@student.uwtsd.ac.uk::d6e8193d-23a4-437e-8467-d2b9fcb66076" providerId="AD" clId="Web-{F4DAF4E1-5B57-8BAE-458B-0AB106163292}" dt="2026-10-24T16:30:23.621" v="29"/>
          <ac:spMkLst>
            <pc:docMk/>
            <pc:sldMk cId="109857222" sldId="256"/>
            <ac:spMk id="22" creationId="{16B067B1-F4E5-4FDF-813D-C9E872E80075}"/>
          </ac:spMkLst>
        </pc:spChg>
        <pc:graphicFrameChg chg="add del mod modGraphic">
          <ac:chgData name="Haleema Abid (2328489)" userId="S::2328489@student.uwtsd.ac.uk::d6e8193d-23a4-437e-8467-d2b9fcb66076" providerId="AD" clId="Web-{F4DAF4E1-5B57-8BAE-458B-0AB106163292}" dt="2026-10-24T16:28:28.476" v="28"/>
          <ac:graphicFrameMkLst>
            <pc:docMk/>
            <pc:sldMk cId="109857222" sldId="256"/>
            <ac:graphicFrameMk id="7" creationId="{551D63CF-BD31-8FF6-3729-C212D1728682}"/>
          </ac:graphicFrameMkLst>
        </pc:graphicFrameChg>
        <pc:picChg chg="add del mod">
          <ac:chgData name="Haleema Abid (2328489)" userId="S::2328489@student.uwtsd.ac.uk::d6e8193d-23a4-437e-8467-d2b9fcb66076" providerId="AD" clId="Web-{F4DAF4E1-5B57-8BAE-458B-0AB106163292}" dt="2026-10-24T16:26:24.863" v="12"/>
          <ac:picMkLst>
            <pc:docMk/>
            <pc:sldMk cId="109857222" sldId="256"/>
            <ac:picMk id="4" creationId="{6C5FF926-103C-EADC-B61B-1B4F48F22BDA}"/>
          </ac:picMkLst>
        </pc:picChg>
        <pc:picChg chg="add del mod">
          <ac:chgData name="Haleema Abid (2328489)" userId="S::2328489@student.uwtsd.ac.uk::d6e8193d-23a4-437e-8467-d2b9fcb66076" providerId="AD" clId="Web-{F4DAF4E1-5B57-8BAE-458B-0AB106163292}" dt="2026-10-24T16:30:39.294" v="31"/>
          <ac:picMkLst>
            <pc:docMk/>
            <pc:sldMk cId="109857222" sldId="256"/>
            <ac:picMk id="5" creationId="{83E3F467-5E62-C3E0-B061-31B643E70BE3}"/>
          </ac:picMkLst>
        </pc:picChg>
        <pc:picChg chg="add mod">
          <ac:chgData name="Haleema Abid (2328489)" userId="S::2328489@student.uwtsd.ac.uk::d6e8193d-23a4-437e-8467-d2b9fcb66076" providerId="AD" clId="Web-{F4DAF4E1-5B57-8BAE-458B-0AB106163292}" dt="2026-10-24T16:30:52.169" v="32"/>
          <ac:picMkLst>
            <pc:docMk/>
            <pc:sldMk cId="109857222" sldId="256"/>
            <ac:picMk id="8" creationId="{0C77D427-D3F9-7337-34DD-E05C523B2E16}"/>
          </ac:picMkLst>
        </pc:picChg>
      </pc:sldChg>
      <pc:sldChg chg="addSp modSp new ord">
        <pc:chgData name="Haleema Abid (2328489)" userId="S::2328489@student.uwtsd.ac.uk::d6e8193d-23a4-437e-8467-d2b9fcb66076" providerId="AD" clId="Web-{F4DAF4E1-5B57-8BAE-458B-0AB106163292}" dt="2026-10-24T20:29:33.911" v="99" actId="20577"/>
        <pc:sldMkLst>
          <pc:docMk/>
          <pc:sldMk cId="2512378712" sldId="257"/>
        </pc:sldMkLst>
        <pc:spChg chg="add mod">
          <ac:chgData name="Haleema Abid (2328489)" userId="S::2328489@student.uwtsd.ac.uk::d6e8193d-23a4-437e-8467-d2b9fcb66076" providerId="AD" clId="Web-{F4DAF4E1-5B57-8BAE-458B-0AB106163292}" dt="2026-10-24T20:29:33.911" v="99" actId="20577"/>
          <ac:spMkLst>
            <pc:docMk/>
            <pc:sldMk cId="2512378712" sldId="257"/>
            <ac:spMk id="4" creationId="{4F47315D-C2C3-0E01-802D-4E41905B1867}"/>
          </ac:spMkLst>
        </pc:spChg>
        <pc:picChg chg="add mod modCrop">
          <ac:chgData name="Haleema Abid (2328489)" userId="S::2328489@student.uwtsd.ac.uk::d6e8193d-23a4-437e-8467-d2b9fcb66076" providerId="AD" clId="Web-{F4DAF4E1-5B57-8BAE-458B-0AB106163292}" dt="2026-10-24T16:36:27.572" v="41" actId="1076"/>
          <ac:picMkLst>
            <pc:docMk/>
            <pc:sldMk cId="2512378712" sldId="257"/>
            <ac:picMk id="2" creationId="{845A845D-F251-ABC0-6FDE-7D70841CFD9E}"/>
          </ac:picMkLst>
        </pc:picChg>
        <pc:picChg chg="add mod">
          <ac:chgData name="Haleema Abid (2328489)" userId="S::2328489@student.uwtsd.ac.uk::d6e8193d-23a4-437e-8467-d2b9fcb66076" providerId="AD" clId="Web-{F4DAF4E1-5B57-8BAE-458B-0AB106163292}" dt="2026-10-24T16:36:47.151" v="43" actId="1076"/>
          <ac:picMkLst>
            <pc:docMk/>
            <pc:sldMk cId="2512378712" sldId="257"/>
            <ac:picMk id="3" creationId="{E382EF10-E043-5AFE-F6DA-73250FF25DAD}"/>
          </ac:picMkLst>
        </pc:picChg>
      </pc:sldChg>
      <pc:sldMasterChg chg="del delSldLayout">
        <pc:chgData name="Haleema Abid (2328489)" userId="S::2328489@student.uwtsd.ac.uk::d6e8193d-23a4-437e-8467-d2b9fcb66076" providerId="AD" clId="Web-{F4DAF4E1-5B57-8BAE-458B-0AB106163292}" dt="2026-10-24T16:30:23.621" v="29"/>
        <pc:sldMasterMkLst>
          <pc:docMk/>
          <pc:sldMasterMk cId="2460954070" sldId="2147483660"/>
        </pc:sldMasterMkLst>
        <pc:sldLayoutChg chg="del">
          <pc:chgData name="Haleema Abid (2328489)" userId="S::2328489@student.uwtsd.ac.uk::d6e8193d-23a4-437e-8467-d2b9fcb66076" providerId="AD" clId="Web-{F4DAF4E1-5B57-8BAE-458B-0AB106163292}" dt="2026-10-24T16:30:23.621" v="29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Haleema Abid (2328489)" userId="S::2328489@student.uwtsd.ac.uk::d6e8193d-23a4-437e-8467-d2b9fcb66076" providerId="AD" clId="Web-{F4DAF4E1-5B57-8BAE-458B-0AB106163292}" dt="2026-10-24T16:30:23.621" v="29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Haleema Abid (2328489)" userId="S::2328489@student.uwtsd.ac.uk::d6e8193d-23a4-437e-8467-d2b9fcb66076" providerId="AD" clId="Web-{F4DAF4E1-5B57-8BAE-458B-0AB106163292}" dt="2026-10-24T16:30:23.621" v="29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Haleema Abid (2328489)" userId="S::2328489@student.uwtsd.ac.uk::d6e8193d-23a4-437e-8467-d2b9fcb66076" providerId="AD" clId="Web-{F4DAF4E1-5B57-8BAE-458B-0AB106163292}" dt="2026-10-24T16:30:23.621" v="29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Haleema Abid (2328489)" userId="S::2328489@student.uwtsd.ac.uk::d6e8193d-23a4-437e-8467-d2b9fcb66076" providerId="AD" clId="Web-{F4DAF4E1-5B57-8BAE-458B-0AB106163292}" dt="2026-10-24T16:30:23.621" v="29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Haleema Abid (2328489)" userId="S::2328489@student.uwtsd.ac.uk::d6e8193d-23a4-437e-8467-d2b9fcb66076" providerId="AD" clId="Web-{F4DAF4E1-5B57-8BAE-458B-0AB106163292}" dt="2026-10-24T16:30:23.621" v="29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Haleema Abid (2328489)" userId="S::2328489@student.uwtsd.ac.uk::d6e8193d-23a4-437e-8467-d2b9fcb66076" providerId="AD" clId="Web-{F4DAF4E1-5B57-8BAE-458B-0AB106163292}" dt="2026-10-24T16:30:23.621" v="29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Haleema Abid (2328489)" userId="S::2328489@student.uwtsd.ac.uk::d6e8193d-23a4-437e-8467-d2b9fcb66076" providerId="AD" clId="Web-{F4DAF4E1-5B57-8BAE-458B-0AB106163292}" dt="2026-10-24T16:30:23.621" v="29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Haleema Abid (2328489)" userId="S::2328489@student.uwtsd.ac.uk::d6e8193d-23a4-437e-8467-d2b9fcb66076" providerId="AD" clId="Web-{F4DAF4E1-5B57-8BAE-458B-0AB106163292}" dt="2026-10-24T16:30:23.621" v="29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Haleema Abid (2328489)" userId="S::2328489@student.uwtsd.ac.uk::d6e8193d-23a4-437e-8467-d2b9fcb66076" providerId="AD" clId="Web-{F4DAF4E1-5B57-8BAE-458B-0AB106163292}" dt="2026-10-24T16:30:23.621" v="29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Haleema Abid (2328489)" userId="S::2328489@student.uwtsd.ac.uk::d6e8193d-23a4-437e-8467-d2b9fcb66076" providerId="AD" clId="Web-{F4DAF4E1-5B57-8BAE-458B-0AB106163292}" dt="2026-10-24T16:30:23.621" v="29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Haleema Abid (2328489)" userId="S::2328489@student.uwtsd.ac.uk::d6e8193d-23a4-437e-8467-d2b9fcb66076" providerId="AD" clId="Web-{F4DAF4E1-5B57-8BAE-458B-0AB106163292}" dt="2026-10-24T16:30:26.246" v="30"/>
        <pc:sldMasterMkLst>
          <pc:docMk/>
          <pc:sldMasterMk cId="2373178454" sldId="2147483672"/>
        </pc:sldMasterMkLst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2999178385" sldId="2147483673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1432126298" sldId="2147483674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2715761995" sldId="2147483675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4109585264" sldId="2147483676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2958032616" sldId="2147483677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598086702" sldId="2147483678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2899329931" sldId="2147483679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1133922044" sldId="2147483680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3707293123" sldId="2147483681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1401327780" sldId="2147483682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3278904685" sldId="2147483683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3727197713" sldId="2147483684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4191311594" sldId="2147483685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3099416379" sldId="2147483686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4203327675" sldId="2147483687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4198543370" sldId="2147483688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3653343439" sldId="2147483689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4207863254" sldId="2147483690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112326674" sldId="2147483691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651340703" sldId="2147483692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2437154519" sldId="2147483693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3488871721" sldId="2147483694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1364270695" sldId="2147483695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2689002632" sldId="2147483696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887778908" sldId="2147483697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4115991938" sldId="2147483698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1465241723" sldId="2147483699"/>
          </pc:sldLayoutMkLst>
        </pc:sldLayoutChg>
        <pc:sldLayoutChg chg="add del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2373178454" sldId="2147483672"/>
            <pc:sldLayoutMk cId="43245225" sldId="2147483700"/>
          </pc:sldLayoutMkLst>
        </pc:sldLayoutChg>
      </pc:sldMasterChg>
      <pc:sldMasterChg chg="add addSldLayout modSldLayout">
        <pc:chgData name="Haleema Abid (2328489)" userId="S::2328489@student.uwtsd.ac.uk::d6e8193d-23a4-437e-8467-d2b9fcb66076" providerId="AD" clId="Web-{F4DAF4E1-5B57-8BAE-458B-0AB106163292}" dt="2026-10-24T16:30:26.246" v="30"/>
        <pc:sldMasterMkLst>
          <pc:docMk/>
          <pc:sldMasterMk cId="394565788" sldId="2147483701"/>
        </pc:sldMasterMkLst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4064645047" sldId="2147483702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287733029" sldId="2147483703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3286053255" sldId="2147483704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2327542341" sldId="2147483705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2351899438" sldId="2147483706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1950336086" sldId="2147483707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3762716090" sldId="2147483708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165298720" sldId="2147483709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147259681" sldId="2147483710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4273359135" sldId="2147483711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3480198973" sldId="2147483712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3713946292" sldId="2147483713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4065571143" sldId="2147483714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184425227" sldId="2147483715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1774895264" sldId="2147483716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1895416684" sldId="2147483717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1672580481" sldId="2147483718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2341395684" sldId="2147483719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2847231125" sldId="2147483720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2555663164" sldId="2147483721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2379115605" sldId="2147483722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3132898679" sldId="2147483723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487501495" sldId="2147483724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1575160621" sldId="2147483725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3677611910" sldId="2147483726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2170173866" sldId="2147483727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2712895922" sldId="2147483728"/>
          </pc:sldLayoutMkLst>
        </pc:sldLayoutChg>
        <pc:sldLayoutChg chg="add mod replId">
          <pc:chgData name="Haleema Abid (2328489)" userId="S::2328489@student.uwtsd.ac.uk::d6e8193d-23a4-437e-8467-d2b9fcb66076" providerId="AD" clId="Web-{F4DAF4E1-5B57-8BAE-458B-0AB106163292}" dt="2026-10-24T16:30:26.246" v="30"/>
          <pc:sldLayoutMkLst>
            <pc:docMk/>
            <pc:sldMasterMk cId="394565788" sldId="2147483701"/>
            <pc:sldLayoutMk cId="1462689238" sldId="214748372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179867CD-CD09-0EEC-D165-96584688B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" y="64007"/>
            <a:ext cx="12015216" cy="5120639"/>
          </a:xfrm>
        </p:spPr>
        <p:txBody>
          <a:bodyPr>
            <a:normAutofit/>
          </a:bodyPr>
          <a:lstStyle>
            <a:lvl1pPr>
              <a:defRPr sz="110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5360878"/>
            <a:ext cx="10037064" cy="566928"/>
          </a:xfrm>
        </p:spPr>
        <p:txBody>
          <a:bodyPr anchor="b" anchorCtr="0">
            <a:normAutofit/>
          </a:bodyPr>
          <a:lstStyle>
            <a:lvl1pPr marL="0" indent="0" algn="r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C1F8589-B640-4540-D0AD-2B0461CD3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387805" y="5749927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4645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6"/>
            <a:ext cx="10840626" cy="79051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8135" y="1880756"/>
            <a:ext cx="10840627" cy="455814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D144482-F463-E942-01AE-69DF54F417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586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733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7847" y="4676177"/>
            <a:ext cx="10835639" cy="1319510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54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7847" y="6065134"/>
            <a:ext cx="10835639" cy="373766"/>
          </a:xfrm>
        </p:spPr>
        <p:txBody>
          <a:bodyPr vert="horz" lIns="91440" tIns="45720" rIns="91440" bIns="45720" rtlCol="0" anchor="b">
            <a:noAutofit/>
          </a:bodyPr>
          <a:lstStyle>
            <a:lvl1pPr marL="0" indent="0">
              <a:spcBef>
                <a:spcPts val="0"/>
              </a:spcBef>
              <a:buNone/>
              <a:defRPr lang="en-US" sz="20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0" y="1"/>
            <a:ext cx="12191999" cy="446782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7765164-0D02-5316-1845-119CB0111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715000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FA2081-8ED6-0719-D0B6-2818D601933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51F47A-9B8B-A343-2C56-110E21331AE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259CCC4-FA9E-2074-3142-5EBA62F91B2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6053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6390" y="1411358"/>
            <a:ext cx="3736010" cy="2845567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36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46388" y="4403039"/>
            <a:ext cx="3729915" cy="112312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16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51A639AF-317A-79DF-3175-64C726EA3189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0" y="0"/>
            <a:ext cx="7617785" cy="6858000"/>
          </a:xfrm>
          <a:custGeom>
            <a:avLst/>
            <a:gdLst/>
            <a:ahLst/>
            <a:cxnLst/>
            <a:rect l="l" t="t" r="r" b="b"/>
            <a:pathLst>
              <a:path w="7195675" h="6858000">
                <a:moveTo>
                  <a:pt x="0" y="0"/>
                </a:moveTo>
                <a:lnTo>
                  <a:pt x="7195675" y="0"/>
                </a:lnTo>
                <a:lnTo>
                  <a:pt x="7195675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DF8C2BF2-38FB-0598-A4BE-DD111229A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46388" y="6438900"/>
            <a:ext cx="1714301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8" name="Date Placeholder 4">
            <a:extLst>
              <a:ext uri="{FF2B5EF4-FFF2-40B4-BE49-F238E27FC236}">
                <a16:creationId xmlns:a16="http://schemas.microsoft.com/office/drawing/2014/main" id="{5A41BBAF-5441-8512-B575-2EB961DD485E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89401810-4A83-D1CF-00A6-76F622C71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5423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61A7175-8061-E7CC-68E4-2B3CECB6CC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88136" y="1090244"/>
            <a:ext cx="10037064" cy="5159257"/>
          </a:xfrm>
        </p:spPr>
        <p:txBody>
          <a:bodyPr>
            <a:normAutofit/>
          </a:bodyPr>
          <a:lstStyle>
            <a:lvl1pPr>
              <a:defRPr sz="8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DF5BAF5-ABAB-4575-8E56-D109A3D17F9F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6A5A591-C2D3-D6A3-432F-2C1371951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5868"/>
            <a:ext cx="804195" cy="0"/>
          </a:xfrm>
          <a:prstGeom prst="line">
            <a:avLst/>
          </a:prstGeom>
          <a:ln w="1206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1899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B916BDA-9E36-8180-7EBC-AC2A35C79F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0940" y="1088702"/>
            <a:ext cx="8479072" cy="139555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92AF672E-4752-50B9-9301-C8042FD003C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96697" y="2484255"/>
            <a:ext cx="8467558" cy="3539514"/>
          </a:xfrm>
        </p:spPr>
        <p:txBody>
          <a:bodyPr>
            <a:normAutofit/>
          </a:bodyPr>
          <a:lstStyle>
            <a:lvl1pPr marL="457200" indent="-457200">
              <a:lnSpc>
                <a:spcPct val="100000"/>
              </a:lnSpc>
              <a:buFont typeface="+mj-lt"/>
              <a:buAutoNum type="arabicPeriod"/>
              <a:defRPr sz="2000"/>
            </a:lvl1pPr>
            <a:lvl2pPr marL="685800" indent="-457200">
              <a:lnSpc>
                <a:spcPct val="100000"/>
              </a:lnSpc>
              <a:buFont typeface="+mj-lt"/>
              <a:buAutoNum type="arabicPeriod"/>
              <a:defRPr sz="2000"/>
            </a:lvl2pPr>
            <a:lvl3pPr marL="800100" indent="-342900">
              <a:lnSpc>
                <a:spcPct val="100000"/>
              </a:lnSpc>
              <a:buFont typeface="+mj-lt"/>
              <a:buAutoNum type="arabicPeriod"/>
              <a:defRPr sz="2000"/>
            </a:lvl3pPr>
            <a:lvl4pPr marL="1028700" indent="-342900">
              <a:lnSpc>
                <a:spcPct val="100000"/>
              </a:lnSpc>
              <a:buFont typeface="+mj-lt"/>
              <a:buAutoNum type="arabicPeriod"/>
              <a:defRPr sz="2000"/>
            </a:lvl4pPr>
            <a:lvl5pPr marL="1257300" indent="-342900">
              <a:lnSpc>
                <a:spcPct val="100000"/>
              </a:lnSpc>
              <a:buFont typeface="+mj-lt"/>
              <a:buAutoNum type="arabicPeriod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B404-9532-4DA8-8A40-EC339A5BE635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65070F-FB67-7572-2807-986A25537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0336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88136" y="1088136"/>
            <a:ext cx="5749392" cy="155448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88136" y="2651760"/>
            <a:ext cx="5749392" cy="3694176"/>
          </a:xfrm>
        </p:spPr>
        <p:txBody>
          <a:bodyPr>
            <a:normAutofit/>
          </a:bodyPr>
          <a:lstStyle>
            <a:lvl1pPr marL="342900" indent="-342900">
              <a:lnSpc>
                <a:spcPct val="100000"/>
              </a:lnSpc>
              <a:buFont typeface="System Font Regular"/>
              <a:buChar char="-"/>
              <a:defRPr sz="20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2000"/>
            </a:lvl4pPr>
            <a:lvl5pPr>
              <a:lnSpc>
                <a:spcPct val="100000"/>
              </a:lnSpc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0940" y="6438900"/>
            <a:ext cx="3915404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006344" y="6438900"/>
            <a:ext cx="1126120" cy="419100"/>
          </a:xfrm>
        </p:spPr>
        <p:txBody>
          <a:bodyPr/>
          <a:lstStyle/>
          <a:p>
            <a:fld id="{8A60B404-9532-4DA8-8A40-EC339A5BE635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132464" y="6438900"/>
            <a:ext cx="705064" cy="419100"/>
          </a:xfrm>
        </p:spPr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E4B52E79-E470-1B1A-EADF-94DA7253B328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7315200" y="0"/>
            <a:ext cx="487680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>
              <a:defRPr/>
            </a:lvl1pPr>
          </a:lstStyle>
          <a:p>
            <a:endParaRPr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4C1AE97-7274-F222-2135-C3524958A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2716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7676" y="1114856"/>
            <a:ext cx="3923455" cy="4083580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294612" y="1115290"/>
            <a:ext cx="5809713" cy="5171210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B700-8552-46A0-B700-5DA0068ADBFC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954F329-E63B-9F25-4E06-2E98A6453D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298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3701" y="1114655"/>
            <a:ext cx="2771326" cy="3675552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134532" y="1129145"/>
            <a:ext cx="7794231" cy="515735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D9374-B0AF-43C5-90A8-C409C7D54B55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547F2C9-46DC-B902-E883-CE0360E6DD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259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5788" y="1111101"/>
            <a:ext cx="6339412" cy="1143000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6FB7CB50-241E-E6B6-1C0E-1B5466B14779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2192" y="0"/>
            <a:ext cx="450658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A1C94DDD-A7D7-1407-F63C-F296AB45422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785787" y="2402887"/>
            <a:ext cx="6339414" cy="3883614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63871FB-7459-8C2E-BA80-AD31AE855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375613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504282-04A3-1CE1-50A4-AF83D0D40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785788" y="6438900"/>
            <a:ext cx="4774902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CA12AEFE-D7DE-804A-807C-704D5B34E130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9C293909-C7AB-A707-F48B-6007FE725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359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991" y="1112104"/>
            <a:ext cx="7321615" cy="932688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5189CF27-6D02-DB0D-F5D1-1535F1479166}"/>
              </a:ext>
            </a:extLst>
          </p:cNvPr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0" y="0"/>
            <a:ext cx="352643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6" name="Content Placeholder 7">
            <a:extLst>
              <a:ext uri="{FF2B5EF4-FFF2-40B4-BE49-F238E27FC236}">
                <a16:creationId xmlns:a16="http://schemas.microsoft.com/office/drawing/2014/main" id="{6373ED08-D584-FD0F-C5B0-EF4E07A0D89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776075" y="2187258"/>
            <a:ext cx="7349126" cy="409924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D906524-8E7E-05A8-4F9E-A2C39750A3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375613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256971-28FA-FA33-0A85-0B851EA7A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6076" y="6438900"/>
            <a:ext cx="5784614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F04B437D-29C2-D3ED-BEFA-E1F868B0FB5E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0EB108D-6128-5356-6097-7D1D10551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01989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3394" y="1112104"/>
            <a:ext cx="7343564" cy="932688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3393" y="2187258"/>
            <a:ext cx="7343565" cy="409924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D039FC6-F740-7D02-FD07-5B1B076DC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66571-786A-B2D2-4FC3-C22E71C24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3394" y="6438900"/>
            <a:ext cx="5779054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A324A0C0-9CB0-6208-0780-67E3C7F2C02C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6962654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F7421E2-5EEC-7791-DBEE-600FF5170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35522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61964118-5CFA-FFA8-E19F-A107D63DDC08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8665559" y="0"/>
            <a:ext cx="352643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139462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066" y="1115736"/>
            <a:ext cx="4738583" cy="1288169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88192" y="2552124"/>
            <a:ext cx="4738450" cy="3734376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84581EB-7A5A-925D-6E20-5C04A0EAA2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84EA123-AEAB-8F33-C22D-31F9F11A9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88066" y="6438900"/>
            <a:ext cx="3174065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AA2FCA56-AA13-81B1-1707-7A5D7557B5F8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352338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358A8E3-C7AA-9216-35FD-FE8205982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25206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6096000" y="0"/>
            <a:ext cx="609600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655711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8396" y="1111101"/>
            <a:ext cx="3813845" cy="1493863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8397" y="2700671"/>
            <a:ext cx="3813846" cy="358583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6A796DD-1556-39E2-B5E4-90C1C2459D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713B13-BCC2-B853-769C-4BC6A57D7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8395" y="6438900"/>
            <a:ext cx="2249335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A9915D6C-CE56-12D3-C15C-C56B3EFEAFE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3437937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C3F576B-887C-7B84-0990-9143EA6C6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310805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5192232" y="0"/>
            <a:ext cx="6999768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44252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175ACA1F-D859-596B-9F50-F1E9A2654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H="1">
            <a:off x="7894207" y="1112431"/>
            <a:ext cx="3230993" cy="1858941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" name="Picture Placeholder 9">
            <a:extLst>
              <a:ext uri="{FF2B5EF4-FFF2-40B4-BE49-F238E27FC236}">
                <a16:creationId xmlns:a16="http://schemas.microsoft.com/office/drawing/2014/main" id="{2A43D9F3-C10E-5B48-BB59-16A8600BD36F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2192" y="0"/>
            <a:ext cx="7481777" cy="6858000"/>
          </a:xfrm>
          <a:custGeom>
            <a:avLst/>
            <a:gdLst/>
            <a:ahLst/>
            <a:cxnLst/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2E10F120-2F5B-B2FD-DB40-683E6176C3D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901280" y="3133255"/>
            <a:ext cx="3223920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dirty="0"/>
            </a:lvl1pPr>
            <a:lvl2pPr marL="228600" indent="0">
              <a:lnSpc>
                <a:spcPct val="100000"/>
              </a:lnSpc>
              <a:buNone/>
              <a:defRPr lang="en-US" dirty="0"/>
            </a:lvl2pPr>
            <a:lvl3pPr marL="457200" indent="0">
              <a:lnSpc>
                <a:spcPct val="100000"/>
              </a:lnSpc>
              <a:buNone/>
              <a:defRPr lang="en-US" dirty="0"/>
            </a:lvl3pPr>
            <a:lvl4pPr marL="685800" indent="0">
              <a:lnSpc>
                <a:spcPct val="100000"/>
              </a:lnSpc>
              <a:buNone/>
              <a:defRPr lang="en-US" dirty="0"/>
            </a:lvl4pPr>
            <a:lvl5pPr marL="914400" indent="0">
              <a:lnSpc>
                <a:spcPct val="100000"/>
              </a:lnSpc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9A12B08-97E1-66BD-9B69-377E28512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375613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EACEEC7-E0DC-ABF5-188B-5636A17BD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94207" y="6438900"/>
            <a:ext cx="1666482" cy="419100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D0A24C6D-468E-EAE9-2363-772EA5E51DD0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4C85811-EF51-7552-5F12-17748D280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AEAA3239-9EA4-4A65-A281-97F994456D9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8952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324" y="3987802"/>
            <a:ext cx="3044954" cy="2309785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-1" y="0"/>
            <a:ext cx="12192000" cy="3443331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55935" y="3987802"/>
            <a:ext cx="7460029" cy="2309785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lang="en-US" dirty="0"/>
            </a:lvl1pPr>
            <a:lvl2pPr marL="228600" indent="0">
              <a:lnSpc>
                <a:spcPct val="100000"/>
              </a:lnSpc>
              <a:buNone/>
              <a:defRPr lang="en-US" dirty="0"/>
            </a:lvl2pPr>
            <a:lvl3pPr marL="457200" indent="0">
              <a:lnSpc>
                <a:spcPct val="100000"/>
              </a:lnSpc>
              <a:buNone/>
              <a:defRPr lang="en-US" dirty="0"/>
            </a:lvl3pPr>
            <a:lvl4pPr marL="685800" indent="0">
              <a:lnSpc>
                <a:spcPct val="100000"/>
              </a:lnSpc>
              <a:buNone/>
              <a:defRPr lang="en-US" dirty="0"/>
            </a:lvl4pPr>
            <a:lvl5pPr marL="914400" indent="0">
              <a:lnSpc>
                <a:spcPct val="100000"/>
              </a:lnSpc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C699AE1-DA01-C4DA-C5BE-8DD9BE13F6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4115092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73F0BC-3C5E-8E58-AFDC-804E1C1C761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6E5C888-EE74-5D59-47AA-40A53F60011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794CA46-7ABA-FF39-20BD-C83B4F6D957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4166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85BA164-9326-7934-95DF-A6AAB3F42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120990"/>
            <a:ext cx="10477320" cy="969264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6F64025-FA05-CC42-8294-F944BC95DD00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" y="2286008"/>
            <a:ext cx="6096000" cy="4571992"/>
          </a:xfrm>
          <a:custGeom>
            <a:avLst/>
            <a:gdLst/>
            <a:ahLst/>
            <a:cxnLst/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vert="horz" wrap="square" lIns="91440" tIns="45720" rIns="91440" bIns="45720" rtlCol="0" anchor="t">
            <a:noAutofit/>
          </a:bodyPr>
          <a:lstStyle>
            <a:lvl1pPr>
              <a:defRPr lang="en-US" dirty="0"/>
            </a:lvl1pPr>
          </a:lstStyle>
          <a:p>
            <a:pPr marL="0" lvl="0" indent="0">
              <a:buNone/>
            </a:pPr>
            <a:endParaRPr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691745" y="2286008"/>
            <a:ext cx="4876515" cy="4000492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FB0BF8A-7D94-1C82-F661-F1B7A93A4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88C72B-1D4E-3882-C750-7F965F6E7BC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691744" y="6438900"/>
            <a:ext cx="2959151" cy="4191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14FA71-0863-B2C8-8E42-C0A1F133DC6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D6C2E8-E8FC-5DC8-863C-CF7823CD4AE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5804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243CE06-05E5-2B64-1E1C-8F81B788D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122200"/>
            <a:ext cx="3696859" cy="1505157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9ADE1102-BF4C-FC7C-22F6-B8453DE3B195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181100" y="2840181"/>
            <a:ext cx="3606699" cy="344631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id="{6C8ACD7F-7B34-5741-6323-6829CFDA10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13673" y="1122201"/>
            <a:ext cx="6602291" cy="5164298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59A7-84EB-4384-87AF-59CC16704CF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1322A97-1C32-A52E-951B-60B114B307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13956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mber Larg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99AD5248-C0E5-8356-EB8F-904EDDA5F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7304" y="4757193"/>
            <a:ext cx="6477896" cy="1126554"/>
          </a:xfrm>
        </p:spPr>
        <p:txBody>
          <a:bodyPr anchor="b">
            <a:normAutofit/>
          </a:bodyPr>
          <a:lstStyle>
            <a:lvl1pPr algn="r">
              <a:defRPr sz="2000" b="0" cap="none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5F5F1C4-3BA4-0163-6A5F-9D95D58C7EA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" y="64008"/>
            <a:ext cx="12027408" cy="4600592"/>
          </a:xfrm>
        </p:spPr>
        <p:txBody>
          <a:bodyPr>
            <a:noAutofit/>
          </a:bodyPr>
          <a:lstStyle>
            <a:lvl1pPr>
              <a:lnSpc>
                <a:spcPct val="85000"/>
              </a:lnSpc>
              <a:defRPr sz="31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AD3D17-73C9-402C-91E7-BA73E6829C50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A84DB20-94E7-1E79-B65B-67C6158DB1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387805" y="5715000"/>
            <a:ext cx="804195" cy="0"/>
          </a:xfrm>
          <a:prstGeom prst="line">
            <a:avLst/>
          </a:prstGeom>
          <a:ln w="1206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72311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286261"/>
            <a:ext cx="10652760" cy="113385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88136" y="1039095"/>
            <a:ext cx="9418320" cy="5070068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6000" b="1"/>
            </a:lvl1pPr>
            <a:lvl2pPr marL="228600" indent="0">
              <a:lnSpc>
                <a:spcPct val="90000"/>
              </a:lnSpc>
              <a:buNone/>
              <a:defRPr sz="6000" b="1"/>
            </a:lvl2pPr>
            <a:lvl3pPr marL="457200" indent="0">
              <a:lnSpc>
                <a:spcPct val="90000"/>
              </a:lnSpc>
              <a:buNone/>
              <a:defRPr sz="6000" b="1"/>
            </a:lvl3pPr>
            <a:lvl4pPr marL="685800" indent="0">
              <a:lnSpc>
                <a:spcPct val="90000"/>
              </a:lnSpc>
              <a:buNone/>
              <a:defRPr sz="6000" b="1"/>
            </a:lvl4pPr>
            <a:lvl5pPr marL="914400" indent="0">
              <a:lnSpc>
                <a:spcPct val="90000"/>
              </a:lnSpc>
              <a:buNone/>
              <a:defRPr sz="6000" b="1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35E4-737B-43D4-B991-92C3D63DE68F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7F2505C-CAED-34DC-7CD1-C57ADBBF9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56631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9">
            <a:extLst>
              <a:ext uri="{FF2B5EF4-FFF2-40B4-BE49-F238E27FC236}">
                <a16:creationId xmlns:a16="http://schemas.microsoft.com/office/drawing/2014/main" id="{873E5EF9-EDC5-CB2D-000A-85BB4DB582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6800" y="5418360"/>
            <a:ext cx="10058400" cy="466345"/>
          </a:xfrm>
        </p:spPr>
        <p:txBody>
          <a:bodyPr anchor="b">
            <a:normAutofit/>
          </a:bodyPr>
          <a:lstStyle>
            <a:lvl1pPr algn="r">
              <a:lnSpc>
                <a:spcPct val="100000"/>
              </a:lnSpc>
              <a:defRPr sz="2000" b="0" cap="none" baseline="0"/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E5D1FFC6-C597-BE81-1790-A08954F44C4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95250" y="63500"/>
            <a:ext cx="11977688" cy="5080000"/>
          </a:xfrm>
        </p:spPr>
        <p:txBody>
          <a:bodyPr>
            <a:normAutofit/>
          </a:bodyPr>
          <a:lstStyle>
            <a:lvl1pPr>
              <a:lnSpc>
                <a:spcPct val="85000"/>
              </a:lnSpc>
              <a:defRPr sz="8000" b="1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035D-22A0-4334-A9AE-2457016C8B47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2949BEA-90AC-BE5F-28A7-80D65BD19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387805" y="5715292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91156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119132"/>
            <a:ext cx="9890066" cy="1204593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B20CA7A-449A-6AC2-BFC5-17AF5007E7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28986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115329"/>
            <a:ext cx="9949455" cy="8388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1" cap="all" spc="100" baseline="0"/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1" cap="all" spc="100" baseline="0"/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DA35A86-E7F6-6593-119D-A6DC85581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75014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104100"/>
            <a:ext cx="9922764" cy="1294228"/>
          </a:xfrm>
        </p:spPr>
        <p:txBody>
          <a:bodyPr>
            <a:normAutofit/>
          </a:bodyPr>
          <a:lstStyle>
            <a:lvl1pPr>
              <a:defRPr sz="3600" cap="none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8CF7AFD-0570-B046-A2C2-3EFA87354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51606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28B-DD56-4B56-883A-96608C765E28}" type="datetimeFigureOut">
              <a:rPr lang="en-US" dirty="0"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5BAF5-ABAB-4575-8E56-D109A3D17F9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6119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5"/>
            <a:ext cx="10627828" cy="2084551"/>
          </a:xfrm>
        </p:spPr>
        <p:txBody>
          <a:bodyPr anchor="t" anchorCtr="0">
            <a:noAutofit/>
          </a:bodyPr>
          <a:lstStyle>
            <a:lvl1pPr>
              <a:defRPr sz="6000" cap="all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7">
            <a:extLst>
              <a:ext uri="{FF2B5EF4-FFF2-40B4-BE49-F238E27FC236}">
                <a16:creationId xmlns:a16="http://schemas.microsoft.com/office/drawing/2014/main" id="{419A5DD2-B3B3-D9BF-1A71-B20742D142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88134" y="3276600"/>
            <a:ext cx="10627829" cy="31623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1pPr>
            <a:lvl2pPr marL="2286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2pPr>
            <a:lvl3pPr marL="4572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3pPr>
            <a:lvl4pPr marL="6858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4pPr>
            <a:lvl5pPr marL="9144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57987AA-E4E6-4FC1-BAD8-09A952212C5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DCA1022-3377-EB7D-8261-EDD841636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1738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8430767" cy="1842020"/>
          </a:xfrm>
        </p:spPr>
        <p:txBody>
          <a:bodyPr anchor="t" anchorCtr="0">
            <a:noAutofit/>
          </a:bodyPr>
          <a:lstStyle>
            <a:lvl1pPr>
              <a:defRPr sz="6000" cap="all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C06F55DC-E754-4B2B-C0AE-962C82565D0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77213" y="4246692"/>
            <a:ext cx="8430639" cy="1608008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2286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2pPr>
            <a:lvl3pPr marL="4572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3pPr>
            <a:lvl4pPr marL="6858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4pPr>
            <a:lvl5pPr marL="9144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3CF65F-0E21-48DE-8D75-4BF66A547E8E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C829929-F774-AF4E-F1BE-2DA3C43D0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28959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689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935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119745"/>
            <a:ext cx="9922764" cy="41667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8136" y="6438900"/>
            <a:ext cx="8562760" cy="419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650896" y="6438900"/>
            <a:ext cx="864704" cy="419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900">
                <a:solidFill>
                  <a:schemeClr val="tx1"/>
                </a:solidFill>
              </a:defRPr>
            </a:lvl1pPr>
          </a:lstStyle>
          <a:p>
            <a:fld id="{2ABAD28B-DD56-4B56-883A-96608C765E28}" type="datetimeFigureOut">
              <a:rPr lang="en-US" dirty="0"/>
              <a:pPr/>
              <a:t>10/24/2026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23764" y="6438900"/>
            <a:ext cx="601436" cy="419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900">
                <a:solidFill>
                  <a:schemeClr val="tx1"/>
                </a:solidFill>
              </a:defRPr>
            </a:lvl1pPr>
          </a:lstStyle>
          <a:p>
            <a:fld id="{7DF5BAF5-ABAB-4575-8E56-D109A3D17F9F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65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  <p:sldLayoutId id="2147483719" r:id="rId18"/>
    <p:sldLayoutId id="2147483720" r:id="rId19"/>
    <p:sldLayoutId id="2147483721" r:id="rId20"/>
    <p:sldLayoutId id="2147483722" r:id="rId21"/>
    <p:sldLayoutId id="2147483723" r:id="rId22"/>
    <p:sldLayoutId id="2147483724" r:id="rId23"/>
    <p:sldLayoutId id="2147483725" r:id="rId24"/>
    <p:sldLayoutId id="2147483726" r:id="rId25"/>
    <p:sldLayoutId id="2147483727" r:id="rId26"/>
    <p:sldLayoutId id="2147483728" r:id="rId27"/>
    <p:sldLayoutId id="2147483729" r:id="rId28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600" b="1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pos="744">
          <p15:clr>
            <a:srgbClr val="F26B43"/>
          </p15:clr>
        </p15:guide>
        <p15:guide id="6">
          <p15:clr>
            <a:srgbClr val="F26B43"/>
          </p15:clr>
        </p15:guide>
        <p15:guide id="8" pos="6936">
          <p15:clr>
            <a:srgbClr val="F26B43"/>
          </p15:clr>
        </p15:guide>
        <p15:guide id="10" orient="horz" pos="720">
          <p15:clr>
            <a:srgbClr val="F26B43"/>
          </p15:clr>
        </p15:guide>
        <p15:guide id="14" pos="6624">
          <p15:clr>
            <a:srgbClr val="F26B43"/>
          </p15:clr>
        </p15:guide>
        <p15:guide id="22" orient="horz" pos="360">
          <p15:clr>
            <a:srgbClr val="F26B43"/>
          </p15:clr>
        </p15:guide>
        <p15:guide id="23" orient="horz" pos="3960">
          <p15:clr>
            <a:srgbClr val="F26B43"/>
          </p15:clr>
        </p15:guide>
        <p15:guide id="24" orient="horz" pos="2160">
          <p15:clr>
            <a:srgbClr val="F26B43"/>
          </p15:clr>
        </p15:guide>
        <p15:guide id="25" pos="7680">
          <p15:clr>
            <a:srgbClr val="F26B43"/>
          </p15:clr>
        </p15:guide>
        <p15:guide id="26" pos="3840">
          <p15:clr>
            <a:srgbClr val="F26B43"/>
          </p15:clr>
        </p15:guide>
        <p15:guide id="27" pos="6168">
          <p15:clr>
            <a:srgbClr val="F26B43"/>
          </p15:clr>
        </p15:guide>
        <p15:guide id="28" pos="672">
          <p15:clr>
            <a:srgbClr val="F26B43"/>
          </p15:clr>
        </p15:guide>
        <p15:guide id="29" pos="7008">
          <p15:clr>
            <a:srgbClr val="F26B43"/>
          </p15:clr>
        </p15:guide>
        <p15:guide id="30" orient="horz" pos="4056">
          <p15:clr>
            <a:srgbClr val="F26B43"/>
          </p15:clr>
        </p15:guide>
        <p15:guide id="31" orient="horz" pos="3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5A845D-F251-ABC0-6FDE-7D70841CFD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5151" r="79610" b="53001"/>
          <a:stretch>
            <a:fillRect/>
          </a:stretch>
        </p:blipFill>
        <p:spPr>
          <a:xfrm>
            <a:off x="-2189" y="-588"/>
            <a:ext cx="3402502" cy="24354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382EF10-E043-5AFE-F6DA-73250FF25D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0822" y="140850"/>
            <a:ext cx="8648700" cy="47720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F47315D-C2C3-0E01-802D-4E41905B1867}"/>
              </a:ext>
            </a:extLst>
          </p:cNvPr>
          <p:cNvSpPr txBox="1"/>
          <p:nvPr/>
        </p:nvSpPr>
        <p:spPr>
          <a:xfrm>
            <a:off x="349118" y="4030732"/>
            <a:ext cx="2872293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b="1" dirty="0"/>
              <a:t>I have created this pie </a:t>
            </a:r>
            <a:r>
              <a:rPr lang="en-US" b="1"/>
              <a:t>chart, and it shows the weekly bike rentals for each bike type.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12378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C77D427-D3F9-7337-34DD-E05C523B2E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650" y="1042988"/>
            <a:ext cx="8648700" cy="477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Bjorn">
  <a:themeElements>
    <a:clrScheme name="Bjorn">
      <a:dk1>
        <a:srgbClr val="000000"/>
      </a:dk1>
      <a:lt1>
        <a:srgbClr val="FFFFFF"/>
      </a:lt1>
      <a:dk2>
        <a:srgbClr val="003474"/>
      </a:dk2>
      <a:lt2>
        <a:srgbClr val="EFE6EB"/>
      </a:lt2>
      <a:accent1>
        <a:srgbClr val="28AE70"/>
      </a:accent1>
      <a:accent2>
        <a:srgbClr val="AC9E0C"/>
      </a:accent2>
      <a:accent3>
        <a:srgbClr val="EF3475"/>
      </a:accent3>
      <a:accent4>
        <a:srgbClr val="8961F3"/>
      </a:accent4>
      <a:accent5>
        <a:srgbClr val="11ADD3"/>
      </a:accent5>
      <a:accent6>
        <a:srgbClr val="E78813"/>
      </a:accent6>
      <a:hlink>
        <a:srgbClr val="CD45C3"/>
      </a:hlink>
      <a:folHlink>
        <a:srgbClr val="E34E4E"/>
      </a:folHlink>
    </a:clrScheme>
    <a:fontScheme name="Bjorn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Bjorn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" id="{58E17CF6-1BD7-439C-B13C-57B478723B62}" vid="{983041D9-13D3-43F3-B671-446E6DAE8C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Bjorn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50</cp:revision>
  <dcterms:created xsi:type="dcterms:W3CDTF">2026-10-24T16:20:11Z</dcterms:created>
  <dcterms:modified xsi:type="dcterms:W3CDTF">2026-10-24T20:29:36Z</dcterms:modified>
</cp:coreProperties>
</file>