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3" r:id="rId8"/>
    <p:sldId id="264" r:id="rId9"/>
    <p:sldId id="262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57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091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390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796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460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310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389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811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274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518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897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123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524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361045" y="245695"/>
            <a:ext cx="1715478" cy="6437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6563" y="664308"/>
            <a:ext cx="6061974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747951" y="3411145"/>
            <a:ext cx="1719072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 writing on music sheet">
            <a:extLst>
              <a:ext uri="{FF2B5EF4-FFF2-40B4-BE49-F238E27FC236}">
                <a16:creationId xmlns:a16="http://schemas.microsoft.com/office/drawing/2014/main" id="{3751D019-23EE-9227-7956-41C54A5424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066" r="30935" b="-1"/>
          <a:stretch/>
        </p:blipFill>
        <p:spPr>
          <a:xfrm>
            <a:off x="407988" y="1100138"/>
            <a:ext cx="2374900" cy="472440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FD34F43-4E63-2470-8A52-0A3FEBDED0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625" y="1100138"/>
            <a:ext cx="3271838" cy="47244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50931" y="2023110"/>
            <a:ext cx="1852218" cy="2846070"/>
          </a:xfrm>
        </p:spPr>
        <p:txBody>
          <a:bodyPr anchor="ctr">
            <a:normAutofit/>
          </a:bodyPr>
          <a:lstStyle/>
          <a:p>
            <a:pPr algn="l"/>
            <a:r>
              <a:rPr lang="en-GB" sz="3200"/>
              <a:t>Essay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50931" y="5086350"/>
            <a:ext cx="1834848" cy="1178298"/>
          </a:xfrm>
        </p:spPr>
        <p:txBody>
          <a:bodyPr>
            <a:normAutofit/>
          </a:bodyPr>
          <a:lstStyle/>
          <a:p>
            <a:pPr algn="l"/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869759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 nodePh="1">
                                  <p:stCondLst>
                                    <p:cond delay="200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42900" y="228600"/>
            <a:ext cx="8229600" cy="838200"/>
          </a:xfrm>
        </p:spPr>
        <p:txBody>
          <a:bodyPr/>
          <a:lstStyle/>
          <a:p>
            <a:r>
              <a:rPr lang="en-GB" dirty="0"/>
              <a:t>Do not – stare at a blank page!</a:t>
            </a:r>
          </a:p>
        </p:txBody>
      </p:sp>
      <p:pic>
        <p:nvPicPr>
          <p:cNvPr id="1028" name="Picture 4" descr="http://brunetteblogging.com/wp-content/uploads/2011/04/writers-block-motivational-poster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1066800"/>
            <a:ext cx="6934200" cy="563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426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059363"/>
          </a:xfrm>
        </p:spPr>
        <p:txBody>
          <a:bodyPr/>
          <a:lstStyle/>
          <a:p>
            <a:r>
              <a:rPr lang="en-GB" dirty="0"/>
              <a:t>What is the tutor looking for?</a:t>
            </a:r>
          </a:p>
          <a:p>
            <a:r>
              <a:rPr lang="en-GB" dirty="0"/>
              <a:t>How do you know?</a:t>
            </a:r>
          </a:p>
          <a:p>
            <a:r>
              <a:rPr lang="en-GB" dirty="0"/>
              <a:t>The assignment brief gives specific requirements so ensure you know precisely what is expected of you</a:t>
            </a:r>
          </a:p>
          <a:p>
            <a:r>
              <a:rPr lang="en-GB" dirty="0"/>
              <a:t>If you don’t know then ask</a:t>
            </a:r>
          </a:p>
          <a:p>
            <a:r>
              <a:rPr lang="en-GB" dirty="0"/>
              <a:t>I will clarify answers to queries for everyone’s benefit</a:t>
            </a:r>
          </a:p>
          <a:p>
            <a:r>
              <a:rPr lang="en-GB" dirty="0"/>
              <a:t>No such thing as a silly question!</a:t>
            </a:r>
          </a:p>
        </p:txBody>
      </p:sp>
    </p:spTree>
    <p:extLst>
      <p:ext uri="{BB962C8B-B14F-4D97-AF65-F5344CB8AC3E}">
        <p14:creationId xmlns:p14="http://schemas.microsoft.com/office/powerpoint/2010/main" val="1308231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>
            <a:normAutofit fontScale="90000"/>
          </a:bodyPr>
          <a:lstStyle/>
          <a:p>
            <a:r>
              <a:rPr lang="en-GB" dirty="0"/>
              <a:t>Essays you demonstrate the ability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66800"/>
            <a:ext cx="4038600" cy="533400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2400" dirty="0"/>
              <a:t>Collect relevant information and utilise knowledge</a:t>
            </a:r>
          </a:p>
          <a:p>
            <a:r>
              <a:rPr lang="en-GB" sz="2400" dirty="0"/>
              <a:t>Read critically and purposefully</a:t>
            </a:r>
          </a:p>
          <a:p>
            <a:r>
              <a:rPr lang="en-GB" sz="2400" dirty="0"/>
              <a:t>Analyse processes and problems and argue a case</a:t>
            </a:r>
          </a:p>
          <a:p>
            <a:r>
              <a:rPr lang="en-GB" sz="2400" dirty="0"/>
              <a:t>Relate theory to specific examples</a:t>
            </a:r>
          </a:p>
          <a:p>
            <a:r>
              <a:rPr lang="en-GB" sz="2400" dirty="0"/>
              <a:t>Make a creative contribution to the subject</a:t>
            </a:r>
          </a:p>
          <a:p>
            <a:r>
              <a:rPr lang="en-GB" sz="2400" dirty="0"/>
              <a:t>Structure the material logically and express it clearly [21]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48200" y="1066800"/>
            <a:ext cx="4038600" cy="5364163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77500" lnSpcReduction="20000"/>
          </a:bodyPr>
          <a:lstStyle/>
          <a:p>
            <a:r>
              <a:rPr lang="en-GB" dirty="0"/>
              <a:t>Research and knowledge are key aspects of the assessment criteria</a:t>
            </a:r>
          </a:p>
          <a:p>
            <a:r>
              <a:rPr lang="en-GB" dirty="0"/>
              <a:t>Analysis is also. We don’t want to see simple description of facts</a:t>
            </a:r>
          </a:p>
          <a:p>
            <a:r>
              <a:rPr lang="en-GB" dirty="0"/>
              <a:t>We do want to see your ability to understand, to compare and contrast</a:t>
            </a:r>
          </a:p>
          <a:p>
            <a:r>
              <a:rPr lang="en-GB" dirty="0"/>
              <a:t>Knowledge needs to be applied to real-world situations (practical application)</a:t>
            </a:r>
          </a:p>
          <a:p>
            <a:r>
              <a:rPr lang="en-GB" dirty="0"/>
              <a:t>Planning &amp; structure is key: be clear about what you want to say before you try to say it!</a:t>
            </a:r>
          </a:p>
        </p:txBody>
      </p:sp>
    </p:spTree>
    <p:extLst>
      <p:ext uri="{BB962C8B-B14F-4D97-AF65-F5344CB8AC3E}">
        <p14:creationId xmlns:p14="http://schemas.microsoft.com/office/powerpoint/2010/main" val="334338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en-GB" dirty="0"/>
              <a:t>Clear Steps</a:t>
            </a:r>
            <a:br>
              <a:rPr lang="en-GB" dirty="0"/>
            </a:br>
            <a:r>
              <a:rPr lang="en-GB" dirty="0"/>
              <a:t>What to do &amp; how to improve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2060848"/>
            <a:ext cx="4032448" cy="3990491"/>
          </a:xfrm>
          <a:solidFill>
            <a:srgbClr val="92D050"/>
          </a:soli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Identify the purpose</a:t>
            </a:r>
          </a:p>
          <a:p>
            <a:pPr marL="0" indent="0" algn="ctr">
              <a:buNone/>
            </a:pPr>
            <a:r>
              <a:rPr lang="en-GB" dirty="0"/>
              <a:t>Decide the content</a:t>
            </a:r>
          </a:p>
          <a:p>
            <a:pPr marL="0" indent="0" algn="ctr">
              <a:buNone/>
            </a:pPr>
            <a:r>
              <a:rPr lang="en-GB" dirty="0"/>
              <a:t>Plan</a:t>
            </a:r>
          </a:p>
          <a:p>
            <a:pPr marL="0" indent="0" algn="ctr">
              <a:buNone/>
            </a:pPr>
            <a:r>
              <a:rPr lang="en-GB" dirty="0"/>
              <a:t>Collect information</a:t>
            </a:r>
          </a:p>
          <a:p>
            <a:pPr marL="0" indent="0" algn="ctr">
              <a:buNone/>
            </a:pPr>
            <a:r>
              <a:rPr lang="en-GB" dirty="0"/>
              <a:t>First draft</a:t>
            </a:r>
          </a:p>
          <a:p>
            <a:pPr marL="0" indent="0" algn="ctr">
              <a:buNone/>
            </a:pPr>
            <a:r>
              <a:rPr lang="en-GB" dirty="0"/>
              <a:t>Write and re-write</a:t>
            </a:r>
          </a:p>
        </p:txBody>
      </p:sp>
      <p:sp>
        <p:nvSpPr>
          <p:cNvPr id="2" name="Rectangle 1"/>
          <p:cNvSpPr/>
          <p:nvPr/>
        </p:nvSpPr>
        <p:spPr>
          <a:xfrm>
            <a:off x="4648436" y="1700808"/>
            <a:ext cx="4337637" cy="4524315"/>
          </a:xfrm>
          <a:prstGeom prst="rect">
            <a:avLst/>
          </a:prstGeom>
          <a:solidFill>
            <a:srgbClr val="00B0F0"/>
          </a:solidFill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Study how other people write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Pay attention to what you read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Practice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Adapt your own style</a:t>
            </a:r>
          </a:p>
        </p:txBody>
      </p:sp>
    </p:spTree>
    <p:extLst>
      <p:ext uri="{BB962C8B-B14F-4D97-AF65-F5344CB8AC3E}">
        <p14:creationId xmlns:p14="http://schemas.microsoft.com/office/powerpoint/2010/main" val="144647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792162"/>
          </a:xfrm>
        </p:spPr>
        <p:txBody>
          <a:bodyPr/>
          <a:lstStyle/>
          <a:p>
            <a:r>
              <a:rPr lang="en-GB" dirty="0"/>
              <a:t>Do – jump start your thoughts!</a:t>
            </a: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" y="1295400"/>
            <a:ext cx="3471513" cy="2314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http://ts1.mm.bing.net/th?&amp;id=HN.608016822399076173&amp;w=300&amp;h=300&amp;c=0&amp;pid=1.9&amp;rs=0&amp;p=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113" y="3599101"/>
            <a:ext cx="3843687" cy="217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3123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934" y="2060848"/>
            <a:ext cx="4572000" cy="2759968"/>
          </a:xfrm>
          <a:prstGeom prst="rect">
            <a:avLst/>
          </a:prstGeom>
        </p:spPr>
      </p:pic>
      <p:sp>
        <p:nvSpPr>
          <p:cNvPr id="7" name="Cloud Callout 6"/>
          <p:cNvSpPr/>
          <p:nvPr/>
        </p:nvSpPr>
        <p:spPr>
          <a:xfrm>
            <a:off x="95902" y="3645024"/>
            <a:ext cx="4479032" cy="3024336"/>
          </a:xfrm>
          <a:prstGeom prst="cloudCallout">
            <a:avLst>
              <a:gd name="adj1" fmla="val 71982"/>
              <a:gd name="adj2" fmla="val -412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Order them to provide structure</a:t>
            </a:r>
          </a:p>
        </p:txBody>
      </p:sp>
      <p:sp>
        <p:nvSpPr>
          <p:cNvPr id="3" name="Cloud Callout 2"/>
          <p:cNvSpPr/>
          <p:nvPr/>
        </p:nvSpPr>
        <p:spPr>
          <a:xfrm>
            <a:off x="179512" y="116632"/>
            <a:ext cx="4479032" cy="3024336"/>
          </a:xfrm>
          <a:prstGeom prst="cloudCallout">
            <a:avLst>
              <a:gd name="adj1" fmla="val 66720"/>
              <a:gd name="adj2" fmla="val 565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Get your thoughts out (mind maps) </a:t>
            </a:r>
          </a:p>
        </p:txBody>
      </p:sp>
    </p:spTree>
    <p:extLst>
      <p:ext uri="{BB962C8B-B14F-4D97-AF65-F5344CB8AC3E}">
        <p14:creationId xmlns:p14="http://schemas.microsoft.com/office/powerpoint/2010/main" val="1618646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0231" y="1052736"/>
            <a:ext cx="5843538" cy="5066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3009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http://farm1.static.flickr.com/42/95724014_fc03fa8f20_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371" y="457200"/>
            <a:ext cx="8575757" cy="617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6993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2ADFD-5AB3-E7FB-FA11-D3D3D60CD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3AC37-F39D-B893-F43D-AF5A4256BA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Hennessy, B. (1997) </a:t>
            </a:r>
            <a:r>
              <a:rPr lang="en-US" i="1" dirty="0"/>
              <a:t>Writing an Essay: How to improve your performance for coursework and examinations. </a:t>
            </a:r>
            <a:r>
              <a:rPr lang="en-US" dirty="0"/>
              <a:t>London: How To Books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193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</TotalTime>
  <Words>267</Words>
  <Application>Microsoft Office PowerPoint</Application>
  <PresentationFormat>On-screen Show (4:3)</PresentationFormat>
  <Paragraphs>39</Paragraphs>
  <Slides>10</Slides>
  <Notes>0</Notes>
  <HiddenSlides>2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Essay Writing</vt:lpstr>
      <vt:lpstr>Do not – stare at a blank page!</vt:lpstr>
      <vt:lpstr>PowerPoint Presentation</vt:lpstr>
      <vt:lpstr>Essays you demonstrate the ability to:</vt:lpstr>
      <vt:lpstr>Clear Steps What to do &amp; how to improve</vt:lpstr>
      <vt:lpstr>Do – jump start your thoughts!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Durke, Mike</dc:creator>
  <cp:lastModifiedBy>Mike Durke</cp:lastModifiedBy>
  <cp:revision>14</cp:revision>
  <dcterms:created xsi:type="dcterms:W3CDTF">2006-08-16T00:00:00Z</dcterms:created>
  <dcterms:modified xsi:type="dcterms:W3CDTF">2022-11-21T11:11:43Z</dcterms:modified>
</cp:coreProperties>
</file>