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7" r:id="rId4"/>
  </p:sldMasterIdLst>
  <p:notesMasterIdLst>
    <p:notesMasterId r:id="rId18"/>
  </p:notesMasterIdLst>
  <p:handoutMasterIdLst>
    <p:handoutMasterId r:id="rId19"/>
  </p:handoutMasterIdLst>
  <p:sldIdLst>
    <p:sldId id="258" r:id="rId5"/>
    <p:sldId id="335" r:id="rId6"/>
    <p:sldId id="337" r:id="rId7"/>
    <p:sldId id="339" r:id="rId8"/>
    <p:sldId id="336" r:id="rId9"/>
    <p:sldId id="341" r:id="rId10"/>
    <p:sldId id="340" r:id="rId11"/>
    <p:sldId id="342" r:id="rId12"/>
    <p:sldId id="343" r:id="rId13"/>
    <p:sldId id="345" r:id="rId14"/>
    <p:sldId id="344" r:id="rId15"/>
    <p:sldId id="346" r:id="rId16"/>
    <p:sldId id="347"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0B8B57-0F00-44F6-9B34-568052840EA6}" v="103" dt="2022-02-06T18:03:40.3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666" autoAdjust="0"/>
    <p:restoredTop sz="84726" autoAdjust="0"/>
  </p:normalViewPr>
  <p:slideViewPr>
    <p:cSldViewPr snapToGrid="0">
      <p:cViewPr varScale="1">
        <p:scale>
          <a:sx n="70" d="100"/>
          <a:sy n="70" d="100"/>
        </p:scale>
        <p:origin x="998" y="48"/>
      </p:cViewPr>
      <p:guideLst/>
    </p:cSldViewPr>
  </p:slideViewPr>
  <p:notesTextViewPr>
    <p:cViewPr>
      <p:scale>
        <a:sx n="1" d="1"/>
        <a:sy n="1" d="1"/>
      </p:scale>
      <p:origin x="0" y="0"/>
    </p:cViewPr>
  </p:notesTextViewPr>
  <p:notesViewPr>
    <p:cSldViewPr snapToGrid="0">
      <p:cViewPr varScale="1">
        <p:scale>
          <a:sx n="60" d="100"/>
          <a:sy n="60" d="100"/>
        </p:scale>
        <p:origin x="893" y="3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antha Barbour" userId="ddab668d323c7152" providerId="LiveId" clId="{6D0B8B57-0F00-44F6-9B34-568052840EA6}"/>
    <pc:docChg chg="undo redo custSel addSld delSld modSld sldOrd">
      <pc:chgData name="Samantha Barbour" userId="ddab668d323c7152" providerId="LiveId" clId="{6D0B8B57-0F00-44F6-9B34-568052840EA6}" dt="2022-02-06T18:20:02.590" v="1987" actId="20577"/>
      <pc:docMkLst>
        <pc:docMk/>
      </pc:docMkLst>
      <pc:sldChg chg="modSp mod modNotesTx">
        <pc:chgData name="Samantha Barbour" userId="ddab668d323c7152" providerId="LiveId" clId="{6D0B8B57-0F00-44F6-9B34-568052840EA6}" dt="2022-02-06T18:15:33.518" v="1949" actId="20577"/>
        <pc:sldMkLst>
          <pc:docMk/>
          <pc:sldMk cId="1017681785" sldId="258"/>
        </pc:sldMkLst>
        <pc:spChg chg="mod">
          <ac:chgData name="Samantha Barbour" userId="ddab668d323c7152" providerId="LiveId" clId="{6D0B8B57-0F00-44F6-9B34-568052840EA6}" dt="2022-02-01T01:46:01.864" v="1743" actId="403"/>
          <ac:spMkLst>
            <pc:docMk/>
            <pc:sldMk cId="1017681785" sldId="258"/>
            <ac:spMk id="2" creationId="{CF6AF5ED-FC20-4831-8454-D57E6A498BE8}"/>
          </ac:spMkLst>
        </pc:spChg>
      </pc:sldChg>
      <pc:sldChg chg="addSp modSp mod modNotesTx">
        <pc:chgData name="Samantha Barbour" userId="ddab668d323c7152" providerId="LiveId" clId="{6D0B8B57-0F00-44F6-9B34-568052840EA6}" dt="2022-02-06T16:54:05.139" v="1852"/>
        <pc:sldMkLst>
          <pc:docMk/>
          <pc:sldMk cId="3446443786" sldId="335"/>
        </pc:sldMkLst>
        <pc:spChg chg="mod">
          <ac:chgData name="Samantha Barbour" userId="ddab668d323c7152" providerId="LiveId" clId="{6D0B8B57-0F00-44F6-9B34-568052840EA6}" dt="2022-02-01T01:44:34.179" v="1729" actId="27636"/>
          <ac:spMkLst>
            <pc:docMk/>
            <pc:sldMk cId="3446443786" sldId="335"/>
            <ac:spMk id="2" creationId="{1EFDF349-B4ED-4B46-89D0-6CCB5684D201}"/>
          </ac:spMkLst>
        </pc:spChg>
        <pc:spChg chg="mod">
          <ac:chgData name="Samantha Barbour" userId="ddab668d323c7152" providerId="LiveId" clId="{6D0B8B57-0F00-44F6-9B34-568052840EA6}" dt="2022-02-01T01:44:54.639" v="1737" actId="14100"/>
          <ac:spMkLst>
            <pc:docMk/>
            <pc:sldMk cId="3446443786" sldId="335"/>
            <ac:spMk id="3" creationId="{231938DA-620A-4CBC-BBE9-7431181FEEAC}"/>
          </ac:spMkLst>
        </pc:spChg>
        <pc:picChg chg="add mod">
          <ac:chgData name="Samantha Barbour" userId="ddab668d323c7152" providerId="LiveId" clId="{6D0B8B57-0F00-44F6-9B34-568052840EA6}" dt="2022-01-30T22:14:12.304" v="96" actId="14100"/>
          <ac:picMkLst>
            <pc:docMk/>
            <pc:sldMk cId="3446443786" sldId="335"/>
            <ac:picMk id="4" creationId="{35CF4F75-30A6-47F0-A34B-F2573473A7EE}"/>
          </ac:picMkLst>
        </pc:picChg>
      </pc:sldChg>
      <pc:sldChg chg="addSp delSp modSp mod ord modNotesTx">
        <pc:chgData name="Samantha Barbour" userId="ddab668d323c7152" providerId="LiveId" clId="{6D0B8B57-0F00-44F6-9B34-568052840EA6}" dt="2022-02-06T17:00:18.774" v="1865"/>
        <pc:sldMkLst>
          <pc:docMk/>
          <pc:sldMk cId="243324331" sldId="336"/>
        </pc:sldMkLst>
        <pc:spChg chg="mod">
          <ac:chgData name="Samantha Barbour" userId="ddab668d323c7152" providerId="LiveId" clId="{6D0B8B57-0F00-44F6-9B34-568052840EA6}" dt="2022-02-01T01:41:34.323" v="1713" actId="403"/>
          <ac:spMkLst>
            <pc:docMk/>
            <pc:sldMk cId="243324331" sldId="336"/>
            <ac:spMk id="2" creationId="{1EFDF349-B4ED-4B46-89D0-6CCB5684D201}"/>
          </ac:spMkLst>
        </pc:spChg>
        <pc:picChg chg="add del mod">
          <ac:chgData name="Samantha Barbour" userId="ddab668d323c7152" providerId="LiveId" clId="{6D0B8B57-0F00-44F6-9B34-568052840EA6}" dt="2022-01-30T23:17:02.130" v="427" actId="21"/>
          <ac:picMkLst>
            <pc:docMk/>
            <pc:sldMk cId="243324331" sldId="336"/>
            <ac:picMk id="4" creationId="{6334A2BB-10E7-43FB-83D1-4A9E31B281B3}"/>
          </ac:picMkLst>
        </pc:picChg>
        <pc:picChg chg="add mod">
          <ac:chgData name="Samantha Barbour" userId="ddab668d323c7152" providerId="LiveId" clId="{6D0B8B57-0F00-44F6-9B34-568052840EA6}" dt="2022-01-30T23:17:19.414" v="432"/>
          <ac:picMkLst>
            <pc:docMk/>
            <pc:sldMk cId="243324331" sldId="336"/>
            <ac:picMk id="10" creationId="{286800C0-76D8-45D0-9429-CBEB80FA09EC}"/>
          </ac:picMkLst>
        </pc:picChg>
      </pc:sldChg>
      <pc:sldChg chg="addSp delSp modSp mod modNotesTx">
        <pc:chgData name="Samantha Barbour" userId="ddab668d323c7152" providerId="LiveId" clId="{6D0B8B57-0F00-44F6-9B34-568052840EA6}" dt="2022-02-06T16:54:23.756" v="1857"/>
        <pc:sldMkLst>
          <pc:docMk/>
          <pc:sldMk cId="3076453639" sldId="337"/>
        </pc:sldMkLst>
        <pc:spChg chg="mod">
          <ac:chgData name="Samantha Barbour" userId="ddab668d323c7152" providerId="LiveId" clId="{6D0B8B57-0F00-44F6-9B34-568052840EA6}" dt="2022-02-01T01:42:35.332" v="1722" actId="403"/>
          <ac:spMkLst>
            <pc:docMk/>
            <pc:sldMk cId="3076453639" sldId="337"/>
            <ac:spMk id="2" creationId="{1EFDF349-B4ED-4B46-89D0-6CCB5684D201}"/>
          </ac:spMkLst>
        </pc:spChg>
        <pc:spChg chg="mod">
          <ac:chgData name="Samantha Barbour" userId="ddab668d323c7152" providerId="LiveId" clId="{6D0B8B57-0F00-44F6-9B34-568052840EA6}" dt="2022-02-01T01:42:39.018" v="1723" actId="403"/>
          <ac:spMkLst>
            <pc:docMk/>
            <pc:sldMk cId="3076453639" sldId="337"/>
            <ac:spMk id="3" creationId="{231938DA-620A-4CBC-BBE9-7431181FEEAC}"/>
          </ac:spMkLst>
        </pc:spChg>
        <pc:picChg chg="add del mod">
          <ac:chgData name="Samantha Barbour" userId="ddab668d323c7152" providerId="LiveId" clId="{6D0B8B57-0F00-44F6-9B34-568052840EA6}" dt="2022-01-30T22:30:25.649" v="102" actId="478"/>
          <ac:picMkLst>
            <pc:docMk/>
            <pc:sldMk cId="3076453639" sldId="337"/>
            <ac:picMk id="4" creationId="{317CE7B5-67A2-4FDC-8299-40F1CE9FD624}"/>
          </ac:picMkLst>
        </pc:picChg>
        <pc:picChg chg="add mod modCrop">
          <ac:chgData name="Samantha Barbour" userId="ddab668d323c7152" providerId="LiveId" clId="{6D0B8B57-0F00-44F6-9B34-568052840EA6}" dt="2022-01-30T22:32:21.289" v="114" actId="1076"/>
          <ac:picMkLst>
            <pc:docMk/>
            <pc:sldMk cId="3076453639" sldId="337"/>
            <ac:picMk id="7" creationId="{EF610A39-F044-4AD1-A8EC-4084364772C9}"/>
          </ac:picMkLst>
        </pc:picChg>
      </pc:sldChg>
      <pc:sldChg chg="modSp del mod">
        <pc:chgData name="Samantha Barbour" userId="ddab668d323c7152" providerId="LiveId" clId="{6D0B8B57-0F00-44F6-9B34-568052840EA6}" dt="2022-01-31T13:50:29.550" v="707" actId="2696"/>
        <pc:sldMkLst>
          <pc:docMk/>
          <pc:sldMk cId="2928033672" sldId="338"/>
        </pc:sldMkLst>
        <pc:spChg chg="mod">
          <ac:chgData name="Samantha Barbour" userId="ddab668d323c7152" providerId="LiveId" clId="{6D0B8B57-0F00-44F6-9B34-568052840EA6}" dt="2022-01-31T13:46:06.136" v="693" actId="20577"/>
          <ac:spMkLst>
            <pc:docMk/>
            <pc:sldMk cId="2928033672" sldId="338"/>
            <ac:spMk id="2" creationId="{1EFDF349-B4ED-4B46-89D0-6CCB5684D201}"/>
          </ac:spMkLst>
        </pc:spChg>
        <pc:spChg chg="mod">
          <ac:chgData name="Samantha Barbour" userId="ddab668d323c7152" providerId="LiveId" clId="{6D0B8B57-0F00-44F6-9B34-568052840EA6}" dt="2022-01-31T13:46:10.028" v="694" actId="20577"/>
          <ac:spMkLst>
            <pc:docMk/>
            <pc:sldMk cId="2928033672" sldId="338"/>
            <ac:spMk id="3" creationId="{231938DA-620A-4CBC-BBE9-7431181FEEAC}"/>
          </ac:spMkLst>
        </pc:spChg>
      </pc:sldChg>
      <pc:sldChg chg="addSp delSp modSp mod modNotesTx">
        <pc:chgData name="Samantha Barbour" userId="ddab668d323c7152" providerId="LiveId" clId="{6D0B8B57-0F00-44F6-9B34-568052840EA6}" dt="2022-02-06T16:54:40.911" v="1861"/>
        <pc:sldMkLst>
          <pc:docMk/>
          <pc:sldMk cId="2223649337" sldId="339"/>
        </pc:sldMkLst>
        <pc:spChg chg="mod">
          <ac:chgData name="Samantha Barbour" userId="ddab668d323c7152" providerId="LiveId" clId="{6D0B8B57-0F00-44F6-9B34-568052840EA6}" dt="2022-02-01T01:41:42.641" v="1714" actId="403"/>
          <ac:spMkLst>
            <pc:docMk/>
            <pc:sldMk cId="2223649337" sldId="339"/>
            <ac:spMk id="2" creationId="{1EFDF349-B4ED-4B46-89D0-6CCB5684D201}"/>
          </ac:spMkLst>
        </pc:spChg>
        <pc:spChg chg="mod">
          <ac:chgData name="Samantha Barbour" userId="ddab668d323c7152" providerId="LiveId" clId="{6D0B8B57-0F00-44F6-9B34-568052840EA6}" dt="2022-02-01T01:42:25.788" v="1721" actId="27636"/>
          <ac:spMkLst>
            <pc:docMk/>
            <pc:sldMk cId="2223649337" sldId="339"/>
            <ac:spMk id="3" creationId="{231938DA-620A-4CBC-BBE9-7431181FEEAC}"/>
          </ac:spMkLst>
        </pc:spChg>
        <pc:graphicFrameChg chg="add mod">
          <ac:chgData name="Samantha Barbour" userId="ddab668d323c7152" providerId="LiveId" clId="{6D0B8B57-0F00-44F6-9B34-568052840EA6}" dt="2022-01-30T23:15:28.399" v="425" actId="1038"/>
          <ac:graphicFrameMkLst>
            <pc:docMk/>
            <pc:sldMk cId="2223649337" sldId="339"/>
            <ac:graphicFrameMk id="6" creationId="{F30C7F6B-DBE7-4D16-B88C-971A57F5474D}"/>
          </ac:graphicFrameMkLst>
        </pc:graphicFrameChg>
        <pc:picChg chg="add del mod">
          <ac:chgData name="Samantha Barbour" userId="ddab668d323c7152" providerId="LiveId" clId="{6D0B8B57-0F00-44F6-9B34-568052840EA6}" dt="2022-01-30T23:14:54.308" v="416" actId="478"/>
          <ac:picMkLst>
            <pc:docMk/>
            <pc:sldMk cId="2223649337" sldId="339"/>
            <ac:picMk id="4" creationId="{11B6B4A8-BD25-42B1-99CF-3BE6E867EBD1}"/>
          </ac:picMkLst>
        </pc:picChg>
      </pc:sldChg>
      <pc:sldChg chg="addSp modSp mod modNotesTx">
        <pc:chgData name="Samantha Barbour" userId="ddab668d323c7152" providerId="LiveId" clId="{6D0B8B57-0F00-44F6-9B34-568052840EA6}" dt="2022-02-06T17:17:33.943" v="1874"/>
        <pc:sldMkLst>
          <pc:docMk/>
          <pc:sldMk cId="864452775" sldId="340"/>
        </pc:sldMkLst>
        <pc:spChg chg="mod">
          <ac:chgData name="Samantha Barbour" userId="ddab668d323c7152" providerId="LiveId" clId="{6D0B8B57-0F00-44F6-9B34-568052840EA6}" dt="2022-02-01T01:40:49.865" v="1703" actId="14100"/>
          <ac:spMkLst>
            <pc:docMk/>
            <pc:sldMk cId="864452775" sldId="340"/>
            <ac:spMk id="2" creationId="{1EFDF349-B4ED-4B46-89D0-6CCB5684D201}"/>
          </ac:spMkLst>
        </pc:spChg>
        <pc:spChg chg="mod">
          <ac:chgData name="Samantha Barbour" userId="ddab668d323c7152" providerId="LiveId" clId="{6D0B8B57-0F00-44F6-9B34-568052840EA6}" dt="2022-02-01T01:40:13.084" v="1702" actId="20577"/>
          <ac:spMkLst>
            <pc:docMk/>
            <pc:sldMk cId="864452775" sldId="340"/>
            <ac:spMk id="3" creationId="{231938DA-620A-4CBC-BBE9-7431181FEEAC}"/>
          </ac:spMkLst>
        </pc:spChg>
        <pc:picChg chg="add mod">
          <ac:chgData name="Samantha Barbour" userId="ddab668d323c7152" providerId="LiveId" clId="{6D0B8B57-0F00-44F6-9B34-568052840EA6}" dt="2022-01-30T23:35:37.235" v="650" actId="14100"/>
          <ac:picMkLst>
            <pc:docMk/>
            <pc:sldMk cId="864452775" sldId="340"/>
            <ac:picMk id="4" creationId="{71E5CCB2-8D75-4A48-9C01-7D076DCC8EAD}"/>
          </ac:picMkLst>
        </pc:picChg>
      </pc:sldChg>
      <pc:sldChg chg="addSp delSp modSp mod ord modNotesTx">
        <pc:chgData name="Samantha Barbour" userId="ddab668d323c7152" providerId="LiveId" clId="{6D0B8B57-0F00-44F6-9B34-568052840EA6}" dt="2022-02-06T17:05:37.488" v="1869"/>
        <pc:sldMkLst>
          <pc:docMk/>
          <pc:sldMk cId="720651361" sldId="341"/>
        </pc:sldMkLst>
        <pc:spChg chg="mod">
          <ac:chgData name="Samantha Barbour" userId="ddab668d323c7152" providerId="LiveId" clId="{6D0B8B57-0F00-44F6-9B34-568052840EA6}" dt="2022-02-01T01:41:20.999" v="1711" actId="403"/>
          <ac:spMkLst>
            <pc:docMk/>
            <pc:sldMk cId="720651361" sldId="341"/>
            <ac:spMk id="2" creationId="{1EFDF349-B4ED-4B46-89D0-6CCB5684D201}"/>
          </ac:spMkLst>
        </pc:spChg>
        <pc:spChg chg="mod">
          <ac:chgData name="Samantha Barbour" userId="ddab668d323c7152" providerId="LiveId" clId="{6D0B8B57-0F00-44F6-9B34-568052840EA6}" dt="2022-02-01T01:41:26.848" v="1712" actId="403"/>
          <ac:spMkLst>
            <pc:docMk/>
            <pc:sldMk cId="720651361" sldId="341"/>
            <ac:spMk id="3" creationId="{231938DA-620A-4CBC-BBE9-7431181FEEAC}"/>
          </ac:spMkLst>
        </pc:spChg>
        <pc:picChg chg="add del mod">
          <ac:chgData name="Samantha Barbour" userId="ddab668d323c7152" providerId="LiveId" clId="{6D0B8B57-0F00-44F6-9B34-568052840EA6}" dt="2022-01-30T23:17:16.110" v="431" actId="21"/>
          <ac:picMkLst>
            <pc:docMk/>
            <pc:sldMk cId="720651361" sldId="341"/>
            <ac:picMk id="9" creationId="{C2AFAB08-D85D-45ED-9BB3-CB577641A41D}"/>
          </ac:picMkLst>
        </pc:picChg>
        <pc:picChg chg="add mod">
          <ac:chgData name="Samantha Barbour" userId="ddab668d323c7152" providerId="LiveId" clId="{6D0B8B57-0F00-44F6-9B34-568052840EA6}" dt="2022-02-01T01:49:06.884" v="1753" actId="1076"/>
          <ac:picMkLst>
            <pc:docMk/>
            <pc:sldMk cId="720651361" sldId="341"/>
            <ac:picMk id="1026" creationId="{D633FE08-5ABE-43D0-AF22-C5D0A7FCE88E}"/>
          </ac:picMkLst>
        </pc:picChg>
      </pc:sldChg>
      <pc:sldChg chg="addSp modSp add mod ord modNotesTx">
        <pc:chgData name="Samantha Barbour" userId="ddab668d323c7152" providerId="LiveId" clId="{6D0B8B57-0F00-44F6-9B34-568052840EA6}" dt="2022-02-06T17:20:51.232" v="1882" actId="20577"/>
        <pc:sldMkLst>
          <pc:docMk/>
          <pc:sldMk cId="208326369" sldId="342"/>
        </pc:sldMkLst>
        <pc:spChg chg="mod">
          <ac:chgData name="Samantha Barbour" userId="ddab668d323c7152" providerId="LiveId" clId="{6D0B8B57-0F00-44F6-9B34-568052840EA6}" dt="2022-02-01T01:39:47.223" v="1697" actId="403"/>
          <ac:spMkLst>
            <pc:docMk/>
            <pc:sldMk cId="208326369" sldId="342"/>
            <ac:spMk id="2" creationId="{1EFDF349-B4ED-4B46-89D0-6CCB5684D201}"/>
          </ac:spMkLst>
        </pc:spChg>
        <pc:spChg chg="mod">
          <ac:chgData name="Samantha Barbour" userId="ddab668d323c7152" providerId="LiveId" clId="{6D0B8B57-0F00-44F6-9B34-568052840EA6}" dt="2022-02-01T01:39:50.770" v="1698" actId="403"/>
          <ac:spMkLst>
            <pc:docMk/>
            <pc:sldMk cId="208326369" sldId="342"/>
            <ac:spMk id="3" creationId="{231938DA-620A-4CBC-BBE9-7431181FEEAC}"/>
          </ac:spMkLst>
        </pc:spChg>
        <pc:picChg chg="add mod">
          <ac:chgData name="Samantha Barbour" userId="ddab668d323c7152" providerId="LiveId" clId="{6D0B8B57-0F00-44F6-9B34-568052840EA6}" dt="2022-02-01T01:53:21.721" v="1786" actId="1036"/>
          <ac:picMkLst>
            <pc:docMk/>
            <pc:sldMk cId="208326369" sldId="342"/>
            <ac:picMk id="2050" creationId="{C5E54298-16A7-4ECB-8BEE-21FE8B1A9C13}"/>
          </ac:picMkLst>
        </pc:picChg>
      </pc:sldChg>
      <pc:sldChg chg="addSp delSp modSp add mod ord modNotesTx">
        <pc:chgData name="Samantha Barbour" userId="ddab668d323c7152" providerId="LiveId" clId="{6D0B8B57-0F00-44F6-9B34-568052840EA6}" dt="2022-02-06T18:19:34.385" v="1954" actId="20577"/>
        <pc:sldMkLst>
          <pc:docMk/>
          <pc:sldMk cId="1623914519" sldId="343"/>
        </pc:sldMkLst>
        <pc:spChg chg="mod">
          <ac:chgData name="Samantha Barbour" userId="ddab668d323c7152" providerId="LiveId" clId="{6D0B8B57-0F00-44F6-9B34-568052840EA6}" dt="2022-02-01T01:39:39.152" v="1696" actId="113"/>
          <ac:spMkLst>
            <pc:docMk/>
            <pc:sldMk cId="1623914519" sldId="343"/>
            <ac:spMk id="2" creationId="{1EFDF349-B4ED-4B46-89D0-6CCB5684D201}"/>
          </ac:spMkLst>
        </pc:spChg>
        <pc:spChg chg="del mod">
          <ac:chgData name="Samantha Barbour" userId="ddab668d323c7152" providerId="LiveId" clId="{6D0B8B57-0F00-44F6-9B34-568052840EA6}" dt="2022-01-31T20:32:10.629" v="1100" actId="478"/>
          <ac:spMkLst>
            <pc:docMk/>
            <pc:sldMk cId="1623914519" sldId="343"/>
            <ac:spMk id="3" creationId="{231938DA-620A-4CBC-BBE9-7431181FEEAC}"/>
          </ac:spMkLst>
        </pc:spChg>
        <pc:spChg chg="del">
          <ac:chgData name="Samantha Barbour" userId="ddab668d323c7152" providerId="LiveId" clId="{6D0B8B57-0F00-44F6-9B34-568052840EA6}" dt="2022-02-01T01:38:08.763" v="1687" actId="26606"/>
          <ac:spMkLst>
            <pc:docMk/>
            <pc:sldMk cId="1623914519" sldId="343"/>
            <ac:spMk id="5" creationId="{8302FC3C-9804-4950-B721-5FD704BA6065}"/>
          </ac:spMkLst>
        </pc:spChg>
        <pc:spChg chg="add del mod">
          <ac:chgData name="Samantha Barbour" userId="ddab668d323c7152" providerId="LiveId" clId="{6D0B8B57-0F00-44F6-9B34-568052840EA6}" dt="2022-01-31T20:32:15.626" v="1101" actId="478"/>
          <ac:spMkLst>
            <pc:docMk/>
            <pc:sldMk cId="1623914519" sldId="343"/>
            <ac:spMk id="6" creationId="{7CF8A17A-CCEF-49FC-B9F0-59D4ACACABD7}"/>
          </ac:spMkLst>
        </pc:spChg>
        <pc:spChg chg="del">
          <ac:chgData name="Samantha Barbour" userId="ddab668d323c7152" providerId="LiveId" clId="{6D0B8B57-0F00-44F6-9B34-568052840EA6}" dt="2022-02-01T01:38:08.763" v="1687" actId="26606"/>
          <ac:spMkLst>
            <pc:docMk/>
            <pc:sldMk cId="1623914519" sldId="343"/>
            <ac:spMk id="8" creationId="{923E8915-D2AA-4327-A45A-972C3CA9574B}"/>
          </ac:spMkLst>
        </pc:spChg>
        <pc:spChg chg="add del mod">
          <ac:chgData name="Samantha Barbour" userId="ddab668d323c7152" providerId="LiveId" clId="{6D0B8B57-0F00-44F6-9B34-568052840EA6}" dt="2022-01-31T20:31:28.272" v="1088" actId="478"/>
          <ac:spMkLst>
            <pc:docMk/>
            <pc:sldMk cId="1623914519" sldId="343"/>
            <ac:spMk id="9" creationId="{7ADA7E28-D477-4C30-A2D6-C3ED818A405E}"/>
          </ac:spMkLst>
        </pc:spChg>
        <pc:spChg chg="del">
          <ac:chgData name="Samantha Barbour" userId="ddab668d323c7152" providerId="LiveId" clId="{6D0B8B57-0F00-44F6-9B34-568052840EA6}" dt="2022-02-01T01:38:08.763" v="1687" actId="26606"/>
          <ac:spMkLst>
            <pc:docMk/>
            <pc:sldMk cId="1623914519" sldId="343"/>
            <ac:spMk id="16" creationId="{F3798573-F27B-47EB-8EA4-7EE34954C2D6}"/>
          </ac:spMkLst>
        </pc:spChg>
        <pc:spChg chg="add">
          <ac:chgData name="Samantha Barbour" userId="ddab668d323c7152" providerId="LiveId" clId="{6D0B8B57-0F00-44F6-9B34-568052840EA6}" dt="2022-02-01T01:38:08.763" v="1687" actId="26606"/>
          <ac:spMkLst>
            <pc:docMk/>
            <pc:sldMk cId="1623914519" sldId="343"/>
            <ac:spMk id="25" creationId="{4FA533C5-33E3-4611-AF9F-72811D8B26A6}"/>
          </ac:spMkLst>
        </pc:spChg>
        <pc:spChg chg="add">
          <ac:chgData name="Samantha Barbour" userId="ddab668d323c7152" providerId="LiveId" clId="{6D0B8B57-0F00-44F6-9B34-568052840EA6}" dt="2022-02-01T01:38:08.763" v="1687" actId="26606"/>
          <ac:spMkLst>
            <pc:docMk/>
            <pc:sldMk cId="1623914519" sldId="343"/>
            <ac:spMk id="31" creationId="{87F0FDC4-AD8C-47D9-9131-623C98ADB0AE}"/>
          </ac:spMkLst>
        </pc:spChg>
        <pc:spChg chg="add">
          <ac:chgData name="Samantha Barbour" userId="ddab668d323c7152" providerId="LiveId" clId="{6D0B8B57-0F00-44F6-9B34-568052840EA6}" dt="2022-02-01T01:38:08.763" v="1687" actId="26606"/>
          <ac:spMkLst>
            <pc:docMk/>
            <pc:sldMk cId="1623914519" sldId="343"/>
            <ac:spMk id="33" creationId="{859FEF9A-9073-4D0C-AE3F-4B05B7C78A93}"/>
          </ac:spMkLst>
        </pc:spChg>
        <pc:spChg chg="add">
          <ac:chgData name="Samantha Barbour" userId="ddab668d323c7152" providerId="LiveId" clId="{6D0B8B57-0F00-44F6-9B34-568052840EA6}" dt="2022-02-01T01:38:08.763" v="1687" actId="26606"/>
          <ac:spMkLst>
            <pc:docMk/>
            <pc:sldMk cId="1623914519" sldId="343"/>
            <ac:spMk id="35" creationId="{9A868E46-760C-4803-96E3-94D7FF55D339}"/>
          </ac:spMkLst>
        </pc:spChg>
        <pc:picChg chg="del">
          <ac:chgData name="Samantha Barbour" userId="ddab668d323c7152" providerId="LiveId" clId="{6D0B8B57-0F00-44F6-9B34-568052840EA6}" dt="2022-02-01T01:38:08.763" v="1687" actId="26606"/>
          <ac:picMkLst>
            <pc:docMk/>
            <pc:sldMk cId="1623914519" sldId="343"/>
            <ac:picMk id="14" creationId="{3BC6EBB2-9BDC-4075-BA6B-43A9FBF9C86C}"/>
          </ac:picMkLst>
        </pc:picChg>
        <pc:picChg chg="add">
          <ac:chgData name="Samantha Barbour" userId="ddab668d323c7152" providerId="LiveId" clId="{6D0B8B57-0F00-44F6-9B34-568052840EA6}" dt="2022-02-01T01:38:08.763" v="1687" actId="26606"/>
          <ac:picMkLst>
            <pc:docMk/>
            <pc:sldMk cId="1623914519" sldId="343"/>
            <ac:picMk id="21" creationId="{91B28F63-CF00-448F-B141-FE33C33B1891}"/>
          </ac:picMkLst>
        </pc:picChg>
        <pc:picChg chg="add">
          <ac:chgData name="Samantha Barbour" userId="ddab668d323c7152" providerId="LiveId" clId="{6D0B8B57-0F00-44F6-9B34-568052840EA6}" dt="2022-02-01T01:38:08.763" v="1687" actId="26606"/>
          <ac:picMkLst>
            <pc:docMk/>
            <pc:sldMk cId="1623914519" sldId="343"/>
            <ac:picMk id="23" creationId="{2AE609E2-8522-44E4-9077-980E5BCF3E14}"/>
          </ac:picMkLst>
        </pc:picChg>
        <pc:picChg chg="add">
          <ac:chgData name="Samantha Barbour" userId="ddab668d323c7152" providerId="LiveId" clId="{6D0B8B57-0F00-44F6-9B34-568052840EA6}" dt="2022-02-01T01:38:08.763" v="1687" actId="26606"/>
          <ac:picMkLst>
            <pc:docMk/>
            <pc:sldMk cId="1623914519" sldId="343"/>
            <ac:picMk id="27" creationId="{8949AD42-25FD-4C3D-9EEE-B7FEC5809988}"/>
          </ac:picMkLst>
        </pc:picChg>
        <pc:picChg chg="add">
          <ac:chgData name="Samantha Barbour" userId="ddab668d323c7152" providerId="LiveId" clId="{6D0B8B57-0F00-44F6-9B34-568052840EA6}" dt="2022-02-01T01:38:08.763" v="1687" actId="26606"/>
          <ac:picMkLst>
            <pc:docMk/>
            <pc:sldMk cId="1623914519" sldId="343"/>
            <ac:picMk id="29" creationId="{6AC7D913-60B7-4603-881B-831DA5D3A940}"/>
          </ac:picMkLst>
        </pc:picChg>
        <pc:picChg chg="add mod">
          <ac:chgData name="Samantha Barbour" userId="ddab668d323c7152" providerId="LiveId" clId="{6D0B8B57-0F00-44F6-9B34-568052840EA6}" dt="2022-02-01T01:54:27.617" v="1804" actId="1035"/>
          <ac:picMkLst>
            <pc:docMk/>
            <pc:sldMk cId="1623914519" sldId="343"/>
            <ac:picMk id="3074" creationId="{DF17D48D-5019-41A0-BC40-96F2452E4269}"/>
          </ac:picMkLst>
        </pc:picChg>
        <pc:cxnChg chg="del">
          <ac:chgData name="Samantha Barbour" userId="ddab668d323c7152" providerId="LiveId" clId="{6D0B8B57-0F00-44F6-9B34-568052840EA6}" dt="2022-02-01T01:38:08.763" v="1687" actId="26606"/>
          <ac:cxnSpMkLst>
            <pc:docMk/>
            <pc:sldMk cId="1623914519" sldId="343"/>
            <ac:cxnSpMk id="12" creationId="{6B9695BD-ECF6-49CA-8877-8C493193C65D}"/>
          </ac:cxnSpMkLst>
        </pc:cxnChg>
        <pc:cxnChg chg="add">
          <ac:chgData name="Samantha Barbour" userId="ddab668d323c7152" providerId="LiveId" clId="{6D0B8B57-0F00-44F6-9B34-568052840EA6}" dt="2022-02-01T01:38:08.763" v="1687" actId="26606"/>
          <ac:cxnSpMkLst>
            <pc:docMk/>
            <pc:sldMk cId="1623914519" sldId="343"/>
            <ac:cxnSpMk id="37" creationId="{C632DB3C-29C8-435B-832E-2A00033193CD}"/>
          </ac:cxnSpMkLst>
        </pc:cxnChg>
      </pc:sldChg>
      <pc:sldChg chg="addSp delSp modSp add mod ord modNotesTx">
        <pc:chgData name="Samantha Barbour" userId="ddab668d323c7152" providerId="LiveId" clId="{6D0B8B57-0F00-44F6-9B34-568052840EA6}" dt="2022-02-06T18:20:02.590" v="1987" actId="20577"/>
        <pc:sldMkLst>
          <pc:docMk/>
          <pc:sldMk cId="1445553472" sldId="344"/>
        </pc:sldMkLst>
        <pc:spChg chg="del">
          <ac:chgData name="Samantha Barbour" userId="ddab668d323c7152" providerId="LiveId" clId="{6D0B8B57-0F00-44F6-9B34-568052840EA6}" dt="2022-01-31T13:55:18.855" v="999" actId="478"/>
          <ac:spMkLst>
            <pc:docMk/>
            <pc:sldMk cId="1445553472" sldId="344"/>
            <ac:spMk id="2" creationId="{1EFDF349-B4ED-4B46-89D0-6CCB5684D201}"/>
          </ac:spMkLst>
        </pc:spChg>
        <pc:spChg chg="del">
          <ac:chgData name="Samantha Barbour" userId="ddab668d323c7152" providerId="LiveId" clId="{6D0B8B57-0F00-44F6-9B34-568052840EA6}" dt="2022-01-31T13:55:09.395" v="997" actId="478"/>
          <ac:spMkLst>
            <pc:docMk/>
            <pc:sldMk cId="1445553472" sldId="344"/>
            <ac:spMk id="3" creationId="{231938DA-620A-4CBC-BBE9-7431181FEEAC}"/>
          </ac:spMkLst>
        </pc:spChg>
        <pc:spChg chg="add del mod">
          <ac:chgData name="Samantha Barbour" userId="ddab668d323c7152" providerId="LiveId" clId="{6D0B8B57-0F00-44F6-9B34-568052840EA6}" dt="2022-01-31T13:55:14.720" v="998" actId="478"/>
          <ac:spMkLst>
            <pc:docMk/>
            <pc:sldMk cId="1445553472" sldId="344"/>
            <ac:spMk id="7" creationId="{7C371775-04E4-4873-9415-98BF1C9F9CCF}"/>
          </ac:spMkLst>
        </pc:spChg>
        <pc:spChg chg="add del mod">
          <ac:chgData name="Samantha Barbour" userId="ddab668d323c7152" providerId="LiveId" clId="{6D0B8B57-0F00-44F6-9B34-568052840EA6}" dt="2022-02-01T01:36:01.816" v="1662" actId="478"/>
          <ac:spMkLst>
            <pc:docMk/>
            <pc:sldMk cId="1445553472" sldId="344"/>
            <ac:spMk id="9" creationId="{C51133B8-1B40-41E6-94B1-A3483961C954}"/>
          </ac:spMkLst>
        </pc:spChg>
        <pc:spChg chg="add mod">
          <ac:chgData name="Samantha Barbour" userId="ddab668d323c7152" providerId="LiveId" clId="{6D0B8B57-0F00-44F6-9B34-568052840EA6}" dt="2022-02-01T01:39:31.824" v="1695" actId="403"/>
          <ac:spMkLst>
            <pc:docMk/>
            <pc:sldMk cId="1445553472" sldId="344"/>
            <ac:spMk id="13" creationId="{8DBD31D9-F022-4CB9-AE79-2E75BCC06E13}"/>
          </ac:spMkLst>
        </pc:spChg>
        <pc:spChg chg="add mod">
          <ac:chgData name="Samantha Barbour" userId="ddab668d323c7152" providerId="LiveId" clId="{6D0B8B57-0F00-44F6-9B34-568052840EA6}" dt="2022-02-01T01:39:22.845" v="1694" actId="403"/>
          <ac:spMkLst>
            <pc:docMk/>
            <pc:sldMk cId="1445553472" sldId="344"/>
            <ac:spMk id="15" creationId="{D762215F-8B03-46B3-B68E-B5477620AA9E}"/>
          </ac:spMkLst>
        </pc:spChg>
        <pc:picChg chg="add mod modCrop">
          <ac:chgData name="Samantha Barbour" userId="ddab668d323c7152" providerId="LiveId" clId="{6D0B8B57-0F00-44F6-9B34-568052840EA6}" dt="2022-02-06T17:47:24.086" v="1910" actId="14100"/>
          <ac:picMkLst>
            <pc:docMk/>
            <pc:sldMk cId="1445553472" sldId="344"/>
            <ac:picMk id="3" creationId="{11DF270B-9776-4DA9-BD87-A0DAED47C006}"/>
          </ac:picMkLst>
        </pc:picChg>
        <pc:picChg chg="add mod modCrop">
          <ac:chgData name="Samantha Barbour" userId="ddab668d323c7152" providerId="LiveId" clId="{6D0B8B57-0F00-44F6-9B34-568052840EA6}" dt="2022-02-06T17:47:03.012" v="1908" actId="1036"/>
          <ac:picMkLst>
            <pc:docMk/>
            <pc:sldMk cId="1445553472" sldId="344"/>
            <ac:picMk id="4" creationId="{620AC1E8-E99C-44DE-AD35-77CD6777F01D}"/>
          </ac:picMkLst>
        </pc:picChg>
      </pc:sldChg>
      <pc:sldChg chg="addSp modSp add mod modNotesTx">
        <pc:chgData name="Samantha Barbour" userId="ddab668d323c7152" providerId="LiveId" clId="{6D0B8B57-0F00-44F6-9B34-568052840EA6}" dt="2022-02-06T17:32:42.578" v="1886"/>
        <pc:sldMkLst>
          <pc:docMk/>
          <pc:sldMk cId="3694025459" sldId="345"/>
        </pc:sldMkLst>
        <pc:spChg chg="mod">
          <ac:chgData name="Samantha Barbour" userId="ddab668d323c7152" providerId="LiveId" clId="{6D0B8B57-0F00-44F6-9B34-568052840EA6}" dt="2022-02-01T01:39:09.380" v="1693" actId="403"/>
          <ac:spMkLst>
            <pc:docMk/>
            <pc:sldMk cId="3694025459" sldId="345"/>
            <ac:spMk id="2" creationId="{1EFDF349-B4ED-4B46-89D0-6CCB5684D201}"/>
          </ac:spMkLst>
        </pc:spChg>
        <pc:spChg chg="mod">
          <ac:chgData name="Samantha Barbour" userId="ddab668d323c7152" providerId="LiveId" clId="{6D0B8B57-0F00-44F6-9B34-568052840EA6}" dt="2022-02-01T01:38:54.695" v="1692" actId="403"/>
          <ac:spMkLst>
            <pc:docMk/>
            <pc:sldMk cId="3694025459" sldId="345"/>
            <ac:spMk id="3" creationId="{231938DA-620A-4CBC-BBE9-7431181FEEAC}"/>
          </ac:spMkLst>
        </pc:spChg>
        <pc:picChg chg="add mod">
          <ac:chgData name="Samantha Barbour" userId="ddab668d323c7152" providerId="LiveId" clId="{6D0B8B57-0F00-44F6-9B34-568052840EA6}" dt="2022-02-01T01:37:28.565" v="1686" actId="1076"/>
          <ac:picMkLst>
            <pc:docMk/>
            <pc:sldMk cId="3694025459" sldId="345"/>
            <ac:picMk id="6" creationId="{9269A0A3-CEC8-455E-AE5C-A44855CDB0E4}"/>
          </ac:picMkLst>
        </pc:picChg>
      </pc:sldChg>
      <pc:sldChg chg="addSp delSp modSp add mod modNotesTx">
        <pc:chgData name="Samantha Barbour" userId="ddab668d323c7152" providerId="LiveId" clId="{6D0B8B57-0F00-44F6-9B34-568052840EA6}" dt="2022-02-06T17:57:05.193" v="1915"/>
        <pc:sldMkLst>
          <pc:docMk/>
          <pc:sldMk cId="1704096021" sldId="346"/>
        </pc:sldMkLst>
        <pc:spChg chg="mod">
          <ac:chgData name="Samantha Barbour" userId="ddab668d323c7152" providerId="LiveId" clId="{6D0B8B57-0F00-44F6-9B34-568052840EA6}" dt="2022-02-01T01:38:33.632" v="1689" actId="403"/>
          <ac:spMkLst>
            <pc:docMk/>
            <pc:sldMk cId="1704096021" sldId="346"/>
            <ac:spMk id="2" creationId="{1EFDF349-B4ED-4B46-89D0-6CCB5684D201}"/>
          </ac:spMkLst>
        </pc:spChg>
        <pc:spChg chg="del">
          <ac:chgData name="Samantha Barbour" userId="ddab668d323c7152" providerId="LiveId" clId="{6D0B8B57-0F00-44F6-9B34-568052840EA6}" dt="2022-02-01T01:19:29.972" v="1377" actId="478"/>
          <ac:spMkLst>
            <pc:docMk/>
            <pc:sldMk cId="1704096021" sldId="346"/>
            <ac:spMk id="3" creationId="{231938DA-620A-4CBC-BBE9-7431181FEEAC}"/>
          </ac:spMkLst>
        </pc:spChg>
        <pc:spChg chg="add del mod">
          <ac:chgData name="Samantha Barbour" userId="ddab668d323c7152" providerId="LiveId" clId="{6D0B8B57-0F00-44F6-9B34-568052840EA6}" dt="2022-02-01T01:19:33.340" v="1378" actId="478"/>
          <ac:spMkLst>
            <pc:docMk/>
            <pc:sldMk cId="1704096021" sldId="346"/>
            <ac:spMk id="7" creationId="{BBDFF8C1-9CC3-49DB-9809-18197C3B3777}"/>
          </ac:spMkLst>
        </pc:spChg>
        <pc:picChg chg="add mod modCrop">
          <ac:chgData name="Samantha Barbour" userId="ddab668d323c7152" providerId="LiveId" clId="{6D0B8B57-0F00-44F6-9B34-568052840EA6}" dt="2022-02-01T01:18:42.925" v="1360" actId="1076"/>
          <ac:picMkLst>
            <pc:docMk/>
            <pc:sldMk cId="1704096021" sldId="346"/>
            <ac:picMk id="4" creationId="{EF8517F2-B335-4C91-BF70-159CDABC4FA7}"/>
          </ac:picMkLst>
        </pc:picChg>
      </pc:sldChg>
      <pc:sldChg chg="addSp modSp add mod modNotesTx">
        <pc:chgData name="Samantha Barbour" userId="ddab668d323c7152" providerId="LiveId" clId="{6D0B8B57-0F00-44F6-9B34-568052840EA6}" dt="2022-02-06T18:05:15.453" v="1943"/>
        <pc:sldMkLst>
          <pc:docMk/>
          <pc:sldMk cId="3291403136" sldId="347"/>
        </pc:sldMkLst>
        <pc:spChg chg="mod">
          <ac:chgData name="Samantha Barbour" userId="ddab668d323c7152" providerId="LiveId" clId="{6D0B8B57-0F00-44F6-9B34-568052840EA6}" dt="2022-02-01T01:38:39.825" v="1690" actId="403"/>
          <ac:spMkLst>
            <pc:docMk/>
            <pc:sldMk cId="3291403136" sldId="347"/>
            <ac:spMk id="2" creationId="{1EFDF349-B4ED-4B46-89D0-6CCB5684D201}"/>
          </ac:spMkLst>
        </pc:spChg>
        <pc:spChg chg="mod">
          <ac:chgData name="Samantha Barbour" userId="ddab668d323c7152" providerId="LiveId" clId="{6D0B8B57-0F00-44F6-9B34-568052840EA6}" dt="2022-02-01T01:38:45.001" v="1691" actId="403"/>
          <ac:spMkLst>
            <pc:docMk/>
            <pc:sldMk cId="3291403136" sldId="347"/>
            <ac:spMk id="3" creationId="{231938DA-620A-4CBC-BBE9-7431181FEEAC}"/>
          </ac:spMkLst>
        </pc:spChg>
        <pc:picChg chg="add mod">
          <ac:chgData name="Samantha Barbour" userId="ddab668d323c7152" providerId="LiveId" clId="{6D0B8B57-0F00-44F6-9B34-568052840EA6}" dt="2022-02-06T18:03:40.371" v="1939" actId="1035"/>
          <ac:picMkLst>
            <pc:docMk/>
            <pc:sldMk cId="3291403136" sldId="347"/>
            <ac:picMk id="1026" creationId="{228E3D3A-E790-4976-B096-82A8716CCE4B}"/>
          </ac:picMkLst>
        </pc:picChg>
      </pc:sldChg>
      <pc:sldChg chg="add del">
        <pc:chgData name="Samantha Barbour" userId="ddab668d323c7152" providerId="LiveId" clId="{6D0B8B57-0F00-44F6-9B34-568052840EA6}" dt="2022-02-01T01:46:36.734" v="1744" actId="2696"/>
        <pc:sldMkLst>
          <pc:docMk/>
          <pc:sldMk cId="3225009054" sldId="348"/>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54ACDB4-642F-4F82-9C8D-2DC384BF8F2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9ABB06E6-7341-4F07-8285-8B35565B99C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1CC4456-0E88-4EB2-8FDA-8240F984B54A}" type="datetimeFigureOut">
              <a:rPr lang="en-US" smtClean="0"/>
              <a:t>2/6/2022</a:t>
            </a:fld>
            <a:endParaRPr lang="en-US"/>
          </a:p>
        </p:txBody>
      </p:sp>
      <p:sp>
        <p:nvSpPr>
          <p:cNvPr id="4" name="Footer Placeholder 3">
            <a:extLst>
              <a:ext uri="{FF2B5EF4-FFF2-40B4-BE49-F238E27FC236}">
                <a16:creationId xmlns:a16="http://schemas.microsoft.com/office/drawing/2014/main" id="{F2C88C94-6E7C-4506-82BE-23DAD04DCE1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45A5C082-911A-46EA-8DF6-A63F9F9E0A6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C3086C9-2826-46AE-BD8E-F12CB3F9C8B4}" type="slidenum">
              <a:rPr lang="en-US" smtClean="0"/>
              <a:t>‹#›</a:t>
            </a:fld>
            <a:endParaRPr lang="en-US"/>
          </a:p>
        </p:txBody>
      </p:sp>
    </p:spTree>
    <p:extLst>
      <p:ext uri="{BB962C8B-B14F-4D97-AF65-F5344CB8AC3E}">
        <p14:creationId xmlns:p14="http://schemas.microsoft.com/office/powerpoint/2010/main" val="18759103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5E9994-CBF9-4364-B2D1-761774B9F53C}" type="datetimeFigureOut">
              <a:rPr lang="en-US" smtClean="0"/>
              <a:t>2/6/2022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AD0BC5-116C-42CF-8B28-245F66D50665}" type="slidenum">
              <a:rPr lang="en-US" smtClean="0"/>
              <a:t>‹#›</a:t>
            </a:fld>
            <a:endParaRPr lang="en-US" dirty="0"/>
          </a:p>
        </p:txBody>
      </p:sp>
    </p:spTree>
    <p:extLst>
      <p:ext uri="{BB962C8B-B14F-4D97-AF65-F5344CB8AC3E}">
        <p14:creationId xmlns:p14="http://schemas.microsoft.com/office/powerpoint/2010/main" val="24998189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This is an introduction to the First National Hero of St. Vincent and the Grenadines; Joseph Chatoyer and his fight against Colonization.</a:t>
            </a:r>
          </a:p>
          <a:p>
            <a:endParaRPr lang="en-US" dirty="0"/>
          </a:p>
          <a:p>
            <a:endParaRPr lang="en-US" dirty="0"/>
          </a:p>
          <a:p>
            <a:endParaRPr lang="en-US" dirty="0"/>
          </a:p>
          <a:p>
            <a:r>
              <a:rPr lang="en-US" b="0" i="0" dirty="0">
                <a:solidFill>
                  <a:srgbClr val="2C3E50"/>
                </a:solidFill>
                <a:effectLst/>
                <a:latin typeface="Calibri" panose="020F0502020204030204" pitchFamily="34" charset="0"/>
              </a:rPr>
              <a:t>Office Holidays. (n.d.). </a:t>
            </a:r>
            <a:r>
              <a:rPr lang="en-US" b="0" i="1" dirty="0">
                <a:solidFill>
                  <a:srgbClr val="2C3E50"/>
                </a:solidFill>
                <a:effectLst/>
                <a:latin typeface="Calibri" panose="020F0502020204030204" pitchFamily="34" charset="0"/>
              </a:rPr>
              <a:t>National Heroes’ Day in Saint Vincent and the Grenadines in 2022</a:t>
            </a:r>
            <a:r>
              <a:rPr lang="en-US" b="0" i="0" dirty="0">
                <a:solidFill>
                  <a:srgbClr val="2C3E50"/>
                </a:solidFill>
                <a:effectLst/>
                <a:latin typeface="Calibri" panose="020F0502020204030204" pitchFamily="34" charset="0"/>
              </a:rPr>
              <a:t>. [online] Available at: https://www.officeholidays.com/holidays/saint-vincent-and-the-grenadines/saint-vincent-and-the-grenadines-national-heroes-day [Accessed 1 Feb. 2022].</a:t>
            </a:r>
            <a:endParaRPr lang="en-US" dirty="0"/>
          </a:p>
        </p:txBody>
      </p:sp>
      <p:sp>
        <p:nvSpPr>
          <p:cNvPr id="4" name="Slide Number Placeholder 3"/>
          <p:cNvSpPr>
            <a:spLocks noGrp="1"/>
          </p:cNvSpPr>
          <p:nvPr>
            <p:ph type="sldNum" sz="quarter" idx="5"/>
          </p:nvPr>
        </p:nvSpPr>
        <p:spPr/>
        <p:txBody>
          <a:bodyPr/>
          <a:lstStyle/>
          <a:p>
            <a:fld id="{0FAD0BC5-116C-42CF-8B28-245F66D50665}" type="slidenum">
              <a:rPr lang="en-US" smtClean="0"/>
              <a:t>1</a:t>
            </a:fld>
            <a:endParaRPr lang="en-US" dirty="0"/>
          </a:p>
        </p:txBody>
      </p:sp>
    </p:spTree>
    <p:extLst>
      <p:ext uri="{BB962C8B-B14F-4D97-AF65-F5344CB8AC3E}">
        <p14:creationId xmlns:p14="http://schemas.microsoft.com/office/powerpoint/2010/main" val="27092082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i="0" dirty="0">
              <a:solidFill>
                <a:srgbClr val="2C3E50"/>
              </a:solidFill>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St. Vincent and the Grenadines is a multi-island country. It consists of thirty-two (32) islands and kays, nine of which are permanently occupied. The name was given by Christopher Columbus in remembrance of the feast of Saint Vincent. From the time Columbus arrived in the seventeenth century, the Caribs have fiercely defended the island from colonization. The Caribs had also been able to defend the island from the French and British. It is important to note that while St. Vincent was under colonial rule for centuries, the country can boast of having one of the shortest periods of slavery in the Caribbean.</a:t>
            </a:r>
          </a:p>
          <a:p>
            <a:endParaRPr lang="en-US" b="0" i="0" dirty="0">
              <a:solidFill>
                <a:srgbClr val="2C3E50"/>
              </a:solidFill>
              <a:effectLst/>
              <a:latin typeface="Calibri" panose="020F0502020204030204" pitchFamily="34" charset="0"/>
            </a:endParaRPr>
          </a:p>
          <a:p>
            <a:endParaRPr lang="en-US" b="0" i="0" dirty="0">
              <a:solidFill>
                <a:srgbClr val="2C3E50"/>
              </a:solidFill>
              <a:effectLst/>
              <a:latin typeface="Calibri" panose="020F0502020204030204" pitchFamily="34" charset="0"/>
            </a:endParaRPr>
          </a:p>
          <a:p>
            <a:endParaRPr lang="en-US" b="0" i="0" dirty="0">
              <a:solidFill>
                <a:srgbClr val="2C3E50"/>
              </a:solidFill>
              <a:effectLst/>
              <a:latin typeface="Calibri" panose="020F0502020204030204" pitchFamily="34" charset="0"/>
            </a:endParaRPr>
          </a:p>
          <a:p>
            <a:endParaRPr lang="en-US" b="0" i="0" dirty="0">
              <a:solidFill>
                <a:srgbClr val="2C3E50"/>
              </a:solidFill>
              <a:effectLst/>
              <a:latin typeface="Calibri" panose="020F0502020204030204" pitchFamily="34" charset="0"/>
            </a:endParaRPr>
          </a:p>
          <a:p>
            <a:r>
              <a:rPr lang="en-US" b="0" i="0" dirty="0" err="1">
                <a:solidFill>
                  <a:srgbClr val="2C3E50"/>
                </a:solidFill>
                <a:effectLst/>
                <a:latin typeface="Calibri" panose="020F0502020204030204" pitchFamily="34" charset="0"/>
              </a:rPr>
              <a:t>WorldAtlas</a:t>
            </a:r>
            <a:r>
              <a:rPr lang="en-US" b="0" i="0" dirty="0">
                <a:solidFill>
                  <a:srgbClr val="2C3E50"/>
                </a:solidFill>
                <a:effectLst/>
                <a:latin typeface="Calibri" panose="020F0502020204030204" pitchFamily="34" charset="0"/>
              </a:rPr>
              <a:t>. (n.d.). </a:t>
            </a:r>
            <a:r>
              <a:rPr lang="en-US" b="0" i="1" dirty="0">
                <a:solidFill>
                  <a:srgbClr val="2C3E50"/>
                </a:solidFill>
                <a:effectLst/>
                <a:latin typeface="Calibri" panose="020F0502020204030204" pitchFamily="34" charset="0"/>
              </a:rPr>
              <a:t>St Vincent and the Grenadines Maps &amp; Facts</a:t>
            </a:r>
            <a:r>
              <a:rPr lang="en-US" b="0" i="0" dirty="0">
                <a:solidFill>
                  <a:srgbClr val="2C3E50"/>
                </a:solidFill>
                <a:effectLst/>
                <a:latin typeface="Calibri" panose="020F0502020204030204" pitchFamily="34" charset="0"/>
              </a:rPr>
              <a:t>. [online] Available at: https://www.worldatlas.com/maps/st-vincent-and-the-grenadines.</a:t>
            </a:r>
          </a:p>
          <a:p>
            <a:endParaRPr lang="en-US" dirty="0"/>
          </a:p>
        </p:txBody>
      </p:sp>
      <p:sp>
        <p:nvSpPr>
          <p:cNvPr id="4" name="Slide Number Placeholder 3"/>
          <p:cNvSpPr>
            <a:spLocks noGrp="1"/>
          </p:cNvSpPr>
          <p:nvPr>
            <p:ph type="sldNum" sz="quarter" idx="5"/>
          </p:nvPr>
        </p:nvSpPr>
        <p:spPr/>
        <p:txBody>
          <a:bodyPr/>
          <a:lstStyle/>
          <a:p>
            <a:fld id="{0FAD0BC5-116C-42CF-8B28-245F66D50665}" type="slidenum">
              <a:rPr lang="en-US" smtClean="0"/>
              <a:t>2</a:t>
            </a:fld>
            <a:endParaRPr lang="en-US" dirty="0"/>
          </a:p>
        </p:txBody>
      </p:sp>
    </p:spTree>
    <p:extLst>
      <p:ext uri="{BB962C8B-B14F-4D97-AF65-F5344CB8AC3E}">
        <p14:creationId xmlns:p14="http://schemas.microsoft.com/office/powerpoint/2010/main" val="25662452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This brings us to the Country’s first National Hero. Joseph Chatoyer by historical accounts a very intelligent Black Carib Chief. He was a strategist and was responsible for the economic, social, political, and military wellbeing of the tribe. He was known as an excellent tactician. Chatoyer understood the need to defend his tribe thus he ensured that he learned French so that communication with his allies would be much easier.</a:t>
            </a:r>
          </a:p>
          <a:p>
            <a:pPr algn="l"/>
            <a:endParaRPr lang="en-US" b="0" i="0" dirty="0">
              <a:solidFill>
                <a:srgbClr val="2C3E50"/>
              </a:solidFill>
              <a:effectLst/>
              <a:latin typeface="Calibri" panose="020F0502020204030204" pitchFamily="34" charset="0"/>
            </a:endParaRPr>
          </a:p>
          <a:p>
            <a:pPr algn="l"/>
            <a:endParaRPr lang="en-US" b="0" i="0" dirty="0">
              <a:solidFill>
                <a:srgbClr val="2C3E50"/>
              </a:solidFill>
              <a:effectLst/>
              <a:latin typeface="Calibri" panose="020F0502020204030204" pitchFamily="34" charset="0"/>
            </a:endParaRPr>
          </a:p>
          <a:p>
            <a:pPr algn="l"/>
            <a:endParaRPr lang="en-US" b="0" i="0" dirty="0">
              <a:solidFill>
                <a:srgbClr val="2C3E50"/>
              </a:solidFill>
              <a:effectLst/>
              <a:latin typeface="Calibri" panose="020F0502020204030204" pitchFamily="34" charset="0"/>
            </a:endParaRPr>
          </a:p>
          <a:p>
            <a:pPr algn="l"/>
            <a:endParaRPr lang="en-US" b="0" i="0" dirty="0">
              <a:solidFill>
                <a:srgbClr val="2C3E50"/>
              </a:solidFill>
              <a:effectLst/>
              <a:latin typeface="Calibri" panose="020F0502020204030204" pitchFamily="34" charset="0"/>
            </a:endParaRPr>
          </a:p>
          <a:p>
            <a:pPr algn="l"/>
            <a:r>
              <a:rPr lang="en-US" b="0" i="0" dirty="0">
                <a:solidFill>
                  <a:srgbClr val="2C3E50"/>
                </a:solidFill>
                <a:effectLst/>
                <a:latin typeface="Calibri" panose="020F0502020204030204" pitchFamily="34" charset="0"/>
              </a:rPr>
              <a:t>Johnson, L. "Dinks (2002). </a:t>
            </a:r>
            <a:r>
              <a:rPr lang="en-US" b="0" i="1" dirty="0">
                <a:solidFill>
                  <a:srgbClr val="2C3E50"/>
                </a:solidFill>
                <a:effectLst/>
                <a:latin typeface="Calibri" panose="020F0502020204030204" pitchFamily="34" charset="0"/>
              </a:rPr>
              <a:t>Carib Chief Chatoyer</a:t>
            </a:r>
            <a:r>
              <a:rPr lang="en-US" b="0" i="0" dirty="0">
                <a:solidFill>
                  <a:srgbClr val="2C3E50"/>
                </a:solidFill>
                <a:effectLst/>
                <a:latin typeface="Calibri" panose="020F0502020204030204" pitchFamily="34" charset="0"/>
              </a:rPr>
              <a:t>. Available at: https://www.newday.com/sites/default/files/resources/Yurumein%20Study%20Guide%20Final%20625%20%281%29.pdf [Accessed 30 Jan. 2022].</a:t>
            </a:r>
          </a:p>
          <a:p>
            <a:br>
              <a:rPr lang="en-US" dirty="0"/>
            </a:br>
            <a:endParaRPr lang="en-US" dirty="0"/>
          </a:p>
        </p:txBody>
      </p:sp>
      <p:sp>
        <p:nvSpPr>
          <p:cNvPr id="4" name="Slide Number Placeholder 3"/>
          <p:cNvSpPr>
            <a:spLocks noGrp="1"/>
          </p:cNvSpPr>
          <p:nvPr>
            <p:ph type="sldNum" sz="quarter" idx="5"/>
          </p:nvPr>
        </p:nvSpPr>
        <p:spPr/>
        <p:txBody>
          <a:bodyPr/>
          <a:lstStyle/>
          <a:p>
            <a:fld id="{0FAD0BC5-116C-42CF-8B28-245F66D50665}" type="slidenum">
              <a:rPr lang="en-US" smtClean="0"/>
              <a:t>3</a:t>
            </a:fld>
            <a:endParaRPr lang="en-US" dirty="0"/>
          </a:p>
        </p:txBody>
      </p:sp>
    </p:spTree>
    <p:extLst>
      <p:ext uri="{BB962C8B-B14F-4D97-AF65-F5344CB8AC3E}">
        <p14:creationId xmlns:p14="http://schemas.microsoft.com/office/powerpoint/2010/main" val="1424833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“Capturing” the island of St. Vincent proved to be extremely difficult. The English, Dutch, and French made brief claims to the island in the early seventeen hundreds. It was, however, the British that laid claim to the island in 1763 through the Treaty of Paris.</a:t>
            </a:r>
          </a:p>
          <a:p>
            <a:endParaRPr lang="en-US" b="0" i="0" dirty="0">
              <a:solidFill>
                <a:srgbClr val="2C3E50"/>
              </a:solidFill>
              <a:effectLst/>
              <a:latin typeface="Calibri" panose="020F0502020204030204" pitchFamily="34" charset="0"/>
            </a:endParaRPr>
          </a:p>
          <a:p>
            <a:endParaRPr lang="en-US" b="0" i="0" dirty="0">
              <a:solidFill>
                <a:srgbClr val="2C3E50"/>
              </a:solidFill>
              <a:effectLst/>
              <a:latin typeface="Calibri" panose="020F0502020204030204" pitchFamily="34" charset="0"/>
            </a:endParaRPr>
          </a:p>
          <a:p>
            <a:endParaRPr lang="en-US" b="0" i="0" dirty="0">
              <a:solidFill>
                <a:srgbClr val="2C3E50"/>
              </a:solidFill>
              <a:effectLst/>
              <a:latin typeface="Calibri" panose="020F0502020204030204" pitchFamily="34" charset="0"/>
            </a:endParaRPr>
          </a:p>
          <a:p>
            <a:r>
              <a:rPr lang="en-US" b="0" i="0" dirty="0">
                <a:solidFill>
                  <a:srgbClr val="2C3E50"/>
                </a:solidFill>
                <a:effectLst/>
                <a:latin typeface="Calibri" panose="020F0502020204030204" pitchFamily="34" charset="0"/>
              </a:rPr>
              <a:t>Totally History. (2012). </a:t>
            </a:r>
            <a:r>
              <a:rPr lang="en-US" b="0" i="1" dirty="0">
                <a:solidFill>
                  <a:srgbClr val="2C3E50"/>
                </a:solidFill>
                <a:effectLst/>
                <a:latin typeface="Calibri" panose="020F0502020204030204" pitchFamily="34" charset="0"/>
              </a:rPr>
              <a:t>Treaty of Paris (1763) - Peace Treaty Ending the Seven Years’ War</a:t>
            </a:r>
            <a:r>
              <a:rPr lang="en-US" b="0" i="0" dirty="0">
                <a:solidFill>
                  <a:srgbClr val="2C3E50"/>
                </a:solidFill>
                <a:effectLst/>
                <a:latin typeface="Calibri" panose="020F0502020204030204" pitchFamily="34" charset="0"/>
              </a:rPr>
              <a:t>. [online] Available at: https://totallyhistory.com/treaty-of-paris-1763/ [Accessed 1 Feb. 2022].</a:t>
            </a:r>
            <a:endParaRPr lang="en-US" dirty="0"/>
          </a:p>
        </p:txBody>
      </p:sp>
      <p:sp>
        <p:nvSpPr>
          <p:cNvPr id="4" name="Slide Number Placeholder 3"/>
          <p:cNvSpPr>
            <a:spLocks noGrp="1"/>
          </p:cNvSpPr>
          <p:nvPr>
            <p:ph type="sldNum" sz="quarter" idx="5"/>
          </p:nvPr>
        </p:nvSpPr>
        <p:spPr/>
        <p:txBody>
          <a:bodyPr/>
          <a:lstStyle/>
          <a:p>
            <a:fld id="{0FAD0BC5-116C-42CF-8B28-245F66D50665}" type="slidenum">
              <a:rPr lang="en-US" smtClean="0"/>
              <a:t>4</a:t>
            </a:fld>
            <a:endParaRPr lang="en-US" dirty="0"/>
          </a:p>
        </p:txBody>
      </p:sp>
    </p:spTree>
    <p:extLst>
      <p:ext uri="{BB962C8B-B14F-4D97-AF65-F5344CB8AC3E}">
        <p14:creationId xmlns:p14="http://schemas.microsoft.com/office/powerpoint/2010/main" val="3743760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This picture is of Fort Charlotte. It was one of the few forts built in St. Vincent and the only fully intact with most of the cannons remaining in place. What is remarkable about this fort is that it was built to protect the island from inland attacks not to protect the local port and now capital – Kingstown. Construction of Fort Charlotte commenced in 1763 but was only completed in 1806 after the British regained control of the island.</a:t>
            </a:r>
          </a:p>
          <a:p>
            <a:endParaRPr lang="en-US" b="0" i="0" dirty="0">
              <a:solidFill>
                <a:srgbClr val="2C3E50"/>
              </a:solidFill>
              <a:effectLst/>
              <a:latin typeface="Calibri" panose="020F0502020204030204" pitchFamily="34" charset="0"/>
            </a:endParaRPr>
          </a:p>
          <a:p>
            <a:endParaRPr lang="en-US" b="0" i="0" dirty="0">
              <a:solidFill>
                <a:srgbClr val="2C3E50"/>
              </a:solidFill>
              <a:effectLst/>
              <a:latin typeface="Calibri" panose="020F0502020204030204" pitchFamily="34" charset="0"/>
            </a:endParaRPr>
          </a:p>
          <a:p>
            <a:endParaRPr lang="en-US" b="0" i="0" dirty="0">
              <a:solidFill>
                <a:srgbClr val="2C3E50"/>
              </a:solidFill>
              <a:effectLst/>
              <a:latin typeface="Calibri" panose="020F0502020204030204" pitchFamily="34" charset="0"/>
            </a:endParaRPr>
          </a:p>
          <a:p>
            <a:r>
              <a:rPr lang="en-US" b="0" i="0" dirty="0">
                <a:solidFill>
                  <a:srgbClr val="2C3E50"/>
                </a:solidFill>
                <a:effectLst/>
                <a:latin typeface="Calibri" panose="020F0502020204030204" pitchFamily="34" charset="0"/>
              </a:rPr>
              <a:t>Construction started in 1763 when Britain took control of St. Vincent for a second time. Completed in 1806</a:t>
            </a:r>
          </a:p>
          <a:p>
            <a:r>
              <a:rPr lang="en-US" b="0" i="0" dirty="0">
                <a:solidFill>
                  <a:srgbClr val="2C3E50"/>
                </a:solidFill>
                <a:effectLst/>
                <a:latin typeface="Calibri" panose="020F0502020204030204" pitchFamily="34" charset="0"/>
              </a:rPr>
              <a:t>Tacdn.com. (2022). [online] Available at: https://media.tacdn.com/media/attractions-splice-spp-674x446/0b/04/b1/3b.jpg [Accessed 30 Jan. 2022].</a:t>
            </a:r>
            <a:endParaRPr lang="en-US" dirty="0"/>
          </a:p>
        </p:txBody>
      </p:sp>
      <p:sp>
        <p:nvSpPr>
          <p:cNvPr id="4" name="Slide Number Placeholder 3"/>
          <p:cNvSpPr>
            <a:spLocks noGrp="1"/>
          </p:cNvSpPr>
          <p:nvPr>
            <p:ph type="sldNum" sz="quarter" idx="5"/>
          </p:nvPr>
        </p:nvSpPr>
        <p:spPr/>
        <p:txBody>
          <a:bodyPr/>
          <a:lstStyle/>
          <a:p>
            <a:fld id="{0FAD0BC5-116C-42CF-8B28-245F66D50665}" type="slidenum">
              <a:rPr lang="en-US" smtClean="0"/>
              <a:t>5</a:t>
            </a:fld>
            <a:endParaRPr lang="en-US" dirty="0"/>
          </a:p>
        </p:txBody>
      </p:sp>
    </p:spTree>
    <p:extLst>
      <p:ext uri="{BB962C8B-B14F-4D97-AF65-F5344CB8AC3E}">
        <p14:creationId xmlns:p14="http://schemas.microsoft.com/office/powerpoint/2010/main" val="25937467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In 1779 with the help of Chatoyer and the Black Carib tribe the French were able to gain control of the Island. This, however, was short-lived as the Treaty of Versailles of 1783 Gave Britain Control of the Island once again. This points back to my previous slide as to why the construction of Fort Charlotte took in excess of forty years to complete. It also shows why cannons were placed facing inland because the British were more worried about attacks coming from inland through alliances between Chatoyer and the French than being attacked from the sea.</a:t>
            </a:r>
          </a:p>
          <a:p>
            <a:endParaRPr lang="en-US" b="0" i="0" dirty="0">
              <a:solidFill>
                <a:srgbClr val="2C3E50"/>
              </a:solidFill>
              <a:effectLst/>
              <a:latin typeface="Calibri" panose="020F0502020204030204" pitchFamily="34" charset="0"/>
            </a:endParaRPr>
          </a:p>
          <a:p>
            <a:endParaRPr lang="en-US" b="0" i="0" dirty="0">
              <a:solidFill>
                <a:srgbClr val="2C3E50"/>
              </a:solidFill>
              <a:effectLst/>
              <a:latin typeface="Calibri" panose="020F0502020204030204" pitchFamily="34" charset="0"/>
            </a:endParaRPr>
          </a:p>
          <a:p>
            <a:endParaRPr lang="en-US" b="0" i="0" dirty="0">
              <a:solidFill>
                <a:srgbClr val="2C3E50"/>
              </a:solidFill>
              <a:effectLst/>
              <a:latin typeface="Calibri" panose="020F0502020204030204" pitchFamily="34" charset="0"/>
            </a:endParaRPr>
          </a:p>
          <a:p>
            <a:r>
              <a:rPr lang="en-US" b="0" i="0" dirty="0">
                <a:solidFill>
                  <a:srgbClr val="2C3E50"/>
                </a:solidFill>
                <a:effectLst/>
                <a:latin typeface="Calibri" panose="020F0502020204030204" pitchFamily="34" charset="0"/>
              </a:rPr>
              <a:t>Face2Face Africa. (2019). </a:t>
            </a:r>
            <a:r>
              <a:rPr lang="en-US" b="0" i="1" dirty="0">
                <a:solidFill>
                  <a:srgbClr val="2C3E50"/>
                </a:solidFill>
                <a:effectLst/>
                <a:latin typeface="Calibri" panose="020F0502020204030204" pitchFamily="34" charset="0"/>
              </a:rPr>
              <a:t>Remembering Joseph Chatoyer, the Garifuna chief who led the Caribs to war against the British</a:t>
            </a:r>
            <a:r>
              <a:rPr lang="en-US" b="0" i="0" dirty="0">
                <a:solidFill>
                  <a:srgbClr val="2C3E50"/>
                </a:solidFill>
                <a:effectLst/>
                <a:latin typeface="Calibri" panose="020F0502020204030204" pitchFamily="34" charset="0"/>
              </a:rPr>
              <a:t>. [online] Available at: https://face2faceafrica.com/article/remembering-joseph-chatoyer-the-garifuna-chief-who-led-the-caribs-to-war-against-the-british [Accessed 1 Feb. 2022].</a:t>
            </a:r>
            <a:endParaRPr lang="en-US" dirty="0"/>
          </a:p>
        </p:txBody>
      </p:sp>
      <p:sp>
        <p:nvSpPr>
          <p:cNvPr id="4" name="Slide Number Placeholder 3"/>
          <p:cNvSpPr>
            <a:spLocks noGrp="1"/>
          </p:cNvSpPr>
          <p:nvPr>
            <p:ph type="sldNum" sz="quarter" idx="5"/>
          </p:nvPr>
        </p:nvSpPr>
        <p:spPr/>
        <p:txBody>
          <a:bodyPr/>
          <a:lstStyle/>
          <a:p>
            <a:fld id="{0FAD0BC5-116C-42CF-8B28-245F66D50665}" type="slidenum">
              <a:rPr lang="en-US" smtClean="0"/>
              <a:t>6</a:t>
            </a:fld>
            <a:endParaRPr lang="en-US" dirty="0"/>
          </a:p>
        </p:txBody>
      </p:sp>
    </p:spTree>
    <p:extLst>
      <p:ext uri="{BB962C8B-B14F-4D97-AF65-F5344CB8AC3E}">
        <p14:creationId xmlns:p14="http://schemas.microsoft.com/office/powerpoint/2010/main" val="4269016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Chatoyer fiercely defended his homeland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Youloumain</a:t>
            </a:r>
            <a:r>
              <a:rPr lang="en-US" sz="1800" dirty="0">
                <a:effectLst/>
                <a:latin typeface="Calibri" panose="020F0502020204030204" pitchFamily="34" charset="0"/>
                <a:ea typeface="Calibri" panose="020F0502020204030204" pitchFamily="34" charset="0"/>
                <a:cs typeface="Times New Roman" panose="02020603050405020304" pitchFamily="18" charset="0"/>
              </a:rPr>
              <a:t> (You-ra-may). As such led his tribe during the first Carib war. This war ended with Britain was forced to sign its first-ever Treaty with an indigenous group in 1773. However, within a decade Chatoyer had his people would come to realize that the British had no intention of upholding their end of the treaty. The Second Carib War broke out in 1795 due to mounting tension between the two groups. This is where Chatoyer also met his untimely death on March 14th, 1795. As a result of this, the French abandoned their alliance with the Black Caribs, and many lost their will to fight. When the Caribs surrendered, they were rounded up like sheep and exiled to the island of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Baliceaux</a:t>
            </a:r>
            <a:r>
              <a:rPr lang="en-US" sz="1800" dirty="0">
                <a:effectLst/>
                <a:latin typeface="Calibri" panose="020F0502020204030204" pitchFamily="34" charset="0"/>
                <a:ea typeface="Calibri" panose="020F0502020204030204" pitchFamily="34" charset="0"/>
                <a:cs typeface="Times New Roman" panose="02020603050405020304" pitchFamily="18" charset="0"/>
              </a:rPr>
              <a:t> (Bal-e-so) where more than half of them died. The remainder were then shipped to the island of Roat</a:t>
            </a:r>
            <a:r>
              <a:rPr lang="en-US" sz="1800" dirty="0">
                <a:effectLst/>
                <a:latin typeface="Calibri" panose="020F0502020204030204" pitchFamily="34" charset="0"/>
                <a:ea typeface="Calibri" panose="020F0502020204030204" pitchFamily="34" charset="0"/>
                <a:cs typeface="Calibri" panose="020F0502020204030204" pitchFamily="34" charset="0"/>
              </a:rPr>
              <a:t>á</a:t>
            </a:r>
            <a:r>
              <a:rPr lang="en-US" sz="1800" dirty="0">
                <a:effectLst/>
                <a:latin typeface="Calibri" panose="020F0502020204030204" pitchFamily="34" charset="0"/>
                <a:ea typeface="Calibri" panose="020F0502020204030204" pitchFamily="34" charset="0"/>
                <a:cs typeface="Times New Roman" panose="02020603050405020304" pitchFamily="18" charset="0"/>
              </a:rPr>
              <a:t>n in Central America.</a:t>
            </a:r>
          </a:p>
          <a:p>
            <a:pPr algn="l"/>
            <a:endParaRPr lang="en-US" b="0" i="0" dirty="0">
              <a:solidFill>
                <a:srgbClr val="2C3E50"/>
              </a:solidFill>
              <a:effectLst/>
              <a:latin typeface="Calibri" panose="020F0502020204030204" pitchFamily="34" charset="0"/>
            </a:endParaRPr>
          </a:p>
          <a:p>
            <a:pPr algn="l"/>
            <a:endParaRPr lang="en-US" b="0" i="0" dirty="0">
              <a:solidFill>
                <a:srgbClr val="2C3E50"/>
              </a:solidFill>
              <a:effectLst/>
              <a:latin typeface="Calibri" panose="020F0502020204030204" pitchFamily="34" charset="0"/>
            </a:endParaRPr>
          </a:p>
          <a:p>
            <a:pPr algn="l"/>
            <a:endParaRPr lang="en-US" b="0" i="0" dirty="0">
              <a:solidFill>
                <a:srgbClr val="2C3E50"/>
              </a:solidFill>
              <a:effectLst/>
              <a:latin typeface="Calibri" panose="020F0502020204030204" pitchFamily="34" charset="0"/>
            </a:endParaRPr>
          </a:p>
          <a:p>
            <a:pPr algn="l"/>
            <a:endParaRPr lang="en-US" b="0" i="0" dirty="0">
              <a:solidFill>
                <a:srgbClr val="2C3E50"/>
              </a:solidFill>
              <a:effectLst/>
              <a:latin typeface="Calibri" panose="020F0502020204030204" pitchFamily="34" charset="0"/>
            </a:endParaRPr>
          </a:p>
          <a:p>
            <a:pPr algn="l"/>
            <a:r>
              <a:rPr lang="en-US" b="0" i="0" dirty="0">
                <a:solidFill>
                  <a:srgbClr val="2C3E50"/>
                </a:solidFill>
                <a:effectLst/>
                <a:latin typeface="Calibri" panose="020F0502020204030204" pitchFamily="34" charset="0"/>
              </a:rPr>
              <a:t>GARIFUNA INDIGENOUS PEOPLE OF ST. VINCENT AND THE GRENADINES INC. (n.d.). </a:t>
            </a:r>
            <a:r>
              <a:rPr lang="en-US" b="0" i="1" dirty="0">
                <a:solidFill>
                  <a:srgbClr val="2C3E50"/>
                </a:solidFill>
                <a:effectLst/>
                <a:latin typeface="Calibri" panose="020F0502020204030204" pitchFamily="34" charset="0"/>
              </a:rPr>
              <a:t>History</a:t>
            </a:r>
            <a:r>
              <a:rPr lang="en-US" b="0" i="0" dirty="0">
                <a:solidFill>
                  <a:srgbClr val="2C3E50"/>
                </a:solidFill>
                <a:effectLst/>
                <a:latin typeface="Calibri" panose="020F0502020204030204" pitchFamily="34" charset="0"/>
              </a:rPr>
              <a:t>. [online] Available at: https://www.gipsvginc.org/history.html [Accessed 30 Jan. 2022].</a:t>
            </a:r>
          </a:p>
          <a:p>
            <a:br>
              <a:rPr lang="en-US" dirty="0"/>
            </a:br>
            <a:endParaRPr lang="en-US" dirty="0"/>
          </a:p>
        </p:txBody>
      </p:sp>
      <p:sp>
        <p:nvSpPr>
          <p:cNvPr id="4" name="Slide Number Placeholder 3"/>
          <p:cNvSpPr>
            <a:spLocks noGrp="1"/>
          </p:cNvSpPr>
          <p:nvPr>
            <p:ph type="sldNum" sz="quarter" idx="5"/>
          </p:nvPr>
        </p:nvSpPr>
        <p:spPr/>
        <p:txBody>
          <a:bodyPr/>
          <a:lstStyle/>
          <a:p>
            <a:fld id="{0FAD0BC5-116C-42CF-8B28-245F66D50665}" type="slidenum">
              <a:rPr lang="en-US" smtClean="0"/>
              <a:t>7</a:t>
            </a:fld>
            <a:endParaRPr lang="en-US" dirty="0"/>
          </a:p>
        </p:txBody>
      </p:sp>
    </p:spTree>
    <p:extLst>
      <p:ext uri="{BB962C8B-B14F-4D97-AF65-F5344CB8AC3E}">
        <p14:creationId xmlns:p14="http://schemas.microsoft.com/office/powerpoint/2010/main" val="23369891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With the support of the French, Chatoyer led his people into the Second Carib War. From historical accounts on the first night of the War March 14</a:t>
            </a:r>
            <a:r>
              <a:rPr lang="en-US"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US" sz="1800" dirty="0">
                <a:effectLst/>
                <a:latin typeface="Calibri" panose="020F0502020204030204" pitchFamily="34" charset="0"/>
                <a:ea typeface="Calibri" panose="020F0502020204030204" pitchFamily="34" charset="0"/>
                <a:cs typeface="Times New Roman" panose="02020603050405020304" pitchFamily="18" charset="0"/>
              </a:rPr>
              <a:t>, 1795, Chatoyer met his untimely death by Major Alexander Leith at Dorsetshire Hill Just overlooking the Capital Kingstown.</a:t>
            </a:r>
          </a:p>
          <a:p>
            <a:endParaRPr lang="en-US" b="0" i="0" dirty="0">
              <a:solidFill>
                <a:srgbClr val="2C3E50"/>
              </a:solidFill>
              <a:effectLst/>
              <a:latin typeface="Calibri" panose="020F0502020204030204" pitchFamily="34" charset="0"/>
            </a:endParaRPr>
          </a:p>
          <a:p>
            <a:endParaRPr lang="en-US" b="0" i="0" dirty="0">
              <a:solidFill>
                <a:srgbClr val="2C3E50"/>
              </a:solidFill>
              <a:effectLst/>
              <a:latin typeface="Calibri" panose="020F0502020204030204" pitchFamily="34" charset="0"/>
            </a:endParaRPr>
          </a:p>
          <a:p>
            <a:endParaRPr lang="en-US" b="0" i="0" dirty="0">
              <a:solidFill>
                <a:srgbClr val="2C3E50"/>
              </a:solidFill>
              <a:effectLst/>
              <a:latin typeface="Calibri" panose="020F0502020204030204" pitchFamily="34" charset="0"/>
            </a:endParaRPr>
          </a:p>
          <a:p>
            <a:r>
              <a:rPr lang="en-US" b="0" i="0" dirty="0">
                <a:solidFill>
                  <a:srgbClr val="2C3E50"/>
                </a:solidFill>
                <a:effectLst/>
                <a:latin typeface="Calibri" panose="020F0502020204030204" pitchFamily="34" charset="0"/>
              </a:rPr>
              <a:t>Face2Face Africa. (2019). </a:t>
            </a:r>
            <a:r>
              <a:rPr lang="en-US" b="0" i="1" dirty="0">
                <a:solidFill>
                  <a:srgbClr val="2C3E50"/>
                </a:solidFill>
                <a:effectLst/>
                <a:latin typeface="Calibri" panose="020F0502020204030204" pitchFamily="34" charset="0"/>
              </a:rPr>
              <a:t>Remembering Joseph Chatoyer, the Garifuna chief who led the Caribs to war against the British</a:t>
            </a:r>
            <a:r>
              <a:rPr lang="en-US" b="0" i="0" dirty="0">
                <a:solidFill>
                  <a:srgbClr val="2C3E50"/>
                </a:solidFill>
                <a:effectLst/>
                <a:latin typeface="Calibri" panose="020F0502020204030204" pitchFamily="34" charset="0"/>
              </a:rPr>
              <a:t>. [online] Available at: https://face2faceafrica.com/article/remembering-joseph-chatoyer-the-garifuna-chief-who-led-the-caribs-to-war-against-the-british [Accessed 1 Feb. 2022].</a:t>
            </a:r>
            <a:endParaRPr lang="en-US" dirty="0"/>
          </a:p>
        </p:txBody>
      </p:sp>
      <p:sp>
        <p:nvSpPr>
          <p:cNvPr id="4" name="Slide Number Placeholder 3"/>
          <p:cNvSpPr>
            <a:spLocks noGrp="1"/>
          </p:cNvSpPr>
          <p:nvPr>
            <p:ph type="sldNum" sz="quarter" idx="5"/>
          </p:nvPr>
        </p:nvSpPr>
        <p:spPr/>
        <p:txBody>
          <a:bodyPr/>
          <a:lstStyle/>
          <a:p>
            <a:fld id="{0FAD0BC5-116C-42CF-8B28-245F66D50665}" type="slidenum">
              <a:rPr lang="en-US" smtClean="0"/>
              <a:t>8</a:t>
            </a:fld>
            <a:endParaRPr lang="en-US" dirty="0"/>
          </a:p>
        </p:txBody>
      </p:sp>
    </p:spTree>
    <p:extLst>
      <p:ext uri="{BB962C8B-B14F-4D97-AF65-F5344CB8AC3E}">
        <p14:creationId xmlns:p14="http://schemas.microsoft.com/office/powerpoint/2010/main" val="28763613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Joseph Chatoyer will always be remembered as the last Black Carib Chief of St. Vincent and the Grenadines. A national park was dedicated in his honor on August 1</a:t>
            </a:r>
            <a:r>
              <a:rPr lang="en-US" sz="1800" baseline="30000" dirty="0">
                <a:effectLst/>
                <a:latin typeface="Calibri" panose="020F0502020204030204" pitchFamily="34" charset="0"/>
                <a:ea typeface="Calibri" panose="020F0502020204030204" pitchFamily="34" charset="0"/>
                <a:cs typeface="Times New Roman" panose="02020603050405020304" pitchFamily="18" charset="0"/>
              </a:rPr>
              <a:t>st</a:t>
            </a:r>
            <a:r>
              <a:rPr lang="en-US" sz="1800" dirty="0">
                <a:effectLst/>
                <a:latin typeface="Calibri" panose="020F0502020204030204" pitchFamily="34" charset="0"/>
                <a:ea typeface="Calibri" panose="020F0502020204030204" pitchFamily="34" charset="0"/>
                <a:cs typeface="Times New Roman" panose="02020603050405020304" pitchFamily="18" charset="0"/>
              </a:rPr>
              <a:t>, 2018 – A holiday in St. Vincent – Emancipation Day. The park is located on the North-Eastern coast of the island known as Rabacca – the entrance to what was once termed by the British as Carib Land.</a:t>
            </a:r>
          </a:p>
          <a:p>
            <a:endParaRPr lang="en-US" dirty="0"/>
          </a:p>
          <a:p>
            <a:endParaRPr lang="en-US" dirty="0"/>
          </a:p>
          <a:p>
            <a:r>
              <a:rPr lang="en-US" b="0" i="0" dirty="0">
                <a:solidFill>
                  <a:srgbClr val="2C3E50"/>
                </a:solidFill>
                <a:effectLst/>
                <a:latin typeface="Calibri" panose="020F0502020204030204" pitchFamily="34" charset="0"/>
              </a:rPr>
              <a:t>NATIONAL PARKS, RIVERS AND BEACHES AUTHORITY Official Newsletter. (n.d.). [online] Available at: http://nationalparks.gov.vc/nationalparks/images/documents/August2018.pdf [Accessed 1 Feb. 2022].</a:t>
            </a:r>
            <a:endParaRPr lang="en-US" dirty="0"/>
          </a:p>
        </p:txBody>
      </p:sp>
      <p:sp>
        <p:nvSpPr>
          <p:cNvPr id="4" name="Slide Number Placeholder 3"/>
          <p:cNvSpPr>
            <a:spLocks noGrp="1"/>
          </p:cNvSpPr>
          <p:nvPr>
            <p:ph type="sldNum" sz="quarter" idx="5"/>
          </p:nvPr>
        </p:nvSpPr>
        <p:spPr/>
        <p:txBody>
          <a:bodyPr/>
          <a:lstStyle/>
          <a:p>
            <a:fld id="{0FAD0BC5-116C-42CF-8B28-245F66D50665}" type="slidenum">
              <a:rPr lang="en-US" smtClean="0"/>
              <a:t>9</a:t>
            </a:fld>
            <a:endParaRPr lang="en-US" dirty="0"/>
          </a:p>
        </p:txBody>
      </p:sp>
    </p:spTree>
    <p:extLst>
      <p:ext uri="{BB962C8B-B14F-4D97-AF65-F5344CB8AC3E}">
        <p14:creationId xmlns:p14="http://schemas.microsoft.com/office/powerpoint/2010/main" val="21861566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Through efforts between the National Youth Council, the then Minister of Culture the Hon. John Horne, and the Ambassador of Venezuela to St. Vincent and the Grenadines and Obelisk was erected at Dorsetshire Hill. It was dedicated on March 14</a:t>
            </a:r>
            <a:r>
              <a:rPr lang="en-US"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US" sz="1800" dirty="0">
                <a:effectLst/>
                <a:latin typeface="Calibri" panose="020F0502020204030204" pitchFamily="34" charset="0"/>
                <a:ea typeface="Calibri" panose="020F0502020204030204" pitchFamily="34" charset="0"/>
                <a:cs typeface="Times New Roman" panose="02020603050405020304" pitchFamily="18" charset="0"/>
              </a:rPr>
              <a:t>, 1985, almost two hundred years after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Chatoyer’s</a:t>
            </a:r>
            <a:r>
              <a:rPr lang="en-US" sz="1800" dirty="0">
                <a:effectLst/>
                <a:latin typeface="Calibri" panose="020F0502020204030204" pitchFamily="34" charset="0"/>
                <a:ea typeface="Calibri" panose="020F0502020204030204" pitchFamily="34" charset="0"/>
                <a:cs typeface="Times New Roman" panose="02020603050405020304" pitchFamily="18" charset="0"/>
              </a:rPr>
              <a:t> death and just six years after the country gained independence from British Rule. I must make mention here that of all the historical documents that I dug though there was no mention of who designed the Obelisk - when work started - when it was completed, nor was there mention of the contractor.</a:t>
            </a:r>
          </a:p>
          <a:p>
            <a:endParaRPr lang="en-US" dirty="0"/>
          </a:p>
          <a:p>
            <a:endParaRPr lang="en-US" dirty="0"/>
          </a:p>
          <a:p>
            <a:r>
              <a:rPr lang="en-US" dirty="0"/>
              <a:t>Photo Credit: </a:t>
            </a:r>
            <a:r>
              <a:rPr lang="en-US" dirty="0" err="1"/>
              <a:t>S.Barbour</a:t>
            </a:r>
            <a:endParaRPr lang="en-US" dirty="0"/>
          </a:p>
        </p:txBody>
      </p:sp>
      <p:sp>
        <p:nvSpPr>
          <p:cNvPr id="4" name="Slide Number Placeholder 3"/>
          <p:cNvSpPr>
            <a:spLocks noGrp="1"/>
          </p:cNvSpPr>
          <p:nvPr>
            <p:ph type="sldNum" sz="quarter" idx="5"/>
          </p:nvPr>
        </p:nvSpPr>
        <p:spPr/>
        <p:txBody>
          <a:bodyPr/>
          <a:lstStyle/>
          <a:p>
            <a:fld id="{0FAD0BC5-116C-42CF-8B28-245F66D50665}" type="slidenum">
              <a:rPr lang="en-US" smtClean="0"/>
              <a:t>10</a:t>
            </a:fld>
            <a:endParaRPr lang="en-US" dirty="0"/>
          </a:p>
        </p:txBody>
      </p:sp>
    </p:spTree>
    <p:extLst>
      <p:ext uri="{BB962C8B-B14F-4D97-AF65-F5344CB8AC3E}">
        <p14:creationId xmlns:p14="http://schemas.microsoft.com/office/powerpoint/2010/main" val="24877381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On the marble tablet, these were the simple words inscribed.  The Tablet was donated by the Government of Venezuela. On my visit to the site on January 30</a:t>
            </a:r>
            <a:r>
              <a:rPr lang="en-US"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US" sz="1800" dirty="0">
                <a:effectLst/>
                <a:latin typeface="Calibri" panose="020F0502020204030204" pitchFamily="34" charset="0"/>
                <a:ea typeface="Calibri" panose="020F0502020204030204" pitchFamily="34" charset="0"/>
                <a:cs typeface="Times New Roman" panose="02020603050405020304" pitchFamily="18" charset="0"/>
              </a:rPr>
              <a:t>, 2022 the tablet no longer sits on its platform (see photo – bottom left-hand corner). Growing up in the area and attending the primary school a few hundred yards away from this monument gave me the opportunity to visit the Obelisk and the National Hero’s Day celebration many times.</a:t>
            </a:r>
          </a:p>
          <a:p>
            <a:endParaRPr lang="en-US" dirty="0"/>
          </a:p>
          <a:p>
            <a:endParaRPr lang="en-US" dirty="0"/>
          </a:p>
          <a:p>
            <a:endParaRPr lang="en-US" dirty="0"/>
          </a:p>
          <a:p>
            <a:r>
              <a:rPr lang="en-US" dirty="0"/>
              <a:t>Photo Credit: S. Barbour</a:t>
            </a:r>
          </a:p>
        </p:txBody>
      </p:sp>
      <p:sp>
        <p:nvSpPr>
          <p:cNvPr id="4" name="Slide Number Placeholder 3"/>
          <p:cNvSpPr>
            <a:spLocks noGrp="1"/>
          </p:cNvSpPr>
          <p:nvPr>
            <p:ph type="sldNum" sz="quarter" idx="5"/>
          </p:nvPr>
        </p:nvSpPr>
        <p:spPr/>
        <p:txBody>
          <a:bodyPr/>
          <a:lstStyle/>
          <a:p>
            <a:fld id="{0FAD0BC5-116C-42CF-8B28-245F66D50665}" type="slidenum">
              <a:rPr lang="en-US" smtClean="0"/>
              <a:t>11</a:t>
            </a:fld>
            <a:endParaRPr lang="en-US" dirty="0"/>
          </a:p>
        </p:txBody>
      </p:sp>
    </p:spTree>
    <p:extLst>
      <p:ext uri="{BB962C8B-B14F-4D97-AF65-F5344CB8AC3E}">
        <p14:creationId xmlns:p14="http://schemas.microsoft.com/office/powerpoint/2010/main" val="41593806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photo on the left is an excerpt from the local newspaper “ the Vincentian” published on March 22</a:t>
            </a:r>
            <a:r>
              <a:rPr lang="en-US" sz="1800" baseline="30000" dirty="0">
                <a:effectLst/>
                <a:latin typeface="Calibri" panose="020F0502020204030204" pitchFamily="34" charset="0"/>
                <a:ea typeface="Calibri" panose="020F0502020204030204" pitchFamily="34" charset="0"/>
                <a:cs typeface="Times New Roman" panose="02020603050405020304" pitchFamily="18" charset="0"/>
              </a:rPr>
              <a:t>nd</a:t>
            </a:r>
            <a:r>
              <a:rPr lang="en-US" sz="1800" dirty="0">
                <a:effectLst/>
                <a:latin typeface="Calibri" panose="020F0502020204030204" pitchFamily="34" charset="0"/>
                <a:ea typeface="Calibri" panose="020F0502020204030204" pitchFamily="34" charset="0"/>
                <a:cs typeface="Times New Roman" panose="02020603050405020304" pitchFamily="18" charset="0"/>
              </a:rPr>
              <a:t>, 1985. It depicts the crowd which included many Carib descendants from the North Windward villages that came out to witness the dedication of the Obelisk. Through my research, there was also mention of a monument to be erected in the capital Kingstown of Chatoyer. However, to date, it has not come to fruition.</a:t>
            </a:r>
          </a:p>
          <a:p>
            <a:endParaRPr lang="en-US" b="0" i="0" dirty="0">
              <a:solidFill>
                <a:srgbClr val="2C3E50"/>
              </a:solidFill>
              <a:effectLst/>
              <a:latin typeface="Calibri" panose="020F0502020204030204" pitchFamily="34" charset="0"/>
            </a:endParaRPr>
          </a:p>
          <a:p>
            <a:endParaRPr lang="en-US" b="0" i="0" dirty="0">
              <a:solidFill>
                <a:srgbClr val="2C3E50"/>
              </a:solidFill>
              <a:effectLst/>
              <a:latin typeface="Calibri" panose="020F0502020204030204" pitchFamily="34" charset="0"/>
            </a:endParaRPr>
          </a:p>
          <a:p>
            <a:endParaRPr lang="en-US" b="0" i="0" dirty="0">
              <a:solidFill>
                <a:srgbClr val="2C3E50"/>
              </a:solidFill>
              <a:effectLst/>
              <a:latin typeface="Calibri" panose="020F0502020204030204" pitchFamily="34" charset="0"/>
            </a:endParaRPr>
          </a:p>
          <a:p>
            <a:r>
              <a:rPr lang="en-US" b="0" i="0" dirty="0">
                <a:solidFill>
                  <a:srgbClr val="2C3E50"/>
                </a:solidFill>
                <a:effectLst/>
                <a:latin typeface="Calibri" panose="020F0502020204030204" pitchFamily="34" charset="0"/>
              </a:rPr>
              <a:t>Honoring Chatoyer. (1985). </a:t>
            </a:r>
            <a:r>
              <a:rPr lang="en-US" b="0" i="1" dirty="0">
                <a:solidFill>
                  <a:srgbClr val="2C3E50"/>
                </a:solidFill>
                <a:effectLst/>
                <a:latin typeface="Calibri" panose="020F0502020204030204" pitchFamily="34" charset="0"/>
              </a:rPr>
              <a:t>The Vincentian</a:t>
            </a:r>
            <a:r>
              <a:rPr lang="en-US" b="0" i="0" dirty="0">
                <a:solidFill>
                  <a:srgbClr val="2C3E50"/>
                </a:solidFill>
                <a:effectLst/>
                <a:latin typeface="Calibri" panose="020F0502020204030204" pitchFamily="34" charset="0"/>
              </a:rPr>
              <a:t>, 22 Mar., pp.1 &amp; 16. Volume 77 No:12.</a:t>
            </a:r>
            <a:endParaRPr lang="en-US" dirty="0"/>
          </a:p>
        </p:txBody>
      </p:sp>
      <p:sp>
        <p:nvSpPr>
          <p:cNvPr id="4" name="Slide Number Placeholder 3"/>
          <p:cNvSpPr>
            <a:spLocks noGrp="1"/>
          </p:cNvSpPr>
          <p:nvPr>
            <p:ph type="sldNum" sz="quarter" idx="5"/>
          </p:nvPr>
        </p:nvSpPr>
        <p:spPr/>
        <p:txBody>
          <a:bodyPr/>
          <a:lstStyle/>
          <a:p>
            <a:fld id="{0FAD0BC5-116C-42CF-8B28-245F66D50665}" type="slidenum">
              <a:rPr lang="en-US" smtClean="0"/>
              <a:t>12</a:t>
            </a:fld>
            <a:endParaRPr lang="en-US" dirty="0"/>
          </a:p>
        </p:txBody>
      </p:sp>
    </p:spTree>
    <p:extLst>
      <p:ext uri="{BB962C8B-B14F-4D97-AF65-F5344CB8AC3E}">
        <p14:creationId xmlns:p14="http://schemas.microsoft.com/office/powerpoint/2010/main" val="42737004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On March 14</a:t>
            </a:r>
            <a:r>
              <a:rPr lang="en-US"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US" sz="1800" dirty="0">
                <a:effectLst/>
                <a:latin typeface="Calibri" panose="020F0502020204030204" pitchFamily="34" charset="0"/>
                <a:ea typeface="Calibri" panose="020F0502020204030204" pitchFamily="34" charset="0"/>
                <a:cs typeface="Times New Roman" panose="02020603050405020304" pitchFamily="18" charset="0"/>
              </a:rPr>
              <a:t>, 2002, through the work of the then newly elected prime minister of St. Vincent and the Grenadines Hon. Dr. Ralph E. Gonsalves, Joseph Chatoyer was named the First National Hero. From that day March 14</a:t>
            </a:r>
            <a:r>
              <a:rPr lang="en-US"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US" sz="1800" dirty="0">
                <a:effectLst/>
                <a:latin typeface="Calibri" panose="020F0502020204030204" pitchFamily="34" charset="0"/>
                <a:ea typeface="Calibri" panose="020F0502020204030204" pitchFamily="34" charset="0"/>
                <a:cs typeface="Times New Roman" panose="02020603050405020304" pitchFamily="18" charset="0"/>
              </a:rPr>
              <a:t> is celebrated as National Hero’s Day, A public holiday. This is a day that many locals and visitors journey to the most northern village – Fancy. Where they enjoy traditional food music and dance.</a:t>
            </a:r>
          </a:p>
          <a:p>
            <a:endParaRPr lang="en-US" dirty="0"/>
          </a:p>
          <a:p>
            <a:endParaRPr lang="en-US" dirty="0"/>
          </a:p>
          <a:p>
            <a:endParaRPr lang="en-US" dirty="0"/>
          </a:p>
          <a:p>
            <a:r>
              <a:rPr lang="en-US" b="0" i="0" dirty="0">
                <a:solidFill>
                  <a:srgbClr val="2C3E50"/>
                </a:solidFill>
                <a:effectLst/>
                <a:latin typeface="Calibri" panose="020F0502020204030204" pitchFamily="34" charset="0"/>
              </a:rPr>
              <a:t>www.searchlight.vc. (2014). </a:t>
            </a:r>
            <a:r>
              <a:rPr lang="en-US" b="0" i="1" dirty="0">
                <a:solidFill>
                  <a:srgbClr val="2C3E50"/>
                </a:solidFill>
                <a:effectLst/>
                <a:latin typeface="Calibri" panose="020F0502020204030204" pitchFamily="34" charset="0"/>
              </a:rPr>
              <a:t>National Heroes Day a blast at Fancy</a:t>
            </a:r>
            <a:r>
              <a:rPr lang="en-US" b="0" i="0" dirty="0">
                <a:solidFill>
                  <a:srgbClr val="2C3E50"/>
                </a:solidFill>
                <a:effectLst/>
                <a:latin typeface="Calibri" panose="020F0502020204030204" pitchFamily="34" charset="0"/>
              </a:rPr>
              <a:t>. [online] Available at: https://www.searchlight.vc/news/2014/03/18/national-heroes-day-a-blast-at-fancy/ [Accessed 6 Feb. 2022].</a:t>
            </a:r>
            <a:endParaRPr lang="en-US" dirty="0"/>
          </a:p>
        </p:txBody>
      </p:sp>
      <p:sp>
        <p:nvSpPr>
          <p:cNvPr id="4" name="Slide Number Placeholder 3"/>
          <p:cNvSpPr>
            <a:spLocks noGrp="1"/>
          </p:cNvSpPr>
          <p:nvPr>
            <p:ph type="sldNum" sz="quarter" idx="5"/>
          </p:nvPr>
        </p:nvSpPr>
        <p:spPr/>
        <p:txBody>
          <a:bodyPr/>
          <a:lstStyle/>
          <a:p>
            <a:fld id="{0FAD0BC5-116C-42CF-8B28-245F66D50665}" type="slidenum">
              <a:rPr lang="en-US" smtClean="0"/>
              <a:t>13</a:t>
            </a:fld>
            <a:endParaRPr lang="en-US" dirty="0"/>
          </a:p>
        </p:txBody>
      </p:sp>
    </p:spTree>
    <p:extLst>
      <p:ext uri="{BB962C8B-B14F-4D97-AF65-F5344CB8AC3E}">
        <p14:creationId xmlns:p14="http://schemas.microsoft.com/office/powerpoint/2010/main" val="20565826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AEE62B5-0727-4FE1-B35D-4CC400F0421B}" type="datetime1">
              <a:rPr lang="en-US" smtClean="0"/>
              <a:t>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733825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88D29E9A-D780-446F-844A-BE267EEAD3AE}" type="datetime1">
              <a:rPr lang="en-US" smtClean="0"/>
              <a:t>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31164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B7C910-909F-4D24-AD23-A62C7BD67FC7}" type="datetime1">
              <a:rPr lang="en-US" smtClean="0"/>
              <a:t>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457336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FA83216-DF3C-46DB-A40A-96FF3C606000}" type="datetime1">
              <a:rPr lang="en-US" smtClean="0"/>
              <a:t>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95447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3720A9-03EA-4B84-88A6-300F0BD51786}" type="datetime1">
              <a:rPr lang="en-US" smtClean="0"/>
              <a:t>2/6/2022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277449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5DF7BD0E-0FCD-4324-A628-FDB0CB3327DA}" type="datetime1">
              <a:rPr lang="en-US" smtClean="0"/>
              <a:t>2/6/2022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78913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E392EC9E-8B9A-41EE-9BA7-24325F3A2FA7}" type="datetime1">
              <a:rPr lang="en-US" smtClean="0"/>
              <a:t>2/6/2022</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803860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6604F5E6-D73A-4AD2-857F-AF5620C48E9C}" type="datetime1">
              <a:rPr lang="en-US" smtClean="0"/>
              <a:t>2/6/2022</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570508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8F6E721-8DEF-49EB-A280-ECA7ED0AF9E9}" type="datetime1">
              <a:rPr lang="en-US" smtClean="0"/>
              <a:t>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69166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E30329-BDC0-4E94-85A6-029919402EA5}" type="datetime1">
              <a:rPr lang="en-US" smtClean="0"/>
              <a:t>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43268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2B72B49-901F-4A06-A293-97E642D291F1}" type="datetime1">
              <a:rPr lang="en-US" smtClean="0"/>
              <a:t>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591723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6947E68-D1AB-47D2-8C40-7F44C00C5B87}" type="datetime1">
              <a:rPr lang="en-US" smtClean="0"/>
              <a:t>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8097660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947E68-D1AB-47D2-8C40-7F44C00C5B87}" type="datetime1">
              <a:rPr lang="en-US" smtClean="0"/>
              <a:t>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58313568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FDF3892-6A72-4732-B216-4C6AC1274CD7}" type="datetime1">
              <a:rPr lang="en-US" smtClean="0"/>
              <a:t>2/6/2022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649460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AFB02B0-6B64-4F60-8B09-8996E3F912FC}" type="datetime1">
              <a:rPr lang="en-US" smtClean="0"/>
              <a:t>2/6/2022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35553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DF3EBD-7946-447F-81B7-F8E13B1E0F65}" type="datetime1">
              <a:rPr lang="en-US" smtClean="0"/>
              <a:t>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699216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E91673-9338-481D-B5F9-C19B4D8B220D}" type="datetime1">
              <a:rPr lang="en-US" smtClean="0"/>
              <a:t>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2152879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6947E68-D1AB-47D2-8C40-7F44C00C5B87}" type="datetime1">
              <a:rPr lang="en-US" smtClean="0"/>
              <a:t>2/6/2022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757807798"/>
      </p:ext>
    </p:extLst>
  </p:cSld>
  <p:clrMap bg1="dk1" tx1="lt1" bg2="dk2" tx2="lt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02" r:id="rId15"/>
    <p:sldLayoutId id="2147483703" r:id="rId16"/>
    <p:sldLayoutId id="2147483704"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9.wmf"/><Relationship Id="rId5" Type="http://schemas.openxmlformats.org/officeDocument/2006/relationships/oleObject" Target="../embeddings/oleObject1.bin"/><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7.jpeg"/><Relationship Id="rId5" Type="http://schemas.openxmlformats.org/officeDocument/2006/relationships/image" Target="../media/image16.png"/><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19.jpe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6139072-A032-4423-AE32-90F28515C4A0}"/>
              </a:ext>
            </a:extLst>
          </p:cNvPr>
          <p:cNvPicPr>
            <a:picLocks noChangeAspect="1"/>
          </p:cNvPicPr>
          <p:nvPr/>
        </p:nvPicPr>
        <p:blipFill rotWithShape="1">
          <a:blip r:embed="rId4"/>
          <a:srcRect t="15532" r="-1" b="3329"/>
          <a:stretch/>
        </p:blipFill>
        <p:spPr>
          <a:xfrm>
            <a:off x="1" y="-5"/>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20"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
        <p:nvSpPr>
          <p:cNvPr id="22" name="Freeform: Shape 21">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6AF5ED-FC20-4831-8454-D57E6A498BE8}"/>
              </a:ext>
            </a:extLst>
          </p:cNvPr>
          <p:cNvSpPr>
            <a:spLocks noGrp="1"/>
          </p:cNvSpPr>
          <p:nvPr>
            <p:ph type="ctrTitle"/>
          </p:nvPr>
        </p:nvSpPr>
        <p:spPr>
          <a:xfrm>
            <a:off x="0" y="4881465"/>
            <a:ext cx="12191696" cy="1755309"/>
          </a:xfrm>
        </p:spPr>
        <p:txBody>
          <a:bodyPr>
            <a:noAutofit/>
          </a:bodyPr>
          <a:lstStyle/>
          <a:p>
            <a:pPr algn="ctr"/>
            <a:r>
              <a:rPr lang="en-US" sz="8000" b="1" dirty="0">
                <a:solidFill>
                  <a:srgbClr val="EBEBEB"/>
                </a:solidFill>
              </a:rPr>
              <a:t>Joseph</a:t>
            </a:r>
            <a:r>
              <a:rPr lang="en-US" sz="8000" dirty="0">
                <a:solidFill>
                  <a:srgbClr val="EBEBEB"/>
                </a:solidFill>
              </a:rPr>
              <a:t> </a:t>
            </a:r>
            <a:r>
              <a:rPr lang="en-US" sz="8000" b="1" dirty="0">
                <a:solidFill>
                  <a:srgbClr val="EBEBEB"/>
                </a:solidFill>
              </a:rPr>
              <a:t>Chatoyer</a:t>
            </a:r>
          </a:p>
        </p:txBody>
      </p:sp>
    </p:spTree>
    <p:extLst>
      <p:ext uri="{BB962C8B-B14F-4D97-AF65-F5344CB8AC3E}">
        <p14:creationId xmlns:p14="http://schemas.microsoft.com/office/powerpoint/2010/main" val="1017681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1EFDF349-B4ED-4B46-89D0-6CCB5684D201}"/>
              </a:ext>
            </a:extLst>
          </p:cNvPr>
          <p:cNvSpPr>
            <a:spLocks noGrp="1"/>
          </p:cNvSpPr>
          <p:nvPr>
            <p:ph type="title"/>
          </p:nvPr>
        </p:nvSpPr>
        <p:spPr>
          <a:xfrm>
            <a:off x="4729316" y="546960"/>
            <a:ext cx="6646475" cy="1108104"/>
          </a:xfrm>
        </p:spPr>
        <p:txBody>
          <a:bodyPr anchor="ctr">
            <a:normAutofit fontScale="90000"/>
          </a:bodyPr>
          <a:lstStyle/>
          <a:p>
            <a:pPr algn="ctr"/>
            <a:r>
              <a:rPr lang="en-US" sz="4400" b="1" dirty="0"/>
              <a:t>Brief History of St. Vincent</a:t>
            </a:r>
          </a:p>
        </p:txBody>
      </p:sp>
      <p:sp>
        <p:nvSpPr>
          <p:cNvPr id="3" name="Content Placeholder 2">
            <a:extLst>
              <a:ext uri="{FF2B5EF4-FFF2-40B4-BE49-F238E27FC236}">
                <a16:creationId xmlns:a16="http://schemas.microsoft.com/office/drawing/2014/main" id="{231938DA-620A-4CBC-BBE9-7431181FEEAC}"/>
              </a:ext>
            </a:extLst>
          </p:cNvPr>
          <p:cNvSpPr>
            <a:spLocks noGrp="1"/>
          </p:cNvSpPr>
          <p:nvPr>
            <p:ph idx="1"/>
          </p:nvPr>
        </p:nvSpPr>
        <p:spPr>
          <a:xfrm>
            <a:off x="4975861" y="1484671"/>
            <a:ext cx="6399930" cy="4741822"/>
          </a:xfrm>
        </p:spPr>
        <p:txBody>
          <a:bodyPr anchor="ctr">
            <a:normAutofit fontScale="92500" lnSpcReduction="10000"/>
          </a:bodyPr>
          <a:lstStyle/>
          <a:p>
            <a:r>
              <a:rPr lang="en-US" sz="2800" b="1" dirty="0"/>
              <a:t>St. Vincent and the Grenadines is a Caribbean nation consisting of 32 islands.</a:t>
            </a:r>
          </a:p>
          <a:p>
            <a:r>
              <a:rPr lang="en-US" sz="2800" b="1" dirty="0"/>
              <a:t>Named after Saint Vincent feast day.</a:t>
            </a:r>
          </a:p>
          <a:p>
            <a:r>
              <a:rPr lang="en-US" sz="2800" b="1" dirty="0"/>
              <a:t>Through the centuries the island was fiercely defended by the Caribs from the French British and Spanish. </a:t>
            </a:r>
          </a:p>
          <a:p>
            <a:r>
              <a:rPr lang="en-US" sz="2800" b="1" dirty="0"/>
              <a:t>Slavery in St. Vincent lasted less than 75 years due to the efforts of the Caribs and Joseph Chatoyer as their chief.</a:t>
            </a:r>
          </a:p>
          <a:p>
            <a:endParaRPr lang="en-US" dirty="0"/>
          </a:p>
        </p:txBody>
      </p:sp>
      <p:pic>
        <p:nvPicPr>
          <p:cNvPr id="4" name="Picture 3">
            <a:extLst>
              <a:ext uri="{FF2B5EF4-FFF2-40B4-BE49-F238E27FC236}">
                <a16:creationId xmlns:a16="http://schemas.microsoft.com/office/drawing/2014/main" id="{35CF4F75-30A6-47F0-A34B-F2573473A7EE}"/>
              </a:ext>
            </a:extLst>
          </p:cNvPr>
          <p:cNvPicPr>
            <a:picLocks noChangeAspect="1"/>
          </p:cNvPicPr>
          <p:nvPr/>
        </p:nvPicPr>
        <p:blipFill>
          <a:blip r:embed="rId5"/>
          <a:stretch>
            <a:fillRect/>
          </a:stretch>
        </p:blipFill>
        <p:spPr>
          <a:xfrm>
            <a:off x="657797" y="826738"/>
            <a:ext cx="3993449" cy="4816978"/>
          </a:xfrm>
          <a:prstGeom prst="rect">
            <a:avLst/>
          </a:prstGeom>
        </p:spPr>
      </p:pic>
    </p:spTree>
    <p:extLst>
      <p:ext uri="{BB962C8B-B14F-4D97-AF65-F5344CB8AC3E}">
        <p14:creationId xmlns:p14="http://schemas.microsoft.com/office/powerpoint/2010/main" val="34464437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1EFDF349-B4ED-4B46-89D0-6CCB5684D201}"/>
              </a:ext>
            </a:extLst>
          </p:cNvPr>
          <p:cNvSpPr>
            <a:spLocks noGrp="1"/>
          </p:cNvSpPr>
          <p:nvPr>
            <p:ph type="title"/>
          </p:nvPr>
        </p:nvSpPr>
        <p:spPr>
          <a:xfrm>
            <a:off x="4975861" y="546960"/>
            <a:ext cx="6399930" cy="1108104"/>
          </a:xfrm>
        </p:spPr>
        <p:txBody>
          <a:bodyPr anchor="ctr">
            <a:normAutofit/>
          </a:bodyPr>
          <a:lstStyle/>
          <a:p>
            <a:pPr algn="ctr"/>
            <a:r>
              <a:rPr lang="en-US" sz="4400" b="1" dirty="0"/>
              <a:t>Joseph Chatoyer</a:t>
            </a:r>
          </a:p>
        </p:txBody>
      </p:sp>
      <p:sp>
        <p:nvSpPr>
          <p:cNvPr id="3" name="Content Placeholder 2">
            <a:extLst>
              <a:ext uri="{FF2B5EF4-FFF2-40B4-BE49-F238E27FC236}">
                <a16:creationId xmlns:a16="http://schemas.microsoft.com/office/drawing/2014/main" id="{231938DA-620A-4CBC-BBE9-7431181FEEAC}"/>
              </a:ext>
            </a:extLst>
          </p:cNvPr>
          <p:cNvSpPr>
            <a:spLocks noGrp="1"/>
          </p:cNvSpPr>
          <p:nvPr>
            <p:ph idx="1"/>
          </p:nvPr>
        </p:nvSpPr>
        <p:spPr>
          <a:xfrm>
            <a:off x="4975861" y="1655064"/>
            <a:ext cx="6399930" cy="4398264"/>
          </a:xfrm>
        </p:spPr>
        <p:txBody>
          <a:bodyPr anchor="ctr">
            <a:normAutofit/>
          </a:bodyPr>
          <a:lstStyle/>
          <a:p>
            <a:r>
              <a:rPr lang="en-US" sz="2800" b="1" dirty="0"/>
              <a:t>Black Carib Chief.</a:t>
            </a:r>
          </a:p>
          <a:p>
            <a:r>
              <a:rPr lang="en-US" sz="2800" b="1" dirty="0"/>
              <a:t>Popularly known as Joseph </a:t>
            </a:r>
            <a:r>
              <a:rPr lang="en-US" sz="2800" b="1" dirty="0" err="1"/>
              <a:t>Satuye</a:t>
            </a:r>
            <a:r>
              <a:rPr lang="en-US" sz="2800" b="1" dirty="0"/>
              <a:t> or just </a:t>
            </a:r>
            <a:r>
              <a:rPr lang="en-US" sz="2800" b="1" dirty="0" err="1"/>
              <a:t>Satuye</a:t>
            </a:r>
            <a:r>
              <a:rPr lang="en-US" sz="2800" b="1" dirty="0"/>
              <a:t>.</a:t>
            </a:r>
          </a:p>
          <a:p>
            <a:r>
              <a:rPr lang="en-US" sz="2800" b="1" dirty="0"/>
              <a:t>Chatoyer was elevated to the position of Chief in 1768.</a:t>
            </a:r>
          </a:p>
          <a:p>
            <a:r>
              <a:rPr lang="en-US" sz="2800" b="1" dirty="0"/>
              <a:t>He was fluent in the native Garifuna language and French.</a:t>
            </a:r>
          </a:p>
          <a:p>
            <a:pPr marL="0" indent="0">
              <a:buNone/>
            </a:pPr>
            <a:endParaRPr lang="en-US" b="1" dirty="0"/>
          </a:p>
          <a:p>
            <a:endParaRPr lang="en-US" b="1" dirty="0"/>
          </a:p>
        </p:txBody>
      </p:sp>
      <p:pic>
        <p:nvPicPr>
          <p:cNvPr id="7" name="Picture 6" descr="A picture containing text, swimsuit, picture frame&#10;&#10;Description automatically generated">
            <a:extLst>
              <a:ext uri="{FF2B5EF4-FFF2-40B4-BE49-F238E27FC236}">
                <a16:creationId xmlns:a16="http://schemas.microsoft.com/office/drawing/2014/main" id="{EF610A39-F044-4AD1-A8EC-4084364772C9}"/>
              </a:ext>
            </a:extLst>
          </p:cNvPr>
          <p:cNvPicPr>
            <a:picLocks noChangeAspect="1"/>
          </p:cNvPicPr>
          <p:nvPr/>
        </p:nvPicPr>
        <p:blipFill rotWithShape="1">
          <a:blip r:embed="rId5"/>
          <a:srcRect l="21970" t="20788" r="17012" b="7975"/>
          <a:stretch/>
        </p:blipFill>
        <p:spPr>
          <a:xfrm>
            <a:off x="918720" y="865238"/>
            <a:ext cx="3138422" cy="4885364"/>
          </a:xfrm>
          <a:prstGeom prst="rect">
            <a:avLst/>
          </a:prstGeom>
        </p:spPr>
      </p:pic>
    </p:spTree>
    <p:extLst>
      <p:ext uri="{BB962C8B-B14F-4D97-AF65-F5344CB8AC3E}">
        <p14:creationId xmlns:p14="http://schemas.microsoft.com/office/powerpoint/2010/main" val="30764536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1EFDF349-B4ED-4B46-89D0-6CCB5684D201}"/>
              </a:ext>
            </a:extLst>
          </p:cNvPr>
          <p:cNvSpPr>
            <a:spLocks noGrp="1"/>
          </p:cNvSpPr>
          <p:nvPr>
            <p:ph type="title"/>
          </p:nvPr>
        </p:nvSpPr>
        <p:spPr>
          <a:xfrm>
            <a:off x="4975861" y="546960"/>
            <a:ext cx="6399930" cy="1108104"/>
          </a:xfrm>
        </p:spPr>
        <p:txBody>
          <a:bodyPr anchor="ctr">
            <a:normAutofit/>
          </a:bodyPr>
          <a:lstStyle/>
          <a:p>
            <a:pPr algn="ctr"/>
            <a:r>
              <a:rPr lang="en-US" sz="4400" b="1" dirty="0"/>
              <a:t>Defending Youloumain</a:t>
            </a:r>
          </a:p>
        </p:txBody>
      </p:sp>
      <p:sp>
        <p:nvSpPr>
          <p:cNvPr id="3" name="Content Placeholder 2">
            <a:extLst>
              <a:ext uri="{FF2B5EF4-FFF2-40B4-BE49-F238E27FC236}">
                <a16:creationId xmlns:a16="http://schemas.microsoft.com/office/drawing/2014/main" id="{231938DA-620A-4CBC-BBE9-7431181FEEAC}"/>
              </a:ext>
            </a:extLst>
          </p:cNvPr>
          <p:cNvSpPr>
            <a:spLocks noGrp="1"/>
          </p:cNvSpPr>
          <p:nvPr>
            <p:ph idx="1"/>
          </p:nvPr>
        </p:nvSpPr>
        <p:spPr>
          <a:xfrm>
            <a:off x="4975861" y="1582995"/>
            <a:ext cx="6399930" cy="4643498"/>
          </a:xfrm>
        </p:spPr>
        <p:txBody>
          <a:bodyPr anchor="ctr">
            <a:normAutofit fontScale="92500" lnSpcReduction="20000"/>
          </a:bodyPr>
          <a:lstStyle/>
          <a:p>
            <a:endParaRPr lang="en-US" sz="2400" b="1" dirty="0"/>
          </a:p>
          <a:p>
            <a:r>
              <a:rPr lang="en-US" sz="3000" b="1" dirty="0"/>
              <a:t>Various attempts by the English and Dutch to claim the island proved unsuccessful, and it was the French who were first able to colonize the island, settling in the town of Barrouallie on the leeward side of St Vincent in 1719.</a:t>
            </a:r>
          </a:p>
          <a:p>
            <a:r>
              <a:rPr lang="en-US" sz="3000" b="1" dirty="0"/>
              <a:t>The British captured the island and drove out the French a claim confirmed by the Treaty of Paris (1763).</a:t>
            </a:r>
          </a:p>
          <a:p>
            <a:endParaRPr lang="en-US" b="1" dirty="0"/>
          </a:p>
        </p:txBody>
      </p:sp>
      <p:graphicFrame>
        <p:nvGraphicFramePr>
          <p:cNvPr id="6" name="Object 5">
            <a:extLst>
              <a:ext uri="{FF2B5EF4-FFF2-40B4-BE49-F238E27FC236}">
                <a16:creationId xmlns:a16="http://schemas.microsoft.com/office/drawing/2014/main" id="{F30C7F6B-DBE7-4D16-B88C-971A57F5474D}"/>
              </a:ext>
            </a:extLst>
          </p:cNvPr>
          <p:cNvGraphicFramePr>
            <a:graphicFrameLocks noChangeAspect="1"/>
          </p:cNvGraphicFramePr>
          <p:nvPr>
            <p:extLst>
              <p:ext uri="{D42A27DB-BD31-4B8C-83A1-F6EECF244321}">
                <p14:modId xmlns:p14="http://schemas.microsoft.com/office/powerpoint/2010/main" val="416495902"/>
              </p:ext>
            </p:extLst>
          </p:nvPr>
        </p:nvGraphicFramePr>
        <p:xfrm>
          <a:off x="661405" y="1945174"/>
          <a:ext cx="3751372" cy="2966064"/>
        </p:xfrm>
        <a:graphic>
          <a:graphicData uri="http://schemas.openxmlformats.org/presentationml/2006/ole">
            <mc:AlternateContent xmlns:mc="http://schemas.openxmlformats.org/markup-compatibility/2006">
              <mc:Choice xmlns:v="urn:schemas-microsoft-com:vml" Requires="v">
                <p:oleObj name="Bitmap Image" r:id="rId5" imgW="3025080" imgH="2392560" progId="Paint.Picture">
                  <p:embed/>
                </p:oleObj>
              </mc:Choice>
              <mc:Fallback>
                <p:oleObj name="Bitmap Image" r:id="rId5" imgW="3025080" imgH="2392560" progId="Paint.Picture">
                  <p:embed/>
                  <p:pic>
                    <p:nvPicPr>
                      <p:cNvPr id="6" name="Object 5">
                        <a:extLst>
                          <a:ext uri="{FF2B5EF4-FFF2-40B4-BE49-F238E27FC236}">
                            <a16:creationId xmlns:a16="http://schemas.microsoft.com/office/drawing/2014/main" id="{F30C7F6B-DBE7-4D16-B88C-971A57F5474D}"/>
                          </a:ext>
                        </a:extLst>
                      </p:cNvPr>
                      <p:cNvPicPr/>
                      <p:nvPr/>
                    </p:nvPicPr>
                    <p:blipFill>
                      <a:blip r:embed="rId6"/>
                      <a:stretch>
                        <a:fillRect/>
                      </a:stretch>
                    </p:blipFill>
                    <p:spPr>
                      <a:xfrm>
                        <a:off x="661405" y="1945174"/>
                        <a:ext cx="3751372" cy="2966064"/>
                      </a:xfrm>
                      <a:prstGeom prst="rect">
                        <a:avLst/>
                      </a:prstGeom>
                    </p:spPr>
                  </p:pic>
                </p:oleObj>
              </mc:Fallback>
            </mc:AlternateContent>
          </a:graphicData>
        </a:graphic>
      </p:graphicFrame>
    </p:spTree>
    <p:extLst>
      <p:ext uri="{BB962C8B-B14F-4D97-AF65-F5344CB8AC3E}">
        <p14:creationId xmlns:p14="http://schemas.microsoft.com/office/powerpoint/2010/main" val="2223649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1EFDF349-B4ED-4B46-89D0-6CCB5684D201}"/>
              </a:ext>
            </a:extLst>
          </p:cNvPr>
          <p:cNvSpPr>
            <a:spLocks noGrp="1"/>
          </p:cNvSpPr>
          <p:nvPr>
            <p:ph type="title"/>
          </p:nvPr>
        </p:nvSpPr>
        <p:spPr>
          <a:xfrm>
            <a:off x="639097" y="546960"/>
            <a:ext cx="10736694" cy="1108104"/>
          </a:xfrm>
        </p:spPr>
        <p:txBody>
          <a:bodyPr anchor="ctr">
            <a:normAutofit/>
          </a:bodyPr>
          <a:lstStyle/>
          <a:p>
            <a:pPr algn="ctr"/>
            <a:r>
              <a:rPr lang="en-US" sz="4400" b="1" dirty="0"/>
              <a:t>Fort Charlotte</a:t>
            </a:r>
          </a:p>
        </p:txBody>
      </p:sp>
      <p:sp>
        <p:nvSpPr>
          <p:cNvPr id="3" name="Content Placeholder 2">
            <a:extLst>
              <a:ext uri="{FF2B5EF4-FFF2-40B4-BE49-F238E27FC236}">
                <a16:creationId xmlns:a16="http://schemas.microsoft.com/office/drawing/2014/main" id="{231938DA-620A-4CBC-BBE9-7431181FEEAC}"/>
              </a:ext>
            </a:extLst>
          </p:cNvPr>
          <p:cNvSpPr>
            <a:spLocks noGrp="1"/>
          </p:cNvSpPr>
          <p:nvPr>
            <p:ph idx="1"/>
          </p:nvPr>
        </p:nvSpPr>
        <p:spPr>
          <a:xfrm>
            <a:off x="4975861" y="1655064"/>
            <a:ext cx="6399930" cy="4398264"/>
          </a:xfrm>
        </p:spPr>
        <p:txBody>
          <a:bodyPr anchor="ctr">
            <a:normAutofit/>
          </a:bodyPr>
          <a:lstStyle/>
          <a:p>
            <a:r>
              <a:rPr lang="en-US" sz="2400" dirty="0"/>
              <a:t>.</a:t>
            </a:r>
          </a:p>
          <a:p>
            <a:endParaRPr lang="en-US" dirty="0"/>
          </a:p>
        </p:txBody>
      </p:sp>
      <p:pic>
        <p:nvPicPr>
          <p:cNvPr id="10" name="Picture 9">
            <a:extLst>
              <a:ext uri="{FF2B5EF4-FFF2-40B4-BE49-F238E27FC236}">
                <a16:creationId xmlns:a16="http://schemas.microsoft.com/office/drawing/2014/main" id="{286800C0-76D8-45D0-9429-CBEB80FA09EC}"/>
              </a:ext>
            </a:extLst>
          </p:cNvPr>
          <p:cNvPicPr>
            <a:picLocks noChangeAspect="1"/>
          </p:cNvPicPr>
          <p:nvPr/>
        </p:nvPicPr>
        <p:blipFill>
          <a:blip r:embed="rId5"/>
          <a:stretch>
            <a:fillRect/>
          </a:stretch>
        </p:blipFill>
        <p:spPr>
          <a:xfrm>
            <a:off x="2598127" y="1763744"/>
            <a:ext cx="6887804" cy="4248150"/>
          </a:xfrm>
          <a:prstGeom prst="rect">
            <a:avLst/>
          </a:prstGeom>
        </p:spPr>
      </p:pic>
    </p:spTree>
    <p:extLst>
      <p:ext uri="{BB962C8B-B14F-4D97-AF65-F5344CB8AC3E}">
        <p14:creationId xmlns:p14="http://schemas.microsoft.com/office/powerpoint/2010/main" val="2433243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1EFDF349-B4ED-4B46-89D0-6CCB5684D201}"/>
              </a:ext>
            </a:extLst>
          </p:cNvPr>
          <p:cNvSpPr>
            <a:spLocks noGrp="1"/>
          </p:cNvSpPr>
          <p:nvPr>
            <p:ph type="title"/>
          </p:nvPr>
        </p:nvSpPr>
        <p:spPr>
          <a:xfrm>
            <a:off x="2271252" y="546960"/>
            <a:ext cx="9104539" cy="1108104"/>
          </a:xfrm>
        </p:spPr>
        <p:txBody>
          <a:bodyPr anchor="ctr">
            <a:normAutofit/>
          </a:bodyPr>
          <a:lstStyle/>
          <a:p>
            <a:pPr algn="ctr"/>
            <a:r>
              <a:rPr lang="en-US" sz="4400" b="1" dirty="0"/>
              <a:t>Fight Against Colonization</a:t>
            </a:r>
          </a:p>
        </p:txBody>
      </p:sp>
      <p:sp>
        <p:nvSpPr>
          <p:cNvPr id="3" name="Content Placeholder 2">
            <a:extLst>
              <a:ext uri="{FF2B5EF4-FFF2-40B4-BE49-F238E27FC236}">
                <a16:creationId xmlns:a16="http://schemas.microsoft.com/office/drawing/2014/main" id="{231938DA-620A-4CBC-BBE9-7431181FEEAC}"/>
              </a:ext>
            </a:extLst>
          </p:cNvPr>
          <p:cNvSpPr>
            <a:spLocks noGrp="1"/>
          </p:cNvSpPr>
          <p:nvPr>
            <p:ph idx="1"/>
          </p:nvPr>
        </p:nvSpPr>
        <p:spPr>
          <a:xfrm>
            <a:off x="4975861" y="1661652"/>
            <a:ext cx="6399930" cy="4391676"/>
          </a:xfrm>
        </p:spPr>
        <p:txBody>
          <a:bodyPr anchor="ctr">
            <a:normAutofit/>
          </a:bodyPr>
          <a:lstStyle/>
          <a:p>
            <a:r>
              <a:rPr lang="en-US" sz="2800" b="1" dirty="0"/>
              <a:t>the French recaptured St Vincent in 1779.</a:t>
            </a:r>
          </a:p>
          <a:p>
            <a:r>
              <a:rPr lang="en-US" sz="2800" b="1" dirty="0"/>
              <a:t>the British regained control under the Treaty of Versailles (1783).</a:t>
            </a:r>
          </a:p>
          <a:p>
            <a:pPr marL="0" indent="0">
              <a:buNone/>
            </a:pPr>
            <a:endParaRPr lang="en-US" sz="2400" b="1" dirty="0"/>
          </a:p>
        </p:txBody>
      </p:sp>
      <p:pic>
        <p:nvPicPr>
          <p:cNvPr id="1026" name="Picture 2" descr="Related image">
            <a:extLst>
              <a:ext uri="{FF2B5EF4-FFF2-40B4-BE49-F238E27FC236}">
                <a16:creationId xmlns:a16="http://schemas.microsoft.com/office/drawing/2014/main" id="{D633FE08-5ABE-43D0-AF22-C5D0A7FCE88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8333" t="14969" r="12813" b="15580"/>
          <a:stretch/>
        </p:blipFill>
        <p:spPr bwMode="auto">
          <a:xfrm>
            <a:off x="587742" y="1548120"/>
            <a:ext cx="4009292" cy="47629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06513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1EFDF349-B4ED-4B46-89D0-6CCB5684D201}"/>
              </a:ext>
            </a:extLst>
          </p:cNvPr>
          <p:cNvSpPr>
            <a:spLocks noGrp="1"/>
          </p:cNvSpPr>
          <p:nvPr>
            <p:ph type="title"/>
          </p:nvPr>
        </p:nvSpPr>
        <p:spPr>
          <a:xfrm>
            <a:off x="3116827" y="546960"/>
            <a:ext cx="8258964" cy="1108104"/>
          </a:xfrm>
        </p:spPr>
        <p:txBody>
          <a:bodyPr anchor="ctr">
            <a:normAutofit/>
          </a:bodyPr>
          <a:lstStyle/>
          <a:p>
            <a:pPr algn="ctr"/>
            <a:r>
              <a:rPr lang="en-US" sz="4400" b="1" dirty="0"/>
              <a:t>Under Chatoyer’s Leadership</a:t>
            </a:r>
          </a:p>
        </p:txBody>
      </p:sp>
      <p:sp>
        <p:nvSpPr>
          <p:cNvPr id="3" name="Content Placeholder 2">
            <a:extLst>
              <a:ext uri="{FF2B5EF4-FFF2-40B4-BE49-F238E27FC236}">
                <a16:creationId xmlns:a16="http://schemas.microsoft.com/office/drawing/2014/main" id="{231938DA-620A-4CBC-BBE9-7431181FEEAC}"/>
              </a:ext>
            </a:extLst>
          </p:cNvPr>
          <p:cNvSpPr>
            <a:spLocks noGrp="1"/>
          </p:cNvSpPr>
          <p:nvPr>
            <p:ph idx="1"/>
          </p:nvPr>
        </p:nvSpPr>
        <p:spPr>
          <a:xfrm>
            <a:off x="4975861" y="1655064"/>
            <a:ext cx="6399930" cy="4398264"/>
          </a:xfrm>
        </p:spPr>
        <p:txBody>
          <a:bodyPr anchor="ctr">
            <a:normAutofit/>
          </a:bodyPr>
          <a:lstStyle/>
          <a:p>
            <a:r>
              <a:rPr lang="en-US" sz="2800" b="1" dirty="0"/>
              <a:t>First Carib War in 1769 - 1773.</a:t>
            </a:r>
          </a:p>
          <a:p>
            <a:r>
              <a:rPr lang="en-US" sz="2800" b="1" dirty="0"/>
              <a:t>Britain was forced to sign its first treaty with an indigenous group in the Caribbean.</a:t>
            </a:r>
          </a:p>
          <a:p>
            <a:r>
              <a:rPr lang="en-US" sz="2800" b="1" dirty="0"/>
              <a:t>Second Carib War 1795-1796.</a:t>
            </a:r>
          </a:p>
          <a:p>
            <a:r>
              <a:rPr lang="en-US" sz="2800" b="1" dirty="0"/>
              <a:t>This resulted in almost 5,000 Black Caribs being exiled to Roatán.</a:t>
            </a:r>
          </a:p>
          <a:p>
            <a:endParaRPr lang="en-US" sz="2400" b="1" dirty="0"/>
          </a:p>
          <a:p>
            <a:endParaRPr lang="en-US" b="1" dirty="0"/>
          </a:p>
        </p:txBody>
      </p:sp>
      <p:pic>
        <p:nvPicPr>
          <p:cNvPr id="4" name="Picture 3">
            <a:extLst>
              <a:ext uri="{FF2B5EF4-FFF2-40B4-BE49-F238E27FC236}">
                <a16:creationId xmlns:a16="http://schemas.microsoft.com/office/drawing/2014/main" id="{71E5CCB2-8D75-4A48-9C01-7D076DCC8EAD}"/>
              </a:ext>
            </a:extLst>
          </p:cNvPr>
          <p:cNvPicPr>
            <a:picLocks noChangeAspect="1"/>
          </p:cNvPicPr>
          <p:nvPr/>
        </p:nvPicPr>
        <p:blipFill>
          <a:blip r:embed="rId5"/>
          <a:stretch>
            <a:fillRect/>
          </a:stretch>
        </p:blipFill>
        <p:spPr>
          <a:xfrm>
            <a:off x="606743" y="1464627"/>
            <a:ext cx="3955301" cy="4306908"/>
          </a:xfrm>
          <a:prstGeom prst="rect">
            <a:avLst/>
          </a:prstGeom>
        </p:spPr>
      </p:pic>
    </p:spTree>
    <p:extLst>
      <p:ext uri="{BB962C8B-B14F-4D97-AF65-F5344CB8AC3E}">
        <p14:creationId xmlns:p14="http://schemas.microsoft.com/office/powerpoint/2010/main" val="8644527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1EFDF349-B4ED-4B46-89D0-6CCB5684D201}"/>
              </a:ext>
            </a:extLst>
          </p:cNvPr>
          <p:cNvSpPr>
            <a:spLocks noGrp="1"/>
          </p:cNvSpPr>
          <p:nvPr>
            <p:ph type="title"/>
          </p:nvPr>
        </p:nvSpPr>
        <p:spPr>
          <a:xfrm>
            <a:off x="4975861" y="546960"/>
            <a:ext cx="6399930" cy="1108104"/>
          </a:xfrm>
        </p:spPr>
        <p:txBody>
          <a:bodyPr anchor="ctr">
            <a:normAutofit/>
          </a:bodyPr>
          <a:lstStyle/>
          <a:p>
            <a:pPr algn="ctr"/>
            <a:r>
              <a:rPr lang="en-US" sz="4400" b="1" dirty="0"/>
              <a:t>The Second Carib War</a:t>
            </a:r>
          </a:p>
        </p:txBody>
      </p:sp>
      <p:sp>
        <p:nvSpPr>
          <p:cNvPr id="3" name="Content Placeholder 2">
            <a:extLst>
              <a:ext uri="{FF2B5EF4-FFF2-40B4-BE49-F238E27FC236}">
                <a16:creationId xmlns:a16="http://schemas.microsoft.com/office/drawing/2014/main" id="{231938DA-620A-4CBC-BBE9-7431181FEEAC}"/>
              </a:ext>
            </a:extLst>
          </p:cNvPr>
          <p:cNvSpPr>
            <a:spLocks noGrp="1"/>
          </p:cNvSpPr>
          <p:nvPr>
            <p:ph idx="1"/>
          </p:nvPr>
        </p:nvSpPr>
        <p:spPr>
          <a:xfrm>
            <a:off x="4975861" y="1661652"/>
            <a:ext cx="6399930" cy="4391676"/>
          </a:xfrm>
        </p:spPr>
        <p:txBody>
          <a:bodyPr anchor="ctr">
            <a:normAutofit/>
          </a:bodyPr>
          <a:lstStyle/>
          <a:p>
            <a:r>
              <a:rPr lang="en-US" sz="2800" b="1" dirty="0"/>
              <a:t>Paramount Chief Joseph Chatoyer led the Black Caribs in both Carib wars.</a:t>
            </a:r>
          </a:p>
          <a:p>
            <a:r>
              <a:rPr lang="en-US" sz="2800" b="1" dirty="0"/>
              <a:t>During the Second Carib War he was supported by the French against the British.</a:t>
            </a:r>
          </a:p>
          <a:p>
            <a:r>
              <a:rPr lang="en-US" sz="2800" b="1" dirty="0"/>
              <a:t>Chatoyer died on March 14, 1795.</a:t>
            </a:r>
          </a:p>
          <a:p>
            <a:pPr marL="0" indent="0">
              <a:buNone/>
            </a:pPr>
            <a:endParaRPr lang="en-US" sz="2400" b="1" dirty="0"/>
          </a:p>
        </p:txBody>
      </p:sp>
      <p:pic>
        <p:nvPicPr>
          <p:cNvPr id="2050" name="Picture 2">
            <a:extLst>
              <a:ext uri="{FF2B5EF4-FFF2-40B4-BE49-F238E27FC236}">
                <a16:creationId xmlns:a16="http://schemas.microsoft.com/office/drawing/2014/main" id="{C5E54298-16A7-4ECB-8BEE-21FE8B1A9C1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1938" r="13763"/>
          <a:stretch/>
        </p:blipFill>
        <p:spPr bwMode="auto">
          <a:xfrm>
            <a:off x="552660" y="1798913"/>
            <a:ext cx="4053202" cy="38482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3263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3" name="Picture 22">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5" name="Oval 24">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7" name="Picture 26">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9" name="Picture 28">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1" name="Rectangle 30">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33" name="Rectangle 32">
            <a:extLst>
              <a:ext uri="{FF2B5EF4-FFF2-40B4-BE49-F238E27FC236}">
                <a16:creationId xmlns:a16="http://schemas.microsoft.com/office/drawing/2014/main" id="{859FEF9A-9073-4D0C-AE3F-4B05B7C78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5">
            <a:extLst>
              <a:ext uri="{FF2B5EF4-FFF2-40B4-BE49-F238E27FC236}">
                <a16:creationId xmlns:a16="http://schemas.microsoft.com/office/drawing/2014/main" id="{9A868E46-760C-4803-96E3-94D7FF55D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cxnSp>
        <p:nvCxnSpPr>
          <p:cNvPr id="37" name="Straight Connector 36">
            <a:extLst>
              <a:ext uri="{FF2B5EF4-FFF2-40B4-BE49-F238E27FC236}">
                <a16:creationId xmlns:a16="http://schemas.microsoft.com/office/drawing/2014/main" id="{C632DB3C-29C8-435B-832E-2A0003319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61021" y="1828800"/>
            <a:ext cx="0" cy="3200400"/>
          </a:xfrm>
          <a:prstGeom prst="line">
            <a:avLst/>
          </a:prstGeom>
          <a:ln w="19050" cap="sq">
            <a:solidFill>
              <a:schemeClr val="bg2">
                <a:lumMod val="60000"/>
                <a:lumOff val="40000"/>
              </a:schemeClr>
            </a:solidFill>
            <a:miter lim="800000"/>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EFDF349-B4ED-4B46-89D0-6CCB5684D201}"/>
              </a:ext>
            </a:extLst>
          </p:cNvPr>
          <p:cNvSpPr>
            <a:spLocks noGrp="1"/>
          </p:cNvSpPr>
          <p:nvPr>
            <p:ph type="title"/>
          </p:nvPr>
        </p:nvSpPr>
        <p:spPr>
          <a:xfrm>
            <a:off x="4652707" y="1333500"/>
            <a:ext cx="6240580" cy="4191000"/>
          </a:xfrm>
        </p:spPr>
        <p:txBody>
          <a:bodyPr vert="horz" lIns="91440" tIns="45720" rIns="91440" bIns="45720" rtlCol="0" anchor="ctr">
            <a:normAutofit/>
          </a:bodyPr>
          <a:lstStyle/>
          <a:p>
            <a:pPr algn="ctr"/>
            <a:r>
              <a:rPr lang="en-US" sz="7200" b="1" i="0" kern="1200" dirty="0">
                <a:solidFill>
                  <a:schemeClr val="tx2"/>
                </a:solidFill>
                <a:latin typeface="+mj-lt"/>
                <a:ea typeface="+mj-ea"/>
                <a:cs typeface="+mj-cs"/>
              </a:rPr>
              <a:t>Paying Respect</a:t>
            </a:r>
          </a:p>
        </p:txBody>
      </p:sp>
      <p:pic>
        <p:nvPicPr>
          <p:cNvPr id="3074" name="Picture 2">
            <a:extLst>
              <a:ext uri="{FF2B5EF4-FFF2-40B4-BE49-F238E27FC236}">
                <a16:creationId xmlns:a16="http://schemas.microsoft.com/office/drawing/2014/main" id="{DF17D48D-5019-41A0-BC40-96F2452E426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26704" y="1417459"/>
            <a:ext cx="3210305" cy="42859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39145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1EFDF349-B4ED-4B46-89D0-6CCB5684D201}"/>
              </a:ext>
            </a:extLst>
          </p:cNvPr>
          <p:cNvSpPr>
            <a:spLocks noGrp="1"/>
          </p:cNvSpPr>
          <p:nvPr>
            <p:ph type="title"/>
          </p:nvPr>
        </p:nvSpPr>
        <p:spPr>
          <a:xfrm>
            <a:off x="4975861" y="546960"/>
            <a:ext cx="6399930" cy="1108104"/>
          </a:xfrm>
        </p:spPr>
        <p:txBody>
          <a:bodyPr anchor="ctr">
            <a:normAutofit/>
          </a:bodyPr>
          <a:lstStyle/>
          <a:p>
            <a:pPr algn="ctr"/>
            <a:r>
              <a:rPr lang="en-US" sz="4400" b="1" dirty="0"/>
              <a:t>The Obelisk</a:t>
            </a:r>
          </a:p>
        </p:txBody>
      </p:sp>
      <p:sp>
        <p:nvSpPr>
          <p:cNvPr id="3" name="Content Placeholder 2">
            <a:extLst>
              <a:ext uri="{FF2B5EF4-FFF2-40B4-BE49-F238E27FC236}">
                <a16:creationId xmlns:a16="http://schemas.microsoft.com/office/drawing/2014/main" id="{231938DA-620A-4CBC-BBE9-7431181FEEAC}"/>
              </a:ext>
            </a:extLst>
          </p:cNvPr>
          <p:cNvSpPr>
            <a:spLocks noGrp="1"/>
          </p:cNvSpPr>
          <p:nvPr>
            <p:ph idx="1"/>
          </p:nvPr>
        </p:nvSpPr>
        <p:spPr>
          <a:xfrm>
            <a:off x="4975861" y="1661652"/>
            <a:ext cx="6399930" cy="4391676"/>
          </a:xfrm>
        </p:spPr>
        <p:txBody>
          <a:bodyPr anchor="ctr">
            <a:normAutofit/>
          </a:bodyPr>
          <a:lstStyle/>
          <a:p>
            <a:r>
              <a:rPr lang="en-US" sz="2800" b="1" dirty="0"/>
              <a:t>On March 14</a:t>
            </a:r>
            <a:r>
              <a:rPr lang="en-US" sz="2800" b="1" baseline="30000" dirty="0"/>
              <a:t>th</a:t>
            </a:r>
            <a:r>
              <a:rPr lang="en-US" sz="2800" b="1" dirty="0"/>
              <a:t>, 1985, an Obelisk was dedicated at Dorsetshire Hill.</a:t>
            </a:r>
          </a:p>
          <a:p>
            <a:r>
              <a:rPr lang="en-US" sz="2800" b="1" dirty="0"/>
              <a:t>Work carried out on it was a joint effort between the then National Youth Council, the then Minister of Culture Hon. John Horne and the Venezuelan Government.</a:t>
            </a:r>
          </a:p>
          <a:p>
            <a:pPr marL="0" indent="0">
              <a:buNone/>
            </a:pPr>
            <a:endParaRPr lang="en-US" sz="2400" b="1" dirty="0"/>
          </a:p>
        </p:txBody>
      </p:sp>
      <p:pic>
        <p:nvPicPr>
          <p:cNvPr id="6" name="Picture 5" descr="A picture containing sky, grass, outdoor, building&#10;&#10;Description automatically generated">
            <a:extLst>
              <a:ext uri="{FF2B5EF4-FFF2-40B4-BE49-F238E27FC236}">
                <a16:creationId xmlns:a16="http://schemas.microsoft.com/office/drawing/2014/main" id="{9269A0A3-CEC8-455E-AE5C-A44855CDB0E4}"/>
              </a:ext>
            </a:extLst>
          </p:cNvPr>
          <p:cNvPicPr>
            <a:picLocks noChangeAspect="1"/>
          </p:cNvPicPr>
          <p:nvPr/>
        </p:nvPicPr>
        <p:blipFill>
          <a:blip r:embed="rId5"/>
          <a:stretch>
            <a:fillRect/>
          </a:stretch>
        </p:blipFill>
        <p:spPr>
          <a:xfrm>
            <a:off x="588451" y="884248"/>
            <a:ext cx="4007874" cy="5343832"/>
          </a:xfrm>
          <a:prstGeom prst="rect">
            <a:avLst/>
          </a:prstGeom>
        </p:spPr>
      </p:pic>
    </p:spTree>
    <p:extLst>
      <p:ext uri="{BB962C8B-B14F-4D97-AF65-F5344CB8AC3E}">
        <p14:creationId xmlns:p14="http://schemas.microsoft.com/office/powerpoint/2010/main" val="36940254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pic>
        <p:nvPicPr>
          <p:cNvPr id="4" name="Picture 3">
            <a:extLst>
              <a:ext uri="{FF2B5EF4-FFF2-40B4-BE49-F238E27FC236}">
                <a16:creationId xmlns:a16="http://schemas.microsoft.com/office/drawing/2014/main" id="{620AC1E8-E99C-44DE-AD35-77CD6777F01D}"/>
              </a:ext>
            </a:extLst>
          </p:cNvPr>
          <p:cNvPicPr>
            <a:picLocks noChangeAspect="1"/>
          </p:cNvPicPr>
          <p:nvPr/>
        </p:nvPicPr>
        <p:blipFill rotWithShape="1">
          <a:blip r:embed="rId5"/>
          <a:srcRect b="20068"/>
          <a:stretch/>
        </p:blipFill>
        <p:spPr>
          <a:xfrm>
            <a:off x="532377" y="727179"/>
            <a:ext cx="3961135" cy="3376739"/>
          </a:xfrm>
          <a:prstGeom prst="rect">
            <a:avLst/>
          </a:prstGeom>
        </p:spPr>
      </p:pic>
      <p:sp>
        <p:nvSpPr>
          <p:cNvPr id="13" name="Content Placeholder 2">
            <a:extLst>
              <a:ext uri="{FF2B5EF4-FFF2-40B4-BE49-F238E27FC236}">
                <a16:creationId xmlns:a16="http://schemas.microsoft.com/office/drawing/2014/main" id="{8DBD31D9-F022-4CB9-AE79-2E75BCC06E13}"/>
              </a:ext>
            </a:extLst>
          </p:cNvPr>
          <p:cNvSpPr>
            <a:spLocks noGrp="1"/>
          </p:cNvSpPr>
          <p:nvPr>
            <p:ph idx="1"/>
          </p:nvPr>
        </p:nvSpPr>
        <p:spPr>
          <a:xfrm>
            <a:off x="4975861" y="1917290"/>
            <a:ext cx="6399930" cy="4136037"/>
          </a:xfrm>
        </p:spPr>
        <p:txBody>
          <a:bodyPr anchor="ctr">
            <a:normAutofit/>
          </a:bodyPr>
          <a:lstStyle/>
          <a:p>
            <a:pPr marL="0" indent="0">
              <a:buNone/>
            </a:pPr>
            <a:r>
              <a:rPr lang="en-US" sz="2800" b="1" dirty="0"/>
              <a:t>“Joseph Chatoyer Black Carib Chief of Freedom died here on March 14</a:t>
            </a:r>
            <a:r>
              <a:rPr lang="en-US" sz="2800" b="1" baseline="30000" dirty="0"/>
              <a:t>th</a:t>
            </a:r>
            <a:r>
              <a:rPr lang="en-US" sz="2800" b="1" dirty="0"/>
              <a:t>, 1795.”</a:t>
            </a:r>
          </a:p>
          <a:p>
            <a:pPr marL="0" indent="0">
              <a:buNone/>
            </a:pPr>
            <a:endParaRPr lang="en-US" sz="2400" b="1" dirty="0"/>
          </a:p>
        </p:txBody>
      </p:sp>
      <p:sp>
        <p:nvSpPr>
          <p:cNvPr id="15" name="Title 1">
            <a:extLst>
              <a:ext uri="{FF2B5EF4-FFF2-40B4-BE49-F238E27FC236}">
                <a16:creationId xmlns:a16="http://schemas.microsoft.com/office/drawing/2014/main" id="{D762215F-8B03-46B3-B68E-B5477620AA9E}"/>
              </a:ext>
            </a:extLst>
          </p:cNvPr>
          <p:cNvSpPr>
            <a:spLocks noGrp="1"/>
          </p:cNvSpPr>
          <p:nvPr>
            <p:ph type="title"/>
          </p:nvPr>
        </p:nvSpPr>
        <p:spPr>
          <a:xfrm>
            <a:off x="4975861" y="546960"/>
            <a:ext cx="6399930" cy="1108104"/>
          </a:xfrm>
        </p:spPr>
        <p:txBody>
          <a:bodyPr anchor="ctr">
            <a:normAutofit/>
          </a:bodyPr>
          <a:lstStyle/>
          <a:p>
            <a:pPr algn="ctr"/>
            <a:r>
              <a:rPr lang="en-US" sz="4400" b="1" dirty="0"/>
              <a:t>The Inscription</a:t>
            </a:r>
          </a:p>
        </p:txBody>
      </p:sp>
      <p:pic>
        <p:nvPicPr>
          <p:cNvPr id="3" name="Picture 2" descr="A picture containing sky, outdoor, road, sign&#10;&#10;Description automatically generated">
            <a:extLst>
              <a:ext uri="{FF2B5EF4-FFF2-40B4-BE49-F238E27FC236}">
                <a16:creationId xmlns:a16="http://schemas.microsoft.com/office/drawing/2014/main" id="{11DF270B-9776-4DA9-BD87-A0DAED47C006}"/>
              </a:ext>
            </a:extLst>
          </p:cNvPr>
          <p:cNvPicPr>
            <a:picLocks noChangeAspect="1"/>
          </p:cNvPicPr>
          <p:nvPr/>
        </p:nvPicPr>
        <p:blipFill rotWithShape="1">
          <a:blip r:embed="rId6"/>
          <a:srcRect t="75882" r="32434"/>
          <a:stretch/>
        </p:blipFill>
        <p:spPr>
          <a:xfrm>
            <a:off x="529329" y="4103918"/>
            <a:ext cx="3933910" cy="1872339"/>
          </a:xfrm>
          <a:prstGeom prst="rect">
            <a:avLst/>
          </a:prstGeom>
        </p:spPr>
      </p:pic>
    </p:spTree>
    <p:extLst>
      <p:ext uri="{BB962C8B-B14F-4D97-AF65-F5344CB8AC3E}">
        <p14:creationId xmlns:p14="http://schemas.microsoft.com/office/powerpoint/2010/main" val="14455534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1EFDF349-B4ED-4B46-89D0-6CCB5684D201}"/>
              </a:ext>
            </a:extLst>
          </p:cNvPr>
          <p:cNvSpPr>
            <a:spLocks noGrp="1"/>
          </p:cNvSpPr>
          <p:nvPr>
            <p:ph type="title"/>
          </p:nvPr>
        </p:nvSpPr>
        <p:spPr>
          <a:xfrm>
            <a:off x="612948" y="546960"/>
            <a:ext cx="10982849" cy="1108104"/>
          </a:xfrm>
        </p:spPr>
        <p:txBody>
          <a:bodyPr anchor="ctr">
            <a:normAutofit/>
          </a:bodyPr>
          <a:lstStyle/>
          <a:p>
            <a:pPr algn="ctr"/>
            <a:r>
              <a:rPr lang="en-US" sz="4400" b="1" dirty="0"/>
              <a:t>Dedication Day</a:t>
            </a:r>
          </a:p>
        </p:txBody>
      </p:sp>
      <p:pic>
        <p:nvPicPr>
          <p:cNvPr id="4" name="Picture 3">
            <a:extLst>
              <a:ext uri="{FF2B5EF4-FFF2-40B4-BE49-F238E27FC236}">
                <a16:creationId xmlns:a16="http://schemas.microsoft.com/office/drawing/2014/main" id="{EF8517F2-B335-4C91-BF70-159CDABC4FA7}"/>
              </a:ext>
            </a:extLst>
          </p:cNvPr>
          <p:cNvPicPr>
            <a:picLocks noChangeAspect="1"/>
          </p:cNvPicPr>
          <p:nvPr/>
        </p:nvPicPr>
        <p:blipFill rotWithShape="1">
          <a:blip r:embed="rId5"/>
          <a:srcRect l="6630" t="16850" r="18535" b="21172"/>
          <a:stretch/>
        </p:blipFill>
        <p:spPr>
          <a:xfrm>
            <a:off x="1979524" y="1661652"/>
            <a:ext cx="7490012" cy="4652387"/>
          </a:xfrm>
          <a:prstGeom prst="rect">
            <a:avLst/>
          </a:prstGeom>
        </p:spPr>
      </p:pic>
    </p:spTree>
    <p:extLst>
      <p:ext uri="{BB962C8B-B14F-4D97-AF65-F5344CB8AC3E}">
        <p14:creationId xmlns:p14="http://schemas.microsoft.com/office/powerpoint/2010/main" val="17040960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1EFDF349-B4ED-4B46-89D0-6CCB5684D201}"/>
              </a:ext>
            </a:extLst>
          </p:cNvPr>
          <p:cNvSpPr>
            <a:spLocks noGrp="1"/>
          </p:cNvSpPr>
          <p:nvPr>
            <p:ph type="title"/>
          </p:nvPr>
        </p:nvSpPr>
        <p:spPr>
          <a:xfrm>
            <a:off x="580105" y="546960"/>
            <a:ext cx="10795686" cy="1108104"/>
          </a:xfrm>
        </p:spPr>
        <p:txBody>
          <a:bodyPr anchor="ctr">
            <a:normAutofit/>
          </a:bodyPr>
          <a:lstStyle/>
          <a:p>
            <a:pPr algn="ctr"/>
            <a:r>
              <a:rPr lang="en-US" sz="4400" b="1" dirty="0"/>
              <a:t>First National Hero</a:t>
            </a:r>
          </a:p>
        </p:txBody>
      </p:sp>
      <p:sp>
        <p:nvSpPr>
          <p:cNvPr id="3" name="Content Placeholder 2">
            <a:extLst>
              <a:ext uri="{FF2B5EF4-FFF2-40B4-BE49-F238E27FC236}">
                <a16:creationId xmlns:a16="http://schemas.microsoft.com/office/drawing/2014/main" id="{231938DA-620A-4CBC-BBE9-7431181FEEAC}"/>
              </a:ext>
            </a:extLst>
          </p:cNvPr>
          <p:cNvSpPr>
            <a:spLocks noGrp="1"/>
          </p:cNvSpPr>
          <p:nvPr>
            <p:ph idx="1"/>
          </p:nvPr>
        </p:nvSpPr>
        <p:spPr>
          <a:xfrm>
            <a:off x="4975861" y="1661652"/>
            <a:ext cx="6399930" cy="4391676"/>
          </a:xfrm>
        </p:spPr>
        <p:txBody>
          <a:bodyPr anchor="ctr">
            <a:normAutofit/>
          </a:bodyPr>
          <a:lstStyle/>
          <a:p>
            <a:r>
              <a:rPr lang="en-US" sz="2800" b="1" dirty="0"/>
              <a:t>On March 14</a:t>
            </a:r>
            <a:r>
              <a:rPr lang="en-US" sz="2800" b="1" baseline="30000" dirty="0"/>
              <a:t>th</a:t>
            </a:r>
            <a:r>
              <a:rPr lang="en-US" sz="2800" b="1" dirty="0"/>
              <a:t>, 2002, Joseph Chatoyer was named the first National Hero of St. Vincent and the Grenadines.</a:t>
            </a:r>
          </a:p>
          <a:p>
            <a:endParaRPr lang="en-US" sz="2400" b="1" dirty="0"/>
          </a:p>
          <a:p>
            <a:pPr marL="0" indent="0">
              <a:buNone/>
            </a:pPr>
            <a:endParaRPr lang="en-US" sz="2400" b="1" dirty="0"/>
          </a:p>
        </p:txBody>
      </p:sp>
      <p:pic>
        <p:nvPicPr>
          <p:cNvPr id="1026" name="Picture 2" descr="National Heroes Day a blast at Fancy - Searchlight">
            <a:extLst>
              <a:ext uri="{FF2B5EF4-FFF2-40B4-BE49-F238E27FC236}">
                <a16:creationId xmlns:a16="http://schemas.microsoft.com/office/drawing/2014/main" id="{228E3D3A-E790-4976-B096-82A8716CCE4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7499" y="2118852"/>
            <a:ext cx="3916909" cy="27035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14031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E14B9E1-7F97-4662-8FB1-AC5A81D5A1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E0B8658-DE86-42E1-9D01-970FE6B6ABA5}">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A913FBCD-4DF7-4ECF-9257-7B99D549932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Ion</Template>
  <TotalTime>3009</TotalTime>
  <Words>1991</Words>
  <Application>Microsoft Office PowerPoint</Application>
  <PresentationFormat>Widescreen</PresentationFormat>
  <Paragraphs>121</Paragraphs>
  <Slides>13</Slides>
  <Notes>13</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13</vt:i4>
      </vt:variant>
    </vt:vector>
  </HeadingPairs>
  <TitlesOfParts>
    <vt:vector size="19" baseType="lpstr">
      <vt:lpstr>Arial</vt:lpstr>
      <vt:lpstr>Calibri</vt:lpstr>
      <vt:lpstr>Century Gothic</vt:lpstr>
      <vt:lpstr>Wingdings 3</vt:lpstr>
      <vt:lpstr>Ion</vt:lpstr>
      <vt:lpstr>Bitmap Image</vt:lpstr>
      <vt:lpstr>Joseph Chatoyer</vt:lpstr>
      <vt:lpstr>Brief History of St. Vincent</vt:lpstr>
      <vt:lpstr>Joseph Chatoyer</vt:lpstr>
      <vt:lpstr>Defending Youloumain</vt:lpstr>
      <vt:lpstr>Fort Charlotte</vt:lpstr>
      <vt:lpstr>Fight Against Colonization</vt:lpstr>
      <vt:lpstr>Under Chatoyer’s Leadership</vt:lpstr>
      <vt:lpstr>The Second Carib War</vt:lpstr>
      <vt:lpstr>Paying Respect</vt:lpstr>
      <vt:lpstr>The Obelisk</vt:lpstr>
      <vt:lpstr>The Inscription</vt:lpstr>
      <vt:lpstr>Dedication Day</vt:lpstr>
      <vt:lpstr>First National Hero</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Joseph Chatoyer</dc:title>
  <dc:creator>Samantha Barbour</dc:creator>
  <cp:lastModifiedBy>Samantha Barbour</cp:lastModifiedBy>
  <cp:revision>1</cp:revision>
  <dcterms:created xsi:type="dcterms:W3CDTF">2022-01-21T20:13:11Z</dcterms:created>
  <dcterms:modified xsi:type="dcterms:W3CDTF">2022-02-06T18:20:25Z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