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1" r:id="rId1"/>
  </p:sldMasterIdLst>
  <p:sldIdLst>
    <p:sldId id="256" r:id="rId2"/>
    <p:sldId id="257" r:id="rId3"/>
    <p:sldId id="258" r:id="rId4"/>
    <p:sldId id="259"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5" d="100"/>
          <a:sy n="105" d="100"/>
        </p:scale>
        <p:origin x="8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1DDC60A-549E-446A-83F3-F1A9A70B29D8}"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79518B-86CF-4C8A-81F6-CC31CC28E83C}"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519468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1DDC60A-549E-446A-83F3-F1A9A70B29D8}"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79518B-86CF-4C8A-81F6-CC31CC28E83C}" type="slidenum">
              <a:rPr lang="en-GB" smtClean="0"/>
              <a:t>‹#›</a:t>
            </a:fld>
            <a:endParaRPr lang="en-GB"/>
          </a:p>
        </p:txBody>
      </p:sp>
    </p:spTree>
    <p:extLst>
      <p:ext uri="{BB962C8B-B14F-4D97-AF65-F5344CB8AC3E}">
        <p14:creationId xmlns:p14="http://schemas.microsoft.com/office/powerpoint/2010/main" val="5894920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GB"/>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1DDC60A-549E-446A-83F3-F1A9A70B29D8}"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79518B-86CF-4C8A-81F6-CC31CC28E83C}" type="slidenum">
              <a:rPr lang="en-GB" smtClean="0"/>
              <a:t>‹#›</a:t>
            </a:fld>
            <a:endParaRPr lang="en-GB"/>
          </a:p>
        </p:txBody>
      </p:sp>
    </p:spTree>
    <p:extLst>
      <p:ext uri="{BB962C8B-B14F-4D97-AF65-F5344CB8AC3E}">
        <p14:creationId xmlns:p14="http://schemas.microsoft.com/office/powerpoint/2010/main" val="37431384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1DDC60A-549E-446A-83F3-F1A9A70B29D8}" type="datetimeFigureOut">
              <a:rPr lang="en-GB" smtClean="0"/>
              <a:t>20/07/2026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79518B-86CF-4C8A-81F6-CC31CC28E83C}" type="slidenum">
              <a:rPr lang="en-GB" smtClean="0"/>
              <a:t>‹#›</a:t>
            </a:fld>
            <a:endParaRPr lang="en-GB"/>
          </a:p>
        </p:txBody>
      </p:sp>
    </p:spTree>
    <p:extLst>
      <p:ext uri="{BB962C8B-B14F-4D97-AF65-F5344CB8AC3E}">
        <p14:creationId xmlns:p14="http://schemas.microsoft.com/office/powerpoint/2010/main" val="25200124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1DDC60A-549E-446A-83F3-F1A9A70B29D8}" type="datetimeFigureOut">
              <a:rPr lang="en-GB" smtClean="0"/>
              <a:t>20/07/2026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879518B-86CF-4C8A-81F6-CC31CC28E83C}" type="slidenum">
              <a:rPr lang="en-GB" smtClean="0"/>
              <a:t>‹#›</a:t>
            </a:fld>
            <a:endParaRPr lang="en-GB"/>
          </a:p>
        </p:txBody>
      </p:sp>
    </p:spTree>
    <p:extLst>
      <p:ext uri="{BB962C8B-B14F-4D97-AF65-F5344CB8AC3E}">
        <p14:creationId xmlns:p14="http://schemas.microsoft.com/office/powerpoint/2010/main" val="4289023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1DDC60A-549E-446A-83F3-F1A9A70B29D8}" type="datetimeFigureOut">
              <a:rPr lang="en-GB" smtClean="0"/>
              <a:t>20/07/2026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879518B-86CF-4C8A-81F6-CC31CC28E83C}" type="slidenum">
              <a:rPr lang="en-GB" smtClean="0"/>
              <a:t>‹#›</a:t>
            </a:fld>
            <a:endParaRPr lang="en-GB"/>
          </a:p>
        </p:txBody>
      </p:sp>
    </p:spTree>
    <p:extLst>
      <p:ext uri="{BB962C8B-B14F-4D97-AF65-F5344CB8AC3E}">
        <p14:creationId xmlns:p14="http://schemas.microsoft.com/office/powerpoint/2010/main" val="38494946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DDC60A-549E-446A-83F3-F1A9A70B29D8}" type="datetimeFigureOut">
              <a:rPr lang="en-GB" smtClean="0"/>
              <a:t>20/07/2026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879518B-86CF-4C8A-81F6-CC31CC28E83C}" type="slidenum">
              <a:rPr lang="en-GB" smtClean="0"/>
              <a:t>‹#›</a:t>
            </a:fld>
            <a:endParaRPr lang="en-GB"/>
          </a:p>
        </p:txBody>
      </p:sp>
    </p:spTree>
    <p:extLst>
      <p:ext uri="{BB962C8B-B14F-4D97-AF65-F5344CB8AC3E}">
        <p14:creationId xmlns:p14="http://schemas.microsoft.com/office/powerpoint/2010/main" val="21863470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1DDC60A-549E-446A-83F3-F1A9A70B29D8}" type="datetimeFigureOut">
              <a:rPr lang="en-GB" smtClean="0"/>
              <a:t>20/07/2026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79518B-86CF-4C8A-81F6-CC31CC28E83C}" type="slidenum">
              <a:rPr lang="en-GB" smtClean="0"/>
              <a:t>‹#›</a:t>
            </a:fld>
            <a:endParaRPr lang="en-GB"/>
          </a:p>
        </p:txBody>
      </p:sp>
    </p:spTree>
    <p:extLst>
      <p:ext uri="{BB962C8B-B14F-4D97-AF65-F5344CB8AC3E}">
        <p14:creationId xmlns:p14="http://schemas.microsoft.com/office/powerpoint/2010/main" val="24840412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1DDC60A-549E-446A-83F3-F1A9A70B29D8}" type="datetimeFigureOut">
              <a:rPr lang="en-GB" smtClean="0"/>
              <a:t>20/07/2026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79518B-86CF-4C8A-81F6-CC31CC28E83C}" type="slidenum">
              <a:rPr lang="en-GB" smtClean="0"/>
              <a:t>‹#›</a:t>
            </a:fld>
            <a:endParaRPr lang="en-GB"/>
          </a:p>
        </p:txBody>
      </p:sp>
    </p:spTree>
    <p:extLst>
      <p:ext uri="{BB962C8B-B14F-4D97-AF65-F5344CB8AC3E}">
        <p14:creationId xmlns:p14="http://schemas.microsoft.com/office/powerpoint/2010/main" val="10576651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Date Placeholder 2"/>
          <p:cNvSpPr>
            <a:spLocks noGrp="1"/>
          </p:cNvSpPr>
          <p:nvPr>
            <p:ph type="dt" sz="half" idx="10"/>
          </p:nvPr>
        </p:nvSpPr>
        <p:spPr/>
        <p:txBody>
          <a:bodyPr/>
          <a:lstStyle/>
          <a:p>
            <a:fld id="{51DDC60A-549E-446A-83F3-F1A9A70B29D8}" type="datetimeFigureOut">
              <a:rPr lang="en-GB" smtClean="0"/>
              <a:t>20/07/2026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879518B-86CF-4C8A-81F6-CC31CC28E83C}" type="slidenum">
              <a:rPr lang="en-GB" smtClean="0"/>
              <a:t>‹#›</a:t>
            </a:fld>
            <a:endParaRPr lang="en-GB"/>
          </a:p>
        </p:txBody>
      </p:sp>
    </p:spTree>
    <p:extLst>
      <p:ext uri="{BB962C8B-B14F-4D97-AF65-F5344CB8AC3E}">
        <p14:creationId xmlns:p14="http://schemas.microsoft.com/office/powerpoint/2010/main" val="19098444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1DDC60A-549E-446A-83F3-F1A9A70B29D8}"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79518B-86CF-4C8A-81F6-CC31CC28E83C}" type="slidenum">
              <a:rPr lang="en-GB" smtClean="0"/>
              <a:t>‹#›</a:t>
            </a:fld>
            <a:endParaRPr lang="en-GB"/>
          </a:p>
        </p:txBody>
      </p:sp>
    </p:spTree>
    <p:extLst>
      <p:ext uri="{BB962C8B-B14F-4D97-AF65-F5344CB8AC3E}">
        <p14:creationId xmlns:p14="http://schemas.microsoft.com/office/powerpoint/2010/main" val="820337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1DDC60A-549E-446A-83F3-F1A9A70B29D8}"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79518B-86CF-4C8A-81F6-CC31CC28E83C}"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8961868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1DDC60A-549E-446A-83F3-F1A9A70B29D8}"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79518B-86CF-4C8A-81F6-CC31CC28E83C}" type="slidenum">
              <a:rPr lang="en-GB" smtClean="0"/>
              <a:t>‹#›</a:t>
            </a:fld>
            <a:endParaRPr lang="en-GB"/>
          </a:p>
        </p:txBody>
      </p:sp>
    </p:spTree>
    <p:extLst>
      <p:ext uri="{BB962C8B-B14F-4D97-AF65-F5344CB8AC3E}">
        <p14:creationId xmlns:p14="http://schemas.microsoft.com/office/powerpoint/2010/main" val="33196811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1DDC60A-549E-446A-83F3-F1A9A70B29D8}"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79518B-86CF-4C8A-81F6-CC31CC28E83C}"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4279205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1DDC60A-549E-446A-83F3-F1A9A70B29D8}"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79518B-86CF-4C8A-81F6-CC31CC28E83C}" type="slidenum">
              <a:rPr lang="en-GB" smtClean="0"/>
              <a:t>‹#›</a:t>
            </a:fld>
            <a:endParaRPr lang="en-GB"/>
          </a:p>
        </p:txBody>
      </p:sp>
    </p:spTree>
    <p:extLst>
      <p:ext uri="{BB962C8B-B14F-4D97-AF65-F5344CB8AC3E}">
        <p14:creationId xmlns:p14="http://schemas.microsoft.com/office/powerpoint/2010/main" val="25335388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1DDC60A-549E-446A-83F3-F1A9A70B29D8}"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79518B-86CF-4C8A-81F6-CC31CC28E83C}" type="slidenum">
              <a:rPr lang="en-GB" smtClean="0"/>
              <a:t>‹#›</a:t>
            </a:fld>
            <a:endParaRPr lang="en-GB"/>
          </a:p>
        </p:txBody>
      </p:sp>
    </p:spTree>
    <p:extLst>
      <p:ext uri="{BB962C8B-B14F-4D97-AF65-F5344CB8AC3E}">
        <p14:creationId xmlns:p14="http://schemas.microsoft.com/office/powerpoint/2010/main" val="34725039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1DDC60A-549E-446A-83F3-F1A9A70B29D8}"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79518B-86CF-4C8A-81F6-CC31CC28E83C}" type="slidenum">
              <a:rPr lang="en-GB" smtClean="0"/>
              <a:t>‹#›</a:t>
            </a:fld>
            <a:endParaRPr lang="en-GB"/>
          </a:p>
        </p:txBody>
      </p:sp>
    </p:spTree>
    <p:extLst>
      <p:ext uri="{BB962C8B-B14F-4D97-AF65-F5344CB8AC3E}">
        <p14:creationId xmlns:p14="http://schemas.microsoft.com/office/powerpoint/2010/main" val="5465057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51DDC60A-549E-446A-83F3-F1A9A70B29D8}" type="datetimeFigureOut">
              <a:rPr lang="en-GB" smtClean="0"/>
              <a:t>20/07/2026</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A879518B-86CF-4C8A-81F6-CC31CC28E83C}" type="slidenum">
              <a:rPr lang="en-GB" smtClean="0"/>
              <a:t>‹#›</a:t>
            </a:fld>
            <a:endParaRPr lang="en-GB"/>
          </a:p>
        </p:txBody>
      </p:sp>
    </p:spTree>
    <p:extLst>
      <p:ext uri="{BB962C8B-B14F-4D97-AF65-F5344CB8AC3E}">
        <p14:creationId xmlns:p14="http://schemas.microsoft.com/office/powerpoint/2010/main" val="1944787288"/>
      </p:ext>
    </p:extLst>
  </p:cSld>
  <p:clrMap bg1="dk1" tx1="lt1" bg2="dk2" tx2="lt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 id="2147483699" r:id="rId8"/>
    <p:sldLayoutId id="2147483700" r:id="rId9"/>
    <p:sldLayoutId id="2147483701" r:id="rId10"/>
    <p:sldLayoutId id="2147483702" r:id="rId11"/>
    <p:sldLayoutId id="2147483703" r:id="rId12"/>
    <p:sldLayoutId id="2147483704" r:id="rId13"/>
    <p:sldLayoutId id="2147483705" r:id="rId14"/>
    <p:sldLayoutId id="2147483706" r:id="rId15"/>
    <p:sldLayoutId id="2147483707" r:id="rId16"/>
    <p:sldLayoutId id="2147483708"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37274-AE67-3805-FA52-6DA03B924A7B}"/>
              </a:ext>
            </a:extLst>
          </p:cNvPr>
          <p:cNvSpPr>
            <a:spLocks noGrp="1"/>
          </p:cNvSpPr>
          <p:nvPr>
            <p:ph type="ctrTitle"/>
          </p:nvPr>
        </p:nvSpPr>
        <p:spPr/>
        <p:txBody>
          <a:bodyPr>
            <a:normAutofit fontScale="90000"/>
          </a:bodyPr>
          <a:lstStyle/>
          <a:p>
            <a:r>
              <a:rPr lang="en-GB" dirty="0"/>
              <a:t>The role of digital technology in the Health &amp; Social care industry</a:t>
            </a:r>
          </a:p>
        </p:txBody>
      </p:sp>
      <p:sp>
        <p:nvSpPr>
          <p:cNvPr id="3" name="Subtitle 2">
            <a:extLst>
              <a:ext uri="{FF2B5EF4-FFF2-40B4-BE49-F238E27FC236}">
                <a16:creationId xmlns:a16="http://schemas.microsoft.com/office/drawing/2014/main" id="{8DD3AEF4-8634-AD14-5D39-EC36F91B43A2}"/>
              </a:ext>
            </a:extLst>
          </p:cNvPr>
          <p:cNvSpPr>
            <a:spLocks noGrp="1"/>
          </p:cNvSpPr>
          <p:nvPr>
            <p:ph type="subTitle" idx="1"/>
          </p:nvPr>
        </p:nvSpPr>
        <p:spPr/>
        <p:txBody>
          <a:bodyPr/>
          <a:lstStyle/>
          <a:p>
            <a:endParaRPr lang="en-GB" dirty="0"/>
          </a:p>
          <a:p>
            <a:r>
              <a:rPr lang="en-GB" dirty="0">
                <a:solidFill>
                  <a:schemeClr val="tx1"/>
                </a:solidFill>
              </a:rPr>
              <a:t>Matthew Williams</a:t>
            </a:r>
          </a:p>
        </p:txBody>
      </p:sp>
    </p:spTree>
    <p:extLst>
      <p:ext uri="{BB962C8B-B14F-4D97-AF65-F5344CB8AC3E}">
        <p14:creationId xmlns:p14="http://schemas.microsoft.com/office/powerpoint/2010/main" val="41897249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8EE7D-C239-7FC8-BF3C-6978A6D9179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0CE8496-E239-FAFB-5378-EFEFFB6D1B18}"/>
              </a:ext>
            </a:extLst>
          </p:cNvPr>
          <p:cNvSpPr>
            <a:spLocks noGrp="1"/>
          </p:cNvSpPr>
          <p:nvPr>
            <p:ph idx="1"/>
          </p:nvPr>
        </p:nvSpPr>
        <p:spPr/>
        <p:txBody>
          <a:bodyPr>
            <a:normAutofit/>
          </a:bodyPr>
          <a:lstStyle/>
          <a:p>
            <a:r>
              <a:rPr lang="en-GB" sz="2800" dirty="0">
                <a:solidFill>
                  <a:schemeClr val="tx1"/>
                </a:solidFill>
              </a:rPr>
              <a:t>The reason PowerPoint is best suited to the needs of the service is because it is compatible with everything it needs to be, is easy for staff training and everybody knows how to use it.</a:t>
            </a:r>
          </a:p>
        </p:txBody>
      </p:sp>
    </p:spTree>
    <p:extLst>
      <p:ext uri="{BB962C8B-B14F-4D97-AF65-F5344CB8AC3E}">
        <p14:creationId xmlns:p14="http://schemas.microsoft.com/office/powerpoint/2010/main" val="5600997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42685-0D5F-A9FB-3251-E2AB72362594}"/>
              </a:ext>
            </a:extLst>
          </p:cNvPr>
          <p:cNvSpPr>
            <a:spLocks noGrp="1"/>
          </p:cNvSpPr>
          <p:nvPr>
            <p:ph type="title"/>
          </p:nvPr>
        </p:nvSpPr>
        <p:spPr/>
        <p:txBody>
          <a:bodyPr/>
          <a:lstStyle/>
          <a:p>
            <a:r>
              <a:rPr lang="en-GB" dirty="0"/>
              <a:t>Staff Scheduling - role </a:t>
            </a:r>
          </a:p>
        </p:txBody>
      </p:sp>
      <p:sp>
        <p:nvSpPr>
          <p:cNvPr id="3" name="Content Placeholder 2">
            <a:extLst>
              <a:ext uri="{FF2B5EF4-FFF2-40B4-BE49-F238E27FC236}">
                <a16:creationId xmlns:a16="http://schemas.microsoft.com/office/drawing/2014/main" id="{5709794A-7692-FA16-058B-BB19837F36E2}"/>
              </a:ext>
            </a:extLst>
          </p:cNvPr>
          <p:cNvSpPr>
            <a:spLocks noGrp="1"/>
          </p:cNvSpPr>
          <p:nvPr>
            <p:ph idx="1"/>
          </p:nvPr>
        </p:nvSpPr>
        <p:spPr/>
        <p:txBody>
          <a:bodyPr>
            <a:normAutofit/>
          </a:bodyPr>
          <a:lstStyle/>
          <a:p>
            <a:r>
              <a:rPr lang="en-GB" dirty="0">
                <a:solidFill>
                  <a:schemeClr val="tx1"/>
                </a:solidFill>
              </a:rPr>
              <a:t>Core Scheduling &amp; Rostering</a:t>
            </a:r>
          </a:p>
          <a:p>
            <a:r>
              <a:rPr lang="en-GB" dirty="0">
                <a:solidFill>
                  <a:schemeClr val="tx1"/>
                </a:solidFill>
              </a:rPr>
              <a:t>Pair Staff to the Needs Identified</a:t>
            </a:r>
          </a:p>
          <a:p>
            <a:r>
              <a:rPr lang="en-GB" dirty="0">
                <a:solidFill>
                  <a:schemeClr val="tx1"/>
                </a:solidFill>
              </a:rPr>
              <a:t>Managing Leave &amp; Requests</a:t>
            </a:r>
          </a:p>
          <a:p>
            <a:r>
              <a:rPr lang="en-GB" dirty="0">
                <a:solidFill>
                  <a:schemeClr val="tx1"/>
                </a:solidFill>
              </a:rPr>
              <a:t>Fill Gaps</a:t>
            </a:r>
          </a:p>
          <a:p>
            <a:r>
              <a:rPr lang="en-GB" dirty="0">
                <a:solidFill>
                  <a:schemeClr val="tx1"/>
                </a:solidFill>
              </a:rPr>
              <a:t>Minimise Changes</a:t>
            </a:r>
          </a:p>
          <a:p>
            <a:r>
              <a:rPr lang="en-GB" dirty="0">
                <a:solidFill>
                  <a:schemeClr val="tx1"/>
                </a:solidFill>
              </a:rPr>
              <a:t>Use Scheduling Systems</a:t>
            </a:r>
          </a:p>
          <a:p>
            <a:r>
              <a:rPr lang="en-GB" dirty="0">
                <a:solidFill>
                  <a:schemeClr val="tx1"/>
                </a:solidFill>
              </a:rPr>
              <a:t>Compliance &amp;Legal </a:t>
            </a:r>
            <a:r>
              <a:rPr lang="en-GB" dirty="0" err="1">
                <a:solidFill>
                  <a:schemeClr val="tx1"/>
                </a:solidFill>
              </a:rPr>
              <a:t>Responsiblities</a:t>
            </a:r>
            <a:endParaRPr lang="en-GB" dirty="0">
              <a:solidFill>
                <a:schemeClr val="tx1"/>
              </a:solidFill>
            </a:endParaRPr>
          </a:p>
          <a:p>
            <a:r>
              <a:rPr lang="en-GB" dirty="0">
                <a:solidFill>
                  <a:schemeClr val="tx1"/>
                </a:solidFill>
              </a:rPr>
              <a:t>Respect Employment Laws</a:t>
            </a:r>
          </a:p>
        </p:txBody>
      </p:sp>
    </p:spTree>
    <p:extLst>
      <p:ext uri="{BB962C8B-B14F-4D97-AF65-F5344CB8AC3E}">
        <p14:creationId xmlns:p14="http://schemas.microsoft.com/office/powerpoint/2010/main" val="38615348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E25D0-C96A-D10A-4E36-6D699700DC5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919DF77-4F24-A7D5-11E9-E8B039BB2547}"/>
              </a:ext>
            </a:extLst>
          </p:cNvPr>
          <p:cNvSpPr>
            <a:spLocks noGrp="1"/>
          </p:cNvSpPr>
          <p:nvPr>
            <p:ph idx="1"/>
          </p:nvPr>
        </p:nvSpPr>
        <p:spPr/>
        <p:txBody>
          <a:bodyPr>
            <a:normAutofit fontScale="92500" lnSpcReduction="10000"/>
          </a:bodyPr>
          <a:lstStyle/>
          <a:p>
            <a:r>
              <a:rPr lang="en-GB" dirty="0">
                <a:solidFill>
                  <a:schemeClr val="tx1"/>
                </a:solidFill>
              </a:rPr>
              <a:t>Respect Employment Laws</a:t>
            </a:r>
          </a:p>
          <a:p>
            <a:r>
              <a:rPr lang="en-GB" dirty="0">
                <a:solidFill>
                  <a:schemeClr val="tx1"/>
                </a:solidFill>
              </a:rPr>
              <a:t>Uphold Equality</a:t>
            </a:r>
          </a:p>
          <a:p>
            <a:r>
              <a:rPr lang="en-GB" dirty="0">
                <a:solidFill>
                  <a:schemeClr val="tx1"/>
                </a:solidFill>
              </a:rPr>
              <a:t>Safeguard Data</a:t>
            </a:r>
          </a:p>
          <a:p>
            <a:r>
              <a:rPr lang="en-GB" dirty="0">
                <a:solidFill>
                  <a:schemeClr val="tx1"/>
                </a:solidFill>
              </a:rPr>
              <a:t>Follow Policies</a:t>
            </a:r>
          </a:p>
          <a:p>
            <a:r>
              <a:rPr lang="en-GB" dirty="0">
                <a:solidFill>
                  <a:schemeClr val="tx1"/>
                </a:solidFill>
              </a:rPr>
              <a:t>Communication &amp; Stakeholder Liaison</a:t>
            </a:r>
          </a:p>
          <a:p>
            <a:r>
              <a:rPr lang="en-GB" dirty="0">
                <a:solidFill>
                  <a:schemeClr val="tx1"/>
                </a:solidFill>
              </a:rPr>
              <a:t>Record Monitoring &amp; Improvement</a:t>
            </a:r>
          </a:p>
          <a:p>
            <a:r>
              <a:rPr lang="en-GB" dirty="0">
                <a:solidFill>
                  <a:schemeClr val="tx1"/>
                </a:solidFill>
              </a:rPr>
              <a:t>Report &amp; Analise</a:t>
            </a:r>
          </a:p>
          <a:p>
            <a:r>
              <a:rPr lang="en-GB" dirty="0">
                <a:solidFill>
                  <a:schemeClr val="tx1"/>
                </a:solidFill>
              </a:rPr>
              <a:t>Promote Fair Rostering</a:t>
            </a:r>
          </a:p>
          <a:p>
            <a:r>
              <a:rPr lang="en-GB" dirty="0">
                <a:solidFill>
                  <a:schemeClr val="tx1"/>
                </a:solidFill>
              </a:rPr>
              <a:t>Safety &amp; Continuity</a:t>
            </a:r>
          </a:p>
        </p:txBody>
      </p:sp>
    </p:spTree>
    <p:extLst>
      <p:ext uri="{BB962C8B-B14F-4D97-AF65-F5344CB8AC3E}">
        <p14:creationId xmlns:p14="http://schemas.microsoft.com/office/powerpoint/2010/main" val="2098030620"/>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36</TotalTime>
  <Words>109</Words>
  <Application>Microsoft Office PowerPoint</Application>
  <PresentationFormat>Widescreen</PresentationFormat>
  <Paragraphs>22</Paragraphs>
  <Slides>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vt:i4>
      </vt:variant>
    </vt:vector>
  </HeadingPairs>
  <TitlesOfParts>
    <vt:vector size="7" baseType="lpstr">
      <vt:lpstr>Century Gothic</vt:lpstr>
      <vt:lpstr>Wingdings 3</vt:lpstr>
      <vt:lpstr>Slice</vt:lpstr>
      <vt:lpstr>The role of digital technology in the Health &amp; Social care industry</vt:lpstr>
      <vt:lpstr>PowerPoint Presentation</vt:lpstr>
      <vt:lpstr>Staff Scheduling - role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Matthew Simon Williams (2543778)</dc:creator>
  <cp:lastModifiedBy>Matthew Simon Williams (2543778)</cp:lastModifiedBy>
  <cp:revision>1</cp:revision>
  <dcterms:created xsi:type="dcterms:W3CDTF">2026-07-20T14:23:18Z</dcterms:created>
  <dcterms:modified xsi:type="dcterms:W3CDTF">2026-07-20T14:59:47Z</dcterms:modified>
</cp:coreProperties>
</file>