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86" r:id="rId6"/>
    <p:sldId id="290" r:id="rId7"/>
    <p:sldId id="299" r:id="rId8"/>
    <p:sldId id="305" r:id="rId9"/>
    <p:sldId id="304" r:id="rId10"/>
    <p:sldId id="301" r:id="rId11"/>
    <p:sldId id="306" r:id="rId12"/>
    <p:sldId id="303" r:id="rId13"/>
    <p:sldId id="302" r:id="rId14"/>
    <p:sldId id="300" r:id="rId15"/>
    <p:sldId id="307" r:id="rId16"/>
    <p:sldId id="308" r:id="rId17"/>
    <p:sldId id="309" r:id="rId18"/>
    <p:sldId id="310" r:id="rId19"/>
    <p:sldId id="29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5B0691-13AA-4F41-8165-E5B85AFD9EA3}" v="98" dt="2024-06-05T20:32:50.7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3082" autoAdjust="0"/>
  </p:normalViewPr>
  <p:slideViewPr>
    <p:cSldViewPr>
      <p:cViewPr varScale="1">
        <p:scale>
          <a:sx n="68" d="100"/>
          <a:sy n="68" d="100"/>
        </p:scale>
        <p:origin x="1872" y="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585B0691-13AA-4F41-8165-E5B85AFD9EA3}"/>
    <pc:docChg chg="undo custSel addSld delSld modSld sldOrd">
      <pc:chgData name="Aliyu Sambo" userId="d9766618-3e46-45d4-99f2-08120d84987f" providerId="ADAL" clId="{585B0691-13AA-4F41-8165-E5B85AFD9EA3}" dt="2024-06-05T20:45:18.487" v="3313" actId="207"/>
      <pc:docMkLst>
        <pc:docMk/>
      </pc:docMkLst>
      <pc:sldChg chg="addSp modSp mod">
        <pc:chgData name="Aliyu Sambo" userId="d9766618-3e46-45d4-99f2-08120d84987f" providerId="ADAL" clId="{585B0691-13AA-4F41-8165-E5B85AFD9EA3}" dt="2024-06-05T18:45:42.321" v="3287" actId="1076"/>
        <pc:sldMkLst>
          <pc:docMk/>
          <pc:sldMk cId="3408955283" sldId="256"/>
        </pc:sldMkLst>
        <pc:spChg chg="mod">
          <ac:chgData name="Aliyu Sambo" userId="d9766618-3e46-45d4-99f2-08120d84987f" providerId="ADAL" clId="{585B0691-13AA-4F41-8165-E5B85AFD9EA3}" dt="2024-06-05T11:12:16.363" v="120" actId="14100"/>
          <ac:spMkLst>
            <pc:docMk/>
            <pc:sldMk cId="3408955283" sldId="256"/>
            <ac:spMk id="2" creationId="{00000000-0000-0000-0000-000000000000}"/>
          </ac:spMkLst>
        </pc:spChg>
        <pc:spChg chg="add mod">
          <ac:chgData name="Aliyu Sambo" userId="d9766618-3e46-45d4-99f2-08120d84987f" providerId="ADAL" clId="{585B0691-13AA-4F41-8165-E5B85AFD9EA3}" dt="2024-06-05T18:45:42.321" v="3287" actId="1076"/>
          <ac:spMkLst>
            <pc:docMk/>
            <pc:sldMk cId="3408955283" sldId="256"/>
            <ac:spMk id="3" creationId="{BE4805C9-782B-7116-58C2-5BD5033CCA4E}"/>
          </ac:spMkLst>
        </pc:spChg>
      </pc:sldChg>
      <pc:sldChg chg="addSp modSp mod ord">
        <pc:chgData name="Aliyu Sambo" userId="d9766618-3e46-45d4-99f2-08120d84987f" providerId="ADAL" clId="{585B0691-13AA-4F41-8165-E5B85AFD9EA3}" dt="2024-06-05T12:55:36.948" v="737" actId="20577"/>
        <pc:sldMkLst>
          <pc:docMk/>
          <pc:sldMk cId="3764729259" sldId="265"/>
        </pc:sldMkLst>
        <pc:spChg chg="mod">
          <ac:chgData name="Aliyu Sambo" userId="d9766618-3e46-45d4-99f2-08120d84987f" providerId="ADAL" clId="{585B0691-13AA-4F41-8165-E5B85AFD9EA3}" dt="2024-06-03T14:29:52.713" v="23" actId="113"/>
          <ac:spMkLst>
            <pc:docMk/>
            <pc:sldMk cId="3764729259" sldId="265"/>
            <ac:spMk id="2" creationId="{4CD0E072-49D3-453A-9DDC-BC4ECD7EF8D7}"/>
          </ac:spMkLst>
        </pc:spChg>
        <pc:spChg chg="mod">
          <ac:chgData name="Aliyu Sambo" userId="d9766618-3e46-45d4-99f2-08120d84987f" providerId="ADAL" clId="{585B0691-13AA-4F41-8165-E5B85AFD9EA3}" dt="2024-06-05T12:53:02.011" v="649" actId="113"/>
          <ac:spMkLst>
            <pc:docMk/>
            <pc:sldMk cId="3764729259" sldId="265"/>
            <ac:spMk id="3" creationId="{1238F1BA-FAF6-43C9-A408-415EF3C76078}"/>
          </ac:spMkLst>
        </pc:spChg>
        <pc:spChg chg="add mod">
          <ac:chgData name="Aliyu Sambo" userId="d9766618-3e46-45d4-99f2-08120d84987f" providerId="ADAL" clId="{585B0691-13AA-4F41-8165-E5B85AFD9EA3}" dt="2024-06-05T12:55:36.948" v="737" actId="20577"/>
          <ac:spMkLst>
            <pc:docMk/>
            <pc:sldMk cId="3764729259" sldId="265"/>
            <ac:spMk id="8" creationId="{F0CBC103-CB5B-4CC5-BD49-5D7AC7068DF3}"/>
          </ac:spMkLst>
        </pc:spChg>
        <pc:picChg chg="add mod modCrop">
          <ac:chgData name="Aliyu Sambo" userId="d9766618-3e46-45d4-99f2-08120d84987f" providerId="ADAL" clId="{585B0691-13AA-4F41-8165-E5B85AFD9EA3}" dt="2024-06-05T12:54:08.624" v="658" actId="1076"/>
          <ac:picMkLst>
            <pc:docMk/>
            <pc:sldMk cId="3764729259" sldId="265"/>
            <ac:picMk id="7" creationId="{79FE4EC7-39E5-46B8-3AEF-D7BD3DDD40F4}"/>
          </ac:picMkLst>
        </pc:picChg>
      </pc:sldChg>
      <pc:sldChg chg="addSp modSp mod modAnim">
        <pc:chgData name="Aliyu Sambo" userId="d9766618-3e46-45d4-99f2-08120d84987f" providerId="ADAL" clId="{585B0691-13AA-4F41-8165-E5B85AFD9EA3}" dt="2024-06-05T17:55:29.697" v="3273" actId="1076"/>
        <pc:sldMkLst>
          <pc:docMk/>
          <pc:sldMk cId="2923064350" sldId="266"/>
        </pc:sldMkLst>
        <pc:spChg chg="mod">
          <ac:chgData name="Aliyu Sambo" userId="d9766618-3e46-45d4-99f2-08120d84987f" providerId="ADAL" clId="{585B0691-13AA-4F41-8165-E5B85AFD9EA3}" dt="2024-06-05T17:52:34.130" v="3248" actId="1076"/>
          <ac:spMkLst>
            <pc:docMk/>
            <pc:sldMk cId="2923064350" sldId="266"/>
            <ac:spMk id="2" creationId="{42481BE0-0703-421A-A8A0-819DC6A80C7D}"/>
          </ac:spMkLst>
        </pc:spChg>
        <pc:spChg chg="mod">
          <ac:chgData name="Aliyu Sambo" userId="d9766618-3e46-45d4-99f2-08120d84987f" providerId="ADAL" clId="{585B0691-13AA-4F41-8165-E5B85AFD9EA3}" dt="2024-06-05T17:47:14.433" v="3183" actId="1076"/>
          <ac:spMkLst>
            <pc:docMk/>
            <pc:sldMk cId="2923064350" sldId="266"/>
            <ac:spMk id="3" creationId="{D24535F0-3BC9-4051-8DFA-0E8E52DEFD37}"/>
          </ac:spMkLst>
        </pc:spChg>
        <pc:spChg chg="add mod">
          <ac:chgData name="Aliyu Sambo" userId="d9766618-3e46-45d4-99f2-08120d84987f" providerId="ADAL" clId="{585B0691-13AA-4F41-8165-E5B85AFD9EA3}" dt="2024-06-05T17:55:20.829" v="3272" actId="14100"/>
          <ac:spMkLst>
            <pc:docMk/>
            <pc:sldMk cId="2923064350" sldId="266"/>
            <ac:spMk id="6" creationId="{AD33A93C-9ED1-76D7-3C9F-F4CA7376D99B}"/>
          </ac:spMkLst>
        </pc:spChg>
        <pc:spChg chg="add mod">
          <ac:chgData name="Aliyu Sambo" userId="d9766618-3e46-45d4-99f2-08120d84987f" providerId="ADAL" clId="{585B0691-13AA-4F41-8165-E5B85AFD9EA3}" dt="2024-06-05T14:42:25.992" v="1290" actId="164"/>
          <ac:spMkLst>
            <pc:docMk/>
            <pc:sldMk cId="2923064350" sldId="266"/>
            <ac:spMk id="10" creationId="{F0A03AEF-9D83-444A-64BC-CE596F77802A}"/>
          </ac:spMkLst>
        </pc:spChg>
        <pc:spChg chg="add mod">
          <ac:chgData name="Aliyu Sambo" userId="d9766618-3e46-45d4-99f2-08120d84987f" providerId="ADAL" clId="{585B0691-13AA-4F41-8165-E5B85AFD9EA3}" dt="2024-06-05T17:53:36.280" v="3257" actId="403"/>
          <ac:spMkLst>
            <pc:docMk/>
            <pc:sldMk cId="2923064350" sldId="266"/>
            <ac:spMk id="11" creationId="{BA54ACCF-881E-70D8-920B-FAFBA93AE097}"/>
          </ac:spMkLst>
        </pc:spChg>
        <pc:spChg chg="add mod">
          <ac:chgData name="Aliyu Sambo" userId="d9766618-3e46-45d4-99f2-08120d84987f" providerId="ADAL" clId="{585B0691-13AA-4F41-8165-E5B85AFD9EA3}" dt="2024-06-05T17:53:04.283" v="3252" actId="114"/>
          <ac:spMkLst>
            <pc:docMk/>
            <pc:sldMk cId="2923064350" sldId="266"/>
            <ac:spMk id="12" creationId="{96D6D9A3-C98E-2A56-9899-A8654F1D39A1}"/>
          </ac:spMkLst>
        </pc:spChg>
        <pc:spChg chg="add mod">
          <ac:chgData name="Aliyu Sambo" userId="d9766618-3e46-45d4-99f2-08120d84987f" providerId="ADAL" clId="{585B0691-13AA-4F41-8165-E5B85AFD9EA3}" dt="2024-06-05T17:54:38.574" v="3263" actId="1076"/>
          <ac:spMkLst>
            <pc:docMk/>
            <pc:sldMk cId="2923064350" sldId="266"/>
            <ac:spMk id="13" creationId="{EBE9CEE8-D50C-E711-DD08-712C0403109A}"/>
          </ac:spMkLst>
        </pc:spChg>
        <pc:spChg chg="add mod">
          <ac:chgData name="Aliyu Sambo" userId="d9766618-3e46-45d4-99f2-08120d84987f" providerId="ADAL" clId="{585B0691-13AA-4F41-8165-E5B85AFD9EA3}" dt="2024-06-05T17:52:24.400" v="3245" actId="1076"/>
          <ac:spMkLst>
            <pc:docMk/>
            <pc:sldMk cId="2923064350" sldId="266"/>
            <ac:spMk id="16" creationId="{00AE01F4-8097-C430-EB14-C87E093A0B51}"/>
          </ac:spMkLst>
        </pc:spChg>
        <pc:grpChg chg="add mod">
          <ac:chgData name="Aliyu Sambo" userId="d9766618-3e46-45d4-99f2-08120d84987f" providerId="ADAL" clId="{585B0691-13AA-4F41-8165-E5B85AFD9EA3}" dt="2024-06-05T17:55:29.697" v="3273" actId="1076"/>
          <ac:grpSpMkLst>
            <pc:docMk/>
            <pc:sldMk cId="2923064350" sldId="266"/>
            <ac:grpSpMk id="14" creationId="{2DFEE851-C9D9-AF9A-D2EF-86444A18BAEE}"/>
          </ac:grpSpMkLst>
        </pc:grpChg>
        <pc:grpChg chg="add mod">
          <ac:chgData name="Aliyu Sambo" userId="d9766618-3e46-45d4-99f2-08120d84987f" providerId="ADAL" clId="{585B0691-13AA-4F41-8165-E5B85AFD9EA3}" dt="2024-06-05T17:52:37.833" v="3249" actId="1076"/>
          <ac:grpSpMkLst>
            <pc:docMk/>
            <pc:sldMk cId="2923064350" sldId="266"/>
            <ac:grpSpMk id="15" creationId="{6F7468E1-4BEE-6CBE-15CB-70CA8359650B}"/>
          </ac:grpSpMkLst>
        </pc:grpChg>
        <pc:graphicFrameChg chg="mod modGraphic">
          <ac:chgData name="Aliyu Sambo" userId="d9766618-3e46-45d4-99f2-08120d84987f" providerId="ADAL" clId="{585B0691-13AA-4F41-8165-E5B85AFD9EA3}" dt="2024-06-05T17:53:33.122" v="3256" actId="1076"/>
          <ac:graphicFrameMkLst>
            <pc:docMk/>
            <pc:sldMk cId="2923064350" sldId="266"/>
            <ac:graphicFrameMk id="4" creationId="{93DD3C7D-EE43-06A9-FC87-AF30CDBB881F}"/>
          </ac:graphicFrameMkLst>
        </pc:graphicFrameChg>
        <pc:picChg chg="add mod modCrop">
          <ac:chgData name="Aliyu Sambo" userId="d9766618-3e46-45d4-99f2-08120d84987f" providerId="ADAL" clId="{585B0691-13AA-4F41-8165-E5B85AFD9EA3}" dt="2024-06-05T14:42:37.969" v="1291" actId="164"/>
          <ac:picMkLst>
            <pc:docMk/>
            <pc:sldMk cId="2923064350" sldId="266"/>
            <ac:picMk id="5" creationId="{EAEBA570-EDC7-7728-8A5E-92B533AD7D8D}"/>
          </ac:picMkLst>
        </pc:picChg>
        <pc:picChg chg="add">
          <ac:chgData name="Aliyu Sambo" userId="d9766618-3e46-45d4-99f2-08120d84987f" providerId="ADAL" clId="{585B0691-13AA-4F41-8165-E5B85AFD9EA3}" dt="2024-06-05T11:54:05.839" v="374"/>
          <ac:picMkLst>
            <pc:docMk/>
            <pc:sldMk cId="2923064350" sldId="266"/>
            <ac:picMk id="7" creationId="{BCDB8924-16C9-01E8-C50D-8ACBE4C7E418}"/>
          </ac:picMkLst>
        </pc:picChg>
        <pc:picChg chg="add mod">
          <ac:chgData name="Aliyu Sambo" userId="d9766618-3e46-45d4-99f2-08120d84987f" providerId="ADAL" clId="{585B0691-13AA-4F41-8165-E5B85AFD9EA3}" dt="2024-06-05T14:42:25.992" v="1290" actId="164"/>
          <ac:picMkLst>
            <pc:docMk/>
            <pc:sldMk cId="2923064350" sldId="266"/>
            <ac:picMk id="9" creationId="{15C2D8D5-727F-4320-5D4B-841E2438C5AB}"/>
          </ac:picMkLst>
        </pc:picChg>
      </pc:sldChg>
      <pc:sldChg chg="modSp del mod">
        <pc:chgData name="Aliyu Sambo" userId="d9766618-3e46-45d4-99f2-08120d84987f" providerId="ADAL" clId="{585B0691-13AA-4F41-8165-E5B85AFD9EA3}" dt="2024-06-03T21:24:16.814" v="29" actId="47"/>
        <pc:sldMkLst>
          <pc:docMk/>
          <pc:sldMk cId="1817459005" sldId="267"/>
        </pc:sldMkLst>
        <pc:spChg chg="mod">
          <ac:chgData name="Aliyu Sambo" userId="d9766618-3e46-45d4-99f2-08120d84987f" providerId="ADAL" clId="{585B0691-13AA-4F41-8165-E5B85AFD9EA3}" dt="2024-06-03T14:30:23.565" v="27" actId="2711"/>
          <ac:spMkLst>
            <pc:docMk/>
            <pc:sldMk cId="1817459005" sldId="267"/>
            <ac:spMk id="3" creationId="{81D9E71D-91EB-40DF-A51A-52816CEE6585}"/>
          </ac:spMkLst>
        </pc:spChg>
      </pc:sldChg>
      <pc:sldChg chg="addSp modSp mod modAnim">
        <pc:chgData name="Aliyu Sambo" userId="d9766618-3e46-45d4-99f2-08120d84987f" providerId="ADAL" clId="{585B0691-13AA-4F41-8165-E5B85AFD9EA3}" dt="2024-06-05T16:57:03.185" v="3129" actId="1076"/>
        <pc:sldMkLst>
          <pc:docMk/>
          <pc:sldMk cId="3277273094" sldId="268"/>
        </pc:sldMkLst>
        <pc:spChg chg="mod">
          <ac:chgData name="Aliyu Sambo" userId="d9766618-3e46-45d4-99f2-08120d84987f" providerId="ADAL" clId="{585B0691-13AA-4F41-8165-E5B85AFD9EA3}" dt="2024-06-05T16:41:19.537" v="2792" actId="6549"/>
          <ac:spMkLst>
            <pc:docMk/>
            <pc:sldMk cId="3277273094" sldId="268"/>
            <ac:spMk id="2" creationId="{71F0A7D8-5A17-4870-ABD5-3DF3B3BF0DAB}"/>
          </ac:spMkLst>
        </pc:spChg>
        <pc:spChg chg="mod">
          <ac:chgData name="Aliyu Sambo" userId="d9766618-3e46-45d4-99f2-08120d84987f" providerId="ADAL" clId="{585B0691-13AA-4F41-8165-E5B85AFD9EA3}" dt="2024-06-05T15:06:42.859" v="1911" actId="13926"/>
          <ac:spMkLst>
            <pc:docMk/>
            <pc:sldMk cId="3277273094" sldId="268"/>
            <ac:spMk id="3" creationId="{8389F58B-489F-4616-A34D-F4485F663203}"/>
          </ac:spMkLst>
        </pc:spChg>
        <pc:spChg chg="add mod">
          <ac:chgData name="Aliyu Sambo" userId="d9766618-3e46-45d4-99f2-08120d84987f" providerId="ADAL" clId="{585B0691-13AA-4F41-8165-E5B85AFD9EA3}" dt="2024-06-05T15:02:09.008" v="1825" actId="1076"/>
          <ac:spMkLst>
            <pc:docMk/>
            <pc:sldMk cId="3277273094" sldId="268"/>
            <ac:spMk id="8" creationId="{E043B532-56C6-0E32-449C-235613A63A34}"/>
          </ac:spMkLst>
        </pc:spChg>
        <pc:spChg chg="add mod">
          <ac:chgData name="Aliyu Sambo" userId="d9766618-3e46-45d4-99f2-08120d84987f" providerId="ADAL" clId="{585B0691-13AA-4F41-8165-E5B85AFD9EA3}" dt="2024-06-05T15:04:28.246" v="1862" actId="1076"/>
          <ac:spMkLst>
            <pc:docMk/>
            <pc:sldMk cId="3277273094" sldId="268"/>
            <ac:spMk id="9" creationId="{91380DD1-09FB-A0B8-DFFB-875AE1C6BB42}"/>
          </ac:spMkLst>
        </pc:spChg>
        <pc:spChg chg="add mod">
          <ac:chgData name="Aliyu Sambo" userId="d9766618-3e46-45d4-99f2-08120d84987f" providerId="ADAL" clId="{585B0691-13AA-4F41-8165-E5B85AFD9EA3}" dt="2024-06-05T15:04:38.616" v="1864" actId="1076"/>
          <ac:spMkLst>
            <pc:docMk/>
            <pc:sldMk cId="3277273094" sldId="268"/>
            <ac:spMk id="10" creationId="{2557645F-5A42-99EA-905F-7236AE7764BC}"/>
          </ac:spMkLst>
        </pc:spChg>
        <pc:spChg chg="add mod">
          <ac:chgData name="Aliyu Sambo" userId="d9766618-3e46-45d4-99f2-08120d84987f" providerId="ADAL" clId="{585B0691-13AA-4F41-8165-E5B85AFD9EA3}" dt="2024-06-05T16:40:22.054" v="2785" actId="14100"/>
          <ac:spMkLst>
            <pc:docMk/>
            <pc:sldMk cId="3277273094" sldId="268"/>
            <ac:spMk id="11" creationId="{ED86B2DC-8AB7-8491-3EBD-B3F755E1C017}"/>
          </ac:spMkLst>
        </pc:spChg>
        <pc:spChg chg="add mod">
          <ac:chgData name="Aliyu Sambo" userId="d9766618-3e46-45d4-99f2-08120d84987f" providerId="ADAL" clId="{585B0691-13AA-4F41-8165-E5B85AFD9EA3}" dt="2024-06-05T15:05:48.225" v="1889" actId="27636"/>
          <ac:spMkLst>
            <pc:docMk/>
            <pc:sldMk cId="3277273094" sldId="268"/>
            <ac:spMk id="13" creationId="{17012738-4376-E586-FEF9-012CBFEF54A2}"/>
          </ac:spMkLst>
        </pc:spChg>
        <pc:spChg chg="add mod">
          <ac:chgData name="Aliyu Sambo" userId="d9766618-3e46-45d4-99f2-08120d84987f" providerId="ADAL" clId="{585B0691-13AA-4F41-8165-E5B85AFD9EA3}" dt="2024-06-05T16:57:03.185" v="3129" actId="1076"/>
          <ac:spMkLst>
            <pc:docMk/>
            <pc:sldMk cId="3277273094" sldId="268"/>
            <ac:spMk id="14" creationId="{DCD159EF-A7DA-BABF-3CDC-E33C7951F28C}"/>
          </ac:spMkLst>
        </pc:spChg>
        <pc:picChg chg="add mod">
          <ac:chgData name="Aliyu Sambo" userId="d9766618-3e46-45d4-99f2-08120d84987f" providerId="ADAL" clId="{585B0691-13AA-4F41-8165-E5B85AFD9EA3}" dt="2024-06-05T15:06:56.032" v="1912" actId="14100"/>
          <ac:picMkLst>
            <pc:docMk/>
            <pc:sldMk cId="3277273094" sldId="268"/>
            <ac:picMk id="5" creationId="{30CF7047-D604-5E20-781C-EC74AF89E361}"/>
          </ac:picMkLst>
        </pc:picChg>
        <pc:picChg chg="add mod">
          <ac:chgData name="Aliyu Sambo" userId="d9766618-3e46-45d4-99f2-08120d84987f" providerId="ADAL" clId="{585B0691-13AA-4F41-8165-E5B85AFD9EA3}" dt="2024-06-05T15:07:07.876" v="1916" actId="1076"/>
          <ac:picMkLst>
            <pc:docMk/>
            <pc:sldMk cId="3277273094" sldId="268"/>
            <ac:picMk id="7" creationId="{ED6852B9-390B-DAE4-FE9B-4C7BE567FC64}"/>
          </ac:picMkLst>
        </pc:picChg>
        <pc:picChg chg="add mod modCrop">
          <ac:chgData name="Aliyu Sambo" userId="d9766618-3e46-45d4-99f2-08120d84987f" providerId="ADAL" clId="{585B0691-13AA-4F41-8165-E5B85AFD9EA3}" dt="2024-06-05T15:07:02.448" v="1914" actId="1076"/>
          <ac:picMkLst>
            <pc:docMk/>
            <pc:sldMk cId="3277273094" sldId="268"/>
            <ac:picMk id="12" creationId="{10794777-77F7-878A-FAC0-312A283E297F}"/>
          </ac:picMkLst>
        </pc:picChg>
      </pc:sldChg>
      <pc:sldChg chg="modSp del mod">
        <pc:chgData name="Aliyu Sambo" userId="d9766618-3e46-45d4-99f2-08120d84987f" providerId="ADAL" clId="{585B0691-13AA-4F41-8165-E5B85AFD9EA3}" dt="2024-06-05T15:08:41.774" v="1961" actId="2696"/>
        <pc:sldMkLst>
          <pc:docMk/>
          <pc:sldMk cId="2064234810" sldId="269"/>
        </pc:sldMkLst>
        <pc:spChg chg="mod">
          <ac:chgData name="Aliyu Sambo" userId="d9766618-3e46-45d4-99f2-08120d84987f" providerId="ADAL" clId="{585B0691-13AA-4F41-8165-E5B85AFD9EA3}" dt="2024-06-03T14:28:50.297" v="14" actId="2711"/>
          <ac:spMkLst>
            <pc:docMk/>
            <pc:sldMk cId="2064234810" sldId="269"/>
            <ac:spMk id="3" creationId="{EEBE02D2-2E19-415A-ADBA-F5C82D595C2B}"/>
          </ac:spMkLst>
        </pc:spChg>
      </pc:sldChg>
      <pc:sldChg chg="addSp modSp mod modAnim">
        <pc:chgData name="Aliyu Sambo" userId="d9766618-3e46-45d4-99f2-08120d84987f" providerId="ADAL" clId="{585B0691-13AA-4F41-8165-E5B85AFD9EA3}" dt="2024-06-05T16:57:09.859" v="3131" actId="1076"/>
        <pc:sldMkLst>
          <pc:docMk/>
          <pc:sldMk cId="2272043496" sldId="270"/>
        </pc:sldMkLst>
        <pc:spChg chg="mod">
          <ac:chgData name="Aliyu Sambo" userId="d9766618-3e46-45d4-99f2-08120d84987f" providerId="ADAL" clId="{585B0691-13AA-4F41-8165-E5B85AFD9EA3}" dt="2024-06-05T16:40:51.445" v="2786" actId="113"/>
          <ac:spMkLst>
            <pc:docMk/>
            <pc:sldMk cId="2272043496" sldId="270"/>
            <ac:spMk id="2" creationId="{402E1ED8-5DE1-4878-9593-EFA18988457D}"/>
          </ac:spMkLst>
        </pc:spChg>
        <pc:spChg chg="mod">
          <ac:chgData name="Aliyu Sambo" userId="d9766618-3e46-45d4-99f2-08120d84987f" providerId="ADAL" clId="{585B0691-13AA-4F41-8165-E5B85AFD9EA3}" dt="2024-06-05T15:54:09.817" v="2091" actId="27636"/>
          <ac:spMkLst>
            <pc:docMk/>
            <pc:sldMk cId="2272043496" sldId="270"/>
            <ac:spMk id="3" creationId="{6032902F-804F-47C8-AB56-816C02FA6C9D}"/>
          </ac:spMkLst>
        </pc:spChg>
        <pc:spChg chg="add mod">
          <ac:chgData name="Aliyu Sambo" userId="d9766618-3e46-45d4-99f2-08120d84987f" providerId="ADAL" clId="{585B0691-13AA-4F41-8165-E5B85AFD9EA3}" dt="2024-06-05T15:54:25.343" v="2093" actId="1582"/>
          <ac:spMkLst>
            <pc:docMk/>
            <pc:sldMk cId="2272043496" sldId="270"/>
            <ac:spMk id="6" creationId="{96170ABF-DCF0-7E43-4E41-A6F9A5F303BF}"/>
          </ac:spMkLst>
        </pc:spChg>
        <pc:spChg chg="add mod">
          <ac:chgData name="Aliyu Sambo" userId="d9766618-3e46-45d4-99f2-08120d84987f" providerId="ADAL" clId="{585B0691-13AA-4F41-8165-E5B85AFD9EA3}" dt="2024-06-05T16:57:09.859" v="3131" actId="1076"/>
          <ac:spMkLst>
            <pc:docMk/>
            <pc:sldMk cId="2272043496" sldId="270"/>
            <ac:spMk id="7" creationId="{B6354296-DB17-5DC7-64E9-EC91ADEE7546}"/>
          </ac:spMkLst>
        </pc:spChg>
        <pc:cxnChg chg="mod">
          <ac:chgData name="Aliyu Sambo" userId="d9766618-3e46-45d4-99f2-08120d84987f" providerId="ADAL" clId="{585B0691-13AA-4F41-8165-E5B85AFD9EA3}" dt="2024-06-05T15:11:44.857" v="2024" actId="14100"/>
          <ac:cxnSpMkLst>
            <pc:docMk/>
            <pc:sldMk cId="2272043496" sldId="270"/>
            <ac:cxnSpMk id="5" creationId="{320E331A-F12F-4137-B897-5CA1FC8B1280}"/>
          </ac:cxnSpMkLst>
        </pc:cxnChg>
      </pc:sldChg>
      <pc:sldChg chg="addSp delSp modSp mod ord addAnim delAnim modAnim">
        <pc:chgData name="Aliyu Sambo" userId="d9766618-3e46-45d4-99f2-08120d84987f" providerId="ADAL" clId="{585B0691-13AA-4F41-8165-E5B85AFD9EA3}" dt="2024-06-05T17:56:09.955" v="3275" actId="1582"/>
        <pc:sldMkLst>
          <pc:docMk/>
          <pc:sldMk cId="4241731695" sldId="271"/>
        </pc:sldMkLst>
        <pc:spChg chg="mod">
          <ac:chgData name="Aliyu Sambo" userId="d9766618-3e46-45d4-99f2-08120d84987f" providerId="ADAL" clId="{585B0691-13AA-4F41-8165-E5B85AFD9EA3}" dt="2024-06-05T15:14:25.984" v="2067" actId="20577"/>
          <ac:spMkLst>
            <pc:docMk/>
            <pc:sldMk cId="4241731695" sldId="271"/>
            <ac:spMk id="2" creationId="{F7A180B1-6178-446C-B0C1-6C671FAB22D8}"/>
          </ac:spMkLst>
        </pc:spChg>
        <pc:spChg chg="mod">
          <ac:chgData name="Aliyu Sambo" userId="d9766618-3e46-45d4-99f2-08120d84987f" providerId="ADAL" clId="{585B0691-13AA-4F41-8165-E5B85AFD9EA3}" dt="2024-06-05T15:55:21.093" v="2097" actId="207"/>
          <ac:spMkLst>
            <pc:docMk/>
            <pc:sldMk cId="4241731695" sldId="271"/>
            <ac:spMk id="3" creationId="{923F39CD-B764-408E-8DA4-97987DA16BA0}"/>
          </ac:spMkLst>
        </pc:spChg>
        <pc:spChg chg="add mod">
          <ac:chgData name="Aliyu Sambo" userId="d9766618-3e46-45d4-99f2-08120d84987f" providerId="ADAL" clId="{585B0691-13AA-4F41-8165-E5B85AFD9EA3}" dt="2024-06-05T17:56:09.955" v="3275" actId="1582"/>
          <ac:spMkLst>
            <pc:docMk/>
            <pc:sldMk cId="4241731695" sldId="271"/>
            <ac:spMk id="5" creationId="{FF6F5AD8-6D6A-1AC6-D572-DD9E747324D1}"/>
          </ac:spMkLst>
        </pc:spChg>
        <pc:spChg chg="add del mod">
          <ac:chgData name="Aliyu Sambo" userId="d9766618-3e46-45d4-99f2-08120d84987f" providerId="ADAL" clId="{585B0691-13AA-4F41-8165-E5B85AFD9EA3}" dt="2024-06-05T17:00:09.275" v="3145" actId="478"/>
          <ac:spMkLst>
            <pc:docMk/>
            <pc:sldMk cId="4241731695" sldId="271"/>
            <ac:spMk id="8" creationId="{24B687E2-B37B-9AF3-0FB2-71CFE15A1E2B}"/>
          </ac:spMkLst>
        </pc:spChg>
        <pc:picChg chg="add mod">
          <ac:chgData name="Aliyu Sambo" userId="d9766618-3e46-45d4-99f2-08120d84987f" providerId="ADAL" clId="{585B0691-13AA-4F41-8165-E5B85AFD9EA3}" dt="2024-06-05T16:41:33.980" v="2793" actId="1076"/>
          <ac:picMkLst>
            <pc:docMk/>
            <pc:sldMk cId="4241731695" sldId="271"/>
            <ac:picMk id="7" creationId="{207AF41B-6FCC-0E1A-A050-A259501BE5B2}"/>
          </ac:picMkLst>
        </pc:picChg>
      </pc:sldChg>
      <pc:sldChg chg="addSp modSp mod">
        <pc:chgData name="Aliyu Sambo" userId="d9766618-3e46-45d4-99f2-08120d84987f" providerId="ADAL" clId="{585B0691-13AA-4F41-8165-E5B85AFD9EA3}" dt="2024-06-05T17:42:57.803" v="3157" actId="11"/>
        <pc:sldMkLst>
          <pc:docMk/>
          <pc:sldMk cId="1987296316" sldId="272"/>
        </pc:sldMkLst>
        <pc:spChg chg="mod">
          <ac:chgData name="Aliyu Sambo" userId="d9766618-3e46-45d4-99f2-08120d84987f" providerId="ADAL" clId="{585B0691-13AA-4F41-8165-E5B85AFD9EA3}" dt="2024-06-05T17:42:57.803" v="3157" actId="11"/>
          <ac:spMkLst>
            <pc:docMk/>
            <pc:sldMk cId="1987296316" sldId="272"/>
            <ac:spMk id="3" creationId="{FC54D777-3399-4188-8178-F4FD4622AA64}"/>
          </ac:spMkLst>
        </pc:spChg>
        <pc:spChg chg="add mod">
          <ac:chgData name="Aliyu Sambo" userId="d9766618-3e46-45d4-99f2-08120d84987f" providerId="ADAL" clId="{585B0691-13AA-4F41-8165-E5B85AFD9EA3}" dt="2024-06-05T11:12:54.762" v="139"/>
          <ac:spMkLst>
            <pc:docMk/>
            <pc:sldMk cId="1987296316" sldId="272"/>
            <ac:spMk id="4" creationId="{B17785CF-25EF-3978-62EF-9D24AC37C314}"/>
          </ac:spMkLst>
        </pc:spChg>
      </pc:sldChg>
      <pc:sldChg chg="modSp del mod">
        <pc:chgData name="Aliyu Sambo" userId="d9766618-3e46-45d4-99f2-08120d84987f" providerId="ADAL" clId="{585B0691-13AA-4F41-8165-E5B85AFD9EA3}" dt="2024-06-03T21:24:17.498" v="31" actId="47"/>
        <pc:sldMkLst>
          <pc:docMk/>
          <pc:sldMk cId="2383300636" sldId="273"/>
        </pc:sldMkLst>
        <pc:spChg chg="mod">
          <ac:chgData name="Aliyu Sambo" userId="d9766618-3e46-45d4-99f2-08120d84987f" providerId="ADAL" clId="{585B0691-13AA-4F41-8165-E5B85AFD9EA3}" dt="2024-06-03T14:30:08.074" v="25" actId="2711"/>
          <ac:spMkLst>
            <pc:docMk/>
            <pc:sldMk cId="2383300636" sldId="273"/>
            <ac:spMk id="3" creationId="{18C1F734-98B0-498C-BEAB-EE788BED1F1A}"/>
          </ac:spMkLst>
        </pc:spChg>
      </pc:sldChg>
      <pc:sldChg chg="modSp del mod">
        <pc:chgData name="Aliyu Sambo" userId="d9766618-3e46-45d4-99f2-08120d84987f" providerId="ADAL" clId="{585B0691-13AA-4F41-8165-E5B85AFD9EA3}" dt="2024-06-03T21:24:16.849" v="30" actId="47"/>
        <pc:sldMkLst>
          <pc:docMk/>
          <pc:sldMk cId="1370071892" sldId="274"/>
        </pc:sldMkLst>
        <pc:spChg chg="mod">
          <ac:chgData name="Aliyu Sambo" userId="d9766618-3e46-45d4-99f2-08120d84987f" providerId="ADAL" clId="{585B0691-13AA-4F41-8165-E5B85AFD9EA3}" dt="2024-06-03T14:30:14.050" v="26" actId="2711"/>
          <ac:spMkLst>
            <pc:docMk/>
            <pc:sldMk cId="1370071892" sldId="274"/>
            <ac:spMk id="3" creationId="{F217E32D-E6F9-433E-B8FE-002AB458A451}"/>
          </ac:spMkLst>
        </pc:spChg>
      </pc:sldChg>
      <pc:sldChg chg="modSp mod">
        <pc:chgData name="Aliyu Sambo" userId="d9766618-3e46-45d4-99f2-08120d84987f" providerId="ADAL" clId="{585B0691-13AA-4F41-8165-E5B85AFD9EA3}" dt="2024-06-05T17:44:47.109" v="3170" actId="20577"/>
        <pc:sldMkLst>
          <pc:docMk/>
          <pc:sldMk cId="4124510620" sldId="275"/>
        </pc:sldMkLst>
        <pc:spChg chg="mod">
          <ac:chgData name="Aliyu Sambo" userId="d9766618-3e46-45d4-99f2-08120d84987f" providerId="ADAL" clId="{585B0691-13AA-4F41-8165-E5B85AFD9EA3}" dt="2024-06-05T17:44:47.109" v="3170" actId="20577"/>
          <ac:spMkLst>
            <pc:docMk/>
            <pc:sldMk cId="4124510620" sldId="275"/>
            <ac:spMk id="3" creationId="{8C0FFB2C-E1D6-4B4D-ADAE-BF1FA1AF598F}"/>
          </ac:spMkLst>
        </pc:spChg>
      </pc:sldChg>
      <pc:sldChg chg="del">
        <pc:chgData name="Aliyu Sambo" userId="d9766618-3e46-45d4-99f2-08120d84987f" providerId="ADAL" clId="{585B0691-13AA-4F41-8165-E5B85AFD9EA3}" dt="2024-06-05T16:42:02.104" v="2794" actId="47"/>
        <pc:sldMkLst>
          <pc:docMk/>
          <pc:sldMk cId="1421922273" sldId="277"/>
        </pc:sldMkLst>
      </pc:sldChg>
      <pc:sldChg chg="ord">
        <pc:chgData name="Aliyu Sambo" userId="d9766618-3e46-45d4-99f2-08120d84987f" providerId="ADAL" clId="{585B0691-13AA-4F41-8165-E5B85AFD9EA3}" dt="2024-06-05T11:49:04.652" v="215"/>
        <pc:sldMkLst>
          <pc:docMk/>
          <pc:sldMk cId="3109837094" sldId="278"/>
        </pc:sldMkLst>
      </pc:sldChg>
      <pc:sldChg chg="addSp delSp modSp mod ord modAnim">
        <pc:chgData name="Aliyu Sambo" userId="d9766618-3e46-45d4-99f2-08120d84987f" providerId="ADAL" clId="{585B0691-13AA-4F41-8165-E5B85AFD9EA3}" dt="2024-06-05T17:55:41.174" v="3274" actId="14100"/>
        <pc:sldMkLst>
          <pc:docMk/>
          <pc:sldMk cId="1318599659" sldId="279"/>
        </pc:sldMkLst>
        <pc:spChg chg="mod">
          <ac:chgData name="Aliyu Sambo" userId="d9766618-3e46-45d4-99f2-08120d84987f" providerId="ADAL" clId="{585B0691-13AA-4F41-8165-E5B85AFD9EA3}" dt="2024-06-05T17:55:41.174" v="3274" actId="14100"/>
          <ac:spMkLst>
            <pc:docMk/>
            <pc:sldMk cId="1318599659" sldId="279"/>
            <ac:spMk id="2" creationId="{71F0A7D8-5A17-4870-ABD5-3DF3B3BF0DAB}"/>
          </ac:spMkLst>
        </pc:spChg>
        <pc:spChg chg="add mod">
          <ac:chgData name="Aliyu Sambo" userId="d9766618-3e46-45d4-99f2-08120d84987f" providerId="ADAL" clId="{585B0691-13AA-4F41-8165-E5B85AFD9EA3}" dt="2024-06-05T16:59:26.282" v="3143" actId="1076"/>
          <ac:spMkLst>
            <pc:docMk/>
            <pc:sldMk cId="1318599659" sldId="279"/>
            <ac:spMk id="5" creationId="{52FDCAA1-4F6F-C5C0-A942-FE0182494C55}"/>
          </ac:spMkLst>
        </pc:spChg>
        <pc:spChg chg="mod">
          <ac:chgData name="Aliyu Sambo" userId="d9766618-3e46-45d4-99f2-08120d84987f" providerId="ADAL" clId="{585B0691-13AA-4F41-8165-E5B85AFD9EA3}" dt="2024-06-05T14:50:12.428" v="1430" actId="207"/>
          <ac:spMkLst>
            <pc:docMk/>
            <pc:sldMk cId="1318599659" sldId="279"/>
            <ac:spMk id="7" creationId="{9E86442D-68D5-F60E-BE1C-80962C6C2DC2}"/>
          </ac:spMkLst>
        </pc:spChg>
        <pc:spChg chg="mod">
          <ac:chgData name="Aliyu Sambo" userId="d9766618-3e46-45d4-99f2-08120d84987f" providerId="ADAL" clId="{585B0691-13AA-4F41-8165-E5B85AFD9EA3}" dt="2024-06-05T14:54:12.231" v="1666" actId="20577"/>
          <ac:spMkLst>
            <pc:docMk/>
            <pc:sldMk cId="1318599659" sldId="279"/>
            <ac:spMk id="8" creationId="{0D9784AF-EAFF-3316-F6C2-3D23DD699A81}"/>
          </ac:spMkLst>
        </pc:spChg>
        <pc:spChg chg="mod">
          <ac:chgData name="Aliyu Sambo" userId="d9766618-3e46-45d4-99f2-08120d84987f" providerId="ADAL" clId="{585B0691-13AA-4F41-8165-E5B85AFD9EA3}" dt="2024-06-05T14:46:08.883" v="1319" actId="1076"/>
          <ac:spMkLst>
            <pc:docMk/>
            <pc:sldMk cId="1318599659" sldId="279"/>
            <ac:spMk id="10" creationId="{15C1B0BE-CD1B-39FA-F345-B7CA6096D729}"/>
          </ac:spMkLst>
        </pc:spChg>
        <pc:spChg chg="mod">
          <ac:chgData name="Aliyu Sambo" userId="d9766618-3e46-45d4-99f2-08120d84987f" providerId="ADAL" clId="{585B0691-13AA-4F41-8165-E5B85AFD9EA3}" dt="2024-06-05T14:46:05.675" v="1318" actId="1076"/>
          <ac:spMkLst>
            <pc:docMk/>
            <pc:sldMk cId="1318599659" sldId="279"/>
            <ac:spMk id="11" creationId="{BCAAFC67-830F-E1A2-6554-E78A2BC29790}"/>
          </ac:spMkLst>
        </pc:spChg>
        <pc:spChg chg="mod">
          <ac:chgData name="Aliyu Sambo" userId="d9766618-3e46-45d4-99f2-08120d84987f" providerId="ADAL" clId="{585B0691-13AA-4F41-8165-E5B85AFD9EA3}" dt="2024-06-05T14:54:04.951" v="1665" actId="1076"/>
          <ac:spMkLst>
            <pc:docMk/>
            <pc:sldMk cId="1318599659" sldId="279"/>
            <ac:spMk id="12" creationId="{3C36EDE4-ACD5-E65E-5C7C-CFEF83908829}"/>
          </ac:spMkLst>
        </pc:spChg>
        <pc:picChg chg="add del">
          <ac:chgData name="Aliyu Sambo" userId="d9766618-3e46-45d4-99f2-08120d84987f" providerId="ADAL" clId="{585B0691-13AA-4F41-8165-E5B85AFD9EA3}" dt="2024-06-05T16:56:29.477" v="3125" actId="22"/>
          <ac:picMkLst>
            <pc:docMk/>
            <pc:sldMk cId="1318599659" sldId="279"/>
            <ac:picMk id="4" creationId="{B1E19509-D4C7-B5CF-914B-2C30D69306E2}"/>
          </ac:picMkLst>
        </pc:picChg>
      </pc:sldChg>
      <pc:sldChg chg="addSp delSp modSp new mod modAnim">
        <pc:chgData name="Aliyu Sambo" userId="d9766618-3e46-45d4-99f2-08120d84987f" providerId="ADAL" clId="{585B0691-13AA-4F41-8165-E5B85AFD9EA3}" dt="2024-06-05T16:58:56.977" v="3141"/>
        <pc:sldMkLst>
          <pc:docMk/>
          <pc:sldMk cId="1443463063" sldId="280"/>
        </pc:sldMkLst>
        <pc:spChg chg="mod">
          <ac:chgData name="Aliyu Sambo" userId="d9766618-3e46-45d4-99f2-08120d84987f" providerId="ADAL" clId="{585B0691-13AA-4F41-8165-E5B85AFD9EA3}" dt="2024-06-05T13:08:54.117" v="1148" actId="1076"/>
          <ac:spMkLst>
            <pc:docMk/>
            <pc:sldMk cId="1443463063" sldId="280"/>
            <ac:spMk id="2" creationId="{267A2207-52FD-8A49-45AE-00C10E446A30}"/>
          </ac:spMkLst>
        </pc:spChg>
        <pc:spChg chg="mod">
          <ac:chgData name="Aliyu Sambo" userId="d9766618-3e46-45d4-99f2-08120d84987f" providerId="ADAL" clId="{585B0691-13AA-4F41-8165-E5B85AFD9EA3}" dt="2024-06-05T13:12:09.528" v="1277" actId="20577"/>
          <ac:spMkLst>
            <pc:docMk/>
            <pc:sldMk cId="1443463063" sldId="280"/>
            <ac:spMk id="3" creationId="{BD8CB6C1-7516-1008-1A56-CD1134A68238}"/>
          </ac:spMkLst>
        </pc:spChg>
        <pc:spChg chg="add mod">
          <ac:chgData name="Aliyu Sambo" userId="d9766618-3e46-45d4-99f2-08120d84987f" providerId="ADAL" clId="{585B0691-13AA-4F41-8165-E5B85AFD9EA3}" dt="2024-06-05T16:58:34.996" v="3137" actId="1076"/>
          <ac:spMkLst>
            <pc:docMk/>
            <pc:sldMk cId="1443463063" sldId="280"/>
            <ac:spMk id="8" creationId="{3F6EE34A-75BD-52DB-B790-AFB057C2CD9C}"/>
          </ac:spMkLst>
        </pc:spChg>
        <pc:spChg chg="add mod">
          <ac:chgData name="Aliyu Sambo" userId="d9766618-3e46-45d4-99f2-08120d84987f" providerId="ADAL" clId="{585B0691-13AA-4F41-8165-E5B85AFD9EA3}" dt="2024-06-05T16:58:39.344" v="3138" actId="1076"/>
          <ac:spMkLst>
            <pc:docMk/>
            <pc:sldMk cId="1443463063" sldId="280"/>
            <ac:spMk id="9" creationId="{01F23062-EA48-92F0-7999-B5A03F0635DE}"/>
          </ac:spMkLst>
        </pc:spChg>
        <pc:picChg chg="add del">
          <ac:chgData name="Aliyu Sambo" userId="d9766618-3e46-45d4-99f2-08120d84987f" providerId="ADAL" clId="{585B0691-13AA-4F41-8165-E5B85AFD9EA3}" dt="2024-06-05T12:55:44.963" v="738" actId="478"/>
          <ac:picMkLst>
            <pc:docMk/>
            <pc:sldMk cId="1443463063" sldId="280"/>
            <ac:picMk id="5" creationId="{DAA041F3-E7FD-30C7-980F-0F893F873AEF}"/>
          </ac:picMkLst>
        </pc:picChg>
        <pc:picChg chg="add mod">
          <ac:chgData name="Aliyu Sambo" userId="d9766618-3e46-45d4-99f2-08120d84987f" providerId="ADAL" clId="{585B0691-13AA-4F41-8165-E5B85AFD9EA3}" dt="2024-06-05T13:08:50.369" v="1147" actId="1076"/>
          <ac:picMkLst>
            <pc:docMk/>
            <pc:sldMk cId="1443463063" sldId="280"/>
            <ac:picMk id="7" creationId="{38945956-EF68-C109-038B-DCE34BB2D844}"/>
          </ac:picMkLst>
        </pc:picChg>
      </pc:sldChg>
      <pc:sldChg chg="del">
        <pc:chgData name="Aliyu Sambo" userId="d9766618-3e46-45d4-99f2-08120d84987f" providerId="ADAL" clId="{585B0691-13AA-4F41-8165-E5B85AFD9EA3}" dt="2024-06-03T21:24:16.749" v="28" actId="47"/>
        <pc:sldMkLst>
          <pc:docMk/>
          <pc:sldMk cId="2382850947" sldId="280"/>
        </pc:sldMkLst>
      </pc:sldChg>
      <pc:sldChg chg="addSp modSp new mod modAnim">
        <pc:chgData name="Aliyu Sambo" userId="d9766618-3e46-45d4-99f2-08120d84987f" providerId="ADAL" clId="{585B0691-13AA-4F41-8165-E5B85AFD9EA3}" dt="2024-06-05T16:57:31.027" v="3134" actId="1076"/>
        <pc:sldMkLst>
          <pc:docMk/>
          <pc:sldMk cId="245624954" sldId="281"/>
        </pc:sldMkLst>
        <pc:spChg chg="mod">
          <ac:chgData name="Aliyu Sambo" userId="d9766618-3e46-45d4-99f2-08120d84987f" providerId="ADAL" clId="{585B0691-13AA-4F41-8165-E5B85AFD9EA3}" dt="2024-06-05T16:50:51.430" v="3107" actId="113"/>
          <ac:spMkLst>
            <pc:docMk/>
            <pc:sldMk cId="245624954" sldId="281"/>
            <ac:spMk id="2" creationId="{B88DB7BF-6769-527F-E772-39E53291A462}"/>
          </ac:spMkLst>
        </pc:spChg>
        <pc:spChg chg="mod">
          <ac:chgData name="Aliyu Sambo" userId="d9766618-3e46-45d4-99f2-08120d84987f" providerId="ADAL" clId="{585B0691-13AA-4F41-8165-E5B85AFD9EA3}" dt="2024-06-05T16:46:26.513" v="2995" actId="13926"/>
          <ac:spMkLst>
            <pc:docMk/>
            <pc:sldMk cId="245624954" sldId="281"/>
            <ac:spMk id="3" creationId="{6E5F9421-C9B1-CC26-3EA7-0A7B2766DE9E}"/>
          </ac:spMkLst>
        </pc:spChg>
        <pc:spChg chg="add mod">
          <ac:chgData name="Aliyu Sambo" userId="d9766618-3e46-45d4-99f2-08120d84987f" providerId="ADAL" clId="{585B0691-13AA-4F41-8165-E5B85AFD9EA3}" dt="2024-06-05T16:47:34.790" v="3012" actId="1076"/>
          <ac:spMkLst>
            <pc:docMk/>
            <pc:sldMk cId="245624954" sldId="281"/>
            <ac:spMk id="6" creationId="{EB0562F7-79BB-2F66-27FB-E712B8E14C42}"/>
          </ac:spMkLst>
        </pc:spChg>
        <pc:spChg chg="add mod">
          <ac:chgData name="Aliyu Sambo" userId="d9766618-3e46-45d4-99f2-08120d84987f" providerId="ADAL" clId="{585B0691-13AA-4F41-8165-E5B85AFD9EA3}" dt="2024-06-05T16:57:31.027" v="3134" actId="1076"/>
          <ac:spMkLst>
            <pc:docMk/>
            <pc:sldMk cId="245624954" sldId="281"/>
            <ac:spMk id="7" creationId="{1561E359-1A9C-3FE4-A70F-487A6DBD4BC1}"/>
          </ac:spMkLst>
        </pc:spChg>
        <pc:picChg chg="add mod">
          <ac:chgData name="Aliyu Sambo" userId="d9766618-3e46-45d4-99f2-08120d84987f" providerId="ADAL" clId="{585B0691-13AA-4F41-8165-E5B85AFD9EA3}" dt="2024-06-05T16:46:35.887" v="2996" actId="1076"/>
          <ac:picMkLst>
            <pc:docMk/>
            <pc:sldMk cId="245624954" sldId="281"/>
            <ac:picMk id="5" creationId="{8DE9C17E-FB67-B177-4684-7211D4C4CDBC}"/>
          </ac:picMkLst>
        </pc:picChg>
      </pc:sldChg>
      <pc:sldChg chg="addSp modSp new mod ord modAnim">
        <pc:chgData name="Aliyu Sambo" userId="d9766618-3e46-45d4-99f2-08120d84987f" providerId="ADAL" clId="{585B0691-13AA-4F41-8165-E5B85AFD9EA3}" dt="2024-06-05T16:39:45.913" v="2778"/>
        <pc:sldMkLst>
          <pc:docMk/>
          <pc:sldMk cId="2701753160" sldId="282"/>
        </pc:sldMkLst>
        <pc:spChg chg="mod">
          <ac:chgData name="Aliyu Sambo" userId="d9766618-3e46-45d4-99f2-08120d84987f" providerId="ADAL" clId="{585B0691-13AA-4F41-8165-E5B85AFD9EA3}" dt="2024-06-05T16:17:25.882" v="2630" actId="27636"/>
          <ac:spMkLst>
            <pc:docMk/>
            <pc:sldMk cId="2701753160" sldId="282"/>
            <ac:spMk id="2" creationId="{E2213A4D-F1F1-864A-A669-96B698D9D9CB}"/>
          </ac:spMkLst>
        </pc:spChg>
        <pc:spChg chg="mod">
          <ac:chgData name="Aliyu Sambo" userId="d9766618-3e46-45d4-99f2-08120d84987f" providerId="ADAL" clId="{585B0691-13AA-4F41-8165-E5B85AFD9EA3}" dt="2024-06-05T16:17:44.227" v="2632" actId="207"/>
          <ac:spMkLst>
            <pc:docMk/>
            <pc:sldMk cId="2701753160" sldId="282"/>
            <ac:spMk id="3" creationId="{514F4262-2B67-8E09-26E8-0750B1963E09}"/>
          </ac:spMkLst>
        </pc:spChg>
        <pc:spChg chg="add mod">
          <ac:chgData name="Aliyu Sambo" userId="d9766618-3e46-45d4-99f2-08120d84987f" providerId="ADAL" clId="{585B0691-13AA-4F41-8165-E5B85AFD9EA3}" dt="2024-06-05T16:17:48.619" v="2634" actId="207"/>
          <ac:spMkLst>
            <pc:docMk/>
            <pc:sldMk cId="2701753160" sldId="282"/>
            <ac:spMk id="4" creationId="{A20C1F34-3A66-3E11-A345-289B4BA44E5E}"/>
          </ac:spMkLst>
        </pc:spChg>
        <pc:spChg chg="add mod">
          <ac:chgData name="Aliyu Sambo" userId="d9766618-3e46-45d4-99f2-08120d84987f" providerId="ADAL" clId="{585B0691-13AA-4F41-8165-E5B85AFD9EA3}" dt="2024-06-05T16:09:48.197" v="2379" actId="6549"/>
          <ac:spMkLst>
            <pc:docMk/>
            <pc:sldMk cId="2701753160" sldId="282"/>
            <ac:spMk id="5" creationId="{BAA26D16-D399-A2AC-3366-67E887D682E5}"/>
          </ac:spMkLst>
        </pc:spChg>
        <pc:spChg chg="add mod">
          <ac:chgData name="Aliyu Sambo" userId="d9766618-3e46-45d4-99f2-08120d84987f" providerId="ADAL" clId="{585B0691-13AA-4F41-8165-E5B85AFD9EA3}" dt="2024-06-05T16:13:48.941" v="2577" actId="207"/>
          <ac:spMkLst>
            <pc:docMk/>
            <pc:sldMk cId="2701753160" sldId="282"/>
            <ac:spMk id="6" creationId="{9F575784-1E87-50C4-1CF9-A475DF6662CB}"/>
          </ac:spMkLst>
        </pc:spChg>
        <pc:spChg chg="add mod">
          <ac:chgData name="Aliyu Sambo" userId="d9766618-3e46-45d4-99f2-08120d84987f" providerId="ADAL" clId="{585B0691-13AA-4F41-8165-E5B85AFD9EA3}" dt="2024-06-05T16:15:49.034" v="2592" actId="1076"/>
          <ac:spMkLst>
            <pc:docMk/>
            <pc:sldMk cId="2701753160" sldId="282"/>
            <ac:spMk id="7" creationId="{68E0E772-5E79-42A3-96AE-F33E4DEB8D88}"/>
          </ac:spMkLst>
        </pc:spChg>
      </pc:sldChg>
      <pc:sldChg chg="addSp delSp modSp new mod ord modAnim">
        <pc:chgData name="Aliyu Sambo" userId="d9766618-3e46-45d4-99f2-08120d84987f" providerId="ADAL" clId="{585B0691-13AA-4F41-8165-E5B85AFD9EA3}" dt="2024-06-05T17:50:21.210" v="3195"/>
        <pc:sldMkLst>
          <pc:docMk/>
          <pc:sldMk cId="1859754387" sldId="283"/>
        </pc:sldMkLst>
        <pc:spChg chg="mod">
          <ac:chgData name="Aliyu Sambo" userId="d9766618-3e46-45d4-99f2-08120d84987f" providerId="ADAL" clId="{585B0691-13AA-4F41-8165-E5B85AFD9EA3}" dt="2024-06-05T16:20:28.602" v="2666" actId="20577"/>
          <ac:spMkLst>
            <pc:docMk/>
            <pc:sldMk cId="1859754387" sldId="283"/>
            <ac:spMk id="2" creationId="{D7C9EC3C-5079-E202-9E08-10BA392B72A8}"/>
          </ac:spMkLst>
        </pc:spChg>
        <pc:spChg chg="mod">
          <ac:chgData name="Aliyu Sambo" userId="d9766618-3e46-45d4-99f2-08120d84987f" providerId="ADAL" clId="{585B0691-13AA-4F41-8165-E5B85AFD9EA3}" dt="2024-06-05T16:51:33.309" v="3116" actId="20577"/>
          <ac:spMkLst>
            <pc:docMk/>
            <pc:sldMk cId="1859754387" sldId="283"/>
            <ac:spMk id="3" creationId="{45E007B7-7D43-480D-979A-0504BEB0F4B8}"/>
          </ac:spMkLst>
        </pc:spChg>
        <pc:spChg chg="add mod">
          <ac:chgData name="Aliyu Sambo" userId="d9766618-3e46-45d4-99f2-08120d84987f" providerId="ADAL" clId="{585B0691-13AA-4F41-8165-E5B85AFD9EA3}" dt="2024-06-05T16:57:19.742" v="3132"/>
          <ac:spMkLst>
            <pc:docMk/>
            <pc:sldMk cId="1859754387" sldId="283"/>
            <ac:spMk id="8" creationId="{5DFC8F99-9E9D-3AFA-8E7A-4BBC7C6A93F2}"/>
          </ac:spMkLst>
        </pc:spChg>
        <pc:picChg chg="add del mod">
          <ac:chgData name="Aliyu Sambo" userId="d9766618-3e46-45d4-99f2-08120d84987f" providerId="ADAL" clId="{585B0691-13AA-4F41-8165-E5B85AFD9EA3}" dt="2024-06-05T16:29:29.053" v="2750" actId="478"/>
          <ac:picMkLst>
            <pc:docMk/>
            <pc:sldMk cId="1859754387" sldId="283"/>
            <ac:picMk id="5" creationId="{6855B3CB-FC98-819B-DF61-B6762711FCC6}"/>
          </ac:picMkLst>
        </pc:picChg>
        <pc:picChg chg="add del mod">
          <ac:chgData name="Aliyu Sambo" userId="d9766618-3e46-45d4-99f2-08120d84987f" providerId="ADAL" clId="{585B0691-13AA-4F41-8165-E5B85AFD9EA3}" dt="2024-06-05T16:29:01.573" v="2743" actId="478"/>
          <ac:picMkLst>
            <pc:docMk/>
            <pc:sldMk cId="1859754387" sldId="283"/>
            <ac:picMk id="7" creationId="{1DD09652-5E94-BC60-5257-02C2C1B6FEDA}"/>
          </ac:picMkLst>
        </pc:picChg>
      </pc:sldChg>
      <pc:sldChg chg="addSp delSp modSp add mod modAnim">
        <pc:chgData name="Aliyu Sambo" userId="d9766618-3e46-45d4-99f2-08120d84987f" providerId="ADAL" clId="{585B0691-13AA-4F41-8165-E5B85AFD9EA3}" dt="2024-06-05T16:57:38.027" v="3136" actId="1076"/>
        <pc:sldMkLst>
          <pc:docMk/>
          <pc:sldMk cId="2923200534" sldId="284"/>
        </pc:sldMkLst>
        <pc:spChg chg="mod">
          <ac:chgData name="Aliyu Sambo" userId="d9766618-3e46-45d4-99f2-08120d84987f" providerId="ADAL" clId="{585B0691-13AA-4F41-8165-E5B85AFD9EA3}" dt="2024-06-05T16:48:01.030" v="3022" actId="113"/>
          <ac:spMkLst>
            <pc:docMk/>
            <pc:sldMk cId="2923200534" sldId="284"/>
            <ac:spMk id="2" creationId="{B88DB7BF-6769-527F-E772-39E53291A462}"/>
          </ac:spMkLst>
        </pc:spChg>
        <pc:spChg chg="mod">
          <ac:chgData name="Aliyu Sambo" userId="d9766618-3e46-45d4-99f2-08120d84987f" providerId="ADAL" clId="{585B0691-13AA-4F41-8165-E5B85AFD9EA3}" dt="2024-06-05T16:50:26.651" v="3105" actId="27636"/>
          <ac:spMkLst>
            <pc:docMk/>
            <pc:sldMk cId="2923200534" sldId="284"/>
            <ac:spMk id="3" creationId="{6E5F9421-C9B1-CC26-3EA7-0A7B2766DE9E}"/>
          </ac:spMkLst>
        </pc:spChg>
        <pc:spChg chg="mod">
          <ac:chgData name="Aliyu Sambo" userId="d9766618-3e46-45d4-99f2-08120d84987f" providerId="ADAL" clId="{585B0691-13AA-4F41-8165-E5B85AFD9EA3}" dt="2024-06-05T16:48:47.292" v="3039" actId="1076"/>
          <ac:spMkLst>
            <pc:docMk/>
            <pc:sldMk cId="2923200534" sldId="284"/>
            <ac:spMk id="6" creationId="{EB0562F7-79BB-2F66-27FB-E712B8E14C42}"/>
          </ac:spMkLst>
        </pc:spChg>
        <pc:spChg chg="add mod">
          <ac:chgData name="Aliyu Sambo" userId="d9766618-3e46-45d4-99f2-08120d84987f" providerId="ADAL" clId="{585B0691-13AA-4F41-8165-E5B85AFD9EA3}" dt="2024-06-05T16:57:38.027" v="3136" actId="1076"/>
          <ac:spMkLst>
            <pc:docMk/>
            <pc:sldMk cId="2923200534" sldId="284"/>
            <ac:spMk id="8" creationId="{903F3D72-932B-CE4B-4CD7-36C4EE5816C8}"/>
          </ac:spMkLst>
        </pc:spChg>
        <pc:picChg chg="del">
          <ac:chgData name="Aliyu Sambo" userId="d9766618-3e46-45d4-99f2-08120d84987f" providerId="ADAL" clId="{585B0691-13AA-4F41-8165-E5B85AFD9EA3}" dt="2024-06-05T16:49:09.503" v="3041" actId="478"/>
          <ac:picMkLst>
            <pc:docMk/>
            <pc:sldMk cId="2923200534" sldId="284"/>
            <ac:picMk id="5" creationId="{8DE9C17E-FB67-B177-4684-7211D4C4CDBC}"/>
          </ac:picMkLst>
        </pc:picChg>
        <pc:picChg chg="add mod">
          <ac:chgData name="Aliyu Sambo" userId="d9766618-3e46-45d4-99f2-08120d84987f" providerId="ADAL" clId="{585B0691-13AA-4F41-8165-E5B85AFD9EA3}" dt="2024-06-05T16:49:17.159" v="3045" actId="14100"/>
          <ac:picMkLst>
            <pc:docMk/>
            <pc:sldMk cId="2923200534" sldId="284"/>
            <ac:picMk id="7" creationId="{991F2062-FC62-6C9C-4655-48636E94CD77}"/>
          </ac:picMkLst>
        </pc:picChg>
      </pc:sldChg>
      <pc:sldChg chg="modSp new mod">
        <pc:chgData name="Aliyu Sambo" userId="d9766618-3e46-45d4-99f2-08120d84987f" providerId="ADAL" clId="{585B0691-13AA-4F41-8165-E5B85AFD9EA3}" dt="2024-06-05T20:45:18.487" v="3313" actId="207"/>
        <pc:sldMkLst>
          <pc:docMk/>
          <pc:sldMk cId="1948107875" sldId="285"/>
        </pc:sldMkLst>
        <pc:spChg chg="mod">
          <ac:chgData name="Aliyu Sambo" userId="d9766618-3e46-45d4-99f2-08120d84987f" providerId="ADAL" clId="{585B0691-13AA-4F41-8165-E5B85AFD9EA3}" dt="2024-06-05T20:32:38.108" v="3297" actId="20577"/>
          <ac:spMkLst>
            <pc:docMk/>
            <pc:sldMk cId="1948107875" sldId="285"/>
            <ac:spMk id="2" creationId="{09C7CDA5-574A-A9A2-C09C-CDF85320337E}"/>
          </ac:spMkLst>
        </pc:spChg>
        <pc:spChg chg="mod">
          <ac:chgData name="Aliyu Sambo" userId="d9766618-3e46-45d4-99f2-08120d84987f" providerId="ADAL" clId="{585B0691-13AA-4F41-8165-E5B85AFD9EA3}" dt="2024-06-05T20:45:18.487" v="3313" actId="207"/>
          <ac:spMkLst>
            <pc:docMk/>
            <pc:sldMk cId="1948107875" sldId="285"/>
            <ac:spMk id="3" creationId="{CE0EB989-C470-284F-2596-04645514A43E}"/>
          </ac:spMkLst>
        </pc:spChg>
      </pc:sldChg>
      <pc:sldChg chg="new del">
        <pc:chgData name="Aliyu Sambo" userId="d9766618-3e46-45d4-99f2-08120d84987f" providerId="ADAL" clId="{585B0691-13AA-4F41-8165-E5B85AFD9EA3}" dt="2024-06-05T16:51:54.468" v="3117" actId="2696"/>
        <pc:sldMkLst>
          <pc:docMk/>
          <pc:sldMk cId="3750090540" sldId="285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By the end of this session, students will be able to: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Understand the Concept of Functions: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Explain what functions are and why they are used in programming.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Describe the benefits of using functions in code, such as code reusability and improved readability.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Define and Use Functions: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Define a function using the def keyword.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Call a function with and without parameters.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Use return values to get results from functions.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Work with Function Arguments: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Differentiate between positional, default, keyword, and arbitrary arguments.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Use and combine different types of arguments in function calls.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Understand Variable Scope: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Explain the concept of local and global scope.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Demonstrate how variable scope affects function </a:t>
            </a:r>
            <a:r>
              <a:rPr lang="en-GB" dirty="0" err="1"/>
              <a:t>behavior</a:t>
            </a:r>
            <a:r>
              <a:rPr lang="en-GB" dirty="0"/>
              <a:t> and lifetime.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Implement Lambda Functions: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Define and use lambda functions for small, anonymous operations.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Explain when and why to use lambda functions.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Grasp the Basics of Modular Programming: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Explain the concept and benefits of modular programming.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Create and use modules in Python.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Import and utilize functions and variables from modules.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Apply Modular Programming Best Practices: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Organize code into separate modules for better manageability.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Use descriptive names and proper documentation for modules and functions.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Avoid global variables and use function parameters and return values effectively.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Understand and Implement __name__ == '__main__':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Explain the purpose of __name__ == '__main__' in Python scripts.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Use __name__ == '__main__' to write code that can be executed directly or imported without running unintended parts.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Develop Problem-Solving Skills: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Break down complex problems into smaller, manageable functions and modules.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Apply the learned concepts to write clean, efficient, and modular code.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4013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the def keyword to define a function.</a:t>
            </a:r>
          </a:p>
          <a:p>
            <a:r>
              <a:rPr lang="en-GB" dirty="0" err="1"/>
              <a:t>Syntax:pythonCopy</a:t>
            </a:r>
            <a:r>
              <a:rPr lang="en-GB" dirty="0"/>
              <a:t> code</a:t>
            </a:r>
          </a:p>
          <a:p>
            <a:pPr rtl="0"/>
            <a:r>
              <a:rPr lang="en-GB" dirty="0"/>
              <a:t>def </a:t>
            </a:r>
            <a:r>
              <a:rPr lang="en-GB" dirty="0" err="1"/>
              <a:t>function_name</a:t>
            </a:r>
            <a:r>
              <a:rPr lang="en-GB" dirty="0"/>
              <a:t>(parameters): """docstring""" statement(s) </a:t>
            </a:r>
          </a:p>
          <a:p>
            <a:r>
              <a:rPr lang="en-GB" dirty="0" err="1"/>
              <a:t>Example:pythonCopy</a:t>
            </a:r>
            <a:r>
              <a:rPr lang="en-GB" dirty="0"/>
              <a:t> code</a:t>
            </a:r>
          </a:p>
          <a:p>
            <a:pPr rtl="0"/>
            <a:r>
              <a:rPr lang="en-GB" dirty="0"/>
              <a:t>def greet(name): """This function greets the person passed in as a parameter""" print(</a:t>
            </a:r>
            <a:r>
              <a:rPr lang="en-GB" dirty="0" err="1"/>
              <a:t>f"Hello</a:t>
            </a:r>
            <a:r>
              <a:rPr lang="en-GB" dirty="0"/>
              <a:t>, {name}!")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6989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 rtl="0">
              <a:buFont typeface="Arial" panose="020B0604020202020204" pitchFamily="34" charset="0"/>
              <a:buChar char="•"/>
            </a:pPr>
            <a:r>
              <a:rPr lang="en-GB" dirty="0"/>
              <a:t>greet("Alice")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8118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Functions can take parameters to customise their behaviour.</a:t>
            </a:r>
          </a:p>
          <a:p>
            <a:endParaRPr lang="en-GB" dirty="0"/>
          </a:p>
          <a:p>
            <a:r>
              <a:rPr lang="en-GB" dirty="0"/>
              <a:t>Example:</a:t>
            </a:r>
          </a:p>
          <a:p>
            <a:r>
              <a:rPr lang="en-GB" dirty="0"/>
              <a:t>def add(a, b): </a:t>
            </a:r>
          </a:p>
          <a:p>
            <a:r>
              <a:rPr lang="en-GB" dirty="0"/>
              <a:t>	return a + b </a:t>
            </a:r>
          </a:p>
          <a:p>
            <a:r>
              <a:rPr lang="en-GB" dirty="0"/>
              <a:t>print(add(2, 3)) # Output: 5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9691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Functions can return values using the return </a:t>
            </a:r>
            <a:r>
              <a:rPr lang="en-GB" dirty="0" err="1"/>
              <a:t>statement.Example:pythonCopy</a:t>
            </a:r>
            <a:r>
              <a:rPr lang="en-GB" dirty="0"/>
              <a:t> code</a:t>
            </a:r>
          </a:p>
          <a:p>
            <a:pPr rtl="0"/>
            <a:r>
              <a:rPr lang="en-GB" dirty="0"/>
              <a:t>def square(x): return x * x result = square(4) print(result) # Output: 16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8034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Local Scope:</a:t>
            </a:r>
            <a:r>
              <a:rPr lang="en-GB" dirty="0"/>
              <a:t> Variables defined inside a </a:t>
            </a:r>
            <a:r>
              <a:rPr lang="en-GB" dirty="0" err="1"/>
              <a:t>function.</a:t>
            </a:r>
            <a:r>
              <a:rPr lang="en-GB" b="1" dirty="0" err="1"/>
              <a:t>Global</a:t>
            </a:r>
            <a:r>
              <a:rPr lang="en-GB" b="1" dirty="0"/>
              <a:t> Scope:</a:t>
            </a:r>
            <a:r>
              <a:rPr lang="en-GB" dirty="0"/>
              <a:t> Variables defined outside any </a:t>
            </a:r>
            <a:r>
              <a:rPr lang="en-GB" dirty="0" err="1"/>
              <a:t>function.Example:pythonCopy</a:t>
            </a:r>
            <a:r>
              <a:rPr lang="en-GB" dirty="0"/>
              <a:t> code</a:t>
            </a:r>
          </a:p>
          <a:p>
            <a:pPr rtl="0"/>
            <a:r>
              <a:rPr lang="en-GB" dirty="0"/>
              <a:t>def </a:t>
            </a:r>
            <a:r>
              <a:rPr lang="en-GB" dirty="0" err="1"/>
              <a:t>func</a:t>
            </a:r>
            <a:r>
              <a:rPr lang="en-GB" dirty="0"/>
              <a:t>(): </a:t>
            </a:r>
            <a:r>
              <a:rPr lang="en-GB" dirty="0" err="1"/>
              <a:t>local_var</a:t>
            </a:r>
            <a:r>
              <a:rPr lang="en-GB" dirty="0"/>
              <a:t> = 10 print(</a:t>
            </a:r>
            <a:r>
              <a:rPr lang="en-GB" dirty="0" err="1"/>
              <a:t>local_var</a:t>
            </a:r>
            <a:r>
              <a:rPr lang="en-GB" dirty="0"/>
              <a:t>) </a:t>
            </a:r>
            <a:r>
              <a:rPr lang="en-GB" dirty="0" err="1"/>
              <a:t>global_var</a:t>
            </a:r>
            <a:r>
              <a:rPr lang="en-GB" dirty="0"/>
              <a:t> = 20 </a:t>
            </a:r>
            <a:r>
              <a:rPr lang="en-GB" dirty="0" err="1"/>
              <a:t>func</a:t>
            </a:r>
            <a:r>
              <a:rPr lang="en-GB" dirty="0"/>
              <a:t>() print(</a:t>
            </a:r>
            <a:r>
              <a:rPr lang="en-GB" dirty="0" err="1"/>
              <a:t>global_var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4903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 default values for </a:t>
            </a:r>
            <a:r>
              <a:rPr lang="en-GB" dirty="0" err="1"/>
              <a:t>parameters.Example:pythonCopy</a:t>
            </a:r>
            <a:r>
              <a:rPr lang="en-GB" dirty="0"/>
              <a:t> code</a:t>
            </a:r>
          </a:p>
          <a:p>
            <a:pPr rtl="0"/>
            <a:r>
              <a:rPr lang="en-GB" dirty="0"/>
              <a:t>def greet(name="Guest"): print(</a:t>
            </a:r>
            <a:r>
              <a:rPr lang="en-GB" dirty="0" err="1"/>
              <a:t>f"Hello</a:t>
            </a:r>
            <a:r>
              <a:rPr lang="en-GB" dirty="0"/>
              <a:t>, {name}!") greet() # Output: Hello, Guest! greet("Alice") # Output: Hello, Alice!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4000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Specify arguments using their parameter </a:t>
            </a:r>
            <a:r>
              <a:rPr lang="en-GB" dirty="0" err="1"/>
              <a:t>names.Example:pythonCopy</a:t>
            </a:r>
            <a:r>
              <a:rPr lang="en-GB" dirty="0"/>
              <a:t> code</a:t>
            </a:r>
          </a:p>
          <a:p>
            <a:pPr rtl="0"/>
            <a:r>
              <a:rPr lang="en-GB" dirty="0"/>
              <a:t>def </a:t>
            </a:r>
            <a:r>
              <a:rPr lang="en-GB" dirty="0" err="1"/>
              <a:t>display_info</a:t>
            </a:r>
            <a:r>
              <a:rPr lang="en-GB" dirty="0"/>
              <a:t>(name, age): print(</a:t>
            </a:r>
            <a:r>
              <a:rPr lang="en-GB" dirty="0" err="1"/>
              <a:t>f"Name</a:t>
            </a:r>
            <a:r>
              <a:rPr lang="en-GB" dirty="0"/>
              <a:t>: {name}, Age: {age}") </a:t>
            </a:r>
            <a:r>
              <a:rPr lang="en-GB" dirty="0" err="1"/>
              <a:t>display_info</a:t>
            </a:r>
            <a:r>
              <a:rPr lang="en-GB" dirty="0"/>
              <a:t>(age=25, name="Bob")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0405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Arbitrary Arguments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Content: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Use *</a:t>
            </a:r>
            <a:r>
              <a:rPr lang="en-GB" dirty="0" err="1"/>
              <a:t>args</a:t>
            </a:r>
            <a:r>
              <a:rPr lang="en-GB" dirty="0"/>
              <a:t> for variable-length arguments.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err="1"/>
              <a:t>Example:pythonCopy</a:t>
            </a:r>
            <a:r>
              <a:rPr lang="en-GB" dirty="0"/>
              <a:t> code</a:t>
            </a:r>
          </a:p>
          <a:p>
            <a:pPr marL="742950" lvl="1" indent="-285750" rtl="0">
              <a:buFont typeface="Arial" panose="020B0604020202020204" pitchFamily="34" charset="0"/>
              <a:buChar char="•"/>
            </a:pPr>
            <a:r>
              <a:rPr lang="en-GB" dirty="0"/>
              <a:t>def add(*</a:t>
            </a:r>
            <a:r>
              <a:rPr lang="en-GB" dirty="0" err="1"/>
              <a:t>args</a:t>
            </a:r>
            <a:r>
              <a:rPr lang="en-GB" dirty="0"/>
              <a:t>): return sum(</a:t>
            </a:r>
            <a:r>
              <a:rPr lang="en-GB" dirty="0" err="1"/>
              <a:t>args</a:t>
            </a:r>
            <a:r>
              <a:rPr lang="en-GB" dirty="0"/>
              <a:t>) print(add(1, 2, 3)) # Output: 6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0352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Lambda Functions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Content: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Small anonymous functions defined with lambda keyword.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Syntax: lambda arguments: expression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err="1"/>
              <a:t>Example:pythonCopy</a:t>
            </a:r>
            <a:r>
              <a:rPr lang="en-GB" dirty="0"/>
              <a:t> code</a:t>
            </a:r>
          </a:p>
          <a:p>
            <a:pPr marL="742950" lvl="1" indent="-285750" rtl="0">
              <a:buFont typeface="Arial" panose="020B0604020202020204" pitchFamily="34" charset="0"/>
              <a:buChar char="•"/>
            </a:pPr>
            <a:r>
              <a:rPr lang="en-GB" dirty="0"/>
              <a:t>square = lambda x: x * x print(square(5)) # Output: 25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269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Introduction to Modular Programming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Modular programming involves breaking down a program into separate modules.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Each module is a file containing Python code.</a:t>
            </a:r>
          </a:p>
          <a:p>
            <a:r>
              <a:rPr lang="en-GB" b="1" dirty="0"/>
              <a:t>Benefits of Modular Programming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Maintainability:</a:t>
            </a:r>
            <a:r>
              <a:rPr lang="en-GB" dirty="0"/>
              <a:t> Easier to manage and update.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Reusability:</a:t>
            </a:r>
            <a:r>
              <a:rPr lang="en-GB" dirty="0"/>
              <a:t> Modules can be reused across different programs.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Scalability:</a:t>
            </a:r>
            <a:r>
              <a:rPr lang="en-GB" dirty="0"/>
              <a:t> Simplifies adding new features.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4549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Modules in Python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Content: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 module is a Python file with a .</a:t>
            </a:r>
            <a:r>
              <a:rPr lang="en-GB" dirty="0" err="1"/>
              <a:t>py</a:t>
            </a:r>
            <a:r>
              <a:rPr lang="en-GB" dirty="0"/>
              <a:t> extension.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err="1"/>
              <a:t>Example:pythonCopy</a:t>
            </a:r>
            <a:r>
              <a:rPr lang="en-GB" dirty="0"/>
              <a:t> code</a:t>
            </a:r>
          </a:p>
          <a:p>
            <a:pPr marL="742950" lvl="1" indent="-285750" rtl="0">
              <a:buFont typeface="Arial" panose="020B0604020202020204" pitchFamily="34" charset="0"/>
              <a:buChar char="•"/>
            </a:pPr>
            <a:r>
              <a:rPr lang="en-GB" dirty="0"/>
              <a:t># mymodule.py def greet(name): print(</a:t>
            </a:r>
            <a:r>
              <a:rPr lang="en-GB" dirty="0" err="1"/>
              <a:t>f"Hello</a:t>
            </a:r>
            <a:r>
              <a:rPr lang="en-GB" dirty="0"/>
              <a:t>, {name}!") </a:t>
            </a:r>
          </a:p>
          <a:p>
            <a:endParaRPr lang="en-GB" b="1" dirty="0"/>
          </a:p>
          <a:p>
            <a:r>
              <a:rPr lang="en-GB" b="1" dirty="0"/>
              <a:t>Importing Modules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Content: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Use the import statement to include a module.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err="1"/>
              <a:t>Example:pythonCopy</a:t>
            </a:r>
            <a:r>
              <a:rPr lang="en-GB" dirty="0"/>
              <a:t> code</a:t>
            </a:r>
          </a:p>
          <a:p>
            <a:pPr marL="742950" lvl="1" indent="-285750" rtl="0">
              <a:buFont typeface="Arial" panose="020B0604020202020204" pitchFamily="34" charset="0"/>
              <a:buChar char="•"/>
            </a:pPr>
            <a:r>
              <a:rPr lang="en-GB" dirty="0"/>
              <a:t>import </a:t>
            </a:r>
            <a:r>
              <a:rPr lang="en-GB" dirty="0" err="1"/>
              <a:t>mymodule</a:t>
            </a:r>
            <a:r>
              <a:rPr lang="en-GB" dirty="0"/>
              <a:t> </a:t>
            </a:r>
            <a:r>
              <a:rPr lang="en-GB" dirty="0" err="1"/>
              <a:t>mymodule.greet</a:t>
            </a:r>
            <a:r>
              <a:rPr lang="en-GB" dirty="0"/>
              <a:t>("Alice"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587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9001000" cy="1470025"/>
          </a:xfrm>
        </p:spPr>
        <p:txBody>
          <a:bodyPr>
            <a:normAutofit fontScale="90000"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ACCA5036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Scripting and Programming Concepts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E4805C9-782B-7116-58C2-5BD5033CCA4E}"/>
              </a:ext>
            </a:extLst>
          </p:cNvPr>
          <p:cNvSpPr txBox="1">
            <a:spLocks/>
          </p:cNvSpPr>
          <p:nvPr/>
        </p:nvSpPr>
        <p:spPr>
          <a:xfrm>
            <a:off x="1331640" y="2996952"/>
            <a:ext cx="6301208" cy="24482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900" b="1">
                <a:solidFill>
                  <a:schemeClr val="bg1"/>
                </a:solidFill>
              </a:rPr>
              <a:t>Functions </a:t>
            </a:r>
            <a:r>
              <a:rPr lang="en-GB" sz="4900" b="1" dirty="0">
                <a:solidFill>
                  <a:schemeClr val="bg1"/>
                </a:solidFill>
              </a:rPr>
              <a:t>and Modular Programming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395" y="260648"/>
            <a:ext cx="8229600" cy="1143000"/>
          </a:xfrm>
        </p:spPr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FBDC38D-35A9-C5AB-3BDC-89E13F45A10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70812" y="1259175"/>
            <a:ext cx="8417722" cy="4339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Understand the theoretical aspects of functions and modular programming 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lang="en-GB" altLang="en-US" sz="2400" dirty="0"/>
              <a:t>G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ain practical skills to implement these concepts effectively in their coding projects.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lang="en-GB" altLang="en-US" sz="20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By the end of this session, students will be able to: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Understand the Concept of Functions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Define and Use Functions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Work with Function Arguments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Understand Variable Scope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Implement Lambda Functions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Grasp the Basics of Modular Programming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Apply Modular Programming Best Practices</a:t>
            </a:r>
          </a:p>
        </p:txBody>
      </p:sp>
    </p:spTree>
    <p:extLst>
      <p:ext uri="{BB962C8B-B14F-4D97-AF65-F5344CB8AC3E}">
        <p14:creationId xmlns:p14="http://schemas.microsoft.com/office/powerpoint/2010/main" val="27673783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777-3399-4188-8178-F4FD4622A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579296" cy="3917032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8000"/>
              </a:lnSpc>
            </a:pPr>
            <a:r>
              <a:rPr lang="en-GB" b="1" dirty="0"/>
              <a:t>What are Functions</a:t>
            </a:r>
          </a:p>
          <a:p>
            <a:pPr marL="742950" lvl="1" indent="-285750">
              <a:lnSpc>
                <a:spcPct val="128000"/>
              </a:lnSpc>
              <a:buFont typeface="Arial" panose="020B0604020202020204" pitchFamily="34" charset="0"/>
              <a:buChar char="•"/>
            </a:pPr>
            <a:r>
              <a:rPr lang="en-GB" dirty="0"/>
              <a:t>Functions are reusable blocks of code that perform a specific task.</a:t>
            </a:r>
          </a:p>
          <a:p>
            <a:pPr marL="742950" lvl="1" indent="-285750">
              <a:lnSpc>
                <a:spcPct val="128000"/>
              </a:lnSpc>
              <a:buFont typeface="Arial" panose="020B0604020202020204" pitchFamily="34" charset="0"/>
              <a:buChar char="•"/>
            </a:pPr>
            <a:r>
              <a:rPr lang="en-GB" dirty="0"/>
              <a:t>They help in organizing code, making it more readable and maintainable.</a:t>
            </a:r>
          </a:p>
          <a:p>
            <a:pPr marL="742950" lvl="1" indent="-285750">
              <a:lnSpc>
                <a:spcPct val="128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lnSpc>
                <a:spcPct val="128000"/>
              </a:lnSpc>
            </a:pPr>
            <a:r>
              <a:rPr lang="en-GB" b="1" dirty="0"/>
              <a:t>Why Use Functions?</a:t>
            </a:r>
          </a:p>
          <a:p>
            <a:pPr marL="742950" lvl="1" indent="-285750">
              <a:lnSpc>
                <a:spcPct val="128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Code Reusability:</a:t>
            </a:r>
            <a:r>
              <a:rPr lang="en-GB" dirty="0"/>
              <a:t> Write once, use multiple times.</a:t>
            </a:r>
          </a:p>
          <a:p>
            <a:pPr marL="742950" lvl="1" indent="-285750">
              <a:lnSpc>
                <a:spcPct val="128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Modularity:</a:t>
            </a:r>
            <a:r>
              <a:rPr lang="en-GB" dirty="0"/>
              <a:t> Break down complex problems into smaller, manageable tasks.</a:t>
            </a:r>
          </a:p>
          <a:p>
            <a:pPr marL="742950" lvl="1" indent="-285750">
              <a:lnSpc>
                <a:spcPct val="128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Readability:</a:t>
            </a:r>
            <a:r>
              <a:rPr lang="en-GB" dirty="0"/>
              <a:t> Easier to understand and follow the code.</a:t>
            </a:r>
          </a:p>
          <a:p>
            <a:pPr marL="742950" lvl="1" indent="-285750">
              <a:lnSpc>
                <a:spcPct val="128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Maintenance:</a:t>
            </a:r>
            <a:r>
              <a:rPr lang="en-GB" dirty="0"/>
              <a:t> Easier to update and manage code.</a:t>
            </a:r>
          </a:p>
        </p:txBody>
      </p:sp>
    </p:spTree>
    <p:extLst>
      <p:ext uri="{BB962C8B-B14F-4D97-AF65-F5344CB8AC3E}">
        <p14:creationId xmlns:p14="http://schemas.microsoft.com/office/powerpoint/2010/main" val="23409370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E77E5-7828-789D-035C-F5E434939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a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5D81C-03BF-61AE-39F3-57C60F294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762" y="1392765"/>
            <a:ext cx="8229600" cy="3917032"/>
          </a:xfrm>
        </p:spPr>
        <p:txBody>
          <a:bodyPr/>
          <a:lstStyle/>
          <a:p>
            <a:r>
              <a:rPr lang="en-GB" sz="2800" dirty="0"/>
              <a:t>Use the </a:t>
            </a:r>
            <a:r>
              <a:rPr lang="en-GB" sz="2800" b="1" dirty="0"/>
              <a:t>def</a:t>
            </a:r>
            <a:r>
              <a:rPr lang="en-GB" sz="2800" dirty="0"/>
              <a:t> keyword to define a function.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C711D3-7CC8-D828-F9AA-0AD541FD52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4" y="1916832"/>
            <a:ext cx="6562725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4998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E77E5-7828-789D-035C-F5E434939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Calling a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5D81C-03BF-61AE-39F3-57C60F294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Calling (using) a Function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C42622-E773-5B4D-FA82-53413BA2CD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9225" y="2481262"/>
            <a:ext cx="6305550" cy="189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659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E77E5-7828-789D-035C-F5E434939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 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5D81C-03BF-61AE-39F3-57C60F294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Functions can take parameters to customise their behaviour.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CBA828-55E1-7CDA-9ACF-45DC90EF06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6877" r="20376"/>
          <a:stretch/>
        </p:blipFill>
        <p:spPr>
          <a:xfrm>
            <a:off x="683568" y="2780928"/>
            <a:ext cx="7380842" cy="1972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186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E77E5-7828-789D-035C-F5E434939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Return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5D81C-03BF-61AE-39F3-57C60F294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Functions can return values using the </a:t>
            </a:r>
            <a:r>
              <a:rPr lang="en-GB" b="1" i="1" dirty="0"/>
              <a:t>return</a:t>
            </a:r>
            <a:r>
              <a:rPr lang="en-GB" dirty="0"/>
              <a:t> statement.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BCD6D2-2646-DEA0-214F-A096C1ABD0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640" y="3140968"/>
            <a:ext cx="5932049" cy="1790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699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E77E5-7828-789D-035C-F5E434939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Scope and Lifetime of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5D81C-03BF-61AE-39F3-57C60F294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Local Scope:</a:t>
            </a:r>
            <a:r>
              <a:rPr lang="en-GB" sz="2400" dirty="0"/>
              <a:t> Variables defined inside a function.</a:t>
            </a:r>
          </a:p>
          <a:p>
            <a:r>
              <a:rPr lang="en-GB" sz="2400" b="1" dirty="0"/>
              <a:t>Global Scope:</a:t>
            </a:r>
            <a:r>
              <a:rPr lang="en-GB" sz="2400" dirty="0"/>
              <a:t> Variables defined outside any function.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75AAF1-9FC0-9CD7-2625-CB58B0FB5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4" y="2737518"/>
            <a:ext cx="5696540" cy="2707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535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E77E5-7828-789D-035C-F5E434939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Default 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5D81C-03BF-61AE-39F3-57C60F294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Provide default values for parameters.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7AD81C-02C3-5345-8604-2199E4B4FA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2636912"/>
            <a:ext cx="6166596" cy="1977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16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E77E5-7828-789D-035C-F5E434939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Keyword 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5D81C-03BF-61AE-39F3-57C60F294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Specify arguments using their parameter names.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05EC15-B670-3D1E-6AD6-87BBC546A0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648" y="2996952"/>
            <a:ext cx="6063896" cy="1421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1983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0F070-B0FE-067B-D3B1-E37320D98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Arbitrary 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B690C-FA17-675F-8B71-2B40B14E45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</a:t>
            </a:r>
            <a:r>
              <a:rPr lang="en-GB" b="1" i="1" dirty="0"/>
              <a:t>*</a:t>
            </a:r>
            <a:r>
              <a:rPr lang="en-GB" b="1" i="1" dirty="0" err="1"/>
              <a:t>args</a:t>
            </a:r>
            <a:r>
              <a:rPr lang="en-GB" b="1" i="1" dirty="0"/>
              <a:t> </a:t>
            </a:r>
            <a:r>
              <a:rPr lang="en-GB" dirty="0"/>
              <a:t>for variable-length arguments.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05879B-5D86-190F-66F6-0932CA0F80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4" y="2742146"/>
            <a:ext cx="6597243" cy="1633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2898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907E5-8DA2-49E5-479C-AB5BB2275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Lambda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47B58-05FB-C173-EC26-201F7AD9C2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230" y="1392765"/>
            <a:ext cx="8372241" cy="3917032"/>
          </a:xfrm>
        </p:spPr>
        <p:txBody>
          <a:bodyPr/>
          <a:lstStyle/>
          <a:p>
            <a:r>
              <a:rPr lang="en-GB" sz="2400" dirty="0"/>
              <a:t>Small anonymous functions defined with lambda keyword.</a:t>
            </a:r>
          </a:p>
          <a:p>
            <a:r>
              <a:rPr lang="en-GB" sz="2400" dirty="0"/>
              <a:t>Syntax: </a:t>
            </a:r>
            <a:r>
              <a:rPr lang="en-GB" sz="2400" b="1" i="1" dirty="0"/>
              <a:t>lambda arguments: expression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100811-EB03-18C2-7966-D6E0BFFF4B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656" y="2852936"/>
            <a:ext cx="6510294" cy="1470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5346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E0784-D816-DB18-9FF5-20669CD92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Modular Programming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1784E-211D-0FBE-9F5C-7CF55F66E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Introduction to Modular Programming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Modular programming involves breaking down a program into separate modules.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Each module is a file containing Python code.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dirty="0"/>
              <a:t>Benefits of Modular Programming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Maintainability:</a:t>
            </a:r>
            <a:r>
              <a:rPr lang="en-GB" dirty="0"/>
              <a:t> Easier to manage and update.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Reusability:</a:t>
            </a:r>
            <a:r>
              <a:rPr lang="en-GB" dirty="0"/>
              <a:t> Modules can be reused across different programs.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Scalability:</a:t>
            </a:r>
            <a:r>
              <a:rPr lang="en-GB" dirty="0"/>
              <a:t> Simplifies adding new features.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044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E0784-D816-DB18-9FF5-20669CD92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1784E-211D-0FBE-9F5C-7CF55F66E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55F43F-C2C9-BA53-23FB-529087B49A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3025" y="2376487"/>
            <a:ext cx="6457950" cy="210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7662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D4B92-294E-9E1E-B291-77C89A08E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Modules and Libraries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A3643-DE94-9EED-78DA-242B032BCE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 fontAlgn="base"/>
            <a:r>
              <a:rPr lang="en-GB" dirty="0">
                <a:solidFill>
                  <a:srgbClr val="0C0D0E"/>
                </a:solidFill>
                <a:highlight>
                  <a:srgbClr val="FFFFFF"/>
                </a:highlight>
                <a:latin typeface="-apple-system"/>
              </a:rPr>
              <a:t>A</a:t>
            </a:r>
            <a:r>
              <a:rPr lang="en-GB" b="0" i="0" dirty="0">
                <a:solidFill>
                  <a:srgbClr val="0C0D0E"/>
                </a:solidFill>
                <a:effectLst/>
                <a:highlight>
                  <a:srgbClr val="FFFFFF"/>
                </a:highlight>
                <a:latin typeface="-apple-system"/>
              </a:rPr>
              <a:t> script which can be imported by many scripts, to make reading easier. </a:t>
            </a:r>
          </a:p>
          <a:p>
            <a:pPr algn="l" fontAlgn="base"/>
            <a:r>
              <a:rPr lang="en-GB" b="0" i="0" dirty="0">
                <a:solidFill>
                  <a:srgbClr val="0C0D0E"/>
                </a:solidFill>
                <a:effectLst/>
                <a:highlight>
                  <a:srgbClr val="FFFFFF"/>
                </a:highlight>
                <a:latin typeface="-apple-system"/>
              </a:rPr>
              <a:t>My understanding of a </a:t>
            </a:r>
            <a:r>
              <a:rPr lang="en-GB" b="1" i="0" dirty="0">
                <a:solidFill>
                  <a:srgbClr val="0C0D0E"/>
                </a:solidFill>
                <a:effectLst/>
                <a:highlight>
                  <a:srgbClr val="FFFFFF"/>
                </a:highlight>
                <a:latin typeface="inherit"/>
              </a:rPr>
              <a:t>library</a:t>
            </a:r>
            <a:r>
              <a:rPr lang="en-GB" b="0" i="0" dirty="0">
                <a:solidFill>
                  <a:srgbClr val="0C0D0E"/>
                </a:solidFill>
                <a:effectLst/>
                <a:highlight>
                  <a:srgbClr val="FFFFFF"/>
                </a:highlight>
                <a:latin typeface="-apple-system"/>
              </a:rPr>
              <a:t> is: A library contains many </a:t>
            </a:r>
            <a:r>
              <a:rPr lang="en-GB" b="1" i="0" dirty="0">
                <a:solidFill>
                  <a:srgbClr val="0C0D0E"/>
                </a:solidFill>
                <a:effectLst/>
                <a:highlight>
                  <a:srgbClr val="FFFFFF"/>
                </a:highlight>
                <a:latin typeface="inherit"/>
              </a:rPr>
              <a:t>modules</a:t>
            </a:r>
            <a:r>
              <a:rPr lang="en-GB" b="0" i="0" dirty="0">
                <a:solidFill>
                  <a:srgbClr val="0C0D0E"/>
                </a:solidFill>
                <a:effectLst/>
                <a:highlight>
                  <a:srgbClr val="FFFFFF"/>
                </a:highlight>
                <a:latin typeface="-apple-system"/>
              </a:rPr>
              <a:t> which are separated by its use.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4372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777-3399-4188-8178-F4FD4622A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579296" cy="3917032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Proper error handling makes your code robust and user-friendly.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We will do the error handling next week.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96163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1155</Words>
  <Application>Microsoft Office PowerPoint</Application>
  <PresentationFormat>On-screen Show (4:3)</PresentationFormat>
  <Paragraphs>153</Paragraphs>
  <Slides>16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-apple-system</vt:lpstr>
      <vt:lpstr>inherit</vt:lpstr>
      <vt:lpstr>Myriad Pro</vt:lpstr>
      <vt:lpstr>Arial</vt:lpstr>
      <vt:lpstr>Calibri</vt:lpstr>
      <vt:lpstr>20140311PresentationUWTSDTemplate</vt:lpstr>
      <vt:lpstr>ACCA5036 Scripting and Programming Concepts</vt:lpstr>
      <vt:lpstr>Learning Outcomes</vt:lpstr>
      <vt:lpstr>Introduction to Functions</vt:lpstr>
      <vt:lpstr>Defining a Function</vt:lpstr>
      <vt:lpstr>Calling a Function</vt:lpstr>
      <vt:lpstr>Function Arguments</vt:lpstr>
      <vt:lpstr>Return Values</vt:lpstr>
      <vt:lpstr>Scope and Lifetime of Variables</vt:lpstr>
      <vt:lpstr>Default Arguments</vt:lpstr>
      <vt:lpstr>Keyword Arguments</vt:lpstr>
      <vt:lpstr>Arbitrary Arguments</vt:lpstr>
      <vt:lpstr>Lambda Functions</vt:lpstr>
      <vt:lpstr>Modular Programming</vt:lpstr>
      <vt:lpstr>PowerPoint Presentation</vt:lpstr>
      <vt:lpstr>Modules and Libraries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152</cp:revision>
  <dcterms:created xsi:type="dcterms:W3CDTF">2015-04-14T15:21:28Z</dcterms:created>
  <dcterms:modified xsi:type="dcterms:W3CDTF">2024-11-19T19:14:48Z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