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2" r:id="rId4"/>
  </p:sldMasterIdLst>
  <p:notesMasterIdLst>
    <p:notesMasterId r:id="rId18"/>
  </p:notesMasterIdLst>
  <p:handoutMasterIdLst>
    <p:handoutMasterId r:id="rId19"/>
  </p:handoutMasterIdLst>
  <p:sldIdLst>
    <p:sldId id="260" r:id="rId5"/>
    <p:sldId id="266" r:id="rId6"/>
    <p:sldId id="261" r:id="rId7"/>
    <p:sldId id="263" r:id="rId8"/>
    <p:sldId id="262" r:id="rId9"/>
    <p:sldId id="272" r:id="rId10"/>
    <p:sldId id="267" r:id="rId11"/>
    <p:sldId id="269" r:id="rId12"/>
    <p:sldId id="270" r:id="rId13"/>
    <p:sldId id="271" r:id="rId14"/>
    <p:sldId id="268"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D3E8"/>
    <a:srgbClr val="43C495"/>
    <a:srgbClr val="43C470"/>
    <a:srgbClr val="9FE681"/>
    <a:srgbClr val="43B1C4"/>
    <a:srgbClr val="43C4BA"/>
    <a:srgbClr val="D8ED8C"/>
    <a:srgbClr val="5FE39B"/>
    <a:srgbClr val="5DAC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F12784-83B7-4CF6-9D00-16B00F210F30}" v="2073" dt="2026-08-16T14:14:35.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1NoLn">
    <dgm:fillClrLst>
      <a:schemeClr val="accent2"/>
      <a:schemeClr val="accent3"/>
    </dgm:fillClrLst>
    <dgm:linClrLst meth="repeat">
      <a:schemeClr val="lt1">
        <a:alpha val="0"/>
      </a:schemeClr>
    </dgm:linClrLst>
    <dgm:effectClrLst/>
    <dgm:txLinClrLst/>
    <dgm:txFillClrLst/>
    <dgm:txEffectClrLst/>
  </dgm:styleLbl>
  <dgm:styleLbl name="ltNode1NoLn">
    <dgm:fillClrLst>
      <a:schemeClr val="accent2">
        <a:tint val="75000"/>
      </a:schemeClr>
      <a:schemeClr val="accent3">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2NoLn">
    <dgm:fillClrLst>
      <a:schemeClr val="accent3"/>
    </dgm:fillClrLst>
    <dgm:linClrLst meth="repeat">
      <a:schemeClr val="lt1">
        <a:alpha val="0"/>
      </a:schemeClr>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3NoLn">
    <dgm:fillClrLst>
      <a:schemeClr val="accent4"/>
    </dgm:fillClrLst>
    <dgm:linClrLst meth="repeat">
      <a:schemeClr val="lt1">
        <a:alpha val="0"/>
      </a:schemeClr>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node4NoLn">
    <dgm:fillClrLst>
      <a:schemeClr val="accent5"/>
    </dgm:fillClrLst>
    <dgm:linClrLst meth="repeat">
      <a:schemeClr val="lt1">
        <a:alpha val="0"/>
      </a:schemeClr>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F961F87D-DDA6-46E0-ABFF-D9210D41FD10}" type="doc">
      <dgm:prSet loTypeId="urn:microsoft.com/office/officeart/2005/8/layout/chevron2" loCatId="process" qsTypeId="urn:microsoft.com/office/officeart/2005/8/quickstyle/simple5#1" qsCatId="simple" csTypeId="urn:microsoft.com/office/officeart/2005/8/colors/colorful2#1" csCatId="colorful" phldr="1"/>
      <dgm:spPr/>
      <dgm:t>
        <a:bodyPr/>
        <a:lstStyle/>
        <a:p>
          <a:endParaRPr lang="en-GB"/>
        </a:p>
      </dgm:t>
    </dgm:pt>
    <dgm:pt modelId="{4215065E-D561-4A85-92AB-E3BB7258CC61}">
      <dgm:prSet phldrT="[Text]" phldr="0"/>
      <dgm:spPr/>
      <dgm:t>
        <a:bodyPr/>
        <a:lstStyle/>
        <a:p>
          <a:pPr rtl="0"/>
          <a:r>
            <a:rPr lang="en-GB">
              <a:solidFill>
                <a:schemeClr val="tx1"/>
              </a:solidFill>
              <a:latin typeface="Congenial"/>
            </a:rPr>
            <a:t>Introduction</a:t>
          </a:r>
          <a:endParaRPr lang="en-GB">
            <a:solidFill>
              <a:schemeClr val="tx1"/>
            </a:solidFill>
          </a:endParaRPr>
        </a:p>
      </dgm:t>
    </dgm:pt>
    <dgm:pt modelId="{9A6A17AC-2BD0-49D3-BB3B-952605C742CD}" type="parTrans" cxnId="{22EABC5C-76A6-4ACF-BD15-AE56FB0B4365}">
      <dgm:prSet/>
      <dgm:spPr/>
      <dgm:t>
        <a:bodyPr/>
        <a:lstStyle/>
        <a:p>
          <a:endParaRPr lang="en-GB"/>
        </a:p>
      </dgm:t>
    </dgm:pt>
    <dgm:pt modelId="{C964F733-B70C-44FA-93E4-B1924417CF8C}" type="sibTrans" cxnId="{22EABC5C-76A6-4ACF-BD15-AE56FB0B4365}">
      <dgm:prSet/>
      <dgm:spPr/>
      <dgm:t>
        <a:bodyPr/>
        <a:lstStyle/>
        <a:p>
          <a:endParaRPr lang="en-GB"/>
        </a:p>
      </dgm:t>
    </dgm:pt>
    <dgm:pt modelId="{0FFC91D3-B311-4D03-9EFB-465BB67746F9}">
      <dgm:prSet phldrT="[Text]" phldr="0"/>
      <dgm:spPr/>
      <dgm:t>
        <a:bodyPr/>
        <a:lstStyle/>
        <a:p>
          <a:pPr rtl="0"/>
          <a:r>
            <a:rPr lang="en-GB">
              <a:solidFill>
                <a:schemeClr val="tx1"/>
              </a:solidFill>
              <a:latin typeface="Congenial"/>
            </a:rPr>
            <a:t>My Work</a:t>
          </a:r>
          <a:endParaRPr lang="en-GB">
            <a:solidFill>
              <a:schemeClr val="tx1"/>
            </a:solidFill>
          </a:endParaRPr>
        </a:p>
      </dgm:t>
    </dgm:pt>
    <dgm:pt modelId="{7CDFDC94-F552-494F-B0F2-F8F97B05B374}" type="parTrans" cxnId="{2238960C-753D-4F1C-A944-14769C6FD381}">
      <dgm:prSet/>
      <dgm:spPr/>
      <dgm:t>
        <a:bodyPr/>
        <a:lstStyle/>
        <a:p>
          <a:endParaRPr lang="en-GB"/>
        </a:p>
      </dgm:t>
    </dgm:pt>
    <dgm:pt modelId="{C23B9CD2-725A-490E-ABE0-770CFD0CE271}" type="sibTrans" cxnId="{2238960C-753D-4F1C-A944-14769C6FD381}">
      <dgm:prSet/>
      <dgm:spPr/>
      <dgm:t>
        <a:bodyPr/>
        <a:lstStyle/>
        <a:p>
          <a:endParaRPr lang="en-GB"/>
        </a:p>
      </dgm:t>
    </dgm:pt>
    <dgm:pt modelId="{50562952-14AE-4484-BB4C-0AC4673ECF7E}">
      <dgm:prSet phldrT="[Text]" phldr="0"/>
      <dgm:spPr/>
      <dgm:t>
        <a:bodyPr/>
        <a:lstStyle/>
        <a:p>
          <a:pPr rtl="0"/>
          <a:r>
            <a:rPr lang="en-GB">
              <a:solidFill>
                <a:schemeClr val="tx1"/>
              </a:solidFill>
              <a:latin typeface="Congenial"/>
            </a:rPr>
            <a:t>My Development</a:t>
          </a:r>
          <a:endParaRPr lang="en-GB">
            <a:solidFill>
              <a:schemeClr val="tx1"/>
            </a:solidFill>
          </a:endParaRPr>
        </a:p>
      </dgm:t>
    </dgm:pt>
    <dgm:pt modelId="{AE739E83-8639-416D-A1D0-87CBB984F947}" type="parTrans" cxnId="{CF7D64E0-DF6A-4B82-AEB5-BFAEBABA56E8}">
      <dgm:prSet/>
      <dgm:spPr/>
      <dgm:t>
        <a:bodyPr/>
        <a:lstStyle/>
        <a:p>
          <a:endParaRPr lang="en-GB"/>
        </a:p>
      </dgm:t>
    </dgm:pt>
    <dgm:pt modelId="{1183E974-D17D-4779-B2A8-52526C4709A7}" type="sibTrans" cxnId="{CF7D64E0-DF6A-4B82-AEB5-BFAEBABA56E8}">
      <dgm:prSet/>
      <dgm:spPr/>
      <dgm:t>
        <a:bodyPr/>
        <a:lstStyle/>
        <a:p>
          <a:endParaRPr lang="en-GB"/>
        </a:p>
      </dgm:t>
    </dgm:pt>
    <dgm:pt modelId="{0DFD94DF-7AD6-440E-A433-C245425D3912}">
      <dgm:prSet phldrT="[Text]" phldr="0"/>
      <dgm:spPr/>
      <dgm:t>
        <a:bodyPr/>
        <a:lstStyle/>
        <a:p>
          <a:r>
            <a:rPr lang="en-GB">
              <a:solidFill>
                <a:schemeClr val="tx1"/>
              </a:solidFill>
              <a:latin typeface="Congenial"/>
            </a:rPr>
            <a:t>Reflection</a:t>
          </a:r>
          <a:endParaRPr lang="en-GB">
            <a:solidFill>
              <a:schemeClr val="tx1"/>
            </a:solidFill>
          </a:endParaRPr>
        </a:p>
      </dgm:t>
    </dgm:pt>
    <dgm:pt modelId="{6292371C-FC1D-410E-A9FF-E1D5F259AF92}" type="parTrans" cxnId="{8B83F2FC-6D61-4449-BD73-1AE5318E42BF}">
      <dgm:prSet/>
      <dgm:spPr/>
      <dgm:t>
        <a:bodyPr/>
        <a:lstStyle/>
        <a:p>
          <a:endParaRPr lang="en-GB"/>
        </a:p>
      </dgm:t>
    </dgm:pt>
    <dgm:pt modelId="{969AAD5B-EFF3-4923-86F0-0AAB457E9AF3}" type="sibTrans" cxnId="{8B83F2FC-6D61-4449-BD73-1AE5318E42BF}">
      <dgm:prSet/>
      <dgm:spPr/>
      <dgm:t>
        <a:bodyPr/>
        <a:lstStyle/>
        <a:p>
          <a:endParaRPr lang="en-GB"/>
        </a:p>
      </dgm:t>
    </dgm:pt>
    <dgm:pt modelId="{B504F006-CB7A-49CD-9A64-AC96798FA2C1}">
      <dgm:prSet phldrT="[Text]" phldr="0"/>
      <dgm:spPr/>
      <dgm:t>
        <a:bodyPr/>
        <a:lstStyle/>
        <a:p>
          <a:r>
            <a:rPr lang="en-GB">
              <a:solidFill>
                <a:schemeClr val="tx1"/>
              </a:solidFill>
              <a:latin typeface="Congenial"/>
            </a:rPr>
            <a:t>Conclusion</a:t>
          </a:r>
          <a:endParaRPr lang="en-GB">
            <a:solidFill>
              <a:schemeClr val="tx1"/>
            </a:solidFill>
          </a:endParaRPr>
        </a:p>
      </dgm:t>
    </dgm:pt>
    <dgm:pt modelId="{2F76E226-6A1A-410B-BB47-4B6ED1DBB31B}" type="parTrans" cxnId="{832AAB3B-C3B0-4A54-951F-4D42EF0B3D2D}">
      <dgm:prSet/>
      <dgm:spPr/>
      <dgm:t>
        <a:bodyPr/>
        <a:lstStyle/>
        <a:p>
          <a:endParaRPr lang="en-GB"/>
        </a:p>
      </dgm:t>
    </dgm:pt>
    <dgm:pt modelId="{1297858F-ADF0-4B54-9159-C7992B5881AF}" type="sibTrans" cxnId="{832AAB3B-C3B0-4A54-951F-4D42EF0B3D2D}">
      <dgm:prSet/>
      <dgm:spPr/>
      <dgm:t>
        <a:bodyPr/>
        <a:lstStyle/>
        <a:p>
          <a:endParaRPr lang="en-GB"/>
        </a:p>
      </dgm:t>
    </dgm:pt>
    <dgm:pt modelId="{5D34A8FC-0045-4F52-99F8-EB108622CC79}">
      <dgm:prSet phldrT="[Text]" phldr="0"/>
      <dgm:spPr/>
      <dgm:t>
        <a:bodyPr/>
        <a:lstStyle/>
        <a:p>
          <a:pPr rtl="0"/>
          <a:r>
            <a:rPr lang="en-GB" sz="1400">
              <a:solidFill>
                <a:schemeClr val="tx1"/>
              </a:solidFill>
              <a:latin typeface="Congenial"/>
            </a:rPr>
            <a:t>What my portfolio includes</a:t>
          </a:r>
        </a:p>
      </dgm:t>
    </dgm:pt>
    <dgm:pt modelId="{8394B302-BED5-4D52-BCBE-6ADC7329FB45}" type="parTrans" cxnId="{3191BFC4-B30A-41F3-A325-694F838B24BD}">
      <dgm:prSet/>
      <dgm:spPr/>
    </dgm:pt>
    <dgm:pt modelId="{186169DA-C090-4093-AA65-CDD6010B228A}" type="sibTrans" cxnId="{3191BFC4-B30A-41F3-A325-694F838B24BD}">
      <dgm:prSet/>
      <dgm:spPr/>
      <dgm:t>
        <a:bodyPr/>
        <a:lstStyle/>
        <a:p>
          <a:endParaRPr lang="en-GB"/>
        </a:p>
      </dgm:t>
    </dgm:pt>
    <dgm:pt modelId="{EDA6F59B-9114-4DB6-8D23-D7C0BFBDACC1}">
      <dgm:prSet phldrT="[Text]" phldr="0"/>
      <dgm:spPr/>
      <dgm:t>
        <a:bodyPr/>
        <a:lstStyle/>
        <a:p>
          <a:pPr rtl="0"/>
          <a:r>
            <a:rPr lang="en-GB" sz="1400">
              <a:solidFill>
                <a:schemeClr val="tx1"/>
              </a:solidFill>
              <a:latin typeface="Congenial"/>
            </a:rPr>
            <a:t>Why I chose these examples</a:t>
          </a:r>
        </a:p>
      </dgm:t>
    </dgm:pt>
    <dgm:pt modelId="{4EADACD1-53C0-4752-9365-B7D1BBD020D7}" type="parTrans" cxnId="{2FB1A9C5-FDB2-41ED-AB0A-6912CE21DF06}">
      <dgm:prSet/>
      <dgm:spPr/>
    </dgm:pt>
    <dgm:pt modelId="{F1543BA9-C99F-4EB3-B2C1-207ED02AA0CC}" type="sibTrans" cxnId="{2FB1A9C5-FDB2-41ED-AB0A-6912CE21DF06}">
      <dgm:prSet/>
      <dgm:spPr/>
      <dgm:t>
        <a:bodyPr/>
        <a:lstStyle/>
        <a:p>
          <a:endParaRPr lang="en-GB"/>
        </a:p>
      </dgm:t>
    </dgm:pt>
    <dgm:pt modelId="{2F12FD1E-C655-44AD-B4E4-D09CC2088855}">
      <dgm:prSet phldrT="[Text]" phldr="0"/>
      <dgm:spPr/>
      <dgm:t>
        <a:bodyPr/>
        <a:lstStyle/>
        <a:p>
          <a:pPr rtl="0"/>
          <a:r>
            <a:rPr lang="en-GB" sz="1400">
              <a:solidFill>
                <a:schemeClr val="tx1"/>
              </a:solidFill>
              <a:latin typeface="Congenial"/>
            </a:rPr>
            <a:t>Assignment 1</a:t>
          </a:r>
        </a:p>
      </dgm:t>
    </dgm:pt>
    <dgm:pt modelId="{04E5276B-3D47-4FAC-84CB-EC6E68C91034}" type="parTrans" cxnId="{34A046DA-1EE3-44D4-AC35-1CF8EDDA6AEC}">
      <dgm:prSet/>
      <dgm:spPr/>
    </dgm:pt>
    <dgm:pt modelId="{0A178BD4-5896-432A-ABD9-1B622E83101E}" type="sibTrans" cxnId="{34A046DA-1EE3-44D4-AC35-1CF8EDDA6AEC}">
      <dgm:prSet/>
      <dgm:spPr/>
      <dgm:t>
        <a:bodyPr/>
        <a:lstStyle/>
        <a:p>
          <a:endParaRPr lang="en-GB"/>
        </a:p>
      </dgm:t>
    </dgm:pt>
    <dgm:pt modelId="{6B4BC64A-91DB-4AD9-A251-5F26D7F5E270}">
      <dgm:prSet phldrT="[Text]" phldr="0"/>
      <dgm:spPr/>
      <dgm:t>
        <a:bodyPr/>
        <a:lstStyle/>
        <a:p>
          <a:pPr rtl="0"/>
          <a:r>
            <a:rPr lang="en-GB" sz="1400">
              <a:solidFill>
                <a:schemeClr val="tx1"/>
              </a:solidFill>
              <a:latin typeface="Congenial"/>
            </a:rPr>
            <a:t>Assignment 2</a:t>
          </a:r>
        </a:p>
      </dgm:t>
    </dgm:pt>
    <dgm:pt modelId="{C295A82E-16A3-4893-86D6-D0B5650C9ABB}" type="parTrans" cxnId="{531F9F0D-7AD0-43A6-92FC-22369F391BF7}">
      <dgm:prSet/>
      <dgm:spPr/>
    </dgm:pt>
    <dgm:pt modelId="{257A9C30-9431-4CF2-B70D-67FE49821725}" type="sibTrans" cxnId="{531F9F0D-7AD0-43A6-92FC-22369F391BF7}">
      <dgm:prSet/>
      <dgm:spPr/>
      <dgm:t>
        <a:bodyPr/>
        <a:lstStyle/>
        <a:p>
          <a:endParaRPr lang="en-GB"/>
        </a:p>
      </dgm:t>
    </dgm:pt>
    <dgm:pt modelId="{627D5F59-2B1D-49D2-8BE1-3E11EF0F7F12}">
      <dgm:prSet phldrT="[Text]" phldr="0"/>
      <dgm:spPr/>
      <dgm:t>
        <a:bodyPr/>
        <a:lstStyle/>
        <a:p>
          <a:pPr rtl="0"/>
          <a:r>
            <a:rPr lang="en-GB" sz="1400">
              <a:solidFill>
                <a:schemeClr val="tx1"/>
              </a:solidFill>
              <a:latin typeface="Congenial"/>
            </a:rPr>
            <a:t>What I found difficult in the beginning</a:t>
          </a:r>
        </a:p>
      </dgm:t>
    </dgm:pt>
    <dgm:pt modelId="{0A2B887A-C6A7-41AB-A0B6-2085FA26D9E5}" type="parTrans" cxnId="{390F1AE6-77BB-4F31-8042-9A691389F3A7}">
      <dgm:prSet/>
      <dgm:spPr/>
    </dgm:pt>
    <dgm:pt modelId="{3ABEB89F-E8C5-40EF-829A-D8E4194D042E}" type="sibTrans" cxnId="{390F1AE6-77BB-4F31-8042-9A691389F3A7}">
      <dgm:prSet/>
      <dgm:spPr/>
      <dgm:t>
        <a:bodyPr/>
        <a:lstStyle/>
        <a:p>
          <a:endParaRPr lang="en-GB"/>
        </a:p>
      </dgm:t>
    </dgm:pt>
    <dgm:pt modelId="{489C9B2E-EA64-4EB3-8AAC-9C858B2FC99A}">
      <dgm:prSet phldrT="[Text]" phldr="0"/>
      <dgm:spPr/>
      <dgm:t>
        <a:bodyPr/>
        <a:lstStyle/>
        <a:p>
          <a:pPr rtl="0"/>
          <a:r>
            <a:rPr lang="en-GB" sz="1400">
              <a:solidFill>
                <a:schemeClr val="tx1"/>
              </a:solidFill>
              <a:latin typeface="Congenial"/>
            </a:rPr>
            <a:t>What I can do now confidently</a:t>
          </a:r>
        </a:p>
      </dgm:t>
    </dgm:pt>
    <dgm:pt modelId="{C8F0BEE8-4943-409B-A814-B6D29993450C}" type="parTrans" cxnId="{7BFCB7D2-E733-4FA6-BB3F-F84C6964629F}">
      <dgm:prSet/>
      <dgm:spPr/>
    </dgm:pt>
    <dgm:pt modelId="{A05C02FC-A002-46E1-BD05-86722B68A67F}" type="sibTrans" cxnId="{7BFCB7D2-E733-4FA6-BB3F-F84C6964629F}">
      <dgm:prSet/>
      <dgm:spPr/>
      <dgm:t>
        <a:bodyPr/>
        <a:lstStyle/>
        <a:p>
          <a:endParaRPr lang="en-GB"/>
        </a:p>
      </dgm:t>
    </dgm:pt>
    <dgm:pt modelId="{E468FE72-4122-4220-81F4-E40F926559C6}">
      <dgm:prSet phldrT="[Text]" phldr="0"/>
      <dgm:spPr/>
      <dgm:t>
        <a:bodyPr/>
        <a:lstStyle/>
        <a:p>
          <a:pPr rtl="0"/>
          <a:r>
            <a:rPr lang="en-GB" sz="1400">
              <a:solidFill>
                <a:schemeClr val="tx1"/>
              </a:solidFill>
              <a:latin typeface="Congenial"/>
            </a:rPr>
            <a:t>What I have learned over the last 10 weeks</a:t>
          </a:r>
        </a:p>
      </dgm:t>
    </dgm:pt>
    <dgm:pt modelId="{1717E272-5F17-4FB1-9440-077586629960}" type="parTrans" cxnId="{F6169E67-32C5-4506-8DD0-5CF41A1E0C62}">
      <dgm:prSet/>
      <dgm:spPr/>
    </dgm:pt>
    <dgm:pt modelId="{D4E4C5A2-9589-4DDB-B7FA-764E186EA8AD}" type="sibTrans" cxnId="{F6169E67-32C5-4506-8DD0-5CF41A1E0C62}">
      <dgm:prSet/>
      <dgm:spPr/>
      <dgm:t>
        <a:bodyPr/>
        <a:lstStyle/>
        <a:p>
          <a:endParaRPr lang="en-GB"/>
        </a:p>
      </dgm:t>
    </dgm:pt>
    <dgm:pt modelId="{65D92F8B-EABD-4575-8D42-BF5192DE2DAB}">
      <dgm:prSet phldrT="[Text]" phldr="0"/>
      <dgm:spPr/>
      <dgm:t>
        <a:bodyPr/>
        <a:lstStyle/>
        <a:p>
          <a:pPr rtl="0"/>
          <a:r>
            <a:rPr lang="en-GB" sz="1400">
              <a:solidFill>
                <a:schemeClr val="tx1"/>
              </a:solidFill>
              <a:latin typeface="Congenial"/>
            </a:rPr>
            <a:t>What helped me improve and what I could have done better</a:t>
          </a:r>
        </a:p>
      </dgm:t>
    </dgm:pt>
    <dgm:pt modelId="{9E1093E6-6280-4541-B177-168F1526D2BA}" type="parTrans" cxnId="{9A03B24C-883D-4B43-A3BC-0DA0BD31D339}">
      <dgm:prSet/>
      <dgm:spPr/>
    </dgm:pt>
    <dgm:pt modelId="{E67E7483-0701-41B5-815E-21ECBFEEB818}" type="sibTrans" cxnId="{9A03B24C-883D-4B43-A3BC-0DA0BD31D339}">
      <dgm:prSet/>
      <dgm:spPr/>
      <dgm:t>
        <a:bodyPr/>
        <a:lstStyle/>
        <a:p>
          <a:endParaRPr lang="en-GB"/>
        </a:p>
      </dgm:t>
    </dgm:pt>
    <dgm:pt modelId="{3F80AB78-08ED-435C-861A-19F04D5A2C6D}">
      <dgm:prSet phldrT="[Text]" phldr="0"/>
      <dgm:spPr/>
      <dgm:t>
        <a:bodyPr/>
        <a:lstStyle/>
        <a:p>
          <a:pPr rtl="0"/>
          <a:r>
            <a:rPr lang="en-GB" sz="1400">
              <a:solidFill>
                <a:schemeClr val="tx1"/>
              </a:solidFill>
              <a:latin typeface="Congenial"/>
            </a:rPr>
            <a:t>How these skills will help me going forwards with studying, work and daily life</a:t>
          </a:r>
        </a:p>
      </dgm:t>
    </dgm:pt>
    <dgm:pt modelId="{B2EFF304-3D8B-4F3F-82FE-8207F8BD05C8}" type="parTrans" cxnId="{2696A6D1-5CBB-48D4-A196-0122C824A559}">
      <dgm:prSet/>
      <dgm:spPr/>
    </dgm:pt>
    <dgm:pt modelId="{2B29EE74-FE67-48E1-B4CD-A9177FA92424}" type="sibTrans" cxnId="{2696A6D1-5CBB-48D4-A196-0122C824A559}">
      <dgm:prSet/>
      <dgm:spPr/>
      <dgm:t>
        <a:bodyPr/>
        <a:lstStyle/>
        <a:p>
          <a:endParaRPr lang="en-GB"/>
        </a:p>
      </dgm:t>
    </dgm:pt>
    <dgm:pt modelId="{24951A14-9A85-41F2-BC2C-EC2831BA1D6D}">
      <dgm:prSet phldrT="[Text]" phldr="0"/>
      <dgm:spPr/>
      <dgm:t>
        <a:bodyPr/>
        <a:lstStyle/>
        <a:p>
          <a:pPr rtl="0"/>
          <a:r>
            <a:rPr lang="en-GB" sz="1400">
              <a:latin typeface="Congenial"/>
            </a:rPr>
            <a:t>Organisation of my folders</a:t>
          </a:r>
        </a:p>
      </dgm:t>
    </dgm:pt>
    <dgm:pt modelId="{3AC7CE9D-418F-42C2-BBB9-6E7760FC49EB}" type="parTrans" cxnId="{58154FDF-0431-40B8-B4F8-79FCB8666E1E}">
      <dgm:prSet/>
      <dgm:spPr/>
    </dgm:pt>
    <dgm:pt modelId="{12DD77ED-EC24-4B52-A3E7-F4C5B5A3C6D3}" type="sibTrans" cxnId="{58154FDF-0431-40B8-B4F8-79FCB8666E1E}">
      <dgm:prSet/>
      <dgm:spPr/>
    </dgm:pt>
    <dgm:pt modelId="{DC6F9ABA-0345-4480-A4A0-2C5E4539CC28}" type="pres">
      <dgm:prSet presAssocID="{F961F87D-DDA6-46E0-ABFF-D9210D41FD10}" presName="linearFlow" presStyleCnt="0">
        <dgm:presLayoutVars>
          <dgm:dir/>
          <dgm:animLvl val="lvl"/>
          <dgm:resizeHandles val="exact"/>
        </dgm:presLayoutVars>
      </dgm:prSet>
      <dgm:spPr/>
    </dgm:pt>
    <dgm:pt modelId="{BB86B7E1-8076-4760-982C-08A7A6D20435}" type="pres">
      <dgm:prSet presAssocID="{4215065E-D561-4A85-92AB-E3BB7258CC61}" presName="composite" presStyleCnt="0"/>
      <dgm:spPr/>
    </dgm:pt>
    <dgm:pt modelId="{2C80A064-D510-4451-AE25-C52C4469ACE5}" type="pres">
      <dgm:prSet presAssocID="{4215065E-D561-4A85-92AB-E3BB7258CC61}" presName="parentText" presStyleLbl="alignNode1" presStyleIdx="0" presStyleCnt="5">
        <dgm:presLayoutVars>
          <dgm:chMax val="1"/>
          <dgm:bulletEnabled val="1"/>
        </dgm:presLayoutVars>
      </dgm:prSet>
      <dgm:spPr/>
    </dgm:pt>
    <dgm:pt modelId="{A7246CD5-8430-4444-8C68-CF99D9C17036}" type="pres">
      <dgm:prSet presAssocID="{4215065E-D561-4A85-92AB-E3BB7258CC61}" presName="descendantText" presStyleLbl="alignAcc1" presStyleIdx="0" presStyleCnt="5">
        <dgm:presLayoutVars>
          <dgm:bulletEnabled val="1"/>
        </dgm:presLayoutVars>
      </dgm:prSet>
      <dgm:spPr/>
    </dgm:pt>
    <dgm:pt modelId="{14DF6CC1-80A9-4809-B8F5-7B3BEEDCE3FC}" type="pres">
      <dgm:prSet presAssocID="{C964F733-B70C-44FA-93E4-B1924417CF8C}" presName="sp" presStyleCnt="0"/>
      <dgm:spPr/>
    </dgm:pt>
    <dgm:pt modelId="{F03BCB42-93DD-4258-89CB-FA42C7702767}" type="pres">
      <dgm:prSet presAssocID="{0FFC91D3-B311-4D03-9EFB-465BB67746F9}" presName="composite" presStyleCnt="0"/>
      <dgm:spPr/>
    </dgm:pt>
    <dgm:pt modelId="{BE09C2AE-AF31-4530-B84D-E93AA6520A31}" type="pres">
      <dgm:prSet presAssocID="{0FFC91D3-B311-4D03-9EFB-465BB67746F9}" presName="parentText" presStyleLbl="alignNode1" presStyleIdx="1" presStyleCnt="5">
        <dgm:presLayoutVars>
          <dgm:chMax val="1"/>
          <dgm:bulletEnabled val="1"/>
        </dgm:presLayoutVars>
      </dgm:prSet>
      <dgm:spPr/>
    </dgm:pt>
    <dgm:pt modelId="{79917E44-0BDE-455E-BE8F-CCAACFBDAA5B}" type="pres">
      <dgm:prSet presAssocID="{0FFC91D3-B311-4D03-9EFB-465BB67746F9}" presName="descendantText" presStyleLbl="alignAcc1" presStyleIdx="1" presStyleCnt="5">
        <dgm:presLayoutVars>
          <dgm:bulletEnabled val="1"/>
        </dgm:presLayoutVars>
      </dgm:prSet>
      <dgm:spPr/>
    </dgm:pt>
    <dgm:pt modelId="{04A1D074-930F-48E6-95F1-D78601A6B1FE}" type="pres">
      <dgm:prSet presAssocID="{C23B9CD2-725A-490E-ABE0-770CFD0CE271}" presName="sp" presStyleCnt="0"/>
      <dgm:spPr/>
    </dgm:pt>
    <dgm:pt modelId="{FDEF47BB-3AE0-473F-9700-F158372F78FA}" type="pres">
      <dgm:prSet presAssocID="{50562952-14AE-4484-BB4C-0AC4673ECF7E}" presName="composite" presStyleCnt="0"/>
      <dgm:spPr/>
    </dgm:pt>
    <dgm:pt modelId="{176C5A22-DFE1-41A9-BC0D-814298F9E76D}" type="pres">
      <dgm:prSet presAssocID="{50562952-14AE-4484-BB4C-0AC4673ECF7E}" presName="parentText" presStyleLbl="alignNode1" presStyleIdx="2" presStyleCnt="5">
        <dgm:presLayoutVars>
          <dgm:chMax val="1"/>
          <dgm:bulletEnabled val="1"/>
        </dgm:presLayoutVars>
      </dgm:prSet>
      <dgm:spPr/>
    </dgm:pt>
    <dgm:pt modelId="{DD5CE6BE-E76F-4C42-B3AE-454A9E391729}" type="pres">
      <dgm:prSet presAssocID="{50562952-14AE-4484-BB4C-0AC4673ECF7E}" presName="descendantText" presStyleLbl="alignAcc1" presStyleIdx="2" presStyleCnt="5">
        <dgm:presLayoutVars>
          <dgm:bulletEnabled val="1"/>
        </dgm:presLayoutVars>
      </dgm:prSet>
      <dgm:spPr/>
    </dgm:pt>
    <dgm:pt modelId="{20D24554-AF9A-4A09-9CF8-2FA7B93DF38C}" type="pres">
      <dgm:prSet presAssocID="{1183E974-D17D-4779-B2A8-52526C4709A7}" presName="sp" presStyleCnt="0"/>
      <dgm:spPr/>
    </dgm:pt>
    <dgm:pt modelId="{A9B9DE37-DE58-4499-A558-18116623E260}" type="pres">
      <dgm:prSet presAssocID="{0DFD94DF-7AD6-440E-A433-C245425D3912}" presName="composite" presStyleCnt="0"/>
      <dgm:spPr/>
    </dgm:pt>
    <dgm:pt modelId="{A8F21BB3-60F2-488C-8A79-9369F7EB031D}" type="pres">
      <dgm:prSet presAssocID="{0DFD94DF-7AD6-440E-A433-C245425D3912}" presName="parentText" presStyleLbl="alignNode1" presStyleIdx="3" presStyleCnt="5">
        <dgm:presLayoutVars>
          <dgm:chMax val="1"/>
          <dgm:bulletEnabled val="1"/>
        </dgm:presLayoutVars>
      </dgm:prSet>
      <dgm:spPr/>
    </dgm:pt>
    <dgm:pt modelId="{8757D3DC-0AFE-4758-B2D0-05E361CCD7E1}" type="pres">
      <dgm:prSet presAssocID="{0DFD94DF-7AD6-440E-A433-C245425D3912}" presName="descendantText" presStyleLbl="alignAcc1" presStyleIdx="3" presStyleCnt="5">
        <dgm:presLayoutVars>
          <dgm:bulletEnabled val="1"/>
        </dgm:presLayoutVars>
      </dgm:prSet>
      <dgm:spPr/>
    </dgm:pt>
    <dgm:pt modelId="{2D1B7A3A-04DC-419F-A8F3-F77A0A8B7718}" type="pres">
      <dgm:prSet presAssocID="{969AAD5B-EFF3-4923-86F0-0AAB457E9AF3}" presName="sp" presStyleCnt="0"/>
      <dgm:spPr/>
    </dgm:pt>
    <dgm:pt modelId="{7D80240A-06FC-4FEE-95BE-F7E5D5E9C6FB}" type="pres">
      <dgm:prSet presAssocID="{B504F006-CB7A-49CD-9A64-AC96798FA2C1}" presName="composite" presStyleCnt="0"/>
      <dgm:spPr/>
    </dgm:pt>
    <dgm:pt modelId="{52579E79-ED62-4B35-98EA-4818999BAE65}" type="pres">
      <dgm:prSet presAssocID="{B504F006-CB7A-49CD-9A64-AC96798FA2C1}" presName="parentText" presStyleLbl="alignNode1" presStyleIdx="4" presStyleCnt="5">
        <dgm:presLayoutVars>
          <dgm:chMax val="1"/>
          <dgm:bulletEnabled val="1"/>
        </dgm:presLayoutVars>
      </dgm:prSet>
      <dgm:spPr/>
    </dgm:pt>
    <dgm:pt modelId="{33B21474-8921-401F-8E2E-9568D3857580}" type="pres">
      <dgm:prSet presAssocID="{B504F006-CB7A-49CD-9A64-AC96798FA2C1}" presName="descendantText" presStyleLbl="alignAcc1" presStyleIdx="4" presStyleCnt="5">
        <dgm:presLayoutVars>
          <dgm:bulletEnabled val="1"/>
        </dgm:presLayoutVars>
      </dgm:prSet>
      <dgm:spPr/>
    </dgm:pt>
  </dgm:ptLst>
  <dgm:cxnLst>
    <dgm:cxn modelId="{2238960C-753D-4F1C-A944-14769C6FD381}" srcId="{F961F87D-DDA6-46E0-ABFF-D9210D41FD10}" destId="{0FFC91D3-B311-4D03-9EFB-465BB67746F9}" srcOrd="1" destOrd="0" parTransId="{7CDFDC94-F552-494F-B0F2-F8F97B05B374}" sibTransId="{C23B9CD2-725A-490E-ABE0-770CFD0CE271}"/>
    <dgm:cxn modelId="{531F9F0D-7AD0-43A6-92FC-22369F391BF7}" srcId="{0FFC91D3-B311-4D03-9EFB-465BB67746F9}" destId="{6B4BC64A-91DB-4AD9-A251-5F26D7F5E270}" srcOrd="2" destOrd="0" parTransId="{C295A82E-16A3-4893-86D6-D0B5650C9ABB}" sibTransId="{257A9C30-9431-4CF2-B70D-67FE49821725}"/>
    <dgm:cxn modelId="{19B95D1B-6B2B-4874-9EF2-9B1052931F9C}" type="presOf" srcId="{627D5F59-2B1D-49D2-8BE1-3E11EF0F7F12}" destId="{DD5CE6BE-E76F-4C42-B3AE-454A9E391729}" srcOrd="0" destOrd="0" presId="urn:microsoft.com/office/officeart/2005/8/layout/chevron2"/>
    <dgm:cxn modelId="{0D3C9728-25AD-4DC4-AD82-6A3A6E1087B2}" type="presOf" srcId="{0DFD94DF-7AD6-440E-A433-C245425D3912}" destId="{A8F21BB3-60F2-488C-8A79-9369F7EB031D}" srcOrd="0" destOrd="0" presId="urn:microsoft.com/office/officeart/2005/8/layout/chevron2"/>
    <dgm:cxn modelId="{36E00F2C-D70F-44D3-BEE0-DCD251891FF0}" type="presOf" srcId="{F961F87D-DDA6-46E0-ABFF-D9210D41FD10}" destId="{DC6F9ABA-0345-4480-A4A0-2C5E4539CC28}" srcOrd="0" destOrd="0" presId="urn:microsoft.com/office/officeart/2005/8/layout/chevron2"/>
    <dgm:cxn modelId="{5159B935-4E09-4655-A586-D43A25007E19}" type="presOf" srcId="{4215065E-D561-4A85-92AB-E3BB7258CC61}" destId="{2C80A064-D510-4451-AE25-C52C4469ACE5}" srcOrd="0" destOrd="0" presId="urn:microsoft.com/office/officeart/2005/8/layout/chevron2"/>
    <dgm:cxn modelId="{D8A06336-7E00-4CD7-BD54-474E457F5079}" type="presOf" srcId="{3F80AB78-08ED-435C-861A-19F04D5A2C6D}" destId="{33B21474-8921-401F-8E2E-9568D3857580}" srcOrd="0" destOrd="0" presId="urn:microsoft.com/office/officeart/2005/8/layout/chevron2"/>
    <dgm:cxn modelId="{832AAB3B-C3B0-4A54-951F-4D42EF0B3D2D}" srcId="{F961F87D-DDA6-46E0-ABFF-D9210D41FD10}" destId="{B504F006-CB7A-49CD-9A64-AC96798FA2C1}" srcOrd="4" destOrd="0" parTransId="{2F76E226-6A1A-410B-BB47-4B6ED1DBB31B}" sibTransId="{1297858F-ADF0-4B54-9159-C7992B5881AF}"/>
    <dgm:cxn modelId="{BFD1FB3E-238C-4524-8813-8ECEDC9E7846}" type="presOf" srcId="{E468FE72-4122-4220-81F4-E40F926559C6}" destId="{8757D3DC-0AFE-4758-B2D0-05E361CCD7E1}" srcOrd="0" destOrd="0" presId="urn:microsoft.com/office/officeart/2005/8/layout/chevron2"/>
    <dgm:cxn modelId="{22EABC5C-76A6-4ACF-BD15-AE56FB0B4365}" srcId="{F961F87D-DDA6-46E0-ABFF-D9210D41FD10}" destId="{4215065E-D561-4A85-92AB-E3BB7258CC61}" srcOrd="0" destOrd="0" parTransId="{9A6A17AC-2BD0-49D3-BB3B-952605C742CD}" sibTransId="{C964F733-B70C-44FA-93E4-B1924417CF8C}"/>
    <dgm:cxn modelId="{14E80642-5065-471B-A343-003E55F62616}" type="presOf" srcId="{0FFC91D3-B311-4D03-9EFB-465BB67746F9}" destId="{BE09C2AE-AF31-4530-B84D-E93AA6520A31}" srcOrd="0" destOrd="0" presId="urn:microsoft.com/office/officeart/2005/8/layout/chevron2"/>
    <dgm:cxn modelId="{F6169E67-32C5-4506-8DD0-5CF41A1E0C62}" srcId="{0DFD94DF-7AD6-440E-A433-C245425D3912}" destId="{E468FE72-4122-4220-81F4-E40F926559C6}" srcOrd="0" destOrd="0" parTransId="{1717E272-5F17-4FB1-9440-077586629960}" sibTransId="{D4E4C5A2-9589-4DDB-B7FA-764E186EA8AD}"/>
    <dgm:cxn modelId="{9A03B24C-883D-4B43-A3BC-0DA0BD31D339}" srcId="{0DFD94DF-7AD6-440E-A433-C245425D3912}" destId="{65D92F8B-EABD-4575-8D42-BF5192DE2DAB}" srcOrd="1" destOrd="0" parTransId="{9E1093E6-6280-4541-B177-168F1526D2BA}" sibTransId="{E67E7483-0701-41B5-815E-21ECBFEEB818}"/>
    <dgm:cxn modelId="{09ED916D-4108-4216-99E5-4ECFE46EED99}" type="presOf" srcId="{489C9B2E-EA64-4EB3-8AAC-9C858B2FC99A}" destId="{DD5CE6BE-E76F-4C42-B3AE-454A9E391729}" srcOrd="0" destOrd="1" presId="urn:microsoft.com/office/officeart/2005/8/layout/chevron2"/>
    <dgm:cxn modelId="{68C77F78-A833-4699-98F2-013D24D32238}" type="presOf" srcId="{24951A14-9A85-41F2-BC2C-EC2831BA1D6D}" destId="{79917E44-0BDE-455E-BE8F-CCAACFBDAA5B}" srcOrd="0" destOrd="0" presId="urn:microsoft.com/office/officeart/2005/8/layout/chevron2"/>
    <dgm:cxn modelId="{4C26DA8D-839C-4434-8B80-FB08C9F1A655}" type="presOf" srcId="{65D92F8B-EABD-4575-8D42-BF5192DE2DAB}" destId="{8757D3DC-0AFE-4758-B2D0-05E361CCD7E1}" srcOrd="0" destOrd="1" presId="urn:microsoft.com/office/officeart/2005/8/layout/chevron2"/>
    <dgm:cxn modelId="{AE423797-EBEF-48C6-8CC8-13928FD1AD4D}" type="presOf" srcId="{6B4BC64A-91DB-4AD9-A251-5F26D7F5E270}" destId="{79917E44-0BDE-455E-BE8F-CCAACFBDAA5B}" srcOrd="0" destOrd="2" presId="urn:microsoft.com/office/officeart/2005/8/layout/chevron2"/>
    <dgm:cxn modelId="{A5CE0098-867E-430D-8BAD-67F9C10166A0}" type="presOf" srcId="{2F12FD1E-C655-44AD-B4E4-D09CC2088855}" destId="{79917E44-0BDE-455E-BE8F-CCAACFBDAA5B}" srcOrd="0" destOrd="1" presId="urn:microsoft.com/office/officeart/2005/8/layout/chevron2"/>
    <dgm:cxn modelId="{C01783B6-6039-408D-92FD-F86DC34CC8D8}" type="presOf" srcId="{EDA6F59B-9114-4DB6-8D23-D7C0BFBDACC1}" destId="{A7246CD5-8430-4444-8C68-CF99D9C17036}" srcOrd="0" destOrd="1" presId="urn:microsoft.com/office/officeart/2005/8/layout/chevron2"/>
    <dgm:cxn modelId="{FE60ADC0-825C-4A18-93E9-737B3D5A0F0C}" type="presOf" srcId="{B504F006-CB7A-49CD-9A64-AC96798FA2C1}" destId="{52579E79-ED62-4B35-98EA-4818999BAE65}" srcOrd="0" destOrd="0" presId="urn:microsoft.com/office/officeart/2005/8/layout/chevron2"/>
    <dgm:cxn modelId="{3191BFC4-B30A-41F3-A325-694F838B24BD}" srcId="{4215065E-D561-4A85-92AB-E3BB7258CC61}" destId="{5D34A8FC-0045-4F52-99F8-EB108622CC79}" srcOrd="0" destOrd="0" parTransId="{8394B302-BED5-4D52-BCBE-6ADC7329FB45}" sibTransId="{186169DA-C090-4093-AA65-CDD6010B228A}"/>
    <dgm:cxn modelId="{2FB1A9C5-FDB2-41ED-AB0A-6912CE21DF06}" srcId="{4215065E-D561-4A85-92AB-E3BB7258CC61}" destId="{EDA6F59B-9114-4DB6-8D23-D7C0BFBDACC1}" srcOrd="1" destOrd="0" parTransId="{4EADACD1-53C0-4752-9365-B7D1BBD020D7}" sibTransId="{F1543BA9-C99F-4EB3-B2C1-207ED02AA0CC}"/>
    <dgm:cxn modelId="{2696A6D1-5CBB-48D4-A196-0122C824A559}" srcId="{B504F006-CB7A-49CD-9A64-AC96798FA2C1}" destId="{3F80AB78-08ED-435C-861A-19F04D5A2C6D}" srcOrd="0" destOrd="0" parTransId="{B2EFF304-3D8B-4F3F-82FE-8207F8BD05C8}" sibTransId="{2B29EE74-FE67-48E1-B4CD-A9177FA92424}"/>
    <dgm:cxn modelId="{7BFCB7D2-E733-4FA6-BB3F-F84C6964629F}" srcId="{50562952-14AE-4484-BB4C-0AC4673ECF7E}" destId="{489C9B2E-EA64-4EB3-8AAC-9C858B2FC99A}" srcOrd="1" destOrd="0" parTransId="{C8F0BEE8-4943-409B-A814-B6D29993450C}" sibTransId="{A05C02FC-A002-46E1-BD05-86722B68A67F}"/>
    <dgm:cxn modelId="{34A046DA-1EE3-44D4-AC35-1CF8EDDA6AEC}" srcId="{0FFC91D3-B311-4D03-9EFB-465BB67746F9}" destId="{2F12FD1E-C655-44AD-B4E4-D09CC2088855}" srcOrd="1" destOrd="0" parTransId="{04E5276B-3D47-4FAC-84CB-EC6E68C91034}" sibTransId="{0A178BD4-5896-432A-ABD9-1B622E83101E}"/>
    <dgm:cxn modelId="{58154FDF-0431-40B8-B4F8-79FCB8666E1E}" srcId="{0FFC91D3-B311-4D03-9EFB-465BB67746F9}" destId="{24951A14-9A85-41F2-BC2C-EC2831BA1D6D}" srcOrd="0" destOrd="0" parTransId="{3AC7CE9D-418F-42C2-BBB9-6E7760FC49EB}" sibTransId="{12DD77ED-EC24-4B52-A3E7-F4C5B5A3C6D3}"/>
    <dgm:cxn modelId="{CF7D64E0-DF6A-4B82-AEB5-BFAEBABA56E8}" srcId="{F961F87D-DDA6-46E0-ABFF-D9210D41FD10}" destId="{50562952-14AE-4484-BB4C-0AC4673ECF7E}" srcOrd="2" destOrd="0" parTransId="{AE739E83-8639-416D-A1D0-87CBB984F947}" sibTransId="{1183E974-D17D-4779-B2A8-52526C4709A7}"/>
    <dgm:cxn modelId="{DAF3E3E0-EBA7-4F62-8847-50307DB55042}" type="presOf" srcId="{50562952-14AE-4484-BB4C-0AC4673ECF7E}" destId="{176C5A22-DFE1-41A9-BC0D-814298F9E76D}" srcOrd="0" destOrd="0" presId="urn:microsoft.com/office/officeart/2005/8/layout/chevron2"/>
    <dgm:cxn modelId="{390F1AE6-77BB-4F31-8042-9A691389F3A7}" srcId="{50562952-14AE-4484-BB4C-0AC4673ECF7E}" destId="{627D5F59-2B1D-49D2-8BE1-3E11EF0F7F12}" srcOrd="0" destOrd="0" parTransId="{0A2B887A-C6A7-41AB-A0B6-2085FA26D9E5}" sibTransId="{3ABEB89F-E8C5-40EF-829A-D8E4194D042E}"/>
    <dgm:cxn modelId="{3252C5EA-6173-4073-A026-DDA99532956D}" type="presOf" srcId="{5D34A8FC-0045-4F52-99F8-EB108622CC79}" destId="{A7246CD5-8430-4444-8C68-CF99D9C17036}" srcOrd="0" destOrd="0" presId="urn:microsoft.com/office/officeart/2005/8/layout/chevron2"/>
    <dgm:cxn modelId="{8B83F2FC-6D61-4449-BD73-1AE5318E42BF}" srcId="{F961F87D-DDA6-46E0-ABFF-D9210D41FD10}" destId="{0DFD94DF-7AD6-440E-A433-C245425D3912}" srcOrd="3" destOrd="0" parTransId="{6292371C-FC1D-410E-A9FF-E1D5F259AF92}" sibTransId="{969AAD5B-EFF3-4923-86F0-0AAB457E9AF3}"/>
    <dgm:cxn modelId="{DE4286AF-ACE6-477E-AFA9-FBB645D7070E}" type="presParOf" srcId="{DC6F9ABA-0345-4480-A4A0-2C5E4539CC28}" destId="{BB86B7E1-8076-4760-982C-08A7A6D20435}" srcOrd="0" destOrd="0" presId="urn:microsoft.com/office/officeart/2005/8/layout/chevron2"/>
    <dgm:cxn modelId="{4A5D2670-24DF-4C4D-A60B-7E53B8F79776}" type="presParOf" srcId="{BB86B7E1-8076-4760-982C-08A7A6D20435}" destId="{2C80A064-D510-4451-AE25-C52C4469ACE5}" srcOrd="0" destOrd="0" presId="urn:microsoft.com/office/officeart/2005/8/layout/chevron2"/>
    <dgm:cxn modelId="{D4254B7A-5DA4-4F6D-9878-506995CB658B}" type="presParOf" srcId="{BB86B7E1-8076-4760-982C-08A7A6D20435}" destId="{A7246CD5-8430-4444-8C68-CF99D9C17036}" srcOrd="1" destOrd="0" presId="urn:microsoft.com/office/officeart/2005/8/layout/chevron2"/>
    <dgm:cxn modelId="{5157F75C-308A-4BA4-9D44-6C52F44EDDEE}" type="presParOf" srcId="{DC6F9ABA-0345-4480-A4A0-2C5E4539CC28}" destId="{14DF6CC1-80A9-4809-B8F5-7B3BEEDCE3FC}" srcOrd="1" destOrd="0" presId="urn:microsoft.com/office/officeart/2005/8/layout/chevron2"/>
    <dgm:cxn modelId="{17C4E8D0-BB33-4810-9BBE-3A4C385EC32A}" type="presParOf" srcId="{DC6F9ABA-0345-4480-A4A0-2C5E4539CC28}" destId="{F03BCB42-93DD-4258-89CB-FA42C7702767}" srcOrd="2" destOrd="0" presId="urn:microsoft.com/office/officeart/2005/8/layout/chevron2"/>
    <dgm:cxn modelId="{D4282C23-1339-439D-B432-04DD7550FABE}" type="presParOf" srcId="{F03BCB42-93DD-4258-89CB-FA42C7702767}" destId="{BE09C2AE-AF31-4530-B84D-E93AA6520A31}" srcOrd="0" destOrd="0" presId="urn:microsoft.com/office/officeart/2005/8/layout/chevron2"/>
    <dgm:cxn modelId="{E0F108F5-8C0B-43DF-BC78-279ED57F14BD}" type="presParOf" srcId="{F03BCB42-93DD-4258-89CB-FA42C7702767}" destId="{79917E44-0BDE-455E-BE8F-CCAACFBDAA5B}" srcOrd="1" destOrd="0" presId="urn:microsoft.com/office/officeart/2005/8/layout/chevron2"/>
    <dgm:cxn modelId="{CC67879B-2C3A-4FF5-80A5-249098E21DDD}" type="presParOf" srcId="{DC6F9ABA-0345-4480-A4A0-2C5E4539CC28}" destId="{04A1D074-930F-48E6-95F1-D78601A6B1FE}" srcOrd="3" destOrd="0" presId="urn:microsoft.com/office/officeart/2005/8/layout/chevron2"/>
    <dgm:cxn modelId="{EFE58381-BA69-4F04-A651-509881A76BBC}" type="presParOf" srcId="{DC6F9ABA-0345-4480-A4A0-2C5E4539CC28}" destId="{FDEF47BB-3AE0-473F-9700-F158372F78FA}" srcOrd="4" destOrd="0" presId="urn:microsoft.com/office/officeart/2005/8/layout/chevron2"/>
    <dgm:cxn modelId="{A5A1453E-59C9-4A44-A6CF-D924A7238A10}" type="presParOf" srcId="{FDEF47BB-3AE0-473F-9700-F158372F78FA}" destId="{176C5A22-DFE1-41A9-BC0D-814298F9E76D}" srcOrd="0" destOrd="0" presId="urn:microsoft.com/office/officeart/2005/8/layout/chevron2"/>
    <dgm:cxn modelId="{13D9543F-43EC-47C7-B922-8348A9713BC0}" type="presParOf" srcId="{FDEF47BB-3AE0-473F-9700-F158372F78FA}" destId="{DD5CE6BE-E76F-4C42-B3AE-454A9E391729}" srcOrd="1" destOrd="0" presId="urn:microsoft.com/office/officeart/2005/8/layout/chevron2"/>
    <dgm:cxn modelId="{0C7A175D-5CEF-4352-95DA-42934D159B71}" type="presParOf" srcId="{DC6F9ABA-0345-4480-A4A0-2C5E4539CC28}" destId="{20D24554-AF9A-4A09-9CF8-2FA7B93DF38C}" srcOrd="5" destOrd="0" presId="urn:microsoft.com/office/officeart/2005/8/layout/chevron2"/>
    <dgm:cxn modelId="{EC950C2B-C92F-4CCA-B91B-3DE7153C4EF1}" type="presParOf" srcId="{DC6F9ABA-0345-4480-A4A0-2C5E4539CC28}" destId="{A9B9DE37-DE58-4499-A558-18116623E260}" srcOrd="6" destOrd="0" presId="urn:microsoft.com/office/officeart/2005/8/layout/chevron2"/>
    <dgm:cxn modelId="{65ECCF14-A20D-4CAE-82E7-BE5D07A69365}" type="presParOf" srcId="{A9B9DE37-DE58-4499-A558-18116623E260}" destId="{A8F21BB3-60F2-488C-8A79-9369F7EB031D}" srcOrd="0" destOrd="0" presId="urn:microsoft.com/office/officeart/2005/8/layout/chevron2"/>
    <dgm:cxn modelId="{327FA276-9835-49CC-AC7B-E95C3E26AE7E}" type="presParOf" srcId="{A9B9DE37-DE58-4499-A558-18116623E260}" destId="{8757D3DC-0AFE-4758-B2D0-05E361CCD7E1}" srcOrd="1" destOrd="0" presId="urn:microsoft.com/office/officeart/2005/8/layout/chevron2"/>
    <dgm:cxn modelId="{58C614DF-4DCD-4518-8F86-03821956925B}" type="presParOf" srcId="{DC6F9ABA-0345-4480-A4A0-2C5E4539CC28}" destId="{2D1B7A3A-04DC-419F-A8F3-F77A0A8B7718}" srcOrd="7" destOrd="0" presId="urn:microsoft.com/office/officeart/2005/8/layout/chevron2"/>
    <dgm:cxn modelId="{41C39FB9-1005-4E22-AE5C-B97B812C37B9}" type="presParOf" srcId="{DC6F9ABA-0345-4480-A4A0-2C5E4539CC28}" destId="{7D80240A-06FC-4FEE-95BE-F7E5D5E9C6FB}" srcOrd="8" destOrd="0" presId="urn:microsoft.com/office/officeart/2005/8/layout/chevron2"/>
    <dgm:cxn modelId="{C7C9EE01-1FE5-4E2B-8189-D5A34FFA438D}" type="presParOf" srcId="{7D80240A-06FC-4FEE-95BE-F7E5D5E9C6FB}" destId="{52579E79-ED62-4B35-98EA-4818999BAE65}" srcOrd="0" destOrd="0" presId="urn:microsoft.com/office/officeart/2005/8/layout/chevron2"/>
    <dgm:cxn modelId="{E1F90BD6-8571-45A5-859D-602FB0C604FB}" type="presParOf" srcId="{7D80240A-06FC-4FEE-95BE-F7E5D5E9C6FB}" destId="{33B21474-8921-401F-8E2E-9568D3857580}"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0A064-D510-4451-AE25-C52C4469ACE5}">
      <dsp:nvSpPr>
        <dsp:cNvPr id="0" name=""/>
        <dsp:cNvSpPr/>
      </dsp:nvSpPr>
      <dsp:spPr>
        <a:xfrm rot="5400000">
          <a:off x="-190486" y="192057"/>
          <a:ext cx="1269909" cy="888936"/>
        </a:xfrm>
        <a:prstGeom prst="chevron">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GB" sz="1100" kern="1200">
              <a:solidFill>
                <a:schemeClr val="tx1"/>
              </a:solidFill>
              <a:latin typeface="Congenial"/>
            </a:rPr>
            <a:t>Introduction</a:t>
          </a:r>
          <a:endParaRPr lang="en-GB" sz="1100" kern="1200">
            <a:solidFill>
              <a:schemeClr val="tx1"/>
            </a:solidFill>
          </a:endParaRPr>
        </a:p>
      </dsp:txBody>
      <dsp:txXfrm rot="-5400000">
        <a:off x="1" y="446038"/>
        <a:ext cx="888936" cy="380973"/>
      </dsp:txXfrm>
    </dsp:sp>
    <dsp:sp modelId="{A7246CD5-8430-4444-8C68-CF99D9C17036}">
      <dsp:nvSpPr>
        <dsp:cNvPr id="0" name=""/>
        <dsp:cNvSpPr/>
      </dsp:nvSpPr>
      <dsp:spPr>
        <a:xfrm rot="5400000">
          <a:off x="6013929" y="-5123422"/>
          <a:ext cx="825441" cy="11075426"/>
        </a:xfrm>
        <a:prstGeom prst="round2Same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kern="1200">
              <a:solidFill>
                <a:schemeClr val="tx1"/>
              </a:solidFill>
              <a:latin typeface="Congenial"/>
            </a:rPr>
            <a:t>What my portfolio includes</a:t>
          </a:r>
        </a:p>
        <a:p>
          <a:pPr marL="171450" lvl="1" indent="-171450" algn="l" defTabSz="844550" rtl="0">
            <a:lnSpc>
              <a:spcPct val="90000"/>
            </a:lnSpc>
            <a:spcBef>
              <a:spcPct val="0"/>
            </a:spcBef>
            <a:spcAft>
              <a:spcPct val="15000"/>
            </a:spcAft>
            <a:buChar char="•"/>
          </a:pPr>
          <a:r>
            <a:rPr lang="en-GB" sz="1900" kern="1200">
              <a:solidFill>
                <a:schemeClr val="tx1"/>
              </a:solidFill>
              <a:latin typeface="Congenial"/>
            </a:rPr>
            <a:t>Why I chose these examples</a:t>
          </a:r>
        </a:p>
      </dsp:txBody>
      <dsp:txXfrm rot="-5400000">
        <a:off x="888937" y="41865"/>
        <a:ext cx="11035131" cy="744851"/>
      </dsp:txXfrm>
    </dsp:sp>
    <dsp:sp modelId="{BE09C2AE-AF31-4530-B84D-E93AA6520A31}">
      <dsp:nvSpPr>
        <dsp:cNvPr id="0" name=""/>
        <dsp:cNvSpPr/>
      </dsp:nvSpPr>
      <dsp:spPr>
        <a:xfrm rot="5400000">
          <a:off x="-190486" y="1346486"/>
          <a:ext cx="1269909" cy="888936"/>
        </a:xfrm>
        <a:prstGeom prst="chevron">
          <a:avLst/>
        </a:prstGeom>
        <a:gradFill rotWithShape="0">
          <a:gsLst>
            <a:gs pos="0">
              <a:schemeClr val="accent2">
                <a:hueOff val="1373239"/>
                <a:satOff val="-6725"/>
                <a:lumOff val="-392"/>
                <a:alphaOff val="0"/>
                <a:satMod val="103000"/>
                <a:lumMod val="102000"/>
                <a:tint val="94000"/>
              </a:schemeClr>
            </a:gs>
            <a:gs pos="50000">
              <a:schemeClr val="accent2">
                <a:hueOff val="1373239"/>
                <a:satOff val="-6725"/>
                <a:lumOff val="-392"/>
                <a:alphaOff val="0"/>
                <a:satMod val="110000"/>
                <a:lumMod val="100000"/>
                <a:shade val="100000"/>
              </a:schemeClr>
            </a:gs>
            <a:gs pos="100000">
              <a:schemeClr val="accent2">
                <a:hueOff val="1373239"/>
                <a:satOff val="-6725"/>
                <a:lumOff val="-392"/>
                <a:alphaOff val="0"/>
                <a:lumMod val="99000"/>
                <a:satMod val="120000"/>
                <a:shade val="78000"/>
              </a:schemeClr>
            </a:gs>
          </a:gsLst>
          <a:lin ang="5400000" scaled="0"/>
        </a:gradFill>
        <a:ln w="6350" cap="flat" cmpd="sng" algn="ctr">
          <a:solidFill>
            <a:schemeClr val="accent2">
              <a:hueOff val="1373239"/>
              <a:satOff val="-6725"/>
              <a:lumOff val="-39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GB" sz="1100" kern="1200">
              <a:solidFill>
                <a:schemeClr val="tx1"/>
              </a:solidFill>
              <a:latin typeface="Congenial"/>
            </a:rPr>
            <a:t>My Work</a:t>
          </a:r>
          <a:endParaRPr lang="en-GB" sz="1100" kern="1200">
            <a:solidFill>
              <a:schemeClr val="tx1"/>
            </a:solidFill>
          </a:endParaRPr>
        </a:p>
      </dsp:txBody>
      <dsp:txXfrm rot="-5400000">
        <a:off x="1" y="1600467"/>
        <a:ext cx="888936" cy="380973"/>
      </dsp:txXfrm>
    </dsp:sp>
    <dsp:sp modelId="{79917E44-0BDE-455E-BE8F-CCAACFBDAA5B}">
      <dsp:nvSpPr>
        <dsp:cNvPr id="0" name=""/>
        <dsp:cNvSpPr/>
      </dsp:nvSpPr>
      <dsp:spPr>
        <a:xfrm rot="5400000">
          <a:off x="6013929" y="-3968992"/>
          <a:ext cx="825441" cy="11075426"/>
        </a:xfrm>
        <a:prstGeom prst="round2SameRect">
          <a:avLst/>
        </a:prstGeom>
        <a:solidFill>
          <a:schemeClr val="lt1">
            <a:alpha val="90000"/>
            <a:hueOff val="0"/>
            <a:satOff val="0"/>
            <a:lumOff val="0"/>
            <a:alphaOff val="0"/>
          </a:schemeClr>
        </a:solidFill>
        <a:ln w="6350" cap="flat" cmpd="sng" algn="ctr">
          <a:solidFill>
            <a:schemeClr val="accent2">
              <a:hueOff val="1373239"/>
              <a:satOff val="-6725"/>
              <a:lumOff val="-39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kern="1200">
              <a:latin typeface="Congenial"/>
            </a:rPr>
            <a:t>Organisation of my folders</a:t>
          </a:r>
        </a:p>
        <a:p>
          <a:pPr marL="171450" lvl="1" indent="-171450" algn="l" defTabSz="844550" rtl="0">
            <a:lnSpc>
              <a:spcPct val="90000"/>
            </a:lnSpc>
            <a:spcBef>
              <a:spcPct val="0"/>
            </a:spcBef>
            <a:spcAft>
              <a:spcPct val="15000"/>
            </a:spcAft>
            <a:buChar char="•"/>
          </a:pPr>
          <a:r>
            <a:rPr lang="en-GB" sz="1900" kern="1200">
              <a:solidFill>
                <a:schemeClr val="tx1"/>
              </a:solidFill>
              <a:latin typeface="Congenial"/>
            </a:rPr>
            <a:t>Assignment 1</a:t>
          </a:r>
        </a:p>
        <a:p>
          <a:pPr marL="171450" lvl="1" indent="-171450" algn="l" defTabSz="844550" rtl="0">
            <a:lnSpc>
              <a:spcPct val="90000"/>
            </a:lnSpc>
            <a:spcBef>
              <a:spcPct val="0"/>
            </a:spcBef>
            <a:spcAft>
              <a:spcPct val="15000"/>
            </a:spcAft>
            <a:buChar char="•"/>
          </a:pPr>
          <a:r>
            <a:rPr lang="en-GB" sz="1900" kern="1200">
              <a:solidFill>
                <a:schemeClr val="tx1"/>
              </a:solidFill>
              <a:latin typeface="Congenial"/>
            </a:rPr>
            <a:t>Assignment 2</a:t>
          </a:r>
        </a:p>
      </dsp:txBody>
      <dsp:txXfrm rot="-5400000">
        <a:off x="888937" y="1196295"/>
        <a:ext cx="11035131" cy="744851"/>
      </dsp:txXfrm>
    </dsp:sp>
    <dsp:sp modelId="{176C5A22-DFE1-41A9-BC0D-814298F9E76D}">
      <dsp:nvSpPr>
        <dsp:cNvPr id="0" name=""/>
        <dsp:cNvSpPr/>
      </dsp:nvSpPr>
      <dsp:spPr>
        <a:xfrm rot="5400000">
          <a:off x="-190486" y="2500916"/>
          <a:ext cx="1269909" cy="888936"/>
        </a:xfrm>
        <a:prstGeom prst="chevron">
          <a:avLst/>
        </a:prstGeom>
        <a:gradFill rotWithShape="0">
          <a:gsLst>
            <a:gs pos="0">
              <a:schemeClr val="accent2">
                <a:hueOff val="2746478"/>
                <a:satOff val="-13450"/>
                <a:lumOff val="-784"/>
                <a:alphaOff val="0"/>
                <a:satMod val="103000"/>
                <a:lumMod val="102000"/>
                <a:tint val="94000"/>
              </a:schemeClr>
            </a:gs>
            <a:gs pos="50000">
              <a:schemeClr val="accent2">
                <a:hueOff val="2746478"/>
                <a:satOff val="-13450"/>
                <a:lumOff val="-784"/>
                <a:alphaOff val="0"/>
                <a:satMod val="110000"/>
                <a:lumMod val="100000"/>
                <a:shade val="100000"/>
              </a:schemeClr>
            </a:gs>
            <a:gs pos="100000">
              <a:schemeClr val="accent2">
                <a:hueOff val="2746478"/>
                <a:satOff val="-13450"/>
                <a:lumOff val="-784"/>
                <a:alphaOff val="0"/>
                <a:lumMod val="99000"/>
                <a:satMod val="120000"/>
                <a:shade val="78000"/>
              </a:schemeClr>
            </a:gs>
          </a:gsLst>
          <a:lin ang="5400000" scaled="0"/>
        </a:gradFill>
        <a:ln w="6350" cap="flat" cmpd="sng" algn="ctr">
          <a:solidFill>
            <a:schemeClr val="accent2">
              <a:hueOff val="2746478"/>
              <a:satOff val="-13450"/>
              <a:lumOff val="-78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GB" sz="1100" kern="1200">
              <a:solidFill>
                <a:schemeClr val="tx1"/>
              </a:solidFill>
              <a:latin typeface="Congenial"/>
            </a:rPr>
            <a:t>My Development</a:t>
          </a:r>
          <a:endParaRPr lang="en-GB" sz="1100" kern="1200">
            <a:solidFill>
              <a:schemeClr val="tx1"/>
            </a:solidFill>
          </a:endParaRPr>
        </a:p>
      </dsp:txBody>
      <dsp:txXfrm rot="-5400000">
        <a:off x="1" y="2754897"/>
        <a:ext cx="888936" cy="380973"/>
      </dsp:txXfrm>
    </dsp:sp>
    <dsp:sp modelId="{DD5CE6BE-E76F-4C42-B3AE-454A9E391729}">
      <dsp:nvSpPr>
        <dsp:cNvPr id="0" name=""/>
        <dsp:cNvSpPr/>
      </dsp:nvSpPr>
      <dsp:spPr>
        <a:xfrm rot="5400000">
          <a:off x="6013929" y="-2814562"/>
          <a:ext cx="825441" cy="11075426"/>
        </a:xfrm>
        <a:prstGeom prst="round2SameRect">
          <a:avLst/>
        </a:prstGeom>
        <a:solidFill>
          <a:schemeClr val="lt1">
            <a:alpha val="90000"/>
            <a:hueOff val="0"/>
            <a:satOff val="0"/>
            <a:lumOff val="0"/>
            <a:alphaOff val="0"/>
          </a:schemeClr>
        </a:solidFill>
        <a:ln w="6350" cap="flat" cmpd="sng" algn="ctr">
          <a:solidFill>
            <a:schemeClr val="accent2">
              <a:hueOff val="2746478"/>
              <a:satOff val="-13450"/>
              <a:lumOff val="-78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kern="1200">
              <a:solidFill>
                <a:schemeClr val="tx1"/>
              </a:solidFill>
              <a:latin typeface="Congenial"/>
            </a:rPr>
            <a:t>What I found difficult in the beginning</a:t>
          </a:r>
        </a:p>
        <a:p>
          <a:pPr marL="171450" lvl="1" indent="-171450" algn="l" defTabSz="844550" rtl="0">
            <a:lnSpc>
              <a:spcPct val="90000"/>
            </a:lnSpc>
            <a:spcBef>
              <a:spcPct val="0"/>
            </a:spcBef>
            <a:spcAft>
              <a:spcPct val="15000"/>
            </a:spcAft>
            <a:buChar char="•"/>
          </a:pPr>
          <a:r>
            <a:rPr lang="en-GB" sz="1900" kern="1200">
              <a:solidFill>
                <a:schemeClr val="tx1"/>
              </a:solidFill>
              <a:latin typeface="Congenial"/>
            </a:rPr>
            <a:t>What I can do now confidently</a:t>
          </a:r>
        </a:p>
      </dsp:txBody>
      <dsp:txXfrm rot="-5400000">
        <a:off x="888937" y="2350725"/>
        <a:ext cx="11035131" cy="744851"/>
      </dsp:txXfrm>
    </dsp:sp>
    <dsp:sp modelId="{A8F21BB3-60F2-488C-8A79-9369F7EB031D}">
      <dsp:nvSpPr>
        <dsp:cNvPr id="0" name=""/>
        <dsp:cNvSpPr/>
      </dsp:nvSpPr>
      <dsp:spPr>
        <a:xfrm rot="5400000">
          <a:off x="-190486" y="3655345"/>
          <a:ext cx="1269909" cy="888936"/>
        </a:xfrm>
        <a:prstGeom prst="chevron">
          <a:avLst/>
        </a:prstGeom>
        <a:gradFill rotWithShape="0">
          <a:gsLst>
            <a:gs pos="0">
              <a:schemeClr val="accent2">
                <a:hueOff val="4119717"/>
                <a:satOff val="-20176"/>
                <a:lumOff val="-1177"/>
                <a:alphaOff val="0"/>
                <a:satMod val="103000"/>
                <a:lumMod val="102000"/>
                <a:tint val="94000"/>
              </a:schemeClr>
            </a:gs>
            <a:gs pos="50000">
              <a:schemeClr val="accent2">
                <a:hueOff val="4119717"/>
                <a:satOff val="-20176"/>
                <a:lumOff val="-1177"/>
                <a:alphaOff val="0"/>
                <a:satMod val="110000"/>
                <a:lumMod val="100000"/>
                <a:shade val="100000"/>
              </a:schemeClr>
            </a:gs>
            <a:gs pos="100000">
              <a:schemeClr val="accent2">
                <a:hueOff val="4119717"/>
                <a:satOff val="-20176"/>
                <a:lumOff val="-1177"/>
                <a:alphaOff val="0"/>
                <a:lumMod val="99000"/>
                <a:satMod val="120000"/>
                <a:shade val="78000"/>
              </a:schemeClr>
            </a:gs>
          </a:gsLst>
          <a:lin ang="5400000" scaled="0"/>
        </a:gradFill>
        <a:ln w="6350" cap="flat" cmpd="sng" algn="ctr">
          <a:solidFill>
            <a:schemeClr val="accent2">
              <a:hueOff val="4119717"/>
              <a:satOff val="-20176"/>
              <a:lumOff val="-117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solidFill>
                <a:schemeClr val="tx1"/>
              </a:solidFill>
              <a:latin typeface="Congenial"/>
            </a:rPr>
            <a:t>Reflection</a:t>
          </a:r>
          <a:endParaRPr lang="en-GB" sz="1100" kern="1200">
            <a:solidFill>
              <a:schemeClr val="tx1"/>
            </a:solidFill>
          </a:endParaRPr>
        </a:p>
      </dsp:txBody>
      <dsp:txXfrm rot="-5400000">
        <a:off x="1" y="3909326"/>
        <a:ext cx="888936" cy="380973"/>
      </dsp:txXfrm>
    </dsp:sp>
    <dsp:sp modelId="{8757D3DC-0AFE-4758-B2D0-05E361CCD7E1}">
      <dsp:nvSpPr>
        <dsp:cNvPr id="0" name=""/>
        <dsp:cNvSpPr/>
      </dsp:nvSpPr>
      <dsp:spPr>
        <a:xfrm rot="5400000">
          <a:off x="6013929" y="-1660133"/>
          <a:ext cx="825441" cy="11075426"/>
        </a:xfrm>
        <a:prstGeom prst="round2SameRect">
          <a:avLst/>
        </a:prstGeom>
        <a:solidFill>
          <a:schemeClr val="lt1">
            <a:alpha val="90000"/>
            <a:hueOff val="0"/>
            <a:satOff val="0"/>
            <a:lumOff val="0"/>
            <a:alphaOff val="0"/>
          </a:schemeClr>
        </a:solidFill>
        <a:ln w="6350" cap="flat" cmpd="sng" algn="ctr">
          <a:solidFill>
            <a:schemeClr val="accent2">
              <a:hueOff val="4119717"/>
              <a:satOff val="-20176"/>
              <a:lumOff val="-1177"/>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kern="1200">
              <a:solidFill>
                <a:schemeClr val="tx1"/>
              </a:solidFill>
              <a:latin typeface="Congenial"/>
            </a:rPr>
            <a:t>What I have learned over the last 10 weeks</a:t>
          </a:r>
        </a:p>
        <a:p>
          <a:pPr marL="171450" lvl="1" indent="-171450" algn="l" defTabSz="844550" rtl="0">
            <a:lnSpc>
              <a:spcPct val="90000"/>
            </a:lnSpc>
            <a:spcBef>
              <a:spcPct val="0"/>
            </a:spcBef>
            <a:spcAft>
              <a:spcPct val="15000"/>
            </a:spcAft>
            <a:buChar char="•"/>
          </a:pPr>
          <a:r>
            <a:rPr lang="en-GB" sz="1900" kern="1200">
              <a:solidFill>
                <a:schemeClr val="tx1"/>
              </a:solidFill>
              <a:latin typeface="Congenial"/>
            </a:rPr>
            <a:t>What helped me improve and what I could have done better</a:t>
          </a:r>
        </a:p>
      </dsp:txBody>
      <dsp:txXfrm rot="-5400000">
        <a:off x="888937" y="3505154"/>
        <a:ext cx="11035131" cy="744851"/>
      </dsp:txXfrm>
    </dsp:sp>
    <dsp:sp modelId="{52579E79-ED62-4B35-98EA-4818999BAE65}">
      <dsp:nvSpPr>
        <dsp:cNvPr id="0" name=""/>
        <dsp:cNvSpPr/>
      </dsp:nvSpPr>
      <dsp:spPr>
        <a:xfrm rot="5400000">
          <a:off x="-190486" y="4809775"/>
          <a:ext cx="1269909" cy="888936"/>
        </a:xfrm>
        <a:prstGeom prst="chevron">
          <a:avLst/>
        </a:prstGeom>
        <a:gradFill rotWithShape="0">
          <a:gsLst>
            <a:gs pos="0">
              <a:schemeClr val="accent2">
                <a:hueOff val="5492956"/>
                <a:satOff val="-26901"/>
                <a:lumOff val="-1569"/>
                <a:alphaOff val="0"/>
                <a:satMod val="103000"/>
                <a:lumMod val="102000"/>
                <a:tint val="94000"/>
              </a:schemeClr>
            </a:gs>
            <a:gs pos="50000">
              <a:schemeClr val="accent2">
                <a:hueOff val="5492956"/>
                <a:satOff val="-26901"/>
                <a:lumOff val="-1569"/>
                <a:alphaOff val="0"/>
                <a:satMod val="110000"/>
                <a:lumMod val="100000"/>
                <a:shade val="100000"/>
              </a:schemeClr>
            </a:gs>
            <a:gs pos="100000">
              <a:schemeClr val="accent2">
                <a:hueOff val="5492956"/>
                <a:satOff val="-26901"/>
                <a:lumOff val="-1569"/>
                <a:alphaOff val="0"/>
                <a:lumMod val="99000"/>
                <a:satMod val="120000"/>
                <a:shade val="78000"/>
              </a:schemeClr>
            </a:gs>
          </a:gsLst>
          <a:lin ang="5400000" scaled="0"/>
        </a:gradFill>
        <a:ln w="6350" cap="flat" cmpd="sng" algn="ctr">
          <a:solidFill>
            <a:schemeClr val="accent2">
              <a:hueOff val="5492956"/>
              <a:satOff val="-26901"/>
              <a:lumOff val="-156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solidFill>
                <a:schemeClr val="tx1"/>
              </a:solidFill>
              <a:latin typeface="Congenial"/>
            </a:rPr>
            <a:t>Conclusion</a:t>
          </a:r>
          <a:endParaRPr lang="en-GB" sz="1100" kern="1200">
            <a:solidFill>
              <a:schemeClr val="tx1"/>
            </a:solidFill>
          </a:endParaRPr>
        </a:p>
      </dsp:txBody>
      <dsp:txXfrm rot="-5400000">
        <a:off x="1" y="5063756"/>
        <a:ext cx="888936" cy="380973"/>
      </dsp:txXfrm>
    </dsp:sp>
    <dsp:sp modelId="{33B21474-8921-401F-8E2E-9568D3857580}">
      <dsp:nvSpPr>
        <dsp:cNvPr id="0" name=""/>
        <dsp:cNvSpPr/>
      </dsp:nvSpPr>
      <dsp:spPr>
        <a:xfrm rot="5400000">
          <a:off x="6013929" y="-505703"/>
          <a:ext cx="825441" cy="11075426"/>
        </a:xfrm>
        <a:prstGeom prst="round2SameRect">
          <a:avLst/>
        </a:prstGeom>
        <a:solidFill>
          <a:schemeClr val="lt1">
            <a:alpha val="90000"/>
            <a:hueOff val="0"/>
            <a:satOff val="0"/>
            <a:lumOff val="0"/>
            <a:alphaOff val="0"/>
          </a:schemeClr>
        </a:solidFill>
        <a:ln w="6350" cap="flat" cmpd="sng" algn="ctr">
          <a:solidFill>
            <a:schemeClr val="accent2">
              <a:hueOff val="5492956"/>
              <a:satOff val="-26901"/>
              <a:lumOff val="-156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kern="1200">
              <a:solidFill>
                <a:schemeClr val="tx1"/>
              </a:solidFill>
              <a:latin typeface="Congenial"/>
            </a:rPr>
            <a:t>How these skills will help me going forwards with studying, work and daily life</a:t>
          </a:r>
        </a:p>
      </dsp:txBody>
      <dsp:txXfrm rot="-5400000">
        <a:off x="888937" y="4659584"/>
        <a:ext cx="11035131" cy="744851"/>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t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8/16/2026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8/16/2026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5DE1C-326B-444C-6851-08E723CF91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6B2751-7806-666C-19F4-04664254C3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5A48BA-31AB-DD6F-109B-025AA99ED04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7983312-B2EC-F3ED-9AF8-4598E546D2AF}"/>
              </a:ext>
            </a:extLst>
          </p:cNvPr>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3723071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D7C5F-374D-BF39-02A6-1B7650A53D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FCC86E-A4DF-4859-F8FC-145E1C30CC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AC7AA5-A2C0-7ECE-BB62-A6A3966A40D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B52EF88-4398-FA14-06D0-789553955B71}"/>
              </a:ext>
            </a:extLst>
          </p:cNvPr>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2320826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94EBD-89A6-2E85-7951-7D5195A21E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692D7D-262D-0F21-BDD0-BA54C3A98B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48B768-41F9-A45E-E869-3025C8D1E79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8CCDC55-92EA-AE23-3B72-C254E4ADE51B}"/>
              </a:ext>
            </a:extLst>
          </p:cNvPr>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4052761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ADEE10-D49A-6ED5-B52F-F98608A40A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98FE0D-4472-D6F2-B0D9-977F66906F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7CE078-A33C-F100-9FCB-A43FEF18619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F8109B1-47FB-DAEA-0E4E-74CB1EE66A23}"/>
              </a:ext>
            </a:extLst>
          </p:cNvPr>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3264069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F9D40F-CAEF-3D60-DF1D-53DC08D4D0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762A94-023A-42D9-7DEE-B3F616870E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78921A-F042-BDEE-A0B8-535199289BA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33382CB-847C-4232-1CF1-D36B43AF6AA9}"/>
              </a:ext>
            </a:extLst>
          </p:cNvPr>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363437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DEF79-4DA9-E4DA-3A93-0937CE4D47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FA5187-8CFA-21AC-0F07-033F2F3C6E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7B63C0-4925-7D40-E121-E0CF55D4ED0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60CE7EC-64C7-D062-E22F-322086ACD838}"/>
              </a:ext>
            </a:extLst>
          </p:cNvPr>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284565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61A5B2-C05D-9635-C112-72411581E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E4D0B-275C-5CBE-8DE2-C831EED060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D1E885-F6F9-8862-4F6B-5A8C88BC445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66049D8-D890-4E25-5326-4996E784BA7D}"/>
              </a:ext>
            </a:extLst>
          </p:cNvPr>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653993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85D1F-C2DD-6409-6CB7-97CAA073C1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30B37D-9352-C2FC-502E-CA2C15F805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05C2CC-28E8-124A-40A3-5D3911F7BC3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773208E-1A48-EC87-EAD0-0C28445B1538}"/>
              </a:ext>
            </a:extLst>
          </p:cNvPr>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586333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43344-A51B-D06D-CCEE-EE67AB1D0C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F31363-2849-984C-8143-3A93650F90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2C1DD4-84C5-FCD0-4E00-ED888C70CFD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A94F29A-7DD8-EF24-3573-0FCE3FB09183}"/>
              </a:ext>
            </a:extLst>
          </p:cNvPr>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32824450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4B0CD-0885-AC75-2A69-A6280FCB19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515083-7AE1-AD60-D5B9-35EF3E2733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7847BB-57B5-90F7-97AC-3214E32D796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A6F70E1-8655-2715-7F36-2FA364807D10}"/>
              </a:ext>
            </a:extLst>
          </p:cNvPr>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25919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CAF3EE-8299-431E-7FCE-A09DA437CA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732518-E632-E3C3-1AAA-39F854A9DC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26DBB6-E0AD-C6A5-AE1E-1467A5E3ED7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75CB794-F60D-E7DA-F151-CAD034D1AC78}"/>
              </a:ext>
            </a:extLst>
          </p:cNvPr>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27526334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3F442-2396-5372-822E-4A87156955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8393A0-9FB2-BB51-2A34-747828941B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B5D56D-05CB-BD9C-F303-80C61870883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A99D033-2B56-E5AF-F5E9-EA1B27EF1707}"/>
              </a:ext>
            </a:extLst>
          </p:cNvPr>
          <p:cNvSpPr>
            <a:spLocks noGrp="1"/>
          </p:cNvSpPr>
          <p:nvPr>
            <p:ph type="sldNum" sz="quarter" idx="5"/>
          </p:nvPr>
        </p:nvSpPr>
        <p:spPr/>
        <p:txBody>
          <a:bodyPr/>
          <a:lstStyle/>
          <a:p>
            <a:fld id="{38EFF46E-6B43-41F9-9272-B566D03A251C}" type="slidenum">
              <a:rPr lang="en-US" smtClean="0"/>
              <a:t>12</a:t>
            </a:fld>
            <a:endParaRPr lang="en-US"/>
          </a:p>
        </p:txBody>
      </p:sp>
    </p:spTree>
    <p:extLst>
      <p:ext uri="{BB962C8B-B14F-4D97-AF65-F5344CB8AC3E}">
        <p14:creationId xmlns:p14="http://schemas.microsoft.com/office/powerpoint/2010/main" val="3443455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4"/>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F89D142-48C7-4B2F-15DD-C1AA8B74CEA7}"/>
              </a:ext>
            </a:extLst>
          </p:cNvPr>
          <p:cNvSpPr/>
          <p:nvPr userDrawn="1"/>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ABB81958-D94B-B3A5-BE29-F93DD5E2EDB2}"/>
              </a:ext>
            </a:extLst>
          </p:cNvPr>
          <p:cNvSpPr/>
          <p:nvPr userDrawn="1"/>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B80D1EA-D037-BD68-F8A9-BA26026B7724}"/>
              </a:ext>
            </a:extLst>
          </p:cNvPr>
          <p:cNvSpPr/>
          <p:nvPr userDrawn="1"/>
        </p:nvSpPr>
        <p:spPr>
          <a:xfrm rot="20019298">
            <a:off x="51275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2164793"/>
            <a:ext cx="9677400" cy="4179161"/>
          </a:xfrm>
        </p:spPr>
        <p:txBody>
          <a:bodyPr vert="horz" lIns="91440" tIns="45720" rIns="91440" bIns="45720" rtlCol="0" anchor="b">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889246" y="548640"/>
            <a:ext cx="7769354" cy="1200698"/>
          </a:xfrm>
        </p:spPr>
        <p:txBody>
          <a:bodyPr vert="horz" lIns="91440" tIns="45720" rIns="91440" bIns="45720" rtlCol="0" anchor="t">
            <a:normAutofit/>
          </a:bodyPr>
          <a:lstStyle>
            <a:lvl1pPr marL="0" indent="0" algn="r">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8/16/2026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42362D5-E350-46C5-8BB1-F9E806A91933}" type="datetime1">
              <a:rPr lang="en-US" smtClean="0"/>
              <a:t>8/16/2026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accent4"/>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7F1247F-6CA3-A0AC-44A6-A1DB2B11FED7}"/>
              </a:ext>
            </a:extLst>
          </p:cNvPr>
          <p:cNvGrpSpPr/>
          <p:nvPr userDrawn="1"/>
        </p:nvGrpSpPr>
        <p:grpSpPr>
          <a:xfrm>
            <a:off x="152400" y="-88436"/>
            <a:ext cx="11887200" cy="7037751"/>
            <a:chOff x="152400" y="-88436"/>
            <a:chExt cx="11887200" cy="7037751"/>
          </a:xfrm>
          <a:noFill/>
        </p:grpSpPr>
        <p:sp>
          <p:nvSpPr>
            <p:cNvPr id="8" name="Freeform 7">
              <a:extLst>
                <a:ext uri="{FF2B5EF4-FFF2-40B4-BE49-F238E27FC236}">
                  <a16:creationId xmlns:a16="http://schemas.microsoft.com/office/drawing/2014/main" id="{19E09CAD-312F-EC22-A135-F4D4DC77F355}"/>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C775823C-2B12-145A-6F6C-312613D93F42}"/>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5CBAB5CD-BDAA-735F-6FCD-CEFB5E869335}"/>
                </a:ext>
              </a:extLst>
            </p:cNvPr>
            <p:cNvSpPr/>
            <p:nvPr/>
          </p:nvSpPr>
          <p:spPr>
            <a:xfrm rot="20019298">
              <a:off x="5127522" y="-88436"/>
              <a:ext cx="4005435" cy="7037751"/>
            </a:xfrm>
            <a:prstGeom prst="ellipse">
              <a:avLst/>
            </a:pr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533400"/>
            <a:ext cx="9220200" cy="2878667"/>
          </a:xfrm>
        </p:spPr>
        <p:txBody>
          <a:bodyPr vert="horz" lIns="91440" tIns="45720" rIns="91440" bIns="45720" rtlCol="0" anchor="t">
            <a:norm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309616"/>
            <a:ext cx="7391400" cy="1014984"/>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014DD65C-314F-4399-90A8-B6DFCAF21BE4}" type="datetime1">
              <a:rPr lang="en-US" smtClean="0"/>
              <a:t>8/16/2026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F1C229C-CC40-78E3-EF09-D33D172EBA74}"/>
              </a:ext>
            </a:extLst>
          </p:cNvPr>
          <p:cNvGrpSpPr/>
          <p:nvPr userDrawn="1"/>
        </p:nvGrpSpPr>
        <p:grpSpPr>
          <a:xfrm>
            <a:off x="1676400" y="27214"/>
            <a:ext cx="10363200" cy="3503886"/>
            <a:chOff x="1676400" y="27214"/>
            <a:chExt cx="10363200" cy="3503886"/>
          </a:xfrm>
        </p:grpSpPr>
        <p:sp>
          <p:nvSpPr>
            <p:cNvPr id="11" name="Freeform 10">
              <a:extLst>
                <a:ext uri="{FF2B5EF4-FFF2-40B4-BE49-F238E27FC236}">
                  <a16:creationId xmlns:a16="http://schemas.microsoft.com/office/drawing/2014/main" id="{17110133-C49E-4F8A-5C70-4F73E7B1FB64}"/>
                </a:ext>
              </a:extLst>
            </p:cNvPr>
            <p:cNvSpPr/>
            <p:nvPr/>
          </p:nvSpPr>
          <p:spPr>
            <a:xfrm>
              <a:off x="7176225" y="145360"/>
              <a:ext cx="4863375" cy="3258268"/>
            </a:xfrm>
            <a:custGeom>
              <a:avLst/>
              <a:gdLst>
                <a:gd name="connsiteX0" fmla="*/ 1609014 w 4863375"/>
                <a:gd name="connsiteY0" fmla="*/ 0 h 3258268"/>
                <a:gd name="connsiteX1" fmla="*/ 1629134 w 4863375"/>
                <a:gd name="connsiteY1" fmla="*/ 0 h 3258268"/>
                <a:gd name="connsiteX2" fmla="*/ 4863375 w 4863375"/>
                <a:gd name="connsiteY2" fmla="*/ 0 h 3258268"/>
                <a:gd name="connsiteX3" fmla="*/ 4863375 w 4863375"/>
                <a:gd name="connsiteY3" fmla="*/ 3258268 h 3258268"/>
                <a:gd name="connsiteX4" fmla="*/ 1629134 w 4863375"/>
                <a:gd name="connsiteY4" fmla="*/ 3258268 h 3258268"/>
                <a:gd name="connsiteX5" fmla="*/ 1609014 w 4863375"/>
                <a:gd name="connsiteY5" fmla="*/ 3258268 h 3258268"/>
                <a:gd name="connsiteX6" fmla="*/ 1609014 w 4863375"/>
                <a:gd name="connsiteY6" fmla="*/ 3257253 h 3258268"/>
                <a:gd name="connsiteX7" fmla="*/ 1462564 w 4863375"/>
                <a:gd name="connsiteY7" fmla="*/ 3249858 h 3258268"/>
                <a:gd name="connsiteX8" fmla="*/ 0 w 4863375"/>
                <a:gd name="connsiteY8" fmla="*/ 1629134 h 3258268"/>
                <a:gd name="connsiteX9" fmla="*/ 1462564 w 4863375"/>
                <a:gd name="connsiteY9" fmla="*/ 8412 h 3258268"/>
                <a:gd name="connsiteX10" fmla="*/ 1609014 w 4863375"/>
                <a:gd name="connsiteY10" fmla="*/ 1017 h 325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63375" h="3258268">
                  <a:moveTo>
                    <a:pt x="1609014" y="0"/>
                  </a:moveTo>
                  <a:lnTo>
                    <a:pt x="1629134" y="0"/>
                  </a:lnTo>
                  <a:lnTo>
                    <a:pt x="4863375" y="0"/>
                  </a:lnTo>
                  <a:lnTo>
                    <a:pt x="4863375" y="3258268"/>
                  </a:lnTo>
                  <a:lnTo>
                    <a:pt x="1629134" y="3258268"/>
                  </a:lnTo>
                  <a:lnTo>
                    <a:pt x="1609014" y="3258268"/>
                  </a:lnTo>
                  <a:lnTo>
                    <a:pt x="1609014" y="3257253"/>
                  </a:lnTo>
                  <a:lnTo>
                    <a:pt x="1462564" y="3249858"/>
                  </a:lnTo>
                  <a:cubicBezTo>
                    <a:pt x="641063" y="3166430"/>
                    <a:pt x="0" y="2472647"/>
                    <a:pt x="0" y="1629134"/>
                  </a:cubicBezTo>
                  <a:cubicBezTo>
                    <a:pt x="0" y="785623"/>
                    <a:pt x="641063" y="91840"/>
                    <a:pt x="1462564" y="8412"/>
                  </a:cubicBezTo>
                  <a:lnTo>
                    <a:pt x="1609014" y="101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E406EDD3-4B01-5C9C-FD33-832E34854042}"/>
                </a:ext>
              </a:extLst>
            </p:cNvPr>
            <p:cNvSpPr/>
            <p:nvPr/>
          </p:nvSpPr>
          <p:spPr>
            <a:xfrm flipH="1">
              <a:off x="1676400" y="145359"/>
              <a:ext cx="3258268" cy="325826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4D76441-A991-64F2-3817-18A222737193}"/>
                </a:ext>
              </a:extLst>
            </p:cNvPr>
            <p:cNvSpPr/>
            <p:nvPr/>
          </p:nvSpPr>
          <p:spPr>
            <a:xfrm rot="1580702" flipH="1">
              <a:off x="5058353" y="27214"/>
              <a:ext cx="1994186" cy="350388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3403627"/>
            <a:ext cx="9448800" cy="2940327"/>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077200" y="548639"/>
            <a:ext cx="3581400" cy="2466989"/>
          </a:xfrm>
        </p:spPr>
        <p:txBody>
          <a:bodyPr vert="horz" lIns="91440" tIns="45720" rIns="91440" bIns="45720" rtlCol="0" anchor="t">
            <a:normAutofit/>
          </a:bodyPr>
          <a:lstStyle>
            <a:lvl1pPr marL="0" indent="0" algn="r">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8/16/2026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36119072"/>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4">
    <p:bg>
      <p:bgPr>
        <a:solidFill>
          <a:schemeClr val="accent4"/>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40C6F76-7FFF-BBCB-356F-D54FBAC9B65A}"/>
              </a:ext>
            </a:extLst>
          </p:cNvPr>
          <p:cNvGrpSpPr/>
          <p:nvPr userDrawn="1"/>
        </p:nvGrpSpPr>
        <p:grpSpPr>
          <a:xfrm>
            <a:off x="4495800" y="3354114"/>
            <a:ext cx="7543800" cy="3503886"/>
            <a:chOff x="4495800" y="3354114"/>
            <a:chExt cx="7543800" cy="3503886"/>
          </a:xfrm>
        </p:grpSpPr>
        <p:sp>
          <p:nvSpPr>
            <p:cNvPr id="12" name="Freeform 11">
              <a:extLst>
                <a:ext uri="{FF2B5EF4-FFF2-40B4-BE49-F238E27FC236}">
                  <a16:creationId xmlns:a16="http://schemas.microsoft.com/office/drawing/2014/main" id="{23018458-6D25-D4AB-A1C0-2D566A768FA1}"/>
                </a:ext>
              </a:extLst>
            </p:cNvPr>
            <p:cNvSpPr/>
            <p:nvPr/>
          </p:nvSpPr>
          <p:spPr>
            <a:xfrm>
              <a:off x="9995625" y="3472260"/>
              <a:ext cx="2043975" cy="3258268"/>
            </a:xfrm>
            <a:custGeom>
              <a:avLst/>
              <a:gdLst>
                <a:gd name="connsiteX0" fmla="*/ 1609014 w 2043975"/>
                <a:gd name="connsiteY0" fmla="*/ 0 h 3258268"/>
                <a:gd name="connsiteX1" fmla="*/ 1629134 w 2043975"/>
                <a:gd name="connsiteY1" fmla="*/ 0 h 3258268"/>
                <a:gd name="connsiteX2" fmla="*/ 2043975 w 2043975"/>
                <a:gd name="connsiteY2" fmla="*/ 0 h 3258268"/>
                <a:gd name="connsiteX3" fmla="*/ 2043975 w 2043975"/>
                <a:gd name="connsiteY3" fmla="*/ 3258268 h 3258268"/>
                <a:gd name="connsiteX4" fmla="*/ 1629134 w 2043975"/>
                <a:gd name="connsiteY4" fmla="*/ 3258268 h 3258268"/>
                <a:gd name="connsiteX5" fmla="*/ 1609014 w 2043975"/>
                <a:gd name="connsiteY5" fmla="*/ 3258268 h 3258268"/>
                <a:gd name="connsiteX6" fmla="*/ 1609014 w 2043975"/>
                <a:gd name="connsiteY6" fmla="*/ 3257253 h 3258268"/>
                <a:gd name="connsiteX7" fmla="*/ 1462564 w 2043975"/>
                <a:gd name="connsiteY7" fmla="*/ 3249857 h 3258268"/>
                <a:gd name="connsiteX8" fmla="*/ 0 w 2043975"/>
                <a:gd name="connsiteY8" fmla="*/ 1629134 h 3258268"/>
                <a:gd name="connsiteX9" fmla="*/ 1462564 w 2043975"/>
                <a:gd name="connsiteY9" fmla="*/ 8412 h 3258268"/>
                <a:gd name="connsiteX10" fmla="*/ 1609014 w 2043975"/>
                <a:gd name="connsiteY10" fmla="*/ 1017 h 325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43975" h="3258268">
                  <a:moveTo>
                    <a:pt x="1609014" y="0"/>
                  </a:moveTo>
                  <a:lnTo>
                    <a:pt x="1629134" y="0"/>
                  </a:lnTo>
                  <a:lnTo>
                    <a:pt x="2043975" y="0"/>
                  </a:lnTo>
                  <a:lnTo>
                    <a:pt x="2043975" y="3258268"/>
                  </a:lnTo>
                  <a:lnTo>
                    <a:pt x="1629134" y="3258268"/>
                  </a:lnTo>
                  <a:lnTo>
                    <a:pt x="1609014" y="3258268"/>
                  </a:lnTo>
                  <a:lnTo>
                    <a:pt x="1609014" y="3257253"/>
                  </a:lnTo>
                  <a:lnTo>
                    <a:pt x="1462564" y="3249857"/>
                  </a:lnTo>
                  <a:cubicBezTo>
                    <a:pt x="641063" y="3166430"/>
                    <a:pt x="0" y="2472646"/>
                    <a:pt x="0" y="1629134"/>
                  </a:cubicBezTo>
                  <a:cubicBezTo>
                    <a:pt x="0" y="785623"/>
                    <a:pt x="641063" y="91840"/>
                    <a:pt x="1462564" y="8412"/>
                  </a:cubicBezTo>
                  <a:lnTo>
                    <a:pt x="1609014" y="101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7DE2CF7B-83B2-5FF4-641F-E25003A0463F}"/>
                </a:ext>
              </a:extLst>
            </p:cNvPr>
            <p:cNvSpPr/>
            <p:nvPr/>
          </p:nvSpPr>
          <p:spPr>
            <a:xfrm flipH="1">
              <a:off x="4495800" y="3472259"/>
              <a:ext cx="3258268" cy="325826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B82F94A-A375-7823-13FA-487823C8B90D}"/>
                </a:ext>
              </a:extLst>
            </p:cNvPr>
            <p:cNvSpPr/>
            <p:nvPr/>
          </p:nvSpPr>
          <p:spPr>
            <a:xfrm rot="1580702" flipH="1">
              <a:off x="7877753" y="3354114"/>
              <a:ext cx="1994186" cy="350388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533400"/>
            <a:ext cx="9220200" cy="2878667"/>
          </a:xfr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309616"/>
            <a:ext cx="7391400" cy="1014984"/>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014DD65C-314F-4399-90A8-B6DFCAF21BE4}" type="datetime1">
              <a:rPr lang="en-US" smtClean="0"/>
              <a:t>8/16/2026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44135375"/>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5">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73E250E-A5E8-BF40-545A-BB98E831F423}"/>
              </a:ext>
            </a:extLst>
          </p:cNvPr>
          <p:cNvGrpSpPr/>
          <p:nvPr userDrawn="1"/>
        </p:nvGrpSpPr>
        <p:grpSpPr>
          <a:xfrm>
            <a:off x="152400" y="-88436"/>
            <a:ext cx="11887200" cy="7037751"/>
            <a:chOff x="152400" y="-88436"/>
            <a:chExt cx="11887200" cy="7037751"/>
          </a:xfrm>
        </p:grpSpPr>
        <p:sp>
          <p:nvSpPr>
            <p:cNvPr id="7" name="Freeform 6">
              <a:extLst>
                <a:ext uri="{FF2B5EF4-FFF2-40B4-BE49-F238E27FC236}">
                  <a16:creationId xmlns:a16="http://schemas.microsoft.com/office/drawing/2014/main" id="{8F89D142-48C7-4B2F-15DD-C1AA8B74CEA7}"/>
                </a:ext>
              </a:extLst>
            </p:cNvPr>
            <p:cNvSpPr/>
            <p:nvPr userDrawn="1"/>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ABB81958-D94B-B3A5-BE29-F93DD5E2EDB2}"/>
                </a:ext>
              </a:extLst>
            </p:cNvPr>
            <p:cNvSpPr/>
            <p:nvPr userDrawn="1"/>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B80D1EA-D037-BD68-F8A9-BA26026B7724}"/>
                </a:ext>
              </a:extLst>
            </p:cNvPr>
            <p:cNvSpPr/>
            <p:nvPr userDrawn="1"/>
          </p:nvSpPr>
          <p:spPr>
            <a:xfrm rot="20019298">
              <a:off x="51275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47800" y="1701789"/>
            <a:ext cx="9296400" cy="2377440"/>
          </a:xfrm>
        </p:spPr>
        <p:txBody>
          <a:bodyPr vert="horz" lIns="91440" tIns="45720" rIns="91440" bIns="45720" rtlCol="0" anchor="b">
            <a:normAutofit/>
          </a:bodyPr>
          <a:lstStyle>
            <a:lvl1pPr algn="ct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240" y="4496731"/>
            <a:ext cx="7589520" cy="1033272"/>
          </a:xfrm>
        </p:spPr>
        <p:txBody>
          <a:bodyPr vert="horz" lIns="91440" tIns="45720" rIns="91440" bIns="45720" rtlCol="0" anchor="t">
            <a:normAutofit/>
          </a:bodyPr>
          <a:lstStyle>
            <a:lvl1pPr marL="0" indent="0" algn="ctr">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8/16/2026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1916061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accent4">
            <a:lumMod val="60000"/>
            <a:lumOff val="40000"/>
          </a:schemeClr>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E8BB56F-23F5-F445-3142-A9C8AB965DCB}"/>
              </a:ext>
            </a:extLst>
          </p:cNvPr>
          <p:cNvGrpSpPr/>
          <p:nvPr userDrawn="1"/>
        </p:nvGrpSpPr>
        <p:grpSpPr>
          <a:xfrm>
            <a:off x="152400" y="13855"/>
            <a:ext cx="3897198" cy="5072811"/>
            <a:chOff x="152400" y="13855"/>
            <a:chExt cx="3897198" cy="5072811"/>
          </a:xfrm>
          <a:solidFill>
            <a:schemeClr val="accent4">
              <a:lumMod val="20000"/>
              <a:lumOff val="80000"/>
            </a:schemeClr>
          </a:solidFill>
        </p:grpSpPr>
        <p:sp>
          <p:nvSpPr>
            <p:cNvPr id="17" name="Freeform 16">
              <a:extLst>
                <a:ext uri="{FF2B5EF4-FFF2-40B4-BE49-F238E27FC236}">
                  <a16:creationId xmlns:a16="http://schemas.microsoft.com/office/drawing/2014/main" id="{5D56D786-0245-0C22-2AA6-2D7C9C450ABB}"/>
                </a:ext>
              </a:extLst>
            </p:cNvPr>
            <p:cNvSpPr/>
            <p:nvPr/>
          </p:nvSpPr>
          <p:spPr>
            <a:xfrm flipH="1">
              <a:off x="152400" y="748306"/>
              <a:ext cx="831013" cy="3590407"/>
            </a:xfrm>
            <a:custGeom>
              <a:avLst/>
              <a:gdLst>
                <a:gd name="connsiteX0" fmla="*/ 831013 w 831013"/>
                <a:gd name="connsiteY0" fmla="*/ 0 h 3590407"/>
                <a:gd name="connsiteX1" fmla="*/ 690820 w 831013"/>
                <a:gd name="connsiteY1" fmla="*/ 127416 h 3590407"/>
                <a:gd name="connsiteX2" fmla="*/ 0 w 831013"/>
                <a:gd name="connsiteY2" fmla="*/ 1795203 h 3590407"/>
                <a:gd name="connsiteX3" fmla="*/ 690820 w 831013"/>
                <a:gd name="connsiteY3" fmla="*/ 3462990 h 3590407"/>
                <a:gd name="connsiteX4" fmla="*/ 831013 w 831013"/>
                <a:gd name="connsiteY4" fmla="*/ 3590407 h 359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1013" h="3590407">
                  <a:moveTo>
                    <a:pt x="831013" y="0"/>
                  </a:moveTo>
                  <a:lnTo>
                    <a:pt x="690820" y="127416"/>
                  </a:lnTo>
                  <a:cubicBezTo>
                    <a:pt x="263996" y="554240"/>
                    <a:pt x="0" y="1143892"/>
                    <a:pt x="0" y="1795203"/>
                  </a:cubicBezTo>
                  <a:cubicBezTo>
                    <a:pt x="0" y="2446515"/>
                    <a:pt x="263996" y="3036166"/>
                    <a:pt x="690820" y="3462990"/>
                  </a:cubicBezTo>
                  <a:lnTo>
                    <a:pt x="831013" y="3590407"/>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3BE9FC1E-2790-5A89-F064-5B9A71AB1A49}"/>
                </a:ext>
              </a:extLst>
            </p:cNvPr>
            <p:cNvSpPr/>
            <p:nvPr/>
          </p:nvSpPr>
          <p:spPr>
            <a:xfrm rot="1580702" flipH="1">
              <a:off x="1162481" y="13855"/>
              <a:ext cx="2887117" cy="507281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533403" y="5081016"/>
            <a:ext cx="11125198" cy="786384"/>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userDrawn="1">
            <p:ph type="subTitle" idx="1"/>
          </p:nvPr>
        </p:nvSpPr>
        <p:spPr>
          <a:xfrm>
            <a:off x="533400" y="5971760"/>
            <a:ext cx="11125197" cy="365125"/>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15" name="Picture Placeholder 14">
            <a:extLst>
              <a:ext uri="{FF2B5EF4-FFF2-40B4-BE49-F238E27FC236}">
                <a16:creationId xmlns:a16="http://schemas.microsoft.com/office/drawing/2014/main" id="{76A1DDD8-3860-2FD3-B42D-B8F7A132E7B1}"/>
              </a:ext>
            </a:extLst>
          </p:cNvPr>
          <p:cNvSpPr>
            <a:spLocks noGrp="1"/>
          </p:cNvSpPr>
          <p:nvPr userDrawn="1">
            <p:ph type="pic" sz="quarter" idx="17" hasCustomPrompt="1"/>
          </p:nvPr>
        </p:nvSpPr>
        <p:spPr>
          <a:xfrm>
            <a:off x="4228667" y="184903"/>
            <a:ext cx="7810933" cy="4717212"/>
          </a:xfrm>
          <a:custGeom>
            <a:avLst/>
            <a:gdLst>
              <a:gd name="connsiteX0" fmla="*/ 2329478 w 7810933"/>
              <a:gd name="connsiteY0" fmla="*/ 0 h 4717212"/>
              <a:gd name="connsiteX1" fmla="*/ 2358606 w 7810933"/>
              <a:gd name="connsiteY1" fmla="*/ 0 h 4717212"/>
              <a:gd name="connsiteX2" fmla="*/ 7810933 w 7810933"/>
              <a:gd name="connsiteY2" fmla="*/ 0 h 4717212"/>
              <a:gd name="connsiteX3" fmla="*/ 7810933 w 7810933"/>
              <a:gd name="connsiteY3" fmla="*/ 4717212 h 4717212"/>
              <a:gd name="connsiteX4" fmla="*/ 2329478 w 7810933"/>
              <a:gd name="connsiteY4" fmla="*/ 4717212 h 4717212"/>
              <a:gd name="connsiteX5" fmla="*/ 2329478 w 7810933"/>
              <a:gd name="connsiteY5" fmla="*/ 4715743 h 4717212"/>
              <a:gd name="connsiteX6" fmla="*/ 2117452 w 7810933"/>
              <a:gd name="connsiteY6" fmla="*/ 4705037 h 4717212"/>
              <a:gd name="connsiteX7" fmla="*/ 0 w 7810933"/>
              <a:gd name="connsiteY7" fmla="*/ 2358607 h 4717212"/>
              <a:gd name="connsiteX8" fmla="*/ 2117452 w 7810933"/>
              <a:gd name="connsiteY8" fmla="*/ 12178 h 4717212"/>
              <a:gd name="connsiteX9" fmla="*/ 2329478 w 7810933"/>
              <a:gd name="connsiteY9" fmla="*/ 1471 h 471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10933" h="4717212">
                <a:moveTo>
                  <a:pt x="2329478" y="0"/>
                </a:moveTo>
                <a:lnTo>
                  <a:pt x="2358606" y="0"/>
                </a:lnTo>
                <a:lnTo>
                  <a:pt x="7810933" y="0"/>
                </a:lnTo>
                <a:lnTo>
                  <a:pt x="7810933" y="4717212"/>
                </a:lnTo>
                <a:lnTo>
                  <a:pt x="2329478" y="4717212"/>
                </a:lnTo>
                <a:lnTo>
                  <a:pt x="2329478" y="4715743"/>
                </a:lnTo>
                <a:lnTo>
                  <a:pt x="2117452" y="4705037"/>
                </a:lnTo>
                <a:cubicBezTo>
                  <a:pt x="928110" y="4584253"/>
                  <a:pt x="0" y="3579816"/>
                  <a:pt x="0" y="2358607"/>
                </a:cubicBezTo>
                <a:cubicBezTo>
                  <a:pt x="0" y="1137399"/>
                  <a:pt x="928110" y="132962"/>
                  <a:pt x="2117452" y="12178"/>
                </a:cubicBezTo>
                <a:lnTo>
                  <a:pt x="2329478" y="1471"/>
                </a:lnTo>
                <a:close/>
              </a:path>
            </a:pathLst>
          </a:custGeom>
          <a:blipFill dpi="0" rotWithShape="1">
            <a:blip r:embed="rId2">
              <a:alphaModFix amt="60000"/>
            </a:blip>
            <a:srcRect/>
            <a:stretch>
              <a:fillRect t="-3" b="-3"/>
            </a:stretch>
          </a:blipFill>
        </p:spPr>
        <p:txBody>
          <a:bodyPr wrap="square">
            <a:noAutofit/>
          </a:bodyPr>
          <a:lstStyle>
            <a:lvl1pPr>
              <a:buFontTx/>
              <a:buNone/>
              <a:defRPr/>
            </a:lvl1pPr>
          </a:lstStyle>
          <a:p>
            <a:r>
              <a:rPr lang="en-US"/>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userDrawn="1">
            <p:ph type="ftr" sz="quarter" idx="15"/>
          </p:nvPr>
        </p:nvSpPr>
        <p:spPr/>
        <p:txBody>
          <a:bodyPr/>
          <a:lstStyle/>
          <a:p>
            <a:r>
              <a:rPr lang="en-US"/>
              <a:t>Sample Footer Text</a:t>
            </a:r>
          </a:p>
        </p:txBody>
      </p:sp>
      <p:sp>
        <p:nvSpPr>
          <p:cNvPr id="7" name="Date Placeholder 6">
            <a:extLst>
              <a:ext uri="{FF2B5EF4-FFF2-40B4-BE49-F238E27FC236}">
                <a16:creationId xmlns:a16="http://schemas.microsoft.com/office/drawing/2014/main" id="{1AA6C9C7-A264-237A-7F3C-46E6A7A9646D}"/>
              </a:ext>
            </a:extLst>
          </p:cNvPr>
          <p:cNvSpPr>
            <a:spLocks noGrp="1"/>
          </p:cNvSpPr>
          <p:nvPr userDrawn="1">
            <p:ph type="dt" sz="half" idx="14"/>
          </p:nvPr>
        </p:nvSpPr>
        <p:spPr/>
        <p:txBody>
          <a:bodyPr/>
          <a:lstStyle/>
          <a:p>
            <a:fld id="{5888334B-5C34-4E7E-A4B0-3A19575F6DD8}" type="datetime1">
              <a:rPr lang="en-US" smtClean="0"/>
              <a:t>8/16/2026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userDrawn="1">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4"/>
        </a:solidFill>
        <a:effectLst/>
      </p:bgPr>
    </p:bg>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87D208FF-4408-8F2B-2251-B3581082831B}"/>
              </a:ext>
            </a:extLst>
          </p:cNvPr>
          <p:cNvSpPr/>
          <p:nvPr userDrawn="1"/>
        </p:nvSpPr>
        <p:spPr>
          <a:xfrm>
            <a:off x="5217407" y="148866"/>
            <a:ext cx="6822193" cy="6544413"/>
          </a:xfrm>
          <a:custGeom>
            <a:avLst/>
            <a:gdLst>
              <a:gd name="connsiteX0" fmla="*/ 3231795 w 6822193"/>
              <a:gd name="connsiteY0" fmla="*/ 0 h 6544413"/>
              <a:gd name="connsiteX1" fmla="*/ 3272207 w 6822193"/>
              <a:gd name="connsiteY1" fmla="*/ 0 h 6544413"/>
              <a:gd name="connsiteX2" fmla="*/ 6822193 w 6822193"/>
              <a:gd name="connsiteY2" fmla="*/ 0 h 6544413"/>
              <a:gd name="connsiteX3" fmla="*/ 6822193 w 6822193"/>
              <a:gd name="connsiteY3" fmla="*/ 6544413 h 6544413"/>
              <a:gd name="connsiteX4" fmla="*/ 3272207 w 6822193"/>
              <a:gd name="connsiteY4" fmla="*/ 6544413 h 6544413"/>
              <a:gd name="connsiteX5" fmla="*/ 3231795 w 6822193"/>
              <a:gd name="connsiteY5" fmla="*/ 6544413 h 6544413"/>
              <a:gd name="connsiteX6" fmla="*/ 3231795 w 6822193"/>
              <a:gd name="connsiteY6" fmla="*/ 6542374 h 6544413"/>
              <a:gd name="connsiteX7" fmla="*/ 2937643 w 6822193"/>
              <a:gd name="connsiteY7" fmla="*/ 6527520 h 6544413"/>
              <a:gd name="connsiteX8" fmla="*/ 0 w 6822193"/>
              <a:gd name="connsiteY8" fmla="*/ 3272207 h 6544413"/>
              <a:gd name="connsiteX9" fmla="*/ 2937643 w 6822193"/>
              <a:gd name="connsiteY9" fmla="*/ 16895 h 6544413"/>
              <a:gd name="connsiteX10" fmla="*/ 3231795 w 68221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22193" h="6544413">
                <a:moveTo>
                  <a:pt x="3231795" y="0"/>
                </a:moveTo>
                <a:lnTo>
                  <a:pt x="3272207" y="0"/>
                </a:lnTo>
                <a:lnTo>
                  <a:pt x="6822193" y="0"/>
                </a:lnTo>
                <a:lnTo>
                  <a:pt x="6822193" y="6544413"/>
                </a:lnTo>
                <a:lnTo>
                  <a:pt x="3272207" y="6544413"/>
                </a:lnTo>
                <a:lnTo>
                  <a:pt x="3231795" y="6544413"/>
                </a:lnTo>
                <a:lnTo>
                  <a:pt x="3231795" y="6542374"/>
                </a:lnTo>
                <a:lnTo>
                  <a:pt x="2937643" y="6527520"/>
                </a:lnTo>
                <a:cubicBezTo>
                  <a:pt x="1287612" y="6359951"/>
                  <a:pt x="0" y="4966448"/>
                  <a:pt x="0" y="3272207"/>
                </a:cubicBezTo>
                <a:cubicBezTo>
                  <a:pt x="0" y="1577968"/>
                  <a:pt x="1287612" y="184465"/>
                  <a:pt x="2937643" y="16895"/>
                </a:cubicBezTo>
                <a:lnTo>
                  <a:pt x="3231795" y="204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F39CAD08-FF61-D70E-12C1-BA9D97FED7B0}"/>
              </a:ext>
            </a:extLst>
          </p:cNvPr>
          <p:cNvSpPr/>
          <p:nvPr userDrawn="1"/>
        </p:nvSpPr>
        <p:spPr>
          <a:xfrm flipH="1">
            <a:off x="152400" y="1586373"/>
            <a:ext cx="562714" cy="3669401"/>
          </a:xfrm>
          <a:custGeom>
            <a:avLst/>
            <a:gdLst>
              <a:gd name="connsiteX0" fmla="*/ 562714 w 562714"/>
              <a:gd name="connsiteY0" fmla="*/ 0 h 3669401"/>
              <a:gd name="connsiteX1" fmla="*/ 558842 w 562714"/>
              <a:gd name="connsiteY1" fmla="*/ 5178 h 3669401"/>
              <a:gd name="connsiteX2" fmla="*/ 0 w 562714"/>
              <a:gd name="connsiteY2" fmla="*/ 1834700 h 3669401"/>
              <a:gd name="connsiteX3" fmla="*/ 558842 w 562714"/>
              <a:gd name="connsiteY3" fmla="*/ 3664222 h 3669401"/>
              <a:gd name="connsiteX4" fmla="*/ 562714 w 562714"/>
              <a:gd name="connsiteY4" fmla="*/ 3669401 h 3669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714" h="3669401">
                <a:moveTo>
                  <a:pt x="562714" y="0"/>
                </a:moveTo>
                <a:lnTo>
                  <a:pt x="558842" y="5178"/>
                </a:lnTo>
                <a:cubicBezTo>
                  <a:pt x="206018" y="527426"/>
                  <a:pt x="0" y="1157004"/>
                  <a:pt x="0" y="1834700"/>
                </a:cubicBezTo>
                <a:cubicBezTo>
                  <a:pt x="0" y="2512396"/>
                  <a:pt x="206018" y="3141975"/>
                  <a:pt x="558842" y="3664222"/>
                </a:cubicBezTo>
                <a:lnTo>
                  <a:pt x="562714" y="366940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11843" y="533399"/>
            <a:ext cx="4746758" cy="3810001"/>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11843" y="4700224"/>
            <a:ext cx="4373842" cy="1033669"/>
          </a:xfrm>
        </p:spPr>
        <p:txBody>
          <a:bodyPr vert="horz" lIns="91440" tIns="45720" rIns="91440" bIns="45720" rtlCol="0" anchor="t">
            <a:normAutofit/>
          </a:bodyPr>
          <a:lstStyle>
            <a:lvl1pPr marL="0" indent="0">
              <a:buNone/>
              <a:defRPr lang="en-US" sz="2000" dirty="0"/>
            </a:lvl1pPr>
          </a:lstStyle>
          <a:p>
            <a:pPr lvl="0"/>
            <a:r>
              <a:rPr lang="en-US"/>
              <a:t>Click to edit Master subtitle style</a:t>
            </a:r>
          </a:p>
        </p:txBody>
      </p:sp>
      <p:sp>
        <p:nvSpPr>
          <p:cNvPr id="12" name="Picture Placeholder 19">
            <a:extLst>
              <a:ext uri="{FF2B5EF4-FFF2-40B4-BE49-F238E27FC236}">
                <a16:creationId xmlns:a16="http://schemas.microsoft.com/office/drawing/2014/main" id="{BE6812D8-B3BA-52FA-8073-259DC47B71F0}"/>
              </a:ext>
            </a:extLst>
          </p:cNvPr>
          <p:cNvSpPr>
            <a:spLocks noGrp="1"/>
          </p:cNvSpPr>
          <p:nvPr>
            <p:ph type="pic" sz="quarter" idx="13" hasCustomPrompt="1"/>
          </p:nvPr>
        </p:nvSpPr>
        <p:spPr>
          <a:xfrm>
            <a:off x="587241" y="164723"/>
            <a:ext cx="4746759" cy="6542805"/>
          </a:xfrm>
          <a:custGeom>
            <a:avLst/>
            <a:gdLst>
              <a:gd name="connsiteX0" fmla="*/ 3245777 w 4746759"/>
              <a:gd name="connsiteY0" fmla="*/ 0 h 6542805"/>
              <a:gd name="connsiteX1" fmla="*/ 3560809 w 4746759"/>
              <a:gd name="connsiteY1" fmla="*/ 0 h 6542805"/>
              <a:gd name="connsiteX2" fmla="*/ 3749050 w 4746759"/>
              <a:gd name="connsiteY2" fmla="*/ 37730 h 6542805"/>
              <a:gd name="connsiteX3" fmla="*/ 3940611 w 4746759"/>
              <a:gd name="connsiteY3" fmla="*/ 112320 h 6542805"/>
              <a:gd name="connsiteX4" fmla="*/ 4725623 w 4746759"/>
              <a:gd name="connsiteY4" fmla="*/ 1397735 h 6542805"/>
              <a:gd name="connsiteX5" fmla="*/ 4746759 w 4746759"/>
              <a:gd name="connsiteY5" fmla="*/ 1609122 h 6542805"/>
              <a:gd name="connsiteX6" fmla="*/ 4746759 w 4746759"/>
              <a:gd name="connsiteY6" fmla="*/ 2127659 h 6542805"/>
              <a:gd name="connsiteX7" fmla="*/ 4740323 w 4746759"/>
              <a:gd name="connsiteY7" fmla="*/ 2239595 h 6542805"/>
              <a:gd name="connsiteX8" fmla="*/ 4173731 w 4746759"/>
              <a:gd name="connsiteY8" fmla="*/ 4154476 h 6542805"/>
              <a:gd name="connsiteX9" fmla="*/ 817427 w 4746759"/>
              <a:gd name="connsiteY9" fmla="*/ 6419116 h 6542805"/>
              <a:gd name="connsiteX10" fmla="*/ 584307 w 4746759"/>
              <a:gd name="connsiteY10" fmla="*/ 2376960 h 6542805"/>
              <a:gd name="connsiteX11" fmla="*/ 3119310 w 4746759"/>
              <a:gd name="connsiteY11" fmla="*/ 14185 h 6542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46759" h="6542805">
                <a:moveTo>
                  <a:pt x="3245777" y="0"/>
                </a:moveTo>
                <a:lnTo>
                  <a:pt x="3560809" y="0"/>
                </a:lnTo>
                <a:lnTo>
                  <a:pt x="3749050" y="37730"/>
                </a:lnTo>
                <a:cubicBezTo>
                  <a:pt x="3814714" y="56842"/>
                  <a:pt x="3878661" y="81642"/>
                  <a:pt x="3940611" y="112320"/>
                </a:cubicBezTo>
                <a:cubicBezTo>
                  <a:pt x="4374257" y="327065"/>
                  <a:pt x="4638161" y="794254"/>
                  <a:pt x="4725623" y="1397735"/>
                </a:cubicBezTo>
                <a:lnTo>
                  <a:pt x="4746759" y="1609122"/>
                </a:lnTo>
                <a:lnTo>
                  <a:pt x="4746759" y="2127659"/>
                </a:lnTo>
                <a:lnTo>
                  <a:pt x="4740323" y="2239595"/>
                </a:lnTo>
                <a:cubicBezTo>
                  <a:pt x="4684605" y="2838710"/>
                  <a:pt x="4497147" y="3501385"/>
                  <a:pt x="4173731" y="4154476"/>
                </a:cubicBezTo>
                <a:cubicBezTo>
                  <a:pt x="3311287" y="5896050"/>
                  <a:pt x="1808620" y="6909964"/>
                  <a:pt x="817427" y="6419116"/>
                </a:cubicBezTo>
                <a:cubicBezTo>
                  <a:pt x="-173765" y="5928269"/>
                  <a:pt x="-278136" y="4118535"/>
                  <a:pt x="584307" y="2376960"/>
                </a:cubicBezTo>
                <a:cubicBezTo>
                  <a:pt x="1231140" y="1070780"/>
                  <a:pt x="2238099" y="173908"/>
                  <a:pt x="3119310" y="14185"/>
                </a:cubicBez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534656" y="6343955"/>
            <a:ext cx="2100482" cy="365125"/>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lstStyle>
            <a:lvl1pPr>
              <a:defRPr>
                <a:solidFill>
                  <a:schemeClr val="tx1"/>
                </a:solidFill>
                <a:effectLst/>
              </a:defRPr>
            </a:lvl1pPr>
          </a:lstStyle>
          <a:p>
            <a:fld id="{BFE899EF-3666-4EAB-A626-E7AA02E66CC1}" type="datetime1">
              <a:rPr lang="en-US" smtClean="0"/>
              <a:t>8/16/2026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4"/>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678C377-B342-D090-A3F1-4BB6E9101B48}"/>
              </a:ext>
            </a:extLst>
          </p:cNvPr>
          <p:cNvSpPr/>
          <p:nvPr userDrawn="1"/>
        </p:nvSpPr>
        <p:spPr>
          <a:xfrm>
            <a:off x="10676786" y="767433"/>
            <a:ext cx="1362814" cy="5307278"/>
          </a:xfrm>
          <a:custGeom>
            <a:avLst/>
            <a:gdLst>
              <a:gd name="connsiteX0" fmla="*/ 1362814 w 1362814"/>
              <a:gd name="connsiteY0" fmla="*/ 0 h 5307278"/>
              <a:gd name="connsiteX1" fmla="*/ 1362814 w 1362814"/>
              <a:gd name="connsiteY1" fmla="*/ 5307278 h 5307278"/>
              <a:gd name="connsiteX2" fmla="*/ 1190780 w 1362814"/>
              <a:gd name="connsiteY2" fmla="*/ 5178633 h 5307278"/>
              <a:gd name="connsiteX3" fmla="*/ 0 w 1362814"/>
              <a:gd name="connsiteY3" fmla="*/ 2653639 h 5307278"/>
              <a:gd name="connsiteX4" fmla="*/ 1190780 w 1362814"/>
              <a:gd name="connsiteY4" fmla="*/ 128645 h 5307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814" h="5307278">
                <a:moveTo>
                  <a:pt x="1362814" y="0"/>
                </a:moveTo>
                <a:lnTo>
                  <a:pt x="1362814" y="5307278"/>
                </a:lnTo>
                <a:lnTo>
                  <a:pt x="1190780" y="5178633"/>
                </a:lnTo>
                <a:cubicBezTo>
                  <a:pt x="463541" y="4578462"/>
                  <a:pt x="0" y="3670184"/>
                  <a:pt x="0" y="2653639"/>
                </a:cubicBezTo>
                <a:cubicBezTo>
                  <a:pt x="0" y="1637095"/>
                  <a:pt x="463541" y="728816"/>
                  <a:pt x="1190780" y="128645"/>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AA1FB54D-B979-7DC2-508A-4E3A1424DA8E}"/>
              </a:ext>
            </a:extLst>
          </p:cNvPr>
          <p:cNvSpPr/>
          <p:nvPr userDrawn="1"/>
        </p:nvSpPr>
        <p:spPr>
          <a:xfrm rot="20019298">
            <a:off x="64229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2590" y="3070307"/>
            <a:ext cx="3736010" cy="2845567"/>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28685" y="568036"/>
            <a:ext cx="3729915" cy="1123122"/>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9" name="Picture Placeholder 12">
            <a:extLst>
              <a:ext uri="{FF2B5EF4-FFF2-40B4-BE49-F238E27FC236}">
                <a16:creationId xmlns:a16="http://schemas.microsoft.com/office/drawing/2014/main" id="{D352C733-7F5C-C8F4-267E-B020FB5CC931}"/>
              </a:ext>
            </a:extLst>
          </p:cNvPr>
          <p:cNvSpPr>
            <a:spLocks noGrp="1"/>
          </p:cNvSpPr>
          <p:nvPr>
            <p:ph type="pic" sz="quarter" idx="13" hasCustomPrompt="1"/>
          </p:nvPr>
        </p:nvSpPr>
        <p:spPr>
          <a:xfrm>
            <a:off x="152399" y="164720"/>
            <a:ext cx="6016752" cy="6528559"/>
          </a:xfrm>
          <a:custGeom>
            <a:avLst/>
            <a:gdLst>
              <a:gd name="connsiteX0" fmla="*/ 0 w 6022093"/>
              <a:gd name="connsiteY0" fmla="*/ 0 h 6528559"/>
              <a:gd name="connsiteX1" fmla="*/ 3063832 w 6022093"/>
              <a:gd name="connsiteY1" fmla="*/ 0 h 6528559"/>
              <a:gd name="connsiteX2" fmla="*/ 3084452 w 6022093"/>
              <a:gd name="connsiteY2" fmla="*/ 1041 h 6528559"/>
              <a:gd name="connsiteX3" fmla="*/ 6007231 w 6022093"/>
              <a:gd name="connsiteY3" fmla="*/ 2942433 h 6528559"/>
              <a:gd name="connsiteX4" fmla="*/ 6022093 w 6022093"/>
              <a:gd name="connsiteY4" fmla="*/ 3256333 h 6528559"/>
              <a:gd name="connsiteX5" fmla="*/ 6022093 w 6022093"/>
              <a:gd name="connsiteY5" fmla="*/ 3256373 h 6528559"/>
              <a:gd name="connsiteX6" fmla="*/ 6007231 w 6022093"/>
              <a:gd name="connsiteY6" fmla="*/ 3570273 h 6528559"/>
              <a:gd name="connsiteX7" fmla="*/ 3084452 w 6022093"/>
              <a:gd name="connsiteY7" fmla="*/ 6511666 h 6528559"/>
              <a:gd name="connsiteX8" fmla="*/ 2790299 w 6022093"/>
              <a:gd name="connsiteY8" fmla="*/ 6526520 h 6528559"/>
              <a:gd name="connsiteX9" fmla="*/ 2790299 w 6022093"/>
              <a:gd name="connsiteY9" fmla="*/ 6528559 h 6528559"/>
              <a:gd name="connsiteX10" fmla="*/ 2749888 w 6022093"/>
              <a:gd name="connsiteY10" fmla="*/ 6528559 h 6528559"/>
              <a:gd name="connsiteX11" fmla="*/ 0 w 6022093"/>
              <a:gd name="connsiteY11" fmla="*/ 6528559 h 6528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22093" h="6528559">
                <a:moveTo>
                  <a:pt x="0" y="0"/>
                </a:moveTo>
                <a:lnTo>
                  <a:pt x="3063832" y="0"/>
                </a:lnTo>
                <a:lnTo>
                  <a:pt x="3084452" y="1041"/>
                </a:lnTo>
                <a:cubicBezTo>
                  <a:pt x="4631356" y="158137"/>
                  <a:pt x="5859727" y="1392714"/>
                  <a:pt x="6007231" y="2942433"/>
                </a:cubicBezTo>
                <a:lnTo>
                  <a:pt x="6022093" y="3256333"/>
                </a:lnTo>
                <a:lnTo>
                  <a:pt x="6022093" y="3256373"/>
                </a:lnTo>
                <a:lnTo>
                  <a:pt x="6007231" y="3570273"/>
                </a:lnTo>
                <a:cubicBezTo>
                  <a:pt x="5859727" y="5119993"/>
                  <a:pt x="4631356" y="6354570"/>
                  <a:pt x="3084452" y="6511666"/>
                </a:cubicBezTo>
                <a:lnTo>
                  <a:pt x="2790299" y="6526520"/>
                </a:lnTo>
                <a:lnTo>
                  <a:pt x="2790299" y="6528559"/>
                </a:lnTo>
                <a:lnTo>
                  <a:pt x="2749888" y="6528559"/>
                </a:lnTo>
                <a:lnTo>
                  <a:pt x="0" y="6528559"/>
                </a:lnTo>
                <a:close/>
              </a:path>
            </a:pathLst>
          </a:custGeom>
          <a:blipFill dpi="0" rotWithShape="1">
            <a:blip r:embed="rId2">
              <a:alphaModFix amt="60000"/>
            </a:blip>
            <a:srcRect/>
            <a:stretch>
              <a:fillRect l="-2897" r="-2897"/>
            </a:stretch>
          </a:blipFill>
        </p:spPr>
        <p:txBody>
          <a:bodyPr wrap="square">
            <a:noAutofit/>
          </a:bodyPr>
          <a:lstStyle>
            <a:lvl1pPr>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1F92EF8E-B9EB-49F8-83E1-F362FA442011}" type="datetime1">
              <a:rPr lang="en-US" smtClean="0"/>
              <a:t>8/16/2026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4"/>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D5FAC22-3E6A-0CAE-40EA-3ABA0592E4DC}"/>
              </a:ext>
            </a:extLst>
          </p:cNvPr>
          <p:cNvGrpSpPr/>
          <p:nvPr userDrawn="1"/>
        </p:nvGrpSpPr>
        <p:grpSpPr>
          <a:xfrm flipH="1">
            <a:off x="165100" y="27214"/>
            <a:ext cx="11874500" cy="3503886"/>
            <a:chOff x="-11811000" y="-88436"/>
            <a:chExt cx="23850600" cy="7037751"/>
          </a:xfrm>
          <a:solidFill>
            <a:schemeClr val="accent4">
              <a:lumMod val="60000"/>
              <a:lumOff val="40000"/>
            </a:schemeClr>
          </a:solidFill>
        </p:grpSpPr>
        <p:sp>
          <p:nvSpPr>
            <p:cNvPr id="7" name="Freeform 6">
              <a:extLst>
                <a:ext uri="{FF2B5EF4-FFF2-40B4-BE49-F238E27FC236}">
                  <a16:creationId xmlns:a16="http://schemas.microsoft.com/office/drawing/2014/main" id="{195FBA9E-F968-3354-377B-B6BB223B15FD}"/>
                </a:ext>
              </a:extLst>
            </p:cNvPr>
            <p:cNvSpPr/>
            <p:nvPr/>
          </p:nvSpPr>
          <p:spPr>
            <a:xfrm flipH="1">
              <a:off x="-11811000" y="148866"/>
              <a:ext cx="12803893" cy="6544413"/>
            </a:xfrm>
            <a:custGeom>
              <a:avLst/>
              <a:gdLst>
                <a:gd name="connsiteX0" fmla="*/ 6410542 w 6410542"/>
                <a:gd name="connsiteY0" fmla="*/ 0 h 3276600"/>
                <a:gd name="connsiteX1" fmla="*/ 1638300 w 6410542"/>
                <a:gd name="connsiteY1" fmla="*/ 0 h 3276600"/>
                <a:gd name="connsiteX2" fmla="*/ 1618067 w 6410542"/>
                <a:gd name="connsiteY2" fmla="*/ 0 h 3276600"/>
                <a:gd name="connsiteX3" fmla="*/ 1618067 w 6410542"/>
                <a:gd name="connsiteY3" fmla="*/ 1022 h 3276600"/>
                <a:gd name="connsiteX4" fmla="*/ 1470793 w 6410542"/>
                <a:gd name="connsiteY4" fmla="*/ 8459 h 3276600"/>
                <a:gd name="connsiteX5" fmla="*/ 0 w 6410542"/>
                <a:gd name="connsiteY5" fmla="*/ 1638300 h 3276600"/>
                <a:gd name="connsiteX6" fmla="*/ 1470793 w 6410542"/>
                <a:gd name="connsiteY6" fmla="*/ 3268142 h 3276600"/>
                <a:gd name="connsiteX7" fmla="*/ 1618067 w 6410542"/>
                <a:gd name="connsiteY7" fmla="*/ 3275579 h 3276600"/>
                <a:gd name="connsiteX8" fmla="*/ 1618067 w 6410542"/>
                <a:gd name="connsiteY8" fmla="*/ 3276600 h 3276600"/>
                <a:gd name="connsiteX9" fmla="*/ 1638300 w 6410542"/>
                <a:gd name="connsiteY9" fmla="*/ 3276600 h 3276600"/>
                <a:gd name="connsiteX10" fmla="*/ 6410542 w 6410542"/>
                <a:gd name="connsiteY10" fmla="*/ 3276600 h 327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10542" h="3276600">
                  <a:moveTo>
                    <a:pt x="6410542" y="0"/>
                  </a:moveTo>
                  <a:lnTo>
                    <a:pt x="1638300" y="0"/>
                  </a:lnTo>
                  <a:lnTo>
                    <a:pt x="1618067" y="0"/>
                  </a:lnTo>
                  <a:lnTo>
                    <a:pt x="1618067" y="1022"/>
                  </a:lnTo>
                  <a:lnTo>
                    <a:pt x="1470793" y="8459"/>
                  </a:lnTo>
                  <a:cubicBezTo>
                    <a:pt x="644670" y="92356"/>
                    <a:pt x="0" y="790043"/>
                    <a:pt x="0" y="1638300"/>
                  </a:cubicBezTo>
                  <a:cubicBezTo>
                    <a:pt x="0" y="2486558"/>
                    <a:pt x="644670" y="3184245"/>
                    <a:pt x="1470793" y="3268142"/>
                  </a:cubicBezTo>
                  <a:lnTo>
                    <a:pt x="1618067" y="3275579"/>
                  </a:lnTo>
                  <a:lnTo>
                    <a:pt x="1618067" y="3276600"/>
                  </a:lnTo>
                  <a:lnTo>
                    <a:pt x="1638300" y="3276600"/>
                  </a:lnTo>
                  <a:lnTo>
                    <a:pt x="6410542" y="327660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54A776E2-E8FB-95BD-B1DE-B62FEEB92D65}"/>
                </a:ext>
              </a:extLst>
            </p:cNvPr>
            <p:cNvSpPr/>
            <p:nvPr/>
          </p:nvSpPr>
          <p:spPr>
            <a:xfrm>
              <a:off x="5495186" y="148865"/>
              <a:ext cx="6544414" cy="65444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A651FE85-1B8E-330B-F931-0F7C22842C94}"/>
                </a:ext>
              </a:extLst>
            </p:cNvPr>
            <p:cNvSpPr/>
            <p:nvPr/>
          </p:nvSpPr>
          <p:spPr>
            <a:xfrm rot="20019298">
              <a:off x="12413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1" y="1417671"/>
            <a:ext cx="11125198" cy="4906929"/>
          </a:xfrm>
        </p:spPr>
        <p:txBody>
          <a:bodyPr vert="horz" lIns="91440" tIns="45720" rIns="91440" bIns="45720" rtlCol="0" anchor="b">
            <a:normAutofit/>
          </a:bodyPr>
          <a:lstStyle>
            <a:lvl1pPr>
              <a:defRPr lang="en-US" sz="6000" dirty="0">
                <a:solidFill>
                  <a:schemeClr val="bg1"/>
                </a:solidFill>
              </a:defRPr>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8/16/2026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709652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417671"/>
            <a:ext cx="7991856" cy="4906929"/>
          </a:xfrm>
        </p:spPr>
        <p:txBody>
          <a:bodyPr vert="horz" lIns="91440" tIns="45720" rIns="91440" bIns="45720" rtlCol="0" anchor="b">
            <a:normAutofit/>
          </a:bodyPr>
          <a:lstStyle>
            <a:lvl1pPr>
              <a:defRPr lang="en-US" sz="6000" dirty="0">
                <a:solidFill>
                  <a:schemeClr val="bg1"/>
                </a:solidFill>
              </a:defRPr>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8/16/2026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grpSp>
        <p:nvGrpSpPr>
          <p:cNvPr id="10" name="Group 9">
            <a:extLst>
              <a:ext uri="{FF2B5EF4-FFF2-40B4-BE49-F238E27FC236}">
                <a16:creationId xmlns:a16="http://schemas.microsoft.com/office/drawing/2014/main" id="{2D7EB68C-2DDD-FE8A-6EB5-66C78A0A1477}"/>
              </a:ext>
            </a:extLst>
          </p:cNvPr>
          <p:cNvGrpSpPr/>
          <p:nvPr userDrawn="1"/>
        </p:nvGrpSpPr>
        <p:grpSpPr>
          <a:xfrm>
            <a:off x="7467600" y="145359"/>
            <a:ext cx="5101079" cy="3321366"/>
            <a:chOff x="7467600" y="145359"/>
            <a:chExt cx="5101079" cy="3321366"/>
          </a:xfrm>
          <a:noFill/>
        </p:grpSpPr>
        <p:sp>
          <p:nvSpPr>
            <p:cNvPr id="11" name="Oval 10">
              <a:extLst>
                <a:ext uri="{FF2B5EF4-FFF2-40B4-BE49-F238E27FC236}">
                  <a16:creationId xmlns:a16="http://schemas.microsoft.com/office/drawing/2014/main" id="{DE2858AD-93D6-09F5-251D-CA5BC6A732B1}"/>
                </a:ext>
              </a:extLst>
            </p:cNvPr>
            <p:cNvSpPr/>
            <p:nvPr/>
          </p:nvSpPr>
          <p:spPr>
            <a:xfrm flipH="1">
              <a:off x="7467600" y="145359"/>
              <a:ext cx="3258268" cy="3258268"/>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88FB9CD1-5066-7947-860E-6DA70598A7F5}"/>
                </a:ext>
              </a:extLst>
            </p:cNvPr>
            <p:cNvSpPr/>
            <p:nvPr/>
          </p:nvSpPr>
          <p:spPr>
            <a:xfrm rot="1580702" flipH="1">
              <a:off x="10803319" y="224760"/>
              <a:ext cx="1765360" cy="3241965"/>
            </a:xfrm>
            <a:custGeom>
              <a:avLst/>
              <a:gdLst>
                <a:gd name="connsiteX0" fmla="*/ 1290822 w 1765360"/>
                <a:gd name="connsiteY0" fmla="*/ 0 h 3241965"/>
                <a:gd name="connsiteX1" fmla="*/ 0 w 1765360"/>
                <a:gd name="connsiteY1" fmla="*/ 2606621 h 3241965"/>
                <a:gd name="connsiteX2" fmla="*/ 63216 w 1765360"/>
                <a:gd name="connsiteY2" fmla="*/ 2728833 h 3241965"/>
                <a:gd name="connsiteX3" fmla="*/ 768267 w 1765360"/>
                <a:gd name="connsiteY3" fmla="*/ 3241965 h 3241965"/>
                <a:gd name="connsiteX4" fmla="*/ 1765360 w 1765360"/>
                <a:gd name="connsiteY4" fmla="*/ 1490022 h 3241965"/>
                <a:gd name="connsiteX5" fmla="*/ 1325750 w 1765360"/>
                <a:gd name="connsiteY5" fmla="*/ 37283 h 3241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5360" h="3241965">
                  <a:moveTo>
                    <a:pt x="1290822" y="0"/>
                  </a:moveTo>
                  <a:lnTo>
                    <a:pt x="0" y="2606621"/>
                  </a:lnTo>
                  <a:lnTo>
                    <a:pt x="63216" y="2728833"/>
                  </a:lnTo>
                  <a:cubicBezTo>
                    <a:pt x="243654" y="3045872"/>
                    <a:pt x="492927" y="3241965"/>
                    <a:pt x="768267" y="3241965"/>
                  </a:cubicBezTo>
                  <a:cubicBezTo>
                    <a:pt x="1318946" y="3241965"/>
                    <a:pt x="1765360" y="2457593"/>
                    <a:pt x="1765360" y="1490022"/>
                  </a:cubicBezTo>
                  <a:cubicBezTo>
                    <a:pt x="1765359" y="885290"/>
                    <a:pt x="1590980" y="352121"/>
                    <a:pt x="1325750" y="37283"/>
                  </a:cubicBezTo>
                  <a:close/>
                </a:path>
              </a:pathLst>
            </a:cu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110115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3">
    <p:bg>
      <p:bgPr>
        <a:solidFill>
          <a:schemeClr val="accent2">
            <a:lumMod val="60000"/>
            <a:lumOff val="4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58D9E43-C893-13A3-BC1E-4F2FC3ABA863}"/>
              </a:ext>
            </a:extLst>
          </p:cNvPr>
          <p:cNvGrpSpPr/>
          <p:nvPr userDrawn="1"/>
        </p:nvGrpSpPr>
        <p:grpSpPr>
          <a:xfrm>
            <a:off x="152400" y="-88436"/>
            <a:ext cx="11887200" cy="7037751"/>
            <a:chOff x="152400" y="-88436"/>
            <a:chExt cx="11887200" cy="7037751"/>
          </a:xfrm>
          <a:solidFill>
            <a:schemeClr val="accent2">
              <a:lumMod val="40000"/>
              <a:lumOff val="60000"/>
            </a:schemeClr>
          </a:solidFill>
        </p:grpSpPr>
        <p:sp>
          <p:nvSpPr>
            <p:cNvPr id="7" name="Freeform 6">
              <a:extLst>
                <a:ext uri="{FF2B5EF4-FFF2-40B4-BE49-F238E27FC236}">
                  <a16:creationId xmlns:a16="http://schemas.microsoft.com/office/drawing/2014/main" id="{25581FE7-8801-4CE4-8D5C-D970782A5284}"/>
                </a:ext>
              </a:extLst>
            </p:cNvPr>
            <p:cNvSpPr/>
            <p:nvPr/>
          </p:nvSpPr>
          <p:spPr>
            <a:xfrm flipH="1">
              <a:off x="152400" y="1232438"/>
              <a:ext cx="840493" cy="4377271"/>
            </a:xfrm>
            <a:custGeom>
              <a:avLst/>
              <a:gdLst>
                <a:gd name="connsiteX0" fmla="*/ 840493 w 840493"/>
                <a:gd name="connsiteY0" fmla="*/ 0 h 4377271"/>
                <a:gd name="connsiteX1" fmla="*/ 661895 w 840493"/>
                <a:gd name="connsiteY1" fmla="*/ 215111 h 4377271"/>
                <a:gd name="connsiteX2" fmla="*/ 0 w 840493"/>
                <a:gd name="connsiteY2" fmla="*/ 2188635 h 4377271"/>
                <a:gd name="connsiteX3" fmla="*/ 661895 w 840493"/>
                <a:gd name="connsiteY3" fmla="*/ 4162161 h 4377271"/>
                <a:gd name="connsiteX4" fmla="*/ 840493 w 840493"/>
                <a:gd name="connsiteY4" fmla="*/ 4377271 h 4377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0493" h="4377271">
                  <a:moveTo>
                    <a:pt x="840493" y="0"/>
                  </a:moveTo>
                  <a:lnTo>
                    <a:pt x="661895" y="215111"/>
                  </a:lnTo>
                  <a:cubicBezTo>
                    <a:pt x="246457" y="763738"/>
                    <a:pt x="0" y="1447405"/>
                    <a:pt x="0" y="2188635"/>
                  </a:cubicBezTo>
                  <a:cubicBezTo>
                    <a:pt x="0" y="2929865"/>
                    <a:pt x="246457" y="3613533"/>
                    <a:pt x="661895" y="4162161"/>
                  </a:cubicBezTo>
                  <a:lnTo>
                    <a:pt x="840493" y="4377271"/>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91F9810F-42BE-E811-B91C-7CAAE70C7FA9}"/>
                </a:ext>
              </a:extLst>
            </p:cNvPr>
            <p:cNvSpPr/>
            <p:nvPr/>
          </p:nvSpPr>
          <p:spPr>
            <a:xfrm>
              <a:off x="5495186" y="148865"/>
              <a:ext cx="6544414" cy="65444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C8D0CE59-5E91-1783-39F8-B47864052342}"/>
                </a:ext>
              </a:extLst>
            </p:cNvPr>
            <p:cNvSpPr/>
            <p:nvPr/>
          </p:nvSpPr>
          <p:spPr>
            <a:xfrm rot="20019298">
              <a:off x="12413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533400"/>
            <a:ext cx="7991856" cy="5791200"/>
          </a:xfrm>
        </p:spPr>
        <p:txBody>
          <a:bodyPr vert="horz" lIns="91440" tIns="45720" rIns="91440" bIns="45720" rtlCol="0" anchor="ctr">
            <a:normAutofit/>
          </a:bodyPr>
          <a:lstStyle>
            <a:lvl1pPr>
              <a:defRPr lang="en-US" sz="6000" dirty="0">
                <a:solidFill>
                  <a:schemeClr val="bg1"/>
                </a:solidFill>
              </a:defRPr>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8/16/2026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945443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9A9A97A7-E55F-0BAE-A131-F5B08A92CB91}"/>
              </a:ext>
            </a:extLst>
          </p:cNvPr>
          <p:cNvGrpSpPr/>
          <p:nvPr userDrawn="1"/>
        </p:nvGrpSpPr>
        <p:grpSpPr>
          <a:xfrm>
            <a:off x="152400" y="-88436"/>
            <a:ext cx="11887200" cy="7037751"/>
            <a:chOff x="152400" y="-88436"/>
            <a:chExt cx="11887200" cy="7037751"/>
          </a:xfrm>
        </p:grpSpPr>
        <p:sp>
          <p:nvSpPr>
            <p:cNvPr id="11" name="Freeform 10">
              <a:extLst>
                <a:ext uri="{FF2B5EF4-FFF2-40B4-BE49-F238E27FC236}">
                  <a16:creationId xmlns:a16="http://schemas.microsoft.com/office/drawing/2014/main" id="{6B783C9A-B253-FF6F-D553-A5F4F5FD8DAC}"/>
                </a:ext>
              </a:extLst>
            </p:cNvPr>
            <p:cNvSpPr/>
            <p:nvPr userDrawn="1"/>
          </p:nvSpPr>
          <p:spPr>
            <a:xfrm>
              <a:off x="7922507" y="148866"/>
              <a:ext cx="4117093" cy="6544413"/>
            </a:xfrm>
            <a:custGeom>
              <a:avLst/>
              <a:gdLst>
                <a:gd name="connsiteX0" fmla="*/ 3231795 w 4117093"/>
                <a:gd name="connsiteY0" fmla="*/ 0 h 6544413"/>
                <a:gd name="connsiteX1" fmla="*/ 3272207 w 4117093"/>
                <a:gd name="connsiteY1" fmla="*/ 0 h 6544413"/>
                <a:gd name="connsiteX2" fmla="*/ 4117093 w 4117093"/>
                <a:gd name="connsiteY2" fmla="*/ 0 h 6544413"/>
                <a:gd name="connsiteX3" fmla="*/ 4117093 w 4117093"/>
                <a:gd name="connsiteY3" fmla="*/ 6544413 h 6544413"/>
                <a:gd name="connsiteX4" fmla="*/ 3272207 w 4117093"/>
                <a:gd name="connsiteY4" fmla="*/ 6544413 h 6544413"/>
                <a:gd name="connsiteX5" fmla="*/ 3231795 w 4117093"/>
                <a:gd name="connsiteY5" fmla="*/ 6544413 h 6544413"/>
                <a:gd name="connsiteX6" fmla="*/ 3231795 w 4117093"/>
                <a:gd name="connsiteY6" fmla="*/ 6542374 h 6544413"/>
                <a:gd name="connsiteX7" fmla="*/ 2937642 w 4117093"/>
                <a:gd name="connsiteY7" fmla="*/ 6527520 h 6544413"/>
                <a:gd name="connsiteX8" fmla="*/ 0 w 4117093"/>
                <a:gd name="connsiteY8" fmla="*/ 3272207 h 6544413"/>
                <a:gd name="connsiteX9" fmla="*/ 2937642 w 4117093"/>
                <a:gd name="connsiteY9" fmla="*/ 16895 h 6544413"/>
                <a:gd name="connsiteX10" fmla="*/ 3231795 w 41170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17093" h="6544413">
                  <a:moveTo>
                    <a:pt x="3231795" y="0"/>
                  </a:moveTo>
                  <a:lnTo>
                    <a:pt x="3272207" y="0"/>
                  </a:lnTo>
                  <a:lnTo>
                    <a:pt x="4117093" y="0"/>
                  </a:lnTo>
                  <a:lnTo>
                    <a:pt x="4117093" y="6544413"/>
                  </a:lnTo>
                  <a:lnTo>
                    <a:pt x="3272207" y="6544413"/>
                  </a:lnTo>
                  <a:lnTo>
                    <a:pt x="3231795" y="6544413"/>
                  </a:lnTo>
                  <a:lnTo>
                    <a:pt x="3231795" y="6542374"/>
                  </a:lnTo>
                  <a:lnTo>
                    <a:pt x="2937642" y="6527520"/>
                  </a:lnTo>
                  <a:cubicBezTo>
                    <a:pt x="1287611" y="6359951"/>
                    <a:pt x="0" y="4966448"/>
                    <a:pt x="0" y="3272207"/>
                  </a:cubicBezTo>
                  <a:cubicBezTo>
                    <a:pt x="0" y="1577968"/>
                    <a:pt x="1287611" y="184465"/>
                    <a:pt x="2937642" y="16895"/>
                  </a:cubicBezTo>
                  <a:lnTo>
                    <a:pt x="3231795" y="2042"/>
                  </a:lnTo>
                  <a:close/>
                </a:path>
              </a:pathLst>
            </a:cu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1">
              <a:extLst>
                <a:ext uri="{FF2B5EF4-FFF2-40B4-BE49-F238E27FC236}">
                  <a16:creationId xmlns:a16="http://schemas.microsoft.com/office/drawing/2014/main" id="{93A63ED0-841C-F782-6653-979D22DF6C95}"/>
                </a:ext>
              </a:extLst>
            </p:cNvPr>
            <p:cNvSpPr/>
            <p:nvPr userDrawn="1"/>
          </p:nvSpPr>
          <p:spPr>
            <a:xfrm flipH="1">
              <a:off x="152400" y="148976"/>
              <a:ext cx="3267814" cy="6544192"/>
            </a:xfrm>
            <a:custGeom>
              <a:avLst/>
              <a:gdLst>
                <a:gd name="connsiteX0" fmla="*/ 3267814 w 3267814"/>
                <a:gd name="connsiteY0" fmla="*/ 0 h 6544192"/>
                <a:gd name="connsiteX1" fmla="*/ 3103820 w 3267814"/>
                <a:gd name="connsiteY1" fmla="*/ 4147 h 6544192"/>
                <a:gd name="connsiteX2" fmla="*/ 0 w 3267814"/>
                <a:gd name="connsiteY2" fmla="*/ 3272096 h 6544192"/>
                <a:gd name="connsiteX3" fmla="*/ 3103820 w 3267814"/>
                <a:gd name="connsiteY3" fmla="*/ 6540046 h 6544192"/>
                <a:gd name="connsiteX4" fmla="*/ 3267814 w 3267814"/>
                <a:gd name="connsiteY4" fmla="*/ 6544192 h 654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7814" h="6544192">
                  <a:moveTo>
                    <a:pt x="3267814" y="0"/>
                  </a:moveTo>
                  <a:lnTo>
                    <a:pt x="3103820" y="4147"/>
                  </a:lnTo>
                  <a:cubicBezTo>
                    <a:pt x="1374884" y="91787"/>
                    <a:pt x="0" y="1521381"/>
                    <a:pt x="0" y="3272096"/>
                  </a:cubicBezTo>
                  <a:cubicBezTo>
                    <a:pt x="0" y="5022812"/>
                    <a:pt x="1374884" y="6452406"/>
                    <a:pt x="3103820" y="6540046"/>
                  </a:cubicBezTo>
                  <a:lnTo>
                    <a:pt x="3267814" y="6544192"/>
                  </a:lnTo>
                  <a:close/>
                </a:path>
              </a:pathLst>
            </a:cu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743BBC8E-F678-5E09-880C-F49241B17E3F}"/>
                </a:ext>
              </a:extLst>
            </p:cNvPr>
            <p:cNvSpPr/>
            <p:nvPr userDrawn="1"/>
          </p:nvSpPr>
          <p:spPr>
            <a:xfrm rot="1580702" flipH="1">
              <a:off x="3668643" y="-88436"/>
              <a:ext cx="4005435" cy="7037751"/>
            </a:xfrm>
            <a:prstGeom prst="ellipse">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3401" y="533399"/>
            <a:ext cx="8555271" cy="1894055"/>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4934" y="2667001"/>
            <a:ext cx="8555271" cy="3648176"/>
          </a:xfrm>
        </p:spPr>
        <p:txBody>
          <a:bodyPr anchor="b">
            <a:normAutofit/>
          </a:bodyPr>
          <a:lstStyle>
            <a:lvl1pPr marL="457200" indent="-457200">
              <a:spcBef>
                <a:spcPts val="0"/>
              </a:spcBef>
              <a:buFont typeface="+mj-lt"/>
              <a:buAutoNum type="arabicPeriod"/>
              <a:defRPr sz="1800"/>
            </a:lvl1pPr>
            <a:lvl2pPr marL="685800" indent="-457200">
              <a:spcBef>
                <a:spcPts val="0"/>
              </a:spcBef>
              <a:buFont typeface="+mj-lt"/>
              <a:buAutoNum type="arabicPeriod"/>
              <a:defRPr sz="1800"/>
            </a:lvl2pPr>
            <a:lvl3pPr marL="800100" indent="-342900">
              <a:spcBef>
                <a:spcPts val="0"/>
              </a:spcBef>
              <a:buFont typeface="+mj-lt"/>
              <a:buAutoNum type="arabicPeriod"/>
              <a:defRPr sz="1800"/>
            </a:lvl3pPr>
            <a:lvl4pPr marL="1028700" indent="-342900">
              <a:spcBef>
                <a:spcPts val="0"/>
              </a:spcBef>
              <a:buFont typeface="+mj-lt"/>
              <a:buAutoNum type="arabicPeriod"/>
              <a:defRPr sz="1800"/>
            </a:lvl4pPr>
            <a:lvl5pPr marL="1257300" indent="-342900">
              <a:spcBef>
                <a:spcPts val="0"/>
              </a:spcBef>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4F1AC263-88EE-42CC-B640-B12BA856CF71}" type="datetime1">
              <a:rPr lang="en-US" smtClean="0"/>
              <a:t>8/16/2026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73360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2">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3401" y="533399"/>
            <a:ext cx="8555271" cy="1894055"/>
          </a:xfrm>
        </p:spPr>
        <p:txBody>
          <a:bodyPr anchor="b">
            <a:normAutofit/>
          </a:bodyPr>
          <a:lstStyle>
            <a:lvl1pPr>
              <a:defRPr sz="4400"/>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401" y="168274"/>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893929" y="168274"/>
            <a:ext cx="2202644" cy="365125"/>
          </a:xfrm>
        </p:spPr>
        <p:txBody>
          <a:bodyPr/>
          <a:lstStyle/>
          <a:p>
            <a:fld id="{4F1AC263-88EE-42CC-B640-B12BA856CF71}" type="datetime1">
              <a:rPr lang="en-US" smtClean="0"/>
              <a:t>8/16/2026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168274"/>
            <a:ext cx="511504" cy="365125"/>
          </a:xfrm>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4934" y="2667001"/>
            <a:ext cx="8555271" cy="3648176"/>
          </a:xfrm>
        </p:spPr>
        <p:txBody>
          <a:bodyPr anchor="b">
            <a:normAutofit/>
          </a:bodyPr>
          <a:lstStyle>
            <a:lvl1pPr marL="457200" indent="-457200">
              <a:spcBef>
                <a:spcPts val="0"/>
              </a:spcBef>
              <a:buFont typeface="+mj-lt"/>
              <a:buAutoNum type="arabicPeriod"/>
              <a:defRPr sz="1800"/>
            </a:lvl1pPr>
            <a:lvl2pPr marL="685800" indent="-457200">
              <a:spcBef>
                <a:spcPts val="0"/>
              </a:spcBef>
              <a:buFont typeface="+mj-lt"/>
              <a:buAutoNum type="arabicPeriod"/>
              <a:defRPr sz="1800"/>
            </a:lvl2pPr>
            <a:lvl3pPr marL="800100" indent="-342900">
              <a:spcBef>
                <a:spcPts val="0"/>
              </a:spcBef>
              <a:buFont typeface="+mj-lt"/>
              <a:buAutoNum type="arabicPeriod"/>
              <a:defRPr sz="1800"/>
            </a:lvl3pPr>
            <a:lvl4pPr marL="1028700" indent="-342900">
              <a:spcBef>
                <a:spcPts val="0"/>
              </a:spcBef>
              <a:buFont typeface="+mj-lt"/>
              <a:buAutoNum type="arabicPeriod"/>
              <a:defRPr sz="1800"/>
            </a:lvl4pPr>
            <a:lvl5pPr marL="1257300" indent="-342900">
              <a:spcBef>
                <a:spcPts val="0"/>
              </a:spcBef>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6" name="Group 5">
            <a:extLst>
              <a:ext uri="{FF2B5EF4-FFF2-40B4-BE49-F238E27FC236}">
                <a16:creationId xmlns:a16="http://schemas.microsoft.com/office/drawing/2014/main" id="{F69FBBFF-942B-79B0-35F0-FC81FA669E6F}"/>
              </a:ext>
            </a:extLst>
          </p:cNvPr>
          <p:cNvGrpSpPr/>
          <p:nvPr userDrawn="1"/>
        </p:nvGrpSpPr>
        <p:grpSpPr>
          <a:xfrm flipH="1">
            <a:off x="10916580" y="6324600"/>
            <a:ext cx="1123020" cy="452960"/>
            <a:chOff x="2207201" y="-990600"/>
            <a:chExt cx="1500864" cy="605360"/>
          </a:xfrm>
          <a:solidFill>
            <a:schemeClr val="accent2"/>
          </a:solidFill>
        </p:grpSpPr>
        <p:sp>
          <p:nvSpPr>
            <p:cNvPr id="8" name="Freeform 7">
              <a:extLst>
                <a:ext uri="{FF2B5EF4-FFF2-40B4-BE49-F238E27FC236}">
                  <a16:creationId xmlns:a16="http://schemas.microsoft.com/office/drawing/2014/main" id="{D6F0A3B8-40E2-6B84-C294-7F594A3E4C36}"/>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ADC354A-3DD4-41C3-231A-1D86286A2168}"/>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E682B4E6-6D45-6439-DA92-7BFFF3E02836}"/>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72488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4"/>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517B4121-BA4A-EFA6-8E03-EB8EC9D6853D}"/>
              </a:ext>
            </a:extLst>
          </p:cNvPr>
          <p:cNvSpPr/>
          <p:nvPr userDrawn="1"/>
        </p:nvSpPr>
        <p:spPr>
          <a:xfrm>
            <a:off x="5026907" y="148866"/>
            <a:ext cx="7012693" cy="6544413"/>
          </a:xfrm>
          <a:custGeom>
            <a:avLst/>
            <a:gdLst>
              <a:gd name="connsiteX0" fmla="*/ 3231795 w 7012693"/>
              <a:gd name="connsiteY0" fmla="*/ 0 h 6544413"/>
              <a:gd name="connsiteX1" fmla="*/ 3272207 w 7012693"/>
              <a:gd name="connsiteY1" fmla="*/ 0 h 6544413"/>
              <a:gd name="connsiteX2" fmla="*/ 7012693 w 7012693"/>
              <a:gd name="connsiteY2" fmla="*/ 0 h 6544413"/>
              <a:gd name="connsiteX3" fmla="*/ 7012693 w 7012693"/>
              <a:gd name="connsiteY3" fmla="*/ 6544413 h 6544413"/>
              <a:gd name="connsiteX4" fmla="*/ 3272207 w 7012693"/>
              <a:gd name="connsiteY4" fmla="*/ 6544413 h 6544413"/>
              <a:gd name="connsiteX5" fmla="*/ 3231795 w 7012693"/>
              <a:gd name="connsiteY5" fmla="*/ 6544413 h 6544413"/>
              <a:gd name="connsiteX6" fmla="*/ 3231795 w 7012693"/>
              <a:gd name="connsiteY6" fmla="*/ 6542374 h 6544413"/>
              <a:gd name="connsiteX7" fmla="*/ 2937642 w 7012693"/>
              <a:gd name="connsiteY7" fmla="*/ 6527520 h 6544413"/>
              <a:gd name="connsiteX8" fmla="*/ 0 w 7012693"/>
              <a:gd name="connsiteY8" fmla="*/ 3272207 h 6544413"/>
              <a:gd name="connsiteX9" fmla="*/ 2937642 w 7012693"/>
              <a:gd name="connsiteY9" fmla="*/ 16895 h 6544413"/>
              <a:gd name="connsiteX10" fmla="*/ 3231795 w 70126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12693" h="6544413">
                <a:moveTo>
                  <a:pt x="3231795" y="0"/>
                </a:moveTo>
                <a:lnTo>
                  <a:pt x="3272207" y="0"/>
                </a:lnTo>
                <a:lnTo>
                  <a:pt x="7012693" y="0"/>
                </a:lnTo>
                <a:lnTo>
                  <a:pt x="7012693" y="6544413"/>
                </a:lnTo>
                <a:lnTo>
                  <a:pt x="3272207" y="6544413"/>
                </a:lnTo>
                <a:lnTo>
                  <a:pt x="3231795" y="6544413"/>
                </a:lnTo>
                <a:lnTo>
                  <a:pt x="3231795" y="6542374"/>
                </a:lnTo>
                <a:lnTo>
                  <a:pt x="2937642" y="6527520"/>
                </a:lnTo>
                <a:cubicBezTo>
                  <a:pt x="1287612" y="6359951"/>
                  <a:pt x="0" y="4966448"/>
                  <a:pt x="0" y="3272207"/>
                </a:cubicBezTo>
                <a:cubicBezTo>
                  <a:pt x="0" y="1577968"/>
                  <a:pt x="1287612" y="184465"/>
                  <a:pt x="2937642" y="16895"/>
                </a:cubicBezTo>
                <a:lnTo>
                  <a:pt x="3231795" y="204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2">
            <a:extLst>
              <a:ext uri="{FF2B5EF4-FFF2-40B4-BE49-F238E27FC236}">
                <a16:creationId xmlns:a16="http://schemas.microsoft.com/office/drawing/2014/main" id="{C1D7524E-581B-3BE6-88A7-1F6403D75A6D}"/>
              </a:ext>
            </a:extLst>
          </p:cNvPr>
          <p:cNvSpPr/>
          <p:nvPr userDrawn="1"/>
        </p:nvSpPr>
        <p:spPr>
          <a:xfrm flipH="1">
            <a:off x="152400" y="1908515"/>
            <a:ext cx="372214" cy="3025114"/>
          </a:xfrm>
          <a:custGeom>
            <a:avLst/>
            <a:gdLst>
              <a:gd name="connsiteX0" fmla="*/ 372214 w 372214"/>
              <a:gd name="connsiteY0" fmla="*/ 0 h 3025114"/>
              <a:gd name="connsiteX1" fmla="*/ 257146 w 372214"/>
              <a:gd name="connsiteY1" fmla="*/ 238867 h 3025114"/>
              <a:gd name="connsiteX2" fmla="*/ 0 w 372214"/>
              <a:gd name="connsiteY2" fmla="*/ 1512557 h 3025114"/>
              <a:gd name="connsiteX3" fmla="*/ 257146 w 372214"/>
              <a:gd name="connsiteY3" fmla="*/ 2786248 h 3025114"/>
              <a:gd name="connsiteX4" fmla="*/ 372214 w 372214"/>
              <a:gd name="connsiteY4" fmla="*/ 3025114 h 3025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214" h="3025114">
                <a:moveTo>
                  <a:pt x="372214" y="0"/>
                </a:moveTo>
                <a:lnTo>
                  <a:pt x="257146" y="238867"/>
                </a:lnTo>
                <a:cubicBezTo>
                  <a:pt x="91564" y="630348"/>
                  <a:pt x="0" y="1060760"/>
                  <a:pt x="0" y="1512557"/>
                </a:cubicBezTo>
                <a:cubicBezTo>
                  <a:pt x="0" y="1964355"/>
                  <a:pt x="91564" y="2394767"/>
                  <a:pt x="257146" y="2786248"/>
                </a:cubicBezTo>
                <a:lnTo>
                  <a:pt x="372214" y="302511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400800" y="533401"/>
            <a:ext cx="5257799" cy="1905000"/>
          </a:xfrm>
        </p:spPr>
        <p:txBody>
          <a:bodyPr anchor="b">
            <a:normAutofit/>
          </a:bodyPr>
          <a:lstStyle>
            <a:lvl1pPr>
              <a:defRPr sz="4400"/>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400799" y="6343955"/>
            <a:ext cx="342899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829799" y="6343955"/>
            <a:ext cx="1266773" cy="365125"/>
          </a:xfrm>
        </p:spPr>
        <p:txBody>
          <a:bodyPr/>
          <a:lstStyle/>
          <a:p>
            <a:fld id="{4F1AC263-88EE-42CC-B640-B12BA856CF71}" type="datetime1">
              <a:rPr lang="en-US" smtClean="0"/>
              <a:t>8/16/2026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0" name="Picture Placeholder 15">
            <a:extLst>
              <a:ext uri="{FF2B5EF4-FFF2-40B4-BE49-F238E27FC236}">
                <a16:creationId xmlns:a16="http://schemas.microsoft.com/office/drawing/2014/main" id="{D8208813-A8DA-EF20-9D88-922C5718FB25}"/>
              </a:ext>
            </a:extLst>
          </p:cNvPr>
          <p:cNvSpPr>
            <a:spLocks noGrp="1"/>
          </p:cNvSpPr>
          <p:nvPr>
            <p:ph type="pic" sz="quarter" idx="14"/>
          </p:nvPr>
        </p:nvSpPr>
        <p:spPr>
          <a:xfrm>
            <a:off x="396742" y="153353"/>
            <a:ext cx="4758037" cy="6554174"/>
          </a:xfrm>
          <a:custGeom>
            <a:avLst/>
            <a:gdLst>
              <a:gd name="connsiteX0" fmla="*/ 3336712 w 4758037"/>
              <a:gd name="connsiteY0" fmla="*/ 1170 h 6554174"/>
              <a:gd name="connsiteX1" fmla="*/ 3940611 w 4758037"/>
              <a:gd name="connsiteY1" fmla="*/ 123689 h 6554174"/>
              <a:gd name="connsiteX2" fmla="*/ 4173731 w 4758037"/>
              <a:gd name="connsiteY2" fmla="*/ 4165845 h 6554174"/>
              <a:gd name="connsiteX3" fmla="*/ 817427 w 4758037"/>
              <a:gd name="connsiteY3" fmla="*/ 6430485 h 6554174"/>
              <a:gd name="connsiteX4" fmla="*/ 584307 w 4758037"/>
              <a:gd name="connsiteY4" fmla="*/ 2388329 h 6554174"/>
              <a:gd name="connsiteX5" fmla="*/ 3336712 w 4758037"/>
              <a:gd name="connsiteY5" fmla="*/ 1170 h 6554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037" h="6554174">
                <a:moveTo>
                  <a:pt x="3336712" y="1170"/>
                </a:moveTo>
                <a:cubicBezTo>
                  <a:pt x="3550932" y="-7477"/>
                  <a:pt x="3754762" y="31655"/>
                  <a:pt x="3940611" y="123689"/>
                </a:cubicBezTo>
                <a:cubicBezTo>
                  <a:pt x="4931803" y="614536"/>
                  <a:pt x="5036174" y="2424270"/>
                  <a:pt x="4173731" y="4165845"/>
                </a:cubicBezTo>
                <a:cubicBezTo>
                  <a:pt x="3311287" y="5907419"/>
                  <a:pt x="1808620" y="6921333"/>
                  <a:pt x="817427" y="6430485"/>
                </a:cubicBezTo>
                <a:cubicBezTo>
                  <a:pt x="-173765" y="5939638"/>
                  <a:pt x="-278136" y="4129904"/>
                  <a:pt x="584307" y="2388329"/>
                </a:cubicBezTo>
                <a:cubicBezTo>
                  <a:pt x="1285043" y="973300"/>
                  <a:pt x="2408426" y="38641"/>
                  <a:pt x="3336712" y="1170"/>
                </a:cubicBezTo>
                <a:close/>
              </a:path>
            </a:pathLst>
          </a:custGeom>
          <a:blipFill dpi="0" rotWithShape="1">
            <a:blip r:embed="rId2">
              <a:alphaModFix amt="60000"/>
            </a:blip>
            <a:srcRect/>
            <a:stretch>
              <a:fillRect/>
            </a:stretch>
          </a:blipFill>
        </p:spPr>
        <p:txBody>
          <a:bodyPr wrap="square">
            <a:noAutofit/>
          </a:bodyPr>
          <a:lstStyle/>
          <a:p>
            <a:endParaRPr lang="en-US"/>
          </a:p>
        </p:txBody>
      </p:sp>
      <p:sp>
        <p:nvSpPr>
          <p:cNvPr id="11" name="Content Placeholder 6">
            <a:extLst>
              <a:ext uri="{FF2B5EF4-FFF2-40B4-BE49-F238E27FC236}">
                <a16:creationId xmlns:a16="http://schemas.microsoft.com/office/drawing/2014/main" id="{63D284DF-0198-A2F3-34F4-E06BE4881128}"/>
              </a:ext>
            </a:extLst>
          </p:cNvPr>
          <p:cNvSpPr>
            <a:spLocks noGrp="1"/>
          </p:cNvSpPr>
          <p:nvPr>
            <p:ph sz="quarter" idx="15"/>
          </p:nvPr>
        </p:nvSpPr>
        <p:spPr>
          <a:xfrm>
            <a:off x="6400801" y="2726267"/>
            <a:ext cx="5257799"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59424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accent4">
            <a:alpha val="10000"/>
          </a:schemeClr>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1618BB7-0E34-97A6-1EB4-BE34C533F82D}"/>
              </a:ext>
            </a:extLst>
          </p:cNvPr>
          <p:cNvSpPr>
            <a:spLocks noGrp="1"/>
          </p:cNvSpPr>
          <p:nvPr>
            <p:ph type="title"/>
          </p:nvPr>
        </p:nvSpPr>
        <p:spPr>
          <a:xfrm>
            <a:off x="533400" y="2886465"/>
            <a:ext cx="4659735" cy="1645198"/>
          </a:xfrm>
        </p:spPr>
        <p:txBody>
          <a:bodyPr anchor="b"/>
          <a:lstStyle/>
          <a:p>
            <a:r>
              <a:rPr lang="en-US"/>
              <a:t>Click to edit Master title style</a:t>
            </a:r>
          </a:p>
        </p:txBody>
      </p:sp>
      <p:sp>
        <p:nvSpPr>
          <p:cNvPr id="14" name="Content Placeholder 7">
            <a:extLst>
              <a:ext uri="{FF2B5EF4-FFF2-40B4-BE49-F238E27FC236}">
                <a16:creationId xmlns:a16="http://schemas.microsoft.com/office/drawing/2014/main" id="{8146C8E0-C7B1-6C97-E3D5-040F26B8ECB6}"/>
              </a:ext>
            </a:extLst>
          </p:cNvPr>
          <p:cNvSpPr>
            <a:spLocks noGrp="1"/>
          </p:cNvSpPr>
          <p:nvPr>
            <p:ph sz="quarter" idx="14"/>
          </p:nvPr>
        </p:nvSpPr>
        <p:spPr>
          <a:xfrm>
            <a:off x="533399" y="4662650"/>
            <a:ext cx="4659735" cy="1681305"/>
          </a:xfrm>
        </p:spPr>
        <p:txBody>
          <a:bodyPr/>
          <a:lstStyle>
            <a:lvl1pPr>
              <a:buNone/>
              <a:defRPr>
                <a:latin typeface="+mn-lt"/>
              </a:defRPr>
            </a:lvl1pPr>
            <a:lvl2pPr>
              <a:buNone/>
              <a:defRPr>
                <a:latin typeface="+mn-lt"/>
              </a:defRPr>
            </a:lvl2pPr>
            <a:lvl3pPr>
              <a:buNone/>
              <a:defRPr>
                <a:latin typeface="+mn-lt"/>
              </a:defRPr>
            </a:lvl3pPr>
            <a:lvl4pPr>
              <a:buNone/>
              <a:defRPr>
                <a:latin typeface="+mn-lt"/>
              </a:defRPr>
            </a:lvl4pPr>
            <a:lvl5pPr>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8/16/2026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3" name="Group 2">
            <a:extLst>
              <a:ext uri="{FF2B5EF4-FFF2-40B4-BE49-F238E27FC236}">
                <a16:creationId xmlns:a16="http://schemas.microsoft.com/office/drawing/2014/main" id="{B504091C-4F29-1ED6-85D1-239E57863706}"/>
              </a:ext>
            </a:extLst>
          </p:cNvPr>
          <p:cNvGrpSpPr/>
          <p:nvPr userDrawn="1"/>
        </p:nvGrpSpPr>
        <p:grpSpPr>
          <a:xfrm>
            <a:off x="6096000" y="41886"/>
            <a:ext cx="5943600" cy="3539514"/>
            <a:chOff x="6096000" y="418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A7779D61-C627-076D-9A78-D179D1749148}"/>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01D32E20-2C60-CF96-7696-C6E7505116D1}"/>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F5BD25E-14E3-E0A9-53A9-102BB47868BD}"/>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2199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accent4">
            <a:alpha val="1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ADEF54D-4160-5DF9-DD68-F71308AAB222}"/>
              </a:ext>
            </a:extLst>
          </p:cNvPr>
          <p:cNvGrpSpPr/>
          <p:nvPr userDrawn="1"/>
        </p:nvGrpSpPr>
        <p:grpSpPr>
          <a:xfrm flipH="1">
            <a:off x="152400" y="3318486"/>
            <a:ext cx="5943600" cy="3539514"/>
            <a:chOff x="6096000" y="33184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F93B3037-0086-1CF3-29F1-87F5431D5504}"/>
                </a:ext>
              </a:extLst>
            </p:cNvPr>
            <p:cNvSpPr/>
            <p:nvPr/>
          </p:nvSpPr>
          <p:spPr>
            <a:xfrm>
              <a:off x="11651748" y="40247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3"/>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F87EDF7-D74B-0BA8-7900-6A9EFFC7866D}"/>
                </a:ext>
              </a:extLst>
            </p:cNvPr>
            <p:cNvSpPr/>
            <p:nvPr/>
          </p:nvSpPr>
          <p:spPr>
            <a:xfrm flipH="1">
              <a:off x="6096000" y="34378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07C60FF-BE3F-20DA-69EA-B9C6B9C4266F}"/>
                </a:ext>
              </a:extLst>
            </p:cNvPr>
            <p:cNvSpPr/>
            <p:nvPr/>
          </p:nvSpPr>
          <p:spPr>
            <a:xfrm rot="1580702" flipH="1">
              <a:off x="9512342" y="33184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itle 11">
            <a:extLst>
              <a:ext uri="{FF2B5EF4-FFF2-40B4-BE49-F238E27FC236}">
                <a16:creationId xmlns:a16="http://schemas.microsoft.com/office/drawing/2014/main" id="{09661B4B-F50F-0E73-DCDE-68FFF7EE78FF}"/>
              </a:ext>
            </a:extLst>
          </p:cNvPr>
          <p:cNvSpPr>
            <a:spLocks noGrp="1"/>
          </p:cNvSpPr>
          <p:nvPr>
            <p:ph type="title"/>
          </p:nvPr>
        </p:nvSpPr>
        <p:spPr>
          <a:xfrm>
            <a:off x="533400" y="533399"/>
            <a:ext cx="4956175" cy="2521911"/>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673119" y="552783"/>
            <a:ext cx="4956175" cy="289560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8/16/2026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4956175" cy="2521911"/>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3399" y="3461250"/>
            <a:ext cx="4956175" cy="289560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8/16/2026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15" name="Group 14">
            <a:extLst>
              <a:ext uri="{FF2B5EF4-FFF2-40B4-BE49-F238E27FC236}">
                <a16:creationId xmlns:a16="http://schemas.microsoft.com/office/drawing/2014/main" id="{24937C80-2D2B-680E-44B1-E087C65B872D}"/>
              </a:ext>
            </a:extLst>
          </p:cNvPr>
          <p:cNvGrpSpPr/>
          <p:nvPr userDrawn="1"/>
        </p:nvGrpSpPr>
        <p:grpSpPr>
          <a:xfrm>
            <a:off x="6096000" y="41886"/>
            <a:ext cx="5943600" cy="3539514"/>
            <a:chOff x="6096000" y="41886"/>
            <a:chExt cx="5943600" cy="3539514"/>
          </a:xfrm>
          <a:solidFill>
            <a:schemeClr val="accent4">
              <a:lumMod val="20000"/>
              <a:lumOff val="80000"/>
            </a:schemeClr>
          </a:solidFill>
        </p:grpSpPr>
        <p:sp>
          <p:nvSpPr>
            <p:cNvPr id="16" name="Freeform 15">
              <a:extLst>
                <a:ext uri="{FF2B5EF4-FFF2-40B4-BE49-F238E27FC236}">
                  <a16:creationId xmlns:a16="http://schemas.microsoft.com/office/drawing/2014/main" id="{C5BC9EAC-ED0F-B1FF-4B84-2C42F46E76EE}"/>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24A64B39-F459-D3F6-E483-60DD8BBDB4A3}"/>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EC8AE27-B12C-0C07-1C85-AEF653C268A5}"/>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461464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4">
            <a:alpha val="1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A956324-E79E-5311-FAEA-78BDEA633B37}"/>
              </a:ext>
            </a:extLst>
          </p:cNvPr>
          <p:cNvGrpSpPr/>
          <p:nvPr userDrawn="1"/>
        </p:nvGrpSpPr>
        <p:grpSpPr>
          <a:xfrm>
            <a:off x="152400" y="3318486"/>
            <a:ext cx="5943600" cy="3539514"/>
            <a:chOff x="152400" y="33184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DB5D04A4-91F8-A2DD-A4D4-F76EA237127F}"/>
                </a:ext>
              </a:extLst>
            </p:cNvPr>
            <p:cNvSpPr/>
            <p:nvPr/>
          </p:nvSpPr>
          <p:spPr>
            <a:xfrm flipH="1">
              <a:off x="152400" y="4024783"/>
              <a:ext cx="387852" cy="2117500"/>
            </a:xfrm>
            <a:custGeom>
              <a:avLst/>
              <a:gdLst>
                <a:gd name="connsiteX0" fmla="*/ 387852 w 387852"/>
                <a:gd name="connsiteY0" fmla="*/ 0 h 2117500"/>
                <a:gd name="connsiteX1" fmla="*/ 332888 w 387852"/>
                <a:gd name="connsiteY1" fmla="*/ 66200 h 2117500"/>
                <a:gd name="connsiteX2" fmla="*/ 0 w 387852"/>
                <a:gd name="connsiteY2" fmla="*/ 1058749 h 2117500"/>
                <a:gd name="connsiteX3" fmla="*/ 332888 w 387852"/>
                <a:gd name="connsiteY3" fmla="*/ 2051300 h 2117500"/>
                <a:gd name="connsiteX4" fmla="*/ 387852 w 387852"/>
                <a:gd name="connsiteY4" fmla="*/ 21175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32888" y="66200"/>
                  </a:lnTo>
                  <a:cubicBezTo>
                    <a:pt x="123951" y="342123"/>
                    <a:pt x="0" y="685961"/>
                    <a:pt x="0" y="1058749"/>
                  </a:cubicBezTo>
                  <a:cubicBezTo>
                    <a:pt x="0" y="1431538"/>
                    <a:pt x="123951" y="1775377"/>
                    <a:pt x="332888" y="2051300"/>
                  </a:cubicBezTo>
                  <a:lnTo>
                    <a:pt x="387852" y="211750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5902568D-DC48-E5CC-71F4-202ADBA340FE}"/>
                </a:ext>
              </a:extLst>
            </p:cNvPr>
            <p:cNvSpPr/>
            <p:nvPr/>
          </p:nvSpPr>
          <p:spPr>
            <a:xfrm>
              <a:off x="2804601" y="34378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1AD0D60-E6CE-D4C2-D8B8-EFFA77FEC6F2}"/>
                </a:ext>
              </a:extLst>
            </p:cNvPr>
            <p:cNvSpPr/>
            <p:nvPr/>
          </p:nvSpPr>
          <p:spPr>
            <a:xfrm rot="20019298">
              <a:off x="665195" y="33184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533400"/>
            <a:ext cx="3491457" cy="4095475"/>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210" y="533401"/>
            <a:ext cx="6477389" cy="409547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8/16/2026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3496147" cy="4940661"/>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719323" y="533400"/>
            <a:ext cx="6775703" cy="494066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275421" y="6343955"/>
            <a:ext cx="2754126"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892AD61-D199-4B74-B80B-2001400510FA}" type="datetime1">
              <a:rPr lang="en-US" smtClean="0"/>
              <a:t>8/16/2026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14" name="Group 13">
            <a:extLst>
              <a:ext uri="{FF2B5EF4-FFF2-40B4-BE49-F238E27FC236}">
                <a16:creationId xmlns:a16="http://schemas.microsoft.com/office/drawing/2014/main" id="{31BF2374-506D-855A-832A-074FACDA022B}"/>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15" name="Freeform 14">
              <a:extLst>
                <a:ext uri="{FF2B5EF4-FFF2-40B4-BE49-F238E27FC236}">
                  <a16:creationId xmlns:a16="http://schemas.microsoft.com/office/drawing/2014/main" id="{590C6E65-F323-DADE-86C9-FA25FD9E7AC9}"/>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BB559C2A-F4A2-E664-808D-AB1B0FBBA6D4}"/>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8B5E5B1-3C3A-5AFD-C526-30ADECC00454}"/>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08959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533401"/>
            <a:ext cx="3491457" cy="2895600"/>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724012" y="545295"/>
            <a:ext cx="6934588" cy="579866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284589" y="6343955"/>
            <a:ext cx="2737611"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1">
              <a:rPr lang="en-US" smtClean="0"/>
              <a:t>8/16/2026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9" name="Group 8">
            <a:extLst>
              <a:ext uri="{FF2B5EF4-FFF2-40B4-BE49-F238E27FC236}">
                <a16:creationId xmlns:a16="http://schemas.microsoft.com/office/drawing/2014/main" id="{6B5A8CDB-16A7-273D-4981-470B467D9948}"/>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10" name="Freeform 9">
              <a:extLst>
                <a:ext uri="{FF2B5EF4-FFF2-40B4-BE49-F238E27FC236}">
                  <a16:creationId xmlns:a16="http://schemas.microsoft.com/office/drawing/2014/main" id="{2E22F0C2-E1AE-EE25-FDAB-545FFE4BCA43}"/>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15BFDC7E-E2C6-0A9B-2A25-C1B6A4271333}"/>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D9D56A1-D1F6-F239-3424-79DDB4C36D6A}"/>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190947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156011" y="914400"/>
            <a:ext cx="6502589" cy="914804"/>
          </a:xfrm>
        </p:spPr>
        <p:txBody>
          <a:bodyPr anchor="b"/>
          <a:lstStyle/>
          <a:p>
            <a:r>
              <a:rPr lang="en-US"/>
              <a:t>Click to edit Master title style</a:t>
            </a:r>
          </a:p>
        </p:txBody>
      </p:sp>
      <p:sp>
        <p:nvSpPr>
          <p:cNvPr id="31" name="Picture Placeholder 10">
            <a:extLst>
              <a:ext uri="{FF2B5EF4-FFF2-40B4-BE49-F238E27FC236}">
                <a16:creationId xmlns:a16="http://schemas.microsoft.com/office/drawing/2014/main" id="{C82DF238-DDEC-9FC9-CC13-1BA826395F8D}"/>
              </a:ext>
            </a:extLst>
          </p:cNvPr>
          <p:cNvSpPr>
            <a:spLocks noGrp="1"/>
          </p:cNvSpPr>
          <p:nvPr>
            <p:ph type="pic" sz="quarter" idx="13" hasCustomPrompt="1"/>
          </p:nvPr>
        </p:nvSpPr>
        <p:spPr>
          <a:xfrm>
            <a:off x="152400" y="152399"/>
            <a:ext cx="4493810" cy="6556681"/>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userDrawn="1">
            <p:ph type="ftr" sz="quarter" idx="16"/>
          </p:nvPr>
        </p:nvSpPr>
        <p:spPr>
          <a:xfrm>
            <a:off x="5156010" y="182329"/>
            <a:ext cx="3364903" cy="365125"/>
          </a:xfrm>
        </p:spPr>
        <p:txBody>
          <a:bodyPr/>
          <a:lstStyle/>
          <a:p>
            <a:r>
              <a:rPr lang="en-US"/>
              <a:t>Sample Footer Text</a:t>
            </a:r>
          </a:p>
        </p:txBody>
      </p:sp>
      <p:sp>
        <p:nvSpPr>
          <p:cNvPr id="4" name="Date Placeholder 3">
            <a:extLst>
              <a:ext uri="{FF2B5EF4-FFF2-40B4-BE49-F238E27FC236}">
                <a16:creationId xmlns:a16="http://schemas.microsoft.com/office/drawing/2014/main" id="{1E742B5C-5438-96A4-4A2A-AE939906F8A4}"/>
              </a:ext>
            </a:extLst>
          </p:cNvPr>
          <p:cNvSpPr>
            <a:spLocks noGrp="1"/>
          </p:cNvSpPr>
          <p:nvPr userDrawn="1">
            <p:ph type="dt" sz="half" idx="15"/>
          </p:nvPr>
        </p:nvSpPr>
        <p:spPr>
          <a:xfrm>
            <a:off x="9030713" y="182329"/>
            <a:ext cx="2060808" cy="365125"/>
          </a:xfrm>
        </p:spPr>
        <p:txBody>
          <a:bodyPr/>
          <a:lstStyle/>
          <a:p>
            <a:fld id="{9CBB6888-43ED-4D3A-B8DA-89EF29644561}" type="datetime1">
              <a:rPr lang="en-US" smtClean="0"/>
              <a:t>8/16/2026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userDrawn="1">
            <p:ph type="sldNum" sz="quarter" idx="17"/>
          </p:nvPr>
        </p:nvSpPr>
        <p:spPr>
          <a:xfrm>
            <a:off x="11147096" y="182329"/>
            <a:ext cx="511504"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userDrawn="1">
            <p:ph sz="quarter" idx="14"/>
          </p:nvPr>
        </p:nvSpPr>
        <p:spPr>
          <a:xfrm>
            <a:off x="5157368" y="1978487"/>
            <a:ext cx="6501232" cy="3030683"/>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2" name="Group 31">
            <a:extLst>
              <a:ext uri="{FF2B5EF4-FFF2-40B4-BE49-F238E27FC236}">
                <a16:creationId xmlns:a16="http://schemas.microsoft.com/office/drawing/2014/main" id="{44868B88-9755-25E1-E039-0921FD90C285}"/>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33" name="Freeform 32">
              <a:extLst>
                <a:ext uri="{FF2B5EF4-FFF2-40B4-BE49-F238E27FC236}">
                  <a16:creationId xmlns:a16="http://schemas.microsoft.com/office/drawing/2014/main" id="{A65156E2-C456-88AF-2992-FB7677966382}"/>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Oval 33">
              <a:extLst>
                <a:ext uri="{FF2B5EF4-FFF2-40B4-BE49-F238E27FC236}">
                  <a16:creationId xmlns:a16="http://schemas.microsoft.com/office/drawing/2014/main" id="{0044C1F1-EB40-AFC0-8C3C-C1453E7F6BE9}"/>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B1B9D327-1CC3-249B-0953-B03A7BB8CDCA}"/>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183034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33401" y="914400"/>
            <a:ext cx="6426738" cy="911919"/>
          </a:xfrm>
        </p:spPr>
        <p:txBody>
          <a:bodyPr anchor="b"/>
          <a:lstStyle/>
          <a:p>
            <a:r>
              <a:rPr lang="en-US"/>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userDrawn="1">
            <p:ph type="ftr" sz="quarter" idx="16"/>
          </p:nvPr>
        </p:nvSpPr>
        <p:spPr>
          <a:xfrm>
            <a:off x="525578" y="152400"/>
            <a:ext cx="2892601" cy="365125"/>
          </a:xfrm>
        </p:spPr>
        <p:txBody>
          <a:bodyPr/>
          <a:lstStyle/>
          <a:p>
            <a:r>
              <a:rPr lang="en-US"/>
              <a:t>Sample Footer Text</a:t>
            </a:r>
          </a:p>
        </p:txBody>
      </p:sp>
      <p:sp>
        <p:nvSpPr>
          <p:cNvPr id="9" name="Date Placeholder 8">
            <a:extLst>
              <a:ext uri="{FF2B5EF4-FFF2-40B4-BE49-F238E27FC236}">
                <a16:creationId xmlns:a16="http://schemas.microsoft.com/office/drawing/2014/main" id="{81177663-FC76-DF36-EEB7-5BE4C6C82F3A}"/>
              </a:ext>
            </a:extLst>
          </p:cNvPr>
          <p:cNvSpPr>
            <a:spLocks noGrp="1"/>
          </p:cNvSpPr>
          <p:nvPr userDrawn="1">
            <p:ph type="dt" sz="half" idx="15"/>
          </p:nvPr>
        </p:nvSpPr>
        <p:spPr>
          <a:xfrm>
            <a:off x="4886895" y="152400"/>
            <a:ext cx="1607270" cy="365125"/>
          </a:xfrm>
        </p:spPr>
        <p:txBody>
          <a:bodyPr/>
          <a:lstStyle/>
          <a:p>
            <a:fld id="{27C7479B-2077-4468-85E0-F9294B46DEAE}" type="datetime1">
              <a:rPr lang="en-US" smtClean="0"/>
              <a:t>8/16/2026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userDrawn="1">
            <p:ph type="sldNum" sz="quarter" idx="17"/>
          </p:nvPr>
        </p:nvSpPr>
        <p:spPr>
          <a:xfrm>
            <a:off x="6530932" y="152400"/>
            <a:ext cx="4292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userDrawn="1">
            <p:ph sz="quarter" idx="14"/>
          </p:nvPr>
        </p:nvSpPr>
        <p:spPr>
          <a:xfrm>
            <a:off x="533529" y="1975105"/>
            <a:ext cx="6418659" cy="300702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Picture Placeholder 10">
            <a:extLst>
              <a:ext uri="{FF2B5EF4-FFF2-40B4-BE49-F238E27FC236}">
                <a16:creationId xmlns:a16="http://schemas.microsoft.com/office/drawing/2014/main" id="{F9718B75-2244-295D-B099-AD86B10AC77D}"/>
              </a:ext>
            </a:extLst>
          </p:cNvPr>
          <p:cNvSpPr>
            <a:spLocks noGrp="1"/>
          </p:cNvSpPr>
          <p:nvPr>
            <p:ph type="pic" sz="quarter" idx="13" hasCustomPrompt="1"/>
          </p:nvPr>
        </p:nvSpPr>
        <p:spPr>
          <a:xfrm>
            <a:off x="7545790" y="152399"/>
            <a:ext cx="4493810" cy="6556681"/>
          </a:xfrm>
          <a:blipFill dpi="0" rotWithShape="1">
            <a:blip r:embed="rId2">
              <a:alphaModFix amt="60000"/>
            </a:blip>
            <a:srcRect/>
            <a:stretch>
              <a:fillRect/>
            </a:stretch>
          </a:blipFill>
        </p:spPr>
        <p:txBody>
          <a:bodyPr/>
          <a:lstStyle>
            <a:lvl1pPr marL="0" indent="0">
              <a:buNone/>
              <a:defRPr/>
            </a:lvl1pPr>
          </a:lstStyle>
          <a:p>
            <a:r>
              <a:rPr lang="en-US"/>
              <a:t>   </a:t>
            </a:r>
          </a:p>
        </p:txBody>
      </p:sp>
      <p:grpSp>
        <p:nvGrpSpPr>
          <p:cNvPr id="19" name="Group 18">
            <a:extLst>
              <a:ext uri="{FF2B5EF4-FFF2-40B4-BE49-F238E27FC236}">
                <a16:creationId xmlns:a16="http://schemas.microsoft.com/office/drawing/2014/main" id="{13F2C6E6-3D54-7D38-EDEB-E5EE273DAE44}"/>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20" name="Freeform 19">
              <a:extLst>
                <a:ext uri="{FF2B5EF4-FFF2-40B4-BE49-F238E27FC236}">
                  <a16:creationId xmlns:a16="http://schemas.microsoft.com/office/drawing/2014/main" id="{BAFD9A45-3E86-BF62-5663-0C530EE9CC8A}"/>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CB6B511D-542C-AE3A-C367-072C736719FD}"/>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46588502-08BF-DA35-C936-9BC128FD158C}"/>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688094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555536"/>
            <a:ext cx="7026432" cy="932688"/>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399"/>
            <a:ext cx="3870960" cy="6556681"/>
          </a:xfrm>
          <a:blipFill dpi="0" rotWithShape="1">
            <a:blip r:embed="rId2">
              <a:alphaModFix amt="60000"/>
            </a:blip>
            <a:srcRect/>
            <a:stretch>
              <a:fillRect l="-8307" r="-8307"/>
            </a:stretch>
          </a:blipFill>
        </p:spPr>
        <p:txBody>
          <a:bodyPr/>
          <a:lstStyle>
            <a:lvl1pPr marL="0" indent="0">
              <a:buNone/>
              <a:defRPr/>
            </a:lvl1pPr>
          </a:lstStyle>
          <a:p>
            <a:r>
              <a:rPr lang="en-US"/>
              <a:t>   </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152400"/>
            <a:ext cx="3422906" cy="365125"/>
          </a:xfrm>
        </p:spPr>
        <p:txBody>
          <a:bodyPr/>
          <a:lstStyle/>
          <a:p>
            <a:r>
              <a:rPr lang="en-US"/>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152400"/>
            <a:ext cx="2150873" cy="365125"/>
          </a:xfrm>
        </p:spPr>
        <p:txBody>
          <a:bodyPr/>
          <a:lstStyle/>
          <a:p>
            <a:fld id="{28E9021D-675F-4984-8FE0-04DA4F4E22F1}" type="datetime1">
              <a:rPr lang="en-US" smtClean="0"/>
              <a:t>8/16/2026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152400"/>
            <a:ext cx="511504"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7026432" cy="3692589"/>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2" name="Group 11">
            <a:extLst>
              <a:ext uri="{FF2B5EF4-FFF2-40B4-BE49-F238E27FC236}">
                <a16:creationId xmlns:a16="http://schemas.microsoft.com/office/drawing/2014/main" id="{F6651F56-0428-E9E3-E29D-2D1C9892CC5E}"/>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13" name="Freeform 12">
              <a:extLst>
                <a:ext uri="{FF2B5EF4-FFF2-40B4-BE49-F238E27FC236}">
                  <a16:creationId xmlns:a16="http://schemas.microsoft.com/office/drawing/2014/main" id="{67987B20-ED21-510A-3235-2EC20D4A49A8}"/>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897BF58C-338B-6C9A-B23C-C647AE1992EF}"/>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495E5F3-0651-6FEC-D3E3-DE0070C30C73}"/>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125821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0"/>
            <a:ext cx="6937247" cy="951766"/>
          </a:xfrm>
        </p:spPr>
        <p:txBody>
          <a:bodyPr anchor="t"/>
          <a:lstStyle/>
          <a:p>
            <a:r>
              <a:rPr lang="en-US"/>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52400"/>
            <a:ext cx="2884653"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152400"/>
            <a:ext cx="2925587" cy="365125"/>
          </a:xfrm>
        </p:spPr>
        <p:txBody>
          <a:bodyPr/>
          <a:lstStyle/>
          <a:p>
            <a:fld id="{A7F72289-EB8A-47CA-A283-A769C9E761BF}" type="datetime1">
              <a:rPr lang="en-US" smtClean="0"/>
              <a:t>8/16/2026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152400"/>
            <a:ext cx="4292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0" y="1627632"/>
            <a:ext cx="6937247" cy="3695647"/>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3" y="152400"/>
            <a:ext cx="3947868" cy="6553200"/>
          </a:xfrm>
          <a:blipFill dpi="0" rotWithShape="1">
            <a:blip r:embed="rId2">
              <a:alphaModFix amt="60000"/>
            </a:blip>
            <a:srcRect/>
            <a:stretch>
              <a:fillRect l="-7141" r="-7141"/>
            </a:stretch>
          </a:blipFill>
        </p:spPr>
        <p:txBody>
          <a:bodyPr/>
          <a:lstStyle>
            <a:lvl1pPr marL="0" indent="0">
              <a:buNone/>
              <a:defRPr/>
            </a:lvl1pPr>
          </a:lstStyle>
          <a:p>
            <a:r>
              <a:rPr lang="en-US"/>
              <a:t>   </a:t>
            </a:r>
          </a:p>
        </p:txBody>
      </p:sp>
      <p:grpSp>
        <p:nvGrpSpPr>
          <p:cNvPr id="3" name="Group 2">
            <a:extLst>
              <a:ext uri="{FF2B5EF4-FFF2-40B4-BE49-F238E27FC236}">
                <a16:creationId xmlns:a16="http://schemas.microsoft.com/office/drawing/2014/main" id="{40E9842E-5272-9733-6CC4-02E9C7D3ACCC}"/>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F3EA5D10-69C6-486A-0777-80B2B1196F93}"/>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Oval 5">
              <a:extLst>
                <a:ext uri="{FF2B5EF4-FFF2-40B4-BE49-F238E27FC236}">
                  <a16:creationId xmlns:a16="http://schemas.microsoft.com/office/drawing/2014/main" id="{C732797C-F723-8ACE-B7B8-9CDDFB2722C4}"/>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8465403B-247E-0342-87D7-FBD05DB35C46}"/>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623733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bg>
      <p:bgPr>
        <a:solidFill>
          <a:schemeClr val="accent4">
            <a:alpha val="10000"/>
          </a:schemeClr>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AD30C9-F45F-E304-CAAE-620975FF3993}"/>
              </a:ext>
            </a:extLst>
          </p:cNvPr>
          <p:cNvGrpSpPr/>
          <p:nvPr userDrawn="1"/>
        </p:nvGrpSpPr>
        <p:grpSpPr>
          <a:xfrm flipH="1">
            <a:off x="6945243" y="-88436"/>
            <a:ext cx="5086151" cy="7037751"/>
            <a:chOff x="152400" y="-88436"/>
            <a:chExt cx="5086151" cy="7037751"/>
          </a:xfrm>
          <a:solidFill>
            <a:schemeClr val="accent4">
              <a:lumMod val="20000"/>
              <a:lumOff val="80000"/>
            </a:schemeClr>
          </a:solidFill>
        </p:grpSpPr>
        <p:sp>
          <p:nvSpPr>
            <p:cNvPr id="13" name="Freeform 12">
              <a:extLst>
                <a:ext uri="{FF2B5EF4-FFF2-40B4-BE49-F238E27FC236}">
                  <a16:creationId xmlns:a16="http://schemas.microsoft.com/office/drawing/2014/main" id="{A1CB0EAB-471B-8235-B382-D2BEBB49C120}"/>
                </a:ext>
              </a:extLst>
            </p:cNvPr>
            <p:cNvSpPr/>
            <p:nvPr/>
          </p:nvSpPr>
          <p:spPr>
            <a:xfrm flipH="1" flipV="1">
              <a:off x="152400" y="1261054"/>
              <a:ext cx="832287" cy="4357503"/>
            </a:xfrm>
            <a:custGeom>
              <a:avLst/>
              <a:gdLst>
                <a:gd name="connsiteX0" fmla="*/ 832287 w 832287"/>
                <a:gd name="connsiteY0" fmla="*/ 4357503 h 4357503"/>
                <a:gd name="connsiteX1" fmla="*/ 661895 w 832287"/>
                <a:gd name="connsiteY1" fmla="*/ 4152276 h 4357503"/>
                <a:gd name="connsiteX2" fmla="*/ 0 w 832287"/>
                <a:gd name="connsiteY2" fmla="*/ 2178750 h 4357503"/>
                <a:gd name="connsiteX3" fmla="*/ 661895 w 832287"/>
                <a:gd name="connsiteY3" fmla="*/ 205226 h 4357503"/>
                <a:gd name="connsiteX4" fmla="*/ 832287 w 832287"/>
                <a:gd name="connsiteY4" fmla="*/ 0 h 4357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87" h="4357503">
                  <a:moveTo>
                    <a:pt x="832287" y="4357503"/>
                  </a:moveTo>
                  <a:lnTo>
                    <a:pt x="661895" y="4152276"/>
                  </a:lnTo>
                  <a:cubicBezTo>
                    <a:pt x="246457" y="3603648"/>
                    <a:pt x="0" y="2919981"/>
                    <a:pt x="0" y="2178750"/>
                  </a:cubicBezTo>
                  <a:cubicBezTo>
                    <a:pt x="0" y="1437521"/>
                    <a:pt x="246457" y="753854"/>
                    <a:pt x="661895" y="205226"/>
                  </a:cubicBezTo>
                  <a:lnTo>
                    <a:pt x="832287"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9ABA074B-4573-A8F8-7575-45EAEAFEAD20}"/>
                </a:ext>
              </a:extLst>
            </p:cNvPr>
            <p:cNvSpPr/>
            <p:nvPr/>
          </p:nvSpPr>
          <p:spPr>
            <a:xfrm rot="1580702" flipV="1">
              <a:off x="1233116"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2" y="533399"/>
            <a:ext cx="4564047" cy="1295065"/>
          </a:xfrm>
        </p:spPr>
        <p:txBody>
          <a:bodyPr anchor="b">
            <a:normAutofit/>
          </a:bodyPr>
          <a:lstStyle>
            <a:lvl1pPr>
              <a:defRPr sz="2800"/>
            </a:lvl1pPr>
          </a:lstStyle>
          <a:p>
            <a:r>
              <a:rPr lang="en-US"/>
              <a:t>Click to edit Master title style</a:t>
            </a:r>
          </a:p>
        </p:txBody>
      </p:sp>
      <p:sp>
        <p:nvSpPr>
          <p:cNvPr id="15" name="Picture Placeholder 14">
            <a:extLst>
              <a:ext uri="{FF2B5EF4-FFF2-40B4-BE49-F238E27FC236}">
                <a16:creationId xmlns:a16="http://schemas.microsoft.com/office/drawing/2014/main" id="{D7F6706A-B945-9D23-DD5A-CB965502FA3F}"/>
              </a:ext>
            </a:extLst>
          </p:cNvPr>
          <p:cNvSpPr>
            <a:spLocks noGrp="1"/>
          </p:cNvSpPr>
          <p:nvPr>
            <p:ph type="pic" sz="quarter" idx="15" hasCustomPrompt="1"/>
          </p:nvPr>
        </p:nvSpPr>
        <p:spPr>
          <a:xfrm>
            <a:off x="15240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blipFill dpi="0" rotWithShape="1">
            <a:blip r:embed="rId2">
              <a:alphaModFix amt="60000"/>
            </a:blip>
            <a:srcRect/>
            <a:stretch>
              <a:fillRect t="-1305" b="-1305"/>
            </a:stretch>
          </a:blipFill>
        </p:spPr>
        <p:txBody>
          <a:bodyPr wrap="square">
            <a:noAutofit/>
          </a:bodyPr>
          <a:lstStyle>
            <a:lvl1pPr>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94552" y="1975104"/>
            <a:ext cx="4574383" cy="436885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74049900-C118-46F7-B9EF-5F7C1F0005B2}" type="datetime1">
              <a:rPr lang="en-US" smtClean="0"/>
              <a:t>8/16/2026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532176"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0477345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bg>
      <p:bgPr>
        <a:solidFill>
          <a:schemeClr val="accent4">
            <a:alpha val="10000"/>
          </a:schemeClr>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6CB8499-8357-5EA4-C686-01EAE71250FC}"/>
              </a:ext>
            </a:extLst>
          </p:cNvPr>
          <p:cNvGrpSpPr/>
          <p:nvPr userDrawn="1"/>
        </p:nvGrpSpPr>
        <p:grpSpPr>
          <a:xfrm>
            <a:off x="152400" y="-88436"/>
            <a:ext cx="5086151" cy="7037751"/>
            <a:chOff x="152400" y="-88436"/>
            <a:chExt cx="5086151" cy="7037751"/>
          </a:xfrm>
          <a:solidFill>
            <a:schemeClr val="accent4">
              <a:lumMod val="20000"/>
              <a:lumOff val="80000"/>
            </a:schemeClr>
          </a:solidFill>
        </p:grpSpPr>
        <p:sp>
          <p:nvSpPr>
            <p:cNvPr id="16" name="Freeform 15">
              <a:extLst>
                <a:ext uri="{FF2B5EF4-FFF2-40B4-BE49-F238E27FC236}">
                  <a16:creationId xmlns:a16="http://schemas.microsoft.com/office/drawing/2014/main" id="{94570F6F-AFE0-9B56-0855-C79983DD30C1}"/>
                </a:ext>
              </a:extLst>
            </p:cNvPr>
            <p:cNvSpPr/>
            <p:nvPr/>
          </p:nvSpPr>
          <p:spPr>
            <a:xfrm flipH="1" flipV="1">
              <a:off x="152400" y="1261054"/>
              <a:ext cx="832287" cy="4357503"/>
            </a:xfrm>
            <a:custGeom>
              <a:avLst/>
              <a:gdLst>
                <a:gd name="connsiteX0" fmla="*/ 832287 w 832287"/>
                <a:gd name="connsiteY0" fmla="*/ 4357503 h 4357503"/>
                <a:gd name="connsiteX1" fmla="*/ 661895 w 832287"/>
                <a:gd name="connsiteY1" fmla="*/ 4152276 h 4357503"/>
                <a:gd name="connsiteX2" fmla="*/ 0 w 832287"/>
                <a:gd name="connsiteY2" fmla="*/ 2178750 h 4357503"/>
                <a:gd name="connsiteX3" fmla="*/ 661895 w 832287"/>
                <a:gd name="connsiteY3" fmla="*/ 205226 h 4357503"/>
                <a:gd name="connsiteX4" fmla="*/ 832287 w 832287"/>
                <a:gd name="connsiteY4" fmla="*/ 0 h 4357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87" h="4357503">
                  <a:moveTo>
                    <a:pt x="832287" y="4357503"/>
                  </a:moveTo>
                  <a:lnTo>
                    <a:pt x="661895" y="4152276"/>
                  </a:lnTo>
                  <a:cubicBezTo>
                    <a:pt x="246457" y="3603648"/>
                    <a:pt x="0" y="2919981"/>
                    <a:pt x="0" y="2178750"/>
                  </a:cubicBezTo>
                  <a:cubicBezTo>
                    <a:pt x="0" y="1437521"/>
                    <a:pt x="246457" y="753854"/>
                    <a:pt x="661895" y="205226"/>
                  </a:cubicBezTo>
                  <a:lnTo>
                    <a:pt x="832287"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434E4E6F-C713-1424-C1FE-52E40F7B5BDB}"/>
                </a:ext>
              </a:extLst>
            </p:cNvPr>
            <p:cNvSpPr/>
            <p:nvPr/>
          </p:nvSpPr>
          <p:spPr>
            <a:xfrm rot="1580702" flipV="1">
              <a:off x="1233116"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33401" y="538716"/>
            <a:ext cx="4573438" cy="1288169"/>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userDrawn="1">
            <p:ph sz="quarter" idx="14"/>
          </p:nvPr>
        </p:nvSpPr>
        <p:spPr>
          <a:xfrm>
            <a:off x="533401" y="1975103"/>
            <a:ext cx="4573438" cy="436885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1B1E69B2-56D1-36B4-B16D-18135A325F89}"/>
              </a:ext>
            </a:extLst>
          </p:cNvPr>
          <p:cNvSpPr>
            <a:spLocks noGrp="1"/>
          </p:cNvSpPr>
          <p:nvPr>
            <p:ph type="pic" sz="quarter" idx="15" hasCustomPrompt="1"/>
          </p:nvPr>
        </p:nvSpPr>
        <p:spPr>
          <a:xfrm>
            <a:off x="548698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userDrawn="1">
            <p:ph type="ftr" sz="quarter" idx="11"/>
          </p:nvPr>
        </p:nvSpPr>
        <p:spPr>
          <a:xfrm>
            <a:off x="533400" y="6343955"/>
            <a:ext cx="2177996" cy="365125"/>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userDrawn="1">
            <p:ph type="dt" sz="half" idx="10"/>
          </p:nvPr>
        </p:nvSpPr>
        <p:spPr>
          <a:xfrm>
            <a:off x="3213651" y="6343955"/>
            <a:ext cx="1573037" cy="365125"/>
          </a:xfrm>
        </p:spPr>
        <p:txBody>
          <a:bodyPr/>
          <a:lstStyle/>
          <a:p>
            <a:fld id="{887B796E-5BDB-4A6E-9AF1-D89C4A830347}" type="datetime1">
              <a:rPr lang="en-US" smtClean="0"/>
              <a:t>8/16/2026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userDrawn="1">
            <p:ph type="sldNum" sz="quarter" idx="12"/>
          </p:nvPr>
        </p:nvSpPr>
        <p:spPr>
          <a:xfrm>
            <a:off x="4796658" y="6343955"/>
            <a:ext cx="429207" cy="365125"/>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19404400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accent4">
            <a:alpha val="10000"/>
          </a:schemeClr>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DEE76FDB-7A89-C33C-CB4F-6DC97275A552}"/>
              </a:ext>
            </a:extLst>
          </p:cNvPr>
          <p:cNvSpPr/>
          <p:nvPr/>
        </p:nvSpPr>
        <p:spPr>
          <a:xfrm>
            <a:off x="11667386" y="1849584"/>
            <a:ext cx="402082" cy="3142976"/>
          </a:xfrm>
          <a:custGeom>
            <a:avLst/>
            <a:gdLst>
              <a:gd name="connsiteX0" fmla="*/ 402082 w 402082"/>
              <a:gd name="connsiteY0" fmla="*/ 0 h 3142976"/>
              <a:gd name="connsiteX1" fmla="*/ 402082 w 402082"/>
              <a:gd name="connsiteY1" fmla="*/ 3142976 h 3142976"/>
              <a:gd name="connsiteX2" fmla="*/ 394938 w 402082"/>
              <a:gd name="connsiteY2" fmla="*/ 3131216 h 3142976"/>
              <a:gd name="connsiteX3" fmla="*/ 0 w 402082"/>
              <a:gd name="connsiteY3" fmla="*/ 1571488 h 3142976"/>
              <a:gd name="connsiteX4" fmla="*/ 394938 w 402082"/>
              <a:gd name="connsiteY4" fmla="*/ 11760 h 3142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082" h="3142976">
                <a:moveTo>
                  <a:pt x="402082" y="0"/>
                </a:moveTo>
                <a:lnTo>
                  <a:pt x="402082" y="3142976"/>
                </a:lnTo>
                <a:lnTo>
                  <a:pt x="394938" y="3131216"/>
                </a:lnTo>
                <a:cubicBezTo>
                  <a:pt x="143068" y="2667567"/>
                  <a:pt x="0" y="2136235"/>
                  <a:pt x="0" y="1571488"/>
                </a:cubicBezTo>
                <a:cubicBezTo>
                  <a:pt x="0" y="1006741"/>
                  <a:pt x="143068" y="475410"/>
                  <a:pt x="394938" y="11760"/>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Oval 6">
            <a:extLst>
              <a:ext uri="{FF2B5EF4-FFF2-40B4-BE49-F238E27FC236}">
                <a16:creationId xmlns:a16="http://schemas.microsoft.com/office/drawing/2014/main" id="{5AAF97FD-5C76-FAAA-861A-C7AEDEB99A83}"/>
              </a:ext>
            </a:extLst>
          </p:cNvPr>
          <p:cNvSpPr/>
          <p:nvPr/>
        </p:nvSpPr>
        <p:spPr>
          <a:xfrm rot="20019298">
            <a:off x="7413522" y="-88436"/>
            <a:ext cx="4005435" cy="7037751"/>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20000" y="533399"/>
            <a:ext cx="3445936" cy="1633865"/>
          </a:xfrm>
        </p:spPr>
        <p:txBody>
          <a:bodyPr anchor="b">
            <a:normAutofit/>
          </a:bodyPr>
          <a:lstStyle>
            <a:lvl1pPr>
              <a:defRPr sz="2800"/>
            </a:lvl1pPr>
          </a:lstStyle>
          <a:p>
            <a:r>
              <a:rPr lang="en-US"/>
              <a:t>Click to edit Master title style</a:t>
            </a:r>
          </a:p>
        </p:txBody>
      </p:sp>
      <p:sp>
        <p:nvSpPr>
          <p:cNvPr id="18" name="Picture Placeholder 17">
            <a:extLst>
              <a:ext uri="{FF2B5EF4-FFF2-40B4-BE49-F238E27FC236}">
                <a16:creationId xmlns:a16="http://schemas.microsoft.com/office/drawing/2014/main" id="{393FD555-499C-07D3-69D3-21FA79A923EE}"/>
              </a:ext>
            </a:extLst>
          </p:cNvPr>
          <p:cNvSpPr>
            <a:spLocks noGrp="1"/>
          </p:cNvSpPr>
          <p:nvPr>
            <p:ph type="pic" sz="quarter" idx="18" hasCustomPrompt="1"/>
          </p:nvPr>
        </p:nvSpPr>
        <p:spPr>
          <a:xfrm>
            <a:off x="152401" y="165101"/>
            <a:ext cx="7012693" cy="6528179"/>
          </a:xfrm>
          <a:custGeom>
            <a:avLst/>
            <a:gdLst>
              <a:gd name="connsiteX0" fmla="*/ 0 w 7012693"/>
              <a:gd name="connsiteY0" fmla="*/ 0 h 6528179"/>
              <a:gd name="connsiteX1" fmla="*/ 4061943 w 7012693"/>
              <a:gd name="connsiteY1" fmla="*/ 0 h 6528179"/>
              <a:gd name="connsiteX2" fmla="*/ 4075051 w 7012693"/>
              <a:gd name="connsiteY2" fmla="*/ 662 h 6528179"/>
              <a:gd name="connsiteX3" fmla="*/ 7012693 w 7012693"/>
              <a:gd name="connsiteY3" fmla="*/ 3255973 h 6528179"/>
              <a:gd name="connsiteX4" fmla="*/ 4075051 w 7012693"/>
              <a:gd name="connsiteY4" fmla="*/ 6511286 h 6528179"/>
              <a:gd name="connsiteX5" fmla="*/ 3780898 w 7012693"/>
              <a:gd name="connsiteY5" fmla="*/ 6526140 h 6528179"/>
              <a:gd name="connsiteX6" fmla="*/ 3780898 w 7012693"/>
              <a:gd name="connsiteY6" fmla="*/ 6528179 h 6528179"/>
              <a:gd name="connsiteX7" fmla="*/ 3740486 w 7012693"/>
              <a:gd name="connsiteY7" fmla="*/ 6528179 h 6528179"/>
              <a:gd name="connsiteX8" fmla="*/ 0 w 7012693"/>
              <a:gd name="connsiteY8" fmla="*/ 6528179 h 6528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2693" h="6528179">
                <a:moveTo>
                  <a:pt x="0" y="0"/>
                </a:moveTo>
                <a:lnTo>
                  <a:pt x="4061943" y="0"/>
                </a:lnTo>
                <a:lnTo>
                  <a:pt x="4075051" y="662"/>
                </a:lnTo>
                <a:cubicBezTo>
                  <a:pt x="5725082" y="168231"/>
                  <a:pt x="7012693" y="1561734"/>
                  <a:pt x="7012693" y="3255973"/>
                </a:cubicBezTo>
                <a:cubicBezTo>
                  <a:pt x="7012693" y="4950214"/>
                  <a:pt x="5725082" y="6343717"/>
                  <a:pt x="4075051" y="6511286"/>
                </a:cubicBezTo>
                <a:lnTo>
                  <a:pt x="3780898" y="6526140"/>
                </a:lnTo>
                <a:lnTo>
                  <a:pt x="3780898" y="6528179"/>
                </a:lnTo>
                <a:lnTo>
                  <a:pt x="3740486" y="6528179"/>
                </a:lnTo>
                <a:lnTo>
                  <a:pt x="0" y="652817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20127" y="2315569"/>
            <a:ext cx="3445810" cy="326487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lstStyle/>
          <a:p>
            <a:r>
              <a:rPr lang="en-US"/>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0B4A3A31-ACEE-4A00-9ED7-D579651BDB0B}" type="datetime1">
              <a:rPr lang="en-US" smtClean="0"/>
              <a:t>8/16/2026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574191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accent4">
            <a:alpha val="10000"/>
          </a:schemeClr>
        </a:solid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A6F5D5CD-E3CF-4D04-62B3-AF08E9EE6191}"/>
              </a:ext>
            </a:extLst>
          </p:cNvPr>
          <p:cNvSpPr/>
          <p:nvPr userDrawn="1"/>
        </p:nvSpPr>
        <p:spPr>
          <a:xfrm flipH="1">
            <a:off x="137466" y="1848144"/>
            <a:ext cx="402082" cy="3142976"/>
          </a:xfrm>
          <a:custGeom>
            <a:avLst/>
            <a:gdLst>
              <a:gd name="connsiteX0" fmla="*/ 402082 w 402082"/>
              <a:gd name="connsiteY0" fmla="*/ 0 h 3142976"/>
              <a:gd name="connsiteX1" fmla="*/ 402082 w 402082"/>
              <a:gd name="connsiteY1" fmla="*/ 3142976 h 3142976"/>
              <a:gd name="connsiteX2" fmla="*/ 394938 w 402082"/>
              <a:gd name="connsiteY2" fmla="*/ 3131216 h 3142976"/>
              <a:gd name="connsiteX3" fmla="*/ 0 w 402082"/>
              <a:gd name="connsiteY3" fmla="*/ 1571488 h 3142976"/>
              <a:gd name="connsiteX4" fmla="*/ 394938 w 402082"/>
              <a:gd name="connsiteY4" fmla="*/ 11760 h 3142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082" h="3142976">
                <a:moveTo>
                  <a:pt x="402082" y="0"/>
                </a:moveTo>
                <a:lnTo>
                  <a:pt x="402082" y="3142976"/>
                </a:lnTo>
                <a:lnTo>
                  <a:pt x="394938" y="3131216"/>
                </a:lnTo>
                <a:cubicBezTo>
                  <a:pt x="143068" y="2667567"/>
                  <a:pt x="0" y="2136235"/>
                  <a:pt x="0" y="1571488"/>
                </a:cubicBezTo>
                <a:cubicBezTo>
                  <a:pt x="0" y="1006741"/>
                  <a:pt x="143068" y="475410"/>
                  <a:pt x="394938" y="11760"/>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B1DA5C74-70BA-EB67-6C91-23759A7DFE80}"/>
              </a:ext>
            </a:extLst>
          </p:cNvPr>
          <p:cNvSpPr/>
          <p:nvPr userDrawn="1"/>
        </p:nvSpPr>
        <p:spPr>
          <a:xfrm rot="1580702" flipH="1">
            <a:off x="787977" y="-89876"/>
            <a:ext cx="4005435" cy="7037751"/>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25937" y="533399"/>
            <a:ext cx="3445936" cy="1633865"/>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126064" y="2315569"/>
            <a:ext cx="3445936" cy="326631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Picture Placeholder 20">
            <a:extLst>
              <a:ext uri="{FF2B5EF4-FFF2-40B4-BE49-F238E27FC236}">
                <a16:creationId xmlns:a16="http://schemas.microsoft.com/office/drawing/2014/main" id="{D2358A49-B95B-0643-769E-B32E1FF58E94}"/>
              </a:ext>
            </a:extLst>
          </p:cNvPr>
          <p:cNvSpPr>
            <a:spLocks noGrp="1"/>
          </p:cNvSpPr>
          <p:nvPr>
            <p:ph type="pic" sz="quarter" idx="18" hasCustomPrompt="1"/>
          </p:nvPr>
        </p:nvSpPr>
        <p:spPr>
          <a:xfrm>
            <a:off x="5041841" y="164667"/>
            <a:ext cx="6997886" cy="6527172"/>
          </a:xfrm>
          <a:custGeom>
            <a:avLst/>
            <a:gdLst>
              <a:gd name="connsiteX0" fmla="*/ 2935334 w 6997886"/>
              <a:gd name="connsiteY0" fmla="*/ 0 h 6527172"/>
              <a:gd name="connsiteX1" fmla="*/ 6997886 w 6997886"/>
              <a:gd name="connsiteY1" fmla="*/ 0 h 6527172"/>
              <a:gd name="connsiteX2" fmla="*/ 6997886 w 6997886"/>
              <a:gd name="connsiteY2" fmla="*/ 6527172 h 6527172"/>
              <a:gd name="connsiteX3" fmla="*/ 3272207 w 6997886"/>
              <a:gd name="connsiteY3" fmla="*/ 6527172 h 6527172"/>
              <a:gd name="connsiteX4" fmla="*/ 3231795 w 6997886"/>
              <a:gd name="connsiteY4" fmla="*/ 6527172 h 6527172"/>
              <a:gd name="connsiteX5" fmla="*/ 3231795 w 6997886"/>
              <a:gd name="connsiteY5" fmla="*/ 6525133 h 6527172"/>
              <a:gd name="connsiteX6" fmla="*/ 2937642 w 6997886"/>
              <a:gd name="connsiteY6" fmla="*/ 6510279 h 6527172"/>
              <a:gd name="connsiteX7" fmla="*/ 0 w 6997886"/>
              <a:gd name="connsiteY7" fmla="*/ 3254966 h 6527172"/>
              <a:gd name="connsiteX8" fmla="*/ 2632735 w 6997886"/>
              <a:gd name="connsiteY8" fmla="*/ 45215 h 652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97886" h="6527172">
                <a:moveTo>
                  <a:pt x="2935334" y="0"/>
                </a:moveTo>
                <a:lnTo>
                  <a:pt x="6997886" y="0"/>
                </a:lnTo>
                <a:lnTo>
                  <a:pt x="6997886" y="6527172"/>
                </a:lnTo>
                <a:lnTo>
                  <a:pt x="3272207" y="6527172"/>
                </a:lnTo>
                <a:lnTo>
                  <a:pt x="3231795" y="6527172"/>
                </a:lnTo>
                <a:lnTo>
                  <a:pt x="3231795" y="6525133"/>
                </a:lnTo>
                <a:lnTo>
                  <a:pt x="2937642" y="6510279"/>
                </a:lnTo>
                <a:cubicBezTo>
                  <a:pt x="1287611" y="6342710"/>
                  <a:pt x="0" y="4949207"/>
                  <a:pt x="0" y="3254966"/>
                </a:cubicBezTo>
                <a:cubicBezTo>
                  <a:pt x="0" y="1666617"/>
                  <a:pt x="1131690" y="342587"/>
                  <a:pt x="2632735" y="45215"/>
                </a:cubicBez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a:t>   </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1" y="6343955"/>
            <a:ext cx="1719634" cy="365125"/>
          </a:xfrm>
        </p:spPr>
        <p:txBody>
          <a:bodyPr/>
          <a:lstStyle/>
          <a:p>
            <a:r>
              <a:rPr lang="en-US"/>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0D1F969F-5863-4766-8113-71CA528EC836}" type="datetime1">
              <a:rPr lang="en-US" smtClean="0"/>
              <a:t>8/16/2026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1462785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accent4">
            <a:alpha val="10000"/>
          </a:schemeClr>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20219CD5-DC5B-EFA8-5DF8-F7D6FAE6C85B}"/>
              </a:ext>
            </a:extLst>
          </p:cNvPr>
          <p:cNvSpPr/>
          <p:nvPr userDrawn="1"/>
        </p:nvSpPr>
        <p:spPr>
          <a:xfrm rot="20019298">
            <a:off x="7946921" y="-88438"/>
            <a:ext cx="4005436" cy="7037752"/>
          </a:xfrm>
          <a:custGeom>
            <a:avLst/>
            <a:gdLst>
              <a:gd name="connsiteX0" fmla="*/ 1407172 w 4005436"/>
              <a:gd name="connsiteY0" fmla="*/ 6879551 h 7037752"/>
              <a:gd name="connsiteX1" fmla="*/ 2002718 w 4005436"/>
              <a:gd name="connsiteY1" fmla="*/ 7037752 h 7037752"/>
              <a:gd name="connsiteX2" fmla="*/ 2598265 w 4005436"/>
              <a:gd name="connsiteY2" fmla="*/ 6879550 h 7037752"/>
              <a:gd name="connsiteX3" fmla="*/ 2704498 w 4005436"/>
              <a:gd name="connsiteY3" fmla="*/ 6811233 h 7037752"/>
              <a:gd name="connsiteX4" fmla="*/ 3956793 w 4005436"/>
              <a:gd name="connsiteY4" fmla="*/ 4282413 h 7037752"/>
              <a:gd name="connsiteX5" fmla="*/ 3964748 w 4005436"/>
              <a:gd name="connsiteY5" fmla="*/ 4228052 h 7037752"/>
              <a:gd name="connsiteX6" fmla="*/ 4005436 w 4005436"/>
              <a:gd name="connsiteY6" fmla="*/ 3518876 h 7037752"/>
              <a:gd name="connsiteX7" fmla="*/ 2002718 w 4005436"/>
              <a:gd name="connsiteY7" fmla="*/ 0 h 7037752"/>
              <a:gd name="connsiteX8" fmla="*/ 0 w 4005436"/>
              <a:gd name="connsiteY8" fmla="*/ 3518876 h 7037752"/>
              <a:gd name="connsiteX9" fmla="*/ 1407172 w 4005436"/>
              <a:gd name="connsiteY9" fmla="*/ 6879551 h 7037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05436" h="7037752">
                <a:moveTo>
                  <a:pt x="1407172" y="6879551"/>
                </a:moveTo>
                <a:cubicBezTo>
                  <a:pt x="1595304" y="6982365"/>
                  <a:pt x="1795330" y="7037752"/>
                  <a:pt x="2002718" y="7037752"/>
                </a:cubicBezTo>
                <a:cubicBezTo>
                  <a:pt x="2210106" y="7037752"/>
                  <a:pt x="2410133" y="6982365"/>
                  <a:pt x="2598265" y="6879550"/>
                </a:cubicBezTo>
                <a:lnTo>
                  <a:pt x="2704498" y="6811233"/>
                </a:lnTo>
                <a:lnTo>
                  <a:pt x="3956793" y="4282413"/>
                </a:lnTo>
                <a:lnTo>
                  <a:pt x="3964748" y="4228052"/>
                </a:lnTo>
                <a:cubicBezTo>
                  <a:pt x="3991426" y="3998982"/>
                  <a:pt x="4005436" y="3761804"/>
                  <a:pt x="4005436" y="3518876"/>
                </a:cubicBezTo>
                <a:cubicBezTo>
                  <a:pt x="4005436" y="1575454"/>
                  <a:pt x="3108789" y="0"/>
                  <a:pt x="2002718" y="0"/>
                </a:cubicBezTo>
                <a:cubicBezTo>
                  <a:pt x="896647" y="0"/>
                  <a:pt x="0" y="1575454"/>
                  <a:pt x="0" y="3518876"/>
                </a:cubicBezTo>
                <a:cubicBezTo>
                  <a:pt x="0" y="5097906"/>
                  <a:pt x="591927" y="6434020"/>
                  <a:pt x="1407172" y="6879551"/>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610600" y="990511"/>
            <a:ext cx="2276856" cy="1858941"/>
          </a:xfrm>
        </p:spPr>
        <p:txBody>
          <a:bodyPr anchor="b"/>
          <a:lstStyle/>
          <a:p>
            <a:r>
              <a:rPr lang="en-US"/>
              <a:t>Click to edit Master title style</a:t>
            </a:r>
          </a:p>
        </p:txBody>
      </p:sp>
      <p:sp>
        <p:nvSpPr>
          <p:cNvPr id="13" name="Picture Placeholder 13">
            <a:extLst>
              <a:ext uri="{FF2B5EF4-FFF2-40B4-BE49-F238E27FC236}">
                <a16:creationId xmlns:a16="http://schemas.microsoft.com/office/drawing/2014/main" id="{69FEC478-99B0-EEC3-65B0-04416E8FBEE4}"/>
              </a:ext>
            </a:extLst>
          </p:cNvPr>
          <p:cNvSpPr>
            <a:spLocks noGrp="1"/>
          </p:cNvSpPr>
          <p:nvPr>
            <p:ph type="pic" sz="quarter" idx="18" hasCustomPrompt="1"/>
          </p:nvPr>
        </p:nvSpPr>
        <p:spPr>
          <a:xfrm>
            <a:off x="152399" y="164721"/>
            <a:ext cx="7546093" cy="6528558"/>
          </a:xfrm>
          <a:custGeom>
            <a:avLst/>
            <a:gdLst>
              <a:gd name="connsiteX0" fmla="*/ 0 w 7546093"/>
              <a:gd name="connsiteY0" fmla="*/ 0 h 6528558"/>
              <a:gd name="connsiteX1" fmla="*/ 4587849 w 7546093"/>
              <a:gd name="connsiteY1" fmla="*/ 0 h 6528558"/>
              <a:gd name="connsiteX2" fmla="*/ 4608452 w 7546093"/>
              <a:gd name="connsiteY2" fmla="*/ 1040 h 6528558"/>
              <a:gd name="connsiteX3" fmla="*/ 7531231 w 7546093"/>
              <a:gd name="connsiteY3" fmla="*/ 2942432 h 6528558"/>
              <a:gd name="connsiteX4" fmla="*/ 7546093 w 7546093"/>
              <a:gd name="connsiteY4" fmla="*/ 3256332 h 6528558"/>
              <a:gd name="connsiteX5" fmla="*/ 7546093 w 7546093"/>
              <a:gd name="connsiteY5" fmla="*/ 3256372 h 6528558"/>
              <a:gd name="connsiteX6" fmla="*/ 7531231 w 7546093"/>
              <a:gd name="connsiteY6" fmla="*/ 3570272 h 6528558"/>
              <a:gd name="connsiteX7" fmla="*/ 4608452 w 7546093"/>
              <a:gd name="connsiteY7" fmla="*/ 6511665 h 6528558"/>
              <a:gd name="connsiteX8" fmla="*/ 4314299 w 7546093"/>
              <a:gd name="connsiteY8" fmla="*/ 6526519 h 6528558"/>
              <a:gd name="connsiteX9" fmla="*/ 4314299 w 7546093"/>
              <a:gd name="connsiteY9" fmla="*/ 6528558 h 6528558"/>
              <a:gd name="connsiteX10" fmla="*/ 4273888 w 7546093"/>
              <a:gd name="connsiteY10" fmla="*/ 6528558 h 6528558"/>
              <a:gd name="connsiteX11" fmla="*/ 0 w 7546093"/>
              <a:gd name="connsiteY11" fmla="*/ 6528558 h 652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46093" h="6528558">
                <a:moveTo>
                  <a:pt x="0" y="0"/>
                </a:moveTo>
                <a:lnTo>
                  <a:pt x="4587849" y="0"/>
                </a:lnTo>
                <a:lnTo>
                  <a:pt x="4608452" y="1040"/>
                </a:lnTo>
                <a:cubicBezTo>
                  <a:pt x="6155356" y="158136"/>
                  <a:pt x="7383727" y="1392713"/>
                  <a:pt x="7531231" y="2942432"/>
                </a:cubicBezTo>
                <a:lnTo>
                  <a:pt x="7546093" y="3256332"/>
                </a:lnTo>
                <a:lnTo>
                  <a:pt x="7546093" y="3256372"/>
                </a:lnTo>
                <a:lnTo>
                  <a:pt x="7531231" y="3570272"/>
                </a:lnTo>
                <a:cubicBezTo>
                  <a:pt x="7383727" y="5119992"/>
                  <a:pt x="6155356" y="6354569"/>
                  <a:pt x="4608452" y="6511665"/>
                </a:cubicBezTo>
                <a:lnTo>
                  <a:pt x="4314299" y="6526519"/>
                </a:lnTo>
                <a:lnTo>
                  <a:pt x="4314299" y="6528558"/>
                </a:lnTo>
                <a:lnTo>
                  <a:pt x="4273888" y="6528558"/>
                </a:lnTo>
                <a:lnTo>
                  <a:pt x="0" y="6528558"/>
                </a:lnTo>
                <a:close/>
              </a:path>
            </a:pathLst>
          </a:custGeom>
          <a:blipFill>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611593" y="3011335"/>
            <a:ext cx="2276856" cy="2656250"/>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FAD7B7F7-7F90-4F0B-A996-5443656EFF4A}" type="datetime1">
              <a:rPr lang="en-US" smtClean="0"/>
              <a:t>8/16/2026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443800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0">
    <p:bg>
      <p:bgPr>
        <a:solidFill>
          <a:schemeClr val="accent4">
            <a:alpha val="10000"/>
          </a:schemeClr>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4AD72708-2B95-BB79-3164-6243FC090627}"/>
              </a:ext>
            </a:extLst>
          </p:cNvPr>
          <p:cNvSpPr/>
          <p:nvPr userDrawn="1"/>
        </p:nvSpPr>
        <p:spPr>
          <a:xfrm rot="1580702" flipH="1">
            <a:off x="315841" y="-88437"/>
            <a:ext cx="4005436" cy="7037752"/>
          </a:xfrm>
          <a:custGeom>
            <a:avLst/>
            <a:gdLst>
              <a:gd name="connsiteX0" fmla="*/ 1502208 w 4005436"/>
              <a:gd name="connsiteY0" fmla="*/ 6926968 h 7037752"/>
              <a:gd name="connsiteX1" fmla="*/ 0 w 4005436"/>
              <a:gd name="connsiteY1" fmla="*/ 3518876 h 7037752"/>
              <a:gd name="connsiteX2" fmla="*/ 2002718 w 4005436"/>
              <a:gd name="connsiteY2" fmla="*/ 0 h 7037752"/>
              <a:gd name="connsiteX3" fmla="*/ 4005436 w 4005436"/>
              <a:gd name="connsiteY3" fmla="*/ 3518876 h 7037752"/>
              <a:gd name="connsiteX4" fmla="*/ 3915398 w 4005436"/>
              <a:gd name="connsiteY4" fmla="*/ 4565282 h 7037752"/>
              <a:gd name="connsiteX5" fmla="*/ 3905874 w 4005436"/>
              <a:gd name="connsiteY5" fmla="*/ 4611004 h 7037752"/>
              <a:gd name="connsiteX6" fmla="*/ 2883498 w 4005436"/>
              <a:gd name="connsiteY6" fmla="*/ 6675537 h 7037752"/>
              <a:gd name="connsiteX7" fmla="*/ 2782266 w 4005436"/>
              <a:gd name="connsiteY7" fmla="*/ 6761221 h 7037752"/>
              <a:gd name="connsiteX8" fmla="*/ 2002718 w 4005436"/>
              <a:gd name="connsiteY8" fmla="*/ 7037752 h 7037752"/>
              <a:gd name="connsiteX9" fmla="*/ 1502208 w 4005436"/>
              <a:gd name="connsiteY9" fmla="*/ 6926968 h 7037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05436" h="7037752">
                <a:moveTo>
                  <a:pt x="1502208" y="6926968"/>
                </a:moveTo>
                <a:cubicBezTo>
                  <a:pt x="638336" y="6536439"/>
                  <a:pt x="0" y="5158638"/>
                  <a:pt x="0" y="3518876"/>
                </a:cubicBezTo>
                <a:cubicBezTo>
                  <a:pt x="0" y="1575454"/>
                  <a:pt x="896647" y="0"/>
                  <a:pt x="2002718" y="0"/>
                </a:cubicBezTo>
                <a:cubicBezTo>
                  <a:pt x="3108789" y="0"/>
                  <a:pt x="4005436" y="1575454"/>
                  <a:pt x="4005436" y="3518876"/>
                </a:cubicBezTo>
                <a:cubicBezTo>
                  <a:pt x="4005436" y="3883268"/>
                  <a:pt x="3973913" y="4234723"/>
                  <a:pt x="3915398" y="4565282"/>
                </a:cubicBezTo>
                <a:lnTo>
                  <a:pt x="3905874" y="4611004"/>
                </a:lnTo>
                <a:lnTo>
                  <a:pt x="2883498" y="6675537"/>
                </a:lnTo>
                <a:lnTo>
                  <a:pt x="2782266" y="6761221"/>
                </a:lnTo>
                <a:cubicBezTo>
                  <a:pt x="2542664" y="6939286"/>
                  <a:pt x="2279236" y="7037752"/>
                  <a:pt x="2002718" y="7037752"/>
                </a:cubicBezTo>
                <a:cubicBezTo>
                  <a:pt x="1829894" y="7037752"/>
                  <a:pt x="1662184" y="6999289"/>
                  <a:pt x="1502208" y="6926968"/>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01365" y="990511"/>
            <a:ext cx="2280035" cy="1858941"/>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296451" y="3011335"/>
            <a:ext cx="2280035" cy="2656250"/>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13">
            <a:extLst>
              <a:ext uri="{FF2B5EF4-FFF2-40B4-BE49-F238E27FC236}">
                <a16:creationId xmlns:a16="http://schemas.microsoft.com/office/drawing/2014/main" id="{DC0F35B6-D31B-9BC3-EFBD-789AE72074D5}"/>
              </a:ext>
            </a:extLst>
          </p:cNvPr>
          <p:cNvSpPr>
            <a:spLocks noGrp="1"/>
          </p:cNvSpPr>
          <p:nvPr>
            <p:ph type="pic" sz="quarter" idx="18" hasCustomPrompt="1"/>
          </p:nvPr>
        </p:nvSpPr>
        <p:spPr>
          <a:xfrm>
            <a:off x="4569707" y="167600"/>
            <a:ext cx="7469893" cy="6522800"/>
          </a:xfrm>
          <a:custGeom>
            <a:avLst/>
            <a:gdLst>
              <a:gd name="connsiteX0" fmla="*/ 3231795 w 7469893"/>
              <a:gd name="connsiteY0" fmla="*/ 0 h 6522800"/>
              <a:gd name="connsiteX1" fmla="*/ 3272207 w 7469893"/>
              <a:gd name="connsiteY1" fmla="*/ 0 h 6522800"/>
              <a:gd name="connsiteX2" fmla="*/ 7469893 w 7469893"/>
              <a:gd name="connsiteY2" fmla="*/ 0 h 6522800"/>
              <a:gd name="connsiteX3" fmla="*/ 7469893 w 7469893"/>
              <a:gd name="connsiteY3" fmla="*/ 6522800 h 6522800"/>
              <a:gd name="connsiteX4" fmla="*/ 2906071 w 7469893"/>
              <a:gd name="connsiteY4" fmla="*/ 6522800 h 6522800"/>
              <a:gd name="connsiteX5" fmla="*/ 2632735 w 7469893"/>
              <a:gd name="connsiteY5" fmla="*/ 6481958 h 6522800"/>
              <a:gd name="connsiteX6" fmla="*/ 0 w 7469893"/>
              <a:gd name="connsiteY6" fmla="*/ 3272207 h 6522800"/>
              <a:gd name="connsiteX7" fmla="*/ 2937642 w 7469893"/>
              <a:gd name="connsiteY7" fmla="*/ 16894 h 6522800"/>
              <a:gd name="connsiteX8" fmla="*/ 3231795 w 7469893"/>
              <a:gd name="connsiteY8" fmla="*/ 2040 h 652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9893" h="6522800">
                <a:moveTo>
                  <a:pt x="3231795" y="0"/>
                </a:moveTo>
                <a:lnTo>
                  <a:pt x="3272207" y="0"/>
                </a:lnTo>
                <a:lnTo>
                  <a:pt x="7469893" y="0"/>
                </a:lnTo>
                <a:lnTo>
                  <a:pt x="7469893" y="6522800"/>
                </a:lnTo>
                <a:lnTo>
                  <a:pt x="2906071" y="6522800"/>
                </a:lnTo>
                <a:lnTo>
                  <a:pt x="2632735" y="6481958"/>
                </a:lnTo>
                <a:cubicBezTo>
                  <a:pt x="1131690" y="6184586"/>
                  <a:pt x="0" y="4860556"/>
                  <a:pt x="0" y="3272207"/>
                </a:cubicBezTo>
                <a:cubicBezTo>
                  <a:pt x="0" y="1577966"/>
                  <a:pt x="1287611" y="184463"/>
                  <a:pt x="2937642" y="16894"/>
                </a:cubicBezTo>
                <a:lnTo>
                  <a:pt x="3231795" y="2040"/>
                </a:lnTo>
                <a:close/>
              </a:path>
            </a:pathLst>
          </a:custGeom>
          <a:blipFill>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28486" y="6343955"/>
            <a:ext cx="1491671"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606165" y="6343955"/>
            <a:ext cx="1597578" cy="365125"/>
          </a:xfrm>
        </p:spPr>
        <p:txBody>
          <a:bodyPr/>
          <a:lstStyle>
            <a:lvl1pPr>
              <a:defRPr>
                <a:solidFill>
                  <a:schemeClr val="tx1"/>
                </a:solidFill>
                <a:effectLst/>
              </a:defRPr>
            </a:lvl1pPr>
          </a:lstStyle>
          <a:p>
            <a:fld id="{0DC7C452-D184-4E1C-9715-1EB66D4CEEA2}" type="datetime1">
              <a:rPr lang="en-US" smtClean="0"/>
              <a:t>8/16/2026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640094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012269"/>
            <a:ext cx="3962400" cy="702732"/>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48920"/>
            <a:ext cx="11887201" cy="448621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502591" cy="1159933"/>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86C921-50A5-4289-8B96-30101E64A548}" type="datetime1">
              <a:rPr lang="en-US" smtClean="0"/>
              <a:t>8/16/2026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932469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880757"/>
            <a:ext cx="3124200" cy="1148443"/>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48920"/>
            <a:ext cx="11887201" cy="3294411"/>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880757"/>
            <a:ext cx="7536230" cy="2463197"/>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948B66-4D7B-4FF2-9F42-B85226272225}" type="datetime1">
              <a:rPr lang="en-US" smtClean="0"/>
              <a:t>8/16/2026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85680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1"/>
            <a:ext cx="3098073" cy="1142999"/>
          </a:xfrm>
        </p:spPr>
        <p:txBody>
          <a:bodyPr anchor="t">
            <a:normAutofit/>
          </a:bodyPr>
          <a:lstStyle>
            <a:lvl1pPr>
              <a:defRPr sz="2800"/>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152400"/>
            <a:ext cx="2867227"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152400"/>
            <a:ext cx="1559379" cy="365125"/>
          </a:xfrm>
        </p:spPr>
        <p:txBody>
          <a:bodyPr/>
          <a:lstStyle/>
          <a:p>
            <a:fld id="{6D1D18D0-7308-42C5-B784-8892F327ABD3}" type="datetime1">
              <a:rPr lang="en-US" smtClean="0"/>
              <a:t>8/16/2026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152400"/>
            <a:ext cx="513449"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533399"/>
            <a:ext cx="7536230" cy="2459736"/>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52399" y="3636525"/>
            <a:ext cx="11887201" cy="3069076"/>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406492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59341"/>
            <a:ext cx="11125199" cy="659860"/>
          </a:xfrm>
        </p:spPr>
        <p:txBody>
          <a:bodyPr anchor="t"/>
          <a:lstStyle/>
          <a:p>
            <a:r>
              <a:rPr lang="en-US"/>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52400"/>
            <a:ext cx="4716517"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152400"/>
            <a:ext cx="1449697" cy="365125"/>
          </a:xfrm>
        </p:spPr>
        <p:txBody>
          <a:bodyPr/>
          <a:lstStyle/>
          <a:p>
            <a:fld id="{6C46EC71-0129-40A3-85CE-244216EACC39}" type="datetime1">
              <a:rPr lang="en-US" smtClean="0"/>
              <a:t>8/16/2026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2" y="152400"/>
            <a:ext cx="5223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1912399"/>
            <a:ext cx="4716516" cy="441220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737860" y="1912398"/>
            <a:ext cx="6301739" cy="4796682"/>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grpSp>
        <p:nvGrpSpPr>
          <p:cNvPr id="3" name="Group 2">
            <a:extLst>
              <a:ext uri="{FF2B5EF4-FFF2-40B4-BE49-F238E27FC236}">
                <a16:creationId xmlns:a16="http://schemas.microsoft.com/office/drawing/2014/main" id="{F940C24D-FF4E-8AAF-2910-D50A3A251652}"/>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0138C3D8-BB2E-E3B6-280F-9E743B4B7B8B}"/>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Oval 6">
              <a:extLst>
                <a:ext uri="{FF2B5EF4-FFF2-40B4-BE49-F238E27FC236}">
                  <a16:creationId xmlns:a16="http://schemas.microsoft.com/office/drawing/2014/main" id="{C3174D68-1212-7186-915B-3F82519AAA92}"/>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208C56CE-E9E2-5BC6-3882-4888D89D6807}"/>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789889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8028"/>
            <a:ext cx="11125199" cy="681172"/>
          </a:xfrm>
        </p:spPr>
        <p:txBody>
          <a:bodyPr anchor="t"/>
          <a:lstStyle/>
          <a:p>
            <a:r>
              <a:rPr lang="en-US"/>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72903"/>
            <a:ext cx="2144113"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172903"/>
            <a:ext cx="1449697" cy="365125"/>
          </a:xfrm>
        </p:spPr>
        <p:txBody>
          <a:bodyPr/>
          <a:lstStyle/>
          <a:p>
            <a:fld id="{3390AD02-C8DF-4FB3-89C8-8C8B1F633346}" type="datetime1">
              <a:rPr lang="en-US" smtClean="0"/>
              <a:t>8/16/2026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172903"/>
            <a:ext cx="533400" cy="365125"/>
          </a:xfrm>
        </p:spPr>
        <p:txBody>
          <a:bodyPr/>
          <a:lstStyle/>
          <a:p>
            <a:fld id="{AEAA3239-9EA4-4A65-A281-97F994456D9F}" type="slidenum">
              <a:rPr lang="en-US" smtClean="0"/>
              <a:t>‹#›</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52400" y="1713653"/>
            <a:ext cx="6380671" cy="49919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3652"/>
            <a:ext cx="4555345" cy="462622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93DC2AD8-EEC1-274E-2CAF-91B6E6043234}"/>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CC868200-7F84-A90B-0C48-C405EB737F34}"/>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Oval 5">
              <a:extLst>
                <a:ext uri="{FF2B5EF4-FFF2-40B4-BE49-F238E27FC236}">
                  <a16:creationId xmlns:a16="http://schemas.microsoft.com/office/drawing/2014/main" id="{E9731EA4-0975-21CF-5EC6-9E86D1BCC460}"/>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2E0E55F-607A-CA44-0E42-DBF059BFB5E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54042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533400"/>
            <a:ext cx="4751831" cy="1066800"/>
          </a:xfrm>
        </p:spPr>
        <p:txBody>
          <a:bodyPr anchor="t">
            <a:normAutofit/>
          </a:bodyPr>
          <a:lstStyle>
            <a:lvl1pPr>
              <a:defRPr sz="2800"/>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68275"/>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68275"/>
            <a:ext cx="2202644" cy="365125"/>
          </a:xfrm>
        </p:spPr>
        <p:txBody>
          <a:bodyPr/>
          <a:lstStyle/>
          <a:p>
            <a:fld id="{3CC8FB4D-92F2-4C28-8BFC-2AE0229C3E9A}" type="datetime1">
              <a:rPr lang="en-US" smtClean="0"/>
              <a:t>8/16/2026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68275"/>
            <a:ext cx="511504" cy="365125"/>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965325"/>
            <a:ext cx="5132831" cy="474027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2" y="533401"/>
            <a:ext cx="5753037" cy="5806472"/>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1A3C6D11-73AA-988F-E1D4-664C174ABABA}"/>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4" name="Freeform 3">
              <a:extLst>
                <a:ext uri="{FF2B5EF4-FFF2-40B4-BE49-F238E27FC236}">
                  <a16:creationId xmlns:a16="http://schemas.microsoft.com/office/drawing/2014/main" id="{F8B5E6DD-EE69-D40C-A8FE-DE2384B1E8BB}"/>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5FC0711D-C5ED-5B1A-2E7C-9FE15FB482E0}"/>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D1D12C4-9951-4AB5-34C3-19533883DE7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7628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2" y="533400"/>
            <a:ext cx="3738880" cy="1492045"/>
          </a:xfrm>
        </p:spPr>
        <p:txBody>
          <a:bodyPr anchor="t">
            <a:normAutofit/>
          </a:bodyPr>
          <a:lstStyle>
            <a:lvl1pPr>
              <a:defRPr sz="2800"/>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88672"/>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88672"/>
            <a:ext cx="2202644" cy="365125"/>
          </a:xfrm>
        </p:spPr>
        <p:txBody>
          <a:bodyPr/>
          <a:lstStyle/>
          <a:p>
            <a:fld id="{7B708C30-1428-4C16-AD49-DE42CFEA37BF}" type="datetime1">
              <a:rPr lang="en-US" smtClean="0"/>
              <a:t>8/16/2026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88672"/>
            <a:ext cx="511504" cy="365125"/>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2295144"/>
            <a:ext cx="4119881" cy="441045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533401"/>
            <a:ext cx="6725450" cy="58105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1E4B44CF-1305-73AF-CB81-185F71C3F9A8}"/>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4" name="Freeform 3">
              <a:extLst>
                <a:ext uri="{FF2B5EF4-FFF2-40B4-BE49-F238E27FC236}">
                  <a16:creationId xmlns:a16="http://schemas.microsoft.com/office/drawing/2014/main" id="{07FBDB18-DAD4-56E8-76C4-52841FE2189D}"/>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2CFCD660-D08E-0A3F-7278-2E9F9F36C832}"/>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6DFA1FF0-E75A-D7BA-5FB5-9B53D80B386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168536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533400"/>
            <a:ext cx="3776106" cy="1517187"/>
          </a:xfrm>
        </p:spPr>
        <p:txBody>
          <a:bodyPr anchor="t">
            <a:normAutofit/>
          </a:bodyPr>
          <a:lstStyle>
            <a:lvl1pPr>
              <a:defRPr sz="28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88672"/>
            <a:ext cx="2202644" cy="365125"/>
          </a:xfrm>
        </p:spPr>
        <p:txBody>
          <a:bodyPr/>
          <a:lstStyle/>
          <a:p>
            <a:fld id="{7B708C30-1428-4C16-AD49-DE42CFEA37BF}" type="datetime1">
              <a:rPr lang="en-US" smtClean="0"/>
              <a:t>8/16/2026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88672"/>
            <a:ext cx="2884652"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88672"/>
            <a:ext cx="511504" cy="365125"/>
          </a:xfrm>
        </p:spPr>
        <p:txBody>
          <a:bodyPr/>
          <a:lstStyle/>
          <a:p>
            <a:fld id="{AEAA3239-9EA4-4A65-A281-97F994456D9F}" type="slidenum">
              <a:rPr lang="en-US" smtClean="0"/>
              <a:t>‹#›</a:t>
            </a:fld>
            <a:endParaRPr lang="en-US"/>
          </a:p>
        </p:txBody>
      </p:sp>
      <p:sp>
        <p:nvSpPr>
          <p:cNvPr id="15" name="Picture Placeholder 14">
            <a:extLst>
              <a:ext uri="{FF2B5EF4-FFF2-40B4-BE49-F238E27FC236}">
                <a16:creationId xmlns:a16="http://schemas.microsoft.com/office/drawing/2014/main" id="{E3C17A09-6C4B-7D4E-85BB-8A1C6656C79D}"/>
              </a:ext>
            </a:extLst>
          </p:cNvPr>
          <p:cNvSpPr>
            <a:spLocks noGrp="1"/>
          </p:cNvSpPr>
          <p:nvPr>
            <p:ph type="pic" sz="quarter" idx="15"/>
          </p:nvPr>
        </p:nvSpPr>
        <p:spPr>
          <a:xfrm>
            <a:off x="152400" y="2166087"/>
            <a:ext cx="4157105" cy="4527311"/>
          </a:xfrm>
          <a:custGeom>
            <a:avLst/>
            <a:gdLst>
              <a:gd name="connsiteX0" fmla="*/ 1652105 w 4157105"/>
              <a:gd name="connsiteY0" fmla="*/ 0 h 4527311"/>
              <a:gd name="connsiteX1" fmla="*/ 2122593 w 4157105"/>
              <a:gd name="connsiteY1" fmla="*/ 0 h 4527311"/>
              <a:gd name="connsiteX2" fmla="*/ 2344784 w 4157105"/>
              <a:gd name="connsiteY2" fmla="*/ 33911 h 4527311"/>
              <a:gd name="connsiteX3" fmla="*/ 4145388 w 4157105"/>
              <a:gd name="connsiteY3" fmla="*/ 2025485 h 4527311"/>
              <a:gd name="connsiteX4" fmla="*/ 4157105 w 4157105"/>
              <a:gd name="connsiteY4" fmla="*/ 2257534 h 4527311"/>
              <a:gd name="connsiteX5" fmla="*/ 4157105 w 4157105"/>
              <a:gd name="connsiteY5" fmla="*/ 2257574 h 4527311"/>
              <a:gd name="connsiteX6" fmla="*/ 4145388 w 4157105"/>
              <a:gd name="connsiteY6" fmla="*/ 2489624 h 4527311"/>
              <a:gd name="connsiteX7" fmla="*/ 1887349 w 4157105"/>
              <a:gd name="connsiteY7" fmla="*/ 4527311 h 4527311"/>
              <a:gd name="connsiteX8" fmla="*/ 5231 w 4157105"/>
              <a:gd name="connsiteY8" fmla="*/ 3526597 h 4527311"/>
              <a:gd name="connsiteX9" fmla="*/ 0 w 4157105"/>
              <a:gd name="connsiteY9" fmla="*/ 3517987 h 4527311"/>
              <a:gd name="connsiteX10" fmla="*/ 0 w 4157105"/>
              <a:gd name="connsiteY10" fmla="*/ 998627 h 4527311"/>
              <a:gd name="connsiteX11" fmla="*/ 20659 w 4157105"/>
              <a:gd name="connsiteY11" fmla="*/ 965968 h 4527311"/>
              <a:gd name="connsiteX12" fmla="*/ 1429914 w 4157105"/>
              <a:gd name="connsiteY12" fmla="*/ 33911 h 452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57105" h="4527311">
                <a:moveTo>
                  <a:pt x="1652105" y="0"/>
                </a:moveTo>
                <a:lnTo>
                  <a:pt x="2122593" y="0"/>
                </a:lnTo>
                <a:lnTo>
                  <a:pt x="2344784" y="33911"/>
                </a:lnTo>
                <a:cubicBezTo>
                  <a:pt x="3305196" y="230439"/>
                  <a:pt x="4044651" y="1033551"/>
                  <a:pt x="4145388" y="2025485"/>
                </a:cubicBezTo>
                <a:lnTo>
                  <a:pt x="4157105" y="2257534"/>
                </a:lnTo>
                <a:lnTo>
                  <a:pt x="4157105" y="2257574"/>
                </a:lnTo>
                <a:lnTo>
                  <a:pt x="4145388" y="2489624"/>
                </a:lnTo>
                <a:cubicBezTo>
                  <a:pt x="4029153" y="3634162"/>
                  <a:pt x="3062554" y="4527311"/>
                  <a:pt x="1887349" y="4527311"/>
                </a:cubicBezTo>
                <a:cubicBezTo>
                  <a:pt x="1103879" y="4527311"/>
                  <a:pt x="413123" y="4130356"/>
                  <a:pt x="5231" y="3526597"/>
                </a:cubicBezTo>
                <a:lnTo>
                  <a:pt x="0" y="3517987"/>
                </a:lnTo>
                <a:lnTo>
                  <a:pt x="0" y="998627"/>
                </a:lnTo>
                <a:lnTo>
                  <a:pt x="20659" y="965968"/>
                </a:lnTo>
                <a:cubicBezTo>
                  <a:pt x="347419" y="494603"/>
                  <a:pt x="848126" y="152962"/>
                  <a:pt x="1429914" y="33911"/>
                </a:cubicBezTo>
                <a:close/>
              </a:path>
            </a:pathLst>
          </a:custGeom>
          <a:blipFill dpi="0" rotWithShape="1">
            <a:blip r:embed="rId2">
              <a:alphaModFix amt="60000"/>
            </a:blip>
            <a:srcRect/>
            <a:stretch>
              <a:fillRect/>
            </a:stretch>
          </a:blipFill>
        </p:spPr>
        <p:txBody>
          <a:bodyPr wrap="square">
            <a:noAutofit/>
          </a:bodyPr>
          <a:lstStyle/>
          <a:p>
            <a:endParaRPr lang="en-US"/>
          </a:p>
        </p:txBody>
      </p:sp>
      <p:sp>
        <p:nvSpPr>
          <p:cNvPr id="9" name="Content Placeholder 7">
            <a:extLst>
              <a:ext uri="{FF2B5EF4-FFF2-40B4-BE49-F238E27FC236}">
                <a16:creationId xmlns:a16="http://schemas.microsoft.com/office/drawing/2014/main" id="{C8C12F3C-50DF-BEBA-FB6C-27142A162AAE}"/>
              </a:ext>
            </a:extLst>
          </p:cNvPr>
          <p:cNvSpPr>
            <a:spLocks noGrp="1"/>
          </p:cNvSpPr>
          <p:nvPr>
            <p:ph sz="quarter" idx="14"/>
          </p:nvPr>
        </p:nvSpPr>
        <p:spPr>
          <a:xfrm>
            <a:off x="4933150" y="533401"/>
            <a:ext cx="6725450" cy="58105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841302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71D5AD-5918-9F17-2D08-84D34E91AE20}"/>
              </a:ext>
            </a:extLst>
          </p:cNvPr>
          <p:cNvGrpSpPr/>
          <p:nvPr userDrawn="1"/>
        </p:nvGrpSpPr>
        <p:grpSpPr>
          <a:xfrm>
            <a:off x="165100" y="-88436"/>
            <a:ext cx="11895596" cy="7037751"/>
            <a:chOff x="165100" y="-88436"/>
            <a:chExt cx="11895596" cy="7037751"/>
          </a:xfrm>
        </p:grpSpPr>
        <p:sp>
          <p:nvSpPr>
            <p:cNvPr id="6" name="Freeform 5">
              <a:extLst>
                <a:ext uri="{FF2B5EF4-FFF2-40B4-BE49-F238E27FC236}">
                  <a16:creationId xmlns:a16="http://schemas.microsoft.com/office/drawing/2014/main" id="{CF5255D9-D437-440F-52FC-7A9A56ED69B6}"/>
                </a:ext>
              </a:extLst>
            </p:cNvPr>
            <p:cNvSpPr/>
            <p:nvPr userDrawn="1"/>
          </p:nvSpPr>
          <p:spPr>
            <a:xfrm>
              <a:off x="11211807" y="1222325"/>
              <a:ext cx="848889" cy="4397497"/>
            </a:xfrm>
            <a:custGeom>
              <a:avLst/>
              <a:gdLst>
                <a:gd name="connsiteX0" fmla="*/ 848889 w 848889"/>
                <a:gd name="connsiteY0" fmla="*/ 0 h 4397497"/>
                <a:gd name="connsiteX1" fmla="*/ 848889 w 848889"/>
                <a:gd name="connsiteY1" fmla="*/ 4397497 h 4397497"/>
                <a:gd name="connsiteX2" fmla="*/ 661895 w 848889"/>
                <a:gd name="connsiteY2" fmla="*/ 4172274 h 4397497"/>
                <a:gd name="connsiteX3" fmla="*/ 0 w 848889"/>
                <a:gd name="connsiteY3" fmla="*/ 2198748 h 4397497"/>
                <a:gd name="connsiteX4" fmla="*/ 661895 w 848889"/>
                <a:gd name="connsiteY4" fmla="*/ 225223 h 439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889" h="4397497">
                  <a:moveTo>
                    <a:pt x="848889" y="0"/>
                  </a:moveTo>
                  <a:lnTo>
                    <a:pt x="848889" y="4397497"/>
                  </a:lnTo>
                  <a:lnTo>
                    <a:pt x="661895" y="4172274"/>
                  </a:lnTo>
                  <a:cubicBezTo>
                    <a:pt x="246457" y="3623646"/>
                    <a:pt x="0" y="2939978"/>
                    <a:pt x="0" y="2198748"/>
                  </a:cubicBezTo>
                  <a:cubicBezTo>
                    <a:pt x="0" y="1457518"/>
                    <a:pt x="246457" y="773851"/>
                    <a:pt x="661895" y="225223"/>
                  </a:cubicBezTo>
                  <a:close/>
                </a:path>
              </a:pathLst>
            </a:cu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A94AE810-B300-8E7F-E8A1-5AFF4F9C218D}"/>
                </a:ext>
              </a:extLst>
            </p:cNvPr>
            <p:cNvSpPr/>
            <p:nvPr userDrawn="1"/>
          </p:nvSpPr>
          <p:spPr>
            <a:xfrm flipH="1">
              <a:off x="165100" y="148865"/>
              <a:ext cx="6544414" cy="6544414"/>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351FAB8-FACD-B6BD-022E-9C93374487CD}"/>
                </a:ext>
              </a:extLst>
            </p:cNvPr>
            <p:cNvSpPr/>
            <p:nvPr userDrawn="1"/>
          </p:nvSpPr>
          <p:spPr>
            <a:xfrm rot="1580702" flipH="1">
              <a:off x="6957943" y="-88436"/>
              <a:ext cx="4005435" cy="7037751"/>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7147521" y="533400"/>
            <a:ext cx="3672879" cy="5791200"/>
          </a:xfrm>
        </p:spPr>
        <p:txBody>
          <a:bodyPr anchor="ctr">
            <a:normAutofit/>
          </a:bodyPr>
          <a:lstStyle>
            <a:lvl1pPr algn="ctr">
              <a:lnSpc>
                <a:spcPct val="110000"/>
              </a:lnSpc>
              <a:defRPr sz="2800" b="0">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3400" y="533400"/>
            <a:ext cx="5715000" cy="5791200"/>
          </a:xfrm>
        </p:spPr>
        <p:txBody>
          <a:bodyPr anchor="ctr">
            <a:normAutofit/>
          </a:bodyPr>
          <a:lstStyle>
            <a:lvl1pPr marL="0" indent="0" algn="ctr">
              <a:lnSpc>
                <a:spcPct val="90000"/>
              </a:lnSpc>
              <a:buNone/>
              <a:defRPr sz="20000" b="0" i="0">
                <a:solidFill>
                  <a:schemeClr val="tx1"/>
                </a:solidFill>
                <a:latin typeface="+mn-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3DF09C0-6535-4055-81CC-988E059C8EEC}" type="datetime1">
              <a:rPr lang="en-US" smtClean="0"/>
              <a:t>8/16/2026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accent4"/>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001A80B-57C3-2542-F8F9-4162F212C6E2}"/>
              </a:ext>
            </a:extLst>
          </p:cNvPr>
          <p:cNvGrpSpPr/>
          <p:nvPr userDrawn="1"/>
        </p:nvGrpSpPr>
        <p:grpSpPr>
          <a:xfrm>
            <a:off x="152400" y="-88436"/>
            <a:ext cx="11903178" cy="7037751"/>
            <a:chOff x="152400" y="-88436"/>
            <a:chExt cx="11903178" cy="7037751"/>
          </a:xfrm>
        </p:grpSpPr>
        <p:sp>
          <p:nvSpPr>
            <p:cNvPr id="12" name="Freeform 11">
              <a:extLst>
                <a:ext uri="{FF2B5EF4-FFF2-40B4-BE49-F238E27FC236}">
                  <a16:creationId xmlns:a16="http://schemas.microsoft.com/office/drawing/2014/main" id="{29A715F7-04E9-46E5-C36A-E9884D1BF516}"/>
                </a:ext>
              </a:extLst>
            </p:cNvPr>
            <p:cNvSpPr/>
            <p:nvPr/>
          </p:nvSpPr>
          <p:spPr>
            <a:xfrm flipH="1">
              <a:off x="152400" y="653131"/>
              <a:ext cx="1526293" cy="5535886"/>
            </a:xfrm>
            <a:custGeom>
              <a:avLst/>
              <a:gdLst>
                <a:gd name="connsiteX0" fmla="*/ 1526293 w 1526293"/>
                <a:gd name="connsiteY0" fmla="*/ 0 h 5535886"/>
                <a:gd name="connsiteX1" fmla="*/ 1525150 w 1526293"/>
                <a:gd name="connsiteY1" fmla="*/ 652 h 5535886"/>
                <a:gd name="connsiteX2" fmla="*/ 0 w 1526293"/>
                <a:gd name="connsiteY2" fmla="*/ 2767942 h 5535886"/>
                <a:gd name="connsiteX3" fmla="*/ 1525150 w 1526293"/>
                <a:gd name="connsiteY3" fmla="*/ 5535233 h 5535886"/>
                <a:gd name="connsiteX4" fmla="*/ 1526293 w 1526293"/>
                <a:gd name="connsiteY4" fmla="*/ 5535886 h 55358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293" h="5535886">
                  <a:moveTo>
                    <a:pt x="1526293" y="0"/>
                  </a:moveTo>
                  <a:lnTo>
                    <a:pt x="1525150" y="652"/>
                  </a:lnTo>
                  <a:cubicBezTo>
                    <a:pt x="608598" y="580508"/>
                    <a:pt x="0" y="1603152"/>
                    <a:pt x="0" y="2767942"/>
                  </a:cubicBezTo>
                  <a:cubicBezTo>
                    <a:pt x="0" y="3932733"/>
                    <a:pt x="608598" y="4955377"/>
                    <a:pt x="1525150" y="5535233"/>
                  </a:cubicBezTo>
                  <a:lnTo>
                    <a:pt x="1526293" y="5535886"/>
                  </a:ln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2">
              <a:extLst>
                <a:ext uri="{FF2B5EF4-FFF2-40B4-BE49-F238E27FC236}">
                  <a16:creationId xmlns:a16="http://schemas.microsoft.com/office/drawing/2014/main" id="{E2ADEA49-6060-3F6F-D1ED-DA311F3074C0}"/>
                </a:ext>
              </a:extLst>
            </p:cNvPr>
            <p:cNvSpPr/>
            <p:nvPr/>
          </p:nvSpPr>
          <p:spPr>
            <a:xfrm>
              <a:off x="6180986" y="148865"/>
              <a:ext cx="5874592" cy="6544414"/>
            </a:xfrm>
            <a:custGeom>
              <a:avLst/>
              <a:gdLst>
                <a:gd name="connsiteX0" fmla="*/ 3272207 w 5874592"/>
                <a:gd name="connsiteY0" fmla="*/ 0 h 6544414"/>
                <a:gd name="connsiteX1" fmla="*/ 5797201 w 5874592"/>
                <a:gd name="connsiteY1" fmla="*/ 1190780 h 6544414"/>
                <a:gd name="connsiteX2" fmla="*/ 5874592 w 5874592"/>
                <a:gd name="connsiteY2" fmla="*/ 1294273 h 6544414"/>
                <a:gd name="connsiteX3" fmla="*/ 5874592 w 5874592"/>
                <a:gd name="connsiteY3" fmla="*/ 5250141 h 6544414"/>
                <a:gd name="connsiteX4" fmla="*/ 5797201 w 5874592"/>
                <a:gd name="connsiteY4" fmla="*/ 5353635 h 6544414"/>
                <a:gd name="connsiteX5" fmla="*/ 3272207 w 5874592"/>
                <a:gd name="connsiteY5" fmla="*/ 6544414 h 6544414"/>
                <a:gd name="connsiteX6" fmla="*/ 0 w 5874592"/>
                <a:gd name="connsiteY6" fmla="*/ 3272207 h 6544414"/>
                <a:gd name="connsiteX7" fmla="*/ 3272207 w 5874592"/>
                <a:gd name="connsiteY7" fmla="*/ 0 h 6544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74592" h="6544414">
                  <a:moveTo>
                    <a:pt x="3272207" y="0"/>
                  </a:moveTo>
                  <a:cubicBezTo>
                    <a:pt x="4288752" y="0"/>
                    <a:pt x="5197030" y="463541"/>
                    <a:pt x="5797201" y="1190780"/>
                  </a:cubicBezTo>
                  <a:lnTo>
                    <a:pt x="5874592" y="1294273"/>
                  </a:lnTo>
                  <a:lnTo>
                    <a:pt x="5874592" y="5250141"/>
                  </a:lnTo>
                  <a:lnTo>
                    <a:pt x="5797201" y="5353635"/>
                  </a:lnTo>
                  <a:cubicBezTo>
                    <a:pt x="5197030" y="6080874"/>
                    <a:pt x="4288752" y="6544414"/>
                    <a:pt x="3272207" y="6544414"/>
                  </a:cubicBezTo>
                  <a:cubicBezTo>
                    <a:pt x="1465017" y="6544414"/>
                    <a:pt x="0" y="5079397"/>
                    <a:pt x="0" y="3272207"/>
                  </a:cubicBezTo>
                  <a:cubicBezTo>
                    <a:pt x="0" y="1465017"/>
                    <a:pt x="1465017" y="0"/>
                    <a:pt x="3272207" y="0"/>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AE1AA2C1-F4A0-4B20-96E2-4E487E8DFC09}"/>
                </a:ext>
              </a:extLst>
            </p:cNvPr>
            <p:cNvSpPr/>
            <p:nvPr/>
          </p:nvSpPr>
          <p:spPr>
            <a:xfrm rot="20019298">
              <a:off x="1927122" y="-88436"/>
              <a:ext cx="4005435" cy="7037751"/>
            </a:xfrm>
            <a:prstGeom prst="ellipse">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Title 1">
            <a:extLst>
              <a:ext uri="{FF2B5EF4-FFF2-40B4-BE49-F238E27FC236}">
                <a16:creationId xmlns:a16="http://schemas.microsoft.com/office/drawing/2014/main" id="{214F1C20-FCE7-30C0-F59F-71217EDB9E89}"/>
              </a:ext>
            </a:extLst>
          </p:cNvPr>
          <p:cNvSpPr>
            <a:spLocks noGrp="1"/>
          </p:cNvSpPr>
          <p:nvPr>
            <p:ph type="title"/>
          </p:nvPr>
        </p:nvSpPr>
        <p:spPr>
          <a:xfrm>
            <a:off x="7405179" y="533400"/>
            <a:ext cx="3948621" cy="5791200"/>
          </a:xfrm>
        </p:spPr>
        <p:txBody>
          <a:bodyPr anchor="ctr">
            <a:normAutofit/>
          </a:bodyPr>
          <a:lstStyle>
            <a:lvl1pPr algn="ctr">
              <a:lnSpc>
                <a:spcPct val="110000"/>
              </a:lnSpc>
              <a:defRPr sz="2800" b="0">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3400" y="533400"/>
            <a:ext cx="5715000" cy="5791200"/>
          </a:xfrm>
        </p:spPr>
        <p:txBody>
          <a:bodyPr anchor="ctr">
            <a:normAutofit/>
          </a:bodyPr>
          <a:lstStyle>
            <a:lvl1pPr marL="0" indent="0" algn="ctr">
              <a:lnSpc>
                <a:spcPct val="90000"/>
              </a:lnSpc>
              <a:buNone/>
              <a:defRPr sz="20000" b="0" i="0">
                <a:solidFill>
                  <a:schemeClr val="tx1"/>
                </a:solidFill>
                <a:latin typeface="+mn-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3DF09C0-6535-4055-81CC-988E059C8EEC}" type="datetime1">
              <a:rPr lang="en-US" smtClean="0"/>
              <a:t>8/16/2026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0508473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4D2F98B-D271-37CE-BA9E-7E33E5BDD2F8}"/>
              </a:ext>
            </a:extLst>
          </p:cNvPr>
          <p:cNvGrpSpPr/>
          <p:nvPr userDrawn="1"/>
        </p:nvGrpSpPr>
        <p:grpSpPr>
          <a:xfrm>
            <a:off x="3674605" y="167600"/>
            <a:ext cx="9578190" cy="6544414"/>
            <a:chOff x="3674605" y="167600"/>
            <a:chExt cx="9578190" cy="6544414"/>
          </a:xfrm>
        </p:grpSpPr>
        <p:sp>
          <p:nvSpPr>
            <p:cNvPr id="6" name="Oval 5">
              <a:extLst>
                <a:ext uri="{FF2B5EF4-FFF2-40B4-BE49-F238E27FC236}">
                  <a16:creationId xmlns:a16="http://schemas.microsoft.com/office/drawing/2014/main" id="{77762970-4BA9-67FE-9546-B8C880CC8F90}"/>
                </a:ext>
              </a:extLst>
            </p:cNvPr>
            <p:cNvSpPr/>
            <p:nvPr userDrawn="1"/>
          </p:nvSpPr>
          <p:spPr>
            <a:xfrm flipH="1" flipV="1">
              <a:off x="3674605" y="167600"/>
              <a:ext cx="6544414" cy="6544414"/>
            </a:xfrm>
            <a:prstGeom prst="ellipse">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a:extLst>
                <a:ext uri="{FF2B5EF4-FFF2-40B4-BE49-F238E27FC236}">
                  <a16:creationId xmlns:a16="http://schemas.microsoft.com/office/drawing/2014/main" id="{B3EC315C-BB0A-068E-0412-678F624B1CEE}"/>
                </a:ext>
              </a:extLst>
            </p:cNvPr>
            <p:cNvSpPr/>
            <p:nvPr userDrawn="1"/>
          </p:nvSpPr>
          <p:spPr>
            <a:xfrm rot="20019298" flipH="1" flipV="1">
              <a:off x="10225860" y="197116"/>
              <a:ext cx="3026935" cy="5719959"/>
            </a:xfrm>
            <a:custGeom>
              <a:avLst/>
              <a:gdLst>
                <a:gd name="connsiteX0" fmla="*/ 523706 w 3026935"/>
                <a:gd name="connsiteY0" fmla="*/ 5609175 h 5719959"/>
                <a:gd name="connsiteX1" fmla="*/ 69603 w 3026935"/>
                <a:gd name="connsiteY1" fmla="*/ 5295250 h 5719959"/>
                <a:gd name="connsiteX2" fmla="*/ 0 w 3026935"/>
                <a:gd name="connsiteY2" fmla="*/ 5220954 h 5719959"/>
                <a:gd name="connsiteX3" fmla="*/ 2585464 w 3026935"/>
                <a:gd name="connsiteY3" fmla="*/ 0 h 5719959"/>
                <a:gd name="connsiteX4" fmla="*/ 2684902 w 3026935"/>
                <a:gd name="connsiteY4" fmla="*/ 233646 h 5719959"/>
                <a:gd name="connsiteX5" fmla="*/ 3026935 w 3026935"/>
                <a:gd name="connsiteY5" fmla="*/ 2201083 h 5719959"/>
                <a:gd name="connsiteX6" fmla="*/ 1024217 w 3026935"/>
                <a:gd name="connsiteY6" fmla="*/ 5719959 h 5719959"/>
                <a:gd name="connsiteX7" fmla="*/ 523706 w 3026935"/>
                <a:gd name="connsiteY7" fmla="*/ 5609175 h 5719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6935" h="5719959">
                  <a:moveTo>
                    <a:pt x="523706" y="5609175"/>
                  </a:moveTo>
                  <a:cubicBezTo>
                    <a:pt x="363731" y="5536855"/>
                    <a:pt x="211489" y="5430678"/>
                    <a:pt x="69603" y="5295250"/>
                  </a:cubicBezTo>
                  <a:lnTo>
                    <a:pt x="0" y="5220954"/>
                  </a:lnTo>
                  <a:lnTo>
                    <a:pt x="2585464" y="0"/>
                  </a:lnTo>
                  <a:lnTo>
                    <a:pt x="2684902" y="233646"/>
                  </a:lnTo>
                  <a:cubicBezTo>
                    <a:pt x="2900844" y="795262"/>
                    <a:pt x="3026935" y="1472300"/>
                    <a:pt x="3026935" y="2201083"/>
                  </a:cubicBezTo>
                  <a:cubicBezTo>
                    <a:pt x="3026935" y="4144505"/>
                    <a:pt x="2130288" y="5719959"/>
                    <a:pt x="1024217" y="5719959"/>
                  </a:cubicBezTo>
                  <a:cubicBezTo>
                    <a:pt x="851393" y="5719959"/>
                    <a:pt x="683683" y="5681496"/>
                    <a:pt x="523706" y="5609175"/>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6AEC7A8F-DFB0-BA58-55BA-2256D4291493}"/>
              </a:ext>
            </a:extLst>
          </p:cNvPr>
          <p:cNvSpPr>
            <a:spLocks noGrp="1"/>
          </p:cNvSpPr>
          <p:nvPr>
            <p:ph type="title"/>
          </p:nvPr>
        </p:nvSpPr>
        <p:spPr>
          <a:xfrm>
            <a:off x="533400" y="4191000"/>
            <a:ext cx="5562600" cy="2127664"/>
          </a:xfrm>
        </p:spPr>
        <p:txBody>
          <a:bodyPr/>
          <a:lstStyle>
            <a:lvl1pPr>
              <a:lnSpc>
                <a:spcPct val="110000"/>
              </a:lnSpc>
              <a:defRPr sz="2600">
                <a:solidFill>
                  <a:schemeClr val="bg1"/>
                </a:solidFill>
              </a:defRPr>
            </a:lvl1pPr>
          </a:lstStyle>
          <a:p>
            <a:r>
              <a:rPr lang="en-US"/>
              <a:t>Click to edit Master title style</a:t>
            </a:r>
          </a:p>
        </p:txBody>
      </p:sp>
      <p:sp>
        <p:nvSpPr>
          <p:cNvPr id="13" name="Content Placeholder 13">
            <a:extLst>
              <a:ext uri="{FF2B5EF4-FFF2-40B4-BE49-F238E27FC236}">
                <a16:creationId xmlns:a16="http://schemas.microsoft.com/office/drawing/2014/main" id="{7000DFF9-87C1-EF0E-8591-CD17A07068B5}"/>
              </a:ext>
            </a:extLst>
          </p:cNvPr>
          <p:cNvSpPr>
            <a:spLocks noGrp="1"/>
          </p:cNvSpPr>
          <p:nvPr>
            <p:ph sz="quarter" idx="14" hasCustomPrompt="1"/>
          </p:nvPr>
        </p:nvSpPr>
        <p:spPr>
          <a:xfrm>
            <a:off x="533400" y="759066"/>
            <a:ext cx="11125200" cy="3279534"/>
          </a:xfrm>
        </p:spPr>
        <p:txBody>
          <a:bodyPr/>
          <a:lstStyle>
            <a:lvl1pPr>
              <a:lnSpc>
                <a:spcPct val="90000"/>
              </a:lnSpc>
              <a:buNone/>
              <a:defRPr sz="30000">
                <a:solidFill>
                  <a:schemeClr val="bg1"/>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1"/>
                </a:solidFill>
              </a:defRPr>
            </a:lvl1pPr>
          </a:lstStyle>
          <a:p>
            <a:fld id="{DCE8854E-90F8-4761-A9B8-18B1C5A3D25C}" type="datetime1">
              <a:rPr lang="en-US" smtClean="0"/>
              <a:pPr/>
              <a:t>8/16/2026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D9F14A6-6A33-FB70-8539-2013309315DA}"/>
              </a:ext>
            </a:extLst>
          </p:cNvPr>
          <p:cNvGrpSpPr/>
          <p:nvPr userDrawn="1"/>
        </p:nvGrpSpPr>
        <p:grpSpPr>
          <a:xfrm>
            <a:off x="152400" y="148866"/>
            <a:ext cx="13084970" cy="6544413"/>
            <a:chOff x="152400" y="148866"/>
            <a:chExt cx="13084970" cy="6544413"/>
          </a:xfrm>
        </p:grpSpPr>
        <p:sp>
          <p:nvSpPr>
            <p:cNvPr id="10" name="Freeform 9">
              <a:extLst>
                <a:ext uri="{FF2B5EF4-FFF2-40B4-BE49-F238E27FC236}">
                  <a16:creationId xmlns:a16="http://schemas.microsoft.com/office/drawing/2014/main" id="{3FE5424B-1C2A-A6C8-2640-0AAA6B5870AC}"/>
                </a:ext>
              </a:extLst>
            </p:cNvPr>
            <p:cNvSpPr/>
            <p:nvPr/>
          </p:nvSpPr>
          <p:spPr>
            <a:xfrm flipH="1">
              <a:off x="152400" y="148866"/>
              <a:ext cx="10517893" cy="6544413"/>
            </a:xfrm>
            <a:custGeom>
              <a:avLst/>
              <a:gdLst>
                <a:gd name="connsiteX0" fmla="*/ 10517893 w 10517893"/>
                <a:gd name="connsiteY0" fmla="*/ 0 h 6544413"/>
                <a:gd name="connsiteX1" fmla="*/ 3272207 w 10517893"/>
                <a:gd name="connsiteY1" fmla="*/ 0 h 6544413"/>
                <a:gd name="connsiteX2" fmla="*/ 3231795 w 10517893"/>
                <a:gd name="connsiteY2" fmla="*/ 0 h 6544413"/>
                <a:gd name="connsiteX3" fmla="*/ 3231795 w 10517893"/>
                <a:gd name="connsiteY3" fmla="*/ 2041 h 6544413"/>
                <a:gd name="connsiteX4" fmla="*/ 2937642 w 10517893"/>
                <a:gd name="connsiteY4" fmla="*/ 16896 h 6544413"/>
                <a:gd name="connsiteX5" fmla="*/ 0 w 10517893"/>
                <a:gd name="connsiteY5" fmla="*/ 3272207 h 6544413"/>
                <a:gd name="connsiteX6" fmla="*/ 2937642 w 10517893"/>
                <a:gd name="connsiteY6" fmla="*/ 6527520 h 6544413"/>
                <a:gd name="connsiteX7" fmla="*/ 3231795 w 10517893"/>
                <a:gd name="connsiteY7" fmla="*/ 6542374 h 6544413"/>
                <a:gd name="connsiteX8" fmla="*/ 3231795 w 10517893"/>
                <a:gd name="connsiteY8" fmla="*/ 6544413 h 6544413"/>
                <a:gd name="connsiteX9" fmla="*/ 3272207 w 10517893"/>
                <a:gd name="connsiteY9" fmla="*/ 6544413 h 6544413"/>
                <a:gd name="connsiteX10" fmla="*/ 10517893 w 105178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17893" h="6544413">
                  <a:moveTo>
                    <a:pt x="10517893" y="0"/>
                  </a:moveTo>
                  <a:lnTo>
                    <a:pt x="3272207" y="0"/>
                  </a:lnTo>
                  <a:lnTo>
                    <a:pt x="3231795" y="0"/>
                  </a:lnTo>
                  <a:lnTo>
                    <a:pt x="3231795" y="2041"/>
                  </a:lnTo>
                  <a:lnTo>
                    <a:pt x="2937642" y="16896"/>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10517893" y="6544413"/>
                  </a:ln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E8B2D998-93EB-2CBC-37AA-4294826CB13B}"/>
                </a:ext>
              </a:extLst>
            </p:cNvPr>
            <p:cNvSpPr/>
            <p:nvPr/>
          </p:nvSpPr>
          <p:spPr>
            <a:xfrm rot="20019298">
              <a:off x="10566593" y="306343"/>
              <a:ext cx="2670777" cy="5138414"/>
            </a:xfrm>
            <a:custGeom>
              <a:avLst/>
              <a:gdLst>
                <a:gd name="connsiteX0" fmla="*/ 2503229 w 2670777"/>
                <a:gd name="connsiteY0" fmla="*/ 110784 h 5138414"/>
                <a:gd name="connsiteX1" fmla="*/ 2598266 w 2670777"/>
                <a:gd name="connsiteY1" fmla="*/ 158202 h 5138414"/>
                <a:gd name="connsiteX2" fmla="*/ 2670777 w 2670777"/>
                <a:gd name="connsiteY2" fmla="*/ 201312 h 5138414"/>
                <a:gd name="connsiteX3" fmla="*/ 225879 w 2670777"/>
                <a:gd name="connsiteY3" fmla="*/ 5138414 h 5138414"/>
                <a:gd name="connsiteX4" fmla="*/ 157383 w 2670777"/>
                <a:gd name="connsiteY4" fmla="*/ 4888582 h 5138414"/>
                <a:gd name="connsiteX5" fmla="*/ 0 w 2670777"/>
                <a:gd name="connsiteY5" fmla="*/ 3518876 h 5138414"/>
                <a:gd name="connsiteX6" fmla="*/ 2002718 w 2670777"/>
                <a:gd name="connsiteY6" fmla="*/ 0 h 5138414"/>
                <a:gd name="connsiteX7" fmla="*/ 2503229 w 2670777"/>
                <a:gd name="connsiteY7" fmla="*/ 110784 h 5138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0777" h="5138414">
                  <a:moveTo>
                    <a:pt x="2503229" y="110784"/>
                  </a:moveTo>
                  <a:cubicBezTo>
                    <a:pt x="2535224" y="125248"/>
                    <a:pt x="2566910" y="141066"/>
                    <a:pt x="2598266" y="158202"/>
                  </a:cubicBezTo>
                  <a:lnTo>
                    <a:pt x="2670777" y="201312"/>
                  </a:lnTo>
                  <a:lnTo>
                    <a:pt x="225879" y="5138414"/>
                  </a:lnTo>
                  <a:lnTo>
                    <a:pt x="157383" y="4888582"/>
                  </a:lnTo>
                  <a:cubicBezTo>
                    <a:pt x="56041" y="4467590"/>
                    <a:pt x="0" y="4004732"/>
                    <a:pt x="0" y="3518876"/>
                  </a:cubicBezTo>
                  <a:cubicBezTo>
                    <a:pt x="0" y="1575454"/>
                    <a:pt x="896647" y="0"/>
                    <a:pt x="2002718" y="0"/>
                  </a:cubicBezTo>
                  <a:cubicBezTo>
                    <a:pt x="2175542" y="0"/>
                    <a:pt x="2343253" y="38464"/>
                    <a:pt x="2503229" y="110784"/>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itle 7">
            <a:extLst>
              <a:ext uri="{FF2B5EF4-FFF2-40B4-BE49-F238E27FC236}">
                <a16:creationId xmlns:a16="http://schemas.microsoft.com/office/drawing/2014/main" id="{D7B780EC-F16A-35FF-0401-36928A84A403}"/>
              </a:ext>
            </a:extLst>
          </p:cNvPr>
          <p:cNvSpPr>
            <a:spLocks noGrp="1"/>
          </p:cNvSpPr>
          <p:nvPr>
            <p:ph type="title"/>
          </p:nvPr>
        </p:nvSpPr>
        <p:spPr>
          <a:xfrm>
            <a:off x="533400" y="4191000"/>
            <a:ext cx="5562600" cy="2127664"/>
          </a:xfrm>
        </p:spPr>
        <p:txBody>
          <a:bodyPr/>
          <a:lstStyle>
            <a:lvl1pPr>
              <a:lnSpc>
                <a:spcPct val="110000"/>
              </a:lnSpc>
              <a:defRPr sz="2600">
                <a:solidFill>
                  <a:schemeClr val="bg1"/>
                </a:solidFill>
              </a:defRPr>
            </a:lvl1pPr>
          </a:lstStyle>
          <a:p>
            <a:r>
              <a:rPr lang="en-US"/>
              <a:t>Click to edit Master title style</a:t>
            </a:r>
          </a:p>
        </p:txBody>
      </p:sp>
      <p:sp>
        <p:nvSpPr>
          <p:cNvPr id="14" name="Content Placeholder 13">
            <a:extLst>
              <a:ext uri="{FF2B5EF4-FFF2-40B4-BE49-F238E27FC236}">
                <a16:creationId xmlns:a16="http://schemas.microsoft.com/office/drawing/2014/main" id="{26CBD53D-3DBA-A3EF-41D6-7A5D01E2329F}"/>
              </a:ext>
            </a:extLst>
          </p:cNvPr>
          <p:cNvSpPr>
            <a:spLocks noGrp="1"/>
          </p:cNvSpPr>
          <p:nvPr>
            <p:ph sz="quarter" idx="14" hasCustomPrompt="1"/>
          </p:nvPr>
        </p:nvSpPr>
        <p:spPr>
          <a:xfrm>
            <a:off x="533400" y="533400"/>
            <a:ext cx="11125200" cy="3505200"/>
          </a:xfrm>
        </p:spPr>
        <p:txBody>
          <a:bodyPr/>
          <a:lstStyle>
            <a:lvl1pPr>
              <a:lnSpc>
                <a:spcPct val="90000"/>
              </a:lnSpc>
              <a:buNone/>
              <a:defRPr sz="30000">
                <a:solidFill>
                  <a:schemeClr val="bg1"/>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1"/>
                </a:solidFill>
              </a:defRPr>
            </a:lvl1pPr>
          </a:lstStyle>
          <a:p>
            <a:fld id="{DCE8854E-90F8-4761-A9B8-18B1C5A3D25C}" type="datetime1">
              <a:rPr lang="en-US" smtClean="0"/>
              <a:pPr/>
              <a:t>8/16/2026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463702145"/>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EF000B3-B3CC-941C-359D-2D09154526E9}"/>
              </a:ext>
            </a:extLst>
          </p:cNvPr>
          <p:cNvGrpSpPr/>
          <p:nvPr userDrawn="1"/>
        </p:nvGrpSpPr>
        <p:grpSpPr>
          <a:xfrm>
            <a:off x="152400" y="-88436"/>
            <a:ext cx="11904205" cy="7037751"/>
            <a:chOff x="152400" y="-88436"/>
            <a:chExt cx="11904205" cy="7037751"/>
          </a:xfrm>
        </p:grpSpPr>
        <p:sp>
          <p:nvSpPr>
            <p:cNvPr id="6" name="Freeform 5">
              <a:extLst>
                <a:ext uri="{FF2B5EF4-FFF2-40B4-BE49-F238E27FC236}">
                  <a16:creationId xmlns:a16="http://schemas.microsoft.com/office/drawing/2014/main" id="{2582DCA7-8895-A2BB-0DBE-032EA20CC439}"/>
                </a:ext>
              </a:extLst>
            </p:cNvPr>
            <p:cNvSpPr/>
            <p:nvPr userDrawn="1"/>
          </p:nvSpPr>
          <p:spPr>
            <a:xfrm flipH="1" flipV="1">
              <a:off x="152400" y="1232165"/>
              <a:ext cx="857498" cy="4415281"/>
            </a:xfrm>
            <a:custGeom>
              <a:avLst/>
              <a:gdLst>
                <a:gd name="connsiteX0" fmla="*/ 857498 w 857498"/>
                <a:gd name="connsiteY0" fmla="*/ 4415281 h 4415281"/>
                <a:gd name="connsiteX1" fmla="*/ 850059 w 857498"/>
                <a:gd name="connsiteY1" fmla="*/ 4407798 h 4415281"/>
                <a:gd name="connsiteX2" fmla="*/ 0 w 857498"/>
                <a:gd name="connsiteY2" fmla="*/ 2207640 h 4415281"/>
                <a:gd name="connsiteX3" fmla="*/ 850059 w 857498"/>
                <a:gd name="connsiteY3" fmla="*/ 7483 h 4415281"/>
                <a:gd name="connsiteX4" fmla="*/ 857498 w 857498"/>
                <a:gd name="connsiteY4" fmla="*/ 0 h 4415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98" h="4415281">
                  <a:moveTo>
                    <a:pt x="857498" y="4415281"/>
                  </a:moveTo>
                  <a:lnTo>
                    <a:pt x="850059" y="4407798"/>
                  </a:lnTo>
                  <a:cubicBezTo>
                    <a:pt x="321903" y="3826696"/>
                    <a:pt x="0" y="3054760"/>
                    <a:pt x="0" y="2207640"/>
                  </a:cubicBezTo>
                  <a:cubicBezTo>
                    <a:pt x="0" y="1360520"/>
                    <a:pt x="321903" y="588585"/>
                    <a:pt x="850059" y="7483"/>
                  </a:cubicBezTo>
                  <a:lnTo>
                    <a:pt x="857498" y="0"/>
                  </a:lnTo>
                  <a:close/>
                </a:path>
              </a:pathLst>
            </a:cu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06A580B7-03BC-7B73-D23A-D4523B8FB667}"/>
                </a:ext>
              </a:extLst>
            </p:cNvPr>
            <p:cNvSpPr/>
            <p:nvPr userDrawn="1"/>
          </p:nvSpPr>
          <p:spPr>
            <a:xfrm flipV="1">
              <a:off x="5512191" y="167600"/>
              <a:ext cx="6544414" cy="6544414"/>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077ECBD9-D58C-001D-C9CF-2A1A6B692875}"/>
                </a:ext>
              </a:extLst>
            </p:cNvPr>
            <p:cNvSpPr/>
            <p:nvPr userDrawn="1"/>
          </p:nvSpPr>
          <p:spPr>
            <a:xfrm rot="1580702" flipV="1">
              <a:off x="1258327" y="-88436"/>
              <a:ext cx="4005435" cy="7037751"/>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400" y="533400"/>
            <a:ext cx="11125200" cy="5807620"/>
          </a:xfrm>
        </p:spPr>
        <p:txBody>
          <a:bodyPr anchor="ctr">
            <a:normAutofit/>
          </a:bodyPr>
          <a:lstStyle>
            <a:lvl1pPr marL="0" indent="0">
              <a:lnSpc>
                <a:spcPct val="90000"/>
              </a:lnSpc>
              <a:spcBef>
                <a:spcPts val="0"/>
              </a:spcBef>
              <a:buNone/>
              <a:defRPr sz="7200" b="0" i="0">
                <a:solidFill>
                  <a:schemeClr val="bg1"/>
                </a:solidFill>
                <a:latin typeface="+mj-lt"/>
              </a:defRPr>
            </a:lvl1pPr>
            <a:lvl2pPr marL="228600" indent="0">
              <a:lnSpc>
                <a:spcPct val="90000"/>
              </a:lnSpc>
              <a:spcBef>
                <a:spcPts val="0"/>
              </a:spcBef>
              <a:buNone/>
              <a:defRPr sz="7200" b="0" i="0">
                <a:solidFill>
                  <a:schemeClr val="bg1"/>
                </a:solidFill>
                <a:latin typeface="+mj-lt"/>
              </a:defRPr>
            </a:lvl2pPr>
            <a:lvl3pPr marL="457200" indent="0">
              <a:lnSpc>
                <a:spcPct val="90000"/>
              </a:lnSpc>
              <a:spcBef>
                <a:spcPts val="0"/>
              </a:spcBef>
              <a:buNone/>
              <a:defRPr sz="7200" b="0" i="0">
                <a:solidFill>
                  <a:schemeClr val="bg1"/>
                </a:solidFill>
                <a:latin typeface="+mj-lt"/>
              </a:defRPr>
            </a:lvl3pPr>
            <a:lvl4pPr marL="685800" indent="0">
              <a:lnSpc>
                <a:spcPct val="90000"/>
              </a:lnSpc>
              <a:spcBef>
                <a:spcPts val="0"/>
              </a:spcBef>
              <a:buNone/>
              <a:defRPr sz="7200" b="0" i="0">
                <a:solidFill>
                  <a:schemeClr val="bg1"/>
                </a:solidFill>
                <a:latin typeface="+mj-lt"/>
              </a:defRPr>
            </a:lvl4pPr>
            <a:lvl5pPr marL="914400" indent="0">
              <a:lnSpc>
                <a:spcPct val="90000"/>
              </a:lnSpc>
              <a:spcBef>
                <a:spcPts val="0"/>
              </a:spcBef>
              <a:buNone/>
              <a:defRPr sz="7200" b="0" i="0">
                <a:solidFill>
                  <a:schemeClr val="bg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a:solidFill>
                <a:schemeClr val="bg1"/>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967A35BA-41D5-4E87-94C2-E365E2A3656B}" type="datetime1">
              <a:rPr lang="en-US" smtClean="0"/>
              <a:pPr/>
              <a:t>8/16/2026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581965512"/>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83108B4-D831-97C7-3CA0-D2D881D64FF0}"/>
              </a:ext>
            </a:extLst>
          </p:cNvPr>
          <p:cNvGrpSpPr/>
          <p:nvPr userDrawn="1"/>
        </p:nvGrpSpPr>
        <p:grpSpPr>
          <a:xfrm>
            <a:off x="152400" y="-88436"/>
            <a:ext cx="11904205" cy="7037751"/>
            <a:chOff x="152400" y="-88436"/>
            <a:chExt cx="11904205" cy="7037751"/>
          </a:xfrm>
        </p:grpSpPr>
        <p:sp>
          <p:nvSpPr>
            <p:cNvPr id="8" name="Freeform 7">
              <a:extLst>
                <a:ext uri="{FF2B5EF4-FFF2-40B4-BE49-F238E27FC236}">
                  <a16:creationId xmlns:a16="http://schemas.microsoft.com/office/drawing/2014/main" id="{A496F412-2CA1-A786-6264-9455D3669C60}"/>
                </a:ext>
              </a:extLst>
            </p:cNvPr>
            <p:cNvSpPr/>
            <p:nvPr/>
          </p:nvSpPr>
          <p:spPr>
            <a:xfrm flipH="1" flipV="1">
              <a:off x="152400" y="1232165"/>
              <a:ext cx="857498" cy="4415281"/>
            </a:xfrm>
            <a:custGeom>
              <a:avLst/>
              <a:gdLst>
                <a:gd name="connsiteX0" fmla="*/ 857498 w 857498"/>
                <a:gd name="connsiteY0" fmla="*/ 4415281 h 4415281"/>
                <a:gd name="connsiteX1" fmla="*/ 850059 w 857498"/>
                <a:gd name="connsiteY1" fmla="*/ 4407798 h 4415281"/>
                <a:gd name="connsiteX2" fmla="*/ 0 w 857498"/>
                <a:gd name="connsiteY2" fmla="*/ 2207640 h 4415281"/>
                <a:gd name="connsiteX3" fmla="*/ 850059 w 857498"/>
                <a:gd name="connsiteY3" fmla="*/ 7483 h 4415281"/>
                <a:gd name="connsiteX4" fmla="*/ 857498 w 857498"/>
                <a:gd name="connsiteY4" fmla="*/ 0 h 4415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98" h="4415281">
                  <a:moveTo>
                    <a:pt x="857498" y="4415281"/>
                  </a:moveTo>
                  <a:lnTo>
                    <a:pt x="850059" y="4407798"/>
                  </a:lnTo>
                  <a:cubicBezTo>
                    <a:pt x="321903" y="3826696"/>
                    <a:pt x="0" y="3054760"/>
                    <a:pt x="0" y="2207640"/>
                  </a:cubicBezTo>
                  <a:cubicBezTo>
                    <a:pt x="0" y="1360520"/>
                    <a:pt x="321903" y="588585"/>
                    <a:pt x="850059" y="7483"/>
                  </a:cubicBezTo>
                  <a:lnTo>
                    <a:pt x="857498" y="0"/>
                  </a:lnTo>
                  <a:close/>
                </a:path>
              </a:pathLst>
            </a:cu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EB3D0D44-B0A9-90BF-BECF-B9616C6B43A2}"/>
                </a:ext>
              </a:extLst>
            </p:cNvPr>
            <p:cNvSpPr/>
            <p:nvPr/>
          </p:nvSpPr>
          <p:spPr>
            <a:xfrm flipV="1">
              <a:off x="5512191" y="167600"/>
              <a:ext cx="6544414" cy="6544414"/>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2187DF4-0103-94F1-AE81-7B1C3CE4D600}"/>
                </a:ext>
              </a:extLst>
            </p:cNvPr>
            <p:cNvSpPr/>
            <p:nvPr/>
          </p:nvSpPr>
          <p:spPr>
            <a:xfrm rot="1580702" flipV="1">
              <a:off x="1258327" y="-88436"/>
              <a:ext cx="4005435" cy="7037751"/>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400" y="533401"/>
            <a:ext cx="11125200" cy="5810554"/>
          </a:xfrm>
        </p:spPr>
        <p:txBody>
          <a:bodyPr anchor="b">
            <a:norm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0" y="6343955"/>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AEFC801C-C54B-4E4E-A0DD-68C292C7D70F}" type="datetime1">
              <a:rPr lang="en-US" smtClean="0"/>
              <a:t>8/16/2026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71367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BEFABD-CB75-C946-222C-00C4D17BBCAC}"/>
              </a:ext>
            </a:extLst>
          </p:cNvPr>
          <p:cNvGrpSpPr/>
          <p:nvPr userDrawn="1"/>
        </p:nvGrpSpPr>
        <p:grpSpPr>
          <a:xfrm>
            <a:off x="152400" y="-88436"/>
            <a:ext cx="11887200" cy="7037751"/>
            <a:chOff x="152400" y="-88436"/>
            <a:chExt cx="11887200" cy="7037751"/>
          </a:xfrm>
          <a:solidFill>
            <a:schemeClr val="accent2">
              <a:lumMod val="60000"/>
              <a:lumOff val="40000"/>
            </a:schemeClr>
          </a:solidFill>
        </p:grpSpPr>
        <p:sp>
          <p:nvSpPr>
            <p:cNvPr id="7" name="Freeform 6">
              <a:extLst>
                <a:ext uri="{FF2B5EF4-FFF2-40B4-BE49-F238E27FC236}">
                  <a16:creationId xmlns:a16="http://schemas.microsoft.com/office/drawing/2014/main" id="{A996BEEC-0C49-EB89-B4C3-4243624505D2}"/>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11DC428A-372E-27F2-84C6-6AA20D8F6D56}"/>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2C856E1D-4134-5C6C-2F30-22CD85C52409}"/>
                </a:ext>
              </a:extLst>
            </p:cNvPr>
            <p:cNvSpPr/>
            <p:nvPr/>
          </p:nvSpPr>
          <p:spPr>
            <a:xfrm rot="20019298">
              <a:off x="51275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8/16/2026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400" y="1559298"/>
            <a:ext cx="11125199" cy="4782312"/>
          </a:xfrm>
        </p:spPr>
        <p:txBody>
          <a:bodyPr anchor="b">
            <a:no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17692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4">
            <a:lumMod val="20000"/>
            <a:lumOff val="80000"/>
          </a:schemeClr>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BEFABD-CB75-C946-222C-00C4D17BBCAC}"/>
              </a:ext>
            </a:extLst>
          </p:cNvPr>
          <p:cNvGrpSpPr/>
          <p:nvPr userDrawn="1"/>
        </p:nvGrpSpPr>
        <p:grpSpPr>
          <a:xfrm>
            <a:off x="152400" y="-88436"/>
            <a:ext cx="11887200" cy="7037751"/>
            <a:chOff x="152400" y="-88436"/>
            <a:chExt cx="11887200" cy="7037751"/>
          </a:xfrm>
          <a:noFill/>
        </p:grpSpPr>
        <p:sp>
          <p:nvSpPr>
            <p:cNvPr id="7" name="Freeform 6">
              <a:extLst>
                <a:ext uri="{FF2B5EF4-FFF2-40B4-BE49-F238E27FC236}">
                  <a16:creationId xmlns:a16="http://schemas.microsoft.com/office/drawing/2014/main" id="{A996BEEC-0C49-EB89-B4C3-4243624505D2}"/>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11DC428A-372E-27F2-84C6-6AA20D8F6D56}"/>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2C856E1D-4134-5C6C-2F30-22CD85C52409}"/>
                </a:ext>
              </a:extLst>
            </p:cNvPr>
            <p:cNvSpPr/>
            <p:nvPr/>
          </p:nvSpPr>
          <p:spPr>
            <a:xfrm rot="20019298">
              <a:off x="5127522" y="-88436"/>
              <a:ext cx="4005435" cy="7037751"/>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400" y="1559298"/>
            <a:ext cx="11125199" cy="4782312"/>
          </a:xfrm>
        </p:spPr>
        <p:txBody>
          <a:bodyPr anchor="b">
            <a:no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8/16/2026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0780013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33400" y="5753744"/>
            <a:ext cx="11125200" cy="587277"/>
          </a:xfrm>
        </p:spPr>
        <p:txBody>
          <a:bodyPr anchor="ctr">
            <a:normAutofit/>
          </a:bodyPr>
          <a:lstStyle>
            <a:lvl1pPr algn="r">
              <a:lnSpc>
                <a:spcPct val="120000"/>
              </a:lnSpc>
              <a:defRPr sz="2000" b="0" i="0" spc="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125865"/>
            <a:ext cx="9226574" cy="4627880"/>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8/16/2026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grpSp>
        <p:nvGrpSpPr>
          <p:cNvPr id="6" name="Group 5">
            <a:extLst>
              <a:ext uri="{FF2B5EF4-FFF2-40B4-BE49-F238E27FC236}">
                <a16:creationId xmlns:a16="http://schemas.microsoft.com/office/drawing/2014/main" id="{957D5DCB-C78A-3045-4A42-D1BAF957307A}"/>
              </a:ext>
            </a:extLst>
          </p:cNvPr>
          <p:cNvGrpSpPr/>
          <p:nvPr userDrawn="1"/>
        </p:nvGrpSpPr>
        <p:grpSpPr>
          <a:xfrm flipH="1" flipV="1">
            <a:off x="152400" y="-88436"/>
            <a:ext cx="11887200" cy="7037751"/>
            <a:chOff x="152400" y="-88436"/>
            <a:chExt cx="11887200" cy="7037751"/>
          </a:xfrm>
        </p:grpSpPr>
        <p:sp>
          <p:nvSpPr>
            <p:cNvPr id="8" name="Freeform 7">
              <a:extLst>
                <a:ext uri="{FF2B5EF4-FFF2-40B4-BE49-F238E27FC236}">
                  <a16:creationId xmlns:a16="http://schemas.microsoft.com/office/drawing/2014/main" id="{9DA47DF6-7422-370F-C575-3584C4CB05A9}"/>
                </a:ext>
              </a:extLst>
            </p:cNvPr>
            <p:cNvSpPr/>
            <p:nvPr/>
          </p:nvSpPr>
          <p:spPr>
            <a:xfrm>
              <a:off x="5217408" y="148866"/>
              <a:ext cx="6822192" cy="6544413"/>
            </a:xfrm>
            <a:custGeom>
              <a:avLst/>
              <a:gdLst>
                <a:gd name="connsiteX0" fmla="*/ 3231794 w 6822192"/>
                <a:gd name="connsiteY0" fmla="*/ 0 h 6544413"/>
                <a:gd name="connsiteX1" fmla="*/ 3272206 w 6822192"/>
                <a:gd name="connsiteY1" fmla="*/ 0 h 6544413"/>
                <a:gd name="connsiteX2" fmla="*/ 6822192 w 6822192"/>
                <a:gd name="connsiteY2" fmla="*/ 0 h 6544413"/>
                <a:gd name="connsiteX3" fmla="*/ 6822192 w 6822192"/>
                <a:gd name="connsiteY3" fmla="*/ 6544413 h 6544413"/>
                <a:gd name="connsiteX4" fmla="*/ 3272206 w 6822192"/>
                <a:gd name="connsiteY4" fmla="*/ 6544413 h 6544413"/>
                <a:gd name="connsiteX5" fmla="*/ 3231794 w 6822192"/>
                <a:gd name="connsiteY5" fmla="*/ 6544413 h 6544413"/>
                <a:gd name="connsiteX6" fmla="*/ 3231794 w 6822192"/>
                <a:gd name="connsiteY6" fmla="*/ 6542374 h 6544413"/>
                <a:gd name="connsiteX7" fmla="*/ 2937641 w 6822192"/>
                <a:gd name="connsiteY7" fmla="*/ 6527520 h 6544413"/>
                <a:gd name="connsiteX8" fmla="*/ 0 w 6822192"/>
                <a:gd name="connsiteY8" fmla="*/ 3272207 h 6544413"/>
                <a:gd name="connsiteX9" fmla="*/ 2937641 w 6822192"/>
                <a:gd name="connsiteY9" fmla="*/ 16895 h 6544413"/>
                <a:gd name="connsiteX10" fmla="*/ 3231794 w 6822192"/>
                <a:gd name="connsiteY10" fmla="*/ 2041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22192" h="6544413">
                  <a:moveTo>
                    <a:pt x="3231794" y="0"/>
                  </a:moveTo>
                  <a:lnTo>
                    <a:pt x="3272206" y="0"/>
                  </a:lnTo>
                  <a:lnTo>
                    <a:pt x="6822192" y="0"/>
                  </a:lnTo>
                  <a:lnTo>
                    <a:pt x="6822192" y="6544413"/>
                  </a:lnTo>
                  <a:lnTo>
                    <a:pt x="3272206" y="6544413"/>
                  </a:lnTo>
                  <a:lnTo>
                    <a:pt x="3231794" y="6544413"/>
                  </a:lnTo>
                  <a:lnTo>
                    <a:pt x="3231794" y="6542374"/>
                  </a:lnTo>
                  <a:lnTo>
                    <a:pt x="2937641" y="6527520"/>
                  </a:lnTo>
                  <a:cubicBezTo>
                    <a:pt x="1287610" y="6359951"/>
                    <a:pt x="0" y="4966448"/>
                    <a:pt x="0" y="3272207"/>
                  </a:cubicBezTo>
                  <a:cubicBezTo>
                    <a:pt x="0" y="1577967"/>
                    <a:pt x="1287610" y="184464"/>
                    <a:pt x="2937641" y="16895"/>
                  </a:cubicBezTo>
                  <a:lnTo>
                    <a:pt x="3231794" y="2041"/>
                  </a:lnTo>
                  <a:close/>
                </a:path>
              </a:pathLst>
            </a:cu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A5D1B8AA-DC25-BD12-0C34-71C058CEE5B8}"/>
                </a:ext>
              </a:extLst>
            </p:cNvPr>
            <p:cNvSpPr/>
            <p:nvPr/>
          </p:nvSpPr>
          <p:spPr>
            <a:xfrm flipH="1">
              <a:off x="152400" y="1586373"/>
              <a:ext cx="562714" cy="3669401"/>
            </a:xfrm>
            <a:custGeom>
              <a:avLst/>
              <a:gdLst>
                <a:gd name="connsiteX0" fmla="*/ 562714 w 562714"/>
                <a:gd name="connsiteY0" fmla="*/ 0 h 3669401"/>
                <a:gd name="connsiteX1" fmla="*/ 558842 w 562714"/>
                <a:gd name="connsiteY1" fmla="*/ 5178 h 3669401"/>
                <a:gd name="connsiteX2" fmla="*/ 0 w 562714"/>
                <a:gd name="connsiteY2" fmla="*/ 1834700 h 3669401"/>
                <a:gd name="connsiteX3" fmla="*/ 558842 w 562714"/>
                <a:gd name="connsiteY3" fmla="*/ 3664222 h 3669401"/>
                <a:gd name="connsiteX4" fmla="*/ 562714 w 562714"/>
                <a:gd name="connsiteY4" fmla="*/ 3669401 h 3669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714" h="3669401">
                  <a:moveTo>
                    <a:pt x="562714" y="0"/>
                  </a:moveTo>
                  <a:lnTo>
                    <a:pt x="558842" y="5178"/>
                  </a:lnTo>
                  <a:cubicBezTo>
                    <a:pt x="206018" y="527426"/>
                    <a:pt x="0" y="1157004"/>
                    <a:pt x="0" y="1834700"/>
                  </a:cubicBezTo>
                  <a:cubicBezTo>
                    <a:pt x="0" y="2512396"/>
                    <a:pt x="206018" y="3141975"/>
                    <a:pt x="558842" y="3664222"/>
                  </a:cubicBezTo>
                  <a:lnTo>
                    <a:pt x="562714" y="3669401"/>
                  </a:lnTo>
                  <a:close/>
                </a:path>
              </a:pathLst>
            </a:cu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456AC469-2947-1746-497A-AFAE40774752}"/>
                </a:ext>
              </a:extLst>
            </p:cNvPr>
            <p:cNvSpPr/>
            <p:nvPr/>
          </p:nvSpPr>
          <p:spPr>
            <a:xfrm rot="1580702" flipH="1">
              <a:off x="963543" y="-88436"/>
              <a:ext cx="4005435" cy="7037751"/>
            </a:xfrm>
            <a:prstGeom prst="ellipse">
              <a:avLst/>
            </a:pr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65654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09108B5-C429-31CF-031E-CED9C7D1A9A1}"/>
              </a:ext>
            </a:extLst>
          </p:cNvPr>
          <p:cNvSpPr>
            <a:spLocks noGrp="1"/>
          </p:cNvSpPr>
          <p:nvPr>
            <p:ph type="title" hasCustomPrompt="1"/>
          </p:nvPr>
        </p:nvSpPr>
        <p:spPr>
          <a:xfrm>
            <a:off x="533400" y="5750809"/>
            <a:ext cx="11125200" cy="590211"/>
          </a:xfrm>
        </p:spPr>
        <p:txBody>
          <a:bodyPr anchor="ctr"/>
          <a:lstStyle>
            <a:lvl1pPr>
              <a:lnSpc>
                <a:spcPct val="120000"/>
              </a:lnSpc>
              <a:defRPr sz="2000">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439232"/>
            <a:ext cx="11125199" cy="4001145"/>
          </a:xfrm>
        </p:spPr>
        <p:txBody>
          <a:bodyPr anchor="ctr">
            <a:normAutofit/>
          </a:bodyPr>
          <a:lstStyle>
            <a:lvl1pPr marL="164592" indent="-164592">
              <a:lnSpc>
                <a:spcPct val="100000"/>
              </a:lnSpc>
              <a:spcBef>
                <a:spcPts val="0"/>
              </a:spcBef>
              <a:buNone/>
              <a:defRPr sz="72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8/16/2026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337A93F4-1DC8-4F22-DF99-956D9D7BF7CA}"/>
              </a:ext>
            </a:extLst>
          </p:cNvPr>
          <p:cNvSpPr/>
          <p:nvPr userDrawn="1"/>
        </p:nvSpPr>
        <p:spPr>
          <a:xfrm flipV="1">
            <a:off x="152399" y="181515"/>
            <a:ext cx="11887202" cy="6458077"/>
          </a:xfrm>
          <a:custGeom>
            <a:avLst/>
            <a:gdLst>
              <a:gd name="connsiteX0" fmla="*/ 11887202 w 11887202"/>
              <a:gd name="connsiteY0" fmla="*/ 864612 h 6458077"/>
              <a:gd name="connsiteX1" fmla="*/ 11887202 w 11887202"/>
              <a:gd name="connsiteY1" fmla="*/ 5584272 h 6458077"/>
              <a:gd name="connsiteX2" fmla="*/ 11802450 w 11887202"/>
              <a:gd name="connsiteY2" fmla="*/ 5507244 h 6458077"/>
              <a:gd name="connsiteX3" fmla="*/ 10856879 w 11887202"/>
              <a:gd name="connsiteY3" fmla="*/ 3224438 h 6458077"/>
              <a:gd name="connsiteX4" fmla="*/ 11802450 w 11887202"/>
              <a:gd name="connsiteY4" fmla="*/ 941640 h 6458077"/>
              <a:gd name="connsiteX5" fmla="*/ 3228367 w 11887202"/>
              <a:gd name="connsiteY5" fmla="*/ 1351 h 6458077"/>
              <a:gd name="connsiteX6" fmla="*/ 6456736 w 11887202"/>
              <a:gd name="connsiteY6" fmla="*/ 3229719 h 6458077"/>
              <a:gd name="connsiteX7" fmla="*/ 3228367 w 11887202"/>
              <a:gd name="connsiteY7" fmla="*/ 6458077 h 6458077"/>
              <a:gd name="connsiteX8" fmla="*/ 0 w 11887202"/>
              <a:gd name="connsiteY8" fmla="*/ 3229719 h 6458077"/>
              <a:gd name="connsiteX9" fmla="*/ 3228367 w 11887202"/>
              <a:gd name="connsiteY9" fmla="*/ 1351 h 6458077"/>
              <a:gd name="connsiteX10" fmla="*/ 9660775 w 11887202"/>
              <a:gd name="connsiteY10" fmla="*/ 553 h 6458077"/>
              <a:gd name="connsiteX11" fmla="*/ 10151565 w 11887202"/>
              <a:gd name="connsiteY11" fmla="*/ 117417 h 6458077"/>
              <a:gd name="connsiteX12" fmla="*/ 10435757 w 11887202"/>
              <a:gd name="connsiteY12" fmla="*/ 4065627 h 6458077"/>
              <a:gd name="connsiteX13" fmla="*/ 7168123 w 11887202"/>
              <a:gd name="connsiteY13" fmla="*/ 6299815 h 6458077"/>
              <a:gd name="connsiteX14" fmla="*/ 6883933 w 11887202"/>
              <a:gd name="connsiteY14" fmla="*/ 2351584 h 6458077"/>
              <a:gd name="connsiteX15" fmla="*/ 9660775 w 11887202"/>
              <a:gd name="connsiteY15" fmla="*/ 553 h 6458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887202" h="6458077">
                <a:moveTo>
                  <a:pt x="11887202" y="864612"/>
                </a:moveTo>
                <a:lnTo>
                  <a:pt x="11887202" y="5584272"/>
                </a:lnTo>
                <a:lnTo>
                  <a:pt x="11802450" y="5507244"/>
                </a:lnTo>
                <a:cubicBezTo>
                  <a:pt x="11218229" y="4923022"/>
                  <a:pt x="10856879" y="4115927"/>
                  <a:pt x="10856879" y="3224438"/>
                </a:cubicBezTo>
                <a:cubicBezTo>
                  <a:pt x="10856879" y="2332950"/>
                  <a:pt x="11218229" y="1525859"/>
                  <a:pt x="11802450" y="941640"/>
                </a:cubicBezTo>
                <a:close/>
                <a:moveTo>
                  <a:pt x="3228367" y="1351"/>
                </a:moveTo>
                <a:cubicBezTo>
                  <a:pt x="5011335" y="1351"/>
                  <a:pt x="6456736" y="1446742"/>
                  <a:pt x="6456736" y="3229719"/>
                </a:cubicBezTo>
                <a:cubicBezTo>
                  <a:pt x="6456736" y="5012677"/>
                  <a:pt x="5011335" y="6458077"/>
                  <a:pt x="3228367" y="6458077"/>
                </a:cubicBezTo>
                <a:cubicBezTo>
                  <a:pt x="1445390" y="6458077"/>
                  <a:pt x="0" y="5012677"/>
                  <a:pt x="0" y="3229719"/>
                </a:cubicBezTo>
                <a:cubicBezTo>
                  <a:pt x="1" y="1446742"/>
                  <a:pt x="1445390" y="1351"/>
                  <a:pt x="3228367" y="1351"/>
                </a:cubicBezTo>
                <a:close/>
                <a:moveTo>
                  <a:pt x="9660775" y="553"/>
                </a:moveTo>
                <a:cubicBezTo>
                  <a:pt x="9833292" y="5481"/>
                  <a:pt x="9998315" y="43461"/>
                  <a:pt x="10151565" y="117417"/>
                </a:cubicBezTo>
                <a:cubicBezTo>
                  <a:pt x="11132366" y="590741"/>
                  <a:pt x="11259636" y="2358418"/>
                  <a:pt x="10435757" y="4065627"/>
                </a:cubicBezTo>
                <a:cubicBezTo>
                  <a:pt x="9611925" y="5772802"/>
                  <a:pt x="8148926" y="6773070"/>
                  <a:pt x="7168123" y="6299815"/>
                </a:cubicBezTo>
                <a:cubicBezTo>
                  <a:pt x="6187323" y="5826465"/>
                  <a:pt x="6060053" y="4058797"/>
                  <a:pt x="6883933" y="2351584"/>
                </a:cubicBezTo>
                <a:cubicBezTo>
                  <a:pt x="7579040" y="911127"/>
                  <a:pt x="8729181" y="-26057"/>
                  <a:pt x="9660775" y="553"/>
                </a:cubicBezTo>
                <a:close/>
              </a:path>
            </a:pathLst>
          </a:custGeom>
          <a:noFill/>
          <a:ln w="1270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4843739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solidFill>
            <a:schemeClr val="accent4">
              <a:lumMod val="40000"/>
              <a:lumOff val="60000"/>
            </a:schemeClr>
          </a:solid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E3FA50EB-BD17-34CA-249D-4C6E63E2BDA6}"/>
              </a:ext>
            </a:extLst>
          </p:cNvPr>
          <p:cNvSpPr>
            <a:spLocks noGrp="1"/>
          </p:cNvSpPr>
          <p:nvPr>
            <p:ph type="title" hasCustomPrompt="1"/>
          </p:nvPr>
        </p:nvSpPr>
        <p:spPr>
          <a:xfrm>
            <a:off x="533400" y="5753743"/>
            <a:ext cx="11125200" cy="587277"/>
          </a:xfrm>
        </p:spPr>
        <p:txBody>
          <a:bodyPr anchor="ctr"/>
          <a:lstStyle>
            <a:lvl1pPr>
              <a:lnSpc>
                <a:spcPct val="120000"/>
              </a:lnSpc>
              <a:defRPr sz="2000">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439232"/>
            <a:ext cx="11125199" cy="4001145"/>
          </a:xfrm>
        </p:spPr>
        <p:txBody>
          <a:bodyPr anchor="ctr">
            <a:normAutofit/>
          </a:bodyPr>
          <a:lstStyle>
            <a:lvl1pPr marL="164592" indent="-164592">
              <a:lnSpc>
                <a:spcPct val="100000"/>
              </a:lnSpc>
              <a:spcBef>
                <a:spcPts val="0"/>
              </a:spcBef>
              <a:buNone/>
              <a:defRPr sz="72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8/16/2026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28405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solidFill>
            <a:schemeClr val="accent4">
              <a:lumMod val="60000"/>
              <a:lumOff val="40000"/>
            </a:schemeClr>
          </a:solid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A741954E-5375-69D9-7FFE-F7AEAB2F9C70}"/>
              </a:ext>
            </a:extLst>
          </p:cNvPr>
          <p:cNvSpPr>
            <a:spLocks noGrp="1"/>
          </p:cNvSpPr>
          <p:nvPr>
            <p:ph type="title" hasCustomPrompt="1"/>
          </p:nvPr>
        </p:nvSpPr>
        <p:spPr>
          <a:xfrm>
            <a:off x="533400" y="5750809"/>
            <a:ext cx="11125200" cy="590211"/>
          </a:xfrm>
        </p:spPr>
        <p:txBody>
          <a:bodyPr anchor="ctr">
            <a:normAutofit/>
          </a:bodyPr>
          <a:lstStyle>
            <a:lvl1pPr>
              <a:lnSpc>
                <a:spcPct val="120000"/>
              </a:lnSpc>
              <a:defRPr sz="2000">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439232"/>
            <a:ext cx="9146294" cy="4001145"/>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8/16/2026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944056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5">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no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a:extLst>
              <a:ext uri="{FF2B5EF4-FFF2-40B4-BE49-F238E27FC236}">
                <a16:creationId xmlns:a16="http://schemas.microsoft.com/office/drawing/2014/main" id="{78514D19-BCE4-63CC-C1FA-5952C7F9B324}"/>
              </a:ext>
            </a:extLst>
          </p:cNvPr>
          <p:cNvSpPr>
            <a:spLocks noGrp="1"/>
          </p:cNvSpPr>
          <p:nvPr>
            <p:ph type="title" hasCustomPrompt="1"/>
          </p:nvPr>
        </p:nvSpPr>
        <p:spPr>
          <a:xfrm>
            <a:off x="533400" y="5750810"/>
            <a:ext cx="11125200" cy="590210"/>
          </a:xfrm>
        </p:spPr>
        <p:txBody>
          <a:bodyPr anchor="ctr">
            <a:normAutofit/>
          </a:bodyPr>
          <a:lstStyle>
            <a:lvl1pPr>
              <a:lnSpc>
                <a:spcPct val="120000"/>
              </a:lnSpc>
              <a:defRPr sz="2000">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439232"/>
            <a:ext cx="9146294" cy="4001145"/>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8/16/2026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779269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6">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33400" y="5753744"/>
            <a:ext cx="11125200" cy="587277"/>
          </a:xfrm>
        </p:spPr>
        <p:txBody>
          <a:bodyPr anchor="ctr">
            <a:normAutofit/>
          </a:bodyPr>
          <a:lstStyle>
            <a:lvl1pPr algn="r">
              <a:lnSpc>
                <a:spcPct val="120000"/>
              </a:lnSpc>
              <a:defRPr sz="2000" b="0" i="0" spc="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533400"/>
            <a:ext cx="11125199" cy="4906977"/>
          </a:xfrm>
        </p:spPr>
        <p:txBody>
          <a:bodyPr anchor="b">
            <a:normAutofit/>
          </a:bodyPr>
          <a:lstStyle>
            <a:lvl1pPr marL="164592" indent="-164592">
              <a:lnSpc>
                <a:spcPct val="100000"/>
              </a:lnSpc>
              <a:spcBef>
                <a:spcPts val="0"/>
              </a:spcBef>
              <a:buNone/>
              <a:defRPr sz="72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8/16/2026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033270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0"/>
            <a:ext cx="11125200" cy="1147498"/>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533400" y="1825625"/>
            <a:ext cx="5154295" cy="451833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5" y="1825624"/>
            <a:ext cx="5154295" cy="4518329"/>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D0A52C9-A7D6-4EB8-8F3D-1519181DDC1D}" type="datetime1">
              <a:rPr lang="en-US" smtClean="0"/>
              <a:t>8/16/2026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400" y="533400"/>
            <a:ext cx="11125200" cy="1010304"/>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400" y="1685735"/>
            <a:ext cx="5151120" cy="559834"/>
          </a:xfrm>
        </p:spPr>
        <p:txBody>
          <a:bodyPr anchor="b">
            <a:normAutofit/>
          </a:bodyPr>
          <a:lstStyle>
            <a:lvl1pPr marL="0" indent="0">
              <a:lnSpc>
                <a:spcPct val="90000"/>
              </a:lnSpc>
              <a:buNone/>
              <a:defRPr sz="1600" b="1" i="0" cap="all"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400" y="2387600"/>
            <a:ext cx="5151120" cy="39563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7480" y="1685735"/>
            <a:ext cx="5151120" cy="559834"/>
          </a:xfrm>
        </p:spPr>
        <p:txBody>
          <a:bodyPr anchor="b">
            <a:normAutofit/>
          </a:bodyPr>
          <a:lstStyle>
            <a:lvl1pPr marL="0" indent="0">
              <a:lnSpc>
                <a:spcPct val="90000"/>
              </a:lnSpc>
              <a:buNone/>
              <a:defRPr sz="1600" b="1" i="0" cap="all"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7480" y="2387599"/>
            <a:ext cx="5151120" cy="3956355"/>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E9CE581-A048-42A8-B14C-488A3338D2F0}" type="datetime1">
              <a:rPr lang="en-US" smtClean="0"/>
              <a:t>8/16/2026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400" y="533400"/>
            <a:ext cx="11125200" cy="1039368"/>
          </a:xfrm>
        </p:spPr>
        <p:txBody>
          <a:bodyPr anchor="t"/>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F37B15FB-E45F-4977-9C40-BB6531CE6EA6}" type="datetime1">
              <a:rPr lang="en-US" smtClean="0"/>
              <a:t>8/16/2026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4">
            <a:alpha val="1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18922BC5-E711-4A36-A80E-0A418F83672D}" type="datetime1">
              <a:rPr lang="en-US" smtClean="0"/>
              <a:t>8/16/2026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33400" y="533400"/>
            <a:ext cx="3674882" cy="1777721"/>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33400" y="2590800"/>
            <a:ext cx="3674882" cy="3713584"/>
          </a:xfrm>
        </p:spPr>
        <p:txBody>
          <a:bodyPr anchor="t">
            <a:normAutofit/>
          </a:bodyPr>
          <a:lstStyle>
            <a:lvl1pPr marL="0" indent="0">
              <a:buNone/>
              <a:defRPr sz="16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33401"/>
            <a:ext cx="6523892" cy="577532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533400" y="6343955"/>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1D94988-488B-40CC-9623-27A54F95F7B4}" type="datetime1">
              <a:rPr lang="en-US" smtClean="0"/>
              <a:t>8/16/2026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4">
            <a:alpha val="10000"/>
          </a:schemeClr>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5E53D624-ABA6-9A76-4FD0-F52528F4F020}"/>
              </a:ext>
            </a:extLst>
          </p:cNvPr>
          <p:cNvGrpSpPr/>
          <p:nvPr userDrawn="1"/>
        </p:nvGrpSpPr>
        <p:grpSpPr>
          <a:xfrm>
            <a:off x="152400" y="-88436"/>
            <a:ext cx="4930878" cy="7037751"/>
            <a:chOff x="152400" y="-88436"/>
            <a:chExt cx="4930878" cy="7037751"/>
          </a:xfrm>
          <a:solidFill>
            <a:schemeClr val="accent4">
              <a:lumMod val="20000"/>
              <a:lumOff val="80000"/>
            </a:schemeClr>
          </a:solidFill>
        </p:grpSpPr>
        <p:sp>
          <p:nvSpPr>
            <p:cNvPr id="16" name="Freeform 15">
              <a:extLst>
                <a:ext uri="{FF2B5EF4-FFF2-40B4-BE49-F238E27FC236}">
                  <a16:creationId xmlns:a16="http://schemas.microsoft.com/office/drawing/2014/main" id="{1C7F4416-DA31-6B8D-9A61-330FE71D8211}"/>
                </a:ext>
              </a:extLst>
            </p:cNvPr>
            <p:cNvSpPr/>
            <p:nvPr/>
          </p:nvSpPr>
          <p:spPr>
            <a:xfrm flipH="1" flipV="1">
              <a:off x="152400" y="1452255"/>
              <a:ext cx="677014" cy="3975104"/>
            </a:xfrm>
            <a:custGeom>
              <a:avLst/>
              <a:gdLst>
                <a:gd name="connsiteX0" fmla="*/ 677014 w 677014"/>
                <a:gd name="connsiteY0" fmla="*/ 3975104 h 3975104"/>
                <a:gd name="connsiteX1" fmla="*/ 558842 w 677014"/>
                <a:gd name="connsiteY1" fmla="*/ 3817074 h 3975104"/>
                <a:gd name="connsiteX2" fmla="*/ 0 w 677014"/>
                <a:gd name="connsiteY2" fmla="*/ 1987552 h 3975104"/>
                <a:gd name="connsiteX3" fmla="*/ 558842 w 677014"/>
                <a:gd name="connsiteY3" fmla="*/ 158030 h 3975104"/>
                <a:gd name="connsiteX4" fmla="*/ 677014 w 677014"/>
                <a:gd name="connsiteY4" fmla="*/ 0 h 3975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7014" h="3975104">
                  <a:moveTo>
                    <a:pt x="677014" y="3975104"/>
                  </a:moveTo>
                  <a:lnTo>
                    <a:pt x="558842" y="3817074"/>
                  </a:lnTo>
                  <a:cubicBezTo>
                    <a:pt x="206018" y="3294826"/>
                    <a:pt x="0" y="2665248"/>
                    <a:pt x="0" y="1987552"/>
                  </a:cubicBezTo>
                  <a:cubicBezTo>
                    <a:pt x="0" y="1309856"/>
                    <a:pt x="206018" y="680278"/>
                    <a:pt x="558842" y="158030"/>
                  </a:cubicBezTo>
                  <a:lnTo>
                    <a:pt x="677014"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2A8EC14B-1023-C20C-B6F8-494ABC6AF491}"/>
                </a:ext>
              </a:extLst>
            </p:cNvPr>
            <p:cNvSpPr/>
            <p:nvPr/>
          </p:nvSpPr>
          <p:spPr>
            <a:xfrm rot="20019298" flipH="1" flipV="1">
              <a:off x="1077843"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33400" y="533400"/>
            <a:ext cx="3674882" cy="1786467"/>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523352" y="2826137"/>
            <a:ext cx="3674882" cy="3517818"/>
          </a:xfrm>
        </p:spPr>
        <p:txBody>
          <a:bodyPr anchor="b"/>
          <a:lstStyle>
            <a:lvl1pPr marL="0" indent="0">
              <a:buNone/>
              <a:defRPr sz="16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Picture Placeholder 13">
            <a:extLst>
              <a:ext uri="{FF2B5EF4-FFF2-40B4-BE49-F238E27FC236}">
                <a16:creationId xmlns:a16="http://schemas.microsoft.com/office/drawing/2014/main" id="{08E00222-4A7B-B1D4-4FC3-0448371AAF35}"/>
              </a:ext>
            </a:extLst>
          </p:cNvPr>
          <p:cNvSpPr>
            <a:spLocks noGrp="1"/>
          </p:cNvSpPr>
          <p:nvPr>
            <p:ph type="pic" sz="quarter" idx="13" hasCustomPrompt="1"/>
          </p:nvPr>
        </p:nvSpPr>
        <p:spPr>
          <a:xfrm>
            <a:off x="5340483" y="167600"/>
            <a:ext cx="6712605" cy="6541480"/>
          </a:xfrm>
          <a:custGeom>
            <a:avLst/>
            <a:gdLst>
              <a:gd name="connsiteX0" fmla="*/ 3223019 w 6712605"/>
              <a:gd name="connsiteY0" fmla="*/ 0 h 6541480"/>
              <a:gd name="connsiteX1" fmla="*/ 3263431 w 6712605"/>
              <a:gd name="connsiteY1" fmla="*/ 0 h 6541480"/>
              <a:gd name="connsiteX2" fmla="*/ 6712605 w 6712605"/>
              <a:gd name="connsiteY2" fmla="*/ 0 h 6541480"/>
              <a:gd name="connsiteX3" fmla="*/ 6712605 w 6712605"/>
              <a:gd name="connsiteY3" fmla="*/ 6541480 h 6541480"/>
              <a:gd name="connsiteX4" fmla="*/ 3205364 w 6712605"/>
              <a:gd name="connsiteY4" fmla="*/ 6541480 h 6541480"/>
              <a:gd name="connsiteX5" fmla="*/ 2928866 w 6712605"/>
              <a:gd name="connsiteY5" fmla="*/ 6527518 h 6541480"/>
              <a:gd name="connsiteX6" fmla="*/ 6088 w 6712605"/>
              <a:gd name="connsiteY6" fmla="*/ 3586126 h 6541480"/>
              <a:gd name="connsiteX7" fmla="*/ 0 w 6712605"/>
              <a:gd name="connsiteY7" fmla="*/ 3457557 h 6541480"/>
              <a:gd name="connsiteX8" fmla="*/ 0 w 6712605"/>
              <a:gd name="connsiteY8" fmla="*/ 3086856 h 6541480"/>
              <a:gd name="connsiteX9" fmla="*/ 6088 w 6712605"/>
              <a:gd name="connsiteY9" fmla="*/ 2958287 h 6541480"/>
              <a:gd name="connsiteX10" fmla="*/ 2928866 w 6712605"/>
              <a:gd name="connsiteY10" fmla="*/ 16894 h 6541480"/>
              <a:gd name="connsiteX11" fmla="*/ 3223019 w 6712605"/>
              <a:gd name="connsiteY11" fmla="*/ 204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12605" h="6541480">
                <a:moveTo>
                  <a:pt x="3223019" y="0"/>
                </a:moveTo>
                <a:lnTo>
                  <a:pt x="3263431" y="0"/>
                </a:lnTo>
                <a:lnTo>
                  <a:pt x="6712605" y="0"/>
                </a:lnTo>
                <a:lnTo>
                  <a:pt x="6712605" y="6541480"/>
                </a:lnTo>
                <a:lnTo>
                  <a:pt x="3205364" y="6541480"/>
                </a:lnTo>
                <a:lnTo>
                  <a:pt x="2928866" y="6527518"/>
                </a:lnTo>
                <a:cubicBezTo>
                  <a:pt x="1381962" y="6370422"/>
                  <a:pt x="153592" y="5135845"/>
                  <a:pt x="6088" y="3586126"/>
                </a:cubicBezTo>
                <a:lnTo>
                  <a:pt x="0" y="3457557"/>
                </a:lnTo>
                <a:lnTo>
                  <a:pt x="0" y="3086856"/>
                </a:lnTo>
                <a:lnTo>
                  <a:pt x="6088" y="2958287"/>
                </a:lnTo>
                <a:cubicBezTo>
                  <a:pt x="153592" y="1408567"/>
                  <a:pt x="1381962" y="173990"/>
                  <a:pt x="2928866" y="16894"/>
                </a:cubicBezTo>
                <a:lnTo>
                  <a:pt x="3223019" y="2040"/>
                </a:ln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A3C7011-18F0-49E4-85C9-3E22BE44E3EB}" type="datetime1">
              <a:rPr lang="en-US" smtClean="0"/>
              <a:t>8/16/2026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6379863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Graphic 3">
            <a:extLst>
              <a:ext uri="{FF2B5EF4-FFF2-40B4-BE49-F238E27FC236}">
                <a16:creationId xmlns:a16="http://schemas.microsoft.com/office/drawing/2014/main" id="{7F3EAC18-F734-AE5D-00E7-025360BD1A2C}"/>
              </a:ext>
            </a:extLst>
          </p:cNvPr>
          <p:cNvSpPr/>
          <p:nvPr userDrawn="1"/>
        </p:nvSpPr>
        <p:spPr>
          <a:xfrm>
            <a:off x="2971799" y="177588"/>
            <a:ext cx="9067801" cy="3258383"/>
          </a:xfrm>
          <a:custGeom>
            <a:avLst/>
            <a:gdLst>
              <a:gd name="connsiteX0" fmla="*/ 3228367 w 17983201"/>
              <a:gd name="connsiteY0" fmla="*/ 5278 h 6462003"/>
              <a:gd name="connsiteX1" fmla="*/ 6456735 w 17983201"/>
              <a:gd name="connsiteY1" fmla="*/ 3233646 h 6462003"/>
              <a:gd name="connsiteX2" fmla="*/ 3228367 w 17983201"/>
              <a:gd name="connsiteY2" fmla="*/ 6462004 h 6462003"/>
              <a:gd name="connsiteX3" fmla="*/ 0 w 17983201"/>
              <a:gd name="connsiteY3" fmla="*/ 3233646 h 6462003"/>
              <a:gd name="connsiteX4" fmla="*/ 3228367 w 17983201"/>
              <a:gd name="connsiteY4" fmla="*/ 5278 h 6462003"/>
              <a:gd name="connsiteX5" fmla="*/ 17983200 w 17983201"/>
              <a:gd name="connsiteY5" fmla="*/ 6456743 h 6462003"/>
              <a:gd name="connsiteX6" fmla="*/ 14109160 w 17983201"/>
              <a:gd name="connsiteY6" fmla="*/ 6456743 h 6462003"/>
              <a:gd name="connsiteX7" fmla="*/ 14109160 w 17983201"/>
              <a:gd name="connsiteY7" fmla="*/ 6456551 h 6462003"/>
              <a:gd name="connsiteX8" fmla="*/ 14085247 w 17983201"/>
              <a:gd name="connsiteY8" fmla="*/ 6456743 h 6462003"/>
              <a:gd name="connsiteX9" fmla="*/ 10856879 w 17983201"/>
              <a:gd name="connsiteY9" fmla="*/ 3228365 h 6462003"/>
              <a:gd name="connsiteX10" fmla="*/ 14085247 w 17983201"/>
              <a:gd name="connsiteY10" fmla="*/ 0 h 6462003"/>
              <a:gd name="connsiteX11" fmla="*/ 14109160 w 17983201"/>
              <a:gd name="connsiteY11" fmla="*/ 140 h 6462003"/>
              <a:gd name="connsiteX12" fmla="*/ 14109160 w 17983201"/>
              <a:gd name="connsiteY12" fmla="*/ 0 h 6462003"/>
              <a:gd name="connsiteX13" fmla="*/ 17983200 w 17983201"/>
              <a:gd name="connsiteY13" fmla="*/ 0 h 6462003"/>
              <a:gd name="connsiteX14" fmla="*/ 17983200 w 17983201"/>
              <a:gd name="connsiteY14" fmla="*/ 6456743 h 6462003"/>
              <a:gd name="connsiteX15" fmla="*/ 6883932 w 17983201"/>
              <a:gd name="connsiteY15" fmla="*/ 2355511 h 6462003"/>
              <a:gd name="connsiteX16" fmla="*/ 10151565 w 17983201"/>
              <a:gd name="connsiteY16" fmla="*/ 121344 h 6462003"/>
              <a:gd name="connsiteX17" fmla="*/ 10435757 w 17983201"/>
              <a:gd name="connsiteY17" fmla="*/ 4069554 h 6462003"/>
              <a:gd name="connsiteX18" fmla="*/ 7168123 w 17983201"/>
              <a:gd name="connsiteY18" fmla="*/ 6303742 h 6462003"/>
              <a:gd name="connsiteX19" fmla="*/ 6883932 w 17983201"/>
              <a:gd name="connsiteY19" fmla="*/ 2355511 h 6462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7983201" h="6462003">
                <a:moveTo>
                  <a:pt x="3228367" y="5278"/>
                </a:moveTo>
                <a:cubicBezTo>
                  <a:pt x="5011335" y="5278"/>
                  <a:pt x="6456735" y="1450669"/>
                  <a:pt x="6456735" y="3233646"/>
                </a:cubicBezTo>
                <a:cubicBezTo>
                  <a:pt x="6456735" y="5016604"/>
                  <a:pt x="5011335" y="6462004"/>
                  <a:pt x="3228367" y="6462004"/>
                </a:cubicBezTo>
                <a:cubicBezTo>
                  <a:pt x="1445390" y="6462004"/>
                  <a:pt x="0" y="5016604"/>
                  <a:pt x="0" y="3233646"/>
                </a:cubicBezTo>
                <a:cubicBezTo>
                  <a:pt x="1" y="1450669"/>
                  <a:pt x="1445390" y="5278"/>
                  <a:pt x="3228367" y="5278"/>
                </a:cubicBezTo>
                <a:close/>
                <a:moveTo>
                  <a:pt x="17983200" y="6456743"/>
                </a:moveTo>
                <a:lnTo>
                  <a:pt x="14109160" y="6456743"/>
                </a:lnTo>
                <a:lnTo>
                  <a:pt x="14109160" y="6456551"/>
                </a:lnTo>
                <a:cubicBezTo>
                  <a:pt x="14101174" y="6456599"/>
                  <a:pt x="14093233" y="6456743"/>
                  <a:pt x="14085247" y="6456743"/>
                </a:cubicBezTo>
                <a:cubicBezTo>
                  <a:pt x="12302280" y="6456743"/>
                  <a:pt x="10856879" y="5011343"/>
                  <a:pt x="10856879" y="3228365"/>
                </a:cubicBezTo>
                <a:cubicBezTo>
                  <a:pt x="10856879" y="1445389"/>
                  <a:pt x="12302280" y="0"/>
                  <a:pt x="14085247" y="0"/>
                </a:cubicBezTo>
                <a:cubicBezTo>
                  <a:pt x="14093233" y="0"/>
                  <a:pt x="14101174" y="82"/>
                  <a:pt x="14109160" y="140"/>
                </a:cubicBezTo>
                <a:lnTo>
                  <a:pt x="14109160" y="0"/>
                </a:lnTo>
                <a:lnTo>
                  <a:pt x="17983200" y="0"/>
                </a:lnTo>
                <a:lnTo>
                  <a:pt x="17983200" y="6456743"/>
                </a:lnTo>
                <a:close/>
                <a:moveTo>
                  <a:pt x="6883932" y="2355511"/>
                </a:moveTo>
                <a:cubicBezTo>
                  <a:pt x="7707763" y="648302"/>
                  <a:pt x="9170763" y="-351976"/>
                  <a:pt x="10151565" y="121344"/>
                </a:cubicBezTo>
                <a:cubicBezTo>
                  <a:pt x="11132366" y="594668"/>
                  <a:pt x="11259636" y="2362345"/>
                  <a:pt x="10435757" y="4069554"/>
                </a:cubicBezTo>
                <a:cubicBezTo>
                  <a:pt x="9611925" y="5776729"/>
                  <a:pt x="8148925" y="6776997"/>
                  <a:pt x="7168123" y="6303742"/>
                </a:cubicBezTo>
                <a:cubicBezTo>
                  <a:pt x="6187322" y="5830392"/>
                  <a:pt x="6060052" y="4062724"/>
                  <a:pt x="6883932" y="2355511"/>
                </a:cubicBezTo>
                <a:close/>
              </a:path>
            </a:pathLst>
          </a:custGeom>
          <a:noFill/>
          <a:ln w="12700" cap="flat">
            <a:solidFill>
              <a:schemeClr val="accent2">
                <a:lumMod val="75000"/>
              </a:schemeClr>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11125200" cy="1981200"/>
          </a:xfrm>
        </p:spPr>
        <p:txBody>
          <a:bodyPr anchor="b">
            <a:normAutofit/>
          </a:bodyPr>
          <a:lstStyle>
            <a:lvl1pPr>
              <a:defRPr sz="7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400" y="3791783"/>
            <a:ext cx="11125200" cy="2552171"/>
          </a:xfrm>
        </p:spPr>
        <p:txBody>
          <a:bodyPr/>
          <a:lstStyle>
            <a:lvl1pPr marL="0" indent="0">
              <a:buNone/>
              <a:defRPr>
                <a:solidFill>
                  <a:schemeClr val="tx1"/>
                </a:solidFill>
                <a:latin typeface="+mn-lt"/>
              </a:defRPr>
            </a:lvl1pPr>
            <a:lvl2pPr marL="228600" indent="0">
              <a:buNone/>
              <a:defRPr>
                <a:solidFill>
                  <a:schemeClr val="tx1"/>
                </a:solidFill>
                <a:latin typeface="+mn-lt"/>
              </a:defRPr>
            </a:lvl2pPr>
            <a:lvl3pPr marL="457200" indent="0">
              <a:buNone/>
              <a:defRPr>
                <a:solidFill>
                  <a:schemeClr val="tx1"/>
                </a:solidFill>
                <a:latin typeface="+mn-lt"/>
              </a:defRPr>
            </a:lvl3pPr>
            <a:lvl4pPr marL="685800" indent="0">
              <a:buNone/>
              <a:defRPr>
                <a:solidFill>
                  <a:schemeClr val="tx1"/>
                </a:solidFill>
                <a:latin typeface="+mn-lt"/>
              </a:defRPr>
            </a:lvl4pPr>
            <a:lvl5pPr marL="914400" indent="0">
              <a:buNone/>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B1E6060-C53E-4F28-8D83-0C4FB26C4A3F}" type="datetime1">
              <a:rPr lang="en-US" smtClean="0"/>
              <a:pPr/>
              <a:t>8/16/2026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1044907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62C45F7-EFC4-4D4A-509B-AE3656258332}"/>
              </a:ext>
            </a:extLst>
          </p:cNvPr>
          <p:cNvGrpSpPr/>
          <p:nvPr userDrawn="1"/>
        </p:nvGrpSpPr>
        <p:grpSpPr>
          <a:xfrm>
            <a:off x="6096000" y="34636"/>
            <a:ext cx="5943600" cy="3539514"/>
            <a:chOff x="6096000" y="41886"/>
            <a:chExt cx="5943600" cy="3539514"/>
          </a:xfrm>
          <a:noFill/>
        </p:grpSpPr>
        <p:sp>
          <p:nvSpPr>
            <p:cNvPr id="8" name="Freeform 7">
              <a:extLst>
                <a:ext uri="{FF2B5EF4-FFF2-40B4-BE49-F238E27FC236}">
                  <a16:creationId xmlns:a16="http://schemas.microsoft.com/office/drawing/2014/main" id="{4ABD0D72-000A-7F71-ADAA-CC029A467119}"/>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42294F3C-B896-22CC-4539-010FEB2F58AC}"/>
                </a:ext>
              </a:extLst>
            </p:cNvPr>
            <p:cNvSpPr/>
            <p:nvPr/>
          </p:nvSpPr>
          <p:spPr>
            <a:xfrm flipH="1">
              <a:off x="6096000" y="161232"/>
              <a:ext cx="3291399" cy="3291399"/>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3E28D79-A6FB-0B7F-DC13-7D12A22751B6}"/>
                </a:ext>
              </a:extLst>
            </p:cNvPr>
            <p:cNvSpPr/>
            <p:nvPr/>
          </p:nvSpPr>
          <p:spPr>
            <a:xfrm rot="1580702" flipH="1">
              <a:off x="9512342" y="41886"/>
              <a:ext cx="2014464" cy="3539514"/>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2708939"/>
            <a:ext cx="8510013" cy="1842020"/>
          </a:xfrm>
        </p:spPr>
        <p:txBody>
          <a:bodyPr anchor="b">
            <a:noAutofit/>
          </a:bodyPr>
          <a:lstStyle>
            <a:lvl1pPr>
              <a:defRPr sz="72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530" y="4704295"/>
            <a:ext cx="11125069" cy="1608008"/>
          </a:xfrm>
        </p:spPr>
        <p:txBody>
          <a:bodyPr>
            <a:normAutofit/>
          </a:bodyPr>
          <a:lstStyle>
            <a:lvl1pPr marL="0" indent="0">
              <a:buNone/>
              <a:defRPr sz="1800">
                <a:solidFill>
                  <a:schemeClr val="tx1"/>
                </a:solidFill>
                <a:latin typeface="+mn-lt"/>
              </a:defRPr>
            </a:lvl1pPr>
            <a:lvl2pPr marL="228600" indent="0">
              <a:buNone/>
              <a:defRPr sz="1600">
                <a:solidFill>
                  <a:schemeClr val="tx1"/>
                </a:solidFill>
                <a:latin typeface="+mn-lt"/>
              </a:defRPr>
            </a:lvl2pPr>
            <a:lvl3pPr marL="457200" indent="0">
              <a:buNone/>
              <a:defRPr sz="1400">
                <a:solidFill>
                  <a:schemeClr val="tx1"/>
                </a:solidFill>
                <a:latin typeface="+mn-lt"/>
              </a:defRPr>
            </a:lvl3pPr>
            <a:lvl4pPr marL="685800" indent="0">
              <a:buNone/>
              <a:defRPr sz="1400">
                <a:solidFill>
                  <a:schemeClr val="tx1"/>
                </a:solidFill>
                <a:latin typeface="+mn-lt"/>
              </a:defRPr>
            </a:lvl4pPr>
            <a:lvl5pPr marL="914400" indent="0">
              <a:buNone/>
              <a:defRPr sz="120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3D1E3E-5DD4-4BAD-A138-1254BF94C224}" type="datetime1">
              <a:rPr lang="en-US" smtClean="0"/>
              <a:pPr/>
              <a:t>8/16/2026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59127050"/>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clusion 3">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62C45F7-EFC4-4D4A-509B-AE3656258332}"/>
              </a:ext>
            </a:extLst>
          </p:cNvPr>
          <p:cNvGrpSpPr/>
          <p:nvPr userDrawn="1"/>
        </p:nvGrpSpPr>
        <p:grpSpPr>
          <a:xfrm>
            <a:off x="6096000" y="34636"/>
            <a:ext cx="5943600" cy="3539514"/>
            <a:chOff x="6096000" y="41886"/>
            <a:chExt cx="5943600" cy="3539514"/>
          </a:xfrm>
          <a:noFill/>
        </p:grpSpPr>
        <p:sp>
          <p:nvSpPr>
            <p:cNvPr id="8" name="Freeform 7">
              <a:extLst>
                <a:ext uri="{FF2B5EF4-FFF2-40B4-BE49-F238E27FC236}">
                  <a16:creationId xmlns:a16="http://schemas.microsoft.com/office/drawing/2014/main" id="{4ABD0D72-000A-7F71-ADAA-CC029A467119}"/>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42294F3C-B896-22CC-4539-010FEB2F58AC}"/>
                </a:ext>
              </a:extLst>
            </p:cNvPr>
            <p:cNvSpPr/>
            <p:nvPr/>
          </p:nvSpPr>
          <p:spPr>
            <a:xfrm flipH="1">
              <a:off x="6096000" y="161232"/>
              <a:ext cx="3291399" cy="3291399"/>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3E28D79-A6FB-0B7F-DC13-7D12A22751B6}"/>
                </a:ext>
              </a:extLst>
            </p:cNvPr>
            <p:cNvSpPr/>
            <p:nvPr/>
          </p:nvSpPr>
          <p:spPr>
            <a:xfrm rot="1580702" flipH="1">
              <a:off x="9512342" y="41886"/>
              <a:ext cx="2014464" cy="3539514"/>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2708939"/>
            <a:ext cx="8510013" cy="1842020"/>
          </a:xfrm>
        </p:spPr>
        <p:txBody>
          <a:bodyPr anchor="b">
            <a:noAutofit/>
          </a:bodyPr>
          <a:lstStyle>
            <a:lvl1pPr>
              <a:defRPr sz="72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530" y="4704295"/>
            <a:ext cx="11125069" cy="1608008"/>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3D1E3E-5DD4-4BAD-A138-1254BF94C224}" type="datetime1">
              <a:rPr lang="en-US" smtClean="0"/>
              <a:pPr/>
              <a:t>8/16/2026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356310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400" y="533400"/>
            <a:ext cx="11125200" cy="95362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400" y="1669902"/>
            <a:ext cx="11125200" cy="46740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b="0" i="0">
                <a:solidFill>
                  <a:schemeClr val="tx1"/>
                </a:solidFill>
                <a:latin typeface="+mn-lt"/>
              </a:defRPr>
            </a:lvl1pPr>
          </a:lstStyle>
          <a:p>
            <a:fld id="{7DF4F7BB-A1DF-4BD2-8D5B-CA9EB40127CE}" type="datetime1">
              <a:rPr lang="en-US" smtClean="0"/>
              <a:pPr/>
              <a:t>8/16/2026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401" y="6343955"/>
            <a:ext cx="2884652" cy="365125"/>
          </a:xfrm>
          <a:prstGeom prst="rect">
            <a:avLst/>
          </a:prstGeom>
        </p:spPr>
        <p:txBody>
          <a:bodyPr vert="horz" lIns="91440" tIns="45720" rIns="91440" bIns="45720" rtlCol="0" anchor="ctr"/>
          <a:lstStyle>
            <a:lvl1pPr algn="l" rtl="0">
              <a:defRPr sz="800" b="0" i="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511504" cy="365125"/>
          </a:xfrm>
          <a:prstGeom prst="rect">
            <a:avLst/>
          </a:prstGeom>
        </p:spPr>
        <p:txBody>
          <a:bodyPr vert="horz" lIns="91440" tIns="45720" rIns="91440" bIns="45720" rtlCol="0" anchor="ctr"/>
          <a:lstStyle>
            <a:lvl1pPr algn="r" rtl="0">
              <a:defRPr sz="800" b="0" i="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9" r:id="rId3"/>
    <p:sldLayoutId id="2147483947" r:id="rId4"/>
    <p:sldLayoutId id="2147483948" r:id="rId5"/>
    <p:sldLayoutId id="2147483949" r:id="rId6"/>
    <p:sldLayoutId id="2147483893" r:id="rId7"/>
    <p:sldLayoutId id="2147483895" r:id="rId8"/>
    <p:sldLayoutId id="2147483896" r:id="rId9"/>
    <p:sldLayoutId id="2147483901" r:id="rId10"/>
    <p:sldLayoutId id="2147483951" r:id="rId11"/>
    <p:sldLayoutId id="2147483954" r:id="rId12"/>
    <p:sldLayoutId id="2147483956" r:id="rId13"/>
    <p:sldLayoutId id="2147483983" r:id="rId14"/>
    <p:sldLayoutId id="2147483958" r:id="rId15"/>
    <p:sldLayoutId id="2147483904" r:id="rId16"/>
    <p:sldLayoutId id="2147483905" r:id="rId17"/>
    <p:sldLayoutId id="2147483982" r:id="rId18"/>
    <p:sldLayoutId id="2147483906" r:id="rId19"/>
    <p:sldLayoutId id="2147483907" r:id="rId20"/>
    <p:sldLayoutId id="2147483908" r:id="rId21"/>
    <p:sldLayoutId id="2147483909" r:id="rId22"/>
    <p:sldLayoutId id="2147483910" r:id="rId23"/>
    <p:sldLayoutId id="2147483911" r:id="rId24"/>
    <p:sldLayoutId id="2147483912" r:id="rId25"/>
    <p:sldLayoutId id="2147483913" r:id="rId26"/>
    <p:sldLayoutId id="2147483914" r:id="rId27"/>
    <p:sldLayoutId id="2147483915" r:id="rId28"/>
    <p:sldLayoutId id="2147483916" r:id="rId29"/>
    <p:sldLayoutId id="2147483917" r:id="rId30"/>
    <p:sldLayoutId id="2147483918" r:id="rId31"/>
    <p:sldLayoutId id="2147483919" r:id="rId32"/>
    <p:sldLayoutId id="2147483920" r:id="rId33"/>
    <p:sldLayoutId id="2147483921" r:id="rId34"/>
    <p:sldLayoutId id="2147483923" r:id="rId35"/>
    <p:sldLayoutId id="2147483924" r:id="rId36"/>
    <p:sldLayoutId id="2147483925" r:id="rId37"/>
    <p:sldLayoutId id="2147483926" r:id="rId38"/>
    <p:sldLayoutId id="2147483985" r:id="rId39"/>
    <p:sldLayoutId id="2147483928" r:id="rId40"/>
    <p:sldLayoutId id="2147483961" r:id="rId41"/>
    <p:sldLayoutId id="2147483927" r:id="rId42"/>
    <p:sldLayoutId id="2147483964" r:id="rId43"/>
    <p:sldLayoutId id="2147483931" r:id="rId44"/>
    <p:sldLayoutId id="2147483932" r:id="rId45"/>
    <p:sldLayoutId id="2147483984" r:id="rId46"/>
    <p:sldLayoutId id="2147483965" r:id="rId47"/>
    <p:sldLayoutId id="2147483936" r:id="rId48"/>
    <p:sldLayoutId id="2147483966" r:id="rId49"/>
    <p:sldLayoutId id="2147483967" r:id="rId50"/>
    <p:sldLayoutId id="2147483969" r:id="rId51"/>
    <p:sldLayoutId id="2147483970" r:id="rId52"/>
    <p:sldLayoutId id="2147483971" r:id="rId53"/>
    <p:sldLayoutId id="2147483939" r:id="rId54"/>
    <p:sldLayoutId id="2147483940" r:id="rId55"/>
    <p:sldLayoutId id="2147483941" r:id="rId56"/>
    <p:sldLayoutId id="2147483942" r:id="rId57"/>
    <p:sldLayoutId id="2147483943" r:id="rId58"/>
    <p:sldLayoutId id="2147483944" r:id="rId59"/>
    <p:sldLayoutId id="2147483945" r:id="rId60"/>
    <p:sldLayoutId id="2147483946" r:id="rId61"/>
    <p:sldLayoutId id="2147483978" r:id="rId62"/>
  </p:sldLayoutIdLst>
  <p:hf sldNum="0" hdr="0" ftr="0" dt="0"/>
  <p:txStyles>
    <p:titleStyle>
      <a:lvl1pPr algn="l" defTabSz="914400" rtl="0" eaLnBrk="1" latinLnBrk="0" hangingPunct="1">
        <a:lnSpc>
          <a:spcPct val="80000"/>
        </a:lnSpc>
        <a:spcBef>
          <a:spcPct val="0"/>
        </a:spcBef>
        <a:buNone/>
        <a:defRPr sz="2800" b="0" kern="1200" spc="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6" pos="336" userDrawn="1">
          <p15:clr>
            <a:srgbClr val="F26B43"/>
          </p15:clr>
        </p15:guide>
        <p15:guide id="27" pos="96" userDrawn="1">
          <p15:clr>
            <a:srgbClr val="F26B43"/>
          </p15:clr>
        </p15:guide>
        <p15:guide id="28" pos="7584" userDrawn="1">
          <p15:clr>
            <a:srgbClr val="F26B43"/>
          </p15:clr>
        </p15:guide>
        <p15:guide id="29" orient="horz" pos="96" userDrawn="1">
          <p15:clr>
            <a:srgbClr val="F26B43"/>
          </p15:clr>
        </p15:guide>
        <p15:guide id="30" orient="horz" pos="4224" userDrawn="1">
          <p15:clr>
            <a:srgbClr val="F26B43"/>
          </p15:clr>
        </p15:guide>
        <p15:guide id="31" orient="horz" pos="336" userDrawn="1">
          <p15:clr>
            <a:srgbClr val="F26B43"/>
          </p15:clr>
        </p15:guide>
        <p15:guide id="32" orient="horz" pos="3984" userDrawn="1">
          <p15:clr>
            <a:srgbClr val="F26B43"/>
          </p15:clr>
        </p15:guide>
        <p15:guide id="33" pos="734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1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61.xml"/><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62.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61.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61.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61.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61.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61.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6911843" y="533399"/>
            <a:ext cx="4746758" cy="3810001"/>
          </a:xfrm>
        </p:spPr>
        <p:txBody>
          <a:bodyPr anchor="b">
            <a:normAutofit/>
          </a:bodyPr>
          <a:lstStyle/>
          <a:p>
            <a:r>
              <a:rPr lang="en-US"/>
              <a:t>My Digital Portfolio</a:t>
            </a:r>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a:xfrm>
            <a:off x="6911843" y="4700224"/>
            <a:ext cx="4373842" cy="1033669"/>
          </a:xfrm>
        </p:spPr>
        <p:txBody>
          <a:bodyPr anchor="t">
            <a:normAutofit/>
          </a:bodyPr>
          <a:lstStyle/>
          <a:p>
            <a:pPr>
              <a:lnSpc>
                <a:spcPct val="110000"/>
              </a:lnSpc>
            </a:pPr>
            <a:r>
              <a:rPr lang="en-US" sz="1900" b="1"/>
              <a:t>Digital Skills Assignment 3</a:t>
            </a:r>
            <a:br>
              <a:rPr lang="en-US" sz="1900" b="1"/>
            </a:br>
            <a:r>
              <a:rPr lang="en-US" sz="1900" b="1"/>
              <a:t>By Edwin Ossei-Gerning</a:t>
            </a:r>
            <a:br>
              <a:rPr lang="en-US" sz="1900" b="1"/>
            </a:br>
            <a:r>
              <a:rPr lang="en-US" sz="1900" b="1"/>
              <a:t>Student ID - 2540915</a:t>
            </a:r>
          </a:p>
        </p:txBody>
      </p:sp>
      <p:pic>
        <p:nvPicPr>
          <p:cNvPr id="5" name="Picture Placeholder 4">
            <a:extLst>
              <a:ext uri="{FF2B5EF4-FFF2-40B4-BE49-F238E27FC236}">
                <a16:creationId xmlns:a16="http://schemas.microsoft.com/office/drawing/2014/main" id="{47B0C9F2-96EA-87BA-DEAB-D422A490525F}"/>
              </a:ext>
            </a:extLst>
          </p:cNvPr>
          <p:cNvPicPr>
            <a:picLocks noGrp="1" noChangeAspect="1"/>
          </p:cNvPicPr>
          <p:nvPr>
            <p:ph type="pic" sz="quarter" idx="13"/>
          </p:nvPr>
        </p:nvPicPr>
        <p:blipFill>
          <a:blip r:embed="rId3"/>
          <a:srcRect t="11227" b="11227"/>
          <a:stretch/>
        </p:blipFill>
        <p:spPr>
          <a:custGeom>
            <a:avLst/>
            <a:gdLst>
              <a:gd name="connsiteX0" fmla="*/ 3245777 w 4746759"/>
              <a:gd name="connsiteY0" fmla="*/ 0 h 6542805"/>
              <a:gd name="connsiteX1" fmla="*/ 3560809 w 4746759"/>
              <a:gd name="connsiteY1" fmla="*/ 0 h 6542805"/>
              <a:gd name="connsiteX2" fmla="*/ 3749050 w 4746759"/>
              <a:gd name="connsiteY2" fmla="*/ 37730 h 6542805"/>
              <a:gd name="connsiteX3" fmla="*/ 3940611 w 4746759"/>
              <a:gd name="connsiteY3" fmla="*/ 112320 h 6542805"/>
              <a:gd name="connsiteX4" fmla="*/ 4725623 w 4746759"/>
              <a:gd name="connsiteY4" fmla="*/ 1397735 h 6542805"/>
              <a:gd name="connsiteX5" fmla="*/ 4746759 w 4746759"/>
              <a:gd name="connsiteY5" fmla="*/ 1609122 h 6542805"/>
              <a:gd name="connsiteX6" fmla="*/ 4746759 w 4746759"/>
              <a:gd name="connsiteY6" fmla="*/ 2127659 h 6542805"/>
              <a:gd name="connsiteX7" fmla="*/ 4740323 w 4746759"/>
              <a:gd name="connsiteY7" fmla="*/ 2239595 h 6542805"/>
              <a:gd name="connsiteX8" fmla="*/ 4173731 w 4746759"/>
              <a:gd name="connsiteY8" fmla="*/ 4154476 h 6542805"/>
              <a:gd name="connsiteX9" fmla="*/ 817427 w 4746759"/>
              <a:gd name="connsiteY9" fmla="*/ 6419116 h 6542805"/>
              <a:gd name="connsiteX10" fmla="*/ 584307 w 4746759"/>
              <a:gd name="connsiteY10" fmla="*/ 2376960 h 6542805"/>
              <a:gd name="connsiteX11" fmla="*/ 3119310 w 4746759"/>
              <a:gd name="connsiteY11" fmla="*/ 14185 h 6542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46759" h="6542805">
                <a:moveTo>
                  <a:pt x="3245777" y="0"/>
                </a:moveTo>
                <a:lnTo>
                  <a:pt x="3560809" y="0"/>
                </a:lnTo>
                <a:lnTo>
                  <a:pt x="3749050" y="37730"/>
                </a:lnTo>
                <a:cubicBezTo>
                  <a:pt x="3814714" y="56842"/>
                  <a:pt x="3878661" y="81642"/>
                  <a:pt x="3940611" y="112320"/>
                </a:cubicBezTo>
                <a:cubicBezTo>
                  <a:pt x="4374257" y="327065"/>
                  <a:pt x="4638161" y="794254"/>
                  <a:pt x="4725623" y="1397735"/>
                </a:cubicBezTo>
                <a:lnTo>
                  <a:pt x="4746759" y="1609122"/>
                </a:lnTo>
                <a:lnTo>
                  <a:pt x="4746759" y="2127659"/>
                </a:lnTo>
                <a:lnTo>
                  <a:pt x="4740323" y="2239595"/>
                </a:lnTo>
                <a:cubicBezTo>
                  <a:pt x="4684605" y="2838710"/>
                  <a:pt x="4497147" y="3501385"/>
                  <a:pt x="4173731" y="4154476"/>
                </a:cubicBezTo>
                <a:cubicBezTo>
                  <a:pt x="3311287" y="5896050"/>
                  <a:pt x="1808620" y="6909964"/>
                  <a:pt x="817427" y="6419116"/>
                </a:cubicBezTo>
                <a:cubicBezTo>
                  <a:pt x="-173765" y="5928269"/>
                  <a:pt x="-278136" y="4118535"/>
                  <a:pt x="584307" y="2376960"/>
                </a:cubicBezTo>
                <a:cubicBezTo>
                  <a:pt x="1231140" y="1070780"/>
                  <a:pt x="2238099" y="173908"/>
                  <a:pt x="3119310" y="14185"/>
                </a:cubicBezTo>
                <a:close/>
              </a:path>
            </a:pathLst>
          </a:custGeom>
          <a:blipFill dpi="0" rotWithShape="1">
            <a:blip r:embed="rId4">
              <a:alphaModFix amt="60000"/>
            </a:blip>
            <a:srcRect/>
            <a:stretch>
              <a:fillRect/>
            </a:stretch>
          </a:blipFill>
        </p:spPr>
      </p:pic>
      <p:pic>
        <p:nvPicPr>
          <p:cNvPr id="2" name="Picture 1" descr="Sign In | UWTSD">
            <a:extLst>
              <a:ext uri="{FF2B5EF4-FFF2-40B4-BE49-F238E27FC236}">
                <a16:creationId xmlns:a16="http://schemas.microsoft.com/office/drawing/2014/main" id="{C7A1BA83-A4BA-ED9B-BB65-3B6AEB61C833}"/>
              </a:ext>
            </a:extLst>
          </p:cNvPr>
          <p:cNvPicPr>
            <a:picLocks noChangeAspect="1"/>
          </p:cNvPicPr>
          <p:nvPr/>
        </p:nvPicPr>
        <p:blipFill>
          <a:blip r:embed="rId5"/>
          <a:srcRect l="-114" t="-1240" r="29909" b="826"/>
          <a:stretch>
            <a:fillRect/>
          </a:stretch>
        </p:blipFill>
        <p:spPr>
          <a:xfrm>
            <a:off x="6910192" y="1027173"/>
            <a:ext cx="3361162" cy="135900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329614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0" fill="hold"/>
                                        <p:tgtEl>
                                          <p:spTgt spid="3"/>
                                        </p:tgtEl>
                                        <p:attrNameLst>
                                          <p:attrName>ppt_x</p:attrName>
                                        </p:attrNameLst>
                                      </p:cBhvr>
                                      <p:tavLst>
                                        <p:tav tm="0">
                                          <p:val>
                                            <p:strVal val="#ppt_x"/>
                                          </p:val>
                                        </p:tav>
                                        <p:tav tm="100000">
                                          <p:val>
                                            <p:strVal val="#ppt_x"/>
                                          </p:val>
                                        </p:tav>
                                      </p:tavLst>
                                    </p:anim>
                                    <p:anim calcmode="lin" valueType="num">
                                      <p:cBhvr additive="base">
                                        <p:cTn id="8" dur="1000" fill="hold"/>
                                        <p:tgtEl>
                                          <p:spTgt spid="3"/>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10" presetClass="entr" presetSubtype="0" fill="hold" grpId="0" nodeType="after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childTnLst>
                                </p:cTn>
                              </p:par>
                            </p:childTnLst>
                          </p:cTn>
                        </p:par>
                        <p:par>
                          <p:cTn id="13" fill="hold">
                            <p:stCondLst>
                              <p:cond delay="2000"/>
                            </p:stCondLst>
                            <p:childTnLst>
                              <p:par>
                                <p:cTn id="14" presetID="16" presetClass="entr" presetSubtype="21"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3EB6DB-6D88-034B-BF68-11D3DDEAB1C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EF35659-2966-8666-72FB-3EB410CED35F}"/>
              </a:ext>
            </a:extLst>
          </p:cNvPr>
          <p:cNvSpPr>
            <a:spLocks noGrp="1"/>
          </p:cNvSpPr>
          <p:nvPr>
            <p:ph type="title"/>
          </p:nvPr>
        </p:nvSpPr>
        <p:spPr>
          <a:xfrm>
            <a:off x="2895" y="-1467"/>
            <a:ext cx="3889786" cy="781008"/>
          </a:xfrm>
        </p:spPr>
        <p:txBody>
          <a:bodyPr anchor="b">
            <a:normAutofit/>
          </a:bodyPr>
          <a:lstStyle/>
          <a:p>
            <a:r>
              <a:rPr lang="en-US" sz="4800"/>
              <a:t>Contents</a:t>
            </a:r>
          </a:p>
        </p:txBody>
      </p:sp>
      <p:graphicFrame>
        <p:nvGraphicFramePr>
          <p:cNvPr id="5" name="Content Placeholder 4">
            <a:extLst>
              <a:ext uri="{FF2B5EF4-FFF2-40B4-BE49-F238E27FC236}">
                <a16:creationId xmlns:a16="http://schemas.microsoft.com/office/drawing/2014/main" id="{F5D0108D-B2AD-6E06-B941-E59925A361A4}"/>
              </a:ext>
            </a:extLst>
          </p:cNvPr>
          <p:cNvGraphicFramePr>
            <a:graphicFrameLocks noGrp="1"/>
          </p:cNvGraphicFramePr>
          <p:nvPr>
            <p:ph sz="quarter" idx="14"/>
            <p:extLst>
              <p:ext uri="{D42A27DB-BD31-4B8C-83A1-F6EECF244321}">
                <p14:modId xmlns:p14="http://schemas.microsoft.com/office/powerpoint/2010/main" val="3749441834"/>
              </p:ext>
            </p:extLst>
          </p:nvPr>
        </p:nvGraphicFramePr>
        <p:xfrm>
          <a:off x="99350" y="864827"/>
          <a:ext cx="11964363" cy="58907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730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8ED8C"/>
        </a:solidFill>
        <a:effectLst/>
      </p:bgPr>
    </p:bg>
    <p:spTree>
      <p:nvGrpSpPr>
        <p:cNvPr id="1" name="">
          <a:extLst>
            <a:ext uri="{FF2B5EF4-FFF2-40B4-BE49-F238E27FC236}">
              <a16:creationId xmlns:a16="http://schemas.microsoft.com/office/drawing/2014/main" id="{BA635954-8D46-55E1-8E17-8804C721C5E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0AA3ED4-218E-760E-24B9-CBBCF7FA93F5}"/>
              </a:ext>
            </a:extLst>
          </p:cNvPr>
          <p:cNvSpPr>
            <a:spLocks noGrp="1"/>
          </p:cNvSpPr>
          <p:nvPr>
            <p:ph type="title"/>
          </p:nvPr>
        </p:nvSpPr>
        <p:spPr>
          <a:xfrm>
            <a:off x="2895" y="-1436"/>
            <a:ext cx="3898248" cy="863764"/>
          </a:xfrm>
        </p:spPr>
        <p:txBody>
          <a:bodyPr anchor="b">
            <a:noAutofit/>
          </a:bodyPr>
          <a:lstStyle/>
          <a:p>
            <a:r>
              <a:rPr lang="en-US" sz="4800"/>
              <a:t>Introduction</a:t>
            </a:r>
          </a:p>
        </p:txBody>
      </p:sp>
      <p:sp>
        <p:nvSpPr>
          <p:cNvPr id="4" name="Subtitle 3">
            <a:extLst>
              <a:ext uri="{FF2B5EF4-FFF2-40B4-BE49-F238E27FC236}">
                <a16:creationId xmlns:a16="http://schemas.microsoft.com/office/drawing/2014/main" id="{E510E683-91E1-30F1-997F-D2C5801D5674}"/>
              </a:ext>
            </a:extLst>
          </p:cNvPr>
          <p:cNvSpPr>
            <a:spLocks noGrp="1"/>
          </p:cNvSpPr>
          <p:nvPr>
            <p:ph sz="quarter" idx="14"/>
          </p:nvPr>
        </p:nvSpPr>
        <p:spPr>
          <a:xfrm>
            <a:off x="350135" y="952673"/>
            <a:ext cx="4573438" cy="4368851"/>
          </a:xfrm>
        </p:spPr>
        <p:txBody>
          <a:bodyPr vert="horz" lIns="91440" tIns="45720" rIns="91440" bIns="45720" rtlCol="0" anchor="t">
            <a:noAutofit/>
          </a:bodyPr>
          <a:lstStyle/>
          <a:p>
            <a:pPr marL="285750" indent="-285750">
              <a:buFont typeface="Arial"/>
              <a:buChar char="•"/>
            </a:pPr>
            <a:r>
              <a:rPr lang="en-GB" sz="1800" i="1"/>
              <a:t>My portfolio shows what tools I have used for the last 10 weeks; regarding the skills I have learned and practised, some of the tasks I had to complete, what I found difficult about this module and what I can now do confidently by myself. </a:t>
            </a:r>
            <a:br>
              <a:rPr lang="en-GB" sz="1800" i="1" dirty="0"/>
            </a:br>
            <a:r>
              <a:rPr lang="en-GB" sz="1800" i="1"/>
              <a:t>I will also explain how these new digital skills help me with studying, work-life benefits and everyday life advantages. </a:t>
            </a:r>
          </a:p>
          <a:p>
            <a:r>
              <a:rPr lang="en-GB" sz="1800" i="1"/>
              <a:t>I have chosen a few pieces of digital work from this module to mention. </a:t>
            </a:r>
            <a:br>
              <a:rPr lang="en-GB" sz="1800" i="1" dirty="0"/>
            </a:br>
            <a:r>
              <a:rPr lang="en-GB" sz="1800" i="1"/>
              <a:t>I believe these tasks highlight my progression and the range of tools I can now use. </a:t>
            </a:r>
            <a:br>
              <a:rPr lang="en-GB" sz="1800" i="1" dirty="0"/>
            </a:br>
            <a:endParaRPr lang="en-GB" sz="1800" i="1"/>
          </a:p>
        </p:txBody>
      </p:sp>
      <p:pic>
        <p:nvPicPr>
          <p:cNvPr id="1793" name="Picture 1792">
            <a:extLst>
              <a:ext uri="{FF2B5EF4-FFF2-40B4-BE49-F238E27FC236}">
                <a16:creationId xmlns:a16="http://schemas.microsoft.com/office/drawing/2014/main" id="{F54A19BA-4036-3D9D-F068-357088A0CDD6}"/>
              </a:ext>
            </a:extLst>
          </p:cNvPr>
          <p:cNvPicPr>
            <a:picLocks noChangeAspect="1"/>
          </p:cNvPicPr>
          <p:nvPr/>
        </p:nvPicPr>
        <p:blipFill>
          <a:blip r:embed="rId3"/>
          <a:srcRect l="1727" r="1727" b="2360"/>
          <a:stretch>
            <a:fillRect/>
          </a:stretch>
        </p:blipFill>
        <p:spPr>
          <a:xfrm>
            <a:off x="5486980" y="167600"/>
            <a:ext cx="6477509" cy="6387115"/>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noFill/>
        </p:spPr>
      </p:pic>
    </p:spTree>
    <p:extLst>
      <p:ext uri="{BB962C8B-B14F-4D97-AF65-F5344CB8AC3E}">
        <p14:creationId xmlns:p14="http://schemas.microsoft.com/office/powerpoint/2010/main" val="1470457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793"/>
                                        </p:tgtEl>
                                        <p:attrNameLst>
                                          <p:attrName>style.visibility</p:attrName>
                                        </p:attrNameLst>
                                      </p:cBhvr>
                                      <p:to>
                                        <p:strVal val="visible"/>
                                      </p:to>
                                    </p:set>
                                    <p:anim calcmode="lin" valueType="num">
                                      <p:cBhvr additive="base">
                                        <p:cTn id="17" dur="500" fill="hold"/>
                                        <p:tgtEl>
                                          <p:spTgt spid="1793"/>
                                        </p:tgtEl>
                                        <p:attrNameLst>
                                          <p:attrName>ppt_x</p:attrName>
                                        </p:attrNameLst>
                                      </p:cBhvr>
                                      <p:tavLst>
                                        <p:tav tm="0">
                                          <p:val>
                                            <p:strVal val="#ppt_x"/>
                                          </p:val>
                                        </p:tav>
                                        <p:tav tm="100000">
                                          <p:val>
                                            <p:strVal val="#ppt_x"/>
                                          </p:val>
                                        </p:tav>
                                      </p:tavLst>
                                    </p:anim>
                                    <p:anim calcmode="lin" valueType="num">
                                      <p:cBhvr additive="base">
                                        <p:cTn id="18" dur="500" fill="hold"/>
                                        <p:tgtEl>
                                          <p:spTgt spid="179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FE681"/>
        </a:solidFill>
        <a:effectLst/>
      </p:bgPr>
    </p:bg>
    <p:spTree>
      <p:nvGrpSpPr>
        <p:cNvPr id="1" name="">
          <a:extLst>
            <a:ext uri="{FF2B5EF4-FFF2-40B4-BE49-F238E27FC236}">
              <a16:creationId xmlns:a16="http://schemas.microsoft.com/office/drawing/2014/main" id="{A0BEA35D-8912-63AC-0E89-6F8A53D8B22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D023015-B926-488F-516B-6958F5127C6B}"/>
              </a:ext>
            </a:extLst>
          </p:cNvPr>
          <p:cNvSpPr>
            <a:spLocks noGrp="1"/>
          </p:cNvSpPr>
          <p:nvPr>
            <p:ph type="title"/>
          </p:nvPr>
        </p:nvSpPr>
        <p:spPr>
          <a:xfrm>
            <a:off x="1" y="-1604"/>
            <a:ext cx="2570823" cy="707840"/>
          </a:xfrm>
        </p:spPr>
        <p:txBody>
          <a:bodyPr anchor="b">
            <a:normAutofit fontScale="90000"/>
          </a:bodyPr>
          <a:lstStyle/>
          <a:p>
            <a:r>
              <a:rPr lang="en-US" sz="4800"/>
              <a:t>My Work</a:t>
            </a:r>
          </a:p>
        </p:txBody>
      </p:sp>
      <p:pic>
        <p:nvPicPr>
          <p:cNvPr id="2" name="Content Placeholder 1">
            <a:extLst>
              <a:ext uri="{FF2B5EF4-FFF2-40B4-BE49-F238E27FC236}">
                <a16:creationId xmlns:a16="http://schemas.microsoft.com/office/drawing/2014/main" id="{632EE5F7-E123-E23A-2C1A-8954AAB4F678}"/>
              </a:ext>
            </a:extLst>
          </p:cNvPr>
          <p:cNvPicPr>
            <a:picLocks noGrp="1" noChangeAspect="1"/>
          </p:cNvPicPr>
          <p:nvPr>
            <p:ph sz="quarter" idx="14"/>
          </p:nvPr>
        </p:nvPicPr>
        <p:blipFill>
          <a:blip r:embed="rId3"/>
          <a:stretch>
            <a:fillRect/>
          </a:stretch>
        </p:blipFill>
        <p:spPr>
          <a:xfrm>
            <a:off x="189903" y="1179561"/>
            <a:ext cx="7529913" cy="16080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C0CC47A7-E06F-C35D-4545-1D2299910B46}"/>
              </a:ext>
            </a:extLst>
          </p:cNvPr>
          <p:cNvSpPr txBox="1"/>
          <p:nvPr/>
        </p:nvSpPr>
        <p:spPr>
          <a:xfrm>
            <a:off x="192737" y="3139895"/>
            <a:ext cx="74192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To begin with this term, I decided to download the power points for each lesson and put them into a folder. This was helpful because it allowed me </a:t>
            </a:r>
            <a:r>
              <a:rPr lang="en-GB" b="1" err="1"/>
              <a:t>to</a:t>
            </a:r>
            <a:r>
              <a:rPr lang="en-GB" b="1"/>
              <a:t> simply access each lesson from one place whilst maintaining a tidy structure amongst my files.</a:t>
            </a:r>
          </a:p>
        </p:txBody>
      </p:sp>
      <p:pic>
        <p:nvPicPr>
          <p:cNvPr id="6" name="Picture 5">
            <a:extLst>
              <a:ext uri="{FF2B5EF4-FFF2-40B4-BE49-F238E27FC236}">
                <a16:creationId xmlns:a16="http://schemas.microsoft.com/office/drawing/2014/main" id="{C1F509FF-AA5B-FE4B-5DA0-88DDBF9CB0BF}"/>
              </a:ext>
            </a:extLst>
          </p:cNvPr>
          <p:cNvPicPr>
            <a:picLocks noChangeAspect="1"/>
          </p:cNvPicPr>
          <p:nvPr/>
        </p:nvPicPr>
        <p:blipFill>
          <a:blip r:embed="rId4"/>
          <a:stretch>
            <a:fillRect/>
          </a:stretch>
        </p:blipFill>
        <p:spPr>
          <a:xfrm>
            <a:off x="7726212" y="1033398"/>
            <a:ext cx="4077737" cy="4780767"/>
          </a:xfrm>
          <a:prstGeom prst="rect">
            <a:avLst/>
          </a:prstGeom>
          <a:ln>
            <a:noFill/>
          </a:ln>
          <a:effectLst>
            <a:softEdge rad="112500"/>
          </a:effectLst>
        </p:spPr>
      </p:pic>
      <p:sp>
        <p:nvSpPr>
          <p:cNvPr id="7" name="TextBox 6">
            <a:extLst>
              <a:ext uri="{FF2B5EF4-FFF2-40B4-BE49-F238E27FC236}">
                <a16:creationId xmlns:a16="http://schemas.microsoft.com/office/drawing/2014/main" id="{C28FDE05-5888-F298-9D23-4E3055D28EBB}"/>
              </a:ext>
            </a:extLst>
          </p:cNvPr>
          <p:cNvSpPr txBox="1"/>
          <p:nvPr/>
        </p:nvSpPr>
        <p:spPr>
          <a:xfrm>
            <a:off x="195567" y="4747485"/>
            <a:ext cx="695157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Because I found this very useful, I took the liberty of also doing this for my other academic skills power points. In addition, I made another folder specifically for assessments which I needed to complete.</a:t>
            </a:r>
          </a:p>
        </p:txBody>
      </p:sp>
      <p:sp>
        <p:nvSpPr>
          <p:cNvPr id="8" name="TextBox 7">
            <a:extLst>
              <a:ext uri="{FF2B5EF4-FFF2-40B4-BE49-F238E27FC236}">
                <a16:creationId xmlns:a16="http://schemas.microsoft.com/office/drawing/2014/main" id="{EF329780-8927-6A89-EAC3-2412F6887278}"/>
              </a:ext>
            </a:extLst>
          </p:cNvPr>
          <p:cNvSpPr txBox="1"/>
          <p:nvPr/>
        </p:nvSpPr>
        <p:spPr>
          <a:xfrm>
            <a:off x="3896436" y="339056"/>
            <a:ext cx="72417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sz="2400" b="1" i="1"/>
              <a:t>Organisation of my folders</a:t>
            </a:r>
          </a:p>
        </p:txBody>
      </p:sp>
    </p:spTree>
    <p:extLst>
      <p:ext uri="{BB962C8B-B14F-4D97-AF65-F5344CB8AC3E}">
        <p14:creationId xmlns:p14="http://schemas.microsoft.com/office/powerpoint/2010/main" val="864162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2" presetClass="entr" presetSubtype="4" fill="hold" nodeType="withEffect">
                                  <p:stCondLst>
                                    <p:cond delay="0"/>
                                  </p:stCondLst>
                                  <p:childTnLst>
                                    <p:set>
                                      <p:cBhvr>
                                        <p:cTn id="8" dur="1" fill="hold">
                                          <p:stCondLst>
                                            <p:cond delay="0"/>
                                          </p:stCondLst>
                                        </p:cTn>
                                        <p:tgtEl>
                                          <p:spTgt spid="6"/>
                                        </p:tgtEl>
                                        <p:attrNameLst>
                                          <p:attrName>style.visibility</p:attrName>
                                        </p:attrNameLst>
                                      </p:cBhvr>
                                      <p:to>
                                        <p:strVal val="visible"/>
                                      </p:to>
                                    </p:set>
                                    <p:anim calcmode="lin" valueType="num">
                                      <p:cBhvr additive="base">
                                        <p:cTn id="9" dur="500" fill="hold"/>
                                        <p:tgtEl>
                                          <p:spTgt spid="6"/>
                                        </p:tgtEl>
                                        <p:attrNameLst>
                                          <p:attrName>ppt_x</p:attrName>
                                        </p:attrNameLst>
                                      </p:cBhvr>
                                      <p:tavLst>
                                        <p:tav tm="0">
                                          <p:val>
                                            <p:strVal val="#ppt_x"/>
                                          </p:val>
                                        </p:tav>
                                        <p:tav tm="100000">
                                          <p:val>
                                            <p:strVal val="#ppt_x"/>
                                          </p:val>
                                        </p:tav>
                                      </p:tavLst>
                                    </p:anim>
                                    <p:anim calcmode="lin" valueType="num">
                                      <p:cBhvr additive="base">
                                        <p:cTn id="1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4" presetClass="entr" presetSubtype="16"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ox(in)">
                                      <p:cBhvr>
                                        <p:cTn id="15" dur="20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FE681"/>
        </a:solidFill>
        <a:effectLst/>
      </p:bgPr>
    </p:bg>
    <p:spTree>
      <p:nvGrpSpPr>
        <p:cNvPr id="1" name="">
          <a:extLst>
            <a:ext uri="{FF2B5EF4-FFF2-40B4-BE49-F238E27FC236}">
              <a16:creationId xmlns:a16="http://schemas.microsoft.com/office/drawing/2014/main" id="{7DD51A75-B3F0-06ED-B22C-1A771C2999B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E99111A-A8A3-83F8-CEB9-78B288DC9BDF}"/>
              </a:ext>
            </a:extLst>
          </p:cNvPr>
          <p:cNvSpPr>
            <a:spLocks noGrp="1"/>
          </p:cNvSpPr>
          <p:nvPr>
            <p:ph type="title"/>
          </p:nvPr>
        </p:nvSpPr>
        <p:spPr>
          <a:xfrm>
            <a:off x="-4481" y="199672"/>
            <a:ext cx="5819608" cy="526558"/>
          </a:xfrm>
        </p:spPr>
        <p:txBody>
          <a:bodyPr anchor="b">
            <a:normAutofit fontScale="90000"/>
          </a:bodyPr>
          <a:lstStyle/>
          <a:p>
            <a:r>
              <a:rPr lang="en-US" sz="4800"/>
              <a:t>My Work</a:t>
            </a:r>
            <a:r>
              <a:rPr lang="en-US" sz="3200"/>
              <a:t> </a:t>
            </a:r>
            <a:r>
              <a:rPr lang="en-US" sz="1800"/>
              <a:t>- Continued</a:t>
            </a:r>
          </a:p>
        </p:txBody>
      </p:sp>
      <p:pic>
        <p:nvPicPr>
          <p:cNvPr id="536" name="Picture 535">
            <a:extLst>
              <a:ext uri="{FF2B5EF4-FFF2-40B4-BE49-F238E27FC236}">
                <a16:creationId xmlns:a16="http://schemas.microsoft.com/office/drawing/2014/main" id="{80873906-0DF2-9C22-B40C-6C331760994D}"/>
              </a:ext>
            </a:extLst>
          </p:cNvPr>
          <p:cNvPicPr>
            <a:picLocks noChangeAspect="1"/>
          </p:cNvPicPr>
          <p:nvPr/>
        </p:nvPicPr>
        <p:blipFill>
          <a:blip r:embed="rId3"/>
          <a:srcRect l="10997" t="-423" r="10361" b="2494"/>
          <a:stretch>
            <a:fillRect/>
          </a:stretch>
        </p:blipFill>
        <p:spPr>
          <a:xfrm>
            <a:off x="179258" y="837044"/>
            <a:ext cx="5081455" cy="58671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4B0D4E35-EF1B-CC8F-9581-0BC11792590A}"/>
              </a:ext>
            </a:extLst>
          </p:cNvPr>
          <p:cNvSpPr txBox="1"/>
          <p:nvPr/>
        </p:nvSpPr>
        <p:spPr>
          <a:xfrm>
            <a:off x="6710334" y="1053153"/>
            <a:ext cx="437459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i="1"/>
              <a:t>For DS1, I was tasked to take photos of 6 different digital devices I use and explain how they impact my digital life. </a:t>
            </a:r>
            <a:endParaRPr lang="en-US"/>
          </a:p>
          <a:p>
            <a:endParaRPr lang="en-GB" b="1" i="1"/>
          </a:p>
          <a:p>
            <a:pPr marL="285750" indent="-285750">
              <a:buFont typeface="Arial"/>
              <a:buChar char="•"/>
            </a:pPr>
            <a:r>
              <a:rPr lang="en-GB" b="1" i="1"/>
              <a:t>To complete this task, I took these photos with my phone (Google Pixel 10). After that I uploaded the pictures onto my laptop, before accessing the template provided. </a:t>
            </a:r>
          </a:p>
          <a:p>
            <a:endParaRPr lang="en-GB" b="1" i="1"/>
          </a:p>
          <a:p>
            <a:pPr marL="285750" indent="-285750">
              <a:buFont typeface="Arial"/>
              <a:buChar char="•"/>
            </a:pPr>
            <a:r>
              <a:rPr lang="en-GB" b="1" i="1"/>
              <a:t>Once I was on the template, I inserted the pictures into the boxes shown and described how I use the specified tool and what was happening in each photo.</a:t>
            </a:r>
          </a:p>
          <a:p>
            <a:endParaRPr lang="en-US"/>
          </a:p>
        </p:txBody>
      </p:sp>
      <p:sp>
        <p:nvSpPr>
          <p:cNvPr id="4" name="TextBox 3">
            <a:extLst>
              <a:ext uri="{FF2B5EF4-FFF2-40B4-BE49-F238E27FC236}">
                <a16:creationId xmlns:a16="http://schemas.microsoft.com/office/drawing/2014/main" id="{F8B17408-561A-406C-F029-B9F4A4B0A77B}"/>
              </a:ext>
            </a:extLst>
          </p:cNvPr>
          <p:cNvSpPr txBox="1"/>
          <p:nvPr/>
        </p:nvSpPr>
        <p:spPr>
          <a:xfrm>
            <a:off x="6041571" y="258535"/>
            <a:ext cx="46536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a:t>DS1 – My Digital Life </a:t>
            </a:r>
          </a:p>
        </p:txBody>
      </p:sp>
    </p:spTree>
    <p:extLst>
      <p:ext uri="{BB962C8B-B14F-4D97-AF65-F5344CB8AC3E}">
        <p14:creationId xmlns:p14="http://schemas.microsoft.com/office/powerpoint/2010/main" val="1102208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36"/>
                                        </p:tgtEl>
                                        <p:attrNameLst>
                                          <p:attrName>style.visibility</p:attrName>
                                        </p:attrNameLst>
                                      </p:cBhvr>
                                      <p:to>
                                        <p:strVal val="visible"/>
                                      </p:to>
                                    </p:set>
                                    <p:anim calcmode="lin" valueType="num">
                                      <p:cBhvr additive="base">
                                        <p:cTn id="13" dur="500" fill="hold"/>
                                        <p:tgtEl>
                                          <p:spTgt spid="536"/>
                                        </p:tgtEl>
                                        <p:attrNameLst>
                                          <p:attrName>ppt_x</p:attrName>
                                        </p:attrNameLst>
                                      </p:cBhvr>
                                      <p:tavLst>
                                        <p:tav tm="0">
                                          <p:val>
                                            <p:strVal val="#ppt_x"/>
                                          </p:val>
                                        </p:tav>
                                        <p:tav tm="100000">
                                          <p:val>
                                            <p:strVal val="#ppt_x"/>
                                          </p:val>
                                        </p:tav>
                                      </p:tavLst>
                                    </p:anim>
                                    <p:anim calcmode="lin" valueType="num">
                                      <p:cBhvr additive="base">
                                        <p:cTn id="14" dur="500" fill="hold"/>
                                        <p:tgtEl>
                                          <p:spTgt spid="5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FE681"/>
        </a:solidFill>
        <a:effectLst/>
      </p:bgPr>
    </p:bg>
    <p:spTree>
      <p:nvGrpSpPr>
        <p:cNvPr id="1" name="">
          <a:extLst>
            <a:ext uri="{FF2B5EF4-FFF2-40B4-BE49-F238E27FC236}">
              <a16:creationId xmlns:a16="http://schemas.microsoft.com/office/drawing/2014/main" id="{0EBF0028-6DC3-52D7-B016-E0E8392E828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D75CAC1-1077-1EAD-2AEB-5533A05BB790}"/>
              </a:ext>
            </a:extLst>
          </p:cNvPr>
          <p:cNvSpPr>
            <a:spLocks noGrp="1"/>
          </p:cNvSpPr>
          <p:nvPr>
            <p:ph type="title"/>
          </p:nvPr>
        </p:nvSpPr>
        <p:spPr>
          <a:xfrm>
            <a:off x="1045" y="-5035"/>
            <a:ext cx="3948452" cy="662487"/>
          </a:xfrm>
        </p:spPr>
        <p:txBody>
          <a:bodyPr anchor="b">
            <a:normAutofit fontScale="90000"/>
          </a:bodyPr>
          <a:lstStyle/>
          <a:p>
            <a:r>
              <a:rPr lang="en-US" sz="4800"/>
              <a:t>My Work</a:t>
            </a:r>
            <a:r>
              <a:rPr lang="en-US" sz="2000"/>
              <a:t>- </a:t>
            </a:r>
            <a:r>
              <a:rPr lang="en-US" sz="1600"/>
              <a:t>Continued</a:t>
            </a:r>
          </a:p>
        </p:txBody>
      </p:sp>
      <p:pic>
        <p:nvPicPr>
          <p:cNvPr id="2" name="Content Placeholder 1">
            <a:extLst>
              <a:ext uri="{FF2B5EF4-FFF2-40B4-BE49-F238E27FC236}">
                <a16:creationId xmlns:a16="http://schemas.microsoft.com/office/drawing/2014/main" id="{468C1766-F4B8-1DA4-D93E-692568F62A3B}"/>
              </a:ext>
            </a:extLst>
          </p:cNvPr>
          <p:cNvPicPr>
            <a:picLocks noGrp="1" noChangeAspect="1"/>
          </p:cNvPicPr>
          <p:nvPr>
            <p:ph sz="quarter" idx="14"/>
          </p:nvPr>
        </p:nvPicPr>
        <p:blipFill>
          <a:blip r:embed="rId3"/>
          <a:stretch>
            <a:fillRect/>
          </a:stretch>
        </p:blipFill>
        <p:spPr>
          <a:xfrm>
            <a:off x="7910186" y="160670"/>
            <a:ext cx="3957486" cy="6539385"/>
          </a:xfrm>
          <a:prstGeom prst="rect">
            <a:avLst/>
          </a:prstGeom>
        </p:spPr>
      </p:pic>
      <p:pic>
        <p:nvPicPr>
          <p:cNvPr id="7" name="Picture 6">
            <a:extLst>
              <a:ext uri="{FF2B5EF4-FFF2-40B4-BE49-F238E27FC236}">
                <a16:creationId xmlns:a16="http://schemas.microsoft.com/office/drawing/2014/main" id="{0F2EFD93-A380-9251-221A-005D2F80CA73}"/>
              </a:ext>
            </a:extLst>
          </p:cNvPr>
          <p:cNvPicPr>
            <a:picLocks noChangeAspect="1"/>
          </p:cNvPicPr>
          <p:nvPr/>
        </p:nvPicPr>
        <p:blipFill>
          <a:blip r:embed="rId4"/>
          <a:stretch>
            <a:fillRect/>
          </a:stretch>
        </p:blipFill>
        <p:spPr>
          <a:xfrm>
            <a:off x="-680" y="521526"/>
            <a:ext cx="3571875" cy="6127605"/>
          </a:xfrm>
          <a:prstGeom prst="rect">
            <a:avLst/>
          </a:prstGeom>
        </p:spPr>
      </p:pic>
      <p:sp>
        <p:nvSpPr>
          <p:cNvPr id="4" name="TextBox 3">
            <a:extLst>
              <a:ext uri="{FF2B5EF4-FFF2-40B4-BE49-F238E27FC236}">
                <a16:creationId xmlns:a16="http://schemas.microsoft.com/office/drawing/2014/main" id="{5D18DB7B-F029-D88C-B89A-A1B9FDC27970}"/>
              </a:ext>
            </a:extLst>
          </p:cNvPr>
          <p:cNvSpPr txBox="1"/>
          <p:nvPr/>
        </p:nvSpPr>
        <p:spPr>
          <a:xfrm>
            <a:off x="3792345" y="1347750"/>
            <a:ext cx="362842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i="1"/>
              <a:t>I noticed that the template used had clear headings with a different font and size.</a:t>
            </a:r>
            <a:endParaRPr lang="en-GB" b="1" i="1" dirty="0"/>
          </a:p>
          <a:p>
            <a:endParaRPr lang="en-GB" b="1" i="1" dirty="0"/>
          </a:p>
          <a:p>
            <a:pPr marL="285750" indent="-285750">
              <a:buFont typeface="Arial"/>
              <a:buChar char="•"/>
            </a:pPr>
            <a:r>
              <a:rPr lang="en-GB" b="1" i="1"/>
              <a:t>I made sure I was u</a:t>
            </a:r>
            <a:r>
              <a:rPr lang="en-GB" b="1" i="1" dirty="0"/>
              <a:t>sing a different font from the header.</a:t>
            </a:r>
          </a:p>
          <a:p>
            <a:pPr marL="285750" indent="-285750">
              <a:buFont typeface="Arial"/>
              <a:buChar char="•"/>
            </a:pPr>
            <a:endParaRPr lang="en-GB" i="1" dirty="0"/>
          </a:p>
          <a:p>
            <a:pPr marL="285750" indent="-285750">
              <a:buFont typeface="Arial,Sans-Serif"/>
              <a:buChar char="•"/>
            </a:pPr>
            <a:r>
              <a:rPr lang="en-GB" b="1" i="1" dirty="0"/>
              <a:t>I used Microsoft Word to complete the original template before converting my work into a </a:t>
            </a:r>
            <a:r>
              <a:rPr lang="en-GB" b="1" i="1"/>
              <a:t>PDF document</a:t>
            </a:r>
            <a:r>
              <a:rPr lang="en-GB" b="1" i="1" dirty="0"/>
              <a:t> for submission.</a:t>
            </a:r>
            <a:endParaRPr lang="en-US" dirty="0"/>
          </a:p>
          <a:p>
            <a:pPr marL="285750" indent="-285750">
              <a:buFont typeface="Arial"/>
              <a:buChar char="•"/>
            </a:pPr>
            <a:endParaRPr lang="en-GB" dirty="0"/>
          </a:p>
        </p:txBody>
      </p:sp>
      <p:sp>
        <p:nvSpPr>
          <p:cNvPr id="5" name="TextBox 4">
            <a:extLst>
              <a:ext uri="{FF2B5EF4-FFF2-40B4-BE49-F238E27FC236}">
                <a16:creationId xmlns:a16="http://schemas.microsoft.com/office/drawing/2014/main" id="{BD85E4C2-D281-FA58-9BCD-434F0CEE2897}"/>
              </a:ext>
            </a:extLst>
          </p:cNvPr>
          <p:cNvSpPr txBox="1"/>
          <p:nvPr/>
        </p:nvSpPr>
        <p:spPr>
          <a:xfrm>
            <a:off x="4472248" y="325473"/>
            <a:ext cx="316753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a:t>DS1 – My Digital Life </a:t>
            </a:r>
            <a:endParaRPr lang="en-GB" sz="2400"/>
          </a:p>
          <a:p>
            <a:pPr algn="l"/>
            <a:endParaRPr lang="en-GB" dirty="0"/>
          </a:p>
        </p:txBody>
      </p:sp>
    </p:spTree>
    <p:extLst>
      <p:ext uri="{BB962C8B-B14F-4D97-AF65-F5344CB8AC3E}">
        <p14:creationId xmlns:p14="http://schemas.microsoft.com/office/powerpoint/2010/main" val="363415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ox(in)">
                                      <p:cBhvr>
                                        <p:cTn id="7" dur="2000"/>
                                        <p:tgtEl>
                                          <p:spTgt spid="7"/>
                                        </p:tgtEl>
                                      </p:cBhvr>
                                    </p:animEffect>
                                  </p:childTnLst>
                                </p:cTn>
                              </p:par>
                            </p:childTnLst>
                          </p:cTn>
                        </p:par>
                        <p:par>
                          <p:cTn id="8" fill="hold">
                            <p:stCondLst>
                              <p:cond delay="2000"/>
                            </p:stCondLst>
                            <p:childTnLst>
                              <p:par>
                                <p:cTn id="9" presetID="22" presetClass="entr" presetSubtype="4"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FE681"/>
        </a:solidFill>
        <a:effectLst/>
      </p:bgPr>
    </p:bg>
    <p:spTree>
      <p:nvGrpSpPr>
        <p:cNvPr id="1" name="">
          <a:extLst>
            <a:ext uri="{FF2B5EF4-FFF2-40B4-BE49-F238E27FC236}">
              <a16:creationId xmlns:a16="http://schemas.microsoft.com/office/drawing/2014/main" id="{CCFD882E-3A8F-51DC-1C0D-2309ECC2F27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A5664EC-6125-05F2-7A9D-F105DA98B1F1}"/>
              </a:ext>
            </a:extLst>
          </p:cNvPr>
          <p:cNvSpPr>
            <a:spLocks noGrp="1"/>
          </p:cNvSpPr>
          <p:nvPr>
            <p:ph type="title"/>
          </p:nvPr>
        </p:nvSpPr>
        <p:spPr>
          <a:xfrm>
            <a:off x="1045" y="-5035"/>
            <a:ext cx="3948452" cy="662487"/>
          </a:xfrm>
        </p:spPr>
        <p:txBody>
          <a:bodyPr anchor="b">
            <a:normAutofit fontScale="90000"/>
          </a:bodyPr>
          <a:lstStyle/>
          <a:p>
            <a:r>
              <a:rPr lang="en-US" sz="4800"/>
              <a:t>My Work</a:t>
            </a:r>
            <a:r>
              <a:rPr lang="en-US" sz="2000"/>
              <a:t>- </a:t>
            </a:r>
            <a:r>
              <a:rPr lang="en-US" sz="1600"/>
              <a:t>Continued</a:t>
            </a:r>
          </a:p>
        </p:txBody>
      </p:sp>
      <p:pic>
        <p:nvPicPr>
          <p:cNvPr id="6" name="Picture 5">
            <a:extLst>
              <a:ext uri="{FF2B5EF4-FFF2-40B4-BE49-F238E27FC236}">
                <a16:creationId xmlns:a16="http://schemas.microsoft.com/office/drawing/2014/main" id="{5C836DDF-5B57-5192-D2FA-E6CD106156A4}"/>
              </a:ext>
            </a:extLst>
          </p:cNvPr>
          <p:cNvPicPr>
            <a:picLocks noChangeAspect="1"/>
          </p:cNvPicPr>
          <p:nvPr/>
        </p:nvPicPr>
        <p:blipFill>
          <a:blip r:embed="rId3"/>
          <a:stretch>
            <a:fillRect/>
          </a:stretch>
        </p:blipFill>
        <p:spPr>
          <a:xfrm>
            <a:off x="5546981" y="660551"/>
            <a:ext cx="6360938" cy="598838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Content Placeholder 4">
            <a:extLst>
              <a:ext uri="{FF2B5EF4-FFF2-40B4-BE49-F238E27FC236}">
                <a16:creationId xmlns:a16="http://schemas.microsoft.com/office/drawing/2014/main" id="{0CE8144A-B9B8-D647-C851-6166D81360A8}"/>
              </a:ext>
            </a:extLst>
          </p:cNvPr>
          <p:cNvSpPr>
            <a:spLocks noGrp="1"/>
          </p:cNvSpPr>
          <p:nvPr>
            <p:ph sz="quarter" idx="14"/>
          </p:nvPr>
        </p:nvSpPr>
        <p:spPr>
          <a:xfrm>
            <a:off x="533530" y="1540548"/>
            <a:ext cx="3948766" cy="4771755"/>
          </a:xfrm>
        </p:spPr>
        <p:txBody>
          <a:bodyPr vert="horz" lIns="91440" tIns="45720" rIns="91440" bIns="45720" rtlCol="0" anchor="t">
            <a:normAutofit lnSpcReduction="10000"/>
          </a:bodyPr>
          <a:lstStyle/>
          <a:p>
            <a:pPr marL="285750" indent="-285750">
              <a:buChar char="•"/>
            </a:pPr>
            <a:r>
              <a:rPr lang="en-GB" i="1" dirty="0"/>
              <a:t>For my short reflection here, I summarised how each photo had an </a:t>
            </a:r>
            <a:r>
              <a:rPr lang="en-GB" i="1" dirty="0" err="1"/>
              <a:t>affect</a:t>
            </a:r>
            <a:r>
              <a:rPr lang="en-GB" i="1" dirty="0"/>
              <a:t> on </a:t>
            </a:r>
            <a:r>
              <a:rPr lang="en-GB" i="1" dirty="0" err="1"/>
              <a:t>my</a:t>
            </a:r>
            <a:r>
              <a:rPr lang="en-GB" i="1" dirty="0"/>
              <a:t> digital life.</a:t>
            </a:r>
          </a:p>
          <a:p>
            <a:pPr marL="285750" indent="-285750">
              <a:buChar char="•"/>
            </a:pPr>
            <a:r>
              <a:rPr lang="en-GB" i="1" dirty="0"/>
              <a:t>I decided to print my name and student id at the </a:t>
            </a:r>
            <a:r>
              <a:rPr lang="en-GB" i="1"/>
              <a:t>bottom of this so my work would be identified as my own.</a:t>
            </a:r>
            <a:endParaRPr lang="en-GB" i="1" dirty="0"/>
          </a:p>
          <a:p>
            <a:pPr marL="285750" indent="-285750">
              <a:buChar char="•"/>
            </a:pPr>
            <a:r>
              <a:rPr lang="en-GB" i="1" dirty="0"/>
              <a:t>At first, I was struggling with how I could summarize this topic, but as I started writing I began to develop ideas. </a:t>
            </a:r>
            <a:r>
              <a:rPr lang="en-GB" i="1"/>
              <a:t>However, I could have</a:t>
            </a:r>
            <a:r>
              <a:rPr lang="en-GB" i="1" dirty="0"/>
              <a:t> improved on this by relating to the business side of digital skills.</a:t>
            </a:r>
          </a:p>
          <a:p>
            <a:pPr marL="285750" indent="-285750">
              <a:buChar char="•"/>
            </a:pPr>
            <a:endParaRPr lang="en-GB" i="1" dirty="0"/>
          </a:p>
        </p:txBody>
      </p:sp>
      <p:sp>
        <p:nvSpPr>
          <p:cNvPr id="8" name="TextBox 7">
            <a:extLst>
              <a:ext uri="{FF2B5EF4-FFF2-40B4-BE49-F238E27FC236}">
                <a16:creationId xmlns:a16="http://schemas.microsoft.com/office/drawing/2014/main" id="{3D2DB0D5-C006-0EAB-B3D5-216885E7277D}"/>
              </a:ext>
            </a:extLst>
          </p:cNvPr>
          <p:cNvSpPr txBox="1"/>
          <p:nvPr/>
        </p:nvSpPr>
        <p:spPr>
          <a:xfrm>
            <a:off x="3792326" y="284472"/>
            <a:ext cx="460484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a:t>DS1 – My Digital Life </a:t>
            </a:r>
            <a:endParaRPr lang="en-GB" sz="2400"/>
          </a:p>
          <a:p>
            <a:pPr algn="l"/>
            <a:endParaRPr lang="en-GB" dirty="0"/>
          </a:p>
        </p:txBody>
      </p:sp>
    </p:spTree>
    <p:extLst>
      <p:ext uri="{BB962C8B-B14F-4D97-AF65-F5344CB8AC3E}">
        <p14:creationId xmlns:p14="http://schemas.microsoft.com/office/powerpoint/2010/main" val="12275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FE681"/>
        </a:solidFill>
        <a:effectLst/>
      </p:bgPr>
    </p:bg>
    <p:spTree>
      <p:nvGrpSpPr>
        <p:cNvPr id="1" name="">
          <a:extLst>
            <a:ext uri="{FF2B5EF4-FFF2-40B4-BE49-F238E27FC236}">
              <a16:creationId xmlns:a16="http://schemas.microsoft.com/office/drawing/2014/main" id="{6016A43D-9603-2D45-04D6-825331FDE3F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4A4EA66-1FF2-9D31-7B30-98449275FEDE}"/>
              </a:ext>
            </a:extLst>
          </p:cNvPr>
          <p:cNvSpPr>
            <a:spLocks noGrp="1"/>
          </p:cNvSpPr>
          <p:nvPr>
            <p:ph type="title"/>
          </p:nvPr>
        </p:nvSpPr>
        <p:spPr>
          <a:xfrm>
            <a:off x="1045" y="-5035"/>
            <a:ext cx="3948452" cy="662487"/>
          </a:xfrm>
        </p:spPr>
        <p:txBody>
          <a:bodyPr anchor="b">
            <a:normAutofit/>
          </a:bodyPr>
          <a:lstStyle/>
          <a:p>
            <a:r>
              <a:rPr lang="en-US" sz="3600"/>
              <a:t>My Work</a:t>
            </a:r>
            <a:r>
              <a:rPr lang="en-US" sz="2000"/>
              <a:t>- Continued</a:t>
            </a:r>
          </a:p>
        </p:txBody>
      </p:sp>
      <p:sp>
        <p:nvSpPr>
          <p:cNvPr id="5" name="Content Placeholder 4">
            <a:extLst>
              <a:ext uri="{FF2B5EF4-FFF2-40B4-BE49-F238E27FC236}">
                <a16:creationId xmlns:a16="http://schemas.microsoft.com/office/drawing/2014/main" id="{EA48CD74-58AB-7D85-EF88-987A3FC6FD38}"/>
              </a:ext>
            </a:extLst>
          </p:cNvPr>
          <p:cNvSpPr>
            <a:spLocks noGrp="1"/>
          </p:cNvSpPr>
          <p:nvPr>
            <p:ph sz="quarter" idx="14"/>
          </p:nvPr>
        </p:nvSpPr>
        <p:spPr>
          <a:xfrm>
            <a:off x="4223787" y="186724"/>
            <a:ext cx="6705469" cy="639180"/>
          </a:xfrm>
        </p:spPr>
        <p:txBody>
          <a:bodyPr vert="horz" lIns="91440" tIns="45720" rIns="91440" bIns="45720" rtlCol="0" anchor="t">
            <a:normAutofit/>
          </a:bodyPr>
          <a:lstStyle/>
          <a:p>
            <a:r>
              <a:rPr lang="en-GB" sz="2400" b="1" i="1" dirty="0"/>
              <a:t>DS2 – Digital Artefact for '</a:t>
            </a:r>
            <a:r>
              <a:rPr lang="en-GB" sz="2400" b="1" i="1" dirty="0" err="1"/>
              <a:t>GreenLeaf</a:t>
            </a:r>
            <a:r>
              <a:rPr lang="en-GB" sz="2400" b="1" i="1" dirty="0"/>
              <a:t> Grocers'</a:t>
            </a:r>
          </a:p>
        </p:txBody>
      </p:sp>
      <p:sp>
        <p:nvSpPr>
          <p:cNvPr id="8" name="TextBox 7">
            <a:extLst>
              <a:ext uri="{FF2B5EF4-FFF2-40B4-BE49-F238E27FC236}">
                <a16:creationId xmlns:a16="http://schemas.microsoft.com/office/drawing/2014/main" id="{1290B1DC-77A3-F16F-4897-8CD40D479841}"/>
              </a:ext>
            </a:extLst>
          </p:cNvPr>
          <p:cNvSpPr txBox="1"/>
          <p:nvPr/>
        </p:nvSpPr>
        <p:spPr>
          <a:xfrm>
            <a:off x="-1" y="1221921"/>
            <a:ext cx="435700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t>In this Task, I had to create a digital artefact with an iteration log for 1 of 3 different business scenarios. </a:t>
            </a:r>
          </a:p>
        </p:txBody>
      </p:sp>
      <p:sp>
        <p:nvSpPr>
          <p:cNvPr id="9" name="TextBox 8">
            <a:extLst>
              <a:ext uri="{FF2B5EF4-FFF2-40B4-BE49-F238E27FC236}">
                <a16:creationId xmlns:a16="http://schemas.microsoft.com/office/drawing/2014/main" id="{72BE87AA-DC54-2065-14C0-DC2C209E2012}"/>
              </a:ext>
            </a:extLst>
          </p:cNvPr>
          <p:cNvSpPr txBox="1"/>
          <p:nvPr/>
        </p:nvSpPr>
        <p:spPr>
          <a:xfrm>
            <a:off x="285164" y="2135219"/>
            <a:ext cx="435266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i="1"/>
              <a:t>I decided to use Microsoft Excel for my digital artefact. Excel is mainly good for numbers, tables and charts. You can also add functions to the table which is incredibly useful when calculating data. I added colour to the table and IF statements to calculate the data in the table. For the chart, I used on of the templates provided on Excel.</a:t>
            </a:r>
          </a:p>
        </p:txBody>
      </p:sp>
      <p:pic>
        <p:nvPicPr>
          <p:cNvPr id="10" name="Picture 9">
            <a:extLst>
              <a:ext uri="{FF2B5EF4-FFF2-40B4-BE49-F238E27FC236}">
                <a16:creationId xmlns:a16="http://schemas.microsoft.com/office/drawing/2014/main" id="{D6B64522-72D9-2974-E036-DAD9D00CDBE5}"/>
              </a:ext>
            </a:extLst>
          </p:cNvPr>
          <p:cNvPicPr>
            <a:picLocks noChangeAspect="1"/>
          </p:cNvPicPr>
          <p:nvPr/>
        </p:nvPicPr>
        <p:blipFill>
          <a:blip r:embed="rId3"/>
          <a:stretch>
            <a:fillRect/>
          </a:stretch>
        </p:blipFill>
        <p:spPr>
          <a:xfrm>
            <a:off x="4597173" y="834117"/>
            <a:ext cx="7275740" cy="571227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Picture 10">
            <a:extLst>
              <a:ext uri="{FF2B5EF4-FFF2-40B4-BE49-F238E27FC236}">
                <a16:creationId xmlns:a16="http://schemas.microsoft.com/office/drawing/2014/main" id="{5B55FA5F-8EC4-1F71-8169-3D02E2130B3B}"/>
              </a:ext>
            </a:extLst>
          </p:cNvPr>
          <p:cNvPicPr>
            <a:picLocks noChangeAspect="1"/>
          </p:cNvPicPr>
          <p:nvPr/>
        </p:nvPicPr>
        <p:blipFill>
          <a:blip r:embed="rId4"/>
          <a:stretch>
            <a:fillRect/>
          </a:stretch>
        </p:blipFill>
        <p:spPr>
          <a:xfrm>
            <a:off x="402711" y="4957879"/>
            <a:ext cx="1781175" cy="885825"/>
          </a:xfrm>
          <a:prstGeom prst="roundRect">
            <a:avLst/>
          </a:prstGeom>
        </p:spPr>
      </p:pic>
      <p:pic>
        <p:nvPicPr>
          <p:cNvPr id="12" name="Picture 11">
            <a:extLst>
              <a:ext uri="{FF2B5EF4-FFF2-40B4-BE49-F238E27FC236}">
                <a16:creationId xmlns:a16="http://schemas.microsoft.com/office/drawing/2014/main" id="{83C5EADA-C92E-9C57-8E18-ACAC6A4131DC}"/>
              </a:ext>
            </a:extLst>
          </p:cNvPr>
          <p:cNvPicPr>
            <a:picLocks noChangeAspect="1"/>
          </p:cNvPicPr>
          <p:nvPr/>
        </p:nvPicPr>
        <p:blipFill>
          <a:blip r:embed="rId5"/>
          <a:stretch>
            <a:fillRect/>
          </a:stretch>
        </p:blipFill>
        <p:spPr>
          <a:xfrm>
            <a:off x="2175605" y="4867351"/>
            <a:ext cx="2025042" cy="1352550"/>
          </a:xfrm>
          <a:prstGeom prst="roundRect">
            <a:avLst/>
          </a:prstGeom>
        </p:spPr>
      </p:pic>
    </p:spTree>
    <p:extLst>
      <p:ext uri="{BB962C8B-B14F-4D97-AF65-F5344CB8AC3E}">
        <p14:creationId xmlns:p14="http://schemas.microsoft.com/office/powerpoint/2010/main" val="3929439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 calcmode="lin" valueType="num">
                                      <p:cBhvr additive="base">
                                        <p:cTn id="16" dur="500" fill="hold"/>
                                        <p:tgtEl>
                                          <p:spTgt spid="11"/>
                                        </p:tgtEl>
                                        <p:attrNameLst>
                                          <p:attrName>ppt_x</p:attrName>
                                        </p:attrNameLst>
                                      </p:cBhvr>
                                      <p:tavLst>
                                        <p:tav tm="0">
                                          <p:val>
                                            <p:strVal val="#ppt_x"/>
                                          </p:val>
                                        </p:tav>
                                        <p:tav tm="100000">
                                          <p:val>
                                            <p:strVal val="#ppt_x"/>
                                          </p:val>
                                        </p:tav>
                                      </p:tavLst>
                                    </p:anim>
                                    <p:anim calcmode="lin" valueType="num">
                                      <p:cBhvr additive="base">
                                        <p:cTn id="17" dur="500" fill="hold"/>
                                        <p:tgtEl>
                                          <p:spTgt spid="11"/>
                                        </p:tgtEl>
                                        <p:attrNameLst>
                                          <p:attrName>ppt_y</p:attrName>
                                        </p:attrNameLst>
                                      </p:cBhvr>
                                      <p:tavLst>
                                        <p:tav tm="0">
                                          <p:val>
                                            <p:strVal val="1+#ppt_h/2"/>
                                          </p:val>
                                        </p:tav>
                                        <p:tav tm="100000">
                                          <p:val>
                                            <p:strVal val="#ppt_y"/>
                                          </p:val>
                                        </p:tav>
                                      </p:tavLst>
                                    </p:anim>
                                  </p:childTnLst>
                                </p:cTn>
                              </p:par>
                            </p:childTnLst>
                          </p:cTn>
                        </p:par>
                        <p:par>
                          <p:cTn id="18" fill="hold">
                            <p:stCondLst>
                              <p:cond delay="500"/>
                            </p:stCondLst>
                            <p:childTnLst>
                              <p:par>
                                <p:cTn id="19" presetID="2" presetClass="entr" presetSubtype="4" fill="hold" nodeType="after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2" presetClass="entr" presetSubtype="4"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ppt_x"/>
                                          </p:val>
                                        </p:tav>
                                        <p:tav tm="100000">
                                          <p:val>
                                            <p:strVal val="#ppt_x"/>
                                          </p:val>
                                        </p:tav>
                                      </p:tavLst>
                                    </p:anim>
                                    <p:anim calcmode="lin" valueType="num">
                                      <p:cBhvr additive="base">
                                        <p:cTn id="2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FE681"/>
        </a:solidFill>
        <a:effectLst/>
      </p:bgPr>
    </p:bg>
    <p:spTree>
      <p:nvGrpSpPr>
        <p:cNvPr id="1" name="">
          <a:extLst>
            <a:ext uri="{FF2B5EF4-FFF2-40B4-BE49-F238E27FC236}">
              <a16:creationId xmlns:a16="http://schemas.microsoft.com/office/drawing/2014/main" id="{81FF3B24-9678-1127-DE98-9EA88C2B0FF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6E63BFE-BD18-D808-6474-38569ACFA82B}"/>
              </a:ext>
            </a:extLst>
          </p:cNvPr>
          <p:cNvSpPr>
            <a:spLocks noGrp="1"/>
          </p:cNvSpPr>
          <p:nvPr>
            <p:ph type="title"/>
          </p:nvPr>
        </p:nvSpPr>
        <p:spPr>
          <a:xfrm>
            <a:off x="1045" y="-5035"/>
            <a:ext cx="3948452" cy="662487"/>
          </a:xfrm>
        </p:spPr>
        <p:txBody>
          <a:bodyPr anchor="b">
            <a:normAutofit/>
          </a:bodyPr>
          <a:lstStyle/>
          <a:p>
            <a:r>
              <a:rPr lang="en-US" sz="3600"/>
              <a:t>My Work</a:t>
            </a:r>
            <a:r>
              <a:rPr lang="en-US" sz="2000"/>
              <a:t>- Continued</a:t>
            </a:r>
          </a:p>
        </p:txBody>
      </p:sp>
      <p:sp>
        <p:nvSpPr>
          <p:cNvPr id="5" name="Content Placeholder 4">
            <a:extLst>
              <a:ext uri="{FF2B5EF4-FFF2-40B4-BE49-F238E27FC236}">
                <a16:creationId xmlns:a16="http://schemas.microsoft.com/office/drawing/2014/main" id="{47FEA1D8-D4BB-C864-4E9F-146F710E1571}"/>
              </a:ext>
            </a:extLst>
          </p:cNvPr>
          <p:cNvSpPr>
            <a:spLocks noGrp="1"/>
          </p:cNvSpPr>
          <p:nvPr>
            <p:ph sz="quarter" idx="14"/>
          </p:nvPr>
        </p:nvSpPr>
        <p:spPr>
          <a:xfrm>
            <a:off x="3944066" y="13104"/>
            <a:ext cx="6705469" cy="639180"/>
          </a:xfrm>
        </p:spPr>
        <p:txBody>
          <a:bodyPr vert="horz" lIns="91440" tIns="45720" rIns="91440" bIns="45720" rtlCol="0" anchor="t">
            <a:normAutofit/>
          </a:bodyPr>
          <a:lstStyle/>
          <a:p>
            <a:r>
              <a:rPr lang="en-GB" sz="2400" b="1" i="1" dirty="0"/>
              <a:t>DS2 – Iteration Log for '</a:t>
            </a:r>
            <a:r>
              <a:rPr lang="en-GB" sz="2400" b="1" i="1" dirty="0" err="1"/>
              <a:t>GreenLeaf</a:t>
            </a:r>
            <a:r>
              <a:rPr lang="en-GB" sz="2400" b="1" i="1" dirty="0"/>
              <a:t> Grocers'</a:t>
            </a:r>
          </a:p>
        </p:txBody>
      </p:sp>
      <p:sp>
        <p:nvSpPr>
          <p:cNvPr id="8" name="TextBox 7">
            <a:extLst>
              <a:ext uri="{FF2B5EF4-FFF2-40B4-BE49-F238E27FC236}">
                <a16:creationId xmlns:a16="http://schemas.microsoft.com/office/drawing/2014/main" id="{8E7E0B34-AE46-42D8-B8AF-19E9020B841C}"/>
              </a:ext>
            </a:extLst>
          </p:cNvPr>
          <p:cNvSpPr txBox="1"/>
          <p:nvPr/>
        </p:nvSpPr>
        <p:spPr>
          <a:xfrm>
            <a:off x="-1" y="1221921"/>
            <a:ext cx="43570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p>
        </p:txBody>
      </p:sp>
      <p:sp>
        <p:nvSpPr>
          <p:cNvPr id="9" name="TextBox 8">
            <a:extLst>
              <a:ext uri="{FF2B5EF4-FFF2-40B4-BE49-F238E27FC236}">
                <a16:creationId xmlns:a16="http://schemas.microsoft.com/office/drawing/2014/main" id="{CA76C7E1-8C7F-9CFD-6462-EBBED7AB82D3}"/>
              </a:ext>
            </a:extLst>
          </p:cNvPr>
          <p:cNvSpPr txBox="1"/>
          <p:nvPr/>
        </p:nvSpPr>
        <p:spPr>
          <a:xfrm>
            <a:off x="-4549" y="822431"/>
            <a:ext cx="393790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 </a:t>
            </a:r>
            <a:r>
              <a:rPr lang="en-GB" i="1"/>
              <a:t>For the Iteration Log, I decided to use Microsoft Word as it's simply great for creating writing documentation with abilities to add pictures and screenshots of my artefact. This allowed me to link all my work for this task into one document.</a:t>
            </a:r>
            <a:endParaRPr lang="en-US" i="1"/>
          </a:p>
        </p:txBody>
      </p:sp>
      <p:pic>
        <p:nvPicPr>
          <p:cNvPr id="2" name="Picture 1">
            <a:extLst>
              <a:ext uri="{FF2B5EF4-FFF2-40B4-BE49-F238E27FC236}">
                <a16:creationId xmlns:a16="http://schemas.microsoft.com/office/drawing/2014/main" id="{8A486053-FBCE-59EF-D45C-F4BA150D608B}"/>
              </a:ext>
            </a:extLst>
          </p:cNvPr>
          <p:cNvPicPr>
            <a:picLocks noChangeAspect="1"/>
          </p:cNvPicPr>
          <p:nvPr/>
        </p:nvPicPr>
        <p:blipFill>
          <a:blip r:embed="rId3"/>
          <a:srcRect r="155" b="22194"/>
          <a:stretch>
            <a:fillRect/>
          </a:stretch>
        </p:blipFill>
        <p:spPr>
          <a:xfrm>
            <a:off x="4351425" y="642024"/>
            <a:ext cx="7841963" cy="293308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a:extLst>
              <a:ext uri="{FF2B5EF4-FFF2-40B4-BE49-F238E27FC236}">
                <a16:creationId xmlns:a16="http://schemas.microsoft.com/office/drawing/2014/main" id="{F08C1A43-904A-2D22-6EC5-2AB28B088E11}"/>
              </a:ext>
            </a:extLst>
          </p:cNvPr>
          <p:cNvPicPr>
            <a:picLocks noChangeAspect="1"/>
          </p:cNvPicPr>
          <p:nvPr/>
        </p:nvPicPr>
        <p:blipFill>
          <a:blip r:embed="rId4"/>
          <a:srcRect l="2280" r="-163" b="-200"/>
          <a:stretch>
            <a:fillRect/>
          </a:stretch>
        </p:blipFill>
        <p:spPr>
          <a:xfrm>
            <a:off x="4342616" y="3678216"/>
            <a:ext cx="7848916" cy="315187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D05ADFCE-FBCF-9773-7274-DF23494A32D6}"/>
              </a:ext>
            </a:extLst>
          </p:cNvPr>
          <p:cNvSpPr txBox="1"/>
          <p:nvPr/>
        </p:nvSpPr>
        <p:spPr>
          <a:xfrm>
            <a:off x="198666" y="3429451"/>
            <a:ext cx="309103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Since external information was used which, I did not create, I included a Reference list to highlight where I got my information from. </a:t>
            </a:r>
          </a:p>
          <a:p>
            <a:pPr marL="285750" indent="-285750">
              <a:buFont typeface="Arial"/>
              <a:buChar char="•"/>
            </a:pPr>
            <a:endParaRPr lang="en-GB" dirty="0"/>
          </a:p>
          <a:p>
            <a:pPr marL="285750" indent="-285750">
              <a:buFont typeface="Arial"/>
              <a:buChar char="•"/>
            </a:pPr>
            <a:r>
              <a:rPr lang="en-GB" dirty="0"/>
              <a:t>The link in the references </a:t>
            </a:r>
            <a:r>
              <a:rPr lang="en-GB"/>
              <a:t>are the exact websites that I used to help me complete this task.</a:t>
            </a:r>
          </a:p>
        </p:txBody>
      </p:sp>
    </p:spTree>
    <p:extLst>
      <p:ext uri="{BB962C8B-B14F-4D97-AF65-F5344CB8AC3E}">
        <p14:creationId xmlns:p14="http://schemas.microsoft.com/office/powerpoint/2010/main" val="3382880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par>
                          <p:cTn id="13" fill="hold">
                            <p:stCondLst>
                              <p:cond delay="500"/>
                            </p:stCondLst>
                            <p:childTnLst>
                              <p:par>
                                <p:cTn id="14" presetID="2" presetClass="entr" presetSubtype="4" fill="hold" nodeType="after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ppt_x"/>
                                          </p:val>
                                        </p:tav>
                                        <p:tav tm="100000">
                                          <p:val>
                                            <p:strVal val="#ppt_x"/>
                                          </p:val>
                                        </p:tav>
                                      </p:tavLst>
                                    </p:anim>
                                    <p:anim calcmode="lin" valueType="num">
                                      <p:cBhvr additive="base">
                                        <p:cTn id="17" dur="500" fill="hold"/>
                                        <p:tgtEl>
                                          <p:spTgt spid="2"/>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2" presetClass="entr" presetSubtype="4" fill="hold" nodeType="after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FE681"/>
        </a:solidFill>
        <a:effectLst/>
      </p:bgPr>
    </p:bg>
    <p:spTree>
      <p:nvGrpSpPr>
        <p:cNvPr id="1" name="">
          <a:extLst>
            <a:ext uri="{FF2B5EF4-FFF2-40B4-BE49-F238E27FC236}">
              <a16:creationId xmlns:a16="http://schemas.microsoft.com/office/drawing/2014/main" id="{A1662DDF-738F-2DF4-CCA2-DFACAC2CB86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E96FE7B-1898-7B36-7512-5DB3C3895892}"/>
              </a:ext>
            </a:extLst>
          </p:cNvPr>
          <p:cNvSpPr>
            <a:spLocks noGrp="1"/>
          </p:cNvSpPr>
          <p:nvPr>
            <p:ph type="title"/>
          </p:nvPr>
        </p:nvSpPr>
        <p:spPr>
          <a:xfrm>
            <a:off x="1045" y="-5035"/>
            <a:ext cx="3948452" cy="662487"/>
          </a:xfrm>
        </p:spPr>
        <p:txBody>
          <a:bodyPr anchor="b">
            <a:normAutofit/>
          </a:bodyPr>
          <a:lstStyle/>
          <a:p>
            <a:r>
              <a:rPr lang="en-US" sz="3600"/>
              <a:t>My Work</a:t>
            </a:r>
            <a:r>
              <a:rPr lang="en-US" sz="2000"/>
              <a:t>- Continued</a:t>
            </a:r>
          </a:p>
        </p:txBody>
      </p:sp>
      <p:sp>
        <p:nvSpPr>
          <p:cNvPr id="5" name="Content Placeholder 4">
            <a:extLst>
              <a:ext uri="{FF2B5EF4-FFF2-40B4-BE49-F238E27FC236}">
                <a16:creationId xmlns:a16="http://schemas.microsoft.com/office/drawing/2014/main" id="{279B6E30-AE0F-68BD-0F4B-2426DD4B0689}"/>
              </a:ext>
            </a:extLst>
          </p:cNvPr>
          <p:cNvSpPr>
            <a:spLocks noGrp="1"/>
          </p:cNvSpPr>
          <p:nvPr>
            <p:ph sz="quarter" idx="14"/>
          </p:nvPr>
        </p:nvSpPr>
        <p:spPr>
          <a:xfrm>
            <a:off x="4223787" y="186724"/>
            <a:ext cx="6705469" cy="639180"/>
          </a:xfrm>
        </p:spPr>
        <p:txBody>
          <a:bodyPr vert="horz" lIns="91440" tIns="45720" rIns="91440" bIns="45720" rtlCol="0" anchor="t">
            <a:normAutofit/>
          </a:bodyPr>
          <a:lstStyle/>
          <a:p>
            <a:r>
              <a:rPr lang="en-GB" sz="2400" b="1" i="1" dirty="0"/>
              <a:t>DS2 – Iteration Log for '</a:t>
            </a:r>
            <a:r>
              <a:rPr lang="en-GB" sz="2400" b="1" i="1" dirty="0" err="1"/>
              <a:t>GreenLeaf</a:t>
            </a:r>
            <a:r>
              <a:rPr lang="en-GB" sz="2400" b="1" i="1" dirty="0"/>
              <a:t> Grocers'</a:t>
            </a:r>
          </a:p>
        </p:txBody>
      </p:sp>
      <p:pic>
        <p:nvPicPr>
          <p:cNvPr id="4" name="Picture 3">
            <a:extLst>
              <a:ext uri="{FF2B5EF4-FFF2-40B4-BE49-F238E27FC236}">
                <a16:creationId xmlns:a16="http://schemas.microsoft.com/office/drawing/2014/main" id="{862ED073-F631-E49D-187D-A6A31A180C0D}"/>
              </a:ext>
            </a:extLst>
          </p:cNvPr>
          <p:cNvPicPr>
            <a:picLocks noChangeAspect="1"/>
          </p:cNvPicPr>
          <p:nvPr/>
        </p:nvPicPr>
        <p:blipFill>
          <a:blip r:embed="rId3"/>
          <a:stretch>
            <a:fillRect/>
          </a:stretch>
        </p:blipFill>
        <p:spPr>
          <a:xfrm>
            <a:off x="106135" y="1607805"/>
            <a:ext cx="4374886" cy="422897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a:extLst>
              <a:ext uri="{FF2B5EF4-FFF2-40B4-BE49-F238E27FC236}">
                <a16:creationId xmlns:a16="http://schemas.microsoft.com/office/drawing/2014/main" id="{2EF72116-17CC-A12D-1C43-A5E8D77B5460}"/>
              </a:ext>
            </a:extLst>
          </p:cNvPr>
          <p:cNvPicPr>
            <a:picLocks noChangeAspect="1"/>
          </p:cNvPicPr>
          <p:nvPr/>
        </p:nvPicPr>
        <p:blipFill>
          <a:blip r:embed="rId4"/>
          <a:srcRect l="6786" r="4225" b="-228"/>
          <a:stretch>
            <a:fillRect/>
          </a:stretch>
        </p:blipFill>
        <p:spPr>
          <a:xfrm>
            <a:off x="8041820" y="1604281"/>
            <a:ext cx="3848712" cy="422638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TextBox 6">
            <a:extLst>
              <a:ext uri="{FF2B5EF4-FFF2-40B4-BE49-F238E27FC236}">
                <a16:creationId xmlns:a16="http://schemas.microsoft.com/office/drawing/2014/main" id="{CCB2C90D-5492-5B8F-6766-A1A724402A67}"/>
              </a:ext>
            </a:extLst>
          </p:cNvPr>
          <p:cNvSpPr txBox="1"/>
          <p:nvPr/>
        </p:nvSpPr>
        <p:spPr>
          <a:xfrm>
            <a:off x="4857994" y="1916677"/>
            <a:ext cx="274844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i="1" dirty="0"/>
              <a:t>I highlighted some of the </a:t>
            </a:r>
            <a:r>
              <a:rPr lang="en-GB" i="1"/>
              <a:t>text, specifically the IF statement which I used because it made things look clearer to the reader.</a:t>
            </a:r>
          </a:p>
          <a:p>
            <a:endParaRPr lang="en-GB" i="1" dirty="0"/>
          </a:p>
        </p:txBody>
      </p:sp>
    </p:spTree>
    <p:extLst>
      <p:ext uri="{BB962C8B-B14F-4D97-AF65-F5344CB8AC3E}">
        <p14:creationId xmlns:p14="http://schemas.microsoft.com/office/powerpoint/2010/main" val="1971284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3C470">
            <a:alpha val="62000"/>
          </a:srgbClr>
        </a:solidFill>
        <a:effectLst/>
      </p:bgPr>
    </p:bg>
    <p:spTree>
      <p:nvGrpSpPr>
        <p:cNvPr id="1" name="">
          <a:extLst>
            <a:ext uri="{FF2B5EF4-FFF2-40B4-BE49-F238E27FC236}">
              <a16:creationId xmlns:a16="http://schemas.microsoft.com/office/drawing/2014/main" id="{0E540633-1FB4-DE42-EB1B-389A74A679A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1A6A5B-379D-8CF2-4862-86EF006DAE12}"/>
              </a:ext>
            </a:extLst>
          </p:cNvPr>
          <p:cNvSpPr>
            <a:spLocks noGrp="1"/>
          </p:cNvSpPr>
          <p:nvPr>
            <p:ph type="ctrTitle"/>
          </p:nvPr>
        </p:nvSpPr>
        <p:spPr>
          <a:xfrm>
            <a:off x="0" y="97971"/>
            <a:ext cx="9220200" cy="734182"/>
          </a:xfrm>
        </p:spPr>
        <p:txBody>
          <a:bodyPr anchor="t">
            <a:normAutofit fontScale="90000"/>
          </a:bodyPr>
          <a:lstStyle/>
          <a:p>
            <a:r>
              <a:rPr lang="en-US"/>
              <a:t>My Development</a:t>
            </a:r>
          </a:p>
        </p:txBody>
      </p:sp>
      <p:sp>
        <p:nvSpPr>
          <p:cNvPr id="5" name="Subtitle 4">
            <a:extLst>
              <a:ext uri="{FF2B5EF4-FFF2-40B4-BE49-F238E27FC236}">
                <a16:creationId xmlns:a16="http://schemas.microsoft.com/office/drawing/2014/main" id="{4BC3238B-DBA4-CFD6-D498-E3040EB8701B}"/>
              </a:ext>
            </a:extLst>
          </p:cNvPr>
          <p:cNvSpPr>
            <a:spLocks noGrp="1"/>
          </p:cNvSpPr>
          <p:nvPr>
            <p:ph type="subTitle" idx="1"/>
          </p:nvPr>
        </p:nvSpPr>
        <p:spPr>
          <a:xfrm>
            <a:off x="172933" y="833658"/>
            <a:ext cx="7391400" cy="731956"/>
          </a:xfrm>
        </p:spPr>
        <p:txBody>
          <a:bodyPr/>
          <a:lstStyle/>
          <a:p>
            <a:r>
              <a:rPr lang="en-GB" b="1"/>
              <a:t>What I found difficult in the beginning?</a:t>
            </a:r>
          </a:p>
        </p:txBody>
      </p:sp>
      <p:sp>
        <p:nvSpPr>
          <p:cNvPr id="6" name="TextBox 5">
            <a:extLst>
              <a:ext uri="{FF2B5EF4-FFF2-40B4-BE49-F238E27FC236}">
                <a16:creationId xmlns:a16="http://schemas.microsoft.com/office/drawing/2014/main" id="{DA8792E7-9DE2-AAFE-43BF-F1D2A6EC996A}"/>
              </a:ext>
            </a:extLst>
          </p:cNvPr>
          <p:cNvSpPr txBox="1"/>
          <p:nvPr/>
        </p:nvSpPr>
        <p:spPr>
          <a:xfrm>
            <a:off x="340178" y="1823357"/>
            <a:ext cx="499382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i="1"/>
              <a:t>Identifying the differences between different types of files e.g. (.docx for Word, .xlsx for Excel and .pdf for a Portable Document Format PDF.</a:t>
            </a:r>
            <a:endParaRPr lang="en-GB" i="1" dirty="0"/>
          </a:p>
          <a:p>
            <a:endParaRPr lang="en-GB" i="1" dirty="0"/>
          </a:p>
          <a:p>
            <a:pPr marL="285750" indent="-285750">
              <a:buFont typeface="Arial"/>
              <a:buChar char="•"/>
            </a:pPr>
            <a:r>
              <a:rPr lang="en-GB" i="1"/>
              <a:t>Navigating through Moodle</a:t>
            </a:r>
            <a:endParaRPr lang="en-GB" i="1" dirty="0"/>
          </a:p>
          <a:p>
            <a:endParaRPr lang="en-GB" i="1" dirty="0"/>
          </a:p>
          <a:p>
            <a:pPr marL="285750" indent="-285750">
              <a:buFont typeface="Arial"/>
              <a:buChar char="•"/>
            </a:pPr>
            <a:r>
              <a:rPr lang="en-GB" i="1"/>
              <a:t>Using Microsoft Excel was almost like learning a new language</a:t>
            </a:r>
            <a:endParaRPr lang="en-GB" i="1" dirty="0"/>
          </a:p>
          <a:p>
            <a:endParaRPr lang="en-GB" i="1" dirty="0"/>
          </a:p>
          <a:p>
            <a:pPr marL="285750" indent="-285750">
              <a:buFont typeface="Arial"/>
              <a:buChar char="•"/>
            </a:pPr>
            <a:r>
              <a:rPr lang="en-GB" i="1"/>
              <a:t>I didn’t understand referencing and how to add links for my references generated from the web.</a:t>
            </a:r>
            <a:endParaRPr lang="en-GB" i="1" dirty="0"/>
          </a:p>
          <a:p>
            <a:endParaRPr lang="en-GB"/>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a:p>
            <a:endParaRPr lang="en-GB"/>
          </a:p>
          <a:p>
            <a:r>
              <a:rPr lang="en-GB"/>
              <a:t> </a:t>
            </a:r>
          </a:p>
          <a:p>
            <a:r>
              <a:rPr lang="en-GB"/>
              <a:t> </a:t>
            </a:r>
          </a:p>
        </p:txBody>
      </p:sp>
      <p:sp>
        <p:nvSpPr>
          <p:cNvPr id="2" name="TextBox 1">
            <a:extLst>
              <a:ext uri="{FF2B5EF4-FFF2-40B4-BE49-F238E27FC236}">
                <a16:creationId xmlns:a16="http://schemas.microsoft.com/office/drawing/2014/main" id="{6849709B-D4A4-53CD-F43E-C52B9ADD8916}"/>
              </a:ext>
            </a:extLst>
          </p:cNvPr>
          <p:cNvSpPr txBox="1"/>
          <p:nvPr/>
        </p:nvSpPr>
        <p:spPr>
          <a:xfrm>
            <a:off x="6092348" y="460105"/>
            <a:ext cx="5190858"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What </a:t>
            </a:r>
            <a:r>
              <a:rPr lang="en-GB" b="1" dirty="0" err="1"/>
              <a:t>I can</a:t>
            </a:r>
            <a:r>
              <a:rPr lang="en-GB" b="1" dirty="0"/>
              <a:t> do now confidently?</a:t>
            </a:r>
          </a:p>
          <a:p>
            <a:pPr marL="285750" indent="-285750">
              <a:buFont typeface="Arial"/>
              <a:buChar char="•"/>
            </a:pPr>
            <a:r>
              <a:rPr lang="en-GB" i="1"/>
              <a:t>Create and customising documents on word e.g. Making a table of contents, Adding headers and footings onto documents, inserting pictures etc.</a:t>
            </a:r>
            <a:endParaRPr lang="en-GB" i="1" dirty="0"/>
          </a:p>
          <a:p>
            <a:pPr marL="285750" indent="-285750">
              <a:buFont typeface="Arial"/>
              <a:buChar char="•"/>
            </a:pPr>
            <a:r>
              <a:rPr lang="en-GB" i="1"/>
              <a:t>Creating IF statements on excel linked to data I have generated, along with tables and charts. </a:t>
            </a:r>
            <a:endParaRPr lang="en-GB" i="1" dirty="0"/>
          </a:p>
          <a:p>
            <a:pPr marL="285750" indent="-285750">
              <a:buFont typeface="Arial"/>
              <a:buChar char="•"/>
            </a:pPr>
            <a:r>
              <a:rPr lang="en-GB" i="1"/>
              <a:t>Creating tables and charts on both excel and Word</a:t>
            </a:r>
            <a:endParaRPr lang="en-GB" i="1" dirty="0"/>
          </a:p>
          <a:p>
            <a:pPr marL="285750" indent="-285750">
              <a:buFont typeface="Arial"/>
              <a:buChar char="•"/>
            </a:pPr>
            <a:r>
              <a:rPr lang="en-GB" i="1"/>
              <a:t>Upload assignments on Moodle</a:t>
            </a:r>
            <a:r>
              <a:rPr lang="en-GB" i="1" dirty="0"/>
              <a:t> and content on reflection space.</a:t>
            </a:r>
          </a:p>
          <a:p>
            <a:pPr marL="285750" indent="-285750">
              <a:buFont typeface="Arial"/>
              <a:buChar char="•"/>
            </a:pPr>
            <a:r>
              <a:rPr lang="en-GB" i="1"/>
              <a:t>Using methods such as CRAAP to identify and evaluate the credibility of information sources.</a:t>
            </a:r>
            <a:endParaRPr lang="en-GB" i="1" dirty="0"/>
          </a:p>
          <a:p>
            <a:pPr marL="285750" indent="-285750">
              <a:buFont typeface="Arial"/>
              <a:buChar char="•"/>
            </a:pPr>
            <a:r>
              <a:rPr lang="en-GB" i="1"/>
              <a:t>Create Harvard style references in the correct</a:t>
            </a:r>
            <a:r>
              <a:rPr lang="en-GB" i="1" dirty="0"/>
              <a:t> format without the use of AI to generate it for me.</a:t>
            </a:r>
          </a:p>
          <a:p>
            <a:pPr marL="285750" indent="-285750">
              <a:buFont typeface="Arial"/>
              <a:buChar char="•"/>
            </a:pPr>
            <a:r>
              <a:rPr lang="en-GB" i="1">
                <a:ea typeface="+mn-lt"/>
                <a:cs typeface="+mn-lt"/>
              </a:rPr>
              <a:t>I can also save screenshots from my work, insert images, and record short audio notes like this </a:t>
            </a:r>
            <a:r>
              <a:rPr lang="en-GB" i="1" dirty="0">
                <a:ea typeface="+mn-lt"/>
                <a:cs typeface="+mn-lt"/>
              </a:rPr>
              <a:t>one.</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200634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3C495">
            <a:alpha val="68000"/>
          </a:srgbClr>
        </a:solidFill>
        <a:effectLst/>
      </p:bgPr>
    </p:bg>
    <p:spTree>
      <p:nvGrpSpPr>
        <p:cNvPr id="1" name="">
          <a:extLst>
            <a:ext uri="{FF2B5EF4-FFF2-40B4-BE49-F238E27FC236}">
              <a16:creationId xmlns:a16="http://schemas.microsoft.com/office/drawing/2014/main" id="{5207F97D-8249-7C68-61D5-1DC5640D889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0FF274C-2A05-2127-93A2-2843BE69F85D}"/>
              </a:ext>
            </a:extLst>
          </p:cNvPr>
          <p:cNvSpPr>
            <a:spLocks noGrp="1"/>
          </p:cNvSpPr>
          <p:nvPr>
            <p:ph type="ctrTitle"/>
          </p:nvPr>
        </p:nvSpPr>
        <p:spPr>
          <a:xfrm>
            <a:off x="157922" y="121749"/>
            <a:ext cx="9677400" cy="810901"/>
          </a:xfrm>
        </p:spPr>
        <p:txBody>
          <a:bodyPr/>
          <a:lstStyle/>
          <a:p>
            <a:r>
              <a:rPr lang="en-US"/>
              <a:t>Reflection</a:t>
            </a:r>
          </a:p>
        </p:txBody>
      </p:sp>
      <p:sp>
        <p:nvSpPr>
          <p:cNvPr id="4" name="Subtitle 3">
            <a:extLst>
              <a:ext uri="{FF2B5EF4-FFF2-40B4-BE49-F238E27FC236}">
                <a16:creationId xmlns:a16="http://schemas.microsoft.com/office/drawing/2014/main" id="{9E088DDA-34E5-4BA3-A45E-DEC8DB0D0B57}"/>
              </a:ext>
            </a:extLst>
          </p:cNvPr>
          <p:cNvSpPr>
            <a:spLocks noGrp="1"/>
          </p:cNvSpPr>
          <p:nvPr>
            <p:ph type="subTitle" idx="1"/>
          </p:nvPr>
        </p:nvSpPr>
        <p:spPr>
          <a:xfrm>
            <a:off x="167594" y="924118"/>
            <a:ext cx="11667701" cy="5618089"/>
          </a:xfrm>
        </p:spPr>
        <p:txBody>
          <a:bodyPr>
            <a:normAutofit/>
          </a:bodyPr>
          <a:lstStyle/>
          <a:p>
            <a:pPr algn="l"/>
            <a:r>
              <a:rPr lang="en-US" b="1" u="sng"/>
              <a:t>What I learned over these past 10 weeks:</a:t>
            </a:r>
          </a:p>
          <a:p>
            <a:pPr marL="342900" indent="-342900" algn="l">
              <a:buChar char="•"/>
            </a:pPr>
            <a:r>
              <a:rPr lang="en-US" sz="1800" i="1"/>
              <a:t>Basics and organization (Digital Foundation)</a:t>
            </a:r>
          </a:p>
          <a:p>
            <a:pPr marL="342900" indent="-342900" algn="l">
              <a:buChar char="•"/>
            </a:pPr>
            <a:r>
              <a:rPr lang="en-US" sz="1800" i="1"/>
              <a:t>How to find and evaluate business information</a:t>
            </a:r>
          </a:p>
          <a:p>
            <a:pPr marL="342900" indent="-342900" algn="l">
              <a:buChar char="•"/>
            </a:pPr>
            <a:r>
              <a:rPr lang="en-US" sz="1800" i="1"/>
              <a:t>Digital tools for business writing (how to use Microsoft Word, Microsoft Excel &amp; Microsoft Power </a:t>
            </a:r>
            <a:r>
              <a:rPr lang="en-US" sz="1800" i="1" dirty="0"/>
              <a:t>point)</a:t>
            </a:r>
          </a:p>
          <a:p>
            <a:pPr marL="342900" indent="-342900" algn="l">
              <a:buChar char="•"/>
            </a:pPr>
            <a:r>
              <a:rPr lang="en-US" sz="1800" i="1"/>
              <a:t>Digital Professionalism in the business world ( using platforms like LinkedIn)</a:t>
            </a:r>
          </a:p>
          <a:p>
            <a:pPr marL="342900" indent="-342900" algn="l">
              <a:buChar char="•"/>
            </a:pPr>
            <a:r>
              <a:rPr lang="en-US" sz="1800" i="1"/>
              <a:t>About Digital referencing, integrity and copyright</a:t>
            </a:r>
          </a:p>
          <a:p>
            <a:pPr marL="342900" indent="-342900" algn="l">
              <a:buChar char="•"/>
            </a:pPr>
            <a:r>
              <a:rPr lang="en-US" sz="1800" i="1"/>
              <a:t>Artificial Intelligence (A.I)</a:t>
            </a:r>
          </a:p>
          <a:p>
            <a:pPr algn="l"/>
            <a:r>
              <a:rPr lang="en-US" b="1" u="sng"/>
              <a:t>What helped me to improve:</a:t>
            </a:r>
          </a:p>
          <a:p>
            <a:pPr marL="285750" indent="-285750" algn="l">
              <a:buChar char="•"/>
            </a:pPr>
            <a:r>
              <a:rPr lang="en-US" sz="1800" i="1"/>
              <a:t>Doing regular tasks helped me get more familiar with these tools over time</a:t>
            </a:r>
          </a:p>
          <a:p>
            <a:pPr marL="285750" indent="-285750" algn="l">
              <a:buChar char="•"/>
            </a:pPr>
            <a:r>
              <a:rPr lang="en-US" sz="1800" i="1"/>
              <a:t>Learning shortcuts built within these tools for faster navigation</a:t>
            </a:r>
          </a:p>
          <a:p>
            <a:pPr marL="285750" indent="-285750" algn="l">
              <a:buChar char="•"/>
            </a:pPr>
            <a:r>
              <a:rPr lang="en-US" sz="1800" i="1"/>
              <a:t>Making mistakes was good for me because once my tutor pointed them out, it became so clear after that.</a:t>
            </a:r>
          </a:p>
        </p:txBody>
      </p:sp>
    </p:spTree>
    <p:extLst>
      <p:ext uri="{BB962C8B-B14F-4D97-AF65-F5344CB8AC3E}">
        <p14:creationId xmlns:p14="http://schemas.microsoft.com/office/powerpoint/2010/main" val="2961398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 calcmode="lin" valueType="num">
                                      <p:cBhvr>
                                        <p:cTn id="14"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 calcmode="lin" valueType="num">
                                      <p:cBhvr>
                                        <p:cTn id="21"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 calcmode="lin" valueType="num">
                                      <p:cBhvr>
                                        <p:cTn id="28"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4">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p:cTn id="35" dur="500" fill="hold"/>
                                        <p:tgtEl>
                                          <p:spTgt spid="4">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4">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4">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 calcmode="lin" valueType="num">
                                      <p:cBhvr>
                                        <p:cTn id="42" dur="500" fill="hold"/>
                                        <p:tgtEl>
                                          <p:spTgt spid="4">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4">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4">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 calcmode="lin" valueType="num">
                                      <p:cBhvr>
                                        <p:cTn id="49" dur="500" fill="hold"/>
                                        <p:tgtEl>
                                          <p:spTgt spid="4">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4">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4">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4">
                                            <p:txEl>
                                              <p:pRg st="7" end="7"/>
                                            </p:txEl>
                                          </p:spTgt>
                                        </p:tgtEl>
                                        <p:attrNameLst>
                                          <p:attrName>style.visibility</p:attrName>
                                        </p:attrNameLst>
                                      </p:cBhvr>
                                      <p:to>
                                        <p:strVal val="visible"/>
                                      </p:to>
                                    </p:set>
                                    <p:anim calcmode="lin" valueType="num">
                                      <p:cBhvr>
                                        <p:cTn id="56" dur="500" fill="hold"/>
                                        <p:tgtEl>
                                          <p:spTgt spid="4">
                                            <p:txEl>
                                              <p:pRg st="7" end="7"/>
                                            </p:txEl>
                                          </p:spTgt>
                                        </p:tgtEl>
                                        <p:attrNameLst>
                                          <p:attrName>ppt_w</p:attrName>
                                        </p:attrNameLst>
                                      </p:cBhvr>
                                      <p:tavLst>
                                        <p:tav tm="0">
                                          <p:val>
                                            <p:fltVal val="0"/>
                                          </p:val>
                                        </p:tav>
                                        <p:tav tm="100000">
                                          <p:val>
                                            <p:strVal val="#ppt_w"/>
                                          </p:val>
                                        </p:tav>
                                      </p:tavLst>
                                    </p:anim>
                                    <p:anim calcmode="lin" valueType="num">
                                      <p:cBhvr>
                                        <p:cTn id="57" dur="500" fill="hold"/>
                                        <p:tgtEl>
                                          <p:spTgt spid="4">
                                            <p:txEl>
                                              <p:pRg st="7" end="7"/>
                                            </p:txEl>
                                          </p:spTgt>
                                        </p:tgtEl>
                                        <p:attrNameLst>
                                          <p:attrName>ppt_h</p:attrName>
                                        </p:attrNameLst>
                                      </p:cBhvr>
                                      <p:tavLst>
                                        <p:tav tm="0">
                                          <p:val>
                                            <p:fltVal val="0"/>
                                          </p:val>
                                        </p:tav>
                                        <p:tav tm="100000">
                                          <p:val>
                                            <p:strVal val="#ppt_h"/>
                                          </p:val>
                                        </p:tav>
                                      </p:tavLst>
                                    </p:anim>
                                    <p:animEffect transition="in" filter="fade">
                                      <p:cBhvr>
                                        <p:cTn id="58" dur="500"/>
                                        <p:tgtEl>
                                          <p:spTgt spid="4">
                                            <p:txEl>
                                              <p:pRg st="7" end="7"/>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4">
                                            <p:txEl>
                                              <p:pRg st="8" end="8"/>
                                            </p:txEl>
                                          </p:spTgt>
                                        </p:tgtEl>
                                        <p:attrNameLst>
                                          <p:attrName>style.visibility</p:attrName>
                                        </p:attrNameLst>
                                      </p:cBhvr>
                                      <p:to>
                                        <p:strVal val="visible"/>
                                      </p:to>
                                    </p:set>
                                    <p:anim calcmode="lin" valueType="num">
                                      <p:cBhvr>
                                        <p:cTn id="63" dur="500" fill="hold"/>
                                        <p:tgtEl>
                                          <p:spTgt spid="4">
                                            <p:txEl>
                                              <p:pRg st="8" end="8"/>
                                            </p:txEl>
                                          </p:spTgt>
                                        </p:tgtEl>
                                        <p:attrNameLst>
                                          <p:attrName>ppt_w</p:attrName>
                                        </p:attrNameLst>
                                      </p:cBhvr>
                                      <p:tavLst>
                                        <p:tav tm="0">
                                          <p:val>
                                            <p:fltVal val="0"/>
                                          </p:val>
                                        </p:tav>
                                        <p:tav tm="100000">
                                          <p:val>
                                            <p:strVal val="#ppt_w"/>
                                          </p:val>
                                        </p:tav>
                                      </p:tavLst>
                                    </p:anim>
                                    <p:anim calcmode="lin" valueType="num">
                                      <p:cBhvr>
                                        <p:cTn id="64" dur="500" fill="hold"/>
                                        <p:tgtEl>
                                          <p:spTgt spid="4">
                                            <p:txEl>
                                              <p:pRg st="8" end="8"/>
                                            </p:txEl>
                                          </p:spTgt>
                                        </p:tgtEl>
                                        <p:attrNameLst>
                                          <p:attrName>ppt_h</p:attrName>
                                        </p:attrNameLst>
                                      </p:cBhvr>
                                      <p:tavLst>
                                        <p:tav tm="0">
                                          <p:val>
                                            <p:fltVal val="0"/>
                                          </p:val>
                                        </p:tav>
                                        <p:tav tm="100000">
                                          <p:val>
                                            <p:strVal val="#ppt_h"/>
                                          </p:val>
                                        </p:tav>
                                      </p:tavLst>
                                    </p:anim>
                                    <p:animEffect transition="in" filter="fade">
                                      <p:cBhvr>
                                        <p:cTn id="65" dur="500"/>
                                        <p:tgtEl>
                                          <p:spTgt spid="4">
                                            <p:txEl>
                                              <p:pRg st="8" end="8"/>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4">
                                            <p:txEl>
                                              <p:pRg st="9" end="9"/>
                                            </p:txEl>
                                          </p:spTgt>
                                        </p:tgtEl>
                                        <p:attrNameLst>
                                          <p:attrName>style.visibility</p:attrName>
                                        </p:attrNameLst>
                                      </p:cBhvr>
                                      <p:to>
                                        <p:strVal val="visible"/>
                                      </p:to>
                                    </p:set>
                                    <p:anim calcmode="lin" valueType="num">
                                      <p:cBhvr>
                                        <p:cTn id="70" dur="500" fill="hold"/>
                                        <p:tgtEl>
                                          <p:spTgt spid="4">
                                            <p:txEl>
                                              <p:pRg st="9" end="9"/>
                                            </p:txEl>
                                          </p:spTgt>
                                        </p:tgtEl>
                                        <p:attrNameLst>
                                          <p:attrName>ppt_w</p:attrName>
                                        </p:attrNameLst>
                                      </p:cBhvr>
                                      <p:tavLst>
                                        <p:tav tm="0">
                                          <p:val>
                                            <p:fltVal val="0"/>
                                          </p:val>
                                        </p:tav>
                                        <p:tav tm="100000">
                                          <p:val>
                                            <p:strVal val="#ppt_w"/>
                                          </p:val>
                                        </p:tav>
                                      </p:tavLst>
                                    </p:anim>
                                    <p:anim calcmode="lin" valueType="num">
                                      <p:cBhvr>
                                        <p:cTn id="71" dur="500" fill="hold"/>
                                        <p:tgtEl>
                                          <p:spTgt spid="4">
                                            <p:txEl>
                                              <p:pRg st="9" end="9"/>
                                            </p:txEl>
                                          </p:spTgt>
                                        </p:tgtEl>
                                        <p:attrNameLst>
                                          <p:attrName>ppt_h</p:attrName>
                                        </p:attrNameLst>
                                      </p:cBhvr>
                                      <p:tavLst>
                                        <p:tav tm="0">
                                          <p:val>
                                            <p:fltVal val="0"/>
                                          </p:val>
                                        </p:tav>
                                        <p:tav tm="100000">
                                          <p:val>
                                            <p:strVal val="#ppt_h"/>
                                          </p:val>
                                        </p:tav>
                                      </p:tavLst>
                                    </p:anim>
                                    <p:animEffect transition="in" filter="fade">
                                      <p:cBhvr>
                                        <p:cTn id="72" dur="500"/>
                                        <p:tgtEl>
                                          <p:spTgt spid="4">
                                            <p:txEl>
                                              <p:pRg st="9" end="9"/>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53" presetClass="entr" presetSubtype="16" fill="hold" grpId="0" nodeType="clickEffect">
                                  <p:stCondLst>
                                    <p:cond delay="0"/>
                                  </p:stCondLst>
                                  <p:childTnLst>
                                    <p:set>
                                      <p:cBhvr>
                                        <p:cTn id="76" dur="1" fill="hold">
                                          <p:stCondLst>
                                            <p:cond delay="0"/>
                                          </p:stCondLst>
                                        </p:cTn>
                                        <p:tgtEl>
                                          <p:spTgt spid="4">
                                            <p:txEl>
                                              <p:pRg st="10" end="10"/>
                                            </p:txEl>
                                          </p:spTgt>
                                        </p:tgtEl>
                                        <p:attrNameLst>
                                          <p:attrName>style.visibility</p:attrName>
                                        </p:attrNameLst>
                                      </p:cBhvr>
                                      <p:to>
                                        <p:strVal val="visible"/>
                                      </p:to>
                                    </p:set>
                                    <p:anim calcmode="lin" valueType="num">
                                      <p:cBhvr>
                                        <p:cTn id="77" dur="500" fill="hold"/>
                                        <p:tgtEl>
                                          <p:spTgt spid="4">
                                            <p:txEl>
                                              <p:pRg st="10" end="10"/>
                                            </p:txEl>
                                          </p:spTgt>
                                        </p:tgtEl>
                                        <p:attrNameLst>
                                          <p:attrName>ppt_w</p:attrName>
                                        </p:attrNameLst>
                                      </p:cBhvr>
                                      <p:tavLst>
                                        <p:tav tm="0">
                                          <p:val>
                                            <p:fltVal val="0"/>
                                          </p:val>
                                        </p:tav>
                                        <p:tav tm="100000">
                                          <p:val>
                                            <p:strVal val="#ppt_w"/>
                                          </p:val>
                                        </p:tav>
                                      </p:tavLst>
                                    </p:anim>
                                    <p:anim calcmode="lin" valueType="num">
                                      <p:cBhvr>
                                        <p:cTn id="78" dur="500" fill="hold"/>
                                        <p:tgtEl>
                                          <p:spTgt spid="4">
                                            <p:txEl>
                                              <p:pRg st="10" end="10"/>
                                            </p:txEl>
                                          </p:spTgt>
                                        </p:tgtEl>
                                        <p:attrNameLst>
                                          <p:attrName>ppt_h</p:attrName>
                                        </p:attrNameLst>
                                      </p:cBhvr>
                                      <p:tavLst>
                                        <p:tav tm="0">
                                          <p:val>
                                            <p:fltVal val="0"/>
                                          </p:val>
                                        </p:tav>
                                        <p:tav tm="100000">
                                          <p:val>
                                            <p:strVal val="#ppt_h"/>
                                          </p:val>
                                        </p:tav>
                                      </p:tavLst>
                                    </p:anim>
                                    <p:animEffect transition="in" filter="fade">
                                      <p:cBhvr>
                                        <p:cTn id="79"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3B1C4"/>
        </a:solidFill>
        <a:effectLst/>
      </p:bgPr>
    </p:bg>
    <p:spTree>
      <p:nvGrpSpPr>
        <p:cNvPr id="1" name="">
          <a:extLst>
            <a:ext uri="{FF2B5EF4-FFF2-40B4-BE49-F238E27FC236}">
              <a16:creationId xmlns:a16="http://schemas.microsoft.com/office/drawing/2014/main" id="{7E5D4B65-0041-956E-304E-784B8507987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6084FB0-4AF3-94E9-3609-36486E091164}"/>
              </a:ext>
            </a:extLst>
          </p:cNvPr>
          <p:cNvSpPr>
            <a:spLocks noGrp="1"/>
          </p:cNvSpPr>
          <p:nvPr>
            <p:ph type="ctrTitle"/>
          </p:nvPr>
        </p:nvSpPr>
        <p:spPr>
          <a:xfrm>
            <a:off x="1044" y="722"/>
            <a:ext cx="3154472" cy="873533"/>
          </a:xfrm>
        </p:spPr>
        <p:txBody>
          <a:bodyPr anchor="b">
            <a:normAutofit/>
          </a:bodyPr>
          <a:lstStyle/>
          <a:p>
            <a:r>
              <a:rPr lang="en-US"/>
              <a:t>Conclusion</a:t>
            </a:r>
          </a:p>
        </p:txBody>
      </p:sp>
      <p:sp>
        <p:nvSpPr>
          <p:cNvPr id="16" name="Subtitle 2">
            <a:extLst>
              <a:ext uri="{FF2B5EF4-FFF2-40B4-BE49-F238E27FC236}">
                <a16:creationId xmlns:a16="http://schemas.microsoft.com/office/drawing/2014/main" id="{A747B467-B500-06FA-F27F-EF41606AEB3A}"/>
              </a:ext>
            </a:extLst>
          </p:cNvPr>
          <p:cNvSpPr>
            <a:spLocks noGrp="1"/>
          </p:cNvSpPr>
          <p:nvPr>
            <p:ph type="subTitle" idx="1"/>
          </p:nvPr>
        </p:nvSpPr>
        <p:spPr>
          <a:xfrm>
            <a:off x="370936" y="850563"/>
            <a:ext cx="11287664" cy="5716272"/>
          </a:xfrm>
        </p:spPr>
        <p:txBody>
          <a:bodyPr/>
          <a:lstStyle/>
          <a:p>
            <a:pPr marL="342900" indent="-342900" algn="l">
              <a:buFont typeface="Calibri" panose="020B0604020202020204" pitchFamily="34" charset="0"/>
              <a:buChar char="-"/>
            </a:pPr>
            <a:r>
              <a:rPr lang="en-US" sz="1800" i="1"/>
              <a:t>Overall, these last 10 weeks have been an exciting challenge for me, and this portfolio shows my growth within that time. There were many obstacles I had </a:t>
            </a:r>
            <a:r>
              <a:rPr lang="en-US" sz="1800" i="1" err="1"/>
              <a:t>to</a:t>
            </a:r>
            <a:r>
              <a:rPr lang="en-US" sz="1800" i="1"/>
              <a:t> overcome alongside the skills I had to learn to progress. I realize now just how impor</a:t>
            </a:r>
            <a:r>
              <a:rPr lang="en-US" sz="1800" i="1">
                <a:solidFill>
                  <a:srgbClr val="000000"/>
                </a:solidFill>
                <a:latin typeface="Avenir Next LT Pro Light"/>
              </a:rPr>
              <a:t>tant</a:t>
            </a:r>
            <a:r>
              <a:rPr lang="en-US" sz="1800" i="1"/>
              <a:t> digital skills are for me; and how they will help me every day through life. For example,</a:t>
            </a:r>
          </a:p>
          <a:p>
            <a:pPr marL="342900" indent="-342900" algn="l">
              <a:buFont typeface="Calibri" panose="020B0604020202020204" pitchFamily="34" charset="0"/>
              <a:buChar char="-"/>
            </a:pPr>
            <a:r>
              <a:rPr lang="en-US" sz="1800" i="1"/>
              <a:t>This will help me </a:t>
            </a:r>
            <a:r>
              <a:rPr lang="en-US" sz="1800" i="1" err="1"/>
              <a:t>wi</a:t>
            </a:r>
            <a:r>
              <a:rPr lang="en-US" sz="1800" i="1"/>
              <a:t>th studying in terms of locating </a:t>
            </a:r>
            <a:r>
              <a:rPr lang="en-US" sz="1800" i="1" err="1"/>
              <a:t>my</a:t>
            </a:r>
            <a:r>
              <a:rPr lang="en-US" sz="1800" i="1"/>
              <a:t> work, finding sources and references online and being able to present my work on documents like Microsoft Word and Excel.</a:t>
            </a:r>
          </a:p>
          <a:p>
            <a:pPr marL="342900" indent="-342900" algn="l">
              <a:buFont typeface="Calibri" panose="020B0604020202020204" pitchFamily="34" charset="0"/>
              <a:buChar char="-"/>
            </a:pPr>
            <a:r>
              <a:rPr lang="en-US" sz="1800" i="1"/>
              <a:t>For work life, these skills will allow me to have better preparation for tasks and the advantage of producing documents/ information to team members and even customers.</a:t>
            </a:r>
          </a:p>
          <a:p>
            <a:pPr marL="342900" indent="-342900" algn="l">
              <a:buFont typeface="Calibri" panose="020B0604020202020204" pitchFamily="34" charset="0"/>
              <a:buChar char="-"/>
            </a:pPr>
            <a:r>
              <a:rPr lang="en-US" sz="1800" i="1"/>
              <a:t>In general, I am a lot more confident when it comes to using digital tools and I am eager to see how much more I can learn in the future as the technology world is always changing; I am sure I can update myself with any changes going forwards. </a:t>
            </a:r>
            <a:br>
              <a:rPr lang="en-US" sz="1800" i="1"/>
            </a:br>
            <a:br>
              <a:rPr lang="en-US" sz="1800" i="1"/>
            </a:br>
            <a:r>
              <a:rPr lang="en-US" i="1"/>
              <a:t>Thank you for listening to my portfolio.</a:t>
            </a:r>
          </a:p>
        </p:txBody>
      </p:sp>
    </p:spTree>
    <p:extLst>
      <p:ext uri="{BB962C8B-B14F-4D97-AF65-F5344CB8AC3E}">
        <p14:creationId xmlns:p14="http://schemas.microsoft.com/office/powerpoint/2010/main" val="257352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6">
                                            <p:txEl>
                                              <p:pRg st="0" end="0"/>
                                            </p:txEl>
                                          </p:spTgt>
                                        </p:tgtEl>
                                        <p:attrNameLst>
                                          <p:attrName>style.visibility</p:attrName>
                                        </p:attrNameLst>
                                      </p:cBhvr>
                                      <p:to>
                                        <p:strVal val="visible"/>
                                      </p:to>
                                    </p:set>
                                    <p:animEffect transition="in" filter="fade">
                                      <p:cBhvr>
                                        <p:cTn id="13" dur="500"/>
                                        <p:tgtEl>
                                          <p:spTgt spid="16">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6">
                                            <p:txEl>
                                              <p:pRg st="1" end="1"/>
                                            </p:txEl>
                                          </p:spTgt>
                                        </p:tgtEl>
                                        <p:attrNameLst>
                                          <p:attrName>style.visibility</p:attrName>
                                        </p:attrNameLst>
                                      </p:cBhvr>
                                      <p:to>
                                        <p:strVal val="visible"/>
                                      </p:to>
                                    </p:set>
                                    <p:animEffect transition="in" filter="fade">
                                      <p:cBhvr>
                                        <p:cTn id="18" dur="500"/>
                                        <p:tgtEl>
                                          <p:spTgt spid="16">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xEl>
                                              <p:pRg st="2" end="2"/>
                                            </p:txEl>
                                          </p:spTgt>
                                        </p:tgtEl>
                                        <p:attrNameLst>
                                          <p:attrName>style.visibility</p:attrName>
                                        </p:attrNameLst>
                                      </p:cBhvr>
                                      <p:to>
                                        <p:strVal val="visible"/>
                                      </p:to>
                                    </p:set>
                                    <p:animEffect transition="in" filter="fade">
                                      <p:cBhvr>
                                        <p:cTn id="23" dur="500"/>
                                        <p:tgtEl>
                                          <p:spTgt spid="16">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txEl>
                                              <p:pRg st="3" end="3"/>
                                            </p:txEl>
                                          </p:spTgt>
                                        </p:tgtEl>
                                        <p:attrNameLst>
                                          <p:attrName>style.visibility</p:attrName>
                                        </p:attrNameLst>
                                      </p:cBhvr>
                                      <p:to>
                                        <p:strVal val="visible"/>
                                      </p:to>
                                    </p:set>
                                    <p:animEffect transition="in" filter="fade">
                                      <p:cBhvr>
                                        <p:cTn id="28" dur="500"/>
                                        <p:tgtEl>
                                          <p:spTgt spid="1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6" grpId="0" build="p"/>
    </p:bldLst>
  </p:timing>
</p:sld>
</file>

<file path=ppt/theme/theme1.xml><?xml version="1.0" encoding="utf-8"?>
<a:theme xmlns:a="http://schemas.openxmlformats.org/drawingml/2006/main" name="Prep rally">
  <a:themeElements>
    <a:clrScheme name="Youth Brand 01">
      <a:dk1>
        <a:srgbClr val="000000"/>
      </a:dk1>
      <a:lt1>
        <a:srgbClr val="FFFFFF"/>
      </a:lt1>
      <a:dk2>
        <a:srgbClr val="0E2841"/>
      </a:dk2>
      <a:lt2>
        <a:srgbClr val="E8E8E8"/>
      </a:lt2>
      <a:accent1>
        <a:srgbClr val="FA9569"/>
      </a:accent1>
      <a:accent2>
        <a:srgbClr val="D3F579"/>
      </a:accent2>
      <a:accent3>
        <a:srgbClr val="86E0CE"/>
      </a:accent3>
      <a:accent4>
        <a:srgbClr val="97D8EE"/>
      </a:accent4>
      <a:accent5>
        <a:srgbClr val="8A78E3"/>
      </a:accent5>
      <a:accent6>
        <a:srgbClr val="BB93D6"/>
      </a:accent6>
      <a:hlink>
        <a:srgbClr val="467886"/>
      </a:hlink>
      <a:folHlink>
        <a:srgbClr val="96607D"/>
      </a:folHlink>
    </a:clrScheme>
    <a:fontScheme name="Custom 79">
      <a:majorFont>
        <a:latin typeface="Congenial"/>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p Rally_win32_Sher_V8" id="{DBFC7A91-5024-4F8E-B6A6-A3076AFB953E}" vid="{9D7D9582-BF10-4D2D-B8EB-51F0CC03DB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8E339AF-67FC-4BA3-8B2E-038B3ED310D5}">
  <ds:schemaRefs>
    <ds:schemaRef ds:uri="http://schemas.microsoft.com/sharepoint/v3/contenttype/forms"/>
  </ds:schemaRefs>
</ds:datastoreItem>
</file>

<file path=customXml/itemProps2.xml><?xml version="1.0" encoding="utf-8"?>
<ds:datastoreItem xmlns:ds="http://schemas.openxmlformats.org/officeDocument/2006/customXml" ds:itemID="{4B99ED26-B189-4BA1-99D0-1112D8C2F106}">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766CE19-BB35-48A2-AFDA-766E8333003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Prep rally</vt:lpstr>
      <vt:lpstr>My Digital Portfolio</vt:lpstr>
      <vt:lpstr>Contents</vt:lpstr>
      <vt:lpstr>Introduction</vt:lpstr>
      <vt:lpstr>My Work</vt:lpstr>
      <vt:lpstr>My Work - Continued</vt:lpstr>
      <vt:lpstr>My Work- Continued</vt:lpstr>
      <vt:lpstr>My Work- Continued</vt:lpstr>
      <vt:lpstr>My Work- Continued</vt:lpstr>
      <vt:lpstr>My Work- Continued</vt:lpstr>
      <vt:lpstr>My Work- Continued</vt:lpstr>
      <vt:lpstr>My Development</vt:lpstr>
      <vt:lpstr>Reflection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319</cp:revision>
  <dcterms:created xsi:type="dcterms:W3CDTF">2026-08-04T10:19:47Z</dcterms:created>
  <dcterms:modified xsi:type="dcterms:W3CDTF">2026-08-16T14:40:31Z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