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
  </p:notesMasterIdLst>
  <p:sldIdLst>
    <p:sldId id="256" r:id="rId2"/>
  </p:sldIdLst>
  <p:sldSz cx="9601200" cy="128016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28" d="100"/>
          <a:sy n="28" d="100"/>
        </p:scale>
        <p:origin x="2340" y="2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lad Timpau" userId="0328ea156bdb0820" providerId="LiveId" clId="{B39C1502-9F4D-4A8A-903A-DA4D01F7D7A1}"/>
    <pc:docChg chg="modSld">
      <pc:chgData name="Vlad Timpau" userId="0328ea156bdb0820" providerId="LiveId" clId="{B39C1502-9F4D-4A8A-903A-DA4D01F7D7A1}" dt="2025-06-13T00:06:46.031" v="13" actId="20577"/>
      <pc:docMkLst>
        <pc:docMk/>
      </pc:docMkLst>
      <pc:sldChg chg="modSp mod">
        <pc:chgData name="Vlad Timpau" userId="0328ea156bdb0820" providerId="LiveId" clId="{B39C1502-9F4D-4A8A-903A-DA4D01F7D7A1}" dt="2025-06-13T00:06:46.031" v="13" actId="20577"/>
        <pc:sldMkLst>
          <pc:docMk/>
          <pc:sldMk cId="833542759" sldId="256"/>
        </pc:sldMkLst>
        <pc:spChg chg="mod">
          <ac:chgData name="Vlad Timpau" userId="0328ea156bdb0820" providerId="LiveId" clId="{B39C1502-9F4D-4A8A-903A-DA4D01F7D7A1}" dt="2025-06-13T00:06:46.031" v="13" actId="20577"/>
          <ac:spMkLst>
            <pc:docMk/>
            <pc:sldMk cId="833542759" sldId="256"/>
            <ac:spMk id="4" creationId="{19D05266-5A76-6EA8-FA01-F7FCE6BC0D5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FC102F-CEA9-4093-AFDD-1348CF9D5635}" type="datetimeFigureOut">
              <a:rPr lang="en-US" smtClean="0"/>
              <a:t>6/13/2025</a:t>
            </a:fld>
            <a:endParaRPr lang="en-US"/>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BB94F0-409A-4DDC-BF69-0516DEFDEECB}" type="slidenum">
              <a:rPr lang="en-US" smtClean="0"/>
              <a:t>‹#›</a:t>
            </a:fld>
            <a:endParaRPr lang="en-US"/>
          </a:p>
        </p:txBody>
      </p:sp>
    </p:spTree>
    <p:extLst>
      <p:ext uri="{BB962C8B-B14F-4D97-AF65-F5344CB8AC3E}">
        <p14:creationId xmlns:p14="http://schemas.microsoft.com/office/powerpoint/2010/main" val="24396544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References </a:t>
            </a:r>
          </a:p>
          <a:p>
            <a:r>
              <a:rPr lang="en-GB" sz="1200" kern="1200" dirty="0">
                <a:solidFill>
                  <a:schemeClr val="tx1"/>
                </a:solidFill>
                <a:effectLst/>
                <a:latin typeface="+mn-lt"/>
                <a:ea typeface="+mn-ea"/>
                <a:cs typeface="+mn-cs"/>
              </a:rPr>
              <a:t>Ahmed, J., Ward, N., McMahill, A., Otto, J. and Miller, E.E. (2023) Effects of emotional intelligence on dangerous driving: a comparison between commercial and non-commercial drivers. </a:t>
            </a:r>
            <a:r>
              <a:rPr lang="en-GB" sz="1200" i="1" kern="1200" dirty="0">
                <a:solidFill>
                  <a:schemeClr val="tx1"/>
                </a:solidFill>
                <a:effectLst/>
                <a:latin typeface="+mn-lt"/>
                <a:ea typeface="+mn-ea"/>
                <a:cs typeface="+mn-cs"/>
              </a:rPr>
              <a:t>Transportation planning and technology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46</a:t>
            </a:r>
            <a:r>
              <a:rPr lang="en-GB" sz="1200" kern="1200" dirty="0">
                <a:solidFill>
                  <a:schemeClr val="tx1"/>
                </a:solidFill>
                <a:effectLst/>
                <a:latin typeface="+mn-lt"/>
                <a:ea typeface="+mn-ea"/>
                <a:cs typeface="+mn-cs"/>
              </a:rPr>
              <a:t>(6), pp.695-709.</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Aluja</a:t>
            </a:r>
            <a:r>
              <a:rPr lang="en-GB" sz="1200" kern="1200" dirty="0">
                <a:solidFill>
                  <a:schemeClr val="tx1"/>
                </a:solidFill>
                <a:effectLst/>
                <a:latin typeface="+mn-lt"/>
                <a:ea typeface="+mn-ea"/>
                <a:cs typeface="+mn-cs"/>
              </a:rPr>
              <a:t>, A., Balada, F., García, O. and García, L.F. (2023) Psychological predictors of risky driving: the role of age, gender, personality traits (Zuckerman’s and Gray’s models), and decision-making styles. </a:t>
            </a:r>
            <a:r>
              <a:rPr lang="en-GB" sz="1200" i="1" kern="1200" dirty="0">
                <a:solidFill>
                  <a:schemeClr val="tx1"/>
                </a:solidFill>
                <a:effectLst/>
                <a:latin typeface="+mn-lt"/>
                <a:ea typeface="+mn-ea"/>
                <a:cs typeface="+mn-cs"/>
              </a:rPr>
              <a:t>Frontiers in psychology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14</a:t>
            </a:r>
            <a:r>
              <a:rPr lang="en-GB" sz="1200" kern="1200" dirty="0">
                <a:solidFill>
                  <a:schemeClr val="tx1"/>
                </a:solidFill>
                <a:effectLst/>
                <a:latin typeface="+mn-lt"/>
                <a:ea typeface="+mn-ea"/>
                <a:cs typeface="+mn-cs"/>
              </a:rPr>
              <a:t>, p.1058927.</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Antonopoulou, H. (2024) The value of emotional intelligence: Self-awareness, self-regulation, motivation, and empathy as key components. </a:t>
            </a:r>
            <a:r>
              <a:rPr lang="en-GB" sz="1200" i="1" kern="1200" dirty="0" err="1">
                <a:solidFill>
                  <a:schemeClr val="tx1"/>
                </a:solidFill>
                <a:effectLst/>
                <a:latin typeface="+mn-lt"/>
                <a:ea typeface="+mn-ea"/>
                <a:cs typeface="+mn-cs"/>
              </a:rPr>
              <a:t>Technium</a:t>
            </a:r>
            <a:r>
              <a:rPr lang="en-GB" sz="1200" i="1" kern="1200" dirty="0">
                <a:solidFill>
                  <a:schemeClr val="tx1"/>
                </a:solidFill>
                <a:effectLst/>
                <a:latin typeface="+mn-lt"/>
                <a:ea typeface="+mn-ea"/>
                <a:cs typeface="+mn-cs"/>
              </a:rPr>
              <a:t> Education and Humanities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8</a:t>
            </a:r>
            <a:r>
              <a:rPr lang="en-GB" sz="1200" kern="1200" dirty="0">
                <a:solidFill>
                  <a:schemeClr val="tx1"/>
                </a:solidFill>
                <a:effectLst/>
                <a:latin typeface="+mn-lt"/>
                <a:ea typeface="+mn-ea"/>
                <a:cs typeface="+mn-cs"/>
              </a:rPr>
              <a:t>, pp.78-92.</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Camplisson</a:t>
            </a:r>
            <a:r>
              <a:rPr lang="en-GB" sz="1200" kern="1200" dirty="0">
                <a:solidFill>
                  <a:schemeClr val="tx1"/>
                </a:solidFill>
                <a:effectLst/>
                <a:latin typeface="+mn-lt"/>
                <a:ea typeface="+mn-ea"/>
                <a:cs typeface="+mn-cs"/>
              </a:rPr>
              <a:t>, C. and Cormican, K. (2023) Analysis of emotional intelligence in project managers: Scale development and validation. </a:t>
            </a:r>
            <a:r>
              <a:rPr lang="en-GB" sz="1200" i="1" kern="1200" dirty="0">
                <a:solidFill>
                  <a:schemeClr val="tx1"/>
                </a:solidFill>
                <a:effectLst/>
                <a:latin typeface="+mn-lt"/>
                <a:ea typeface="+mn-ea"/>
                <a:cs typeface="+mn-cs"/>
              </a:rPr>
              <a:t>Procedia Computer Science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219</a:t>
            </a:r>
            <a:r>
              <a:rPr lang="en-GB" sz="1200" kern="1200" dirty="0">
                <a:solidFill>
                  <a:schemeClr val="tx1"/>
                </a:solidFill>
                <a:effectLst/>
                <a:latin typeface="+mn-lt"/>
                <a:ea typeface="+mn-ea"/>
                <a:cs typeface="+mn-cs"/>
              </a:rPr>
              <a:t>, pp.1777-1784.</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Cheek, N., Pronin, E., Ballantyne, N. and Dunning, D. (2022) I’m right, you’re biased: how we understand ourselves and others. </a:t>
            </a:r>
            <a:r>
              <a:rPr lang="en-GB" sz="1200" i="1" kern="1200" dirty="0">
                <a:solidFill>
                  <a:schemeClr val="tx1"/>
                </a:solidFill>
                <a:effectLst/>
                <a:latin typeface="+mn-lt"/>
                <a:ea typeface="+mn-ea"/>
                <a:cs typeface="+mn-cs"/>
              </a:rPr>
              <a:t>Reason, Bias, and Inquiry: The Crossroads of Epistemology and Psychology (Ballantyne, N. and Dunning, D., eds)</a:t>
            </a:r>
            <a:r>
              <a:rPr lang="en-GB" sz="1200" kern="1200" dirty="0">
                <a:solidFill>
                  <a:schemeClr val="tx1"/>
                </a:solidFill>
                <a:effectLst/>
                <a:latin typeface="+mn-lt"/>
                <a:ea typeface="+mn-ea"/>
                <a:cs typeface="+mn-cs"/>
              </a:rPr>
              <a:t>, pp.35-59.</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Clarke, E.N., Norman, P. and Thompson, A.R. (2022) How does self-compassion help people adjust to chronic skin conditions? A template analysis study. </a:t>
            </a:r>
            <a:r>
              <a:rPr lang="en-GB" sz="1200" i="1" kern="1200" dirty="0">
                <a:solidFill>
                  <a:schemeClr val="tx1"/>
                </a:solidFill>
                <a:effectLst/>
                <a:latin typeface="+mn-lt"/>
                <a:ea typeface="+mn-ea"/>
                <a:cs typeface="+mn-cs"/>
              </a:rPr>
              <a:t>Frontiers in Medicine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9</a:t>
            </a:r>
            <a:r>
              <a:rPr lang="en-GB" sz="1200" kern="1200" dirty="0">
                <a:solidFill>
                  <a:schemeClr val="tx1"/>
                </a:solidFill>
                <a:effectLst/>
                <a:latin typeface="+mn-lt"/>
                <a:ea typeface="+mn-ea"/>
                <a:cs typeface="+mn-cs"/>
              </a:rPr>
              <a:t>, p.974816.</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Igbokwe, I.C., </a:t>
            </a:r>
            <a:r>
              <a:rPr lang="en-GB" sz="1200" kern="1200" dirty="0" err="1">
                <a:solidFill>
                  <a:schemeClr val="tx1"/>
                </a:solidFill>
                <a:effectLst/>
                <a:latin typeface="+mn-lt"/>
                <a:ea typeface="+mn-ea"/>
                <a:cs typeface="+mn-cs"/>
              </a:rPr>
              <a:t>Egboka</a:t>
            </a:r>
            <a:r>
              <a:rPr lang="en-GB" sz="1200" kern="1200" dirty="0">
                <a:solidFill>
                  <a:schemeClr val="tx1"/>
                </a:solidFill>
                <a:effectLst/>
                <a:latin typeface="+mn-lt"/>
                <a:ea typeface="+mn-ea"/>
                <a:cs typeface="+mn-cs"/>
              </a:rPr>
              <a:t>, P.N., Thompson, C.C., Etele, A.V., Anyanwu, A.N., Okeke-James, N.J. and </a:t>
            </a:r>
            <a:r>
              <a:rPr lang="en-GB" sz="1200" kern="1200" dirty="0" err="1">
                <a:solidFill>
                  <a:schemeClr val="tx1"/>
                </a:solidFill>
                <a:effectLst/>
                <a:latin typeface="+mn-lt"/>
                <a:ea typeface="+mn-ea"/>
                <a:cs typeface="+mn-cs"/>
              </a:rPr>
              <a:t>Uzoekwe</a:t>
            </a:r>
            <a:r>
              <a:rPr lang="en-GB" sz="1200" kern="1200" dirty="0">
                <a:solidFill>
                  <a:schemeClr val="tx1"/>
                </a:solidFill>
                <a:effectLst/>
                <a:latin typeface="+mn-lt"/>
                <a:ea typeface="+mn-ea"/>
                <a:cs typeface="+mn-cs"/>
              </a:rPr>
              <a:t>, H.E. (2023) Emotional intelligence: Practices to manage and develop it. </a:t>
            </a:r>
            <a:r>
              <a:rPr lang="en-GB" sz="1200" i="1" kern="1200" dirty="0">
                <a:solidFill>
                  <a:schemeClr val="tx1"/>
                </a:solidFill>
                <a:effectLst/>
                <a:latin typeface="+mn-lt"/>
                <a:ea typeface="+mn-ea"/>
                <a:cs typeface="+mn-cs"/>
              </a:rPr>
              <a:t>European Journal of Theoretical and Applied Sciences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a:t>
            </a:r>
            <a:r>
              <a:rPr lang="en-GB" sz="1200" kern="1200" dirty="0">
                <a:solidFill>
                  <a:schemeClr val="tx1"/>
                </a:solidFill>
                <a:effectLst/>
                <a:latin typeface="+mn-lt"/>
                <a:ea typeface="+mn-ea"/>
                <a:cs typeface="+mn-cs"/>
              </a:rPr>
              <a:t>(4), pp.42-48.</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Ou, Y.K., Tseng, P.Y. and Chen, W.R. (2025) The relationship between emotional intelligence, visual cognitive performance, and driving </a:t>
            </a:r>
            <a:r>
              <a:rPr lang="en-GB" sz="1200" kern="1200" dirty="0" err="1">
                <a:solidFill>
                  <a:schemeClr val="tx1"/>
                </a:solidFill>
                <a:effectLst/>
                <a:latin typeface="+mn-lt"/>
                <a:ea typeface="+mn-ea"/>
                <a:cs typeface="+mn-cs"/>
              </a:rPr>
              <a:t>behavior</a:t>
            </a:r>
            <a:r>
              <a:rPr lang="en-GB" sz="1200" kern="1200" dirty="0">
                <a:solidFill>
                  <a:schemeClr val="tx1"/>
                </a:solidFill>
                <a:effectLst/>
                <a:latin typeface="+mn-lt"/>
                <a:ea typeface="+mn-ea"/>
                <a:cs typeface="+mn-cs"/>
              </a:rPr>
              <a:t> across different age groups. </a:t>
            </a:r>
            <a:r>
              <a:rPr lang="en-GB" sz="1200" i="1" kern="1200" dirty="0">
                <a:solidFill>
                  <a:schemeClr val="tx1"/>
                </a:solidFill>
                <a:effectLst/>
                <a:latin typeface="+mn-lt"/>
                <a:ea typeface="+mn-ea"/>
                <a:cs typeface="+mn-cs"/>
              </a:rPr>
              <a:t>Traffic Injury Prevention</a:t>
            </a:r>
            <a:r>
              <a:rPr lang="en-GB" sz="1200" kern="1200" dirty="0">
                <a:solidFill>
                  <a:schemeClr val="tx1"/>
                </a:solidFill>
                <a:effectLst/>
                <a:latin typeface="+mn-lt"/>
                <a:ea typeface="+mn-ea"/>
                <a:cs typeface="+mn-cs"/>
              </a:rPr>
              <a:t>, pp.1-10.</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Pizzo, A., Lausi, G., </a:t>
            </a:r>
            <a:r>
              <a:rPr lang="en-GB" sz="1200" kern="1200" dirty="0" err="1">
                <a:solidFill>
                  <a:schemeClr val="tx1"/>
                </a:solidFill>
                <a:effectLst/>
                <a:latin typeface="+mn-lt"/>
                <a:ea typeface="+mn-ea"/>
                <a:cs typeface="+mn-cs"/>
              </a:rPr>
              <a:t>Burrai</a:t>
            </a:r>
            <a:r>
              <a:rPr lang="en-GB" sz="1200" kern="1200" dirty="0">
                <a:solidFill>
                  <a:schemeClr val="tx1"/>
                </a:solidFill>
                <a:effectLst/>
                <a:latin typeface="+mn-lt"/>
                <a:ea typeface="+mn-ea"/>
                <a:cs typeface="+mn-cs"/>
              </a:rPr>
              <a:t>, J., Quaglieri, A., Mari, E., D’Alessio, I., </a:t>
            </a:r>
            <a:r>
              <a:rPr lang="en-GB" sz="1200" kern="1200" dirty="0" err="1">
                <a:solidFill>
                  <a:schemeClr val="tx1"/>
                </a:solidFill>
                <a:effectLst/>
                <a:latin typeface="+mn-lt"/>
                <a:ea typeface="+mn-ea"/>
                <a:cs typeface="+mn-cs"/>
              </a:rPr>
              <a:t>Barchielli</a:t>
            </a:r>
            <a:r>
              <a:rPr lang="en-GB" sz="1200" kern="1200" dirty="0">
                <a:solidFill>
                  <a:schemeClr val="tx1"/>
                </a:solidFill>
                <a:effectLst/>
                <a:latin typeface="+mn-lt"/>
                <a:ea typeface="+mn-ea"/>
                <a:cs typeface="+mn-cs"/>
              </a:rPr>
              <a:t>, B., </a:t>
            </a:r>
            <a:r>
              <a:rPr lang="en-GB" sz="1200" kern="1200" dirty="0" err="1">
                <a:solidFill>
                  <a:schemeClr val="tx1"/>
                </a:solidFill>
                <a:effectLst/>
                <a:latin typeface="+mn-lt"/>
                <a:ea typeface="+mn-ea"/>
                <a:cs typeface="+mn-cs"/>
              </a:rPr>
              <a:t>Cordellieri</a:t>
            </a:r>
            <a:r>
              <a:rPr lang="en-GB" sz="1200" kern="1200" dirty="0">
                <a:solidFill>
                  <a:schemeClr val="tx1"/>
                </a:solidFill>
                <a:effectLst/>
                <a:latin typeface="+mn-lt"/>
                <a:ea typeface="+mn-ea"/>
                <a:cs typeface="+mn-cs"/>
              </a:rPr>
              <a:t>, P., Giannini, A.M. and </a:t>
            </a:r>
            <a:r>
              <a:rPr lang="en-GB" sz="1200" kern="1200" dirty="0" err="1">
                <a:solidFill>
                  <a:schemeClr val="tx1"/>
                </a:solidFill>
                <a:effectLst/>
                <a:latin typeface="+mn-lt"/>
                <a:ea typeface="+mn-ea"/>
                <a:cs typeface="+mn-cs"/>
              </a:rPr>
              <a:t>Cricenti</a:t>
            </a:r>
            <a:r>
              <a:rPr lang="en-GB" sz="1200" kern="1200" dirty="0">
                <a:solidFill>
                  <a:schemeClr val="tx1"/>
                </a:solidFill>
                <a:effectLst/>
                <a:latin typeface="+mn-lt"/>
                <a:ea typeface="+mn-ea"/>
                <a:cs typeface="+mn-cs"/>
              </a:rPr>
              <a:t>, C. (2024) Emotion behind the Wheel: Unravelling the Impact of Emotional (</a:t>
            </a:r>
            <a:r>
              <a:rPr lang="en-GB" sz="1200" kern="1200" dirty="0" err="1">
                <a:solidFill>
                  <a:schemeClr val="tx1"/>
                </a:solidFill>
                <a:effectLst/>
                <a:latin typeface="+mn-lt"/>
                <a:ea typeface="+mn-ea"/>
                <a:cs typeface="+mn-cs"/>
              </a:rPr>
              <a:t>dys</a:t>
            </a:r>
            <a:r>
              <a:rPr lang="en-GB" sz="1200" kern="1200" dirty="0">
                <a:solidFill>
                  <a:schemeClr val="tx1"/>
                </a:solidFill>
                <a:effectLst/>
                <a:latin typeface="+mn-lt"/>
                <a:ea typeface="+mn-ea"/>
                <a:cs typeface="+mn-cs"/>
              </a:rPr>
              <a:t>) Regulation on Young Driving Behaviour—A Systematic Review. </a:t>
            </a:r>
            <a:r>
              <a:rPr lang="en-GB" sz="1200" i="1" kern="1200" dirty="0">
                <a:solidFill>
                  <a:schemeClr val="tx1"/>
                </a:solidFill>
                <a:effectLst/>
                <a:latin typeface="+mn-lt"/>
                <a:ea typeface="+mn-ea"/>
                <a:cs typeface="+mn-cs"/>
              </a:rPr>
              <a:t>Sustainability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16</a:t>
            </a:r>
            <a:r>
              <a:rPr lang="en-GB" sz="1200" kern="1200" dirty="0">
                <a:solidFill>
                  <a:schemeClr val="tx1"/>
                </a:solidFill>
                <a:effectLst/>
                <a:latin typeface="+mn-lt"/>
                <a:ea typeface="+mn-ea"/>
                <a:cs typeface="+mn-cs"/>
              </a:rPr>
              <a:t>(8), p.3384.</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Zhou, Y., Qu, W. and Ge, Y. (2022) The role of trait emotional intelligence in driving anger: The mediating effect of emotion regulation. </a:t>
            </a:r>
            <a:r>
              <a:rPr lang="en-GB" sz="1200" i="1" kern="1200" dirty="0">
                <a:solidFill>
                  <a:schemeClr val="tx1"/>
                </a:solidFill>
                <a:effectLst/>
                <a:latin typeface="+mn-lt"/>
                <a:ea typeface="+mn-ea"/>
                <a:cs typeface="+mn-cs"/>
              </a:rPr>
              <a:t>Transportation research part F: traffic psychology and behaviour</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88</a:t>
            </a:r>
            <a:r>
              <a:rPr lang="en-GB" sz="1200" kern="1200" dirty="0">
                <a:solidFill>
                  <a:schemeClr val="tx1"/>
                </a:solidFill>
                <a:effectLst/>
                <a:latin typeface="+mn-lt"/>
                <a:ea typeface="+mn-ea"/>
                <a:cs typeface="+mn-cs"/>
              </a:rPr>
              <a:t>, pp.281-290.</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CBB94F0-409A-4DDC-BF69-0516DEFDEECB}" type="slidenum">
              <a:rPr lang="en-US" smtClean="0"/>
              <a:t>1</a:t>
            </a:fld>
            <a:endParaRPr lang="en-US"/>
          </a:p>
        </p:txBody>
      </p:sp>
    </p:spTree>
    <p:extLst>
      <p:ext uri="{BB962C8B-B14F-4D97-AF65-F5344CB8AC3E}">
        <p14:creationId xmlns:p14="http://schemas.microsoft.com/office/powerpoint/2010/main" val="38031903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09764" y="2702563"/>
            <a:ext cx="6952016" cy="6215218"/>
          </a:xfrm>
        </p:spPr>
        <p:txBody>
          <a:bodyPr anchor="b"/>
          <a:lstStyle>
            <a:lvl1pPr>
              <a:defRPr sz="7560"/>
            </a:lvl1pPr>
          </a:lstStyle>
          <a:p>
            <a:r>
              <a:rPr lang="en-US"/>
              <a:t>Click to edit Master title style</a:t>
            </a:r>
            <a:endParaRPr lang="en-US" dirty="0"/>
          </a:p>
        </p:txBody>
      </p:sp>
      <p:sp>
        <p:nvSpPr>
          <p:cNvPr id="3" name="Subtitle 2"/>
          <p:cNvSpPr>
            <a:spLocks noGrp="1"/>
          </p:cNvSpPr>
          <p:nvPr>
            <p:ph type="subTitle" idx="1"/>
          </p:nvPr>
        </p:nvSpPr>
        <p:spPr>
          <a:xfrm>
            <a:off x="909764" y="8917776"/>
            <a:ext cx="6952016" cy="1607984"/>
          </a:xfrm>
        </p:spPr>
        <p:txBody>
          <a:bodyPr anchor="t"/>
          <a:lstStyle>
            <a:lvl1pPr marL="0" indent="0" algn="l">
              <a:buNone/>
              <a:defRPr cap="all">
                <a:solidFill>
                  <a:schemeClr val="bg2">
                    <a:lumMod val="40000"/>
                    <a:lumOff val="60000"/>
                  </a:schemeClr>
                </a:solidFill>
              </a:defRPr>
            </a:lvl1pPr>
            <a:lvl2pPr marL="480060" indent="0" algn="ctr">
              <a:buNone/>
              <a:defRPr>
                <a:solidFill>
                  <a:schemeClr val="tx1">
                    <a:tint val="75000"/>
                  </a:schemeClr>
                </a:solidFill>
              </a:defRPr>
            </a:lvl2pPr>
            <a:lvl3pPr marL="960120" indent="0" algn="ctr">
              <a:buNone/>
              <a:defRPr>
                <a:solidFill>
                  <a:schemeClr val="tx1">
                    <a:tint val="75000"/>
                  </a:schemeClr>
                </a:solidFill>
              </a:defRPr>
            </a:lvl3pPr>
            <a:lvl4pPr marL="1440180" indent="0" algn="ctr">
              <a:buNone/>
              <a:defRPr>
                <a:solidFill>
                  <a:schemeClr val="tx1">
                    <a:tint val="75000"/>
                  </a:schemeClr>
                </a:solidFill>
              </a:defRPr>
            </a:lvl4pPr>
            <a:lvl5pPr marL="1920240" indent="0" algn="ctr">
              <a:buNone/>
              <a:defRPr>
                <a:solidFill>
                  <a:schemeClr val="tx1">
                    <a:tint val="75000"/>
                  </a:schemeClr>
                </a:solidFill>
              </a:defRPr>
            </a:lvl5pPr>
            <a:lvl6pPr marL="2400300" indent="0" algn="ctr">
              <a:buNone/>
              <a:defRPr>
                <a:solidFill>
                  <a:schemeClr val="tx1">
                    <a:tint val="75000"/>
                  </a:schemeClr>
                </a:solidFill>
              </a:defRPr>
            </a:lvl6pPr>
            <a:lvl7pPr marL="2880360" indent="0" algn="ctr">
              <a:buNone/>
              <a:defRPr>
                <a:solidFill>
                  <a:schemeClr val="tx1">
                    <a:tint val="75000"/>
                  </a:schemeClr>
                </a:solidFill>
              </a:defRPr>
            </a:lvl7pPr>
            <a:lvl8pPr marL="3360420" indent="0" algn="ctr">
              <a:buNone/>
              <a:defRPr>
                <a:solidFill>
                  <a:schemeClr val="tx1">
                    <a:tint val="75000"/>
                  </a:schemeClr>
                </a:solidFill>
              </a:defRPr>
            </a:lvl8pPr>
            <a:lvl9pPr marL="384048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0AA24DD-01BD-456E-BD6E-B61762DA6723}" type="datetimeFigureOut">
              <a:rPr lang="en-US" smtClean="0"/>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AC2652-1851-4196-875C-F633AE0AD04E}" type="slidenum">
              <a:rPr lang="en-US" smtClean="0"/>
              <a:t>‹#›</a:t>
            </a:fld>
            <a:endParaRPr lang="en-US"/>
          </a:p>
        </p:txBody>
      </p:sp>
    </p:spTree>
    <p:extLst>
      <p:ext uri="{BB962C8B-B14F-4D97-AF65-F5344CB8AC3E}">
        <p14:creationId xmlns:p14="http://schemas.microsoft.com/office/powerpoint/2010/main" val="10179386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00AA24DD-01BD-456E-BD6E-B61762DA6723}" type="datetimeFigureOut">
              <a:rPr lang="en-US" smtClean="0"/>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AC2652-1851-4196-875C-F633AE0AD04E}" type="slidenum">
              <a:rPr lang="en-US" smtClean="0"/>
              <a:t>‹#›</a:t>
            </a:fld>
            <a:endParaRPr lang="en-US"/>
          </a:p>
        </p:txBody>
      </p:sp>
    </p:spTree>
    <p:extLst>
      <p:ext uri="{BB962C8B-B14F-4D97-AF65-F5344CB8AC3E}">
        <p14:creationId xmlns:p14="http://schemas.microsoft.com/office/powerpoint/2010/main" val="19654139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09766" y="5341905"/>
            <a:ext cx="6952015" cy="3575874"/>
          </a:xfrm>
        </p:spPr>
        <p:txBody>
          <a:bodyPr anchor="b"/>
          <a:lstStyle>
            <a:lvl1pPr algn="l">
              <a:defRPr sz="4200" b="0" cap="none"/>
            </a:lvl1pPr>
          </a:lstStyle>
          <a:p>
            <a:r>
              <a:rPr lang="en-US"/>
              <a:t>Click to edit Master title style</a:t>
            </a:r>
            <a:endParaRPr lang="en-US" dirty="0"/>
          </a:p>
        </p:txBody>
      </p:sp>
      <p:sp>
        <p:nvSpPr>
          <p:cNvPr id="3" name="Text Placeholder 2"/>
          <p:cNvSpPr>
            <a:spLocks noGrp="1"/>
          </p:cNvSpPr>
          <p:nvPr>
            <p:ph type="body" idx="1"/>
          </p:nvPr>
        </p:nvSpPr>
        <p:spPr>
          <a:xfrm>
            <a:off x="909764" y="8917778"/>
            <a:ext cx="6952016" cy="1606080"/>
          </a:xfrm>
        </p:spPr>
        <p:txBody>
          <a:bodyPr anchor="t"/>
          <a:lstStyle>
            <a:lvl1pPr marL="0" indent="0" algn="l">
              <a:buNone/>
              <a:defRPr sz="2100" cap="all">
                <a:solidFill>
                  <a:schemeClr val="bg2">
                    <a:lumMod val="40000"/>
                    <a:lumOff val="60000"/>
                  </a:schemeClr>
                </a:solidFill>
              </a:defRPr>
            </a:lvl1pPr>
            <a:lvl2pPr marL="480060" indent="0">
              <a:buNone/>
              <a:defRPr sz="1890">
                <a:solidFill>
                  <a:schemeClr val="tx1">
                    <a:tint val="75000"/>
                  </a:schemeClr>
                </a:solidFill>
              </a:defRPr>
            </a:lvl2pPr>
            <a:lvl3pPr marL="960120" indent="0">
              <a:buNone/>
              <a:defRPr sz="1680">
                <a:solidFill>
                  <a:schemeClr val="tx1">
                    <a:tint val="75000"/>
                  </a:schemeClr>
                </a:solidFill>
              </a:defRPr>
            </a:lvl3pPr>
            <a:lvl4pPr marL="1440180" indent="0">
              <a:buNone/>
              <a:defRPr sz="1470">
                <a:solidFill>
                  <a:schemeClr val="tx1">
                    <a:tint val="75000"/>
                  </a:schemeClr>
                </a:solidFill>
              </a:defRPr>
            </a:lvl4pPr>
            <a:lvl5pPr marL="1920240" indent="0">
              <a:buNone/>
              <a:defRPr sz="1470">
                <a:solidFill>
                  <a:schemeClr val="tx1">
                    <a:tint val="75000"/>
                  </a:schemeClr>
                </a:solidFill>
              </a:defRPr>
            </a:lvl5pPr>
            <a:lvl6pPr marL="2400300" indent="0">
              <a:buNone/>
              <a:defRPr sz="1470">
                <a:solidFill>
                  <a:schemeClr val="tx1">
                    <a:tint val="75000"/>
                  </a:schemeClr>
                </a:solidFill>
              </a:defRPr>
            </a:lvl6pPr>
            <a:lvl7pPr marL="2880360" indent="0">
              <a:buNone/>
              <a:defRPr sz="1470">
                <a:solidFill>
                  <a:schemeClr val="tx1">
                    <a:tint val="75000"/>
                  </a:schemeClr>
                </a:solidFill>
              </a:defRPr>
            </a:lvl7pPr>
            <a:lvl8pPr marL="3360420" indent="0">
              <a:buNone/>
              <a:defRPr sz="1470">
                <a:solidFill>
                  <a:schemeClr val="tx1">
                    <a:tint val="75000"/>
                  </a:schemeClr>
                </a:solidFill>
              </a:defRPr>
            </a:lvl8pPr>
            <a:lvl9pPr marL="3840480" indent="0">
              <a:buNone/>
              <a:defRPr sz="147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AA24DD-01BD-456E-BD6E-B61762DA6723}" type="datetimeFigureOut">
              <a:rPr lang="en-US" smtClean="0"/>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AC2652-1851-4196-875C-F633AE0AD04E}" type="slidenum">
              <a:rPr lang="en-US" smtClean="0"/>
              <a:t>‹#›</a:t>
            </a:fld>
            <a:endParaRPr lang="en-US"/>
          </a:p>
        </p:txBody>
      </p:sp>
    </p:spTree>
    <p:extLst>
      <p:ext uri="{BB962C8B-B14F-4D97-AF65-F5344CB8AC3E}">
        <p14:creationId xmlns:p14="http://schemas.microsoft.com/office/powerpoint/2010/main" val="36869875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69085" y="3846409"/>
            <a:ext cx="3463019" cy="7832091"/>
          </a:xfrm>
        </p:spPr>
        <p:txBody>
          <a:bodyPr>
            <a:normAutofit/>
          </a:bodyPr>
          <a:lstStyle>
            <a:lvl1pPr>
              <a:defRPr sz="1890"/>
            </a:lvl1pPr>
            <a:lvl2pPr>
              <a:defRPr sz="1680"/>
            </a:lvl2pPr>
            <a:lvl3pPr>
              <a:defRPr sz="1470"/>
            </a:lvl3pPr>
            <a:lvl4pPr>
              <a:defRPr sz="1260"/>
            </a:lvl4pPr>
            <a:lvl5pPr>
              <a:defRPr sz="1260"/>
            </a:lvl5pPr>
            <a:lvl6pPr>
              <a:defRPr sz="1260"/>
            </a:lvl6pPr>
            <a:lvl7pPr>
              <a:defRPr sz="1260"/>
            </a:lvl7pPr>
            <a:lvl8pPr>
              <a:defRPr sz="1260"/>
            </a:lvl8pPr>
            <a:lvl9pPr>
              <a:defRPr sz="12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54074" y="3838041"/>
            <a:ext cx="3463021" cy="7840457"/>
          </a:xfrm>
        </p:spPr>
        <p:txBody>
          <a:bodyPr>
            <a:normAutofit/>
          </a:bodyPr>
          <a:lstStyle>
            <a:lvl1pPr>
              <a:defRPr sz="1890"/>
            </a:lvl1pPr>
            <a:lvl2pPr>
              <a:defRPr sz="1680"/>
            </a:lvl2pPr>
            <a:lvl3pPr>
              <a:defRPr sz="1470"/>
            </a:lvl3pPr>
            <a:lvl4pPr>
              <a:defRPr sz="1260"/>
            </a:lvl4pPr>
            <a:lvl5pPr>
              <a:defRPr sz="1260"/>
            </a:lvl5pPr>
            <a:lvl6pPr>
              <a:defRPr sz="1260"/>
            </a:lvl6pPr>
            <a:lvl7pPr>
              <a:defRPr sz="1260"/>
            </a:lvl7pPr>
            <a:lvl8pPr>
              <a:defRPr sz="1260"/>
            </a:lvl8pPr>
            <a:lvl9pPr>
              <a:defRPr sz="12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0AA24DD-01BD-456E-BD6E-B61762DA6723}" type="datetimeFigureOut">
              <a:rPr lang="en-US" smtClean="0"/>
              <a:t>6/13/2025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6AC2652-1851-4196-875C-F633AE0AD04E}" type="slidenum">
              <a:rPr lang="en-US" smtClean="0"/>
              <a:t>‹#›</a:t>
            </a:fld>
            <a:endParaRPr lang="en-US"/>
          </a:p>
        </p:txBody>
      </p:sp>
    </p:spTree>
    <p:extLst>
      <p:ext uri="{BB962C8B-B14F-4D97-AF65-F5344CB8AC3E}">
        <p14:creationId xmlns:p14="http://schemas.microsoft.com/office/powerpoint/2010/main" val="26976074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69085" y="3556000"/>
            <a:ext cx="3463018" cy="1075689"/>
          </a:xfrm>
        </p:spPr>
        <p:txBody>
          <a:bodyPr anchor="b">
            <a:noAutofit/>
          </a:bodyPr>
          <a:lstStyle>
            <a:lvl1pPr marL="0" indent="0">
              <a:buNone/>
              <a:defRPr sz="2520" b="0">
                <a:solidFill>
                  <a:schemeClr val="bg2">
                    <a:lumMod val="40000"/>
                    <a:lumOff val="60000"/>
                  </a:schemeClr>
                </a:solidFill>
              </a:defRPr>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4" name="Content Placeholder 3"/>
          <p:cNvSpPr>
            <a:spLocks noGrp="1"/>
          </p:cNvSpPr>
          <p:nvPr>
            <p:ph sz="half" idx="2"/>
          </p:nvPr>
        </p:nvSpPr>
        <p:spPr>
          <a:xfrm>
            <a:off x="869085" y="4693920"/>
            <a:ext cx="3463019" cy="6984578"/>
          </a:xfrm>
        </p:spPr>
        <p:txBody>
          <a:bodyPr>
            <a:normAutofit/>
          </a:bodyPr>
          <a:lstStyle>
            <a:lvl1pPr>
              <a:defRPr sz="1890"/>
            </a:lvl1pPr>
            <a:lvl2pPr>
              <a:defRPr sz="1680"/>
            </a:lvl2pPr>
            <a:lvl3pPr>
              <a:defRPr sz="1470"/>
            </a:lvl3pPr>
            <a:lvl4pPr>
              <a:defRPr sz="1260"/>
            </a:lvl4pPr>
            <a:lvl5pPr>
              <a:defRPr sz="1260"/>
            </a:lvl5pPr>
            <a:lvl6pPr>
              <a:defRPr sz="1260"/>
            </a:lvl6pPr>
            <a:lvl7pPr>
              <a:defRPr sz="1260"/>
            </a:lvl7pPr>
            <a:lvl8pPr>
              <a:defRPr sz="1260"/>
            </a:lvl8pPr>
            <a:lvl9pPr>
              <a:defRPr sz="12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54075" y="3556000"/>
            <a:ext cx="3463019" cy="1075689"/>
          </a:xfrm>
        </p:spPr>
        <p:txBody>
          <a:bodyPr anchor="b">
            <a:noAutofit/>
          </a:bodyPr>
          <a:lstStyle>
            <a:lvl1pPr marL="0" indent="0">
              <a:buNone/>
              <a:defRPr sz="2520" b="0">
                <a:solidFill>
                  <a:schemeClr val="bg2">
                    <a:lumMod val="40000"/>
                    <a:lumOff val="60000"/>
                  </a:schemeClr>
                </a:solidFill>
              </a:defRPr>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6" name="Content Placeholder 5"/>
          <p:cNvSpPr>
            <a:spLocks noGrp="1"/>
          </p:cNvSpPr>
          <p:nvPr>
            <p:ph sz="quarter" idx="4"/>
          </p:nvPr>
        </p:nvSpPr>
        <p:spPr>
          <a:xfrm>
            <a:off x="4454075" y="4693920"/>
            <a:ext cx="3463019" cy="6984578"/>
          </a:xfrm>
        </p:spPr>
        <p:txBody>
          <a:bodyPr>
            <a:normAutofit/>
          </a:bodyPr>
          <a:lstStyle>
            <a:lvl1pPr>
              <a:defRPr sz="1890"/>
            </a:lvl1pPr>
            <a:lvl2pPr>
              <a:defRPr sz="1680"/>
            </a:lvl2pPr>
            <a:lvl3pPr>
              <a:defRPr sz="1470"/>
            </a:lvl3pPr>
            <a:lvl4pPr>
              <a:defRPr sz="1260"/>
            </a:lvl4pPr>
            <a:lvl5pPr>
              <a:defRPr sz="1260"/>
            </a:lvl5pPr>
            <a:lvl6pPr>
              <a:defRPr sz="1260"/>
            </a:lvl6pPr>
            <a:lvl7pPr>
              <a:defRPr sz="1260"/>
            </a:lvl7pPr>
            <a:lvl8pPr>
              <a:defRPr sz="1260"/>
            </a:lvl8pPr>
            <a:lvl9pPr>
              <a:defRPr sz="126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0AA24DD-01BD-456E-BD6E-B61762DA6723}" type="datetimeFigureOut">
              <a:rPr lang="en-US" smtClean="0"/>
              <a:t>6/13/2025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6AC2652-1851-4196-875C-F633AE0AD04E}" type="slidenum">
              <a:rPr lang="en-US" smtClean="0"/>
              <a:t>‹#›</a:t>
            </a:fld>
            <a:endParaRPr lang="en-US"/>
          </a:p>
        </p:txBody>
      </p:sp>
    </p:spTree>
    <p:extLst>
      <p:ext uri="{BB962C8B-B14F-4D97-AF65-F5344CB8AC3E}">
        <p14:creationId xmlns:p14="http://schemas.microsoft.com/office/powerpoint/2010/main" val="17187598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00AA24DD-01BD-456E-BD6E-B61762DA6723}" type="datetimeFigureOut">
              <a:rPr lang="en-US" smtClean="0"/>
              <a:t>6/13/2025</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A6AC2652-1851-4196-875C-F633AE0AD04E}" type="slidenum">
              <a:rPr lang="en-US" smtClean="0"/>
              <a:t>‹#›</a:t>
            </a:fld>
            <a:endParaRPr lang="en-US"/>
          </a:p>
        </p:txBody>
      </p:sp>
    </p:spTree>
    <p:extLst>
      <p:ext uri="{BB962C8B-B14F-4D97-AF65-F5344CB8AC3E}">
        <p14:creationId xmlns:p14="http://schemas.microsoft.com/office/powerpoint/2010/main" val="41249181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00AA24DD-01BD-456E-BD6E-B61762DA6723}" type="datetimeFigureOut">
              <a:rPr lang="en-US" smtClean="0"/>
              <a:t>6/13/2025</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A6AC2652-1851-4196-875C-F633AE0AD04E}" type="slidenum">
              <a:rPr lang="en-US" smtClean="0"/>
              <a:t>‹#›</a:t>
            </a:fld>
            <a:endParaRPr lang="en-US"/>
          </a:p>
        </p:txBody>
      </p:sp>
    </p:spTree>
    <p:extLst>
      <p:ext uri="{BB962C8B-B14F-4D97-AF65-F5344CB8AC3E}">
        <p14:creationId xmlns:p14="http://schemas.microsoft.com/office/powerpoint/2010/main" val="11012375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09763" y="2702560"/>
            <a:ext cx="2679035" cy="2702560"/>
          </a:xfrm>
        </p:spPr>
        <p:txBody>
          <a:bodyPr anchor="b"/>
          <a:lstStyle>
            <a:lvl1pPr algn="l">
              <a:defRPr sz="2520" b="0"/>
            </a:lvl1pPr>
          </a:lstStyle>
          <a:p>
            <a:r>
              <a:rPr lang="en-US"/>
              <a:t>Click to edit Master title style</a:t>
            </a:r>
            <a:endParaRPr lang="en-US" dirty="0"/>
          </a:p>
        </p:txBody>
      </p:sp>
      <p:sp>
        <p:nvSpPr>
          <p:cNvPr id="3" name="Content Placeholder 2"/>
          <p:cNvSpPr>
            <a:spLocks noGrp="1"/>
          </p:cNvSpPr>
          <p:nvPr>
            <p:ph idx="1"/>
          </p:nvPr>
        </p:nvSpPr>
        <p:spPr>
          <a:xfrm>
            <a:off x="3768867" y="2702560"/>
            <a:ext cx="4092914" cy="8534400"/>
          </a:xfrm>
        </p:spPr>
        <p:txBody>
          <a:bodyPr anchor="ctr">
            <a:normAutofit/>
          </a:bodyPr>
          <a:lstStyle>
            <a:lvl1pPr>
              <a:defRPr sz="2100"/>
            </a:lvl1pPr>
            <a:lvl2pPr>
              <a:defRPr sz="1890"/>
            </a:lvl2pPr>
            <a:lvl3pPr>
              <a:defRPr sz="1680"/>
            </a:lvl3pPr>
            <a:lvl4pPr>
              <a:defRPr sz="1470"/>
            </a:lvl4pPr>
            <a:lvl5pPr>
              <a:defRPr sz="1470"/>
            </a:lvl5pPr>
            <a:lvl6pPr>
              <a:defRPr sz="1470"/>
            </a:lvl6pPr>
            <a:lvl7pPr>
              <a:defRPr sz="1470"/>
            </a:lvl7pPr>
            <a:lvl8pPr>
              <a:defRPr sz="1470"/>
            </a:lvl8pPr>
            <a:lvl9pPr>
              <a:defRPr sz="147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09763" y="5841326"/>
            <a:ext cx="2679035" cy="5405118"/>
          </a:xfrm>
        </p:spPr>
        <p:txBody>
          <a:bodyPr/>
          <a:lstStyle>
            <a:lvl1pPr marL="0" indent="0">
              <a:buNone/>
              <a:defRPr sz="1470"/>
            </a:lvl1pPr>
            <a:lvl2pPr marL="480060" indent="0">
              <a:buNone/>
              <a:defRPr sz="1260"/>
            </a:lvl2pPr>
            <a:lvl3pPr marL="960120" indent="0">
              <a:buNone/>
              <a:defRPr sz="1050"/>
            </a:lvl3pPr>
            <a:lvl4pPr marL="1440180" indent="0">
              <a:buNone/>
              <a:defRPr sz="945"/>
            </a:lvl4pPr>
            <a:lvl5pPr marL="1920240" indent="0">
              <a:buNone/>
              <a:defRPr sz="945"/>
            </a:lvl5pPr>
            <a:lvl6pPr marL="2400300" indent="0">
              <a:buNone/>
              <a:defRPr sz="945"/>
            </a:lvl6pPr>
            <a:lvl7pPr marL="2880360" indent="0">
              <a:buNone/>
              <a:defRPr sz="945"/>
            </a:lvl7pPr>
            <a:lvl8pPr marL="3360420" indent="0">
              <a:buNone/>
              <a:defRPr sz="945"/>
            </a:lvl8pPr>
            <a:lvl9pPr marL="3840480" indent="0">
              <a:buNone/>
              <a:defRPr sz="945"/>
            </a:lvl9pPr>
          </a:lstStyle>
          <a:p>
            <a:pPr lvl="0"/>
            <a:r>
              <a:rPr lang="en-US"/>
              <a:t>Click to edit Master text styles</a:t>
            </a:r>
          </a:p>
        </p:txBody>
      </p:sp>
      <p:sp>
        <p:nvSpPr>
          <p:cNvPr id="7" name="Date Placeholder 4"/>
          <p:cNvSpPr>
            <a:spLocks noGrp="1"/>
          </p:cNvSpPr>
          <p:nvPr>
            <p:ph type="dt" sz="half" idx="10"/>
          </p:nvPr>
        </p:nvSpPr>
        <p:spPr/>
        <p:txBody>
          <a:bodyPr/>
          <a:lstStyle/>
          <a:p>
            <a:fld id="{00AA24DD-01BD-456E-BD6E-B61762DA6723}" type="datetimeFigureOut">
              <a:rPr lang="en-US" smtClean="0"/>
              <a:t>6/13/2025</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A6AC2652-1851-4196-875C-F633AE0AD04E}" type="slidenum">
              <a:rPr lang="en-US" smtClean="0"/>
              <a:t>‹#›</a:t>
            </a:fld>
            <a:endParaRPr lang="en-US"/>
          </a:p>
        </p:txBody>
      </p:sp>
    </p:spTree>
    <p:extLst>
      <p:ext uri="{BB962C8B-B14F-4D97-AF65-F5344CB8AC3E}">
        <p14:creationId xmlns:p14="http://schemas.microsoft.com/office/powerpoint/2010/main" val="29260566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08939" y="3461158"/>
            <a:ext cx="4011708" cy="2939642"/>
          </a:xfrm>
        </p:spPr>
        <p:txBody>
          <a:bodyPr anchor="b">
            <a:normAutofit/>
          </a:bodyPr>
          <a:lstStyle>
            <a:lvl1pPr algn="l">
              <a:defRPr sz="378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74194" y="2133600"/>
            <a:ext cx="2520971" cy="85344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80"/>
            </a:lvl1pPr>
            <a:lvl2pPr marL="480060" indent="0">
              <a:buNone/>
              <a:defRPr sz="1680"/>
            </a:lvl2pPr>
            <a:lvl3pPr marL="960120" indent="0">
              <a:buNone/>
              <a:defRPr sz="1680"/>
            </a:lvl3pPr>
            <a:lvl4pPr marL="1440180" indent="0">
              <a:buNone/>
              <a:defRPr sz="1680"/>
            </a:lvl4pPr>
            <a:lvl5pPr marL="1920240" indent="0">
              <a:buNone/>
              <a:defRPr sz="1680"/>
            </a:lvl5pPr>
            <a:lvl6pPr marL="2400300" indent="0">
              <a:buNone/>
              <a:defRPr sz="1680"/>
            </a:lvl6pPr>
            <a:lvl7pPr marL="2880360" indent="0">
              <a:buNone/>
              <a:defRPr sz="1680"/>
            </a:lvl7pPr>
            <a:lvl8pPr marL="3360420" indent="0">
              <a:buNone/>
              <a:defRPr sz="1680"/>
            </a:lvl8pPr>
            <a:lvl9pPr marL="3840480" indent="0">
              <a:buNone/>
              <a:defRPr sz="1680"/>
            </a:lvl9pPr>
          </a:lstStyle>
          <a:p>
            <a:r>
              <a:rPr lang="en-US"/>
              <a:t>Click icon to add picture</a:t>
            </a:r>
            <a:endParaRPr lang="en-US" dirty="0"/>
          </a:p>
        </p:txBody>
      </p:sp>
      <p:sp>
        <p:nvSpPr>
          <p:cNvPr id="4" name="Text Placeholder 3"/>
          <p:cNvSpPr>
            <a:spLocks noGrp="1"/>
          </p:cNvSpPr>
          <p:nvPr>
            <p:ph type="body" sz="half" idx="2"/>
          </p:nvPr>
        </p:nvSpPr>
        <p:spPr>
          <a:xfrm>
            <a:off x="909763" y="6827520"/>
            <a:ext cx="4005464" cy="2560320"/>
          </a:xfrm>
        </p:spPr>
        <p:txBody>
          <a:bodyPr>
            <a:normAutofit/>
          </a:bodyPr>
          <a:lstStyle>
            <a:lvl1pPr marL="0" indent="0">
              <a:buNone/>
              <a:defRPr sz="1470"/>
            </a:lvl1pPr>
            <a:lvl2pPr marL="480060" indent="0">
              <a:buNone/>
              <a:defRPr sz="1260"/>
            </a:lvl2pPr>
            <a:lvl3pPr marL="960120" indent="0">
              <a:buNone/>
              <a:defRPr sz="1050"/>
            </a:lvl3pPr>
            <a:lvl4pPr marL="1440180" indent="0">
              <a:buNone/>
              <a:defRPr sz="945"/>
            </a:lvl4pPr>
            <a:lvl5pPr marL="1920240" indent="0">
              <a:buNone/>
              <a:defRPr sz="945"/>
            </a:lvl5pPr>
            <a:lvl6pPr marL="2400300" indent="0">
              <a:buNone/>
              <a:defRPr sz="945"/>
            </a:lvl6pPr>
            <a:lvl7pPr marL="2880360" indent="0">
              <a:buNone/>
              <a:defRPr sz="945"/>
            </a:lvl7pPr>
            <a:lvl8pPr marL="3360420" indent="0">
              <a:buNone/>
              <a:defRPr sz="945"/>
            </a:lvl8pPr>
            <a:lvl9pPr marL="3840480" indent="0">
              <a:buNone/>
              <a:defRPr sz="945"/>
            </a:lvl9pPr>
          </a:lstStyle>
          <a:p>
            <a:pPr lvl="0"/>
            <a:r>
              <a:rPr lang="en-US"/>
              <a:t>Click to edit Master text styles</a:t>
            </a:r>
          </a:p>
        </p:txBody>
      </p:sp>
      <p:sp>
        <p:nvSpPr>
          <p:cNvPr id="5" name="Date Placeholder 4"/>
          <p:cNvSpPr>
            <a:spLocks noGrp="1"/>
          </p:cNvSpPr>
          <p:nvPr>
            <p:ph type="dt" sz="half" idx="10"/>
          </p:nvPr>
        </p:nvSpPr>
        <p:spPr/>
        <p:txBody>
          <a:bodyPr/>
          <a:lstStyle/>
          <a:p>
            <a:fld id="{00AA24DD-01BD-456E-BD6E-B61762DA6723}" type="datetimeFigureOut">
              <a:rPr lang="en-US" smtClean="0"/>
              <a:t>6/13/2025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6AC2652-1851-4196-875C-F633AE0AD04E}" type="slidenum">
              <a:rPr lang="en-US" smtClean="0"/>
              <a:t>‹#›</a:t>
            </a:fld>
            <a:endParaRPr lang="en-US"/>
          </a:p>
        </p:txBody>
      </p:sp>
    </p:spTree>
    <p:extLst>
      <p:ext uri="{BB962C8B-B14F-4D97-AF65-F5344CB8AC3E}">
        <p14:creationId xmlns:p14="http://schemas.microsoft.com/office/powerpoint/2010/main" val="15881441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09766" y="8961096"/>
            <a:ext cx="6952015" cy="1057911"/>
          </a:xfrm>
        </p:spPr>
        <p:txBody>
          <a:bodyPr anchor="b">
            <a:normAutofit/>
          </a:bodyPr>
          <a:lstStyle>
            <a:lvl1pPr algn="l">
              <a:defRPr sz="252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909764" y="1280160"/>
            <a:ext cx="6952016" cy="67959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80"/>
            </a:lvl1pPr>
            <a:lvl2pPr marL="480060" indent="0">
              <a:buNone/>
              <a:defRPr sz="1680"/>
            </a:lvl2pPr>
            <a:lvl3pPr marL="960120" indent="0">
              <a:buNone/>
              <a:defRPr sz="1680"/>
            </a:lvl3pPr>
            <a:lvl4pPr marL="1440180" indent="0">
              <a:buNone/>
              <a:defRPr sz="1680"/>
            </a:lvl4pPr>
            <a:lvl5pPr marL="1920240" indent="0">
              <a:buNone/>
              <a:defRPr sz="1680"/>
            </a:lvl5pPr>
            <a:lvl6pPr marL="2400300" indent="0">
              <a:buNone/>
              <a:defRPr sz="1680"/>
            </a:lvl6pPr>
            <a:lvl7pPr marL="2880360" indent="0">
              <a:buNone/>
              <a:defRPr sz="1680"/>
            </a:lvl7pPr>
            <a:lvl8pPr marL="3360420" indent="0">
              <a:buNone/>
              <a:defRPr sz="1680"/>
            </a:lvl8pPr>
            <a:lvl9pPr marL="3840480" indent="0">
              <a:buNone/>
              <a:defRPr sz="1680"/>
            </a:lvl9pPr>
          </a:lstStyle>
          <a:p>
            <a:r>
              <a:rPr lang="en-US"/>
              <a:t>Click icon to add picture</a:t>
            </a:r>
            <a:endParaRPr lang="en-US" dirty="0"/>
          </a:p>
        </p:txBody>
      </p:sp>
      <p:sp>
        <p:nvSpPr>
          <p:cNvPr id="4" name="Text Placeholder 3"/>
          <p:cNvSpPr>
            <a:spLocks noGrp="1"/>
          </p:cNvSpPr>
          <p:nvPr>
            <p:ph type="body" sz="half" idx="2"/>
          </p:nvPr>
        </p:nvSpPr>
        <p:spPr>
          <a:xfrm>
            <a:off x="909765" y="10019007"/>
            <a:ext cx="6952014" cy="921596"/>
          </a:xfrm>
        </p:spPr>
        <p:txBody>
          <a:bodyPr>
            <a:normAutofit/>
          </a:bodyPr>
          <a:lstStyle>
            <a:lvl1pPr marL="0" indent="0">
              <a:buNone/>
              <a:defRPr sz="1260"/>
            </a:lvl1pPr>
            <a:lvl2pPr marL="480060" indent="0">
              <a:buNone/>
              <a:defRPr sz="1260"/>
            </a:lvl2pPr>
            <a:lvl3pPr marL="960120" indent="0">
              <a:buNone/>
              <a:defRPr sz="1050"/>
            </a:lvl3pPr>
            <a:lvl4pPr marL="1440180" indent="0">
              <a:buNone/>
              <a:defRPr sz="945"/>
            </a:lvl4pPr>
            <a:lvl5pPr marL="1920240" indent="0">
              <a:buNone/>
              <a:defRPr sz="945"/>
            </a:lvl5pPr>
            <a:lvl6pPr marL="2400300" indent="0">
              <a:buNone/>
              <a:defRPr sz="945"/>
            </a:lvl6pPr>
            <a:lvl7pPr marL="2880360" indent="0">
              <a:buNone/>
              <a:defRPr sz="945"/>
            </a:lvl7pPr>
            <a:lvl8pPr marL="3360420" indent="0">
              <a:buNone/>
              <a:defRPr sz="945"/>
            </a:lvl8pPr>
            <a:lvl9pPr marL="3840480" indent="0">
              <a:buNone/>
              <a:defRPr sz="945"/>
            </a:lvl9pPr>
          </a:lstStyle>
          <a:p>
            <a:pPr lvl="0"/>
            <a:r>
              <a:rPr lang="en-US"/>
              <a:t>Click to edit Master text styles</a:t>
            </a:r>
          </a:p>
        </p:txBody>
      </p:sp>
      <p:sp>
        <p:nvSpPr>
          <p:cNvPr id="5" name="Date Placeholder 4"/>
          <p:cNvSpPr>
            <a:spLocks noGrp="1"/>
          </p:cNvSpPr>
          <p:nvPr>
            <p:ph type="dt" sz="half" idx="10"/>
          </p:nvPr>
        </p:nvSpPr>
        <p:spPr/>
        <p:txBody>
          <a:bodyPr/>
          <a:lstStyle/>
          <a:p>
            <a:fld id="{00AA24DD-01BD-456E-BD6E-B61762DA6723}" type="datetimeFigureOut">
              <a:rPr lang="en-US" smtClean="0"/>
              <a:t>6/13/2025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6AC2652-1851-4196-875C-F633AE0AD04E}" type="slidenum">
              <a:rPr lang="en-US" smtClean="0"/>
              <a:t>‹#›</a:t>
            </a:fld>
            <a:endParaRPr lang="en-US"/>
          </a:p>
        </p:txBody>
      </p:sp>
    </p:spTree>
    <p:extLst>
      <p:ext uri="{BB962C8B-B14F-4D97-AF65-F5344CB8AC3E}">
        <p14:creationId xmlns:p14="http://schemas.microsoft.com/office/powerpoint/2010/main" val="20652978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09764" y="2702560"/>
            <a:ext cx="6952016" cy="3698240"/>
          </a:xfrm>
        </p:spPr>
        <p:txBody>
          <a:bodyPr/>
          <a:lstStyle>
            <a:lvl1pPr>
              <a:defRPr sz="5040"/>
            </a:lvl1pPr>
          </a:lstStyle>
          <a:p>
            <a:r>
              <a:rPr lang="en-US"/>
              <a:t>Click to edit Master title style</a:t>
            </a:r>
            <a:endParaRPr lang="en-US" dirty="0"/>
          </a:p>
        </p:txBody>
      </p:sp>
      <p:sp>
        <p:nvSpPr>
          <p:cNvPr id="8" name="Text Placeholder 3"/>
          <p:cNvSpPr>
            <a:spLocks noGrp="1"/>
          </p:cNvSpPr>
          <p:nvPr>
            <p:ph type="body" sz="half" idx="2"/>
          </p:nvPr>
        </p:nvSpPr>
        <p:spPr>
          <a:xfrm>
            <a:off x="909764" y="6827520"/>
            <a:ext cx="6952016" cy="4409440"/>
          </a:xfrm>
        </p:spPr>
        <p:txBody>
          <a:bodyPr anchor="ctr">
            <a:normAutofit/>
          </a:bodyPr>
          <a:lstStyle>
            <a:lvl1pPr marL="0" indent="0">
              <a:buNone/>
              <a:defRPr sz="1890"/>
            </a:lvl1pPr>
            <a:lvl2pPr marL="480060" indent="0">
              <a:buNone/>
              <a:defRPr sz="1260"/>
            </a:lvl2pPr>
            <a:lvl3pPr marL="960120" indent="0">
              <a:buNone/>
              <a:defRPr sz="1050"/>
            </a:lvl3pPr>
            <a:lvl4pPr marL="1440180" indent="0">
              <a:buNone/>
              <a:defRPr sz="945"/>
            </a:lvl4pPr>
            <a:lvl5pPr marL="1920240" indent="0">
              <a:buNone/>
              <a:defRPr sz="945"/>
            </a:lvl5pPr>
            <a:lvl6pPr marL="2400300" indent="0">
              <a:buNone/>
              <a:defRPr sz="945"/>
            </a:lvl6pPr>
            <a:lvl7pPr marL="2880360" indent="0">
              <a:buNone/>
              <a:defRPr sz="945"/>
            </a:lvl7pPr>
            <a:lvl8pPr marL="3360420" indent="0">
              <a:buNone/>
              <a:defRPr sz="945"/>
            </a:lvl8pPr>
            <a:lvl9pPr marL="3840480" indent="0">
              <a:buNone/>
              <a:defRPr sz="945"/>
            </a:lvl9pPr>
          </a:lstStyle>
          <a:p>
            <a:pPr lvl="0"/>
            <a:r>
              <a:rPr lang="en-US"/>
              <a:t>Click to edit Master text styles</a:t>
            </a:r>
          </a:p>
        </p:txBody>
      </p:sp>
      <p:sp>
        <p:nvSpPr>
          <p:cNvPr id="4" name="Date Placeholder 3"/>
          <p:cNvSpPr>
            <a:spLocks noGrp="1"/>
          </p:cNvSpPr>
          <p:nvPr>
            <p:ph type="dt" sz="half" idx="10"/>
          </p:nvPr>
        </p:nvSpPr>
        <p:spPr/>
        <p:txBody>
          <a:bodyPr/>
          <a:lstStyle/>
          <a:p>
            <a:fld id="{00AA24DD-01BD-456E-BD6E-B61762DA6723}" type="datetimeFigureOut">
              <a:rPr lang="en-US" smtClean="0"/>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AC2652-1851-4196-875C-F633AE0AD04E}" type="slidenum">
              <a:rPr lang="en-US" smtClean="0"/>
              <a:t>‹#›</a:t>
            </a:fld>
            <a:endParaRPr lang="en-US"/>
          </a:p>
        </p:txBody>
      </p:sp>
    </p:spTree>
    <p:extLst>
      <p:ext uri="{BB962C8B-B14F-4D97-AF65-F5344CB8AC3E}">
        <p14:creationId xmlns:p14="http://schemas.microsoft.com/office/powerpoint/2010/main" val="28979349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40480" y="2702560"/>
            <a:ext cx="6301101" cy="4336965"/>
          </a:xfrm>
        </p:spPr>
        <p:txBody>
          <a:bodyPr/>
          <a:lstStyle>
            <a:lvl1pPr>
              <a:defRPr sz="5040"/>
            </a:lvl1pPr>
          </a:lstStyle>
          <a:p>
            <a:r>
              <a:rPr lang="en-US"/>
              <a:t>Click to edit Master title style</a:t>
            </a:r>
            <a:endParaRPr lang="en-US" dirty="0"/>
          </a:p>
        </p:txBody>
      </p:sp>
      <p:sp>
        <p:nvSpPr>
          <p:cNvPr id="11" name="Text Placeholder 3"/>
          <p:cNvSpPr>
            <a:spLocks noGrp="1"/>
          </p:cNvSpPr>
          <p:nvPr>
            <p:ph type="body" sz="half" idx="14"/>
          </p:nvPr>
        </p:nvSpPr>
        <p:spPr>
          <a:xfrm>
            <a:off x="1520586" y="7039525"/>
            <a:ext cx="5734217" cy="638725"/>
          </a:xfrm>
        </p:spPr>
        <p:txBody>
          <a:bodyPr vert="horz" lIns="91440" tIns="45720" rIns="91440" bIns="45720" rtlCol="0" anchor="t">
            <a:normAutofit/>
          </a:bodyPr>
          <a:lstStyle>
            <a:lvl1pPr marL="0" indent="0">
              <a:buNone/>
              <a:defRPr lang="en-US" sz="1470" b="0" i="0" kern="1200" cap="small" dirty="0">
                <a:solidFill>
                  <a:schemeClr val="bg2">
                    <a:lumMod val="40000"/>
                    <a:lumOff val="60000"/>
                  </a:schemeClr>
                </a:solidFill>
                <a:latin typeface="+mj-lt"/>
                <a:ea typeface="+mj-ea"/>
                <a:cs typeface="+mj-cs"/>
              </a:defRPr>
            </a:lvl1pPr>
            <a:lvl2pPr marL="480060" indent="0">
              <a:buNone/>
              <a:defRPr sz="1260"/>
            </a:lvl2pPr>
            <a:lvl3pPr marL="960120" indent="0">
              <a:buNone/>
              <a:defRPr sz="1050"/>
            </a:lvl3pPr>
            <a:lvl4pPr marL="1440180" indent="0">
              <a:buNone/>
              <a:defRPr sz="945"/>
            </a:lvl4pPr>
            <a:lvl5pPr marL="1920240" indent="0">
              <a:buNone/>
              <a:defRPr sz="945"/>
            </a:lvl5pPr>
            <a:lvl6pPr marL="2400300" indent="0">
              <a:buNone/>
              <a:defRPr sz="945"/>
            </a:lvl6pPr>
            <a:lvl7pPr marL="2880360" indent="0">
              <a:buNone/>
              <a:defRPr sz="945"/>
            </a:lvl7pPr>
            <a:lvl8pPr marL="3360420" indent="0">
              <a:buNone/>
              <a:defRPr sz="945"/>
            </a:lvl8pPr>
            <a:lvl9pPr marL="3840480" indent="0">
              <a:buNone/>
              <a:defRPr sz="945"/>
            </a:lvl9pPr>
          </a:lstStyle>
          <a:p>
            <a:pPr marL="0" lvl="0" indent="0">
              <a:buNone/>
            </a:pPr>
            <a:r>
              <a:rPr lang="en-US"/>
              <a:t>Click to edit Master text styles</a:t>
            </a:r>
          </a:p>
        </p:txBody>
      </p:sp>
      <p:sp>
        <p:nvSpPr>
          <p:cNvPr id="10" name="Text Placeholder 3"/>
          <p:cNvSpPr>
            <a:spLocks noGrp="1"/>
          </p:cNvSpPr>
          <p:nvPr>
            <p:ph type="body" sz="half" idx="2"/>
          </p:nvPr>
        </p:nvSpPr>
        <p:spPr>
          <a:xfrm>
            <a:off x="909764" y="8121226"/>
            <a:ext cx="6952016" cy="3129280"/>
          </a:xfrm>
        </p:spPr>
        <p:txBody>
          <a:bodyPr anchor="ctr">
            <a:normAutofit/>
          </a:bodyPr>
          <a:lstStyle>
            <a:lvl1pPr marL="0" indent="0">
              <a:buNone/>
              <a:defRPr sz="1890"/>
            </a:lvl1pPr>
            <a:lvl2pPr marL="480060" indent="0">
              <a:buNone/>
              <a:defRPr sz="1260"/>
            </a:lvl2pPr>
            <a:lvl3pPr marL="960120" indent="0">
              <a:buNone/>
              <a:defRPr sz="1050"/>
            </a:lvl3pPr>
            <a:lvl4pPr marL="1440180" indent="0">
              <a:buNone/>
              <a:defRPr sz="945"/>
            </a:lvl4pPr>
            <a:lvl5pPr marL="1920240" indent="0">
              <a:buNone/>
              <a:defRPr sz="945"/>
            </a:lvl5pPr>
            <a:lvl6pPr marL="2400300" indent="0">
              <a:buNone/>
              <a:defRPr sz="945"/>
            </a:lvl6pPr>
            <a:lvl7pPr marL="2880360" indent="0">
              <a:buNone/>
              <a:defRPr sz="945"/>
            </a:lvl7pPr>
            <a:lvl8pPr marL="3360420" indent="0">
              <a:buNone/>
              <a:defRPr sz="945"/>
            </a:lvl8pPr>
            <a:lvl9pPr marL="3840480" indent="0">
              <a:buNone/>
              <a:defRPr sz="945"/>
            </a:lvl9pPr>
          </a:lstStyle>
          <a:p>
            <a:pPr lvl="0"/>
            <a:r>
              <a:rPr lang="en-US"/>
              <a:t>Click to edit Master text styles</a:t>
            </a:r>
          </a:p>
        </p:txBody>
      </p:sp>
      <p:sp>
        <p:nvSpPr>
          <p:cNvPr id="4" name="Date Placeholder 3"/>
          <p:cNvSpPr>
            <a:spLocks noGrp="1"/>
          </p:cNvSpPr>
          <p:nvPr>
            <p:ph type="dt" sz="half" idx="10"/>
          </p:nvPr>
        </p:nvSpPr>
        <p:spPr/>
        <p:txBody>
          <a:bodyPr/>
          <a:lstStyle/>
          <a:p>
            <a:fld id="{00AA24DD-01BD-456E-BD6E-B61762DA6723}" type="datetimeFigureOut">
              <a:rPr lang="en-US" smtClean="0"/>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AC2652-1851-4196-875C-F633AE0AD04E}" type="slidenum">
              <a:rPr lang="en-US" smtClean="0"/>
              <a:t>‹#›</a:t>
            </a:fld>
            <a:endParaRPr lang="en-US"/>
          </a:p>
        </p:txBody>
      </p:sp>
      <p:sp>
        <p:nvSpPr>
          <p:cNvPr id="12" name="TextBox 11"/>
          <p:cNvSpPr txBox="1"/>
          <p:nvPr/>
        </p:nvSpPr>
        <p:spPr>
          <a:xfrm>
            <a:off x="707592" y="1813005"/>
            <a:ext cx="631671" cy="2063642"/>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810" dirty="0"/>
              <a:t>“</a:t>
            </a:r>
          </a:p>
        </p:txBody>
      </p:sp>
      <p:sp>
        <p:nvSpPr>
          <p:cNvPr id="15" name="TextBox 14"/>
          <p:cNvSpPr txBox="1"/>
          <p:nvPr/>
        </p:nvSpPr>
        <p:spPr>
          <a:xfrm>
            <a:off x="7349675" y="4879069"/>
            <a:ext cx="631671" cy="2063642"/>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810" dirty="0"/>
              <a:t>”</a:t>
            </a:r>
          </a:p>
        </p:txBody>
      </p:sp>
    </p:spTree>
    <p:extLst>
      <p:ext uri="{BB962C8B-B14F-4D97-AF65-F5344CB8AC3E}">
        <p14:creationId xmlns:p14="http://schemas.microsoft.com/office/powerpoint/2010/main" val="20303419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09764" y="5831842"/>
            <a:ext cx="6952017" cy="3085936"/>
          </a:xfrm>
        </p:spPr>
        <p:txBody>
          <a:bodyPr anchor="b"/>
          <a:lstStyle>
            <a:lvl1pPr algn="l">
              <a:defRPr sz="4200" b="0" cap="none"/>
            </a:lvl1pPr>
          </a:lstStyle>
          <a:p>
            <a:r>
              <a:rPr lang="en-US"/>
              <a:t>Click to edit Master title style</a:t>
            </a:r>
            <a:endParaRPr lang="en-US" dirty="0"/>
          </a:p>
        </p:txBody>
      </p:sp>
      <p:sp>
        <p:nvSpPr>
          <p:cNvPr id="3" name="Text Placeholder 2"/>
          <p:cNvSpPr>
            <a:spLocks noGrp="1"/>
          </p:cNvSpPr>
          <p:nvPr>
            <p:ph type="body" idx="1"/>
          </p:nvPr>
        </p:nvSpPr>
        <p:spPr>
          <a:xfrm>
            <a:off x="909764" y="8917778"/>
            <a:ext cx="6952016" cy="1606080"/>
          </a:xfrm>
        </p:spPr>
        <p:txBody>
          <a:bodyPr anchor="t"/>
          <a:lstStyle>
            <a:lvl1pPr marL="0" indent="0" algn="l">
              <a:buNone/>
              <a:defRPr sz="2100" cap="none">
                <a:solidFill>
                  <a:schemeClr val="bg2">
                    <a:lumMod val="40000"/>
                    <a:lumOff val="60000"/>
                  </a:schemeClr>
                </a:solidFill>
              </a:defRPr>
            </a:lvl1pPr>
            <a:lvl2pPr marL="480060" indent="0">
              <a:buNone/>
              <a:defRPr sz="1890">
                <a:solidFill>
                  <a:schemeClr val="tx1">
                    <a:tint val="75000"/>
                  </a:schemeClr>
                </a:solidFill>
              </a:defRPr>
            </a:lvl2pPr>
            <a:lvl3pPr marL="960120" indent="0">
              <a:buNone/>
              <a:defRPr sz="1680">
                <a:solidFill>
                  <a:schemeClr val="tx1">
                    <a:tint val="75000"/>
                  </a:schemeClr>
                </a:solidFill>
              </a:defRPr>
            </a:lvl3pPr>
            <a:lvl4pPr marL="1440180" indent="0">
              <a:buNone/>
              <a:defRPr sz="1470">
                <a:solidFill>
                  <a:schemeClr val="tx1">
                    <a:tint val="75000"/>
                  </a:schemeClr>
                </a:solidFill>
              </a:defRPr>
            </a:lvl4pPr>
            <a:lvl5pPr marL="1920240" indent="0">
              <a:buNone/>
              <a:defRPr sz="1470">
                <a:solidFill>
                  <a:schemeClr val="tx1">
                    <a:tint val="75000"/>
                  </a:schemeClr>
                </a:solidFill>
              </a:defRPr>
            </a:lvl5pPr>
            <a:lvl6pPr marL="2400300" indent="0">
              <a:buNone/>
              <a:defRPr sz="1470">
                <a:solidFill>
                  <a:schemeClr val="tx1">
                    <a:tint val="75000"/>
                  </a:schemeClr>
                </a:solidFill>
              </a:defRPr>
            </a:lvl6pPr>
            <a:lvl7pPr marL="2880360" indent="0">
              <a:buNone/>
              <a:defRPr sz="1470">
                <a:solidFill>
                  <a:schemeClr val="tx1">
                    <a:tint val="75000"/>
                  </a:schemeClr>
                </a:solidFill>
              </a:defRPr>
            </a:lvl7pPr>
            <a:lvl8pPr marL="3360420" indent="0">
              <a:buNone/>
              <a:defRPr sz="1470">
                <a:solidFill>
                  <a:schemeClr val="tx1">
                    <a:tint val="75000"/>
                  </a:schemeClr>
                </a:solidFill>
              </a:defRPr>
            </a:lvl8pPr>
            <a:lvl9pPr marL="3840480" indent="0">
              <a:buNone/>
              <a:defRPr sz="147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AA24DD-01BD-456E-BD6E-B61762DA6723}" type="datetimeFigureOut">
              <a:rPr lang="en-US" smtClean="0"/>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AC2652-1851-4196-875C-F633AE0AD04E}" type="slidenum">
              <a:rPr lang="en-US" smtClean="0"/>
              <a:t>‹#›</a:t>
            </a:fld>
            <a:endParaRPr lang="en-US"/>
          </a:p>
        </p:txBody>
      </p:sp>
    </p:spTree>
    <p:extLst>
      <p:ext uri="{BB962C8B-B14F-4D97-AF65-F5344CB8AC3E}">
        <p14:creationId xmlns:p14="http://schemas.microsoft.com/office/powerpoint/2010/main" val="9664810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410"/>
            </a:lvl1pPr>
          </a:lstStyle>
          <a:p>
            <a:r>
              <a:rPr lang="en-US"/>
              <a:t>Click to edit Master title style</a:t>
            </a:r>
            <a:endParaRPr lang="en-US" dirty="0"/>
          </a:p>
        </p:txBody>
      </p:sp>
      <p:sp>
        <p:nvSpPr>
          <p:cNvPr id="3" name="Text Placeholder 2"/>
          <p:cNvSpPr>
            <a:spLocks noGrp="1"/>
          </p:cNvSpPr>
          <p:nvPr>
            <p:ph type="body" idx="1"/>
          </p:nvPr>
        </p:nvSpPr>
        <p:spPr>
          <a:xfrm>
            <a:off x="498576" y="3698240"/>
            <a:ext cx="2321261" cy="1075689"/>
          </a:xfrm>
        </p:spPr>
        <p:txBody>
          <a:bodyPr anchor="b">
            <a:noAutofit/>
          </a:bodyPr>
          <a:lstStyle>
            <a:lvl1pPr marL="0" indent="0">
              <a:buNone/>
              <a:defRPr sz="2520" b="0">
                <a:solidFill>
                  <a:schemeClr val="bg2">
                    <a:lumMod val="40000"/>
                    <a:lumOff val="60000"/>
                  </a:schemeClr>
                </a:solidFill>
              </a:defRPr>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16" name="Text Placeholder 3"/>
          <p:cNvSpPr>
            <a:spLocks noGrp="1"/>
          </p:cNvSpPr>
          <p:nvPr>
            <p:ph type="body" sz="half" idx="15"/>
          </p:nvPr>
        </p:nvSpPr>
        <p:spPr>
          <a:xfrm>
            <a:off x="513949" y="4978400"/>
            <a:ext cx="2305888" cy="6700098"/>
          </a:xfrm>
        </p:spPr>
        <p:txBody>
          <a:bodyPr anchor="t">
            <a:normAutofit/>
          </a:bodyPr>
          <a:lstStyle>
            <a:lvl1pPr marL="0" indent="0">
              <a:buNone/>
              <a:defRPr sz="1470"/>
            </a:lvl1pPr>
            <a:lvl2pPr marL="480060" indent="0">
              <a:buNone/>
              <a:defRPr sz="1260"/>
            </a:lvl2pPr>
            <a:lvl3pPr marL="960120" indent="0">
              <a:buNone/>
              <a:defRPr sz="1050"/>
            </a:lvl3pPr>
            <a:lvl4pPr marL="1440180" indent="0">
              <a:buNone/>
              <a:defRPr sz="945"/>
            </a:lvl4pPr>
            <a:lvl5pPr marL="1920240" indent="0">
              <a:buNone/>
              <a:defRPr sz="945"/>
            </a:lvl5pPr>
            <a:lvl6pPr marL="2400300" indent="0">
              <a:buNone/>
              <a:defRPr sz="945"/>
            </a:lvl6pPr>
            <a:lvl7pPr marL="2880360" indent="0">
              <a:buNone/>
              <a:defRPr sz="945"/>
            </a:lvl7pPr>
            <a:lvl8pPr marL="3360420" indent="0">
              <a:buNone/>
              <a:defRPr sz="945"/>
            </a:lvl8pPr>
            <a:lvl9pPr marL="3840480" indent="0">
              <a:buNone/>
              <a:defRPr sz="945"/>
            </a:lvl9pPr>
          </a:lstStyle>
          <a:p>
            <a:pPr lvl="0"/>
            <a:r>
              <a:rPr lang="en-US"/>
              <a:t>Click to edit Master text styles</a:t>
            </a:r>
          </a:p>
        </p:txBody>
      </p:sp>
      <p:sp>
        <p:nvSpPr>
          <p:cNvPr id="5" name="Text Placeholder 4"/>
          <p:cNvSpPr>
            <a:spLocks noGrp="1"/>
          </p:cNvSpPr>
          <p:nvPr>
            <p:ph type="body" sz="quarter" idx="3"/>
          </p:nvPr>
        </p:nvSpPr>
        <p:spPr>
          <a:xfrm>
            <a:off x="3059179" y="3698240"/>
            <a:ext cx="2312892" cy="1075689"/>
          </a:xfrm>
        </p:spPr>
        <p:txBody>
          <a:bodyPr anchor="b">
            <a:noAutofit/>
          </a:bodyPr>
          <a:lstStyle>
            <a:lvl1pPr marL="0" indent="0">
              <a:buNone/>
              <a:defRPr sz="2520" b="0">
                <a:solidFill>
                  <a:schemeClr val="bg2">
                    <a:lumMod val="40000"/>
                    <a:lumOff val="60000"/>
                  </a:schemeClr>
                </a:solidFill>
              </a:defRPr>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19" name="Text Placeholder 3"/>
          <p:cNvSpPr>
            <a:spLocks noGrp="1"/>
          </p:cNvSpPr>
          <p:nvPr>
            <p:ph type="body" sz="half" idx="16"/>
          </p:nvPr>
        </p:nvSpPr>
        <p:spPr>
          <a:xfrm>
            <a:off x="3050866" y="4978400"/>
            <a:ext cx="2321205" cy="6700098"/>
          </a:xfrm>
        </p:spPr>
        <p:txBody>
          <a:bodyPr anchor="t">
            <a:normAutofit/>
          </a:bodyPr>
          <a:lstStyle>
            <a:lvl1pPr marL="0" indent="0">
              <a:buNone/>
              <a:defRPr sz="1470"/>
            </a:lvl1pPr>
            <a:lvl2pPr marL="480060" indent="0">
              <a:buNone/>
              <a:defRPr sz="1260"/>
            </a:lvl2pPr>
            <a:lvl3pPr marL="960120" indent="0">
              <a:buNone/>
              <a:defRPr sz="1050"/>
            </a:lvl3pPr>
            <a:lvl4pPr marL="1440180" indent="0">
              <a:buNone/>
              <a:defRPr sz="945"/>
            </a:lvl4pPr>
            <a:lvl5pPr marL="1920240" indent="0">
              <a:buNone/>
              <a:defRPr sz="945"/>
            </a:lvl5pPr>
            <a:lvl6pPr marL="2400300" indent="0">
              <a:buNone/>
              <a:defRPr sz="945"/>
            </a:lvl6pPr>
            <a:lvl7pPr marL="2880360" indent="0">
              <a:buNone/>
              <a:defRPr sz="945"/>
            </a:lvl7pPr>
            <a:lvl8pPr marL="3360420" indent="0">
              <a:buNone/>
              <a:defRPr sz="945"/>
            </a:lvl8pPr>
            <a:lvl9pPr marL="3840480" indent="0">
              <a:buNone/>
              <a:defRPr sz="945"/>
            </a:lvl9pPr>
          </a:lstStyle>
          <a:p>
            <a:pPr lvl="0"/>
            <a:r>
              <a:rPr lang="en-US"/>
              <a:t>Click to edit Master text styles</a:t>
            </a:r>
          </a:p>
        </p:txBody>
      </p:sp>
      <p:sp>
        <p:nvSpPr>
          <p:cNvPr id="14" name="Text Placeholder 4"/>
          <p:cNvSpPr>
            <a:spLocks noGrp="1"/>
          </p:cNvSpPr>
          <p:nvPr>
            <p:ph type="body" sz="quarter" idx="13"/>
          </p:nvPr>
        </p:nvSpPr>
        <p:spPr>
          <a:xfrm>
            <a:off x="5612163" y="3698240"/>
            <a:ext cx="2309641" cy="1075689"/>
          </a:xfrm>
        </p:spPr>
        <p:txBody>
          <a:bodyPr anchor="b">
            <a:noAutofit/>
          </a:bodyPr>
          <a:lstStyle>
            <a:lvl1pPr marL="0" indent="0">
              <a:buNone/>
              <a:defRPr sz="2520" b="0">
                <a:solidFill>
                  <a:schemeClr val="bg2">
                    <a:lumMod val="40000"/>
                    <a:lumOff val="60000"/>
                  </a:schemeClr>
                </a:solidFill>
              </a:defRPr>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20" name="Text Placeholder 3"/>
          <p:cNvSpPr>
            <a:spLocks noGrp="1"/>
          </p:cNvSpPr>
          <p:nvPr>
            <p:ph type="body" sz="half" idx="17"/>
          </p:nvPr>
        </p:nvSpPr>
        <p:spPr>
          <a:xfrm>
            <a:off x="5612163" y="4978400"/>
            <a:ext cx="2309641" cy="6700098"/>
          </a:xfrm>
        </p:spPr>
        <p:txBody>
          <a:bodyPr anchor="t">
            <a:normAutofit/>
          </a:bodyPr>
          <a:lstStyle>
            <a:lvl1pPr marL="0" indent="0">
              <a:buNone/>
              <a:defRPr sz="1470"/>
            </a:lvl1pPr>
            <a:lvl2pPr marL="480060" indent="0">
              <a:buNone/>
              <a:defRPr sz="1260"/>
            </a:lvl2pPr>
            <a:lvl3pPr marL="960120" indent="0">
              <a:buNone/>
              <a:defRPr sz="1050"/>
            </a:lvl3pPr>
            <a:lvl4pPr marL="1440180" indent="0">
              <a:buNone/>
              <a:defRPr sz="945"/>
            </a:lvl4pPr>
            <a:lvl5pPr marL="1920240" indent="0">
              <a:buNone/>
              <a:defRPr sz="945"/>
            </a:lvl5pPr>
            <a:lvl6pPr marL="2400300" indent="0">
              <a:buNone/>
              <a:defRPr sz="945"/>
            </a:lvl6pPr>
            <a:lvl7pPr marL="2880360" indent="0">
              <a:buNone/>
              <a:defRPr sz="945"/>
            </a:lvl7pPr>
            <a:lvl8pPr marL="3360420" indent="0">
              <a:buNone/>
              <a:defRPr sz="945"/>
            </a:lvl8pPr>
            <a:lvl9pPr marL="3840480" indent="0">
              <a:buNone/>
              <a:defRPr sz="945"/>
            </a:lvl9pPr>
          </a:lstStyle>
          <a:p>
            <a:pPr lvl="0"/>
            <a:r>
              <a:rPr lang="en-US"/>
              <a:t>Click to edit Master text styles</a:t>
            </a:r>
          </a:p>
        </p:txBody>
      </p:sp>
      <p:cxnSp>
        <p:nvCxnSpPr>
          <p:cNvPr id="17" name="Straight Connector 16"/>
          <p:cNvCxnSpPr/>
          <p:nvPr/>
        </p:nvCxnSpPr>
        <p:spPr>
          <a:xfrm>
            <a:off x="2935101" y="3982720"/>
            <a:ext cx="0" cy="739648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484182" y="3982720"/>
            <a:ext cx="0" cy="7404846"/>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0AA24DD-01BD-456E-BD6E-B61762DA6723}" type="datetimeFigureOut">
              <a:rPr lang="en-US" smtClean="0"/>
              <a:t>6/13/2025</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AC2652-1851-4196-875C-F633AE0AD04E}" type="slidenum">
              <a:rPr lang="en-US" smtClean="0"/>
              <a:t>‹#›</a:t>
            </a:fld>
            <a:endParaRPr lang="en-US"/>
          </a:p>
        </p:txBody>
      </p:sp>
    </p:spTree>
    <p:extLst>
      <p:ext uri="{BB962C8B-B14F-4D97-AF65-F5344CB8AC3E}">
        <p14:creationId xmlns:p14="http://schemas.microsoft.com/office/powerpoint/2010/main" val="35883079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410"/>
            </a:lvl1pPr>
          </a:lstStyle>
          <a:p>
            <a:r>
              <a:rPr lang="en-US"/>
              <a:t>Click to edit Master title style</a:t>
            </a:r>
            <a:endParaRPr lang="en-US" dirty="0"/>
          </a:p>
        </p:txBody>
      </p:sp>
      <p:sp>
        <p:nvSpPr>
          <p:cNvPr id="3" name="Text Placeholder 2"/>
          <p:cNvSpPr>
            <a:spLocks noGrp="1"/>
          </p:cNvSpPr>
          <p:nvPr>
            <p:ph type="body" idx="1"/>
          </p:nvPr>
        </p:nvSpPr>
        <p:spPr>
          <a:xfrm>
            <a:off x="513949" y="7935105"/>
            <a:ext cx="2315893" cy="1075689"/>
          </a:xfrm>
        </p:spPr>
        <p:txBody>
          <a:bodyPr anchor="b">
            <a:noAutofit/>
          </a:bodyPr>
          <a:lstStyle>
            <a:lvl1pPr marL="0" indent="0">
              <a:buNone/>
              <a:defRPr sz="2520" b="0">
                <a:solidFill>
                  <a:schemeClr val="bg2">
                    <a:lumMod val="40000"/>
                    <a:lumOff val="60000"/>
                  </a:schemeClr>
                </a:solidFill>
              </a:defRPr>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29" name="Picture Placeholder 2"/>
          <p:cNvSpPr>
            <a:spLocks noGrp="1" noChangeAspect="1"/>
          </p:cNvSpPr>
          <p:nvPr>
            <p:ph type="pic" idx="15"/>
          </p:nvPr>
        </p:nvSpPr>
        <p:spPr>
          <a:xfrm>
            <a:off x="513949" y="4124960"/>
            <a:ext cx="2315893" cy="28448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80"/>
            </a:lvl1pPr>
            <a:lvl2pPr marL="480060" indent="0">
              <a:buNone/>
              <a:defRPr sz="1680"/>
            </a:lvl2pPr>
            <a:lvl3pPr marL="960120" indent="0">
              <a:buNone/>
              <a:defRPr sz="1680"/>
            </a:lvl3pPr>
            <a:lvl4pPr marL="1440180" indent="0">
              <a:buNone/>
              <a:defRPr sz="1680"/>
            </a:lvl4pPr>
            <a:lvl5pPr marL="1920240" indent="0">
              <a:buNone/>
              <a:defRPr sz="1680"/>
            </a:lvl5pPr>
            <a:lvl6pPr marL="2400300" indent="0">
              <a:buNone/>
              <a:defRPr sz="1680"/>
            </a:lvl6pPr>
            <a:lvl7pPr marL="2880360" indent="0">
              <a:buNone/>
              <a:defRPr sz="1680"/>
            </a:lvl7pPr>
            <a:lvl8pPr marL="3360420" indent="0">
              <a:buNone/>
              <a:defRPr sz="1680"/>
            </a:lvl8pPr>
            <a:lvl9pPr marL="3840480" indent="0">
              <a:buNone/>
              <a:defRPr sz="1680"/>
            </a:lvl9pPr>
          </a:lstStyle>
          <a:p>
            <a:r>
              <a:rPr lang="en-US"/>
              <a:t>Click icon to add picture</a:t>
            </a:r>
            <a:endParaRPr lang="en-US" dirty="0"/>
          </a:p>
        </p:txBody>
      </p:sp>
      <p:sp>
        <p:nvSpPr>
          <p:cNvPr id="22" name="Text Placeholder 3"/>
          <p:cNvSpPr>
            <a:spLocks noGrp="1"/>
          </p:cNvSpPr>
          <p:nvPr>
            <p:ph type="body" sz="half" idx="18"/>
          </p:nvPr>
        </p:nvSpPr>
        <p:spPr>
          <a:xfrm>
            <a:off x="513949" y="9010797"/>
            <a:ext cx="2315893" cy="1230486"/>
          </a:xfrm>
        </p:spPr>
        <p:txBody>
          <a:bodyPr anchor="t">
            <a:normAutofit/>
          </a:bodyPr>
          <a:lstStyle>
            <a:lvl1pPr marL="0" indent="0">
              <a:buNone/>
              <a:defRPr sz="1470"/>
            </a:lvl1pPr>
            <a:lvl2pPr marL="480060" indent="0">
              <a:buNone/>
              <a:defRPr sz="1260"/>
            </a:lvl2pPr>
            <a:lvl3pPr marL="960120" indent="0">
              <a:buNone/>
              <a:defRPr sz="1050"/>
            </a:lvl3pPr>
            <a:lvl4pPr marL="1440180" indent="0">
              <a:buNone/>
              <a:defRPr sz="945"/>
            </a:lvl4pPr>
            <a:lvl5pPr marL="1920240" indent="0">
              <a:buNone/>
              <a:defRPr sz="945"/>
            </a:lvl5pPr>
            <a:lvl6pPr marL="2400300" indent="0">
              <a:buNone/>
              <a:defRPr sz="945"/>
            </a:lvl6pPr>
            <a:lvl7pPr marL="2880360" indent="0">
              <a:buNone/>
              <a:defRPr sz="945"/>
            </a:lvl7pPr>
            <a:lvl8pPr marL="3360420" indent="0">
              <a:buNone/>
              <a:defRPr sz="945"/>
            </a:lvl8pPr>
            <a:lvl9pPr marL="3840480" indent="0">
              <a:buNone/>
              <a:defRPr sz="945"/>
            </a:lvl9pPr>
          </a:lstStyle>
          <a:p>
            <a:pPr lvl="0"/>
            <a:r>
              <a:rPr lang="en-US"/>
              <a:t>Click to edit Master text styles</a:t>
            </a:r>
          </a:p>
        </p:txBody>
      </p:sp>
      <p:sp>
        <p:nvSpPr>
          <p:cNvPr id="5" name="Text Placeholder 4"/>
          <p:cNvSpPr>
            <a:spLocks noGrp="1"/>
          </p:cNvSpPr>
          <p:nvPr>
            <p:ph type="body" sz="quarter" idx="3"/>
          </p:nvPr>
        </p:nvSpPr>
        <p:spPr>
          <a:xfrm>
            <a:off x="3063682" y="7935105"/>
            <a:ext cx="2308389" cy="1075689"/>
          </a:xfrm>
        </p:spPr>
        <p:txBody>
          <a:bodyPr anchor="b">
            <a:noAutofit/>
          </a:bodyPr>
          <a:lstStyle>
            <a:lvl1pPr marL="0" indent="0">
              <a:buNone/>
              <a:defRPr sz="2520" b="0">
                <a:solidFill>
                  <a:schemeClr val="bg2">
                    <a:lumMod val="40000"/>
                    <a:lumOff val="60000"/>
                  </a:schemeClr>
                </a:solidFill>
              </a:defRPr>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30" name="Picture Placeholder 2"/>
          <p:cNvSpPr>
            <a:spLocks noGrp="1" noChangeAspect="1"/>
          </p:cNvSpPr>
          <p:nvPr>
            <p:ph type="pic" idx="21"/>
          </p:nvPr>
        </p:nvSpPr>
        <p:spPr>
          <a:xfrm>
            <a:off x="3063681" y="4124960"/>
            <a:ext cx="2308389" cy="28448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80"/>
            </a:lvl1pPr>
            <a:lvl2pPr marL="480060" indent="0">
              <a:buNone/>
              <a:defRPr sz="1680"/>
            </a:lvl2pPr>
            <a:lvl3pPr marL="960120" indent="0">
              <a:buNone/>
              <a:defRPr sz="1680"/>
            </a:lvl3pPr>
            <a:lvl4pPr marL="1440180" indent="0">
              <a:buNone/>
              <a:defRPr sz="1680"/>
            </a:lvl4pPr>
            <a:lvl5pPr marL="1920240" indent="0">
              <a:buNone/>
              <a:defRPr sz="1680"/>
            </a:lvl5pPr>
            <a:lvl6pPr marL="2400300" indent="0">
              <a:buNone/>
              <a:defRPr sz="1680"/>
            </a:lvl6pPr>
            <a:lvl7pPr marL="2880360" indent="0">
              <a:buNone/>
              <a:defRPr sz="1680"/>
            </a:lvl7pPr>
            <a:lvl8pPr marL="3360420" indent="0">
              <a:buNone/>
              <a:defRPr sz="1680"/>
            </a:lvl8pPr>
            <a:lvl9pPr marL="3840480" indent="0">
              <a:buNone/>
              <a:defRPr sz="1680"/>
            </a:lvl9pPr>
          </a:lstStyle>
          <a:p>
            <a:r>
              <a:rPr lang="en-US"/>
              <a:t>Click icon to add picture</a:t>
            </a:r>
            <a:endParaRPr lang="en-US" dirty="0"/>
          </a:p>
        </p:txBody>
      </p:sp>
      <p:sp>
        <p:nvSpPr>
          <p:cNvPr id="23" name="Text Placeholder 3"/>
          <p:cNvSpPr>
            <a:spLocks noGrp="1"/>
          </p:cNvSpPr>
          <p:nvPr>
            <p:ph type="body" sz="half" idx="19"/>
          </p:nvPr>
        </p:nvSpPr>
        <p:spPr>
          <a:xfrm>
            <a:off x="3062615" y="9010795"/>
            <a:ext cx="2311447" cy="1230486"/>
          </a:xfrm>
        </p:spPr>
        <p:txBody>
          <a:bodyPr anchor="t">
            <a:normAutofit/>
          </a:bodyPr>
          <a:lstStyle>
            <a:lvl1pPr marL="0" indent="0">
              <a:buNone/>
              <a:defRPr sz="1470"/>
            </a:lvl1pPr>
            <a:lvl2pPr marL="480060" indent="0">
              <a:buNone/>
              <a:defRPr sz="1260"/>
            </a:lvl2pPr>
            <a:lvl3pPr marL="960120" indent="0">
              <a:buNone/>
              <a:defRPr sz="1050"/>
            </a:lvl3pPr>
            <a:lvl4pPr marL="1440180" indent="0">
              <a:buNone/>
              <a:defRPr sz="945"/>
            </a:lvl4pPr>
            <a:lvl5pPr marL="1920240" indent="0">
              <a:buNone/>
              <a:defRPr sz="945"/>
            </a:lvl5pPr>
            <a:lvl6pPr marL="2400300" indent="0">
              <a:buNone/>
              <a:defRPr sz="945"/>
            </a:lvl6pPr>
            <a:lvl7pPr marL="2880360" indent="0">
              <a:buNone/>
              <a:defRPr sz="945"/>
            </a:lvl7pPr>
            <a:lvl8pPr marL="3360420" indent="0">
              <a:buNone/>
              <a:defRPr sz="945"/>
            </a:lvl8pPr>
            <a:lvl9pPr marL="3840480" indent="0">
              <a:buNone/>
              <a:defRPr sz="945"/>
            </a:lvl9pPr>
          </a:lstStyle>
          <a:p>
            <a:pPr lvl="0"/>
            <a:r>
              <a:rPr lang="en-US"/>
              <a:t>Click to edit Master text styles</a:t>
            </a:r>
          </a:p>
        </p:txBody>
      </p:sp>
      <p:sp>
        <p:nvSpPr>
          <p:cNvPr id="14" name="Text Placeholder 4"/>
          <p:cNvSpPr>
            <a:spLocks noGrp="1"/>
          </p:cNvSpPr>
          <p:nvPr>
            <p:ph type="body" sz="quarter" idx="13"/>
          </p:nvPr>
        </p:nvSpPr>
        <p:spPr>
          <a:xfrm>
            <a:off x="5612163" y="7935105"/>
            <a:ext cx="2309641" cy="1075689"/>
          </a:xfrm>
        </p:spPr>
        <p:txBody>
          <a:bodyPr anchor="b">
            <a:noAutofit/>
          </a:bodyPr>
          <a:lstStyle>
            <a:lvl1pPr marL="0" indent="0">
              <a:buNone/>
              <a:defRPr sz="2520" b="0">
                <a:solidFill>
                  <a:schemeClr val="bg2">
                    <a:lumMod val="40000"/>
                    <a:lumOff val="60000"/>
                  </a:schemeClr>
                </a:solidFill>
              </a:defRPr>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31" name="Picture Placeholder 2"/>
          <p:cNvSpPr>
            <a:spLocks noGrp="1" noChangeAspect="1"/>
          </p:cNvSpPr>
          <p:nvPr>
            <p:ph type="pic" idx="22"/>
          </p:nvPr>
        </p:nvSpPr>
        <p:spPr>
          <a:xfrm>
            <a:off x="5612162" y="4124960"/>
            <a:ext cx="2309641" cy="28448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80"/>
            </a:lvl1pPr>
            <a:lvl2pPr marL="480060" indent="0">
              <a:buNone/>
              <a:defRPr sz="1680"/>
            </a:lvl2pPr>
            <a:lvl3pPr marL="960120" indent="0">
              <a:buNone/>
              <a:defRPr sz="1680"/>
            </a:lvl3pPr>
            <a:lvl4pPr marL="1440180" indent="0">
              <a:buNone/>
              <a:defRPr sz="1680"/>
            </a:lvl4pPr>
            <a:lvl5pPr marL="1920240" indent="0">
              <a:buNone/>
              <a:defRPr sz="1680"/>
            </a:lvl5pPr>
            <a:lvl6pPr marL="2400300" indent="0">
              <a:buNone/>
              <a:defRPr sz="1680"/>
            </a:lvl6pPr>
            <a:lvl7pPr marL="2880360" indent="0">
              <a:buNone/>
              <a:defRPr sz="1680"/>
            </a:lvl7pPr>
            <a:lvl8pPr marL="3360420" indent="0">
              <a:buNone/>
              <a:defRPr sz="1680"/>
            </a:lvl8pPr>
            <a:lvl9pPr marL="3840480" indent="0">
              <a:buNone/>
              <a:defRPr sz="1680"/>
            </a:lvl9pPr>
          </a:lstStyle>
          <a:p>
            <a:r>
              <a:rPr lang="en-US"/>
              <a:t>Click icon to add picture</a:t>
            </a:r>
            <a:endParaRPr lang="en-US" dirty="0"/>
          </a:p>
        </p:txBody>
      </p:sp>
      <p:sp>
        <p:nvSpPr>
          <p:cNvPr id="24" name="Text Placeholder 3"/>
          <p:cNvSpPr>
            <a:spLocks noGrp="1"/>
          </p:cNvSpPr>
          <p:nvPr>
            <p:ph type="body" sz="half" idx="20"/>
          </p:nvPr>
        </p:nvSpPr>
        <p:spPr>
          <a:xfrm>
            <a:off x="5612066" y="9010791"/>
            <a:ext cx="2312700" cy="1230486"/>
          </a:xfrm>
        </p:spPr>
        <p:txBody>
          <a:bodyPr anchor="t">
            <a:normAutofit/>
          </a:bodyPr>
          <a:lstStyle>
            <a:lvl1pPr marL="0" indent="0">
              <a:buNone/>
              <a:defRPr sz="1470"/>
            </a:lvl1pPr>
            <a:lvl2pPr marL="480060" indent="0">
              <a:buNone/>
              <a:defRPr sz="1260"/>
            </a:lvl2pPr>
            <a:lvl3pPr marL="960120" indent="0">
              <a:buNone/>
              <a:defRPr sz="1050"/>
            </a:lvl3pPr>
            <a:lvl4pPr marL="1440180" indent="0">
              <a:buNone/>
              <a:defRPr sz="945"/>
            </a:lvl4pPr>
            <a:lvl5pPr marL="1920240" indent="0">
              <a:buNone/>
              <a:defRPr sz="945"/>
            </a:lvl5pPr>
            <a:lvl6pPr marL="2400300" indent="0">
              <a:buNone/>
              <a:defRPr sz="945"/>
            </a:lvl6pPr>
            <a:lvl7pPr marL="2880360" indent="0">
              <a:buNone/>
              <a:defRPr sz="945"/>
            </a:lvl7pPr>
            <a:lvl8pPr marL="3360420" indent="0">
              <a:buNone/>
              <a:defRPr sz="945"/>
            </a:lvl8pPr>
            <a:lvl9pPr marL="3840480" indent="0">
              <a:buNone/>
              <a:defRPr sz="945"/>
            </a:lvl9pPr>
          </a:lstStyle>
          <a:p>
            <a:pPr lvl="0"/>
            <a:r>
              <a:rPr lang="en-US"/>
              <a:t>Click to edit Master text styles</a:t>
            </a:r>
          </a:p>
        </p:txBody>
      </p:sp>
      <p:cxnSp>
        <p:nvCxnSpPr>
          <p:cNvPr id="19" name="Straight Connector 18"/>
          <p:cNvCxnSpPr/>
          <p:nvPr/>
        </p:nvCxnSpPr>
        <p:spPr>
          <a:xfrm>
            <a:off x="2935101" y="3982720"/>
            <a:ext cx="0" cy="739648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484182" y="3982720"/>
            <a:ext cx="0" cy="7404846"/>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0AA24DD-01BD-456E-BD6E-B61762DA6723}" type="datetimeFigureOut">
              <a:rPr lang="en-US" smtClean="0"/>
              <a:t>6/13/2025</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AC2652-1851-4196-875C-F633AE0AD04E}" type="slidenum">
              <a:rPr lang="en-US" smtClean="0"/>
              <a:t>‹#›</a:t>
            </a:fld>
            <a:endParaRPr lang="en-US"/>
          </a:p>
        </p:txBody>
      </p:sp>
    </p:spTree>
    <p:extLst>
      <p:ext uri="{BB962C8B-B14F-4D97-AF65-F5344CB8AC3E}">
        <p14:creationId xmlns:p14="http://schemas.microsoft.com/office/powerpoint/2010/main" val="37083584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AA24DD-01BD-456E-BD6E-B61762DA6723}" type="datetimeFigureOut">
              <a:rPr lang="en-US" smtClean="0"/>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AC2652-1851-4196-875C-F633AE0AD04E}" type="slidenum">
              <a:rPr lang="en-US" smtClean="0"/>
              <a:t>‹#›</a:t>
            </a:fld>
            <a:endParaRPr lang="en-US"/>
          </a:p>
        </p:txBody>
      </p:sp>
    </p:spTree>
    <p:extLst>
      <p:ext uri="{BB962C8B-B14F-4D97-AF65-F5344CB8AC3E}">
        <p14:creationId xmlns:p14="http://schemas.microsoft.com/office/powerpoint/2010/main" val="41338417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1271" y="803067"/>
            <a:ext cx="1380533" cy="10875433"/>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513949" y="1443316"/>
            <a:ext cx="5847253" cy="1023518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AA24DD-01BD-456E-BD6E-B61762DA6723}" type="datetimeFigureOut">
              <a:rPr lang="en-US" smtClean="0"/>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AC2652-1851-4196-875C-F633AE0AD04E}" type="slidenum">
              <a:rPr lang="en-US" smtClean="0"/>
              <a:t>‹#›</a:t>
            </a:fld>
            <a:endParaRPr lang="en-US"/>
          </a:p>
        </p:txBody>
      </p:sp>
    </p:spTree>
    <p:extLst>
      <p:ext uri="{BB962C8B-B14F-4D97-AF65-F5344CB8AC3E}">
        <p14:creationId xmlns:p14="http://schemas.microsoft.com/office/powerpoint/2010/main" val="42440926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3">
                <a:lumMod val="89000"/>
              </a:schemeClr>
            </a:gs>
            <a:gs pos="23000">
              <a:schemeClr val="accent3">
                <a:lumMod val="89000"/>
              </a:schemeClr>
            </a:gs>
            <a:gs pos="69000">
              <a:schemeClr val="accent3">
                <a:lumMod val="75000"/>
              </a:schemeClr>
            </a:gs>
            <a:gs pos="97000">
              <a:schemeClr val="accent3">
                <a:lumMod val="7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2" name="Oval 21"/>
          <p:cNvSpPr/>
          <p:nvPr/>
        </p:nvSpPr>
        <p:spPr>
          <a:xfrm>
            <a:off x="6614404" y="3129280"/>
            <a:ext cx="2960370" cy="526288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974324" y="-853440"/>
            <a:ext cx="1680210" cy="298704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614404" y="11379200"/>
            <a:ext cx="1040130" cy="184912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61687" y="4978400"/>
            <a:ext cx="4400550" cy="78232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81777" y="5405120"/>
            <a:ext cx="2480310" cy="440944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8132926" y="0"/>
            <a:ext cx="720090" cy="2052322"/>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508946" y="845073"/>
            <a:ext cx="7408149" cy="2614323"/>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69085" y="3832127"/>
            <a:ext cx="7047237" cy="783156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65244" y="3507076"/>
            <a:ext cx="1849118" cy="240092"/>
          </a:xfrm>
          <a:prstGeom prst="rect">
            <a:avLst/>
          </a:prstGeom>
        </p:spPr>
        <p:txBody>
          <a:bodyPr vert="horz" lIns="91440" tIns="45720" rIns="91440" bIns="45720" rtlCol="0" anchor="t"/>
          <a:lstStyle>
            <a:lvl1pPr algn="l">
              <a:defRPr sz="1155" b="0" i="0">
                <a:solidFill>
                  <a:schemeClr val="tx1">
                    <a:tint val="75000"/>
                    <a:alpha val="60000"/>
                  </a:schemeClr>
                </a:solidFill>
              </a:defRPr>
            </a:lvl1pPr>
          </a:lstStyle>
          <a:p>
            <a:fld id="{00AA24DD-01BD-456E-BD6E-B61762DA6723}" type="datetimeFigureOut">
              <a:rPr lang="en-US" smtClean="0"/>
              <a:t>6/13/2025</a:t>
            </a:fld>
            <a:endParaRPr lang="en-US"/>
          </a:p>
        </p:txBody>
      </p:sp>
      <p:sp>
        <p:nvSpPr>
          <p:cNvPr id="5" name="Footer Placeholder 4"/>
          <p:cNvSpPr>
            <a:spLocks noGrp="1"/>
          </p:cNvSpPr>
          <p:nvPr>
            <p:ph type="ftr" sz="quarter" idx="3"/>
          </p:nvPr>
        </p:nvSpPr>
        <p:spPr>
          <a:xfrm rot="5400000">
            <a:off x="4968919" y="6184995"/>
            <a:ext cx="7204951" cy="240093"/>
          </a:xfrm>
          <a:prstGeom prst="rect">
            <a:avLst/>
          </a:prstGeom>
        </p:spPr>
        <p:txBody>
          <a:bodyPr vert="horz" lIns="91440" tIns="45720" rIns="91440" bIns="45720" rtlCol="0" anchor="b"/>
          <a:lstStyle>
            <a:lvl1pPr algn="l">
              <a:defRPr sz="1155"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8154753" y="552041"/>
            <a:ext cx="660254" cy="1433016"/>
          </a:xfrm>
          <a:prstGeom prst="rect">
            <a:avLst/>
          </a:prstGeom>
        </p:spPr>
        <p:txBody>
          <a:bodyPr vert="horz" lIns="91440" tIns="45720" rIns="91440" bIns="45720" rtlCol="0" anchor="b"/>
          <a:lstStyle>
            <a:lvl1pPr algn="ctr">
              <a:defRPr sz="2941" b="0" i="0">
                <a:solidFill>
                  <a:schemeClr val="tx1">
                    <a:tint val="75000"/>
                  </a:schemeClr>
                </a:solidFill>
              </a:defRPr>
            </a:lvl1pPr>
          </a:lstStyle>
          <a:p>
            <a:fld id="{A6AC2652-1851-4196-875C-F633AE0AD04E}" type="slidenum">
              <a:rPr lang="en-US" smtClean="0"/>
              <a:t>‹#›</a:t>
            </a:fld>
            <a:endParaRPr lang="en-US"/>
          </a:p>
        </p:txBody>
      </p:sp>
    </p:spTree>
    <p:extLst>
      <p:ext uri="{BB962C8B-B14F-4D97-AF65-F5344CB8AC3E}">
        <p14:creationId xmlns:p14="http://schemas.microsoft.com/office/powerpoint/2010/main" val="418594594"/>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80067" rtl="0" eaLnBrk="1" latinLnBrk="0" hangingPunct="1">
        <a:spcBef>
          <a:spcPct val="0"/>
        </a:spcBef>
        <a:buNone/>
        <a:defRPr sz="441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0051" indent="-360051" algn="l" defTabSz="480067" rtl="0" eaLnBrk="1" latinLnBrk="0" hangingPunct="1">
        <a:spcBef>
          <a:spcPts val="1050"/>
        </a:spcBef>
        <a:spcAft>
          <a:spcPts val="0"/>
        </a:spcAft>
        <a:buClr>
          <a:schemeClr val="bg2">
            <a:lumMod val="40000"/>
            <a:lumOff val="60000"/>
          </a:schemeClr>
        </a:buClr>
        <a:buSzPct val="80000"/>
        <a:buFont typeface="Wingdings 3" charset="2"/>
        <a:buChar char=""/>
        <a:defRPr sz="2100" b="0" i="0" kern="1200">
          <a:solidFill>
            <a:schemeClr val="tx1"/>
          </a:solidFill>
          <a:latin typeface="+mj-lt"/>
          <a:ea typeface="+mj-ea"/>
          <a:cs typeface="+mj-cs"/>
        </a:defRPr>
      </a:lvl1pPr>
      <a:lvl2pPr marL="780110" indent="-300043" algn="l" defTabSz="480067" rtl="0" eaLnBrk="1" latinLnBrk="0" hangingPunct="1">
        <a:spcBef>
          <a:spcPts val="1050"/>
        </a:spcBef>
        <a:spcAft>
          <a:spcPts val="0"/>
        </a:spcAft>
        <a:buClr>
          <a:schemeClr val="bg2">
            <a:lumMod val="40000"/>
            <a:lumOff val="60000"/>
          </a:schemeClr>
        </a:buClr>
        <a:buSzPct val="80000"/>
        <a:buFont typeface="Wingdings 3" charset="2"/>
        <a:buChar char=""/>
        <a:defRPr sz="1890" b="0" i="0" kern="1200">
          <a:solidFill>
            <a:schemeClr val="tx1"/>
          </a:solidFill>
          <a:latin typeface="+mj-lt"/>
          <a:ea typeface="+mj-ea"/>
          <a:cs typeface="+mj-cs"/>
        </a:defRPr>
      </a:lvl2pPr>
      <a:lvl3pPr marL="1200171" indent="-240034" algn="l" defTabSz="480067" rtl="0" eaLnBrk="1" latinLnBrk="0" hangingPunct="1">
        <a:spcBef>
          <a:spcPts val="1050"/>
        </a:spcBef>
        <a:spcAft>
          <a:spcPts val="0"/>
        </a:spcAft>
        <a:buClr>
          <a:schemeClr val="bg2">
            <a:lumMod val="40000"/>
            <a:lumOff val="60000"/>
          </a:schemeClr>
        </a:buClr>
        <a:buSzPct val="80000"/>
        <a:buFont typeface="Wingdings 3" charset="2"/>
        <a:buChar char=""/>
        <a:defRPr sz="1680" b="0" i="0" kern="1200">
          <a:solidFill>
            <a:schemeClr val="tx1"/>
          </a:solidFill>
          <a:latin typeface="+mj-lt"/>
          <a:ea typeface="+mj-ea"/>
          <a:cs typeface="+mj-cs"/>
        </a:defRPr>
      </a:lvl3pPr>
      <a:lvl4pPr marL="1680238" indent="-240034" algn="l" defTabSz="480067" rtl="0" eaLnBrk="1" latinLnBrk="0" hangingPunct="1">
        <a:spcBef>
          <a:spcPts val="1050"/>
        </a:spcBef>
        <a:spcAft>
          <a:spcPts val="0"/>
        </a:spcAft>
        <a:buClr>
          <a:schemeClr val="bg2">
            <a:lumMod val="40000"/>
            <a:lumOff val="60000"/>
          </a:schemeClr>
        </a:buClr>
        <a:buSzPct val="80000"/>
        <a:buFont typeface="Wingdings 3" charset="2"/>
        <a:buChar char=""/>
        <a:defRPr sz="1470" b="0" i="0" kern="1200">
          <a:solidFill>
            <a:schemeClr val="tx1"/>
          </a:solidFill>
          <a:latin typeface="+mj-lt"/>
          <a:ea typeface="+mj-ea"/>
          <a:cs typeface="+mj-cs"/>
        </a:defRPr>
      </a:lvl4pPr>
      <a:lvl5pPr marL="2160306" indent="-240034" algn="l" defTabSz="480067" rtl="0" eaLnBrk="1" latinLnBrk="0" hangingPunct="1">
        <a:spcBef>
          <a:spcPts val="1050"/>
        </a:spcBef>
        <a:spcAft>
          <a:spcPts val="0"/>
        </a:spcAft>
        <a:buClr>
          <a:schemeClr val="bg2">
            <a:lumMod val="40000"/>
            <a:lumOff val="60000"/>
          </a:schemeClr>
        </a:buClr>
        <a:buSzPct val="80000"/>
        <a:buFont typeface="Wingdings 3" charset="2"/>
        <a:buChar char=""/>
        <a:defRPr sz="1470" b="0" i="0" kern="1200">
          <a:solidFill>
            <a:schemeClr val="tx1"/>
          </a:solidFill>
          <a:latin typeface="+mj-lt"/>
          <a:ea typeface="+mj-ea"/>
          <a:cs typeface="+mj-cs"/>
        </a:defRPr>
      </a:lvl5pPr>
      <a:lvl6pPr marL="2640374" indent="-240034" algn="l" defTabSz="480067" rtl="0" eaLnBrk="1" latinLnBrk="0" hangingPunct="1">
        <a:spcBef>
          <a:spcPts val="1050"/>
        </a:spcBef>
        <a:spcAft>
          <a:spcPts val="0"/>
        </a:spcAft>
        <a:buClr>
          <a:schemeClr val="bg2">
            <a:lumMod val="40000"/>
            <a:lumOff val="60000"/>
          </a:schemeClr>
        </a:buClr>
        <a:buSzPct val="80000"/>
        <a:buFont typeface="Wingdings 3" charset="2"/>
        <a:buChar char=""/>
        <a:defRPr sz="1470" b="0" i="0" kern="1200">
          <a:solidFill>
            <a:schemeClr val="tx1"/>
          </a:solidFill>
          <a:latin typeface="+mj-lt"/>
          <a:ea typeface="+mj-ea"/>
          <a:cs typeface="+mj-cs"/>
        </a:defRPr>
      </a:lvl6pPr>
      <a:lvl7pPr marL="3120441" indent="-240034" algn="l" defTabSz="480067" rtl="0" eaLnBrk="1" latinLnBrk="0" hangingPunct="1">
        <a:spcBef>
          <a:spcPts val="1050"/>
        </a:spcBef>
        <a:spcAft>
          <a:spcPts val="0"/>
        </a:spcAft>
        <a:buClr>
          <a:schemeClr val="bg2">
            <a:lumMod val="40000"/>
            <a:lumOff val="60000"/>
          </a:schemeClr>
        </a:buClr>
        <a:buSzPct val="80000"/>
        <a:buFont typeface="Wingdings 3" charset="2"/>
        <a:buChar char=""/>
        <a:defRPr sz="1470" b="0" i="0" kern="1200">
          <a:solidFill>
            <a:schemeClr val="tx1"/>
          </a:solidFill>
          <a:latin typeface="+mj-lt"/>
          <a:ea typeface="+mj-ea"/>
          <a:cs typeface="+mj-cs"/>
        </a:defRPr>
      </a:lvl7pPr>
      <a:lvl8pPr marL="3600510" indent="-240034" algn="l" defTabSz="480067" rtl="0" eaLnBrk="1" latinLnBrk="0" hangingPunct="1">
        <a:spcBef>
          <a:spcPts val="1050"/>
        </a:spcBef>
        <a:spcAft>
          <a:spcPts val="0"/>
        </a:spcAft>
        <a:buClr>
          <a:schemeClr val="bg2">
            <a:lumMod val="40000"/>
            <a:lumOff val="60000"/>
          </a:schemeClr>
        </a:buClr>
        <a:buSzPct val="80000"/>
        <a:buFont typeface="Wingdings 3" charset="2"/>
        <a:buChar char=""/>
        <a:defRPr sz="1470" b="0" i="0" kern="1200">
          <a:solidFill>
            <a:schemeClr val="tx1"/>
          </a:solidFill>
          <a:latin typeface="+mj-lt"/>
          <a:ea typeface="+mj-ea"/>
          <a:cs typeface="+mj-cs"/>
        </a:defRPr>
      </a:lvl8pPr>
      <a:lvl9pPr marL="4080577" indent="-240034" algn="l" defTabSz="480067" rtl="0" eaLnBrk="1" latinLnBrk="0" hangingPunct="1">
        <a:spcBef>
          <a:spcPts val="1050"/>
        </a:spcBef>
        <a:spcAft>
          <a:spcPts val="0"/>
        </a:spcAft>
        <a:buClr>
          <a:schemeClr val="bg2">
            <a:lumMod val="40000"/>
            <a:lumOff val="60000"/>
          </a:schemeClr>
        </a:buClr>
        <a:buSzPct val="80000"/>
        <a:buFont typeface="Wingdings 3" charset="2"/>
        <a:buChar char=""/>
        <a:defRPr sz="1470" b="0" i="0" kern="1200">
          <a:solidFill>
            <a:schemeClr val="tx1"/>
          </a:solidFill>
          <a:latin typeface="+mj-lt"/>
          <a:ea typeface="+mj-ea"/>
          <a:cs typeface="+mj-cs"/>
        </a:defRPr>
      </a:lvl9pPr>
    </p:bodyStyle>
    <p:otherStyle>
      <a:defPPr>
        <a:defRPr lang="en-US"/>
      </a:defPPr>
      <a:lvl1pPr marL="0" algn="l" defTabSz="480067" rtl="0" eaLnBrk="1" latinLnBrk="0" hangingPunct="1">
        <a:defRPr sz="1890" kern="1200">
          <a:solidFill>
            <a:schemeClr val="tx1"/>
          </a:solidFill>
          <a:latin typeface="+mn-lt"/>
          <a:ea typeface="+mn-ea"/>
          <a:cs typeface="+mn-cs"/>
        </a:defRPr>
      </a:lvl1pPr>
      <a:lvl2pPr marL="480067" algn="l" defTabSz="480067" rtl="0" eaLnBrk="1" latinLnBrk="0" hangingPunct="1">
        <a:defRPr sz="1890" kern="1200">
          <a:solidFill>
            <a:schemeClr val="tx1"/>
          </a:solidFill>
          <a:latin typeface="+mn-lt"/>
          <a:ea typeface="+mn-ea"/>
          <a:cs typeface="+mn-cs"/>
        </a:defRPr>
      </a:lvl2pPr>
      <a:lvl3pPr marL="960136" algn="l" defTabSz="480067" rtl="0" eaLnBrk="1" latinLnBrk="0" hangingPunct="1">
        <a:defRPr sz="1890" kern="1200">
          <a:solidFill>
            <a:schemeClr val="tx1"/>
          </a:solidFill>
          <a:latin typeface="+mn-lt"/>
          <a:ea typeface="+mn-ea"/>
          <a:cs typeface="+mn-cs"/>
        </a:defRPr>
      </a:lvl3pPr>
      <a:lvl4pPr marL="1440203" algn="l" defTabSz="480067" rtl="0" eaLnBrk="1" latinLnBrk="0" hangingPunct="1">
        <a:defRPr sz="1890" kern="1200">
          <a:solidFill>
            <a:schemeClr val="tx1"/>
          </a:solidFill>
          <a:latin typeface="+mn-lt"/>
          <a:ea typeface="+mn-ea"/>
          <a:cs typeface="+mn-cs"/>
        </a:defRPr>
      </a:lvl4pPr>
      <a:lvl5pPr marL="1920273" algn="l" defTabSz="480067" rtl="0" eaLnBrk="1" latinLnBrk="0" hangingPunct="1">
        <a:defRPr sz="1890" kern="1200">
          <a:solidFill>
            <a:schemeClr val="tx1"/>
          </a:solidFill>
          <a:latin typeface="+mn-lt"/>
          <a:ea typeface="+mn-ea"/>
          <a:cs typeface="+mn-cs"/>
        </a:defRPr>
      </a:lvl5pPr>
      <a:lvl6pPr marL="2400340" algn="l" defTabSz="480067" rtl="0" eaLnBrk="1" latinLnBrk="0" hangingPunct="1">
        <a:defRPr sz="1890" kern="1200">
          <a:solidFill>
            <a:schemeClr val="tx1"/>
          </a:solidFill>
          <a:latin typeface="+mn-lt"/>
          <a:ea typeface="+mn-ea"/>
          <a:cs typeface="+mn-cs"/>
        </a:defRPr>
      </a:lvl6pPr>
      <a:lvl7pPr marL="2880408" algn="l" defTabSz="480067" rtl="0" eaLnBrk="1" latinLnBrk="0" hangingPunct="1">
        <a:defRPr sz="1890" kern="1200">
          <a:solidFill>
            <a:schemeClr val="tx1"/>
          </a:solidFill>
          <a:latin typeface="+mn-lt"/>
          <a:ea typeface="+mn-ea"/>
          <a:cs typeface="+mn-cs"/>
        </a:defRPr>
      </a:lvl7pPr>
      <a:lvl8pPr marL="3360476" algn="l" defTabSz="480067" rtl="0" eaLnBrk="1" latinLnBrk="0" hangingPunct="1">
        <a:defRPr sz="1890" kern="1200">
          <a:solidFill>
            <a:schemeClr val="tx1"/>
          </a:solidFill>
          <a:latin typeface="+mn-lt"/>
          <a:ea typeface="+mn-ea"/>
          <a:cs typeface="+mn-cs"/>
        </a:defRPr>
      </a:lvl8pPr>
      <a:lvl9pPr marL="3840544" algn="l" defTabSz="480067"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19D05266-5A76-6EA8-FA01-F7FCE6BC0D5C}"/>
              </a:ext>
            </a:extLst>
          </p:cNvPr>
          <p:cNvSpPr>
            <a:spLocks noChangeArrowheads="1"/>
          </p:cNvSpPr>
          <p:nvPr/>
        </p:nvSpPr>
        <p:spPr bwMode="auto">
          <a:xfrm>
            <a:off x="-113792" y="355783"/>
            <a:ext cx="9915572" cy="8002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3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Driving with Emotional </a:t>
            </a:r>
            <a:r>
              <a:rPr kumimoji="0" lang="en-US" altLang="en-US" sz="23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Intelligence: </a:t>
            </a:r>
            <a:r>
              <a:rPr kumimoji="0" lang="en-US" altLang="en-US" sz="23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My Uber Journey in Bristol</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23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F7460E09-A02F-E280-114A-D19526A2DACE}"/>
              </a:ext>
            </a:extLst>
          </p:cNvPr>
          <p:cNvSpPr txBox="1"/>
          <p:nvPr/>
        </p:nvSpPr>
        <p:spPr>
          <a:xfrm>
            <a:off x="55880" y="1051306"/>
            <a:ext cx="4744720" cy="1839350"/>
          </a:xfrm>
          <a:prstGeom prst="rect">
            <a:avLst/>
          </a:prstGeom>
        </p:spPr>
        <p:style>
          <a:lnRef idx="1">
            <a:schemeClr val="accent1"/>
          </a:lnRef>
          <a:fillRef idx="3">
            <a:schemeClr val="accent1"/>
          </a:fillRef>
          <a:effectRef idx="2">
            <a:schemeClr val="accent1"/>
          </a:effectRef>
          <a:fontRef idx="minor">
            <a:schemeClr val="lt1"/>
          </a:fontRef>
        </p:style>
        <p:txBody>
          <a:bodyPr wrap="square">
            <a:spAutoFit/>
          </a:bodyPr>
          <a:lstStyle/>
          <a:p>
            <a:pPr algn="just">
              <a:lnSpc>
                <a:spcPct val="150000"/>
              </a:lnSpc>
              <a:spcBef>
                <a:spcPts val="1200"/>
              </a:spcBef>
              <a:buNone/>
            </a:pPr>
            <a:r>
              <a:rPr lang="en-IN" sz="1100" b="1" kern="100" dirty="0">
                <a:effectLst/>
                <a:latin typeface="Times New Roman" panose="02020603050405020304" pitchFamily="18" charset="0"/>
                <a:ea typeface="Times New Roman" panose="02020603050405020304" pitchFamily="18" charset="0"/>
                <a:cs typeface="Times New Roman" panose="02020603050405020304" pitchFamily="18" charset="0"/>
              </a:rPr>
              <a:t>Introduction </a:t>
            </a:r>
          </a:p>
          <a:p>
            <a:pPr algn="just">
              <a:lnSpc>
                <a:spcPct val="150000"/>
              </a:lnSpc>
            </a:pPr>
            <a:r>
              <a:rPr lang="en-GB" sz="1100" dirty="0">
                <a:effectLst/>
                <a:latin typeface="Times New Roman" panose="02020603050405020304" pitchFamily="18" charset="0"/>
                <a:ea typeface="Times New Roman" panose="02020603050405020304" pitchFamily="18" charset="0"/>
                <a:cs typeface="Tahoma" panose="020B0604030504040204" pitchFamily="34" charset="0"/>
              </a:rPr>
              <a:t>The poster looks into the impacts of emotional intelligence (EI) on my regular duties as an Uber driver in Bristol, UK. It explores into main emotion-intelligence theories, describes what empirical research states about EI’s overall effectiveness, and discusses how being aware of emotions, managing them, feeling empathy, and using social skills are important for a better passenger experience, stress control, and safety when driving.</a:t>
            </a:r>
            <a:endParaRPr lang="en-IN" sz="1100" dirty="0">
              <a:effectLst/>
              <a:latin typeface="Times New Roman" panose="02020603050405020304" pitchFamily="18" charset="0"/>
              <a:ea typeface="Times New Roman" panose="02020603050405020304" pitchFamily="18" charset="0"/>
              <a:cs typeface="Tahoma" panose="020B0604030504040204" pitchFamily="34" charset="0"/>
            </a:endParaRPr>
          </a:p>
        </p:txBody>
      </p:sp>
      <p:sp>
        <p:nvSpPr>
          <p:cNvPr id="8" name="TextBox 7">
            <a:extLst>
              <a:ext uri="{FF2B5EF4-FFF2-40B4-BE49-F238E27FC236}">
                <a16:creationId xmlns:a16="http://schemas.microsoft.com/office/drawing/2014/main" id="{24D6E87F-F5A1-A23A-E821-FABB373E5E89}"/>
              </a:ext>
            </a:extLst>
          </p:cNvPr>
          <p:cNvSpPr txBox="1"/>
          <p:nvPr/>
        </p:nvSpPr>
        <p:spPr>
          <a:xfrm>
            <a:off x="4897120" y="2102427"/>
            <a:ext cx="4648200" cy="2347181"/>
          </a:xfrm>
          <a:prstGeom prst="rect">
            <a:avLst/>
          </a:prstGeom>
          <a:ln/>
        </p:spPr>
        <p:style>
          <a:lnRef idx="3">
            <a:schemeClr val="lt1"/>
          </a:lnRef>
          <a:fillRef idx="1">
            <a:schemeClr val="accent5"/>
          </a:fillRef>
          <a:effectRef idx="1">
            <a:schemeClr val="accent5"/>
          </a:effectRef>
          <a:fontRef idx="minor">
            <a:schemeClr val="lt1"/>
          </a:fontRef>
        </p:style>
        <p:txBody>
          <a:bodyPr wrap="square">
            <a:spAutoFit/>
          </a:bodyPr>
          <a:lstStyle/>
          <a:p>
            <a:pPr algn="just">
              <a:lnSpc>
                <a:spcPct val="150000"/>
              </a:lnSpc>
              <a:spcBef>
                <a:spcPts val="1200"/>
              </a:spcBef>
              <a:buNone/>
            </a:pPr>
            <a:r>
              <a:rPr lang="en-IN" sz="1100" b="1" kern="100" dirty="0">
                <a:effectLst/>
                <a:latin typeface="Times New Roman" panose="02020603050405020304" pitchFamily="18" charset="0"/>
                <a:ea typeface="Times New Roman" panose="02020603050405020304" pitchFamily="18" charset="0"/>
                <a:cs typeface="Times New Roman" panose="02020603050405020304" pitchFamily="18" charset="0"/>
              </a:rPr>
              <a:t>Definition of Emotional Intelligence </a:t>
            </a:r>
          </a:p>
          <a:p>
            <a:pPr algn="just">
              <a:lnSpc>
                <a:spcPct val="150000"/>
              </a:lnSpc>
            </a:pPr>
            <a:r>
              <a:rPr lang="en-IN" sz="1100" dirty="0">
                <a:effectLst/>
                <a:latin typeface="Times New Roman" panose="02020603050405020304" pitchFamily="18" charset="0"/>
                <a:ea typeface="Times New Roman" panose="02020603050405020304" pitchFamily="18" charset="0"/>
                <a:cs typeface="Tahoma" panose="020B0604030504040204" pitchFamily="34" charset="0"/>
              </a:rPr>
              <a:t>Emotional intelligence includes the overall ability of knowing, understanding, controlling, and using feelings in oneself and the people around (</a:t>
            </a:r>
            <a:r>
              <a:rPr lang="en-GB" sz="1100" dirty="0">
                <a:effectLst/>
                <a:latin typeface="Times New Roman" panose="02020603050405020304" pitchFamily="18" charset="0"/>
                <a:ea typeface="Times New Roman" panose="02020603050405020304" pitchFamily="18" charset="0"/>
                <a:cs typeface="Tahoma" panose="020B0604030504040204" pitchFamily="34" charset="0"/>
              </a:rPr>
              <a:t>Igbokwe </a:t>
            </a:r>
            <a:r>
              <a:rPr lang="en-GB" sz="1100" i="1" dirty="0">
                <a:effectLst/>
                <a:latin typeface="Times New Roman" panose="02020603050405020304" pitchFamily="18" charset="0"/>
                <a:ea typeface="Times New Roman" panose="02020603050405020304" pitchFamily="18" charset="0"/>
                <a:cs typeface="Tahoma" panose="020B0604030504040204" pitchFamily="34" charset="0"/>
              </a:rPr>
              <a:t>et al.,</a:t>
            </a:r>
            <a:r>
              <a:rPr lang="en-GB" sz="1100" dirty="0">
                <a:effectLst/>
                <a:latin typeface="Times New Roman" panose="02020603050405020304" pitchFamily="18" charset="0"/>
                <a:ea typeface="Times New Roman" panose="02020603050405020304" pitchFamily="18" charset="0"/>
                <a:cs typeface="Tahoma" panose="020B0604030504040204" pitchFamily="34" charset="0"/>
              </a:rPr>
              <a:t> 2023</a:t>
            </a:r>
            <a:r>
              <a:rPr lang="en-IN" sz="1100" dirty="0">
                <a:effectLst/>
                <a:latin typeface="Times New Roman" panose="02020603050405020304" pitchFamily="18" charset="0"/>
                <a:ea typeface="Times New Roman" panose="02020603050405020304" pitchFamily="18" charset="0"/>
                <a:cs typeface="Tahoma" panose="020B0604030504040204" pitchFamily="34" charset="0"/>
              </a:rPr>
              <a:t>). While the Mayer-Salovey model lists four areas, like perceiving, facilitating, understanding, and regulating emotions, Goleman’s mixed model adds self-awareness, self-regulation, motivation, empathy, and social skills into the aspects of emotional intelligence (</a:t>
            </a:r>
            <a:r>
              <a:rPr lang="en-GB" sz="1100" dirty="0">
                <a:effectLst/>
                <a:latin typeface="Times New Roman" panose="02020603050405020304" pitchFamily="18" charset="0"/>
                <a:ea typeface="Times New Roman" panose="02020603050405020304" pitchFamily="18" charset="0"/>
                <a:cs typeface="Tahoma" panose="020B0604030504040204" pitchFamily="34" charset="0"/>
              </a:rPr>
              <a:t>Antonopoulou, 2024</a:t>
            </a:r>
            <a:r>
              <a:rPr lang="en-IN" sz="1100" dirty="0">
                <a:effectLst/>
                <a:latin typeface="Times New Roman" panose="02020603050405020304" pitchFamily="18" charset="0"/>
                <a:ea typeface="Times New Roman" panose="02020603050405020304" pitchFamily="18" charset="0"/>
                <a:cs typeface="Tahoma" panose="020B0604030504040204" pitchFamily="34" charset="0"/>
              </a:rPr>
              <a:t>). In a peer-reviewed investigation, it has been observed that having high EI is linked to fewer instances of risky driving and fewer chances of accidents (</a:t>
            </a:r>
            <a:r>
              <a:rPr lang="en-GB" sz="1100" dirty="0">
                <a:effectLst/>
                <a:latin typeface="Times New Roman" panose="02020603050405020304" pitchFamily="18" charset="0"/>
                <a:ea typeface="Times New Roman" panose="02020603050405020304" pitchFamily="18" charset="0"/>
                <a:cs typeface="Tahoma" panose="020B0604030504040204" pitchFamily="34" charset="0"/>
              </a:rPr>
              <a:t>Ahmed </a:t>
            </a:r>
            <a:r>
              <a:rPr lang="en-GB" sz="1100" i="1" dirty="0">
                <a:effectLst/>
                <a:latin typeface="Times New Roman" panose="02020603050405020304" pitchFamily="18" charset="0"/>
                <a:ea typeface="Times New Roman" panose="02020603050405020304" pitchFamily="18" charset="0"/>
                <a:cs typeface="Tahoma" panose="020B0604030504040204" pitchFamily="34" charset="0"/>
              </a:rPr>
              <a:t>et al.,</a:t>
            </a:r>
            <a:r>
              <a:rPr lang="en-GB" sz="1100" dirty="0">
                <a:effectLst/>
                <a:latin typeface="Times New Roman" panose="02020603050405020304" pitchFamily="18" charset="0"/>
                <a:ea typeface="Times New Roman" panose="02020603050405020304" pitchFamily="18" charset="0"/>
                <a:cs typeface="Tahoma" panose="020B0604030504040204" pitchFamily="34" charset="0"/>
              </a:rPr>
              <a:t> 2023</a:t>
            </a:r>
            <a:r>
              <a:rPr lang="en-IN" sz="1100" dirty="0">
                <a:effectLst/>
                <a:latin typeface="Times New Roman" panose="02020603050405020304" pitchFamily="18" charset="0"/>
                <a:ea typeface="Times New Roman" panose="02020603050405020304" pitchFamily="18" charset="0"/>
                <a:cs typeface="Tahoma" panose="020B0604030504040204" pitchFamily="34" charset="0"/>
              </a:rPr>
              <a:t>).</a:t>
            </a:r>
          </a:p>
        </p:txBody>
      </p:sp>
      <p:sp>
        <p:nvSpPr>
          <p:cNvPr id="10" name="TextBox 9">
            <a:extLst>
              <a:ext uri="{FF2B5EF4-FFF2-40B4-BE49-F238E27FC236}">
                <a16:creationId xmlns:a16="http://schemas.microsoft.com/office/drawing/2014/main" id="{0281249B-ACAC-6479-79E7-44832F1CE0E5}"/>
              </a:ext>
            </a:extLst>
          </p:cNvPr>
          <p:cNvSpPr txBox="1"/>
          <p:nvPr/>
        </p:nvSpPr>
        <p:spPr>
          <a:xfrm>
            <a:off x="55880" y="4555539"/>
            <a:ext cx="4744720" cy="2093265"/>
          </a:xfrm>
          <a:prstGeom prst="rect">
            <a:avLst/>
          </a:prstGeom>
        </p:spPr>
        <p:style>
          <a:lnRef idx="1">
            <a:schemeClr val="accent1"/>
          </a:lnRef>
          <a:fillRef idx="3">
            <a:schemeClr val="accent1"/>
          </a:fillRef>
          <a:effectRef idx="2">
            <a:schemeClr val="accent1"/>
          </a:effectRef>
          <a:fontRef idx="minor">
            <a:schemeClr val="lt1"/>
          </a:fontRef>
        </p:style>
        <p:txBody>
          <a:bodyPr wrap="square">
            <a:spAutoFit/>
          </a:bodyPr>
          <a:lstStyle/>
          <a:p>
            <a:pPr algn="just">
              <a:lnSpc>
                <a:spcPct val="150000"/>
              </a:lnSpc>
              <a:spcBef>
                <a:spcPts val="1200"/>
              </a:spcBef>
              <a:buNone/>
            </a:pPr>
            <a:r>
              <a:rPr lang="en-IN" sz="1100" b="1" kern="100" dirty="0">
                <a:effectLst/>
                <a:latin typeface="Times New Roman" panose="02020603050405020304" pitchFamily="18" charset="0"/>
                <a:ea typeface="Times New Roman" panose="02020603050405020304" pitchFamily="18" charset="0"/>
                <a:cs typeface="Times New Roman" panose="02020603050405020304" pitchFamily="18" charset="0"/>
              </a:rPr>
              <a:t>Comparing EI Frameworks </a:t>
            </a:r>
          </a:p>
          <a:p>
            <a:pPr algn="just">
              <a:lnSpc>
                <a:spcPct val="150000"/>
              </a:lnSpc>
            </a:pPr>
            <a:r>
              <a:rPr lang="en-IN" sz="1100" dirty="0">
                <a:effectLst/>
                <a:latin typeface="Times New Roman" panose="02020603050405020304" pitchFamily="18" charset="0"/>
                <a:ea typeface="Times New Roman" panose="02020603050405020304" pitchFamily="18" charset="0"/>
                <a:cs typeface="Tahoma" panose="020B0604030504040204" pitchFamily="34" charset="0"/>
              </a:rPr>
              <a:t>Different ability-based models primarily focus on basic emotional skills, but the trait-based models measure fixed personality qualities, and the mixed models include both. Studies support that people with high emotional intelligence are less likely to violate laws and have lower accident counts while driving (</a:t>
            </a:r>
            <a:r>
              <a:rPr lang="en-GB" sz="1100" dirty="0">
                <a:effectLst/>
                <a:latin typeface="Times New Roman" panose="02020603050405020304" pitchFamily="18" charset="0"/>
                <a:ea typeface="Times New Roman" panose="02020603050405020304" pitchFamily="18" charset="0"/>
                <a:cs typeface="Tahoma" panose="020B0604030504040204" pitchFamily="34" charset="0"/>
              </a:rPr>
              <a:t>Ou </a:t>
            </a:r>
            <a:r>
              <a:rPr lang="en-GB" sz="1100" i="1" dirty="0">
                <a:effectLst/>
                <a:latin typeface="Times New Roman" panose="02020603050405020304" pitchFamily="18" charset="0"/>
                <a:ea typeface="Times New Roman" panose="02020603050405020304" pitchFamily="18" charset="0"/>
                <a:cs typeface="Tahoma" panose="020B0604030504040204" pitchFamily="34" charset="0"/>
              </a:rPr>
              <a:t>et al.,</a:t>
            </a:r>
            <a:r>
              <a:rPr lang="en-GB" sz="1100" dirty="0">
                <a:effectLst/>
                <a:latin typeface="Times New Roman" panose="02020603050405020304" pitchFamily="18" charset="0"/>
                <a:ea typeface="Times New Roman" panose="02020603050405020304" pitchFamily="18" charset="0"/>
                <a:cs typeface="Tahoma" panose="020B0604030504040204" pitchFamily="34" charset="0"/>
              </a:rPr>
              <a:t> 2025</a:t>
            </a:r>
            <a:r>
              <a:rPr lang="en-IN" sz="1100" dirty="0">
                <a:effectLst/>
                <a:latin typeface="Times New Roman" panose="02020603050405020304" pitchFamily="18" charset="0"/>
                <a:ea typeface="Times New Roman" panose="02020603050405020304" pitchFamily="18" charset="0"/>
                <a:cs typeface="Tahoma" panose="020B0604030504040204" pitchFamily="34" charset="0"/>
              </a:rPr>
              <a:t>). A different study showed that people with higher EI experience less driving anger, meaning that they react less aggressively while being behind the wheel (</a:t>
            </a:r>
            <a:r>
              <a:rPr lang="en-GB" sz="1100" dirty="0">
                <a:effectLst/>
                <a:latin typeface="Times New Roman" panose="02020603050405020304" pitchFamily="18" charset="0"/>
                <a:ea typeface="Times New Roman" panose="02020603050405020304" pitchFamily="18" charset="0"/>
                <a:cs typeface="Tahoma" panose="020B0604030504040204" pitchFamily="34" charset="0"/>
              </a:rPr>
              <a:t>Zhou </a:t>
            </a:r>
            <a:r>
              <a:rPr lang="en-GB" sz="1100" i="1" dirty="0">
                <a:effectLst/>
                <a:latin typeface="Times New Roman" panose="02020603050405020304" pitchFamily="18" charset="0"/>
                <a:ea typeface="Times New Roman" panose="02020603050405020304" pitchFamily="18" charset="0"/>
                <a:cs typeface="Tahoma" panose="020B0604030504040204" pitchFamily="34" charset="0"/>
              </a:rPr>
              <a:t>et al.,</a:t>
            </a:r>
            <a:r>
              <a:rPr lang="en-GB" sz="1100" dirty="0">
                <a:effectLst/>
                <a:latin typeface="Times New Roman" panose="02020603050405020304" pitchFamily="18" charset="0"/>
                <a:ea typeface="Times New Roman" panose="02020603050405020304" pitchFamily="18" charset="0"/>
                <a:cs typeface="Tahoma" panose="020B0604030504040204" pitchFamily="34" charset="0"/>
              </a:rPr>
              <a:t> 2022</a:t>
            </a:r>
            <a:r>
              <a:rPr lang="en-IN" sz="1100" dirty="0">
                <a:effectLst/>
                <a:latin typeface="Times New Roman" panose="02020603050405020304" pitchFamily="18" charset="0"/>
                <a:ea typeface="Times New Roman" panose="02020603050405020304" pitchFamily="18" charset="0"/>
                <a:cs typeface="Tahoma" panose="020B0604030504040204" pitchFamily="34" charset="0"/>
              </a:rPr>
              <a:t>).</a:t>
            </a:r>
          </a:p>
        </p:txBody>
      </p:sp>
      <p:sp>
        <p:nvSpPr>
          <p:cNvPr id="12" name="TextBox 11">
            <a:extLst>
              <a:ext uri="{FF2B5EF4-FFF2-40B4-BE49-F238E27FC236}">
                <a16:creationId xmlns:a16="http://schemas.microsoft.com/office/drawing/2014/main" id="{AEF6DE7B-C048-8FF6-7B94-4ECEA51DD12A}"/>
              </a:ext>
            </a:extLst>
          </p:cNvPr>
          <p:cNvSpPr txBox="1"/>
          <p:nvPr/>
        </p:nvSpPr>
        <p:spPr>
          <a:xfrm>
            <a:off x="4897120" y="5928107"/>
            <a:ext cx="4541520" cy="2093265"/>
          </a:xfrm>
          <a:prstGeom prst="rect">
            <a:avLst/>
          </a:prstGeom>
        </p:spPr>
        <p:style>
          <a:lnRef idx="3">
            <a:schemeClr val="lt1"/>
          </a:lnRef>
          <a:fillRef idx="1">
            <a:schemeClr val="accent5"/>
          </a:fillRef>
          <a:effectRef idx="1">
            <a:schemeClr val="accent5"/>
          </a:effectRef>
          <a:fontRef idx="minor">
            <a:schemeClr val="lt1"/>
          </a:fontRef>
        </p:style>
        <p:txBody>
          <a:bodyPr wrap="square">
            <a:spAutoFit/>
          </a:bodyPr>
          <a:lstStyle/>
          <a:p>
            <a:pPr algn="just">
              <a:lnSpc>
                <a:spcPct val="150000"/>
              </a:lnSpc>
              <a:spcBef>
                <a:spcPts val="1200"/>
              </a:spcBef>
              <a:buNone/>
            </a:pPr>
            <a:r>
              <a:rPr lang="en-IN" sz="1100" b="1" kern="100" dirty="0">
                <a:effectLst/>
                <a:latin typeface="Times New Roman" panose="02020603050405020304" pitchFamily="18" charset="0"/>
                <a:ea typeface="Times New Roman" panose="02020603050405020304" pitchFamily="18" charset="0"/>
                <a:cs typeface="Times New Roman" panose="02020603050405020304" pitchFamily="18" charset="0"/>
              </a:rPr>
              <a:t>My Role as an Uber Driver in Bristol </a:t>
            </a:r>
          </a:p>
          <a:p>
            <a:pPr algn="just">
              <a:lnSpc>
                <a:spcPct val="150000"/>
              </a:lnSpc>
            </a:pPr>
            <a:r>
              <a:rPr lang="en-IN" sz="1100" dirty="0">
                <a:effectLst/>
                <a:latin typeface="Times New Roman" panose="02020603050405020304" pitchFamily="18" charset="0"/>
                <a:ea typeface="Times New Roman" panose="02020603050405020304" pitchFamily="18" charset="0"/>
                <a:cs typeface="Tahoma" panose="020B0604030504040204" pitchFamily="34" charset="0"/>
              </a:rPr>
              <a:t>My job in Bristol includes driving through central and suburban areas on eight-hour shifts, making sure to arrive on time for all my trips, cleaning the cab, and making sure everyone is safe. My job includes taking part in both quick and detailed talks, from simple icebreakers to helping solve passengers’ concerns. The heavy traffic, large crowds after midnight, and compressed work schedules raise the level of my stress, which requires me to stay calm and attentive at those periods.</a:t>
            </a:r>
          </a:p>
        </p:txBody>
      </p:sp>
      <p:sp>
        <p:nvSpPr>
          <p:cNvPr id="14" name="TextBox 13">
            <a:extLst>
              <a:ext uri="{FF2B5EF4-FFF2-40B4-BE49-F238E27FC236}">
                <a16:creationId xmlns:a16="http://schemas.microsoft.com/office/drawing/2014/main" id="{C3A7B2F4-B722-8A9B-F768-D53E77A6A811}"/>
              </a:ext>
            </a:extLst>
          </p:cNvPr>
          <p:cNvSpPr txBox="1"/>
          <p:nvPr/>
        </p:nvSpPr>
        <p:spPr>
          <a:xfrm>
            <a:off x="55880" y="8684279"/>
            <a:ext cx="4744720" cy="2347181"/>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lgn="just">
              <a:lnSpc>
                <a:spcPct val="150000"/>
              </a:lnSpc>
              <a:spcBef>
                <a:spcPts val="1200"/>
              </a:spcBef>
              <a:buNone/>
            </a:pPr>
            <a:r>
              <a:rPr lang="en-IN" sz="1100" b="1" kern="100" dirty="0">
                <a:effectLst/>
                <a:latin typeface="Times New Roman" panose="02020603050405020304" pitchFamily="18" charset="0"/>
                <a:ea typeface="Times New Roman" panose="02020603050405020304" pitchFamily="18" charset="0"/>
                <a:cs typeface="Times New Roman" panose="02020603050405020304" pitchFamily="18" charset="0"/>
              </a:rPr>
              <a:t>Relevance of EI to My Role </a:t>
            </a:r>
          </a:p>
          <a:p>
            <a:pPr algn="just">
              <a:lnSpc>
                <a:spcPct val="150000"/>
              </a:lnSpc>
            </a:pPr>
            <a:r>
              <a:rPr lang="en-IN" sz="1100" dirty="0">
                <a:effectLst/>
                <a:latin typeface="Times New Roman" panose="02020603050405020304" pitchFamily="18" charset="0"/>
                <a:ea typeface="Times New Roman" panose="02020603050405020304" pitchFamily="18" charset="0"/>
                <a:cs typeface="Tahoma" panose="020B0604030504040204" pitchFamily="34" charset="0"/>
              </a:rPr>
              <a:t>When I notice tiredness or frustration, my self-awareness leads me to take a timely break, and this is also linked to decreased stress and burnout due to training in emotion regulation (</a:t>
            </a:r>
            <a:r>
              <a:rPr lang="en-GB" sz="1100" dirty="0">
                <a:effectLst/>
                <a:latin typeface="Times New Roman" panose="02020603050405020304" pitchFamily="18" charset="0"/>
                <a:ea typeface="Times New Roman" panose="02020603050405020304" pitchFamily="18" charset="0"/>
                <a:cs typeface="Tahoma" panose="020B0604030504040204" pitchFamily="34" charset="0"/>
              </a:rPr>
              <a:t>Pizzo </a:t>
            </a:r>
            <a:r>
              <a:rPr lang="en-GB" sz="1100" i="1" dirty="0">
                <a:effectLst/>
                <a:latin typeface="Times New Roman" panose="02020603050405020304" pitchFamily="18" charset="0"/>
                <a:ea typeface="Times New Roman" panose="02020603050405020304" pitchFamily="18" charset="0"/>
                <a:cs typeface="Tahoma" panose="020B0604030504040204" pitchFamily="34" charset="0"/>
              </a:rPr>
              <a:t>et al.,</a:t>
            </a:r>
            <a:r>
              <a:rPr lang="en-GB" sz="1100" dirty="0">
                <a:effectLst/>
                <a:latin typeface="Times New Roman" panose="02020603050405020304" pitchFamily="18" charset="0"/>
                <a:ea typeface="Times New Roman" panose="02020603050405020304" pitchFamily="18" charset="0"/>
                <a:cs typeface="Tahoma" panose="020B0604030504040204" pitchFamily="34" charset="0"/>
              </a:rPr>
              <a:t> 2024</a:t>
            </a:r>
            <a:r>
              <a:rPr lang="en-IN" sz="1100" dirty="0">
                <a:effectLst/>
                <a:latin typeface="Times New Roman" panose="02020603050405020304" pitchFamily="18" charset="0"/>
                <a:ea typeface="Times New Roman" panose="02020603050405020304" pitchFamily="18" charset="0"/>
                <a:cs typeface="Tahoma" panose="020B0604030504040204" pitchFamily="34" charset="0"/>
              </a:rPr>
              <a:t>). Empathy helps me detect when passengers are feeling uncomfortable, letting me give them water or talk about other subjects, which enables me to receive better ratings and increase customer satisfaction (</a:t>
            </a:r>
            <a:r>
              <a:rPr lang="en-GB" sz="1100" dirty="0">
                <a:effectLst/>
                <a:latin typeface="Times New Roman" panose="02020603050405020304" pitchFamily="18" charset="0"/>
                <a:ea typeface="Times New Roman" panose="02020603050405020304" pitchFamily="18" charset="0"/>
                <a:cs typeface="Tahoma" panose="020B0604030504040204" pitchFamily="34" charset="0"/>
              </a:rPr>
              <a:t>Clarke </a:t>
            </a:r>
            <a:r>
              <a:rPr lang="en-GB" sz="1100" i="1" dirty="0">
                <a:effectLst/>
                <a:latin typeface="Times New Roman" panose="02020603050405020304" pitchFamily="18" charset="0"/>
                <a:ea typeface="Times New Roman" panose="02020603050405020304" pitchFamily="18" charset="0"/>
                <a:cs typeface="Tahoma" panose="020B0604030504040204" pitchFamily="34" charset="0"/>
              </a:rPr>
              <a:t>et al.,</a:t>
            </a:r>
            <a:r>
              <a:rPr lang="en-GB" sz="1100" dirty="0">
                <a:effectLst/>
                <a:latin typeface="Times New Roman" panose="02020603050405020304" pitchFamily="18" charset="0"/>
                <a:ea typeface="Times New Roman" panose="02020603050405020304" pitchFamily="18" charset="0"/>
                <a:cs typeface="Tahoma" panose="020B0604030504040204" pitchFamily="34" charset="0"/>
              </a:rPr>
              <a:t> 2022</a:t>
            </a:r>
            <a:r>
              <a:rPr lang="en-IN" sz="1100" dirty="0">
                <a:effectLst/>
                <a:latin typeface="Times New Roman" panose="02020603050405020304" pitchFamily="18" charset="0"/>
                <a:ea typeface="Times New Roman" panose="02020603050405020304" pitchFamily="18" charset="0"/>
                <a:cs typeface="Tahoma" panose="020B0604030504040204" pitchFamily="34" charset="0"/>
              </a:rPr>
              <a:t>). When traffic is heavy, my ability to stay calm keeps stress down and helps me think of better ways to deal with the situation (</a:t>
            </a:r>
            <a:r>
              <a:rPr lang="en-GB" sz="1100" dirty="0" err="1">
                <a:effectLst/>
                <a:latin typeface="Times New Roman" panose="02020603050405020304" pitchFamily="18" charset="0"/>
                <a:ea typeface="Times New Roman" panose="02020603050405020304" pitchFamily="18" charset="0"/>
                <a:cs typeface="Tahoma" panose="020B0604030504040204" pitchFamily="34" charset="0"/>
              </a:rPr>
              <a:t>Aluja</a:t>
            </a:r>
            <a:r>
              <a:rPr lang="en-GB" sz="1100" dirty="0">
                <a:effectLst/>
                <a:latin typeface="Times New Roman" panose="02020603050405020304" pitchFamily="18" charset="0"/>
                <a:ea typeface="Times New Roman" panose="02020603050405020304" pitchFamily="18" charset="0"/>
                <a:cs typeface="Tahoma" panose="020B0604030504040204" pitchFamily="34" charset="0"/>
              </a:rPr>
              <a:t> </a:t>
            </a:r>
            <a:r>
              <a:rPr lang="en-GB" sz="1100" i="1" dirty="0">
                <a:effectLst/>
                <a:latin typeface="Times New Roman" panose="02020603050405020304" pitchFamily="18" charset="0"/>
                <a:ea typeface="Times New Roman" panose="02020603050405020304" pitchFamily="18" charset="0"/>
                <a:cs typeface="Tahoma" panose="020B0604030504040204" pitchFamily="34" charset="0"/>
              </a:rPr>
              <a:t>et al.,</a:t>
            </a:r>
            <a:r>
              <a:rPr lang="en-GB" sz="1100" dirty="0">
                <a:effectLst/>
                <a:latin typeface="Times New Roman" panose="02020603050405020304" pitchFamily="18" charset="0"/>
                <a:ea typeface="Times New Roman" panose="02020603050405020304" pitchFamily="18" charset="0"/>
                <a:cs typeface="Tahoma" panose="020B0604030504040204" pitchFamily="34" charset="0"/>
              </a:rPr>
              <a:t> 2023</a:t>
            </a:r>
            <a:r>
              <a:rPr lang="en-IN" sz="1100" dirty="0">
                <a:effectLst/>
                <a:latin typeface="Times New Roman" panose="02020603050405020304" pitchFamily="18" charset="0"/>
                <a:ea typeface="Times New Roman" panose="02020603050405020304" pitchFamily="18" charset="0"/>
                <a:cs typeface="Tahoma" panose="020B0604030504040204" pitchFamily="34" charset="0"/>
              </a:rPr>
              <a:t>).</a:t>
            </a:r>
          </a:p>
        </p:txBody>
      </p:sp>
      <p:sp>
        <p:nvSpPr>
          <p:cNvPr id="16" name="TextBox 15">
            <a:extLst>
              <a:ext uri="{FF2B5EF4-FFF2-40B4-BE49-F238E27FC236}">
                <a16:creationId xmlns:a16="http://schemas.microsoft.com/office/drawing/2014/main" id="{57B6CDC2-25B2-A5C1-7C04-ADBA733E0D7B}"/>
              </a:ext>
            </a:extLst>
          </p:cNvPr>
          <p:cNvSpPr txBox="1"/>
          <p:nvPr/>
        </p:nvSpPr>
        <p:spPr>
          <a:xfrm>
            <a:off x="4897120" y="9219188"/>
            <a:ext cx="4541520" cy="2093265"/>
          </a:xfrm>
          <a:prstGeom prst="rect">
            <a:avLst/>
          </a:prstGeom>
        </p:spPr>
        <p:style>
          <a:lnRef idx="3">
            <a:schemeClr val="lt1"/>
          </a:lnRef>
          <a:fillRef idx="1">
            <a:schemeClr val="accent5"/>
          </a:fillRef>
          <a:effectRef idx="1">
            <a:schemeClr val="accent5"/>
          </a:effectRef>
          <a:fontRef idx="minor">
            <a:schemeClr val="lt1"/>
          </a:fontRef>
        </p:style>
        <p:txBody>
          <a:bodyPr wrap="square">
            <a:spAutoFit/>
          </a:bodyPr>
          <a:lstStyle/>
          <a:p>
            <a:pPr algn="just">
              <a:lnSpc>
                <a:spcPct val="150000"/>
              </a:lnSpc>
              <a:spcBef>
                <a:spcPts val="1200"/>
              </a:spcBef>
              <a:buNone/>
            </a:pPr>
            <a:r>
              <a:rPr lang="en-IN" sz="1100" b="1" kern="100" dirty="0">
                <a:effectLst/>
                <a:latin typeface="Times New Roman" panose="02020603050405020304" pitchFamily="18" charset="0"/>
                <a:ea typeface="Times New Roman" panose="02020603050405020304" pitchFamily="18" charset="0"/>
                <a:cs typeface="Times New Roman" panose="02020603050405020304" pitchFamily="18" charset="0"/>
              </a:rPr>
              <a:t>Critical Reflection on EI’s Impact </a:t>
            </a:r>
          </a:p>
          <a:p>
            <a:pPr algn="just">
              <a:lnSpc>
                <a:spcPct val="150000"/>
              </a:lnSpc>
            </a:pPr>
            <a:r>
              <a:rPr lang="en-IN" sz="1100" dirty="0">
                <a:effectLst/>
                <a:latin typeface="Times New Roman" panose="02020603050405020304" pitchFamily="18" charset="0"/>
                <a:ea typeface="Times New Roman" panose="02020603050405020304" pitchFamily="18" charset="0"/>
                <a:cs typeface="Tahoma" panose="020B0604030504040204" pitchFamily="34" charset="0"/>
              </a:rPr>
              <a:t>I rely on passenger reviews, my journal entries, and participation in driver forums to understand how empathetic I am. Although these actions give useful suggestions, they are not as reliable as proper and validated scales (</a:t>
            </a:r>
            <a:r>
              <a:rPr lang="en-GB" sz="1100" dirty="0" err="1">
                <a:effectLst/>
                <a:latin typeface="Times New Roman" panose="02020603050405020304" pitchFamily="18" charset="0"/>
                <a:ea typeface="Times New Roman" panose="02020603050405020304" pitchFamily="18" charset="0"/>
                <a:cs typeface="Tahoma" panose="020B0604030504040204" pitchFamily="34" charset="0"/>
              </a:rPr>
              <a:t>Camplisson</a:t>
            </a:r>
            <a:r>
              <a:rPr lang="en-GB" sz="1100" dirty="0">
                <a:effectLst/>
                <a:latin typeface="Times New Roman" panose="02020603050405020304" pitchFamily="18" charset="0"/>
                <a:ea typeface="Times New Roman" panose="02020603050405020304" pitchFamily="18" charset="0"/>
                <a:cs typeface="Tahoma" panose="020B0604030504040204" pitchFamily="34" charset="0"/>
              </a:rPr>
              <a:t> and Cormican, 2023</a:t>
            </a:r>
            <a:r>
              <a:rPr lang="en-IN" sz="1100" dirty="0">
                <a:effectLst/>
                <a:latin typeface="Times New Roman" panose="02020603050405020304" pitchFamily="18" charset="0"/>
                <a:ea typeface="Times New Roman" panose="02020603050405020304" pitchFamily="18" charset="0"/>
                <a:cs typeface="Tahoma" panose="020B0604030504040204" pitchFamily="34" charset="0"/>
              </a:rPr>
              <a:t>). Researchers have pointed out that people’s judgments about their EI may be biased (</a:t>
            </a:r>
            <a:r>
              <a:rPr lang="en-GB" sz="1100" dirty="0">
                <a:effectLst/>
                <a:latin typeface="Times New Roman" panose="02020603050405020304" pitchFamily="18" charset="0"/>
                <a:ea typeface="Times New Roman" panose="02020603050405020304" pitchFamily="18" charset="0"/>
                <a:cs typeface="Tahoma" panose="020B0604030504040204" pitchFamily="34" charset="0"/>
              </a:rPr>
              <a:t>Cheek </a:t>
            </a:r>
            <a:r>
              <a:rPr lang="en-GB" sz="1100" i="1" dirty="0">
                <a:effectLst/>
                <a:latin typeface="Times New Roman" panose="02020603050405020304" pitchFamily="18" charset="0"/>
                <a:ea typeface="Times New Roman" panose="02020603050405020304" pitchFamily="18" charset="0"/>
                <a:cs typeface="Tahoma" panose="020B0604030504040204" pitchFamily="34" charset="0"/>
              </a:rPr>
              <a:t>et al.,</a:t>
            </a:r>
            <a:r>
              <a:rPr lang="en-GB" sz="1100" dirty="0">
                <a:effectLst/>
                <a:latin typeface="Times New Roman" panose="02020603050405020304" pitchFamily="18" charset="0"/>
                <a:ea typeface="Times New Roman" panose="02020603050405020304" pitchFamily="18" charset="0"/>
                <a:cs typeface="Tahoma" panose="020B0604030504040204" pitchFamily="34" charset="0"/>
              </a:rPr>
              <a:t> 2022</a:t>
            </a:r>
            <a:r>
              <a:rPr lang="en-IN" sz="1100" dirty="0">
                <a:effectLst/>
                <a:latin typeface="Times New Roman" panose="02020603050405020304" pitchFamily="18" charset="0"/>
                <a:ea typeface="Times New Roman" panose="02020603050405020304" pitchFamily="18" charset="0"/>
                <a:cs typeface="Tahoma" panose="020B0604030504040204" pitchFamily="34" charset="0"/>
              </a:rPr>
              <a:t>). It would be helpful to add EI training courses to my professional goal and make small assessments that the passengers can provide to me to improve my EI. </a:t>
            </a:r>
          </a:p>
        </p:txBody>
      </p:sp>
      <p:sp>
        <p:nvSpPr>
          <p:cNvPr id="18" name="TextBox 17">
            <a:extLst>
              <a:ext uri="{FF2B5EF4-FFF2-40B4-BE49-F238E27FC236}">
                <a16:creationId xmlns:a16="http://schemas.microsoft.com/office/drawing/2014/main" id="{CFB6C733-BB41-D03C-9C4A-0E93B9483E5C}"/>
              </a:ext>
            </a:extLst>
          </p:cNvPr>
          <p:cNvSpPr txBox="1"/>
          <p:nvPr/>
        </p:nvSpPr>
        <p:spPr>
          <a:xfrm>
            <a:off x="55880" y="11138370"/>
            <a:ext cx="4744720" cy="1331518"/>
          </a:xfrm>
          <a:prstGeom prst="rect">
            <a:avLst/>
          </a:prstGeom>
        </p:spPr>
        <p:style>
          <a:lnRef idx="0">
            <a:schemeClr val="accent1"/>
          </a:lnRef>
          <a:fillRef idx="3">
            <a:schemeClr val="accent1"/>
          </a:fillRef>
          <a:effectRef idx="3">
            <a:schemeClr val="accent1"/>
          </a:effectRef>
          <a:fontRef idx="minor">
            <a:schemeClr val="lt1"/>
          </a:fontRef>
        </p:style>
        <p:txBody>
          <a:bodyPr wrap="square">
            <a:spAutoFit/>
          </a:bodyPr>
          <a:lstStyle/>
          <a:p>
            <a:pPr algn="just">
              <a:lnSpc>
                <a:spcPct val="150000"/>
              </a:lnSpc>
              <a:spcBef>
                <a:spcPts val="1200"/>
              </a:spcBef>
              <a:buNone/>
            </a:pPr>
            <a:r>
              <a:rPr lang="en-IN" sz="1100" b="1" kern="100" dirty="0">
                <a:effectLst/>
                <a:latin typeface="Times New Roman" panose="02020603050405020304" pitchFamily="18" charset="0"/>
                <a:ea typeface="Times New Roman" panose="02020603050405020304" pitchFamily="18" charset="0"/>
                <a:cs typeface="Times New Roman" panose="02020603050405020304" pitchFamily="18" charset="0"/>
              </a:rPr>
              <a:t>Conclusion </a:t>
            </a:r>
          </a:p>
          <a:p>
            <a:pPr algn="just">
              <a:lnSpc>
                <a:spcPct val="150000"/>
              </a:lnSpc>
            </a:pPr>
            <a:r>
              <a:rPr lang="en-IN" sz="1100" dirty="0">
                <a:effectLst/>
                <a:latin typeface="Times New Roman" panose="02020603050405020304" pitchFamily="18" charset="0"/>
                <a:ea typeface="Times New Roman" panose="02020603050405020304" pitchFamily="18" charset="0"/>
                <a:cs typeface="Tahoma" panose="020B0604030504040204" pitchFamily="34" charset="0"/>
              </a:rPr>
              <a:t>It is extremely important for an Uber driver in Bristol to have emotional intelligence, which includes self-awareness, self-control, empathy, and social abilities. EI can be helpful in coping with stress on the job, encourages better interactions with passengers, and adds to road safety. </a:t>
            </a:r>
          </a:p>
        </p:txBody>
      </p:sp>
      <p:pic>
        <p:nvPicPr>
          <p:cNvPr id="1027" name="Picture 3" descr="7 traits of people who enjoy making small talk with Uber drivers, according  to psychology">
            <a:extLst>
              <a:ext uri="{FF2B5EF4-FFF2-40B4-BE49-F238E27FC236}">
                <a16:creationId xmlns:a16="http://schemas.microsoft.com/office/drawing/2014/main" id="{2F18835E-C0CA-2C73-0774-D7022D23037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78499" y="4514927"/>
            <a:ext cx="2614525" cy="1372540"/>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descr="Uber under pressure over facial recognition checks for drivers | TechCrunch">
            <a:extLst>
              <a:ext uri="{FF2B5EF4-FFF2-40B4-BE49-F238E27FC236}">
                <a16:creationId xmlns:a16="http://schemas.microsoft.com/office/drawing/2014/main" id="{BD1C4DE4-4AFB-2FA2-F63B-4BA070D3752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08176" y="2994465"/>
            <a:ext cx="2255520" cy="1520462"/>
          </a:xfrm>
          <a:prstGeom prst="rect">
            <a:avLst/>
          </a:prstGeom>
          <a:noFill/>
          <a:extLst>
            <a:ext uri="{909E8E84-426E-40DD-AFC4-6F175D3DCCD1}">
              <a14:hiddenFill xmlns:a14="http://schemas.microsoft.com/office/drawing/2010/main">
                <a:solidFill>
                  <a:srgbClr val="FFFFFF"/>
                </a:solidFill>
              </a14:hiddenFill>
            </a:ext>
          </a:extLst>
        </p:spPr>
      </p:pic>
      <p:pic>
        <p:nvPicPr>
          <p:cNvPr id="1033" name="Picture 9" descr="130+ Emotional Intelligence Infographic Stock Illustrations, Royalty-Free  Vector Graphics &amp; Clip Art - iStock">
            <a:extLst>
              <a:ext uri="{FF2B5EF4-FFF2-40B4-BE49-F238E27FC236}">
                <a16:creationId xmlns:a16="http://schemas.microsoft.com/office/drawing/2014/main" id="{962F381E-81EF-E651-5990-D76B1BA411E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45743" y="6730366"/>
            <a:ext cx="2653538" cy="1863090"/>
          </a:xfrm>
          <a:prstGeom prst="rect">
            <a:avLst/>
          </a:prstGeom>
          <a:noFill/>
          <a:extLst>
            <a:ext uri="{909E8E84-426E-40DD-AFC4-6F175D3DCCD1}">
              <a14:hiddenFill xmlns:a14="http://schemas.microsoft.com/office/drawing/2010/main">
                <a:solidFill>
                  <a:srgbClr val="FFFFFF"/>
                </a:solidFill>
              </a14:hiddenFill>
            </a:ext>
          </a:extLst>
        </p:spPr>
      </p:pic>
      <p:pic>
        <p:nvPicPr>
          <p:cNvPr id="1035" name="Picture 11" descr="A Complete Guide to Emotional Intelligence in the Workplace | Thomas.co">
            <a:extLst>
              <a:ext uri="{FF2B5EF4-FFF2-40B4-BE49-F238E27FC236}">
                <a16:creationId xmlns:a16="http://schemas.microsoft.com/office/drawing/2014/main" id="{0DCC6987-D12B-FCD0-62BD-6E625745F83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886960" y="8070283"/>
            <a:ext cx="2117020" cy="1130617"/>
          </a:xfrm>
          <a:prstGeom prst="rect">
            <a:avLst/>
          </a:prstGeom>
          <a:noFill/>
          <a:extLst>
            <a:ext uri="{909E8E84-426E-40DD-AFC4-6F175D3DCCD1}">
              <a14:hiddenFill xmlns:a14="http://schemas.microsoft.com/office/drawing/2010/main">
                <a:solidFill>
                  <a:srgbClr val="FFFFFF"/>
                </a:solidFill>
              </a14:hiddenFill>
            </a:ext>
          </a:extLst>
        </p:spPr>
      </p:pic>
      <p:pic>
        <p:nvPicPr>
          <p:cNvPr id="1039" name="Picture 15" descr="Understanding and Utilizing Emotional Intelligence in the Workplace">
            <a:extLst>
              <a:ext uri="{FF2B5EF4-FFF2-40B4-BE49-F238E27FC236}">
                <a16:creationId xmlns:a16="http://schemas.microsoft.com/office/drawing/2014/main" id="{9522A750-CFCF-EC02-C93C-383A13F1A4F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796787" y="11415217"/>
            <a:ext cx="2373729" cy="13315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354275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13</TotalTime>
  <Words>1190</Words>
  <Application>Microsoft Office PowerPoint</Application>
  <PresentationFormat>A3 Paper (297x420 mm)</PresentationFormat>
  <Paragraphs>27</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Calibri</vt:lpstr>
      <vt:lpstr>Century Gothic</vt:lpstr>
      <vt:lpstr>Times New Roman</vt:lpstr>
      <vt:lpstr>Wingdings 3</vt:lpstr>
      <vt:lpstr>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Vlad Timpau</cp:lastModifiedBy>
  <cp:revision>1</cp:revision>
  <dcterms:created xsi:type="dcterms:W3CDTF">2025-06-09T16:14:41Z</dcterms:created>
  <dcterms:modified xsi:type="dcterms:W3CDTF">2025-06-13T00:06:49Z</dcterms:modified>
</cp:coreProperties>
</file>