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</p:sldIdLst>
  <p:sldSz cx="9906000" cy="6858000" type="A4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89A3808-6910-4289-900E-09980C92EA87}" v="2" dt="2026-07-12T23:22:41.473"/>
    <p1510:client id="{AB662339-F42C-4FD0-98DE-E7024627BB21}" v="11" dt="2026-07-12T23:08:37.50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>
        <p:scale>
          <a:sx n="190" d="100"/>
          <a:sy n="190" d="100"/>
        </p:scale>
        <p:origin x="-4291" y="1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7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g"/><Relationship Id="rId1" Type="http://schemas.openxmlformats.org/officeDocument/2006/relationships/image" Target="../media/image2.jpg"/><Relationship Id="rId5" Type="http://schemas.openxmlformats.org/officeDocument/2006/relationships/image" Target="../media/image6.png"/><Relationship Id="rId4" Type="http://schemas.openxmlformats.org/officeDocument/2006/relationships/image" Target="../media/image5.jpg"/></Relationships>
</file>

<file path=ppt/diagrams/_rels/data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image" Target="../media/image7.jp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g"/><Relationship Id="rId1" Type="http://schemas.openxmlformats.org/officeDocument/2006/relationships/image" Target="../media/image2.jpg"/><Relationship Id="rId5" Type="http://schemas.openxmlformats.org/officeDocument/2006/relationships/image" Target="../media/image6.png"/><Relationship Id="rId4" Type="http://schemas.openxmlformats.org/officeDocument/2006/relationships/image" Target="../media/image5.jpg"/></Relationships>
</file>

<file path=ppt/diagrams/_rels/drawing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image" Target="../media/image7.jp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C7EAF54-DC58-4BF8-91D8-520C61E7639F}" type="doc">
      <dgm:prSet loTypeId="urn:microsoft.com/office/officeart/2005/8/layout/hList7" loCatId="list" qsTypeId="urn:microsoft.com/office/officeart/2005/8/quickstyle/simple3" qsCatId="simple" csTypeId="urn:microsoft.com/office/officeart/2005/8/colors/colorful5" csCatId="colorful" phldr="1"/>
      <dgm:spPr/>
      <dgm:t>
        <a:bodyPr/>
        <a:lstStyle/>
        <a:p>
          <a:endParaRPr lang="en-IN"/>
        </a:p>
      </dgm:t>
    </dgm:pt>
    <dgm:pt modelId="{0DF16E7B-CE79-4389-8C5B-3823B305CAF8}">
      <dgm:prSet phldrT="[Text]" custT="1"/>
      <dgm:spPr>
        <a:solidFill>
          <a:schemeClr val="accent6">
            <a:lumMod val="20000"/>
            <a:lumOff val="80000"/>
          </a:schemeClr>
        </a:solidFill>
      </dgm:spPr>
      <dgm:t>
        <a:bodyPr/>
        <a:lstStyle/>
        <a:p>
          <a:r>
            <a:rPr lang="en-GB" sz="900" b="1" i="0">
              <a:latin typeface="Arial" panose="020B0604020202020204" pitchFamily="34" charset="0"/>
              <a:cs typeface="Arial" panose="020B0604020202020204" pitchFamily="34" charset="0"/>
            </a:rPr>
            <a:t>Self-awareness</a:t>
          </a:r>
          <a:r>
            <a:rPr lang="en-GB" sz="900" i="1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GB" sz="900"/>
            <a:t>allows the students to identify their own rising panic before lashing out</a:t>
          </a:r>
          <a:endParaRPr lang="en-IN" sz="9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B75CA46-2E53-4D40-9942-8017A02ECEB0}" type="parTrans" cxnId="{01FA3B75-191A-4C48-9E11-E7E9FF400B7A}">
      <dgm:prSet/>
      <dgm:spPr/>
      <dgm:t>
        <a:bodyPr/>
        <a:lstStyle/>
        <a:p>
          <a:endParaRPr lang="en-IN" sz="1800">
            <a:solidFill>
              <a:schemeClr val="tx1"/>
            </a:solidFill>
          </a:endParaRPr>
        </a:p>
      </dgm:t>
    </dgm:pt>
    <dgm:pt modelId="{84276900-6513-46D3-918B-BBBA7EC514D6}" type="sibTrans" cxnId="{01FA3B75-191A-4C48-9E11-E7E9FF400B7A}">
      <dgm:prSet/>
      <dgm:spPr/>
      <dgm:t>
        <a:bodyPr/>
        <a:lstStyle/>
        <a:p>
          <a:endParaRPr lang="en-IN" sz="1800">
            <a:solidFill>
              <a:schemeClr val="tx1"/>
            </a:solidFill>
          </a:endParaRPr>
        </a:p>
      </dgm:t>
    </dgm:pt>
    <dgm:pt modelId="{513E4956-C637-4341-87BD-82F6FA914559}">
      <dgm:prSet phldrT="[Text]" custT="1"/>
      <dgm:spPr>
        <a:solidFill>
          <a:schemeClr val="accent6">
            <a:lumMod val="40000"/>
            <a:lumOff val="60000"/>
          </a:schemeClr>
        </a:solidFill>
      </dgm:spPr>
      <dgm:t>
        <a:bodyPr/>
        <a:lstStyle/>
        <a:p>
          <a:r>
            <a:rPr lang="en-GB" sz="900" b="1" i="0">
              <a:latin typeface="Arial" panose="020B0604020202020204" pitchFamily="34" charset="0"/>
              <a:cs typeface="Arial" panose="020B0604020202020204" pitchFamily="34" charset="0"/>
            </a:rPr>
            <a:t>Self-regulation</a:t>
          </a:r>
          <a:r>
            <a:rPr lang="en-GB" sz="900" i="1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GB" sz="900"/>
            <a:t>prevents the arguments from becoming personal </a:t>
          </a:r>
          <a:endParaRPr lang="en-IN" sz="9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210E535-678E-447C-B40C-3A61A3A8238C}" type="parTrans" cxnId="{C96D0AAE-1542-43C4-9F49-B98DDA2EEEEF}">
      <dgm:prSet/>
      <dgm:spPr/>
      <dgm:t>
        <a:bodyPr/>
        <a:lstStyle/>
        <a:p>
          <a:endParaRPr lang="en-IN" sz="1800">
            <a:solidFill>
              <a:schemeClr val="tx1"/>
            </a:solidFill>
          </a:endParaRPr>
        </a:p>
      </dgm:t>
    </dgm:pt>
    <dgm:pt modelId="{EA2C06AA-A44C-449E-81F9-12F6F0D88BBC}" type="sibTrans" cxnId="{C96D0AAE-1542-43C4-9F49-B98DDA2EEEEF}">
      <dgm:prSet/>
      <dgm:spPr/>
      <dgm:t>
        <a:bodyPr/>
        <a:lstStyle/>
        <a:p>
          <a:endParaRPr lang="en-IN" sz="1800">
            <a:solidFill>
              <a:schemeClr val="tx1"/>
            </a:solidFill>
          </a:endParaRPr>
        </a:p>
      </dgm:t>
    </dgm:pt>
    <dgm:pt modelId="{B6AC86BD-1AC1-40FE-AE3C-78F9CD05AC71}">
      <dgm:prSet phldrT="[Text]" custT="1"/>
      <dgm:spPr/>
      <dgm:t>
        <a:bodyPr/>
        <a:lstStyle/>
        <a:p>
          <a:r>
            <a:rPr lang="en-GB" sz="900" b="1" i="0">
              <a:latin typeface="Arial" panose="020B0604020202020204" pitchFamily="34" charset="0"/>
              <a:cs typeface="Arial" panose="020B0604020202020204" pitchFamily="34" charset="0"/>
            </a:rPr>
            <a:t>Motivation</a:t>
          </a:r>
          <a:r>
            <a:rPr lang="en-GB" sz="900" i="1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GB" sz="900"/>
            <a:t>keeps the students to focus on finding solutions </a:t>
          </a:r>
          <a:endParaRPr lang="en-IN" sz="9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1714328-E2F4-48E0-B126-F46422A654F6}" type="parTrans" cxnId="{C4C36DDA-BE82-4BE5-B59E-010C0C1244A1}">
      <dgm:prSet/>
      <dgm:spPr/>
      <dgm:t>
        <a:bodyPr/>
        <a:lstStyle/>
        <a:p>
          <a:endParaRPr lang="en-IN" sz="1800">
            <a:solidFill>
              <a:schemeClr val="tx1"/>
            </a:solidFill>
          </a:endParaRPr>
        </a:p>
      </dgm:t>
    </dgm:pt>
    <dgm:pt modelId="{1D315FB0-F1CD-449C-8107-FF9421D01019}" type="sibTrans" cxnId="{C4C36DDA-BE82-4BE5-B59E-010C0C1244A1}">
      <dgm:prSet/>
      <dgm:spPr/>
      <dgm:t>
        <a:bodyPr/>
        <a:lstStyle/>
        <a:p>
          <a:endParaRPr lang="en-IN" sz="1800">
            <a:solidFill>
              <a:schemeClr val="tx1"/>
            </a:solidFill>
          </a:endParaRPr>
        </a:p>
      </dgm:t>
    </dgm:pt>
    <dgm:pt modelId="{2E07F3CA-BBFC-4C1B-9E34-6A5B5007C976}">
      <dgm:prSet phldrT="[Text]" custT="1"/>
      <dgm:spPr>
        <a:solidFill>
          <a:srgbClr val="92D050"/>
        </a:solidFill>
      </dgm:spPr>
      <dgm:t>
        <a:bodyPr/>
        <a:lstStyle/>
        <a:p>
          <a:r>
            <a:rPr lang="en-GB" sz="900" b="1" i="0" dirty="0">
              <a:latin typeface="Arial" panose="020B0604020202020204" pitchFamily="34" charset="0"/>
              <a:cs typeface="Arial" panose="020B0604020202020204" pitchFamily="34" charset="0"/>
            </a:rPr>
            <a:t>Social skills </a:t>
          </a:r>
          <a:r>
            <a:rPr lang="en-GB" sz="900" dirty="0"/>
            <a:t>empower the learners to frame feedback constructively </a:t>
          </a:r>
          <a:r>
            <a:rPr lang="en-GB" sz="9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endParaRPr lang="en-IN" sz="9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320D55B-67CB-4F3F-B988-89D4B59F19DC}" type="parTrans" cxnId="{A4707C79-37DE-4ADD-B412-6FB7801C6EA8}">
      <dgm:prSet/>
      <dgm:spPr/>
      <dgm:t>
        <a:bodyPr/>
        <a:lstStyle/>
        <a:p>
          <a:endParaRPr lang="en-IN" sz="1800">
            <a:solidFill>
              <a:schemeClr val="tx1"/>
            </a:solidFill>
          </a:endParaRPr>
        </a:p>
      </dgm:t>
    </dgm:pt>
    <dgm:pt modelId="{B66CDFEF-4F02-4B52-97FA-0AB8023E09FE}" type="sibTrans" cxnId="{A4707C79-37DE-4ADD-B412-6FB7801C6EA8}">
      <dgm:prSet/>
      <dgm:spPr/>
      <dgm:t>
        <a:bodyPr/>
        <a:lstStyle/>
        <a:p>
          <a:endParaRPr lang="en-IN" sz="1800">
            <a:solidFill>
              <a:schemeClr val="tx1"/>
            </a:solidFill>
          </a:endParaRPr>
        </a:p>
      </dgm:t>
    </dgm:pt>
    <dgm:pt modelId="{91974C60-70C0-4400-B35C-60516B8B6A69}">
      <dgm:prSet phldrT="[Text]" custT="1"/>
      <dgm:spPr>
        <a:solidFill>
          <a:schemeClr val="accent6">
            <a:lumMod val="60000"/>
            <a:lumOff val="40000"/>
          </a:schemeClr>
        </a:solidFill>
      </dgm:spPr>
      <dgm:t>
        <a:bodyPr/>
        <a:lstStyle/>
        <a:p>
          <a:r>
            <a:rPr lang="en-GB" sz="900" b="1" i="0">
              <a:latin typeface="Arial" panose="020B0604020202020204" pitchFamily="34" charset="0"/>
              <a:cs typeface="Arial" panose="020B0604020202020204" pitchFamily="34" charset="0"/>
            </a:rPr>
            <a:t>Empathy</a:t>
          </a:r>
          <a:r>
            <a:rPr lang="en-GB" sz="900" i="1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GB" sz="900"/>
            <a:t>helps students to listen to differing viewpoints without judgment</a:t>
          </a:r>
          <a:endParaRPr lang="en-IN" sz="9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8069EDF-66B3-4746-9F70-DE324C7275E7}" type="parTrans" cxnId="{3577D2A9-DB9B-4E95-BC8E-5B6762CE19B8}">
      <dgm:prSet/>
      <dgm:spPr/>
      <dgm:t>
        <a:bodyPr/>
        <a:lstStyle/>
        <a:p>
          <a:endParaRPr lang="en-IN" sz="1800">
            <a:solidFill>
              <a:schemeClr val="tx1"/>
            </a:solidFill>
          </a:endParaRPr>
        </a:p>
      </dgm:t>
    </dgm:pt>
    <dgm:pt modelId="{12842D75-5EB1-4072-B1BB-E4D263AE3340}" type="sibTrans" cxnId="{3577D2A9-DB9B-4E95-BC8E-5B6762CE19B8}">
      <dgm:prSet/>
      <dgm:spPr/>
      <dgm:t>
        <a:bodyPr/>
        <a:lstStyle/>
        <a:p>
          <a:endParaRPr lang="en-IN" sz="1800">
            <a:solidFill>
              <a:schemeClr val="tx1"/>
            </a:solidFill>
          </a:endParaRPr>
        </a:p>
      </dgm:t>
    </dgm:pt>
    <dgm:pt modelId="{48737EDB-B2F5-4913-B153-1FAF2843FDD6}" type="pres">
      <dgm:prSet presAssocID="{6C7EAF54-DC58-4BF8-91D8-520C61E7639F}" presName="Name0" presStyleCnt="0">
        <dgm:presLayoutVars>
          <dgm:dir/>
          <dgm:resizeHandles val="exact"/>
        </dgm:presLayoutVars>
      </dgm:prSet>
      <dgm:spPr/>
    </dgm:pt>
    <dgm:pt modelId="{CDB0B3EB-1AAE-4708-BFB5-A165FC86AB4F}" type="pres">
      <dgm:prSet presAssocID="{6C7EAF54-DC58-4BF8-91D8-520C61E7639F}" presName="fgShape" presStyleLbl="fgShp" presStyleIdx="0" presStyleCnt="1" custLinFactNeighborX="-352" custLinFactNeighborY="8667"/>
      <dgm:spPr/>
    </dgm:pt>
    <dgm:pt modelId="{23039925-7218-40B0-9781-26C38C3AD40E}" type="pres">
      <dgm:prSet presAssocID="{6C7EAF54-DC58-4BF8-91D8-520C61E7639F}" presName="linComp" presStyleCnt="0"/>
      <dgm:spPr/>
    </dgm:pt>
    <dgm:pt modelId="{23D62D44-539B-487D-947E-D13A349E6986}" type="pres">
      <dgm:prSet presAssocID="{0DF16E7B-CE79-4389-8C5B-3823B305CAF8}" presName="compNode" presStyleCnt="0"/>
      <dgm:spPr/>
    </dgm:pt>
    <dgm:pt modelId="{A6167053-E8BF-430E-9BE2-BAF3430CC086}" type="pres">
      <dgm:prSet presAssocID="{0DF16E7B-CE79-4389-8C5B-3823B305CAF8}" presName="bkgdShape" presStyleLbl="node1" presStyleIdx="0" presStyleCnt="5"/>
      <dgm:spPr/>
    </dgm:pt>
    <dgm:pt modelId="{5545C37A-046F-4E56-AFEE-A380A8FED4FB}" type="pres">
      <dgm:prSet presAssocID="{0DF16E7B-CE79-4389-8C5B-3823B305CAF8}" presName="nodeTx" presStyleLbl="node1" presStyleIdx="0" presStyleCnt="5">
        <dgm:presLayoutVars>
          <dgm:bulletEnabled val="1"/>
        </dgm:presLayoutVars>
      </dgm:prSet>
      <dgm:spPr/>
    </dgm:pt>
    <dgm:pt modelId="{FA8DA724-D8D6-4EA4-84CF-25EF2110E9BE}" type="pres">
      <dgm:prSet presAssocID="{0DF16E7B-CE79-4389-8C5B-3823B305CAF8}" presName="invisiNode" presStyleLbl="node1" presStyleIdx="0" presStyleCnt="5"/>
      <dgm:spPr/>
    </dgm:pt>
    <dgm:pt modelId="{82FD70B3-F29B-4D5A-84A6-D5532DE2DE37}" type="pres">
      <dgm:prSet presAssocID="{0DF16E7B-CE79-4389-8C5B-3823B305CAF8}" presName="imagNode" presStyleLbl="fgImgPlace1" presStyleIdx="0" presStyleCnt="5"/>
      <dgm:spPr>
        <a:blipFill>
          <a:blip xmlns:r="http://schemas.openxmlformats.org/officeDocument/2006/relationships" r:embed="rId1"/>
          <a:srcRect/>
          <a:stretch>
            <a:fillRect l="-25000" r="-25000"/>
          </a:stretch>
        </a:blipFill>
      </dgm:spPr>
    </dgm:pt>
    <dgm:pt modelId="{E6475E77-AADE-41F6-86C6-C73BAFAF7F08}" type="pres">
      <dgm:prSet presAssocID="{84276900-6513-46D3-918B-BBBA7EC514D6}" presName="sibTrans" presStyleLbl="sibTrans2D1" presStyleIdx="0" presStyleCnt="0"/>
      <dgm:spPr/>
    </dgm:pt>
    <dgm:pt modelId="{BE403A13-D507-4372-ABBD-30B24D96313D}" type="pres">
      <dgm:prSet presAssocID="{513E4956-C637-4341-87BD-82F6FA914559}" presName="compNode" presStyleCnt="0"/>
      <dgm:spPr/>
    </dgm:pt>
    <dgm:pt modelId="{BCAA5F7C-D5F3-4678-BFA3-B5EB02AB1E0B}" type="pres">
      <dgm:prSet presAssocID="{513E4956-C637-4341-87BD-82F6FA914559}" presName="bkgdShape" presStyleLbl="node1" presStyleIdx="1" presStyleCnt="5"/>
      <dgm:spPr/>
    </dgm:pt>
    <dgm:pt modelId="{DBB8AAC2-F9F2-4A89-BFFB-3A53F834F09D}" type="pres">
      <dgm:prSet presAssocID="{513E4956-C637-4341-87BD-82F6FA914559}" presName="nodeTx" presStyleLbl="node1" presStyleIdx="1" presStyleCnt="5">
        <dgm:presLayoutVars>
          <dgm:bulletEnabled val="1"/>
        </dgm:presLayoutVars>
      </dgm:prSet>
      <dgm:spPr/>
    </dgm:pt>
    <dgm:pt modelId="{6C82ECCE-4156-46AF-A077-365B64F6B7E0}" type="pres">
      <dgm:prSet presAssocID="{513E4956-C637-4341-87BD-82F6FA914559}" presName="invisiNode" presStyleLbl="node1" presStyleIdx="1" presStyleCnt="5"/>
      <dgm:spPr/>
    </dgm:pt>
    <dgm:pt modelId="{DC589384-412C-4BBB-A075-E49C79CF82A5}" type="pres">
      <dgm:prSet presAssocID="{513E4956-C637-4341-87BD-82F6FA914559}" presName="imagNode" presStyleLbl="fgImgPlace1" presStyleIdx="1" presStyleCnt="5"/>
      <dgm:spPr>
        <a:blipFill>
          <a:blip xmlns:r="http://schemas.openxmlformats.org/officeDocument/2006/relationships" r:embed="rId2"/>
          <a:srcRect/>
          <a:stretch>
            <a:fillRect/>
          </a:stretch>
        </a:blipFill>
      </dgm:spPr>
    </dgm:pt>
    <dgm:pt modelId="{53B67128-06A0-4089-B5F2-63AB993F8D4C}" type="pres">
      <dgm:prSet presAssocID="{EA2C06AA-A44C-449E-81F9-12F6F0D88BBC}" presName="sibTrans" presStyleLbl="sibTrans2D1" presStyleIdx="0" presStyleCnt="0"/>
      <dgm:spPr/>
    </dgm:pt>
    <dgm:pt modelId="{2DACD137-8BE1-4145-BB14-7617355F7F2A}" type="pres">
      <dgm:prSet presAssocID="{B6AC86BD-1AC1-40FE-AE3C-78F9CD05AC71}" presName="compNode" presStyleCnt="0"/>
      <dgm:spPr/>
    </dgm:pt>
    <dgm:pt modelId="{82F1EF86-1F72-4482-8E65-8BF9DC052101}" type="pres">
      <dgm:prSet presAssocID="{B6AC86BD-1AC1-40FE-AE3C-78F9CD05AC71}" presName="bkgdShape" presStyleLbl="node1" presStyleIdx="2" presStyleCnt="5"/>
      <dgm:spPr/>
    </dgm:pt>
    <dgm:pt modelId="{2CA94038-8563-42E8-9FD6-9CD177B8650B}" type="pres">
      <dgm:prSet presAssocID="{B6AC86BD-1AC1-40FE-AE3C-78F9CD05AC71}" presName="nodeTx" presStyleLbl="node1" presStyleIdx="2" presStyleCnt="5">
        <dgm:presLayoutVars>
          <dgm:bulletEnabled val="1"/>
        </dgm:presLayoutVars>
      </dgm:prSet>
      <dgm:spPr/>
    </dgm:pt>
    <dgm:pt modelId="{C30293C8-6555-42AC-AEB4-0E268B49092F}" type="pres">
      <dgm:prSet presAssocID="{B6AC86BD-1AC1-40FE-AE3C-78F9CD05AC71}" presName="invisiNode" presStyleLbl="node1" presStyleIdx="2" presStyleCnt="5"/>
      <dgm:spPr/>
    </dgm:pt>
    <dgm:pt modelId="{34C5D0AB-7DA2-4239-B1DE-9906AC2D19E7}" type="pres">
      <dgm:prSet presAssocID="{B6AC86BD-1AC1-40FE-AE3C-78F9CD05AC71}" presName="imagNode" presStyleLbl="fgImgPlace1" presStyleIdx="2" presStyleCnt="5"/>
      <dgm:spPr>
        <a:blipFill>
          <a:blip xmlns:r="http://schemas.openxmlformats.org/officeDocument/2006/relationships" r:embed="rId3"/>
          <a:srcRect/>
          <a:stretch>
            <a:fillRect l="-38000" r="-38000"/>
          </a:stretch>
        </a:blipFill>
      </dgm:spPr>
    </dgm:pt>
    <dgm:pt modelId="{606049CF-68BE-4E4D-B2DA-31611D7735E6}" type="pres">
      <dgm:prSet presAssocID="{1D315FB0-F1CD-449C-8107-FF9421D01019}" presName="sibTrans" presStyleLbl="sibTrans2D1" presStyleIdx="0" presStyleCnt="0"/>
      <dgm:spPr/>
    </dgm:pt>
    <dgm:pt modelId="{062C4879-DD2D-448E-8870-ECBE09D2483B}" type="pres">
      <dgm:prSet presAssocID="{91974C60-70C0-4400-B35C-60516B8B6A69}" presName="compNode" presStyleCnt="0"/>
      <dgm:spPr/>
    </dgm:pt>
    <dgm:pt modelId="{1574605A-FE2C-485B-B65D-5FD1EF7A5D81}" type="pres">
      <dgm:prSet presAssocID="{91974C60-70C0-4400-B35C-60516B8B6A69}" presName="bkgdShape" presStyleLbl="node1" presStyleIdx="3" presStyleCnt="5"/>
      <dgm:spPr/>
    </dgm:pt>
    <dgm:pt modelId="{03FA8AFC-BCE3-4D44-AFC5-CF04D4E60EFB}" type="pres">
      <dgm:prSet presAssocID="{91974C60-70C0-4400-B35C-60516B8B6A69}" presName="nodeTx" presStyleLbl="node1" presStyleIdx="3" presStyleCnt="5">
        <dgm:presLayoutVars>
          <dgm:bulletEnabled val="1"/>
        </dgm:presLayoutVars>
      </dgm:prSet>
      <dgm:spPr/>
    </dgm:pt>
    <dgm:pt modelId="{E11537CC-16E5-4CFE-BCCD-D0DD38B817B8}" type="pres">
      <dgm:prSet presAssocID="{91974C60-70C0-4400-B35C-60516B8B6A69}" presName="invisiNode" presStyleLbl="node1" presStyleIdx="3" presStyleCnt="5"/>
      <dgm:spPr/>
    </dgm:pt>
    <dgm:pt modelId="{DF6DA04B-4F04-4920-BB36-2E2456D4F92A}" type="pres">
      <dgm:prSet presAssocID="{91974C60-70C0-4400-B35C-60516B8B6A69}" presName="imagNode" presStyleLbl="fgImgPlace1" presStyleIdx="3" presStyleCnt="5"/>
      <dgm:spPr>
        <a:blipFill>
          <a:blip xmlns:r="http://schemas.openxmlformats.org/officeDocument/2006/relationships" r:embed="rId4"/>
          <a:srcRect/>
          <a:stretch>
            <a:fillRect l="-46000" r="-46000"/>
          </a:stretch>
        </a:blipFill>
      </dgm:spPr>
    </dgm:pt>
    <dgm:pt modelId="{066182DC-DFE2-4936-8D5E-771B607C8BFB}" type="pres">
      <dgm:prSet presAssocID="{12842D75-5EB1-4072-B1BB-E4D263AE3340}" presName="sibTrans" presStyleLbl="sibTrans2D1" presStyleIdx="0" presStyleCnt="0"/>
      <dgm:spPr/>
    </dgm:pt>
    <dgm:pt modelId="{B7F12FBA-22BF-4A6A-8E7A-A2722C719AA6}" type="pres">
      <dgm:prSet presAssocID="{2E07F3CA-BBFC-4C1B-9E34-6A5B5007C976}" presName="compNode" presStyleCnt="0"/>
      <dgm:spPr/>
    </dgm:pt>
    <dgm:pt modelId="{619D13B8-6556-496A-9215-47664B60BD3D}" type="pres">
      <dgm:prSet presAssocID="{2E07F3CA-BBFC-4C1B-9E34-6A5B5007C976}" presName="bkgdShape" presStyleLbl="node1" presStyleIdx="4" presStyleCnt="5"/>
      <dgm:spPr/>
    </dgm:pt>
    <dgm:pt modelId="{F3298E2B-CD06-450E-816D-8269D068B96A}" type="pres">
      <dgm:prSet presAssocID="{2E07F3CA-BBFC-4C1B-9E34-6A5B5007C976}" presName="nodeTx" presStyleLbl="node1" presStyleIdx="4" presStyleCnt="5">
        <dgm:presLayoutVars>
          <dgm:bulletEnabled val="1"/>
        </dgm:presLayoutVars>
      </dgm:prSet>
      <dgm:spPr/>
    </dgm:pt>
    <dgm:pt modelId="{E2405522-1649-45FD-91AC-9C5F931F90A4}" type="pres">
      <dgm:prSet presAssocID="{2E07F3CA-BBFC-4C1B-9E34-6A5B5007C976}" presName="invisiNode" presStyleLbl="node1" presStyleIdx="4" presStyleCnt="5"/>
      <dgm:spPr/>
    </dgm:pt>
    <dgm:pt modelId="{1C21ABF4-0521-4F79-AD06-F93D647FC1BE}" type="pres">
      <dgm:prSet presAssocID="{2E07F3CA-BBFC-4C1B-9E34-6A5B5007C976}" presName="imagNode" presStyleLbl="fgImgPlace1" presStyleIdx="4" presStyleCnt="5"/>
      <dgm:spPr>
        <a:blipFill>
          <a:blip xmlns:r="http://schemas.openxmlformats.org/officeDocument/2006/relationships" r:embed="rId5"/>
          <a:srcRect/>
          <a:stretch>
            <a:fillRect l="-4000" r="-4000"/>
          </a:stretch>
        </a:blipFill>
      </dgm:spPr>
    </dgm:pt>
  </dgm:ptLst>
  <dgm:cxnLst>
    <dgm:cxn modelId="{850DBF0B-8D69-4A5E-95D2-00F88A94F7D0}" type="presOf" srcId="{B6AC86BD-1AC1-40FE-AE3C-78F9CD05AC71}" destId="{82F1EF86-1F72-4482-8E65-8BF9DC052101}" srcOrd="0" destOrd="0" presId="urn:microsoft.com/office/officeart/2005/8/layout/hList7"/>
    <dgm:cxn modelId="{977E3B11-6500-466E-AC79-9EEE88E21118}" type="presOf" srcId="{2E07F3CA-BBFC-4C1B-9E34-6A5B5007C976}" destId="{F3298E2B-CD06-450E-816D-8269D068B96A}" srcOrd="1" destOrd="0" presId="urn:microsoft.com/office/officeart/2005/8/layout/hList7"/>
    <dgm:cxn modelId="{F5502019-1BE8-4557-B5A1-8CD88B056A2F}" type="presOf" srcId="{B6AC86BD-1AC1-40FE-AE3C-78F9CD05AC71}" destId="{2CA94038-8563-42E8-9FD6-9CD177B8650B}" srcOrd="1" destOrd="0" presId="urn:microsoft.com/office/officeart/2005/8/layout/hList7"/>
    <dgm:cxn modelId="{076E0B20-C432-43E2-B429-7D9B8D652F8A}" type="presOf" srcId="{2E07F3CA-BBFC-4C1B-9E34-6A5B5007C976}" destId="{619D13B8-6556-496A-9215-47664B60BD3D}" srcOrd="0" destOrd="0" presId="urn:microsoft.com/office/officeart/2005/8/layout/hList7"/>
    <dgm:cxn modelId="{0ED62B3A-CFA1-4721-B996-8A5FDE5794E8}" type="presOf" srcId="{84276900-6513-46D3-918B-BBBA7EC514D6}" destId="{E6475E77-AADE-41F6-86C6-C73BAFAF7F08}" srcOrd="0" destOrd="0" presId="urn:microsoft.com/office/officeart/2005/8/layout/hList7"/>
    <dgm:cxn modelId="{9629B460-B223-45B6-B636-9AD0FD79C303}" type="presOf" srcId="{91974C60-70C0-4400-B35C-60516B8B6A69}" destId="{1574605A-FE2C-485B-B65D-5FD1EF7A5D81}" srcOrd="0" destOrd="0" presId="urn:microsoft.com/office/officeart/2005/8/layout/hList7"/>
    <dgm:cxn modelId="{485DF248-04BB-4B5B-ADBA-21E6433DA31D}" type="presOf" srcId="{6C7EAF54-DC58-4BF8-91D8-520C61E7639F}" destId="{48737EDB-B2F5-4913-B153-1FAF2843FDD6}" srcOrd="0" destOrd="0" presId="urn:microsoft.com/office/officeart/2005/8/layout/hList7"/>
    <dgm:cxn modelId="{A02C2D4E-D03E-452F-8B48-D2DF7605B942}" type="presOf" srcId="{513E4956-C637-4341-87BD-82F6FA914559}" destId="{DBB8AAC2-F9F2-4A89-BFFB-3A53F834F09D}" srcOrd="1" destOrd="0" presId="urn:microsoft.com/office/officeart/2005/8/layout/hList7"/>
    <dgm:cxn modelId="{A069C952-CA36-43D4-BDAE-02E952986345}" type="presOf" srcId="{0DF16E7B-CE79-4389-8C5B-3823B305CAF8}" destId="{A6167053-E8BF-430E-9BE2-BAF3430CC086}" srcOrd="0" destOrd="0" presId="urn:microsoft.com/office/officeart/2005/8/layout/hList7"/>
    <dgm:cxn modelId="{01FA3B75-191A-4C48-9E11-E7E9FF400B7A}" srcId="{6C7EAF54-DC58-4BF8-91D8-520C61E7639F}" destId="{0DF16E7B-CE79-4389-8C5B-3823B305CAF8}" srcOrd="0" destOrd="0" parTransId="{FB75CA46-2E53-4D40-9942-8017A02ECEB0}" sibTransId="{84276900-6513-46D3-918B-BBBA7EC514D6}"/>
    <dgm:cxn modelId="{A4707C79-37DE-4ADD-B412-6FB7801C6EA8}" srcId="{6C7EAF54-DC58-4BF8-91D8-520C61E7639F}" destId="{2E07F3CA-BBFC-4C1B-9E34-6A5B5007C976}" srcOrd="4" destOrd="0" parTransId="{C320D55B-67CB-4F3F-B988-89D4B59F19DC}" sibTransId="{B66CDFEF-4F02-4B52-97FA-0AB8023E09FE}"/>
    <dgm:cxn modelId="{9DC3AA84-2CCC-4B87-B338-D857A87663AF}" type="presOf" srcId="{0DF16E7B-CE79-4389-8C5B-3823B305CAF8}" destId="{5545C37A-046F-4E56-AFEE-A380A8FED4FB}" srcOrd="1" destOrd="0" presId="urn:microsoft.com/office/officeart/2005/8/layout/hList7"/>
    <dgm:cxn modelId="{B027F88E-A4BB-4A2B-AF85-3D94BD46D68F}" type="presOf" srcId="{91974C60-70C0-4400-B35C-60516B8B6A69}" destId="{03FA8AFC-BCE3-4D44-AFC5-CF04D4E60EFB}" srcOrd="1" destOrd="0" presId="urn:microsoft.com/office/officeart/2005/8/layout/hList7"/>
    <dgm:cxn modelId="{9E5CFEA8-A2E0-488C-8C2B-F716D4CB16E8}" type="presOf" srcId="{EA2C06AA-A44C-449E-81F9-12F6F0D88BBC}" destId="{53B67128-06A0-4089-B5F2-63AB993F8D4C}" srcOrd="0" destOrd="0" presId="urn:microsoft.com/office/officeart/2005/8/layout/hList7"/>
    <dgm:cxn modelId="{3577D2A9-DB9B-4E95-BC8E-5B6762CE19B8}" srcId="{6C7EAF54-DC58-4BF8-91D8-520C61E7639F}" destId="{91974C60-70C0-4400-B35C-60516B8B6A69}" srcOrd="3" destOrd="0" parTransId="{08069EDF-66B3-4746-9F70-DE324C7275E7}" sibTransId="{12842D75-5EB1-4072-B1BB-E4D263AE3340}"/>
    <dgm:cxn modelId="{C96D0AAE-1542-43C4-9F49-B98DDA2EEEEF}" srcId="{6C7EAF54-DC58-4BF8-91D8-520C61E7639F}" destId="{513E4956-C637-4341-87BD-82F6FA914559}" srcOrd="1" destOrd="0" parTransId="{0210E535-678E-447C-B40C-3A61A3A8238C}" sibTransId="{EA2C06AA-A44C-449E-81F9-12F6F0D88BBC}"/>
    <dgm:cxn modelId="{8EE7EBB2-9072-46B0-B0B8-31F2DB26FE3D}" type="presOf" srcId="{1D315FB0-F1CD-449C-8107-FF9421D01019}" destId="{606049CF-68BE-4E4D-B2DA-31611D7735E6}" srcOrd="0" destOrd="0" presId="urn:microsoft.com/office/officeart/2005/8/layout/hList7"/>
    <dgm:cxn modelId="{09634BD5-74C1-4282-BB85-6E3C394073FA}" type="presOf" srcId="{513E4956-C637-4341-87BD-82F6FA914559}" destId="{BCAA5F7C-D5F3-4678-BFA3-B5EB02AB1E0B}" srcOrd="0" destOrd="0" presId="urn:microsoft.com/office/officeart/2005/8/layout/hList7"/>
    <dgm:cxn modelId="{C4C36DDA-BE82-4BE5-B59E-010C0C1244A1}" srcId="{6C7EAF54-DC58-4BF8-91D8-520C61E7639F}" destId="{B6AC86BD-1AC1-40FE-AE3C-78F9CD05AC71}" srcOrd="2" destOrd="0" parTransId="{01714328-E2F4-48E0-B126-F46422A654F6}" sibTransId="{1D315FB0-F1CD-449C-8107-FF9421D01019}"/>
    <dgm:cxn modelId="{770AACF8-D445-4655-B9E4-3E644614FE94}" type="presOf" srcId="{12842D75-5EB1-4072-B1BB-E4D263AE3340}" destId="{066182DC-DFE2-4936-8D5E-771B607C8BFB}" srcOrd="0" destOrd="0" presId="urn:microsoft.com/office/officeart/2005/8/layout/hList7"/>
    <dgm:cxn modelId="{050C991A-4488-4A8A-807F-CC28DD22DD29}" type="presParOf" srcId="{48737EDB-B2F5-4913-B153-1FAF2843FDD6}" destId="{CDB0B3EB-1AAE-4708-BFB5-A165FC86AB4F}" srcOrd="0" destOrd="0" presId="urn:microsoft.com/office/officeart/2005/8/layout/hList7"/>
    <dgm:cxn modelId="{6D86D089-FC1A-4624-84D1-61E0C6C9183C}" type="presParOf" srcId="{48737EDB-B2F5-4913-B153-1FAF2843FDD6}" destId="{23039925-7218-40B0-9781-26C38C3AD40E}" srcOrd="1" destOrd="0" presId="urn:microsoft.com/office/officeart/2005/8/layout/hList7"/>
    <dgm:cxn modelId="{AD502ED5-9CA9-4838-925D-82210027515F}" type="presParOf" srcId="{23039925-7218-40B0-9781-26C38C3AD40E}" destId="{23D62D44-539B-487D-947E-D13A349E6986}" srcOrd="0" destOrd="0" presId="urn:microsoft.com/office/officeart/2005/8/layout/hList7"/>
    <dgm:cxn modelId="{821E5DCB-2AED-40A1-8D80-7547717546BE}" type="presParOf" srcId="{23D62D44-539B-487D-947E-D13A349E6986}" destId="{A6167053-E8BF-430E-9BE2-BAF3430CC086}" srcOrd="0" destOrd="0" presId="urn:microsoft.com/office/officeart/2005/8/layout/hList7"/>
    <dgm:cxn modelId="{D38068AB-5314-4415-9C5F-ADA2211C2BFC}" type="presParOf" srcId="{23D62D44-539B-487D-947E-D13A349E6986}" destId="{5545C37A-046F-4E56-AFEE-A380A8FED4FB}" srcOrd="1" destOrd="0" presId="urn:microsoft.com/office/officeart/2005/8/layout/hList7"/>
    <dgm:cxn modelId="{AB4C45AB-FD2C-4EF1-951D-8CF40F7DFA9E}" type="presParOf" srcId="{23D62D44-539B-487D-947E-D13A349E6986}" destId="{FA8DA724-D8D6-4EA4-84CF-25EF2110E9BE}" srcOrd="2" destOrd="0" presId="urn:microsoft.com/office/officeart/2005/8/layout/hList7"/>
    <dgm:cxn modelId="{21D4635E-D044-49E6-8D37-0D9B713C9D08}" type="presParOf" srcId="{23D62D44-539B-487D-947E-D13A349E6986}" destId="{82FD70B3-F29B-4D5A-84A6-D5532DE2DE37}" srcOrd="3" destOrd="0" presId="urn:microsoft.com/office/officeart/2005/8/layout/hList7"/>
    <dgm:cxn modelId="{43C644B8-1A4D-4432-AB88-AEA49B830ACC}" type="presParOf" srcId="{23039925-7218-40B0-9781-26C38C3AD40E}" destId="{E6475E77-AADE-41F6-86C6-C73BAFAF7F08}" srcOrd="1" destOrd="0" presId="urn:microsoft.com/office/officeart/2005/8/layout/hList7"/>
    <dgm:cxn modelId="{C3261244-295D-45ED-8DE5-E54EC8C28D6C}" type="presParOf" srcId="{23039925-7218-40B0-9781-26C38C3AD40E}" destId="{BE403A13-D507-4372-ABBD-30B24D96313D}" srcOrd="2" destOrd="0" presId="urn:microsoft.com/office/officeart/2005/8/layout/hList7"/>
    <dgm:cxn modelId="{4552B25D-9FF8-46A7-80A7-B2DCC3D5A04C}" type="presParOf" srcId="{BE403A13-D507-4372-ABBD-30B24D96313D}" destId="{BCAA5F7C-D5F3-4678-BFA3-B5EB02AB1E0B}" srcOrd="0" destOrd="0" presId="urn:microsoft.com/office/officeart/2005/8/layout/hList7"/>
    <dgm:cxn modelId="{D46D6079-979B-4085-8077-D49BD8DE9A62}" type="presParOf" srcId="{BE403A13-D507-4372-ABBD-30B24D96313D}" destId="{DBB8AAC2-F9F2-4A89-BFFB-3A53F834F09D}" srcOrd="1" destOrd="0" presId="urn:microsoft.com/office/officeart/2005/8/layout/hList7"/>
    <dgm:cxn modelId="{7966E8E3-DD88-4D4C-BADD-5306B3A99E89}" type="presParOf" srcId="{BE403A13-D507-4372-ABBD-30B24D96313D}" destId="{6C82ECCE-4156-46AF-A077-365B64F6B7E0}" srcOrd="2" destOrd="0" presId="urn:microsoft.com/office/officeart/2005/8/layout/hList7"/>
    <dgm:cxn modelId="{A3A8EC10-0DA1-46D2-ADB4-8904F4E3FF7D}" type="presParOf" srcId="{BE403A13-D507-4372-ABBD-30B24D96313D}" destId="{DC589384-412C-4BBB-A075-E49C79CF82A5}" srcOrd="3" destOrd="0" presId="urn:microsoft.com/office/officeart/2005/8/layout/hList7"/>
    <dgm:cxn modelId="{D5184707-6891-461C-AA84-FD537291619C}" type="presParOf" srcId="{23039925-7218-40B0-9781-26C38C3AD40E}" destId="{53B67128-06A0-4089-B5F2-63AB993F8D4C}" srcOrd="3" destOrd="0" presId="urn:microsoft.com/office/officeart/2005/8/layout/hList7"/>
    <dgm:cxn modelId="{B461EF32-7BB4-402F-934F-B590730449A6}" type="presParOf" srcId="{23039925-7218-40B0-9781-26C38C3AD40E}" destId="{2DACD137-8BE1-4145-BB14-7617355F7F2A}" srcOrd="4" destOrd="0" presId="urn:microsoft.com/office/officeart/2005/8/layout/hList7"/>
    <dgm:cxn modelId="{5F31F8C7-20B6-4EA7-83CB-37A18CA39834}" type="presParOf" srcId="{2DACD137-8BE1-4145-BB14-7617355F7F2A}" destId="{82F1EF86-1F72-4482-8E65-8BF9DC052101}" srcOrd="0" destOrd="0" presId="urn:microsoft.com/office/officeart/2005/8/layout/hList7"/>
    <dgm:cxn modelId="{669C6CF5-A0F2-4EBE-8A31-4860F5521E0A}" type="presParOf" srcId="{2DACD137-8BE1-4145-BB14-7617355F7F2A}" destId="{2CA94038-8563-42E8-9FD6-9CD177B8650B}" srcOrd="1" destOrd="0" presId="urn:microsoft.com/office/officeart/2005/8/layout/hList7"/>
    <dgm:cxn modelId="{C71F211A-718B-4E20-84A2-ED1703EF2445}" type="presParOf" srcId="{2DACD137-8BE1-4145-BB14-7617355F7F2A}" destId="{C30293C8-6555-42AC-AEB4-0E268B49092F}" srcOrd="2" destOrd="0" presId="urn:microsoft.com/office/officeart/2005/8/layout/hList7"/>
    <dgm:cxn modelId="{5305A600-049A-472E-A711-E0651F86A52A}" type="presParOf" srcId="{2DACD137-8BE1-4145-BB14-7617355F7F2A}" destId="{34C5D0AB-7DA2-4239-B1DE-9906AC2D19E7}" srcOrd="3" destOrd="0" presId="urn:microsoft.com/office/officeart/2005/8/layout/hList7"/>
    <dgm:cxn modelId="{8581A2B2-70BC-4C2C-AA66-9B40E53A8075}" type="presParOf" srcId="{23039925-7218-40B0-9781-26C38C3AD40E}" destId="{606049CF-68BE-4E4D-B2DA-31611D7735E6}" srcOrd="5" destOrd="0" presId="urn:microsoft.com/office/officeart/2005/8/layout/hList7"/>
    <dgm:cxn modelId="{438DF33B-09B5-457F-8093-AD99F6E1A16F}" type="presParOf" srcId="{23039925-7218-40B0-9781-26C38C3AD40E}" destId="{062C4879-DD2D-448E-8870-ECBE09D2483B}" srcOrd="6" destOrd="0" presId="urn:microsoft.com/office/officeart/2005/8/layout/hList7"/>
    <dgm:cxn modelId="{6ACD5161-42EC-4B50-BB96-7E7F227F07B7}" type="presParOf" srcId="{062C4879-DD2D-448E-8870-ECBE09D2483B}" destId="{1574605A-FE2C-485B-B65D-5FD1EF7A5D81}" srcOrd="0" destOrd="0" presId="urn:microsoft.com/office/officeart/2005/8/layout/hList7"/>
    <dgm:cxn modelId="{88BD7EA3-4207-419B-AC60-FB76CFC3F300}" type="presParOf" srcId="{062C4879-DD2D-448E-8870-ECBE09D2483B}" destId="{03FA8AFC-BCE3-4D44-AFC5-CF04D4E60EFB}" srcOrd="1" destOrd="0" presId="urn:microsoft.com/office/officeart/2005/8/layout/hList7"/>
    <dgm:cxn modelId="{4CD95150-D003-4437-AFB1-2A069D9CFC43}" type="presParOf" srcId="{062C4879-DD2D-448E-8870-ECBE09D2483B}" destId="{E11537CC-16E5-4CFE-BCCD-D0DD38B817B8}" srcOrd="2" destOrd="0" presId="urn:microsoft.com/office/officeart/2005/8/layout/hList7"/>
    <dgm:cxn modelId="{B1F4A5AE-AF4E-4637-832B-E0545F17B49E}" type="presParOf" srcId="{062C4879-DD2D-448E-8870-ECBE09D2483B}" destId="{DF6DA04B-4F04-4920-BB36-2E2456D4F92A}" srcOrd="3" destOrd="0" presId="urn:microsoft.com/office/officeart/2005/8/layout/hList7"/>
    <dgm:cxn modelId="{CABA8F18-759E-4A20-8CEF-78D9E1173251}" type="presParOf" srcId="{23039925-7218-40B0-9781-26C38C3AD40E}" destId="{066182DC-DFE2-4936-8D5E-771B607C8BFB}" srcOrd="7" destOrd="0" presId="urn:microsoft.com/office/officeart/2005/8/layout/hList7"/>
    <dgm:cxn modelId="{D2834769-D5AF-4A13-A392-0058FB72AE57}" type="presParOf" srcId="{23039925-7218-40B0-9781-26C38C3AD40E}" destId="{B7F12FBA-22BF-4A6A-8E7A-A2722C719AA6}" srcOrd="8" destOrd="0" presId="urn:microsoft.com/office/officeart/2005/8/layout/hList7"/>
    <dgm:cxn modelId="{BBC47978-82BB-4294-A314-4C468DF87D49}" type="presParOf" srcId="{B7F12FBA-22BF-4A6A-8E7A-A2722C719AA6}" destId="{619D13B8-6556-496A-9215-47664B60BD3D}" srcOrd="0" destOrd="0" presId="urn:microsoft.com/office/officeart/2005/8/layout/hList7"/>
    <dgm:cxn modelId="{2981AB68-173D-4E04-891D-847B826761BC}" type="presParOf" srcId="{B7F12FBA-22BF-4A6A-8E7A-A2722C719AA6}" destId="{F3298E2B-CD06-450E-816D-8269D068B96A}" srcOrd="1" destOrd="0" presId="urn:microsoft.com/office/officeart/2005/8/layout/hList7"/>
    <dgm:cxn modelId="{367DB2E9-5B99-4F3F-B355-74BD8CF1C404}" type="presParOf" srcId="{B7F12FBA-22BF-4A6A-8E7A-A2722C719AA6}" destId="{E2405522-1649-45FD-91AC-9C5F931F90A4}" srcOrd="2" destOrd="0" presId="urn:microsoft.com/office/officeart/2005/8/layout/hList7"/>
    <dgm:cxn modelId="{4A5FB6F8-FDD0-430B-BE9F-134917783E57}" type="presParOf" srcId="{B7F12FBA-22BF-4A6A-8E7A-A2722C719AA6}" destId="{1C21ABF4-0521-4F79-AD06-F93D647FC1BE}" srcOrd="3" destOrd="0" presId="urn:microsoft.com/office/officeart/2005/8/layout/hList7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F5A5C2D-C70D-45C4-85F7-D7C04CE6291E}" type="doc">
      <dgm:prSet loTypeId="urn:microsoft.com/office/officeart/2005/8/layout/rings+Icon" loCatId="relationship" qsTypeId="urn:microsoft.com/office/officeart/2005/8/quickstyle/simple4" qsCatId="simple" csTypeId="urn:microsoft.com/office/officeart/2005/8/colors/colorful4" csCatId="colorful" phldr="1"/>
      <dgm:spPr/>
    </dgm:pt>
    <dgm:pt modelId="{F030670F-B404-4B96-88A5-612306E3029D}">
      <dgm:prSet phldrT="[Text]" custT="1"/>
      <dgm:spPr/>
      <dgm:t>
        <a:bodyPr/>
        <a:lstStyle/>
        <a:p>
          <a:r>
            <a:rPr lang="en-GB" sz="900" b="1" i="0" dirty="0">
              <a:latin typeface="Arial" panose="020B0604020202020204" pitchFamily="34" charset="0"/>
              <a:cs typeface="Arial" panose="020B0604020202020204" pitchFamily="34" charset="0"/>
            </a:rPr>
            <a:t>Mindfulness</a:t>
          </a:r>
          <a:r>
            <a:rPr lang="en-GB" sz="900" i="0" dirty="0">
              <a:latin typeface="Arial" panose="020B0604020202020204" pitchFamily="34" charset="0"/>
              <a:cs typeface="Arial" panose="020B0604020202020204" pitchFamily="34" charset="0"/>
            </a:rPr>
            <a:t>: P</a:t>
          </a:r>
          <a:r>
            <a:rPr lang="en-GB" sz="900" dirty="0">
              <a:latin typeface="Arial" panose="020B0604020202020204" pitchFamily="34" charset="0"/>
              <a:cs typeface="Arial" panose="020B0604020202020204" pitchFamily="34" charset="0"/>
            </a:rPr>
            <a:t>ractice of anchoring attention on the present moment without passing judgment (</a:t>
          </a:r>
          <a:r>
            <a:rPr lang="en-GB" sz="900" dirty="0" err="1">
              <a:latin typeface="Arial" panose="020B0604020202020204" pitchFamily="34" charset="0"/>
              <a:cs typeface="Arial" panose="020B0604020202020204" pitchFamily="34" charset="0"/>
            </a:rPr>
            <a:t>Córdova</a:t>
          </a:r>
          <a:r>
            <a:rPr lang="en-GB" sz="9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GB" sz="900" i="1" dirty="0">
              <a:latin typeface="Arial" panose="020B0604020202020204" pitchFamily="34" charset="0"/>
              <a:cs typeface="Arial" panose="020B0604020202020204" pitchFamily="34" charset="0"/>
            </a:rPr>
            <a:t>et al.,</a:t>
          </a:r>
          <a:r>
            <a:rPr lang="en-GB" sz="900" dirty="0">
              <a:latin typeface="Arial" panose="020B0604020202020204" pitchFamily="34" charset="0"/>
              <a:cs typeface="Arial" panose="020B0604020202020204" pitchFamily="34" charset="0"/>
            </a:rPr>
            <a:t> 2023)</a:t>
          </a:r>
          <a:endParaRPr lang="en-IN" sz="900" i="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3D293A5-CCBA-45D7-AE9C-51E65E55A7AA}" type="parTrans" cxnId="{4154D0BF-D749-49E9-9904-4CA5A7FAC1BD}">
      <dgm:prSet/>
      <dgm:spPr/>
      <dgm:t>
        <a:bodyPr/>
        <a:lstStyle/>
        <a:p>
          <a:endParaRPr lang="en-IN" sz="9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822A725-19BA-4BA1-B760-8353E3D298BC}" type="sibTrans" cxnId="{4154D0BF-D749-49E9-9904-4CA5A7FAC1BD}">
      <dgm:prSet/>
      <dgm:spPr/>
      <dgm:t>
        <a:bodyPr/>
        <a:lstStyle/>
        <a:p>
          <a:endParaRPr lang="en-IN" sz="9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E5F0DAA-1A0E-45BE-9689-FD82BCE1D2AD}">
      <dgm:prSet phldrT="[Text]" custT="1"/>
      <dgm:spPr/>
      <dgm:t>
        <a:bodyPr/>
        <a:lstStyle/>
        <a:p>
          <a:r>
            <a:rPr lang="en-GB" sz="900" b="1" i="0" dirty="0">
              <a:latin typeface="Arial" panose="020B0604020202020204" pitchFamily="34" charset="0"/>
              <a:cs typeface="Arial" panose="020B0604020202020204" pitchFamily="34" charset="0"/>
            </a:rPr>
            <a:t>Pausing before reacting</a:t>
          </a:r>
          <a:r>
            <a:rPr lang="en-GB" sz="900" i="0" dirty="0">
              <a:latin typeface="Arial" panose="020B0604020202020204" pitchFamily="34" charset="0"/>
              <a:cs typeface="Arial" panose="020B0604020202020204" pitchFamily="34" charset="0"/>
            </a:rPr>
            <a:t>: N</a:t>
          </a:r>
          <a:r>
            <a:rPr lang="en-GB" sz="900" dirty="0">
              <a:latin typeface="Arial" panose="020B0604020202020204" pitchFamily="34" charset="0"/>
              <a:cs typeface="Arial" panose="020B0604020202020204" pitchFamily="34" charset="0"/>
            </a:rPr>
            <a:t>ecessary to create a buffer between an emotional trigger and outward response</a:t>
          </a:r>
          <a:endParaRPr lang="en-IN" sz="900" i="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5A11DE8-F1FA-4AAE-9B56-3881732F776C}" type="parTrans" cxnId="{A8D8F0E9-5C74-45B3-8A0A-3E201E257826}">
      <dgm:prSet/>
      <dgm:spPr/>
      <dgm:t>
        <a:bodyPr/>
        <a:lstStyle/>
        <a:p>
          <a:endParaRPr lang="en-IN" sz="9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626FA4A-613A-49C9-9DB6-AFDFF7A96FAA}" type="sibTrans" cxnId="{A8D8F0E9-5C74-45B3-8A0A-3E201E257826}">
      <dgm:prSet/>
      <dgm:spPr/>
      <dgm:t>
        <a:bodyPr/>
        <a:lstStyle/>
        <a:p>
          <a:endParaRPr lang="en-IN" sz="9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43AFC42-9152-4FF6-A055-F6456289A895}">
      <dgm:prSet phldrT="[Text]" custT="1"/>
      <dgm:spPr/>
      <dgm:t>
        <a:bodyPr/>
        <a:lstStyle/>
        <a:p>
          <a:r>
            <a:rPr lang="en-GB" sz="900" b="1" i="0" dirty="0">
              <a:latin typeface="Arial" panose="020B0604020202020204" pitchFamily="34" charset="0"/>
              <a:cs typeface="Arial" panose="020B0604020202020204" pitchFamily="34" charset="0"/>
            </a:rPr>
            <a:t>Keep a dedicated project journal</a:t>
          </a:r>
          <a:r>
            <a:rPr lang="en-GB" sz="900" i="0" dirty="0">
              <a:latin typeface="Arial" panose="020B0604020202020204" pitchFamily="34" charset="0"/>
              <a:cs typeface="Arial" panose="020B0604020202020204" pitchFamily="34" charset="0"/>
            </a:rPr>
            <a:t>: H</a:t>
          </a:r>
          <a:r>
            <a:rPr lang="en-GB" sz="900" dirty="0">
              <a:latin typeface="Arial" panose="020B0604020202020204" pitchFamily="34" charset="0"/>
              <a:cs typeface="Arial" panose="020B0604020202020204" pitchFamily="34" charset="0"/>
            </a:rPr>
            <a:t>elp in separating personal frustration from the actual task</a:t>
          </a:r>
          <a:endParaRPr lang="en-IN" sz="900" i="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3167EEE-5600-41CC-BFCF-6D87F7492DA1}" type="parTrans" cxnId="{C3A34E68-91C8-4998-9D0A-1FECB7C98CA8}">
      <dgm:prSet/>
      <dgm:spPr/>
      <dgm:t>
        <a:bodyPr/>
        <a:lstStyle/>
        <a:p>
          <a:endParaRPr lang="en-IN" sz="9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9F16CB0-18FB-4D5B-8678-54AB5DF1DA97}" type="sibTrans" cxnId="{C3A34E68-91C8-4998-9D0A-1FECB7C98CA8}">
      <dgm:prSet/>
      <dgm:spPr/>
      <dgm:t>
        <a:bodyPr/>
        <a:lstStyle/>
        <a:p>
          <a:endParaRPr lang="en-IN" sz="9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E2A5EAE-A1A4-4BDC-8361-AF78FF9F5878}">
      <dgm:prSet phldrT="[Text]" custT="1"/>
      <dgm:spPr/>
      <dgm:t>
        <a:bodyPr/>
        <a:lstStyle/>
        <a:p>
          <a:r>
            <a:rPr lang="en-GB" sz="900" b="1" i="0" dirty="0">
              <a:latin typeface="Arial" panose="020B0604020202020204" pitchFamily="34" charset="0"/>
              <a:cs typeface="Arial" panose="020B0604020202020204" pitchFamily="34" charset="0"/>
            </a:rPr>
            <a:t>Stress management</a:t>
          </a:r>
          <a:r>
            <a:rPr lang="en-GB" sz="900" i="0" dirty="0">
              <a:latin typeface="Arial" panose="020B0604020202020204" pitchFamily="34" charset="0"/>
              <a:cs typeface="Arial" panose="020B0604020202020204" pitchFamily="34" charset="0"/>
            </a:rPr>
            <a:t>: P</a:t>
          </a:r>
          <a:r>
            <a:rPr lang="en-GB" sz="900" dirty="0">
              <a:latin typeface="Arial" panose="020B0604020202020204" pitchFamily="34" charset="0"/>
              <a:cs typeface="Arial" panose="020B0604020202020204" pitchFamily="34" charset="0"/>
            </a:rPr>
            <a:t>rocess of engaging in restorative activities</a:t>
          </a:r>
          <a:endParaRPr lang="en-IN" sz="900" i="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1BD5B0A-E26A-4AD0-B63E-390E3D343A3B}" type="parTrans" cxnId="{B916E94D-C81C-4AD9-A7E4-5FA67EF6A9FD}">
      <dgm:prSet/>
      <dgm:spPr/>
      <dgm:t>
        <a:bodyPr/>
        <a:lstStyle/>
        <a:p>
          <a:endParaRPr lang="en-IN" sz="9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0BD414C-5305-476E-8301-BBC050FE1A8C}" type="sibTrans" cxnId="{B916E94D-C81C-4AD9-A7E4-5FA67EF6A9FD}">
      <dgm:prSet/>
      <dgm:spPr/>
      <dgm:t>
        <a:bodyPr/>
        <a:lstStyle/>
        <a:p>
          <a:endParaRPr lang="en-IN" sz="9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497E84F-8751-4A75-9FB2-E8C2C9F9F63E}" type="pres">
      <dgm:prSet presAssocID="{5F5A5C2D-C70D-45C4-85F7-D7C04CE6291E}" presName="Name0" presStyleCnt="0">
        <dgm:presLayoutVars>
          <dgm:chMax val="7"/>
          <dgm:dir/>
          <dgm:resizeHandles val="exact"/>
        </dgm:presLayoutVars>
      </dgm:prSet>
      <dgm:spPr/>
    </dgm:pt>
    <dgm:pt modelId="{0FDD7A43-7759-4C7F-9896-47762AE43DF0}" type="pres">
      <dgm:prSet presAssocID="{5F5A5C2D-C70D-45C4-85F7-D7C04CE6291E}" presName="ellipse1" presStyleLbl="vennNode1" presStyleIdx="0" presStyleCnt="4">
        <dgm:presLayoutVars>
          <dgm:bulletEnabled val="1"/>
        </dgm:presLayoutVars>
      </dgm:prSet>
      <dgm:spPr/>
    </dgm:pt>
    <dgm:pt modelId="{C681163C-69CA-4F79-B024-53865C1CC7A6}" type="pres">
      <dgm:prSet presAssocID="{5F5A5C2D-C70D-45C4-85F7-D7C04CE6291E}" presName="ellipse2" presStyleLbl="vennNode1" presStyleIdx="1" presStyleCnt="4" custLinFactNeighborX="-8022" custLinFactNeighborY="1600">
        <dgm:presLayoutVars>
          <dgm:bulletEnabled val="1"/>
        </dgm:presLayoutVars>
      </dgm:prSet>
      <dgm:spPr/>
    </dgm:pt>
    <dgm:pt modelId="{89A59598-5BDD-4EF3-A887-963AEF629C36}" type="pres">
      <dgm:prSet presAssocID="{5F5A5C2D-C70D-45C4-85F7-D7C04CE6291E}" presName="ellipse3" presStyleLbl="vennNode1" presStyleIdx="2" presStyleCnt="4">
        <dgm:presLayoutVars>
          <dgm:bulletEnabled val="1"/>
        </dgm:presLayoutVars>
      </dgm:prSet>
      <dgm:spPr/>
    </dgm:pt>
    <dgm:pt modelId="{81276183-EF8E-49D0-89FD-B46431C3FDAB}" type="pres">
      <dgm:prSet presAssocID="{5F5A5C2D-C70D-45C4-85F7-D7C04CE6291E}" presName="ellipse4" presStyleLbl="vennNode1" presStyleIdx="3" presStyleCnt="4" custLinFactNeighborX="-11537" custLinFactNeighborY="417">
        <dgm:presLayoutVars>
          <dgm:bulletEnabled val="1"/>
        </dgm:presLayoutVars>
      </dgm:prSet>
      <dgm:spPr/>
    </dgm:pt>
  </dgm:ptLst>
  <dgm:cxnLst>
    <dgm:cxn modelId="{2B93310C-D684-4630-8A41-DE778120210F}" type="presOf" srcId="{F030670F-B404-4B96-88A5-612306E3029D}" destId="{0FDD7A43-7759-4C7F-9896-47762AE43DF0}" srcOrd="0" destOrd="0" presId="urn:microsoft.com/office/officeart/2005/8/layout/rings+Icon"/>
    <dgm:cxn modelId="{16A9EC1D-BCDA-4150-955F-45BE6912EDEC}" type="presOf" srcId="{7E5F0DAA-1A0E-45BE-9689-FD82BCE1D2AD}" destId="{C681163C-69CA-4F79-B024-53865C1CC7A6}" srcOrd="0" destOrd="0" presId="urn:microsoft.com/office/officeart/2005/8/layout/rings+Icon"/>
    <dgm:cxn modelId="{C3A34E68-91C8-4998-9D0A-1FECB7C98CA8}" srcId="{5F5A5C2D-C70D-45C4-85F7-D7C04CE6291E}" destId="{643AFC42-9152-4FF6-A055-F6456289A895}" srcOrd="2" destOrd="0" parTransId="{F3167EEE-5600-41CC-BFCF-6D87F7492DA1}" sibTransId="{89F16CB0-18FB-4D5B-8678-54AB5DF1DA97}"/>
    <dgm:cxn modelId="{B916E94D-C81C-4AD9-A7E4-5FA67EF6A9FD}" srcId="{5F5A5C2D-C70D-45C4-85F7-D7C04CE6291E}" destId="{1E2A5EAE-A1A4-4BDC-8361-AF78FF9F5878}" srcOrd="3" destOrd="0" parTransId="{91BD5B0A-E26A-4AD0-B63E-390E3D343A3B}" sibTransId="{30BD414C-5305-476E-8301-BBC050FE1A8C}"/>
    <dgm:cxn modelId="{72577B58-9FB3-4CBE-A2E7-F69A0B8805EF}" type="presOf" srcId="{1E2A5EAE-A1A4-4BDC-8361-AF78FF9F5878}" destId="{81276183-EF8E-49D0-89FD-B46431C3FDAB}" srcOrd="0" destOrd="0" presId="urn:microsoft.com/office/officeart/2005/8/layout/rings+Icon"/>
    <dgm:cxn modelId="{5C2CDBA6-7C64-4673-9675-FD3C7E1432A6}" type="presOf" srcId="{5F5A5C2D-C70D-45C4-85F7-D7C04CE6291E}" destId="{D497E84F-8751-4A75-9FB2-E8C2C9F9F63E}" srcOrd="0" destOrd="0" presId="urn:microsoft.com/office/officeart/2005/8/layout/rings+Icon"/>
    <dgm:cxn modelId="{4154D0BF-D749-49E9-9904-4CA5A7FAC1BD}" srcId="{5F5A5C2D-C70D-45C4-85F7-D7C04CE6291E}" destId="{F030670F-B404-4B96-88A5-612306E3029D}" srcOrd="0" destOrd="0" parTransId="{A3D293A5-CCBA-45D7-AE9C-51E65E55A7AA}" sibTransId="{E822A725-19BA-4BA1-B760-8353E3D298BC}"/>
    <dgm:cxn modelId="{A8D8F0E9-5C74-45B3-8A0A-3E201E257826}" srcId="{5F5A5C2D-C70D-45C4-85F7-D7C04CE6291E}" destId="{7E5F0DAA-1A0E-45BE-9689-FD82BCE1D2AD}" srcOrd="1" destOrd="0" parTransId="{45A11DE8-F1FA-4AAE-9B56-3881732F776C}" sibTransId="{1626FA4A-613A-49C9-9DB6-AFDFF7A96FAA}"/>
    <dgm:cxn modelId="{9B93DEF7-9ADD-4902-9D12-5A31482170F2}" type="presOf" srcId="{643AFC42-9152-4FF6-A055-F6456289A895}" destId="{89A59598-5BDD-4EF3-A887-963AEF629C36}" srcOrd="0" destOrd="0" presId="urn:microsoft.com/office/officeart/2005/8/layout/rings+Icon"/>
    <dgm:cxn modelId="{CC14DD3E-A33F-4B8C-B0D9-FC3B473E012A}" type="presParOf" srcId="{D497E84F-8751-4A75-9FB2-E8C2C9F9F63E}" destId="{0FDD7A43-7759-4C7F-9896-47762AE43DF0}" srcOrd="0" destOrd="0" presId="urn:microsoft.com/office/officeart/2005/8/layout/rings+Icon"/>
    <dgm:cxn modelId="{D3F22286-7D34-4179-8C9A-40535AB630C8}" type="presParOf" srcId="{D497E84F-8751-4A75-9FB2-E8C2C9F9F63E}" destId="{C681163C-69CA-4F79-B024-53865C1CC7A6}" srcOrd="1" destOrd="0" presId="urn:microsoft.com/office/officeart/2005/8/layout/rings+Icon"/>
    <dgm:cxn modelId="{CA85D6D5-6F78-449F-99EB-B197ADE31901}" type="presParOf" srcId="{D497E84F-8751-4A75-9FB2-E8C2C9F9F63E}" destId="{89A59598-5BDD-4EF3-A887-963AEF629C36}" srcOrd="2" destOrd="0" presId="urn:microsoft.com/office/officeart/2005/8/layout/rings+Icon"/>
    <dgm:cxn modelId="{E0F3B54C-2ABD-4667-B55F-0F03CEFC2886}" type="presParOf" srcId="{D497E84F-8751-4A75-9FB2-E8C2C9F9F63E}" destId="{81276183-EF8E-49D0-89FD-B46431C3FDAB}" srcOrd="3" destOrd="0" presId="urn:microsoft.com/office/officeart/2005/8/layout/rings+Icon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26559A1-5E2A-4BA2-9BD5-01AC59CBEEAA}" type="doc">
      <dgm:prSet loTypeId="urn:microsoft.com/office/officeart/2005/8/layout/pList1" loCatId="list" qsTypeId="urn:microsoft.com/office/officeart/2005/8/quickstyle/simple5" qsCatId="simple" csTypeId="urn:microsoft.com/office/officeart/2005/8/colors/colorful1" csCatId="colorful" phldr="1"/>
      <dgm:spPr/>
      <dgm:t>
        <a:bodyPr/>
        <a:lstStyle/>
        <a:p>
          <a:endParaRPr lang="en-IN"/>
        </a:p>
      </dgm:t>
    </dgm:pt>
    <dgm:pt modelId="{C2F441A0-8753-40F2-B8A2-583B1AD99253}">
      <dgm:prSet phldrT="[Text]" custT="1"/>
      <dgm:spPr/>
      <dgm:t>
        <a:bodyPr/>
        <a:lstStyle/>
        <a:p>
          <a:r>
            <a:rPr lang="en-GB" sz="1100" b="1" dirty="0">
              <a:latin typeface="Arial" panose="020B0604020202020204" pitchFamily="34" charset="0"/>
              <a:cs typeface="Arial" panose="020B0604020202020204" pitchFamily="34" charset="0"/>
            </a:rPr>
            <a:t>Active listening </a:t>
          </a:r>
          <a:r>
            <a:rPr lang="en-GB" sz="1100" dirty="0">
              <a:latin typeface="Arial" panose="020B0604020202020204" pitchFamily="34" charset="0"/>
              <a:cs typeface="Arial" panose="020B0604020202020204" pitchFamily="34" charset="0"/>
            </a:rPr>
            <a:t>minimises misunderstandings and allows the team members to respond thoughtfully rather than reacting defensively</a:t>
          </a:r>
          <a:endParaRPr lang="en-IN" sz="11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377EF50-5C0B-47FC-80DD-CF17BF125605}" type="parTrans" cxnId="{859D991D-D16D-424C-AF1D-3B1B24FB7E9F}">
      <dgm:prSet/>
      <dgm:spPr/>
      <dgm:t>
        <a:bodyPr/>
        <a:lstStyle/>
        <a:p>
          <a:endParaRPr lang="en-IN"/>
        </a:p>
      </dgm:t>
    </dgm:pt>
    <dgm:pt modelId="{4354803C-B499-4EE6-BBF7-55F273ECDC7A}" type="sibTrans" cxnId="{859D991D-D16D-424C-AF1D-3B1B24FB7E9F}">
      <dgm:prSet/>
      <dgm:spPr/>
      <dgm:t>
        <a:bodyPr/>
        <a:lstStyle/>
        <a:p>
          <a:endParaRPr lang="en-IN"/>
        </a:p>
      </dgm:t>
    </dgm:pt>
    <dgm:pt modelId="{1CF9A9B1-01A3-48AC-B58D-13F84AC372B8}">
      <dgm:prSet phldrT="[Text]" custT="1"/>
      <dgm:spPr/>
      <dgm:t>
        <a:bodyPr/>
        <a:lstStyle/>
        <a:p>
          <a:r>
            <a:rPr lang="en-GB" sz="1100" b="1" i="0" dirty="0">
              <a:latin typeface="Arial" panose="020B0604020202020204" pitchFamily="34" charset="0"/>
              <a:cs typeface="Arial" panose="020B0604020202020204" pitchFamily="34" charset="0"/>
            </a:rPr>
            <a:t>Constructive feedback </a:t>
          </a:r>
          <a:r>
            <a:rPr lang="en-GB" sz="1100" dirty="0">
              <a:latin typeface="Arial" panose="020B0604020202020204" pitchFamily="34" charset="0"/>
              <a:cs typeface="Arial" panose="020B0604020202020204" pitchFamily="34" charset="0"/>
            </a:rPr>
            <a:t>helps in delivering feedback with empathy to shift the focus from criticising past failures to mentoring and motivating future development</a:t>
          </a:r>
          <a:endParaRPr lang="en-IN" sz="11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91A8433-F3D5-40C2-9288-B0460B542A9C}" type="parTrans" cxnId="{32332C05-935B-4E4B-91E1-29DEB6958B8D}">
      <dgm:prSet/>
      <dgm:spPr/>
      <dgm:t>
        <a:bodyPr/>
        <a:lstStyle/>
        <a:p>
          <a:endParaRPr lang="en-IN"/>
        </a:p>
      </dgm:t>
    </dgm:pt>
    <dgm:pt modelId="{88E5DA44-C6D1-499A-B976-953F409F52C9}" type="sibTrans" cxnId="{32332C05-935B-4E4B-91E1-29DEB6958B8D}">
      <dgm:prSet/>
      <dgm:spPr/>
      <dgm:t>
        <a:bodyPr/>
        <a:lstStyle/>
        <a:p>
          <a:endParaRPr lang="en-IN"/>
        </a:p>
      </dgm:t>
    </dgm:pt>
    <dgm:pt modelId="{21B5209C-0809-4876-A13E-4F129E84776D}" type="pres">
      <dgm:prSet presAssocID="{526559A1-5E2A-4BA2-9BD5-01AC59CBEEAA}" presName="Name0" presStyleCnt="0">
        <dgm:presLayoutVars>
          <dgm:dir/>
          <dgm:resizeHandles val="exact"/>
        </dgm:presLayoutVars>
      </dgm:prSet>
      <dgm:spPr/>
    </dgm:pt>
    <dgm:pt modelId="{7B8AC9E2-1CFD-4318-8644-9EC3875DFEC0}" type="pres">
      <dgm:prSet presAssocID="{C2F441A0-8753-40F2-B8A2-583B1AD99253}" presName="compNode" presStyleCnt="0"/>
      <dgm:spPr/>
    </dgm:pt>
    <dgm:pt modelId="{C47A0F78-DAB4-4059-BE60-23206635A205}" type="pres">
      <dgm:prSet presAssocID="{C2F441A0-8753-40F2-B8A2-583B1AD99253}" presName="pictRect" presStyleLbl="node1" presStyleIdx="0" presStyleCnt="2"/>
      <dgm:spPr>
        <a:blipFill>
          <a:blip xmlns:r="http://schemas.openxmlformats.org/officeDocument/2006/relationships" r:embed="rId1"/>
          <a:srcRect/>
          <a:stretch>
            <a:fillRect t="-4000" b="-4000"/>
          </a:stretch>
        </a:blipFill>
      </dgm:spPr>
    </dgm:pt>
    <dgm:pt modelId="{D2872298-3C1E-4B91-A913-4CEFFE9F3D46}" type="pres">
      <dgm:prSet presAssocID="{C2F441A0-8753-40F2-B8A2-583B1AD99253}" presName="textRect" presStyleLbl="revTx" presStyleIdx="0" presStyleCnt="2">
        <dgm:presLayoutVars>
          <dgm:bulletEnabled val="1"/>
        </dgm:presLayoutVars>
      </dgm:prSet>
      <dgm:spPr/>
    </dgm:pt>
    <dgm:pt modelId="{FA844D6F-D8C2-4B2A-88CE-806957D1AD87}" type="pres">
      <dgm:prSet presAssocID="{4354803C-B499-4EE6-BBF7-55F273ECDC7A}" presName="sibTrans" presStyleLbl="sibTrans2D1" presStyleIdx="0" presStyleCnt="0"/>
      <dgm:spPr/>
    </dgm:pt>
    <dgm:pt modelId="{2AB72E60-8771-41AA-8FED-CE36C9204552}" type="pres">
      <dgm:prSet presAssocID="{1CF9A9B1-01A3-48AC-B58D-13F84AC372B8}" presName="compNode" presStyleCnt="0"/>
      <dgm:spPr/>
    </dgm:pt>
    <dgm:pt modelId="{B79F26A7-2358-43CA-9BF9-D3FD0E6125C0}" type="pres">
      <dgm:prSet presAssocID="{1CF9A9B1-01A3-48AC-B58D-13F84AC372B8}" presName="pictRect" presStyleLbl="node1" presStyleIdx="1" presStyleCnt="2"/>
      <dgm:spPr>
        <a:blipFill>
          <a:blip xmlns:r="http://schemas.openxmlformats.org/officeDocument/2006/relationships" r:embed="rId2"/>
          <a:srcRect/>
          <a:stretch>
            <a:fillRect l="-11000" r="-11000"/>
          </a:stretch>
        </a:blipFill>
      </dgm:spPr>
    </dgm:pt>
    <dgm:pt modelId="{71E3230A-9CA8-4015-9AE6-774BD3EA06D0}" type="pres">
      <dgm:prSet presAssocID="{1CF9A9B1-01A3-48AC-B58D-13F84AC372B8}" presName="textRect" presStyleLbl="revTx" presStyleIdx="1" presStyleCnt="2">
        <dgm:presLayoutVars>
          <dgm:bulletEnabled val="1"/>
        </dgm:presLayoutVars>
      </dgm:prSet>
      <dgm:spPr/>
    </dgm:pt>
  </dgm:ptLst>
  <dgm:cxnLst>
    <dgm:cxn modelId="{32332C05-935B-4E4B-91E1-29DEB6958B8D}" srcId="{526559A1-5E2A-4BA2-9BD5-01AC59CBEEAA}" destId="{1CF9A9B1-01A3-48AC-B58D-13F84AC372B8}" srcOrd="1" destOrd="0" parTransId="{991A8433-F3D5-40C2-9288-B0460B542A9C}" sibTransId="{88E5DA44-C6D1-499A-B976-953F409F52C9}"/>
    <dgm:cxn modelId="{859D991D-D16D-424C-AF1D-3B1B24FB7E9F}" srcId="{526559A1-5E2A-4BA2-9BD5-01AC59CBEEAA}" destId="{C2F441A0-8753-40F2-B8A2-583B1AD99253}" srcOrd="0" destOrd="0" parTransId="{0377EF50-5C0B-47FC-80DD-CF17BF125605}" sibTransId="{4354803C-B499-4EE6-BBF7-55F273ECDC7A}"/>
    <dgm:cxn modelId="{EFFC2535-3214-4FB1-9B40-601E3E282ECB}" type="presOf" srcId="{C2F441A0-8753-40F2-B8A2-583B1AD99253}" destId="{D2872298-3C1E-4B91-A913-4CEFFE9F3D46}" srcOrd="0" destOrd="0" presId="urn:microsoft.com/office/officeart/2005/8/layout/pList1"/>
    <dgm:cxn modelId="{23BD9D82-D6DE-42B0-B12E-286EF48945BA}" type="presOf" srcId="{1CF9A9B1-01A3-48AC-B58D-13F84AC372B8}" destId="{71E3230A-9CA8-4015-9AE6-774BD3EA06D0}" srcOrd="0" destOrd="0" presId="urn:microsoft.com/office/officeart/2005/8/layout/pList1"/>
    <dgm:cxn modelId="{3DA5AF99-7A72-4047-89C3-8BCF504D586E}" type="presOf" srcId="{526559A1-5E2A-4BA2-9BD5-01AC59CBEEAA}" destId="{21B5209C-0809-4876-A13E-4F129E84776D}" srcOrd="0" destOrd="0" presId="urn:microsoft.com/office/officeart/2005/8/layout/pList1"/>
    <dgm:cxn modelId="{3A70B1B1-87B4-49EE-99CC-15AA1F6D4539}" type="presOf" srcId="{4354803C-B499-4EE6-BBF7-55F273ECDC7A}" destId="{FA844D6F-D8C2-4B2A-88CE-806957D1AD87}" srcOrd="0" destOrd="0" presId="urn:microsoft.com/office/officeart/2005/8/layout/pList1"/>
    <dgm:cxn modelId="{136FBB51-7C09-493B-A3AB-D42E5BEB6A1A}" type="presParOf" srcId="{21B5209C-0809-4876-A13E-4F129E84776D}" destId="{7B8AC9E2-1CFD-4318-8644-9EC3875DFEC0}" srcOrd="0" destOrd="0" presId="urn:microsoft.com/office/officeart/2005/8/layout/pList1"/>
    <dgm:cxn modelId="{E98D4EAA-035A-4B21-91BB-9205DA510FD9}" type="presParOf" srcId="{7B8AC9E2-1CFD-4318-8644-9EC3875DFEC0}" destId="{C47A0F78-DAB4-4059-BE60-23206635A205}" srcOrd="0" destOrd="0" presId="urn:microsoft.com/office/officeart/2005/8/layout/pList1"/>
    <dgm:cxn modelId="{98328CCE-644A-463A-B68A-8AFACB815D22}" type="presParOf" srcId="{7B8AC9E2-1CFD-4318-8644-9EC3875DFEC0}" destId="{D2872298-3C1E-4B91-A913-4CEFFE9F3D46}" srcOrd="1" destOrd="0" presId="urn:microsoft.com/office/officeart/2005/8/layout/pList1"/>
    <dgm:cxn modelId="{6A2841C5-C8EB-4504-AED2-B4941A2A5941}" type="presParOf" srcId="{21B5209C-0809-4876-A13E-4F129E84776D}" destId="{FA844D6F-D8C2-4B2A-88CE-806957D1AD87}" srcOrd="1" destOrd="0" presId="urn:microsoft.com/office/officeart/2005/8/layout/pList1"/>
    <dgm:cxn modelId="{F8CD286B-E49F-4586-86C6-4E235C0FFE0C}" type="presParOf" srcId="{21B5209C-0809-4876-A13E-4F129E84776D}" destId="{2AB72E60-8771-41AA-8FED-CE36C9204552}" srcOrd="2" destOrd="0" presId="urn:microsoft.com/office/officeart/2005/8/layout/pList1"/>
    <dgm:cxn modelId="{81CB6E48-B9D0-4081-8E22-5226EB1A16A6}" type="presParOf" srcId="{2AB72E60-8771-41AA-8FED-CE36C9204552}" destId="{B79F26A7-2358-43CA-9BF9-D3FD0E6125C0}" srcOrd="0" destOrd="0" presId="urn:microsoft.com/office/officeart/2005/8/layout/pList1"/>
    <dgm:cxn modelId="{6DFBDAEF-D259-40FB-B661-60A3FCE98BEF}" type="presParOf" srcId="{2AB72E60-8771-41AA-8FED-CE36C9204552}" destId="{71E3230A-9CA8-4015-9AE6-774BD3EA06D0}" srcOrd="1" destOrd="0" presId="urn:microsoft.com/office/officeart/2005/8/layout/pList1"/>
  </dgm:cxnLst>
  <dgm:bg/>
  <dgm:whole/>
  <dgm:extLst>
    <a:ext uri="http://schemas.microsoft.com/office/drawing/2008/diagram">
      <dsp:dataModelExt xmlns:dsp="http://schemas.microsoft.com/office/drawing/2008/diagram" relId="rId1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6167053-E8BF-430E-9BE2-BAF3430CC086}">
      <dsp:nvSpPr>
        <dsp:cNvPr id="0" name=""/>
        <dsp:cNvSpPr/>
      </dsp:nvSpPr>
      <dsp:spPr>
        <a:xfrm>
          <a:off x="0" y="0"/>
          <a:ext cx="1014548" cy="2062275"/>
        </a:xfrm>
        <a:prstGeom prst="roundRect">
          <a:avLst>
            <a:gd name="adj" fmla="val 10000"/>
          </a:avLst>
        </a:prstGeom>
        <a:solidFill>
          <a:schemeClr val="accent6">
            <a:lumMod val="20000"/>
            <a:lumOff val="8000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008" tIns="64008" rIns="64008" bIns="64008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b="1" i="0" kern="1200">
              <a:latin typeface="Arial" panose="020B0604020202020204" pitchFamily="34" charset="0"/>
              <a:cs typeface="Arial" panose="020B0604020202020204" pitchFamily="34" charset="0"/>
            </a:rPr>
            <a:t>Self-awareness</a:t>
          </a:r>
          <a:r>
            <a:rPr lang="en-GB" sz="900" i="1" kern="120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GB" sz="900" kern="1200"/>
            <a:t>allows the students to identify their own rising panic before lashing out</a:t>
          </a:r>
          <a:endParaRPr lang="en-IN" sz="9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824910"/>
        <a:ext cx="1014548" cy="824910"/>
      </dsp:txXfrm>
    </dsp:sp>
    <dsp:sp modelId="{82FD70B3-F29B-4D5A-84A6-D5532DE2DE37}">
      <dsp:nvSpPr>
        <dsp:cNvPr id="0" name=""/>
        <dsp:cNvSpPr/>
      </dsp:nvSpPr>
      <dsp:spPr>
        <a:xfrm>
          <a:off x="163905" y="123736"/>
          <a:ext cx="686737" cy="686737"/>
        </a:xfrm>
        <a:prstGeom prst="ellipse">
          <a:avLst/>
        </a:prstGeom>
        <a:blipFill>
          <a:blip xmlns:r="http://schemas.openxmlformats.org/officeDocument/2006/relationships" r:embed="rId1"/>
          <a:srcRect/>
          <a:stretch>
            <a:fillRect l="-25000" r="-25000"/>
          </a:stretch>
        </a:blip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BCAA5F7C-D5F3-4678-BFA3-B5EB02AB1E0B}">
      <dsp:nvSpPr>
        <dsp:cNvPr id="0" name=""/>
        <dsp:cNvSpPr/>
      </dsp:nvSpPr>
      <dsp:spPr>
        <a:xfrm>
          <a:off x="1044984" y="0"/>
          <a:ext cx="1014548" cy="2062275"/>
        </a:xfrm>
        <a:prstGeom prst="roundRect">
          <a:avLst>
            <a:gd name="adj" fmla="val 10000"/>
          </a:avLst>
        </a:prstGeom>
        <a:solidFill>
          <a:schemeClr val="accent6">
            <a:lumMod val="40000"/>
            <a:lumOff val="6000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008" tIns="64008" rIns="64008" bIns="64008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b="1" i="0" kern="1200">
              <a:latin typeface="Arial" panose="020B0604020202020204" pitchFamily="34" charset="0"/>
              <a:cs typeface="Arial" panose="020B0604020202020204" pitchFamily="34" charset="0"/>
            </a:rPr>
            <a:t>Self-regulation</a:t>
          </a:r>
          <a:r>
            <a:rPr lang="en-GB" sz="900" i="1" kern="120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GB" sz="900" kern="1200"/>
            <a:t>prevents the arguments from becoming personal </a:t>
          </a:r>
          <a:endParaRPr lang="en-IN" sz="9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044984" y="824910"/>
        <a:ext cx="1014548" cy="824910"/>
      </dsp:txXfrm>
    </dsp:sp>
    <dsp:sp modelId="{DC589384-412C-4BBB-A075-E49C79CF82A5}">
      <dsp:nvSpPr>
        <dsp:cNvPr id="0" name=""/>
        <dsp:cNvSpPr/>
      </dsp:nvSpPr>
      <dsp:spPr>
        <a:xfrm>
          <a:off x="1208890" y="123736"/>
          <a:ext cx="686737" cy="686737"/>
        </a:xfrm>
        <a:prstGeom prst="ellipse">
          <a:avLst/>
        </a:prstGeom>
        <a:blipFill>
          <a:blip xmlns:r="http://schemas.openxmlformats.org/officeDocument/2006/relationships" r:embed="rId2"/>
          <a:srcRect/>
          <a:stretch>
            <a:fillRect/>
          </a:stretch>
        </a:blip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82F1EF86-1F72-4482-8E65-8BF9DC052101}">
      <dsp:nvSpPr>
        <dsp:cNvPr id="0" name=""/>
        <dsp:cNvSpPr/>
      </dsp:nvSpPr>
      <dsp:spPr>
        <a:xfrm>
          <a:off x="2089969" y="0"/>
          <a:ext cx="1014548" cy="206227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-3379271"/>
                <a:satOff val="-8710"/>
                <a:lumOff val="-5883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-3379271"/>
                <a:satOff val="-8710"/>
                <a:lumOff val="-5883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-3379271"/>
                <a:satOff val="-8710"/>
                <a:lumOff val="-5883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008" tIns="64008" rIns="64008" bIns="64008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b="1" i="0" kern="1200">
              <a:latin typeface="Arial" panose="020B0604020202020204" pitchFamily="34" charset="0"/>
              <a:cs typeface="Arial" panose="020B0604020202020204" pitchFamily="34" charset="0"/>
            </a:rPr>
            <a:t>Motivation</a:t>
          </a:r>
          <a:r>
            <a:rPr lang="en-GB" sz="900" i="1" kern="120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GB" sz="900" kern="1200"/>
            <a:t>keeps the students to focus on finding solutions </a:t>
          </a:r>
          <a:endParaRPr lang="en-IN" sz="9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089969" y="824910"/>
        <a:ext cx="1014548" cy="824910"/>
      </dsp:txXfrm>
    </dsp:sp>
    <dsp:sp modelId="{34C5D0AB-7DA2-4239-B1DE-9906AC2D19E7}">
      <dsp:nvSpPr>
        <dsp:cNvPr id="0" name=""/>
        <dsp:cNvSpPr/>
      </dsp:nvSpPr>
      <dsp:spPr>
        <a:xfrm>
          <a:off x="2253875" y="123736"/>
          <a:ext cx="686737" cy="686737"/>
        </a:xfrm>
        <a:prstGeom prst="ellipse">
          <a:avLst/>
        </a:prstGeom>
        <a:blipFill>
          <a:blip xmlns:r="http://schemas.openxmlformats.org/officeDocument/2006/relationships" r:embed="rId3"/>
          <a:srcRect/>
          <a:stretch>
            <a:fillRect l="-38000" r="-38000"/>
          </a:stretch>
        </a:blip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1574605A-FE2C-485B-B65D-5FD1EF7A5D81}">
      <dsp:nvSpPr>
        <dsp:cNvPr id="0" name=""/>
        <dsp:cNvSpPr/>
      </dsp:nvSpPr>
      <dsp:spPr>
        <a:xfrm>
          <a:off x="3134954" y="0"/>
          <a:ext cx="1014548" cy="2062275"/>
        </a:xfrm>
        <a:prstGeom prst="roundRect">
          <a:avLst>
            <a:gd name="adj" fmla="val 10000"/>
          </a:avLst>
        </a:prstGeom>
        <a:solidFill>
          <a:schemeClr val="accent6">
            <a:lumMod val="60000"/>
            <a:lumOff val="4000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008" tIns="64008" rIns="64008" bIns="64008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b="1" i="0" kern="1200">
              <a:latin typeface="Arial" panose="020B0604020202020204" pitchFamily="34" charset="0"/>
              <a:cs typeface="Arial" panose="020B0604020202020204" pitchFamily="34" charset="0"/>
            </a:rPr>
            <a:t>Empathy</a:t>
          </a:r>
          <a:r>
            <a:rPr lang="en-GB" sz="900" i="1" kern="120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GB" sz="900" kern="1200"/>
            <a:t>helps students to listen to differing viewpoints without judgment</a:t>
          </a:r>
          <a:endParaRPr lang="en-IN" sz="9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134954" y="824910"/>
        <a:ext cx="1014548" cy="824910"/>
      </dsp:txXfrm>
    </dsp:sp>
    <dsp:sp modelId="{DF6DA04B-4F04-4920-BB36-2E2456D4F92A}">
      <dsp:nvSpPr>
        <dsp:cNvPr id="0" name=""/>
        <dsp:cNvSpPr/>
      </dsp:nvSpPr>
      <dsp:spPr>
        <a:xfrm>
          <a:off x="3298860" y="123736"/>
          <a:ext cx="686737" cy="686737"/>
        </a:xfrm>
        <a:prstGeom prst="ellipse">
          <a:avLst/>
        </a:prstGeom>
        <a:blipFill>
          <a:blip xmlns:r="http://schemas.openxmlformats.org/officeDocument/2006/relationships" r:embed="rId4"/>
          <a:srcRect/>
          <a:stretch>
            <a:fillRect l="-46000" r="-46000"/>
          </a:stretch>
        </a:blip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619D13B8-6556-496A-9215-47664B60BD3D}">
      <dsp:nvSpPr>
        <dsp:cNvPr id="0" name=""/>
        <dsp:cNvSpPr/>
      </dsp:nvSpPr>
      <dsp:spPr>
        <a:xfrm>
          <a:off x="4179939" y="0"/>
          <a:ext cx="1014548" cy="2062275"/>
        </a:xfrm>
        <a:prstGeom prst="roundRect">
          <a:avLst>
            <a:gd name="adj" fmla="val 10000"/>
          </a:avLst>
        </a:prstGeom>
        <a:solidFill>
          <a:srgbClr val="92D050"/>
        </a:soli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008" tIns="64008" rIns="64008" bIns="64008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b="1" i="0" kern="1200" dirty="0">
              <a:latin typeface="Arial" panose="020B0604020202020204" pitchFamily="34" charset="0"/>
              <a:cs typeface="Arial" panose="020B0604020202020204" pitchFamily="34" charset="0"/>
            </a:rPr>
            <a:t>Social skills </a:t>
          </a:r>
          <a:r>
            <a:rPr lang="en-GB" sz="900" kern="1200" dirty="0"/>
            <a:t>empower the learners to frame feedback constructively </a:t>
          </a:r>
          <a:r>
            <a:rPr lang="en-GB" sz="9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endParaRPr lang="en-IN" sz="9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179939" y="824910"/>
        <a:ext cx="1014548" cy="824910"/>
      </dsp:txXfrm>
    </dsp:sp>
    <dsp:sp modelId="{1C21ABF4-0521-4F79-AD06-F93D647FC1BE}">
      <dsp:nvSpPr>
        <dsp:cNvPr id="0" name=""/>
        <dsp:cNvSpPr/>
      </dsp:nvSpPr>
      <dsp:spPr>
        <a:xfrm>
          <a:off x="4343844" y="123736"/>
          <a:ext cx="686737" cy="686737"/>
        </a:xfrm>
        <a:prstGeom prst="ellipse">
          <a:avLst/>
        </a:prstGeom>
        <a:blipFill>
          <a:blip xmlns:r="http://schemas.openxmlformats.org/officeDocument/2006/relationships" r:embed="rId5"/>
          <a:srcRect/>
          <a:stretch>
            <a:fillRect l="-4000" r="-4000"/>
          </a:stretch>
        </a:blip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CDB0B3EB-1AAE-4708-BFB5-A165FC86AB4F}">
      <dsp:nvSpPr>
        <dsp:cNvPr id="0" name=""/>
        <dsp:cNvSpPr/>
      </dsp:nvSpPr>
      <dsp:spPr>
        <a:xfrm>
          <a:off x="190957" y="1676630"/>
          <a:ext cx="4778928" cy="309341"/>
        </a:xfrm>
        <a:prstGeom prst="leftRightArrow">
          <a:avLst/>
        </a:prstGeom>
        <a:gradFill rotWithShape="0">
          <a:gsLst>
            <a:gs pos="0">
              <a:schemeClr val="accent5">
                <a:tint val="40000"/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tint val="40000"/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tint val="40000"/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FDD7A43-7759-4C7F-9896-47762AE43DF0}">
      <dsp:nvSpPr>
        <dsp:cNvPr id="0" name=""/>
        <dsp:cNvSpPr/>
      </dsp:nvSpPr>
      <dsp:spPr>
        <a:xfrm>
          <a:off x="0" y="59807"/>
          <a:ext cx="1501103" cy="1501286"/>
        </a:xfrm>
        <a:prstGeom prst="ellipse">
          <a:avLst/>
        </a:prstGeom>
        <a:gradFill rotWithShape="0">
          <a:gsLst>
            <a:gs pos="0">
              <a:schemeClr val="accent4">
                <a:alpha val="5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alpha val="5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alpha val="5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b="1" i="0" kern="1200" dirty="0">
              <a:latin typeface="Arial" panose="020B0604020202020204" pitchFamily="34" charset="0"/>
              <a:cs typeface="Arial" panose="020B0604020202020204" pitchFamily="34" charset="0"/>
            </a:rPr>
            <a:t>Mindfulness</a:t>
          </a:r>
          <a:r>
            <a:rPr lang="en-GB" sz="900" i="0" kern="1200" dirty="0">
              <a:latin typeface="Arial" panose="020B0604020202020204" pitchFamily="34" charset="0"/>
              <a:cs typeface="Arial" panose="020B0604020202020204" pitchFamily="34" charset="0"/>
            </a:rPr>
            <a:t>: P</a:t>
          </a:r>
          <a:r>
            <a:rPr lang="en-GB" sz="900" kern="1200" dirty="0">
              <a:latin typeface="Arial" panose="020B0604020202020204" pitchFamily="34" charset="0"/>
              <a:cs typeface="Arial" panose="020B0604020202020204" pitchFamily="34" charset="0"/>
            </a:rPr>
            <a:t>ractice of anchoring attention on the present moment without passing judgment (</a:t>
          </a:r>
          <a:r>
            <a:rPr lang="en-GB" sz="900" kern="1200" dirty="0" err="1">
              <a:latin typeface="Arial" panose="020B0604020202020204" pitchFamily="34" charset="0"/>
              <a:cs typeface="Arial" panose="020B0604020202020204" pitchFamily="34" charset="0"/>
            </a:rPr>
            <a:t>Córdova</a:t>
          </a:r>
          <a:r>
            <a:rPr lang="en-GB" sz="9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GB" sz="900" i="1" kern="1200" dirty="0">
              <a:latin typeface="Arial" panose="020B0604020202020204" pitchFamily="34" charset="0"/>
              <a:cs typeface="Arial" panose="020B0604020202020204" pitchFamily="34" charset="0"/>
            </a:rPr>
            <a:t>et al.,</a:t>
          </a:r>
          <a:r>
            <a:rPr lang="en-GB" sz="900" kern="1200" dirty="0">
              <a:latin typeface="Arial" panose="020B0604020202020204" pitchFamily="34" charset="0"/>
              <a:cs typeface="Arial" panose="020B0604020202020204" pitchFamily="34" charset="0"/>
            </a:rPr>
            <a:t> 2023)</a:t>
          </a:r>
          <a:endParaRPr lang="en-IN" sz="900" i="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19831" y="279665"/>
        <a:ext cx="1061441" cy="1061570"/>
      </dsp:txXfrm>
    </dsp:sp>
    <dsp:sp modelId="{C681163C-69CA-4F79-B024-53865C1CC7A6}">
      <dsp:nvSpPr>
        <dsp:cNvPr id="0" name=""/>
        <dsp:cNvSpPr/>
      </dsp:nvSpPr>
      <dsp:spPr>
        <a:xfrm>
          <a:off x="651893" y="1085103"/>
          <a:ext cx="1501103" cy="1501286"/>
        </a:xfrm>
        <a:prstGeom prst="ellipse">
          <a:avLst/>
        </a:prstGeom>
        <a:gradFill rotWithShape="0">
          <a:gsLst>
            <a:gs pos="0">
              <a:schemeClr val="accent4">
                <a:alpha val="50000"/>
                <a:hueOff val="3266964"/>
                <a:satOff val="-13592"/>
                <a:lumOff val="320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alpha val="50000"/>
                <a:hueOff val="3266964"/>
                <a:satOff val="-13592"/>
                <a:lumOff val="320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alpha val="50000"/>
                <a:hueOff val="3266964"/>
                <a:satOff val="-13592"/>
                <a:lumOff val="320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b="1" i="0" kern="1200" dirty="0">
              <a:latin typeface="Arial" panose="020B0604020202020204" pitchFamily="34" charset="0"/>
              <a:cs typeface="Arial" panose="020B0604020202020204" pitchFamily="34" charset="0"/>
            </a:rPr>
            <a:t>Pausing before reacting</a:t>
          </a:r>
          <a:r>
            <a:rPr lang="en-GB" sz="900" i="0" kern="1200" dirty="0">
              <a:latin typeface="Arial" panose="020B0604020202020204" pitchFamily="34" charset="0"/>
              <a:cs typeface="Arial" panose="020B0604020202020204" pitchFamily="34" charset="0"/>
            </a:rPr>
            <a:t>: N</a:t>
          </a:r>
          <a:r>
            <a:rPr lang="en-GB" sz="900" kern="1200" dirty="0">
              <a:latin typeface="Arial" panose="020B0604020202020204" pitchFamily="34" charset="0"/>
              <a:cs typeface="Arial" panose="020B0604020202020204" pitchFamily="34" charset="0"/>
            </a:rPr>
            <a:t>ecessary to create a buffer between an emotional trigger and outward response</a:t>
          </a:r>
          <a:endParaRPr lang="en-IN" sz="900" i="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71724" y="1304961"/>
        <a:ext cx="1061441" cy="1061570"/>
      </dsp:txXfrm>
    </dsp:sp>
    <dsp:sp modelId="{89A59598-5BDD-4EF3-A887-963AEF629C36}">
      <dsp:nvSpPr>
        <dsp:cNvPr id="0" name=""/>
        <dsp:cNvSpPr/>
      </dsp:nvSpPr>
      <dsp:spPr>
        <a:xfrm>
          <a:off x="1544242" y="59807"/>
          <a:ext cx="1501103" cy="1501286"/>
        </a:xfrm>
        <a:prstGeom prst="ellipse">
          <a:avLst/>
        </a:prstGeom>
        <a:gradFill rotWithShape="0">
          <a:gsLst>
            <a:gs pos="0">
              <a:schemeClr val="accent4">
                <a:alpha val="50000"/>
                <a:hueOff val="6533927"/>
                <a:satOff val="-27185"/>
                <a:lumOff val="640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alpha val="50000"/>
                <a:hueOff val="6533927"/>
                <a:satOff val="-27185"/>
                <a:lumOff val="640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alpha val="50000"/>
                <a:hueOff val="6533927"/>
                <a:satOff val="-27185"/>
                <a:lumOff val="640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b="1" i="0" kern="1200" dirty="0">
              <a:latin typeface="Arial" panose="020B0604020202020204" pitchFamily="34" charset="0"/>
              <a:cs typeface="Arial" panose="020B0604020202020204" pitchFamily="34" charset="0"/>
            </a:rPr>
            <a:t>Keep a dedicated project journal</a:t>
          </a:r>
          <a:r>
            <a:rPr lang="en-GB" sz="900" i="0" kern="1200" dirty="0">
              <a:latin typeface="Arial" panose="020B0604020202020204" pitchFamily="34" charset="0"/>
              <a:cs typeface="Arial" panose="020B0604020202020204" pitchFamily="34" charset="0"/>
            </a:rPr>
            <a:t>: H</a:t>
          </a:r>
          <a:r>
            <a:rPr lang="en-GB" sz="900" kern="1200" dirty="0">
              <a:latin typeface="Arial" panose="020B0604020202020204" pitchFamily="34" charset="0"/>
              <a:cs typeface="Arial" panose="020B0604020202020204" pitchFamily="34" charset="0"/>
            </a:rPr>
            <a:t>elp in separating personal frustration from the actual task</a:t>
          </a:r>
          <a:endParaRPr lang="en-IN" sz="900" i="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764073" y="279665"/>
        <a:ext cx="1061441" cy="1061570"/>
      </dsp:txXfrm>
    </dsp:sp>
    <dsp:sp modelId="{81276183-EF8E-49D0-89FD-B46431C3FDAB}">
      <dsp:nvSpPr>
        <dsp:cNvPr id="0" name=""/>
        <dsp:cNvSpPr/>
      </dsp:nvSpPr>
      <dsp:spPr>
        <a:xfrm>
          <a:off x="2143372" y="1067342"/>
          <a:ext cx="1501103" cy="1501286"/>
        </a:xfrm>
        <a:prstGeom prst="ellipse">
          <a:avLst/>
        </a:prstGeom>
        <a:gradFill rotWithShape="0">
          <a:gsLst>
            <a:gs pos="0">
              <a:schemeClr val="accent4">
                <a:alpha val="50000"/>
                <a:hueOff val="9800891"/>
                <a:satOff val="-40777"/>
                <a:lumOff val="960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alpha val="50000"/>
                <a:hueOff val="9800891"/>
                <a:satOff val="-40777"/>
                <a:lumOff val="960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alpha val="50000"/>
                <a:hueOff val="9800891"/>
                <a:satOff val="-40777"/>
                <a:lumOff val="960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b="1" i="0" kern="1200" dirty="0">
              <a:latin typeface="Arial" panose="020B0604020202020204" pitchFamily="34" charset="0"/>
              <a:cs typeface="Arial" panose="020B0604020202020204" pitchFamily="34" charset="0"/>
            </a:rPr>
            <a:t>Stress management</a:t>
          </a:r>
          <a:r>
            <a:rPr lang="en-GB" sz="900" i="0" kern="1200" dirty="0">
              <a:latin typeface="Arial" panose="020B0604020202020204" pitchFamily="34" charset="0"/>
              <a:cs typeface="Arial" panose="020B0604020202020204" pitchFamily="34" charset="0"/>
            </a:rPr>
            <a:t>: P</a:t>
          </a:r>
          <a:r>
            <a:rPr lang="en-GB" sz="900" kern="1200" dirty="0">
              <a:latin typeface="Arial" panose="020B0604020202020204" pitchFamily="34" charset="0"/>
              <a:cs typeface="Arial" panose="020B0604020202020204" pitchFamily="34" charset="0"/>
            </a:rPr>
            <a:t>rocess of engaging in restorative activities</a:t>
          </a:r>
          <a:endParaRPr lang="en-IN" sz="900" i="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363203" y="1287200"/>
        <a:ext cx="1061441" cy="106157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47A0F78-DAB4-4059-BE60-23206635A205}">
      <dsp:nvSpPr>
        <dsp:cNvPr id="0" name=""/>
        <dsp:cNvSpPr/>
      </dsp:nvSpPr>
      <dsp:spPr>
        <a:xfrm>
          <a:off x="244769" y="113"/>
          <a:ext cx="1494696" cy="1029845"/>
        </a:xfrm>
        <a:prstGeom prst="roundRect">
          <a:avLst/>
        </a:prstGeom>
        <a:blipFill>
          <a:blip xmlns:r="http://schemas.openxmlformats.org/officeDocument/2006/relationships" r:embed="rId1"/>
          <a:srcRect/>
          <a:stretch>
            <a:fillRect t="-4000" b="-4000"/>
          </a:stretch>
        </a:blip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2872298-3C1E-4B91-A913-4CEFFE9F3D46}">
      <dsp:nvSpPr>
        <dsp:cNvPr id="0" name=""/>
        <dsp:cNvSpPr/>
      </dsp:nvSpPr>
      <dsp:spPr>
        <a:xfrm>
          <a:off x="244769" y="1029959"/>
          <a:ext cx="1494696" cy="5545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232" tIns="78232" rIns="78232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dirty="0">
              <a:latin typeface="Arial" panose="020B0604020202020204" pitchFamily="34" charset="0"/>
              <a:cs typeface="Arial" panose="020B0604020202020204" pitchFamily="34" charset="0"/>
            </a:rPr>
            <a:t>Active listening </a:t>
          </a: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minimises misunderstandings and allows the team members to respond thoughtfully rather than reacting defensively</a:t>
          </a:r>
          <a:endParaRPr lang="en-IN" sz="1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44769" y="1029959"/>
        <a:ext cx="1494696" cy="554532"/>
      </dsp:txXfrm>
    </dsp:sp>
    <dsp:sp modelId="{B79F26A7-2358-43CA-9BF9-D3FD0E6125C0}">
      <dsp:nvSpPr>
        <dsp:cNvPr id="0" name=""/>
        <dsp:cNvSpPr/>
      </dsp:nvSpPr>
      <dsp:spPr>
        <a:xfrm>
          <a:off x="1888998" y="113"/>
          <a:ext cx="1494696" cy="1029845"/>
        </a:xfrm>
        <a:prstGeom prst="roundRect">
          <a:avLst/>
        </a:prstGeom>
        <a:blipFill>
          <a:blip xmlns:r="http://schemas.openxmlformats.org/officeDocument/2006/relationships" r:embed="rId2"/>
          <a:srcRect/>
          <a:stretch>
            <a:fillRect l="-11000" r="-11000"/>
          </a:stretch>
        </a:blip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1E3230A-9CA8-4015-9AE6-774BD3EA06D0}">
      <dsp:nvSpPr>
        <dsp:cNvPr id="0" name=""/>
        <dsp:cNvSpPr/>
      </dsp:nvSpPr>
      <dsp:spPr>
        <a:xfrm>
          <a:off x="1888998" y="1029959"/>
          <a:ext cx="1494696" cy="5545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232" tIns="78232" rIns="78232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i="0" kern="1200" dirty="0">
              <a:latin typeface="Arial" panose="020B0604020202020204" pitchFamily="34" charset="0"/>
              <a:cs typeface="Arial" panose="020B0604020202020204" pitchFamily="34" charset="0"/>
            </a:rPr>
            <a:t>Constructive feedback </a:t>
          </a: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helps in delivering feedback with empathy to shift the focus from criticising past failures to mentoring and motivating future development</a:t>
          </a:r>
          <a:endParaRPr lang="en-IN" sz="1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888998" y="1029959"/>
        <a:ext cx="1494696" cy="55453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7">
  <dgm:title val=""/>
  <dgm:desc val=""/>
  <dgm:catLst>
    <dgm:cat type="list" pri="12000"/>
    <dgm:cat type="process" pri="20000"/>
    <dgm:cat type="relationship" pri="14000"/>
    <dgm:cat type="convert" pri="8000"/>
    <dgm:cat type="picture" pri="25000"/>
    <dgm:cat type="pictureconvert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fgShape" refType="w" fact="0.92"/>
      <dgm:constr type="h" for="ch" forName="fgShape" refType="h" fact="0.15"/>
      <dgm:constr type="b" for="ch" forName="fgShape" refType="h" fact="0.95"/>
      <dgm:constr type="ctrX" for="ch" forName="fgShape" refType="w" fact="0.5"/>
      <dgm:constr type="w" for="ch" forName="linComp" refType="w"/>
      <dgm:constr type="h" for="ch" forName="linComp" refType="h"/>
      <dgm:constr type="ctrX" for="ch" forName="linComp" refType="w" fact="0.5"/>
    </dgm:constrLst>
    <dgm:ruleLst/>
    <dgm:layoutNode name="fgShape" styleLbl="fgShp">
      <dgm:alg type="sp"/>
      <dgm:shape xmlns:r="http://schemas.openxmlformats.org/officeDocument/2006/relationships" type="leftRightArrow" r:blip="" zOrderOff="99999">
        <dgm:adjLst/>
      </dgm:shape>
      <dgm:presOf/>
      <dgm:constrLst/>
      <dgm:ruleLst/>
    </dgm:layoutNode>
    <dgm:layoutNode name="linComp">
      <dgm:choose name="Name1">
        <dgm:if name="Name2" func="var" arg="dir" op="equ" val="norm">
          <dgm:alg type="lin"/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h"/>
        <dgm:constr type="w" for="ch" ptType="sibTrans" refType="w" refFor="ch" refForName="compNode" fact="0.03"/>
        <dgm:constr type="primFontSz" for="des" ptType="node" op="equ" val="65"/>
      </dgm:constrLst>
      <dgm:ruleLst/>
      <dgm:forEach name="nodesForEach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ch" forName="bkgdShape" refType="w"/>
            <dgm:constr type="h" for="ch" forName="bkgdShape" refType="h"/>
            <dgm:constr type="w" for="ch" forName="nodeTx" refType="w"/>
            <dgm:constr type="h" for="ch" forName="nodeTx" refType="h" fact="0.4"/>
            <dgm:constr type="b" for="ch" forName="nodeTx" refType="h" fact="0.8"/>
            <dgm:constr type="w" for="ch" forName="invisiNode" refType="w" fact="0.01"/>
            <dgm:constr type="h" for="ch" forName="invisiNode" refType="h" fact="0.06"/>
            <dgm:constr type="t" for="ch" forName="invisiNode"/>
            <dgm:constr type="ctrX" for="ch" forName="invisiNode" refType="w" fact="0.5"/>
            <dgm:constr type="h" for="ch" forName="imagNode" refType="h" fact="0.333"/>
            <dgm:constr type="w" for="ch" forName="imagNode" refType="h" refFor="ch" refForName="imagNode"/>
            <dgm:constr type="ctrX" for="ch" forName="imagNode" refType="w" fact="0.5"/>
            <dgm:constr type="t" for="ch" forName="imagNode" refType="h" fact="0.06"/>
            <dgm:constr type="w" for="ch" forName="imagNode" refType="w" op="lte" fact="0.94"/>
          </dgm:constrLst>
          <dgm:ruleLst/>
          <dgm:layoutNode name="bkgdShape">
            <dgm:alg type="sp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/>
            <dgm:ruleLst/>
          </dgm:layoutNode>
          <dgm:layoutNode name="nodeTx">
            <dgm:varLst>
              <dgm:bulletEnabled val="1"/>
            </dgm:varLst>
            <dgm:alg type="tx">
              <dgm:param type="txAnchorVert" val="mid"/>
              <dgm:param type="txAnchorHorzCh" val="ctr"/>
              <dgm:param type="stBulletLvl" val="2"/>
            </dgm:alg>
            <dgm:shape xmlns:r="http://schemas.openxmlformats.org/officeDocument/2006/relationships" type="rect" r:blip="" hideGeom="1">
              <dgm:adjLst/>
            </dgm:shape>
            <dgm:presOf axis="desOrSelf" ptType="node"/>
            <dgm:constrLst/>
            <dgm:ruleLst>
              <dgm:rule type="primFontSz" val="5" fact="NaN" max="NaN"/>
            </dgm:ruleLst>
          </dgm:layoutNode>
          <dgm:layoutNode name="invisiNode">
            <dgm:alg type="sp"/>
            <dgm:shape xmlns:r="http://schemas.openxmlformats.org/officeDocument/2006/relationships" type="roundRect" r:blip="" hideGeom="1">
              <dgm:adjLst>
                <dgm:adj idx="1" val="0.1"/>
              </dgm:adjLst>
            </dgm:shape>
            <dgm:presOf/>
            <dgm:constrLst/>
            <dgm:ruleLst/>
          </dgm:layoutNode>
          <dgm:layoutNode name="imagNode" styleLbl="fgImgPlace1">
            <dgm:alg type="sp"/>
            <dgm:shape xmlns:r="http://schemas.openxmlformats.org/officeDocument/2006/relationships" type="ellipse" r:blip="" blipPhldr="1">
              <dgm:adjLst/>
            </dgm:shape>
            <dgm:presOf/>
            <dgm:constrLst/>
            <dgm:ruleLst/>
          </dgm:layoutNode>
        </dgm:layoutNode>
        <dgm:forEach name="sibTransForEach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ings+Icon">
  <dgm:title val="Interconnected Rings"/>
  <dgm:desc val="Use to show overlapping or interconnected ideas or concepts. The first seven lines of Level 1 text correspond with a circle. Unused text does not appear, but remains available if you switch layouts.  "/>
  <dgm:catLst>
    <dgm:cat type="relationship" pri="32000"/>
    <dgm:cat type="officeonline" pri="6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0"/>
        <dgm:pt modelId="20"/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/>
        <dgm:pt modelId="20"/>
        <dgm:pt modelId="30"/>
        <dgm:pt modelId="40"/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2" destOrd="0"/>
      </dgm:cxnLst>
      <dgm:bg/>
      <dgm:whole/>
    </dgm:dataModel>
  </dgm:clrData>
  <dgm:layoutNode name="Name0">
    <dgm:varLst>
      <dgm:chMax val="7"/>
      <dgm:dir/>
      <dgm:resizeHandles val="exact"/>
    </dgm:varLst>
    <dgm:choose name="Name1">
      <dgm:if name="Name2" axis="ch" ptType="node" func="cnt" op="lt" val="1">
        <dgm:alg type="composite"/>
        <dgm:shape xmlns:r="http://schemas.openxmlformats.org/officeDocument/2006/relationships" r:blip="">
          <dgm:adjLst/>
        </dgm:shape>
        <dgm:presOf/>
        <dgm:constrLst/>
        <dgm:ruleLst/>
      </dgm:if>
      <dgm:if name="Name3" axis="ch" ptType="node" func="cnt" op="equ" val="1">
        <dgm:alg type="composite">
          <dgm:param type="ar" val="1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/>
          <dgm:constr type="h" for="ch" forName="ellipse1" refType="h"/>
        </dgm:constrLst>
      </dgm:if>
      <dgm:if name="Name4" axis="ch" ptType="node" func="cnt" op="equ" val="2">
        <dgm:alg type="composite">
          <dgm:param type="ar" val="0.9086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6602"/>
          <dgm:constr type="h" for="ch" forName="ellipse1" refType="h" fact="0.5999"/>
          <dgm:constr type="l" for="ch" forName="ellipse2" refType="w" fact="0.3398"/>
          <dgm:constr type="t" for="ch" forName="ellipse2" refType="h" fact="0.4001"/>
          <dgm:constr type="w" for="ch" forName="ellipse2" refType="w" fact="0.6602"/>
          <dgm:constr type="h" for="ch" forName="ellipse2" refType="h" fact="0.5999"/>
        </dgm:constrLst>
      </dgm:if>
      <dgm:if name="Name5" axis="ch" ptType="node" func="cnt" op="equ" val="3">
        <dgm:alg type="composite">
          <dgm:param type="ar" val="1.2171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4929"/>
          <dgm:constr type="h" for="ch" forName="ellipse1" refType="h" fact="0.5999"/>
          <dgm:constr type="l" for="ch" forName="ellipse2" refType="w" fact="0.2537"/>
          <dgm:constr type="t" for="ch" forName="ellipse2" refType="h" fact="0.4001"/>
          <dgm:constr type="w" for="ch" forName="ellipse2" refType="w" fact="0.4929"/>
          <dgm:constr type="h" for="ch" forName="ellipse2" refType="h" fact="0.5999"/>
          <dgm:constr type="l" for="ch" forName="ellipse3" refType="w" fact="0.5071"/>
          <dgm:constr type="t" for="ch" forName="ellipse3" refType="h" fact="0"/>
          <dgm:constr type="w" for="ch" forName="ellipse3" refType="w" fact="0.4929"/>
          <dgm:constr type="h" for="ch" forName="ellipse3" refType="h" fact="0.5999"/>
        </dgm:constrLst>
      </dgm:if>
      <dgm:if name="Name6" axis="ch" ptType="node" func="cnt" op="equ" val="4">
        <dgm:alg type="composite">
          <dgm:param type="ar" val="1.5255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3932"/>
          <dgm:constr type="h" for="ch" forName="ellipse1" refType="h" fact="0.5999"/>
          <dgm:constr type="l" for="ch" forName="ellipse2" refType="w" fact="0.2023"/>
          <dgm:constr type="t" for="ch" forName="ellipse2" refType="h" fact="0.4001"/>
          <dgm:constr type="w" for="ch" forName="ellipse2" refType="w" fact="0.3932"/>
          <dgm:constr type="h" for="ch" forName="ellipse2" refType="h" fact="0.5999"/>
          <dgm:constr type="l" for="ch" forName="ellipse3" refType="w" fact="0.4045"/>
          <dgm:constr type="t" for="ch" forName="ellipse3" refType="h" fact="0"/>
          <dgm:constr type="w" for="ch" forName="ellipse3" refType="w" fact="0.3932"/>
          <dgm:constr type="h" for="ch" forName="ellipse3" refType="h" fact="0.5999"/>
          <dgm:constr type="l" for="ch" forName="ellipse4" refType="w" fact="0.6068"/>
          <dgm:constr type="t" for="ch" forName="ellipse4" refType="h" fact="0.4001"/>
          <dgm:constr type="w" for="ch" forName="ellipse4" refType="w" fact="0.3932"/>
          <dgm:constr type="h" for="ch" forName="ellipse4" refType="h" fact="0.5999"/>
        </dgm:constrLst>
      </dgm:if>
      <dgm:if name="Name7" axis="ch" ptType="node" func="cnt" op="equ" val="5">
        <dgm:alg type="composite">
          <dgm:param type="ar" val="1.834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3271"/>
          <dgm:constr type="h" for="ch" forName="ellipse1" refType="h" fact="0.5999"/>
          <dgm:constr type="l" for="ch" forName="ellipse2" refType="w" fact="0.1682"/>
          <dgm:constr type="t" for="ch" forName="ellipse2" refType="h" fact="0.4001"/>
          <dgm:constr type="w" for="ch" forName="ellipse2" refType="w" fact="0.3271"/>
          <dgm:constr type="h" for="ch" forName="ellipse2" refType="h" fact="0.5999"/>
          <dgm:constr type="l" for="ch" forName="ellipse3" refType="w" fact="0.3365"/>
          <dgm:constr type="t" for="ch" forName="ellipse3" refType="h" fact="0"/>
          <dgm:constr type="w" for="ch" forName="ellipse3" refType="w" fact="0.3271"/>
          <dgm:constr type="h" for="ch" forName="ellipse3" refType="h" fact="0.5999"/>
          <dgm:constr type="l" for="ch" forName="ellipse4" refType="w" fact="0.5047"/>
          <dgm:constr type="t" for="ch" forName="ellipse4" refType="h" fact="0.4001"/>
          <dgm:constr type="w" for="ch" forName="ellipse4" refType="w" fact="0.3271"/>
          <dgm:constr type="h" for="ch" forName="ellipse4" refType="h" fact="0.5999"/>
          <dgm:constr type="l" for="ch" forName="ellipse5" refType="w" fact="0.6729"/>
          <dgm:constr type="t" for="ch" forName="ellipse5" refType="h" fact="0"/>
          <dgm:constr type="w" for="ch" forName="ellipse5" refType="w" fact="0.3271"/>
          <dgm:constr type="h" for="ch" forName="ellipse5" refType="h" fact="0.5999"/>
        </dgm:constrLst>
      </dgm:if>
      <dgm:if name="Name8" axis="ch" ptType="node" func="cnt" op="equ" val="6">
        <dgm:alg type="composite">
          <dgm:param type="ar" val="2.1873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278"/>
          <dgm:constr type="h" for="ch" forName="ellipse1" refType="h" fact="0.6081"/>
          <dgm:constr type="l" for="ch" forName="ellipse2" refType="w" fact="0.1444"/>
          <dgm:constr type="t" for="ch" forName="ellipse2" refType="h" fact="0.3919"/>
          <dgm:constr type="w" for="ch" forName="ellipse2" refType="w" fact="0.278"/>
          <dgm:constr type="h" for="ch" forName="ellipse2" refType="h" fact="0.6081"/>
          <dgm:constr type="l" for="ch" forName="ellipse3" refType="w" fact="0.2888"/>
          <dgm:constr type="t" for="ch" forName="ellipse3" refType="h" fact="0"/>
          <dgm:constr type="w" for="ch" forName="ellipse3" refType="w" fact="0.278"/>
          <dgm:constr type="h" for="ch" forName="ellipse3" refType="h" fact="0.6081"/>
          <dgm:constr type="l" for="ch" forName="ellipse4" refType="w" fact="0.4332"/>
          <dgm:constr type="t" for="ch" forName="ellipse4" refType="h" fact="0.3919"/>
          <dgm:constr type="w" for="ch" forName="ellipse4" refType="w" fact="0.278"/>
          <dgm:constr type="h" for="ch" forName="ellipse4" refType="h" fact="0.6081"/>
          <dgm:constr type="l" for="ch" forName="ellipse5" refType="w" fact="0.5776"/>
          <dgm:constr type="t" for="ch" forName="ellipse5" refType="h" fact="0"/>
          <dgm:constr type="w" for="ch" forName="ellipse5" refType="w" fact="0.278"/>
          <dgm:constr type="h" for="ch" forName="ellipse5" refType="h" fact="0.6081"/>
          <dgm:constr type="l" for="ch" forName="ellipse6" refType="w" fact="0.722"/>
          <dgm:constr type="t" for="ch" forName="ellipse6" refType="h" fact="0.3919"/>
          <dgm:constr type="w" for="ch" forName="ellipse6" refType="w" fact="0.278"/>
          <dgm:constr type="h" for="ch" forName="ellipse6" refType="h" fact="0.6081"/>
        </dgm:constrLst>
      </dgm:if>
      <dgm:else name="Name9">
        <dgm:alg type="composite">
          <dgm:param type="ar" val="2.3466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2455"/>
          <dgm:constr type="h" for="ch" forName="ellipse1" refType="h" fact="0.5761"/>
          <dgm:constr type="l" for="ch" forName="ellipse2" refType="w" fact="0.1257"/>
          <dgm:constr type="t" for="ch" forName="ellipse2" refType="h" fact="0.4239"/>
          <dgm:constr type="w" for="ch" forName="ellipse2" refType="w" fact="0.2455"/>
          <dgm:constr type="h" for="ch" forName="ellipse2" refType="h" fact="0.5761"/>
          <dgm:constr type="l" for="ch" forName="ellipse3" refType="w" fact="0.2515"/>
          <dgm:constr type="t" for="ch" forName="ellipse3" refType="h" fact="0"/>
          <dgm:constr type="w" for="ch" forName="ellipse3" refType="w" fact="0.2455"/>
          <dgm:constr type="h" for="ch" forName="ellipse3" refType="h" fact="0.5761"/>
          <dgm:constr type="l" for="ch" forName="ellipse4" refType="w" fact="0.3772"/>
          <dgm:constr type="t" for="ch" forName="ellipse4" refType="h" fact="0.4239"/>
          <dgm:constr type="w" for="ch" forName="ellipse4" refType="w" fact="0.2455"/>
          <dgm:constr type="h" for="ch" forName="ellipse4" refType="h" fact="0.5761"/>
          <dgm:constr type="l" for="ch" forName="ellipse5" refType="w" fact="0.503"/>
          <dgm:constr type="t" for="ch" forName="ellipse5" refType="h" fact="0"/>
          <dgm:constr type="w" for="ch" forName="ellipse5" refType="w" fact="0.2455"/>
          <dgm:constr type="h" for="ch" forName="ellipse5" refType="h" fact="0.5761"/>
          <dgm:constr type="l" for="ch" forName="ellipse6" refType="w" fact="0.6287"/>
          <dgm:constr type="t" for="ch" forName="ellipse6" refType="h" fact="0.4239"/>
          <dgm:constr type="w" for="ch" forName="ellipse6" refType="w" fact="0.2455"/>
          <dgm:constr type="h" for="ch" forName="ellipse6" refType="h" fact="0.5761"/>
          <dgm:constr type="l" for="ch" forName="ellipse7" refType="w" fact="0.7545"/>
          <dgm:constr type="t" for="ch" forName="ellipse7" refType="h" fact="0"/>
          <dgm:constr type="w" for="ch" forName="ellipse7" refType="w" fact="0.2455"/>
          <dgm:constr type="h" for="ch" forName="ellipse7" refType="h" fact="0.5761"/>
        </dgm:constrLst>
      </dgm:else>
    </dgm:choose>
    <dgm:choose name="Name10">
      <dgm:if name="Name11" axis="ch" ptType="node" func="cnt" op="gte" val="1">
        <dgm:layoutNode name="ellipse1" styleLbl="vennNode1">
          <dgm:varLst>
            <dgm:bulletEnabled val="1"/>
          </dgm:varLst>
          <dgm:alg type="tx"/>
          <dgm:shape xmlns:r="http://schemas.openxmlformats.org/officeDocument/2006/relationships" type="ellipse" r:blip="">
            <dgm:adjLst/>
          </dgm:shape>
          <dgm:choose name="Name12">
            <dgm:if name="Name13" func="var" arg="dir" op="equ" val="norm">
              <dgm:presOf axis="ch desOrSelf" ptType="node node" st="1 1" cnt="1 0"/>
            </dgm:if>
            <dgm:else name="Name14">
              <dgm:choose name="Name15">
                <dgm:if name="Name16" axis="ch" ptType="node" func="cnt" op="equ" val="1">
                  <dgm:presOf axis="ch desOrSelf" ptType="node node" st="1 1" cnt="1 0"/>
                </dgm:if>
                <dgm:if name="Name17" axis="ch" ptType="node" func="cnt" op="equ" val="2">
                  <dgm:presOf axis="ch desOrSelf" ptType="node node" st="2 1" cnt="1 0"/>
                </dgm:if>
                <dgm:if name="Name18" axis="ch" ptType="node" func="cnt" op="equ" val="3">
                  <dgm:presOf axis="ch desOrSelf" ptType="node node" st="3 1" cnt="1 0"/>
                </dgm:if>
                <dgm:if name="Name19" axis="ch" ptType="node" func="cnt" op="equ" val="4">
                  <dgm:presOf axis="ch desOrSelf" ptType="node node" st="4 1" cnt="1 0"/>
                </dgm:if>
                <dgm:if name="Name20" axis="ch" ptType="node" func="cnt" op="equ" val="5">
                  <dgm:presOf axis="ch desOrSelf" ptType="node node" st="5 1" cnt="1 0"/>
                </dgm:if>
                <dgm:if name="Name21" axis="ch" ptType="node" func="cnt" op="equ" val="6">
                  <dgm:presOf axis="ch desOrSelf" ptType="node node" st="6 1" cnt="1 0"/>
                </dgm:if>
                <dgm:if name="Name22" axis="ch" ptType="node" func="cnt" op="gte" val="7">
                  <dgm:presOf axis="ch desOrSelf" ptType="node node" st="7 1" cnt="1 0"/>
                </dgm:if>
                <dgm:else name="Name23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24"/>
    </dgm:choose>
    <dgm:choose name="Name25">
      <dgm:if name="Name26" axis="ch" ptType="node" func="cnt" op="gte" val="2">
        <dgm:layoutNode name="ellipse2" styleLbl="vennNode1">
          <dgm:varLst>
            <dgm:bulletEnabled val="1"/>
          </dgm:varLst>
          <dgm:alg type="tx"/>
          <dgm:choose name="Name27">
            <dgm:if name="Name28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2 1" cnt="1 0"/>
            </dgm:if>
            <dgm:else name="Name29">
              <dgm:shape xmlns:r="http://schemas.openxmlformats.org/officeDocument/2006/relationships" type="ellipse" r:blip="" zOrderOff="-2">
                <dgm:adjLst/>
              </dgm:shape>
              <dgm:choose name="Name30">
                <dgm:if name="Name31" axis="ch" ptType="node" func="cnt" op="equ" val="2">
                  <dgm:presOf axis="ch desOrSelf" ptType="node node" st="1 1" cnt="1 0"/>
                </dgm:if>
                <dgm:if name="Name32" axis="ch" ptType="node" func="cnt" op="equ" val="3">
                  <dgm:presOf axis="ch desOrSelf" ptType="node node" st="2 1" cnt="1 0"/>
                </dgm:if>
                <dgm:if name="Name33" axis="ch" ptType="node" func="cnt" op="equ" val="4">
                  <dgm:presOf axis="ch desOrSelf" ptType="node node" st="3 1" cnt="1 0"/>
                </dgm:if>
                <dgm:if name="Name34" axis="ch" ptType="node" func="cnt" op="equ" val="5">
                  <dgm:presOf axis="ch desOrSelf" ptType="node node" st="4 1" cnt="1 0"/>
                </dgm:if>
                <dgm:if name="Name35" axis="ch" ptType="node" func="cnt" op="equ" val="6">
                  <dgm:presOf axis="ch desOrSelf" ptType="node node" st="5 1" cnt="1 0"/>
                </dgm:if>
                <dgm:if name="Name36" axis="ch" ptType="node" func="cnt" op="gte" val="7">
                  <dgm:presOf axis="ch desOrSelf" ptType="node node" st="6 1" cnt="1 0"/>
                </dgm:if>
                <dgm:else name="Name37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  <dgm:choose name="Name39">
      <dgm:if name="Name40" axis="ch" ptType="node" func="cnt" op="gte" val="3">
        <dgm:layoutNode name="ellipse3" styleLbl="vennNode1">
          <dgm:varLst>
            <dgm:bulletEnabled val="1"/>
          </dgm:varLst>
          <dgm:alg type="tx"/>
          <dgm:shape xmlns:r="http://schemas.openxmlformats.org/officeDocument/2006/relationships" type="ellipse" r:blip="">
            <dgm:adjLst/>
          </dgm:shape>
          <dgm:choose name="Name41">
            <dgm:if name="Name42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3 1" cnt="1 0"/>
            </dgm:if>
            <dgm:else name="Name43">
              <dgm:shape xmlns:r="http://schemas.openxmlformats.org/officeDocument/2006/relationships" type="ellipse" r:blip="" zOrderOff="-4">
                <dgm:adjLst/>
              </dgm:shape>
              <dgm:choose name="Name44">
                <dgm:if name="Name45" axis="ch" ptType="node" func="cnt" op="equ" val="3">
                  <dgm:presOf axis="ch desOrSelf" ptType="node node" st="1 1" cnt="1 0"/>
                </dgm:if>
                <dgm:if name="Name46" axis="ch" ptType="node" func="cnt" op="equ" val="4">
                  <dgm:presOf axis="ch desOrSelf" ptType="node node" st="2 1" cnt="1 0"/>
                </dgm:if>
                <dgm:if name="Name47" axis="ch" ptType="node" func="cnt" op="equ" val="5">
                  <dgm:presOf axis="ch desOrSelf" ptType="node node" st="3 1" cnt="1 0"/>
                </dgm:if>
                <dgm:if name="Name48" axis="ch" ptType="node" func="cnt" op="equ" val="6">
                  <dgm:presOf axis="ch desOrSelf" ptType="node node" st="4 1" cnt="1 0"/>
                </dgm:if>
                <dgm:if name="Name49" axis="ch" ptType="node" func="cnt" op="gte" val="7">
                  <dgm:presOf axis="ch desOrSelf" ptType="node node" st="5 1" cnt="1 0"/>
                </dgm:if>
                <dgm:else name="Name50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1"/>
    </dgm:choose>
    <dgm:choose name="Name52">
      <dgm:if name="Name53" axis="ch" ptType="node" func="cnt" op="gte" val="4">
        <dgm:layoutNode name="ellipse4" styleLbl="vennNode1">
          <dgm:varLst>
            <dgm:bulletEnabled val="1"/>
          </dgm:varLst>
          <dgm:alg type="tx"/>
          <dgm:choose name="Name54">
            <dgm:if name="Name55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4 1" cnt="1 0"/>
            </dgm:if>
            <dgm:else name="Name56">
              <dgm:shape xmlns:r="http://schemas.openxmlformats.org/officeDocument/2006/relationships" type="ellipse" r:blip="" zOrderOff="-6">
                <dgm:adjLst/>
              </dgm:shape>
              <dgm:choose name="Name57">
                <dgm:if name="Name58" axis="ch" ptType="node" func="cnt" op="equ" val="4">
                  <dgm:presOf axis="ch desOrSelf" ptType="node node" st="1 1" cnt="1 0"/>
                </dgm:if>
                <dgm:if name="Name59" axis="ch" ptType="node" func="cnt" op="equ" val="5">
                  <dgm:presOf axis="ch desOrSelf" ptType="node node" st="2 1" cnt="1 0"/>
                </dgm:if>
                <dgm:if name="Name60" axis="ch" ptType="node" func="cnt" op="equ" val="6">
                  <dgm:presOf axis="ch desOrSelf" ptType="node node" st="3 1" cnt="1 0"/>
                </dgm:if>
                <dgm:if name="Name61" axis="ch" ptType="node" func="cnt" op="gte" val="7">
                  <dgm:presOf axis="ch desOrSelf" ptType="node node" st="4 1" cnt="1 0"/>
                </dgm:if>
                <dgm:else name="Name62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63"/>
    </dgm:choose>
    <dgm:choose name="Name64">
      <dgm:if name="Name65" axis="ch" ptType="node" func="cnt" op="gte" val="5">
        <dgm:layoutNode name="ellipse5" styleLbl="vennNode1">
          <dgm:varLst>
            <dgm:bulletEnabled val="1"/>
          </dgm:varLst>
          <dgm:alg type="tx"/>
          <dgm:choose name="Name66">
            <dgm:if name="Name67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5 1" cnt="1 0"/>
            </dgm:if>
            <dgm:else name="Name68">
              <dgm:shape xmlns:r="http://schemas.openxmlformats.org/officeDocument/2006/relationships" type="ellipse" r:blip="" zOrderOff="-8">
                <dgm:adjLst/>
              </dgm:shape>
              <dgm:choose name="Name69">
                <dgm:if name="Name70" axis="ch" ptType="node" func="cnt" op="equ" val="5">
                  <dgm:presOf axis="ch desOrSelf" ptType="node node" st="1 1" cnt="1 0"/>
                </dgm:if>
                <dgm:if name="Name71" axis="ch" ptType="node" func="cnt" op="equ" val="6">
                  <dgm:presOf axis="ch desOrSelf" ptType="node node" st="2 1" cnt="1 0"/>
                </dgm:if>
                <dgm:if name="Name72" axis="ch" ptType="node" func="cnt" op="gte" val="7">
                  <dgm:presOf axis="ch desOrSelf" ptType="node node" st="3 1" cnt="1 0"/>
                </dgm:if>
                <dgm:else name="Name73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74"/>
    </dgm:choose>
    <dgm:choose name="Name75">
      <dgm:if name="Name76" axis="ch" ptType="node" func="cnt" op="gte" val="6">
        <dgm:layoutNode name="ellipse6" styleLbl="vennNode1">
          <dgm:varLst>
            <dgm:bulletEnabled val="1"/>
          </dgm:varLst>
          <dgm:alg type="tx"/>
          <dgm:choose name="Name77">
            <dgm:if name="Name78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6 1" cnt="1 0"/>
            </dgm:if>
            <dgm:else name="Name79">
              <dgm:shape xmlns:r="http://schemas.openxmlformats.org/officeDocument/2006/relationships" type="ellipse" r:blip="" zOrderOff="-10">
                <dgm:adjLst/>
              </dgm:shape>
              <dgm:choose name="Name80">
                <dgm:if name="Name81" axis="ch" ptType="node" func="cnt" op="equ" val="6">
                  <dgm:presOf axis="ch desOrSelf" ptType="node node" st="1 1" cnt="1 0"/>
                </dgm:if>
                <dgm:if name="Name82" axis="ch" ptType="node" func="cnt" op="gte" val="7">
                  <dgm:presOf axis="ch desOrSelf" ptType="node node" st="2 1" cnt="1 0"/>
                </dgm:if>
                <dgm:else name="Name83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84"/>
    </dgm:choose>
    <dgm:choose name="Name85">
      <dgm:if name="Name86" axis="ch" ptType="node" func="cnt" op="gte" val="7">
        <dgm:layoutNode name="ellipse7" styleLbl="vennNode1">
          <dgm:varLst>
            <dgm:bulletEnabled val="1"/>
          </dgm:varLst>
          <dgm:alg type="tx"/>
          <dgm:choose name="Name87">
            <dgm:if name="Name88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7 1" cnt="1 0"/>
            </dgm:if>
            <dgm:else name="Name89">
              <dgm:shape xmlns:r="http://schemas.openxmlformats.org/officeDocument/2006/relationships" type="ellipse" r:blip="" zOrderOff="-12">
                <dgm:adjLst/>
              </dgm:shape>
              <dgm:presOf axis="ch desOrSelf" ptType="node node" st="1 1" cnt="1 0"/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90"/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List1">
  <dgm:title val=""/>
  <dgm:desc val=""/>
  <dgm:catLst>
    <dgm:cat type="list" pri="2000"/>
    <dgm:cat type="picture" pri="2500"/>
    <dgm:cat type="pictureconvert" pri="2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3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w" for="ch" ptType="sibTrans" refType="w" refFor="ch" refForName="compNode" op="equ" fact="0.1"/>
      <dgm:constr type="sp" refType="w" refFor="ch" refForName="compNode" op="equ" fact="0.1"/>
      <dgm:constr type="primFontSz" for="des" ptType="node" op="equ" val="65"/>
    </dgm:constrLst>
    <dgm:ruleLst/>
    <dgm:forEach name="Name4" axis="ch" ptType="node">
      <dgm:layoutNode name="compNode">
        <dgm:alg type="composite">
          <dgm:param type="ar" val="0.943"/>
        </dgm:alg>
        <dgm:shape xmlns:r="http://schemas.openxmlformats.org/officeDocument/2006/relationships" r:blip="">
          <dgm:adjLst/>
        </dgm:shape>
        <dgm:presOf axis="self"/>
        <dgm:constrLst>
          <dgm:constr type="h" refType="w" fact="1.06"/>
          <dgm:constr type="h" for="ch" forName="pictRect" refType="h" fact="0.65"/>
          <dgm:constr type="w" for="ch" forName="pictRect" refType="w"/>
          <dgm:constr type="l" for="ch" forName="pictRect"/>
          <dgm:constr type="t" for="ch" forName="pictRect"/>
          <dgm:constr type="w" for="ch" forName="textRect" refType="w"/>
          <dgm:constr type="h" for="ch" forName="textRect" refType="h" fact="0.35"/>
          <dgm:constr type="l" for="ch" forName="textRect"/>
          <dgm:constr type="t" for="ch" forName="textRect" refType="b" refFor="ch" refForName="pictRect"/>
        </dgm:constrLst>
        <dgm:ruleLst/>
        <dgm:layoutNode name="pictRect">
          <dgm:alg type="sp"/>
          <dgm:shape xmlns:r="http://schemas.openxmlformats.org/officeDocument/2006/relationships" type="roundRect" r:blip="" blipPhldr="1">
            <dgm:adjLst/>
          </dgm:shape>
          <dgm:presOf/>
          <dgm:constrLst/>
          <dgm:ruleLst/>
        </dgm:layoutNode>
        <dgm:layoutNode name="textRect" styleLbl="revTx">
          <dgm:varLst>
            <dgm:bulletEnabled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bMarg"/>
          </dgm:constrLst>
          <dgm:ruleLst>
            <dgm:rule type="primFontSz" val="5" fact="NaN" max="NaN"/>
          </dgm:ruleLst>
        </dgm:layoutNode>
      </dgm:layoutNode>
      <dgm:forEach name="Name5" axis="followSib" ptType="sibTrans" cnt="1">
        <dgm:layoutNode name="sibTrans">
          <dgm:alg type="sp"/>
          <dgm:shape xmlns:r="http://schemas.openxmlformats.org/officeDocument/2006/relationships" type="rect" r:blip="" hideGeom="1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42950" y="1122363"/>
            <a:ext cx="84201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38250" y="3602038"/>
            <a:ext cx="74295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9A232F-FE69-4867-8D4E-37793A1A143A}" type="datetimeFigureOut">
              <a:rPr lang="en-IN" smtClean="0"/>
              <a:t>13-07-2026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2940D8-E322-4808-B86E-05C9668A7682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4858587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9A232F-FE69-4867-8D4E-37793A1A143A}" type="datetimeFigureOut">
              <a:rPr lang="en-IN" smtClean="0"/>
              <a:t>13-07-2026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2940D8-E322-4808-B86E-05C9668A7682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577883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5879" y="1709740"/>
            <a:ext cx="8543925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879" y="4589465"/>
            <a:ext cx="8543925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9A232F-FE69-4867-8D4E-37793A1A143A}" type="datetimeFigureOut">
              <a:rPr lang="en-IN" smtClean="0"/>
              <a:t>13-07-2026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2940D8-E322-4808-B86E-05C9668A7682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7055938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1038" y="1825625"/>
            <a:ext cx="421005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14913" y="1825625"/>
            <a:ext cx="421005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9A232F-FE69-4867-8D4E-37793A1A143A}" type="datetimeFigureOut">
              <a:rPr lang="en-IN" smtClean="0"/>
              <a:t>13-07-2026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2940D8-E322-4808-B86E-05C9668A7682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7934292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2328" y="365127"/>
            <a:ext cx="8543925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2329" y="1681163"/>
            <a:ext cx="419070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2329" y="2505075"/>
            <a:ext cx="4190702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4913" y="1681163"/>
            <a:ext cx="4211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14913" y="2505075"/>
            <a:ext cx="4211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9A232F-FE69-4867-8D4E-37793A1A143A}" type="datetimeFigureOut">
              <a:rPr lang="en-IN" smtClean="0"/>
              <a:t>13-07-2026</a:t>
            </a:fld>
            <a:endParaRPr lang="en-I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2940D8-E322-4808-B86E-05C9668A7682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6723332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9A232F-FE69-4867-8D4E-37793A1A143A}" type="datetimeFigureOut">
              <a:rPr lang="en-IN" smtClean="0"/>
              <a:t>13-07-2026</a:t>
            </a:fld>
            <a:endParaRPr lang="en-I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2940D8-E322-4808-B86E-05C9668A7682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2335677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9A232F-FE69-4867-8D4E-37793A1A143A}" type="datetimeFigureOut">
              <a:rPr lang="en-IN" smtClean="0"/>
              <a:t>13-07-2026</a:t>
            </a:fld>
            <a:endParaRPr lang="en-IN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2940D8-E322-4808-B86E-05C9668A7682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9890675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2328" y="457200"/>
            <a:ext cx="3194943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11340" y="987427"/>
            <a:ext cx="5014913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2328" y="2057400"/>
            <a:ext cx="3194943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9A232F-FE69-4867-8D4E-37793A1A143A}" type="datetimeFigureOut">
              <a:rPr lang="en-IN" smtClean="0"/>
              <a:t>13-07-2026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2940D8-E322-4808-B86E-05C9668A7682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0923500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2328" y="457200"/>
            <a:ext cx="3194943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211340" y="987427"/>
            <a:ext cx="5014913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2328" y="2057400"/>
            <a:ext cx="3194943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9A232F-FE69-4867-8D4E-37793A1A143A}" type="datetimeFigureOut">
              <a:rPr lang="en-IN" smtClean="0"/>
              <a:t>13-07-2026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2940D8-E322-4808-B86E-05C9668A7682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3786783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9A232F-FE69-4867-8D4E-37793A1A143A}" type="datetimeFigureOut">
              <a:rPr lang="en-IN" smtClean="0"/>
              <a:t>13-07-2026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2940D8-E322-4808-B86E-05C9668A7682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5360501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88982" y="365125"/>
            <a:ext cx="2135981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1038" y="365125"/>
            <a:ext cx="6284119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9A232F-FE69-4867-8D4E-37793A1A143A}" type="datetimeFigureOut">
              <a:rPr lang="en-IN" smtClean="0"/>
              <a:t>13-07-2026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2940D8-E322-4808-B86E-05C9668A7682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1736827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1038" y="365127"/>
            <a:ext cx="8543925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1038" y="1825625"/>
            <a:ext cx="8543925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81038" y="6356352"/>
            <a:ext cx="2228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9A232F-FE69-4867-8D4E-37793A1A143A}" type="datetimeFigureOut">
              <a:rPr lang="en-IN" smtClean="0"/>
              <a:t>13-07-2026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281363" y="6356352"/>
            <a:ext cx="334327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996113" y="6356352"/>
            <a:ext cx="2228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2940D8-E322-4808-B86E-05C9668A7682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9430224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2.xml"/><Relationship Id="rId13" Type="http://schemas.openxmlformats.org/officeDocument/2006/relationships/diagramData" Target="../diagrams/data3.xml"/><Relationship Id="rId18" Type="http://schemas.openxmlformats.org/officeDocument/2006/relationships/hyperlink" Target="https://www.mdpi.com/2673-8392/4/1/37" TargetMode="External"/><Relationship Id="rId3" Type="http://schemas.openxmlformats.org/officeDocument/2006/relationships/diagramData" Target="../diagrams/data1.xml"/><Relationship Id="rId21" Type="http://schemas.openxmlformats.org/officeDocument/2006/relationships/hyperlink" Target="https://www.emerald.com/iimtjm/article-pdf/1/1/5/9524957/iimtjm-12-2023-0075.pdf" TargetMode="External"/><Relationship Id="rId7" Type="http://schemas.microsoft.com/office/2007/relationships/diagramDrawing" Target="../diagrams/drawing1.xml"/><Relationship Id="rId12" Type="http://schemas.microsoft.com/office/2007/relationships/diagramDrawing" Target="../diagrams/drawing2.xml"/><Relationship Id="rId17" Type="http://schemas.microsoft.com/office/2007/relationships/diagramDrawing" Target="../diagrams/drawing3.xml"/><Relationship Id="rId2" Type="http://schemas.openxmlformats.org/officeDocument/2006/relationships/image" Target="../media/image1.png"/><Relationship Id="rId16" Type="http://schemas.openxmlformats.org/officeDocument/2006/relationships/diagramColors" Target="../diagrams/colors3.xml"/><Relationship Id="rId20" Type="http://schemas.openxmlformats.org/officeDocument/2006/relationships/hyperlink" Target="https://scholars.unh.edu/cgi/viewcontent.cgi?article=1319&amp;context=psych_facpub" TargetMode="Externa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11" Type="http://schemas.openxmlformats.org/officeDocument/2006/relationships/diagramColors" Target="../diagrams/colors2.xml"/><Relationship Id="rId5" Type="http://schemas.openxmlformats.org/officeDocument/2006/relationships/diagramQuickStyle" Target="../diagrams/quickStyle1.xml"/><Relationship Id="rId15" Type="http://schemas.openxmlformats.org/officeDocument/2006/relationships/diagramQuickStyle" Target="../diagrams/quickStyle3.xml"/><Relationship Id="rId10" Type="http://schemas.openxmlformats.org/officeDocument/2006/relationships/diagramQuickStyle" Target="../diagrams/quickStyle2.xml"/><Relationship Id="rId19" Type="http://schemas.openxmlformats.org/officeDocument/2006/relationships/hyperlink" Target="http://www.eiconsortium.org/pdf/an_ei_based_theory_of_performance.pdf" TargetMode="External"/><Relationship Id="rId4" Type="http://schemas.openxmlformats.org/officeDocument/2006/relationships/diagramLayout" Target="../diagrams/layout1.xml"/><Relationship Id="rId9" Type="http://schemas.openxmlformats.org/officeDocument/2006/relationships/diagramLayout" Target="../diagrams/layout2.xml"/><Relationship Id="rId14" Type="http://schemas.openxmlformats.org/officeDocument/2006/relationships/diagramLayout" Target="../diagrams/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2ABCFE58-874A-43E7-841D-282468F9CD02}"/>
              </a:ext>
            </a:extLst>
          </p:cNvPr>
          <p:cNvSpPr txBox="1"/>
          <p:nvPr/>
        </p:nvSpPr>
        <p:spPr>
          <a:xfrm>
            <a:off x="3341033" y="733371"/>
            <a:ext cx="3223933" cy="4778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100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Poster Presentation</a:t>
            </a:r>
          </a:p>
          <a:p>
            <a:pPr algn="ctr">
              <a:lnSpc>
                <a:spcPct val="150000"/>
              </a:lnSpc>
            </a:pPr>
            <a:r>
              <a:rPr lang="en-GB" sz="1050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Student Name: Loredana Josan </a:t>
            </a:r>
            <a:r>
              <a:rPr lang="en-GB" sz="1050" b="1" dirty="0">
                <a:latin typeface="Arial" panose="020B0604020202020204" pitchFamily="34" charset="0"/>
                <a:ea typeface="Arial" panose="020B0604020202020204" pitchFamily="34" charset="0"/>
              </a:rPr>
              <a:t>(2332191)</a:t>
            </a:r>
            <a:r>
              <a:rPr lang="en-GB" sz="1050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endParaRPr lang="en-IN" sz="1050" dirty="0"/>
          </a:p>
        </p:txBody>
      </p:sp>
      <p:sp>
        <p:nvSpPr>
          <p:cNvPr id="6" name="Scroll: Horizontal 5">
            <a:extLst>
              <a:ext uri="{FF2B5EF4-FFF2-40B4-BE49-F238E27FC236}">
                <a16:creationId xmlns:a16="http://schemas.microsoft.com/office/drawing/2014/main" id="{A91BE365-C83C-4DE0-9183-9B14C9B06D5A}"/>
              </a:ext>
            </a:extLst>
          </p:cNvPr>
          <p:cNvSpPr/>
          <p:nvPr/>
        </p:nvSpPr>
        <p:spPr>
          <a:xfrm>
            <a:off x="1701334" y="0"/>
            <a:ext cx="6965576" cy="842683"/>
          </a:xfrm>
          <a:prstGeom prst="horizontalScroll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sz="2000" b="1" dirty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latin typeface="Arial" panose="020B0604020202020204" pitchFamily="34" charset="0"/>
                <a:ea typeface="Arial" panose="020B0604020202020204" pitchFamily="34" charset="0"/>
              </a:rPr>
              <a:t>Leading group </a:t>
            </a:r>
            <a:r>
              <a:rPr lang="en-GB" sz="2000" b="1" dirty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latin typeface="Arial" panose="020B0604020202020204" pitchFamily="34" charset="0"/>
                <a:ea typeface="Arial" panose="020B0604020202020204" pitchFamily="34" charset="0"/>
              </a:rPr>
              <a:t>projects with emotional intelligence </a:t>
            </a:r>
            <a:endParaRPr lang="en-IN" sz="2000" b="1" dirty="0">
              <a:ln w="12700" cmpd="sng">
                <a:solidFill>
                  <a:schemeClr val="accent4"/>
                </a:solidFill>
                <a:prstDash val="solid"/>
              </a:ln>
              <a:gradFill>
                <a:gsLst>
                  <a:gs pos="0">
                    <a:schemeClr val="accent4"/>
                  </a:gs>
                  <a:gs pos="4000">
                    <a:schemeClr val="accent4">
                      <a:lumMod val="60000"/>
                      <a:lumOff val="40000"/>
                    </a:schemeClr>
                  </a:gs>
                  <a:gs pos="87000">
                    <a:schemeClr val="accent4">
                      <a:lumMod val="20000"/>
                      <a:lumOff val="80000"/>
                    </a:schemeClr>
                  </a:gs>
                </a:gsLst>
                <a:lin ang="5400000"/>
              </a:gradFill>
              <a:latin typeface="Arial" panose="020B0604020202020204" pitchFamily="34" charset="0"/>
              <a:ea typeface="Arial" panose="020B0604020202020204" pitchFamily="34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EA1E2C7-3CE4-4825-8A5C-016CB6678A4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30" y="26895"/>
            <a:ext cx="1303803" cy="477888"/>
          </a:xfrm>
          <a:prstGeom prst="rect">
            <a:avLst/>
          </a:prstGeom>
        </p:spPr>
      </p:pic>
      <p:graphicFrame>
        <p:nvGraphicFramePr>
          <p:cNvPr id="9" name="Table 9">
            <a:extLst>
              <a:ext uri="{FF2B5EF4-FFF2-40B4-BE49-F238E27FC236}">
                <a16:creationId xmlns:a16="http://schemas.microsoft.com/office/drawing/2014/main" id="{19D2BC79-5439-4BC8-BCC2-BF25F5741FD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29522640"/>
              </p:ext>
            </p:extLst>
          </p:nvPr>
        </p:nvGraphicFramePr>
        <p:xfrm>
          <a:off x="25062" y="1139116"/>
          <a:ext cx="2499470" cy="269748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2499470">
                  <a:extLst>
                    <a:ext uri="{9D8B030D-6E8A-4147-A177-3AD203B41FA5}">
                      <a16:colId xmlns:a16="http://schemas.microsoft.com/office/drawing/2014/main" val="262073075"/>
                    </a:ext>
                  </a:extLst>
                </a:gridCol>
              </a:tblGrid>
              <a:tr h="267521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b="1" kern="1200" dirty="0">
                          <a:solidFill>
                            <a:schemeClr val="lt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Introduction</a:t>
                      </a:r>
                      <a:endParaRPr lang="en-IN" sz="1200" b="1" kern="1200" dirty="0">
                        <a:solidFill>
                          <a:schemeClr val="lt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85425383"/>
                  </a:ext>
                </a:extLst>
              </a:tr>
              <a:tr h="2363102">
                <a:tc>
                  <a:txBody>
                    <a:bodyPr/>
                    <a:lstStyle/>
                    <a:p>
                      <a:pPr marL="171450" indent="-1714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9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Emotional intelligence ( EI) is the ability to recognise, understand, and manage your own emotions, while also understanding and responding to the emotions of others people</a:t>
                      </a:r>
                    </a:p>
                    <a:p>
                      <a:pPr marL="171450" indent="-171450" algn="l">
                        <a:buFont typeface="Arial" panose="020B0604020202020204" pitchFamily="34" charset="0"/>
                        <a:buChar char="•"/>
                      </a:pPr>
                      <a:endParaRPr lang="en-GB" sz="900" kern="1200" dirty="0">
                        <a:solidFill>
                          <a:schemeClr val="dk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171450" indent="-1714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9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These assists transform a group of people into a high-performing collaborative unit through keeping egos in check, along with opening lanes of communication (Mayer, Caruso, and Salovey, 2016).</a:t>
                      </a:r>
                    </a:p>
                    <a:p>
                      <a:pPr marL="171450" indent="-171450" algn="l">
                        <a:buFont typeface="Arial" panose="020B0604020202020204" pitchFamily="34" charset="0"/>
                        <a:buChar char="•"/>
                      </a:pPr>
                      <a:endParaRPr lang="en-GB" sz="900" kern="1200" dirty="0">
                        <a:solidFill>
                          <a:schemeClr val="dk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171450" indent="-171450" algn="just">
                        <a:buFont typeface="Arial" panose="020B0604020202020204" pitchFamily="34" charset="0"/>
                        <a:buChar char="•"/>
                      </a:pPr>
                      <a:r>
                        <a:rPr lang="en-GB" sz="9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 high emotional quotient helps in ensuring better communication, which assists teams to avoid destructive conflict and increase overall teamwork dynamics (Stein, 2023).</a:t>
                      </a:r>
                      <a:endParaRPr lang="en-IN" sz="9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12120180"/>
                  </a:ext>
                </a:extLst>
              </a:tr>
            </a:tbl>
          </a:graphicData>
        </a:graphic>
      </p:graphicFrame>
      <p:graphicFrame>
        <p:nvGraphicFramePr>
          <p:cNvPr id="10" name="Table 10">
            <a:extLst>
              <a:ext uri="{FF2B5EF4-FFF2-40B4-BE49-F238E27FC236}">
                <a16:creationId xmlns:a16="http://schemas.microsoft.com/office/drawing/2014/main" id="{4FB4E461-E41F-4D0E-92F3-55012AED9E2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91203268"/>
              </p:ext>
            </p:extLst>
          </p:nvPr>
        </p:nvGraphicFramePr>
        <p:xfrm>
          <a:off x="2562224" y="1287203"/>
          <a:ext cx="5219141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219141">
                  <a:extLst>
                    <a:ext uri="{9D8B030D-6E8A-4147-A177-3AD203B41FA5}">
                      <a16:colId xmlns:a16="http://schemas.microsoft.com/office/drawing/2014/main" val="149217596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1400" b="1" kern="1200" dirty="0">
                          <a:solidFill>
                            <a:schemeClr val="lt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1. EI in Teamwork</a:t>
                      </a:r>
                      <a:endParaRPr lang="en-IN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38297010"/>
                  </a:ext>
                </a:extLst>
              </a:tr>
            </a:tbl>
          </a:graphicData>
        </a:graphic>
      </p:graphicFrame>
      <p:graphicFrame>
        <p:nvGraphicFramePr>
          <p:cNvPr id="12" name="Diagram 11">
            <a:extLst>
              <a:ext uri="{FF2B5EF4-FFF2-40B4-BE49-F238E27FC236}">
                <a16:creationId xmlns:a16="http://schemas.microsoft.com/office/drawing/2014/main" id="{EF568DE5-ABDD-4E14-ADFC-880534E64AE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3923931"/>
              </p:ext>
            </p:extLst>
          </p:nvPr>
        </p:nvGraphicFramePr>
        <p:xfrm>
          <a:off x="2586878" y="1687495"/>
          <a:ext cx="5194488" cy="20622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13" name="Table 13">
            <a:extLst>
              <a:ext uri="{FF2B5EF4-FFF2-40B4-BE49-F238E27FC236}">
                <a16:creationId xmlns:a16="http://schemas.microsoft.com/office/drawing/2014/main" id="{F1B93BD3-5742-4D64-A303-55BDAC943E9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24699208"/>
              </p:ext>
            </p:extLst>
          </p:nvPr>
        </p:nvGraphicFramePr>
        <p:xfrm>
          <a:off x="1305" y="3836596"/>
          <a:ext cx="3817658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817658">
                  <a:extLst>
                    <a:ext uri="{9D8B030D-6E8A-4147-A177-3AD203B41FA5}">
                      <a16:colId xmlns:a16="http://schemas.microsoft.com/office/drawing/2014/main" val="198751436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1400" b="1" kern="1200" dirty="0">
                          <a:solidFill>
                            <a:schemeClr val="lt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2. Managing Own Emotions</a:t>
                      </a:r>
                      <a:endParaRPr lang="en-IN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60214912"/>
                  </a:ext>
                </a:extLst>
              </a:tr>
            </a:tbl>
          </a:graphicData>
        </a:graphic>
      </p:graphicFrame>
      <p:graphicFrame>
        <p:nvGraphicFramePr>
          <p:cNvPr id="14" name="Diagram 13">
            <a:extLst>
              <a:ext uri="{FF2B5EF4-FFF2-40B4-BE49-F238E27FC236}">
                <a16:creationId xmlns:a16="http://schemas.microsoft.com/office/drawing/2014/main" id="{597A8D76-1770-406F-B0DA-A78FEED780F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80881751"/>
              </p:ext>
            </p:extLst>
          </p:nvPr>
        </p:nvGraphicFramePr>
        <p:xfrm>
          <a:off x="17930" y="4229672"/>
          <a:ext cx="3817658" cy="262217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graphicFrame>
        <p:nvGraphicFramePr>
          <p:cNvPr id="15" name="Table 15">
            <a:extLst>
              <a:ext uri="{FF2B5EF4-FFF2-40B4-BE49-F238E27FC236}">
                <a16:creationId xmlns:a16="http://schemas.microsoft.com/office/drawing/2014/main" id="{69F99973-7E6A-4B6B-9C74-44FB1246166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77695659"/>
              </p:ext>
            </p:extLst>
          </p:nvPr>
        </p:nvGraphicFramePr>
        <p:xfrm>
          <a:off x="3832413" y="3836596"/>
          <a:ext cx="3160058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60058">
                  <a:extLst>
                    <a:ext uri="{9D8B030D-6E8A-4147-A177-3AD203B41FA5}">
                      <a16:colId xmlns:a16="http://schemas.microsoft.com/office/drawing/2014/main" val="43424405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1100" b="1" kern="1200" dirty="0">
                          <a:solidFill>
                            <a:schemeClr val="lt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3.Understanding Others’ Emotions</a:t>
                      </a:r>
                      <a:endParaRPr lang="en-IN" sz="11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36100564"/>
                  </a:ext>
                </a:extLst>
              </a:tr>
            </a:tbl>
          </a:graphicData>
        </a:graphic>
      </p:graphicFrame>
      <p:graphicFrame>
        <p:nvGraphicFramePr>
          <p:cNvPr id="16" name="Diagram 15">
            <a:extLst>
              <a:ext uri="{FF2B5EF4-FFF2-40B4-BE49-F238E27FC236}">
                <a16:creationId xmlns:a16="http://schemas.microsoft.com/office/drawing/2014/main" id="{A83532CA-9264-4434-AA56-4C07AB9F02D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12135276"/>
              </p:ext>
            </p:extLst>
          </p:nvPr>
        </p:nvGraphicFramePr>
        <p:xfrm>
          <a:off x="3570194" y="4224355"/>
          <a:ext cx="3628465" cy="15846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3" r:lo="rId14" r:qs="rId15" r:cs="rId16"/>
          </a:graphicData>
        </a:graphic>
      </p:graphicFrame>
      <p:graphicFrame>
        <p:nvGraphicFramePr>
          <p:cNvPr id="17" name="Table 17">
            <a:extLst>
              <a:ext uri="{FF2B5EF4-FFF2-40B4-BE49-F238E27FC236}">
                <a16:creationId xmlns:a16="http://schemas.microsoft.com/office/drawing/2014/main" id="{A3F679D8-A481-4DDE-823E-DD8C229887A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17362160"/>
              </p:ext>
            </p:extLst>
          </p:nvPr>
        </p:nvGraphicFramePr>
        <p:xfrm>
          <a:off x="7797612" y="1284711"/>
          <a:ext cx="2108388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08388">
                  <a:extLst>
                    <a:ext uri="{9D8B030D-6E8A-4147-A177-3AD203B41FA5}">
                      <a16:colId xmlns:a16="http://schemas.microsoft.com/office/drawing/2014/main" val="103956602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1400" b="1" kern="1200" dirty="0">
                          <a:solidFill>
                            <a:schemeClr val="lt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Method / Reflection</a:t>
                      </a:r>
                      <a:endParaRPr lang="en-IN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79062010"/>
                  </a:ext>
                </a:extLst>
              </a:tr>
            </a:tbl>
          </a:graphicData>
        </a:graphic>
      </p:graphicFrame>
      <p:sp>
        <p:nvSpPr>
          <p:cNvPr id="19" name="TextBox 18">
            <a:extLst>
              <a:ext uri="{FF2B5EF4-FFF2-40B4-BE49-F238E27FC236}">
                <a16:creationId xmlns:a16="http://schemas.microsoft.com/office/drawing/2014/main" id="{658DEDD7-3AE6-4A7D-9128-BA8B15DC4FFC}"/>
              </a:ext>
            </a:extLst>
          </p:cNvPr>
          <p:cNvSpPr txBox="1"/>
          <p:nvPr/>
        </p:nvSpPr>
        <p:spPr>
          <a:xfrm>
            <a:off x="7826190" y="1673481"/>
            <a:ext cx="2073463" cy="2092881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10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I have found that some team members struggle with communication due to fear and shininess, while some of them struggle with collaboration due to their ego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10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Besides, I have researched on emotional intelligence, where I found some significant sources, such as the papers of Mayer, Caruso, and Salovey (2016), and Goleman (2001).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endParaRPr lang="en-IN" sz="1000" dirty="0"/>
          </a:p>
        </p:txBody>
      </p:sp>
      <p:graphicFrame>
        <p:nvGraphicFramePr>
          <p:cNvPr id="20" name="Table 20">
            <a:extLst>
              <a:ext uri="{FF2B5EF4-FFF2-40B4-BE49-F238E27FC236}">
                <a16:creationId xmlns:a16="http://schemas.microsoft.com/office/drawing/2014/main" id="{992E0198-FF6D-42AA-9F2E-8A37B793C39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40674938"/>
              </p:ext>
            </p:extLst>
          </p:nvPr>
        </p:nvGraphicFramePr>
        <p:xfrm>
          <a:off x="7073153" y="3840919"/>
          <a:ext cx="2832847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32847">
                  <a:extLst>
                    <a:ext uri="{9D8B030D-6E8A-4147-A177-3AD203B41FA5}">
                      <a16:colId xmlns:a16="http://schemas.microsoft.com/office/drawing/2014/main" val="504029668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1200" b="1" kern="1200" dirty="0">
                          <a:solidFill>
                            <a:schemeClr val="lt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Conclusion / Recommendations</a:t>
                      </a:r>
                      <a:endParaRPr lang="en-IN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69953665"/>
                  </a:ext>
                </a:extLst>
              </a:tr>
            </a:tbl>
          </a:graphicData>
        </a:graphic>
      </p:graphicFrame>
      <p:sp>
        <p:nvSpPr>
          <p:cNvPr id="22" name="TextBox 21">
            <a:extLst>
              <a:ext uri="{FF2B5EF4-FFF2-40B4-BE49-F238E27FC236}">
                <a16:creationId xmlns:a16="http://schemas.microsoft.com/office/drawing/2014/main" id="{E91DCA57-35EC-4796-90F8-CD7093D62495}"/>
              </a:ext>
            </a:extLst>
          </p:cNvPr>
          <p:cNvSpPr txBox="1"/>
          <p:nvPr/>
        </p:nvSpPr>
        <p:spPr>
          <a:xfrm>
            <a:off x="7066806" y="4234989"/>
            <a:ext cx="2832847" cy="830997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8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Emotional Intelligence is significant for group projects to guide a team leader and understand the approaches of a team leader as well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8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Students should practise active listening and perspective taking to think before responding to others’ actions</a:t>
            </a:r>
          </a:p>
        </p:txBody>
      </p:sp>
      <p:graphicFrame>
        <p:nvGraphicFramePr>
          <p:cNvPr id="2" name="Table 2">
            <a:extLst>
              <a:ext uri="{FF2B5EF4-FFF2-40B4-BE49-F238E27FC236}">
                <a16:creationId xmlns:a16="http://schemas.microsoft.com/office/drawing/2014/main" id="{079DC7D2-155C-4AE7-9345-078F9B5CC6A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8700202"/>
              </p:ext>
            </p:extLst>
          </p:nvPr>
        </p:nvGraphicFramePr>
        <p:xfrm>
          <a:off x="7062508" y="5089216"/>
          <a:ext cx="2843491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43491">
                  <a:extLst>
                    <a:ext uri="{9D8B030D-6E8A-4147-A177-3AD203B41FA5}">
                      <a16:colId xmlns:a16="http://schemas.microsoft.com/office/drawing/2014/main" val="395530236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References</a:t>
                      </a:r>
                      <a:endParaRPr lang="en-IN" sz="11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72051838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72EEEB71-C5D8-48E3-A5B1-FB8074E37BE2}"/>
              </a:ext>
            </a:extLst>
          </p:cNvPr>
          <p:cNvSpPr txBox="1"/>
          <p:nvPr/>
        </p:nvSpPr>
        <p:spPr>
          <a:xfrm>
            <a:off x="6992471" y="5460056"/>
            <a:ext cx="2895599" cy="108491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marL="171450" indent="-1714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300" dirty="0" err="1">
                <a:effectLst/>
                <a:latin typeface="Arial" panose="020B0604020202020204" pitchFamily="34" charset="0"/>
                <a:ea typeface="Arial" panose="020B0604020202020204" pitchFamily="34" charset="0"/>
              </a:rPr>
              <a:t>Córdova</a:t>
            </a:r>
            <a:r>
              <a:rPr lang="en-GB" sz="3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, A., Caballero-García, A., </a:t>
            </a:r>
            <a:r>
              <a:rPr lang="en-GB" sz="300" dirty="0" err="1">
                <a:effectLst/>
                <a:latin typeface="Arial" panose="020B0604020202020204" pitchFamily="34" charset="0"/>
                <a:ea typeface="Arial" panose="020B0604020202020204" pitchFamily="34" charset="0"/>
              </a:rPr>
              <a:t>Drobnic</a:t>
            </a:r>
            <a:r>
              <a:rPr lang="en-GB" sz="3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, F., Roche, E. and Noriega, D.C. (2023) ‘Influence of Stress and Emotions in the Learning Process: The Example of COVID-19 on University Students: A Narrative Review.’ </a:t>
            </a:r>
            <a:r>
              <a:rPr lang="en-GB" sz="300" i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Healthcare</a:t>
            </a:r>
            <a:r>
              <a:rPr lang="en-GB" sz="3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, [Online] 11(12), p.1787. doi:10.3390/healthcare11121787.</a:t>
            </a:r>
            <a:endParaRPr lang="en-IN" sz="3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171450" indent="-1714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3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Filice, L. and </a:t>
            </a:r>
            <a:r>
              <a:rPr lang="en-GB" sz="300" dirty="0" err="1">
                <a:effectLst/>
                <a:latin typeface="Arial" panose="020B0604020202020204" pitchFamily="34" charset="0"/>
                <a:ea typeface="Arial" panose="020B0604020202020204" pitchFamily="34" charset="0"/>
              </a:rPr>
              <a:t>Weese</a:t>
            </a:r>
            <a:r>
              <a:rPr lang="en-GB" sz="3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, W.J., (2024) ‘Developing emotional intelligence.’ </a:t>
            </a:r>
            <a:r>
              <a:rPr lang="en-GB" sz="300" i="1" dirty="0" err="1">
                <a:effectLst/>
                <a:latin typeface="Arial" panose="020B0604020202020204" pitchFamily="34" charset="0"/>
                <a:ea typeface="Arial" panose="020B0604020202020204" pitchFamily="34" charset="0"/>
              </a:rPr>
              <a:t>Encyclopedia</a:t>
            </a:r>
            <a:r>
              <a:rPr lang="en-GB" sz="3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, </a:t>
            </a:r>
            <a:r>
              <a:rPr lang="en-GB" sz="300" i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4</a:t>
            </a:r>
            <a:r>
              <a:rPr lang="en-GB" sz="3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(1), pp.583-599. </a:t>
            </a:r>
            <a:r>
              <a:rPr lang="en-GB" sz="3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hlinkClick r:id="rId18"/>
              </a:rPr>
              <a:t>https://www.mdpi.com/2673-8392/4/1/37</a:t>
            </a:r>
            <a:endParaRPr lang="en-IN" sz="3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171450" indent="-1714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3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Goleman, D., (2001) An EI-based theory of performance. ‘</a:t>
            </a:r>
            <a:r>
              <a:rPr lang="en-GB" sz="300" i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The emotionally intelligent workplace: How to select for, measure, and improve emotional intelligence in individuals, groups, and organizations’</a:t>
            </a:r>
            <a:r>
              <a:rPr lang="en-GB" sz="3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, </a:t>
            </a:r>
            <a:r>
              <a:rPr lang="en-GB" sz="300" i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1</a:t>
            </a:r>
            <a:r>
              <a:rPr lang="en-GB" sz="3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(1), pp.27-44. Available at:</a:t>
            </a:r>
            <a:r>
              <a:rPr lang="en-IN" sz="300" u="none" strike="noStrike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hlinkClick r:id="rId19"/>
              </a:rPr>
              <a:t> </a:t>
            </a:r>
            <a:r>
              <a:rPr lang="en-GB" sz="300" u="sng" dirty="0">
                <a:solidFill>
                  <a:srgbClr val="1155CC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hlinkClick r:id="rId19"/>
              </a:rPr>
              <a:t>http://www.eiconsortium.org/pdf/an_ei_based_theory_of_performance.pdf</a:t>
            </a:r>
            <a:endParaRPr lang="en-IN" sz="3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171450" indent="-1714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IN" sz="3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Keery</a:t>
            </a:r>
            <a:r>
              <a:rPr lang="en-IN" sz="3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S.M. (2024) Active-listening-techniques [Online] </a:t>
            </a:r>
            <a:r>
              <a:rPr lang="en-IN" sz="3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LinkedInEditors</a:t>
            </a:r>
            <a:r>
              <a:rPr lang="en-IN" sz="3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Available at: https://www.linkedin.com/pulse/active-listening-techniques-keery-msc-cmgr-mcmi-finstcpd-afhea-x9lhe [Accessed 6 July 2026].</a:t>
            </a:r>
            <a:endParaRPr lang="en-IN" sz="3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171450" indent="-1714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3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Mayer, J.D., Caruso, D.R. and Salovey, P., (2016) ‘The ability model of emotional intelligence: Principles and updates’. </a:t>
            </a:r>
            <a:r>
              <a:rPr lang="en-GB" sz="300" i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Emotion review</a:t>
            </a:r>
            <a:r>
              <a:rPr lang="en-GB" sz="3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, </a:t>
            </a:r>
            <a:r>
              <a:rPr lang="en-GB" sz="300" i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8</a:t>
            </a:r>
            <a:r>
              <a:rPr lang="en-GB" sz="3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(4), pp.290-300. Available at:</a:t>
            </a:r>
            <a:r>
              <a:rPr lang="en-IN" sz="300" u="none" strike="noStrike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hlinkClick r:id="rId20"/>
              </a:rPr>
              <a:t> </a:t>
            </a:r>
            <a:r>
              <a:rPr lang="en-GB" sz="300" u="sng" dirty="0">
                <a:solidFill>
                  <a:srgbClr val="1155CC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hlinkClick r:id="rId20"/>
              </a:rPr>
              <a:t>https://scholars.unh.edu/cgi/viewcontent.cgi?article=1319&amp;context=psych_facpub</a:t>
            </a:r>
            <a:endParaRPr lang="en-IN" sz="3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171450" indent="-1714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IN" sz="3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Richard Turner, Customer Insight and Experience Manager (2022). </a:t>
            </a:r>
            <a:r>
              <a:rPr lang="en-IN" sz="3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What do we do with customer feedback?</a:t>
            </a:r>
            <a:r>
              <a:rPr lang="en-IN" sz="3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[Online] Blog.gov.uk. Available at: https://hmlandregistry.blog.gov.uk/2022/03/17/what-do-we-do-with-customer-feedback/ [Accessed 6 July 2026].</a:t>
            </a:r>
            <a:endParaRPr lang="en-IN" sz="3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171450" indent="-1714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3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Stein, S.J., (2023). </a:t>
            </a:r>
            <a:r>
              <a:rPr lang="en-GB" sz="300" i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Emotional intelligence for dummies</a:t>
            </a:r>
            <a:r>
              <a:rPr lang="en-GB" sz="3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. John Wiley &amp; Sons. </a:t>
            </a:r>
            <a:endParaRPr lang="en-IN" sz="3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3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Todorova, A., (2024) ‘Examining emotional intelligence evolution with age: insights from Bulgarian digital entrepreneurs of different generations.’ </a:t>
            </a:r>
            <a:r>
              <a:rPr lang="en-GB" sz="300" i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IIMT Journal of Management</a:t>
            </a:r>
            <a:r>
              <a:rPr lang="en-GB" sz="3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, </a:t>
            </a:r>
            <a:r>
              <a:rPr lang="en-GB" sz="300" i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1</a:t>
            </a:r>
            <a:r>
              <a:rPr lang="en-GB" sz="3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(1), pp.5-23. </a:t>
            </a:r>
            <a:r>
              <a:rPr lang="en-GB" sz="3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hlinkClick r:id="rId21"/>
              </a:rPr>
              <a:t>https://www.emerald.com/iimtjm/article-pdf/1/1/5/9524957/iimtjm-12-2023-0075.pdf</a:t>
            </a:r>
            <a:endParaRPr lang="en-IN" sz="300" dirty="0"/>
          </a:p>
        </p:txBody>
      </p:sp>
    </p:spTree>
    <p:extLst>
      <p:ext uri="{BB962C8B-B14F-4D97-AF65-F5344CB8AC3E}">
        <p14:creationId xmlns:p14="http://schemas.microsoft.com/office/powerpoint/2010/main" val="55579581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137</TotalTime>
  <Words>774</Words>
  <Application>Microsoft Office PowerPoint</Application>
  <PresentationFormat>A4 Paper (210x297 mm)</PresentationFormat>
  <Paragraphs>38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user</dc:creator>
  <cp:lastModifiedBy>Loredana Josan</cp:lastModifiedBy>
  <cp:revision>31</cp:revision>
  <dcterms:created xsi:type="dcterms:W3CDTF">2026-07-12T13:36:59Z</dcterms:created>
  <dcterms:modified xsi:type="dcterms:W3CDTF">2026-07-12T23:38:41Z</dcterms:modified>
</cp:coreProperties>
</file>