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350" r:id="rId5"/>
    <p:sldId id="351" r:id="rId6"/>
    <p:sldId id="352" r:id="rId7"/>
    <p:sldId id="353" r:id="rId8"/>
    <p:sldId id="354" r:id="rId9"/>
    <p:sldId id="355" r:id="rId10"/>
    <p:sldId id="356" r:id="rId1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555" autoAdjust="0"/>
    <p:restoredTop sz="94660"/>
  </p:normalViewPr>
  <p:slideViewPr>
    <p:cSldViewPr>
      <p:cViewPr varScale="1">
        <p:scale>
          <a:sx n="84" d="100"/>
          <a:sy n="84" d="100"/>
        </p:scale>
        <p:origin x="1339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86FF1C4-32A3-451B-9EDB-8C4F4649BC1E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7524CF5-0988-4E1B-906A-7AB2F202B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1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1640" y="1340768"/>
            <a:ext cx="6426714" cy="2412268"/>
          </a:xfrm>
        </p:spPr>
        <p:txBody>
          <a:bodyPr>
            <a:normAutofit/>
          </a:bodyPr>
          <a:lstStyle/>
          <a:p>
            <a:r>
              <a:rPr lang="en-GB" sz="2400" b="1" dirty="0"/>
              <a:t>BMDM7001 Identity and Approaches to Applied Business Research</a:t>
            </a:r>
            <a:br>
              <a:rPr lang="en-GB" sz="2400" b="1" dirty="0"/>
            </a:br>
            <a:r>
              <a:rPr lang="en-GB" sz="2400" b="1" dirty="0"/>
              <a:t/>
            </a:r>
            <a:br>
              <a:rPr lang="en-GB" sz="2400" b="1" dirty="0"/>
            </a:br>
            <a:r>
              <a:rPr lang="en-GB" sz="2400" b="1" dirty="0"/>
              <a:t>WEEK 3</a:t>
            </a:r>
            <a:br>
              <a:rPr lang="en-GB" sz="2400" b="1" dirty="0"/>
            </a:br>
            <a:r>
              <a:rPr lang="en-GB" sz="2000" b="1" dirty="0"/>
              <a:t>Research journeys and </a:t>
            </a:r>
            <a:r>
              <a:rPr lang="en-GB" sz="2000" b="1" dirty="0" smtClean="0"/>
              <a:t>pathways</a:t>
            </a:r>
            <a:r>
              <a:rPr lang="en-GB" sz="2000" b="1" dirty="0"/>
              <a:t> </a:t>
            </a:r>
            <a:r>
              <a:rPr lang="en-US" sz="2000" b="1" dirty="0"/>
              <a:t/>
            </a:r>
            <a:br>
              <a:rPr lang="en-US" sz="2000" b="1" dirty="0"/>
            </a:br>
            <a:r>
              <a:rPr lang="en-GB" sz="2000" b="1" dirty="0"/>
              <a:t>Academic communication</a:t>
            </a:r>
            <a:endParaRPr lang="en-GB" sz="24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93658" y="4185084"/>
            <a:ext cx="6102678" cy="795077"/>
          </a:xfrm>
        </p:spPr>
        <p:txBody>
          <a:bodyPr>
            <a:normAutofit lnSpcReduction="10000"/>
          </a:bodyPr>
          <a:lstStyle/>
          <a:p>
            <a:r>
              <a:rPr lang="en-GB" sz="2100" b="1"/>
              <a:t>Swansea Business School</a:t>
            </a:r>
          </a:p>
          <a:p>
            <a:r>
              <a:rPr lang="en-GB" sz="2100" b="1"/>
              <a:t>Professor Jill Venus</a:t>
            </a:r>
            <a:endParaRPr lang="en-GB" sz="2100" b="1" dirty="0"/>
          </a:p>
          <a:p>
            <a:pPr algn="r"/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919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Characteristics of journeys?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04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Characteristics of journeys?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Beginning</a:t>
            </a:r>
          </a:p>
          <a:p>
            <a:r>
              <a:rPr lang="en-GB" dirty="0" smtClean="0"/>
              <a:t>Routes</a:t>
            </a:r>
          </a:p>
          <a:p>
            <a:r>
              <a:rPr lang="en-GB" dirty="0" smtClean="0"/>
              <a:t>Signposting</a:t>
            </a:r>
          </a:p>
          <a:p>
            <a:r>
              <a:rPr lang="en-GB" dirty="0" smtClean="0"/>
              <a:t>Maps</a:t>
            </a:r>
          </a:p>
          <a:p>
            <a:r>
              <a:rPr lang="en-GB" dirty="0" smtClean="0"/>
              <a:t>Plans</a:t>
            </a:r>
          </a:p>
          <a:p>
            <a:r>
              <a:rPr lang="en-GB" dirty="0" smtClean="0"/>
              <a:t>Staging posts</a:t>
            </a:r>
          </a:p>
          <a:p>
            <a:r>
              <a:rPr lang="en-GB" dirty="0" smtClean="0"/>
              <a:t>Ends</a:t>
            </a:r>
          </a:p>
          <a:p>
            <a:r>
              <a:rPr lang="en-GB" dirty="0" smtClean="0"/>
              <a:t>Future opportunities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81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Support systems for journeys?</a:t>
            </a:r>
            <a:endParaRPr lang="en-US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41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Support systems for journeys?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Experts</a:t>
            </a:r>
          </a:p>
          <a:p>
            <a:r>
              <a:rPr lang="en-GB" dirty="0" smtClean="0"/>
              <a:t>People familiar with the journey or similar journeys</a:t>
            </a:r>
          </a:p>
          <a:p>
            <a:r>
              <a:rPr lang="en-GB" dirty="0" smtClean="0"/>
              <a:t>People with local knowledge</a:t>
            </a:r>
          </a:p>
          <a:p>
            <a:r>
              <a:rPr lang="en-GB" dirty="0" smtClean="0"/>
              <a:t>Online resources</a:t>
            </a:r>
          </a:p>
          <a:p>
            <a:r>
              <a:rPr lang="en-GB" dirty="0" smtClean="0"/>
              <a:t>Libraries and books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22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Viewing research projects as journeys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956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712968" cy="114300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Effective Communication along the journey</a:t>
            </a:r>
            <a:endParaRPr lang="en-US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Adapting to context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297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3200</TotalTime>
  <Words>73</Words>
  <Application>Microsoft Office PowerPoint</Application>
  <PresentationFormat>On-screen Show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20140311PresentationUWTSDTemplate</vt:lpstr>
      <vt:lpstr>BMDM7001 Identity and Approaches to Applied Business Research  WEEK 3 Research journeys and pathways  Academic communication</vt:lpstr>
      <vt:lpstr>Characteristics of journeys?</vt:lpstr>
      <vt:lpstr>Characteristics of journeys?</vt:lpstr>
      <vt:lpstr>Support systems for journeys?</vt:lpstr>
      <vt:lpstr>Support systems for journeys?</vt:lpstr>
      <vt:lpstr>PowerPoint Presentation</vt:lpstr>
      <vt:lpstr>Effective Communication along the journey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Jill Venus</cp:lastModifiedBy>
  <cp:revision>77</cp:revision>
  <cp:lastPrinted>2018-11-20T15:50:40Z</cp:lastPrinted>
  <dcterms:created xsi:type="dcterms:W3CDTF">2015-04-14T15:21:28Z</dcterms:created>
  <dcterms:modified xsi:type="dcterms:W3CDTF">2019-03-29T08:55:57Z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