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1" r:id="rId1"/>
  </p:sldMasterIdLst>
  <p:sldIdLst>
    <p:sldId id="256" r:id="rId2"/>
    <p:sldId id="290" r:id="rId3"/>
    <p:sldId id="291" r:id="rId4"/>
    <p:sldId id="293" r:id="rId5"/>
    <p:sldId id="292" r:id="rId6"/>
    <p:sldId id="294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72" d="100"/>
          <a:sy n="72" d="100"/>
        </p:scale>
        <p:origin x="20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7187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7D7DE-61AE-4BC6-A87E-9454F8FD646E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AA0FC-AF95-454C-A4E6-937690C7EE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911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42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161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403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383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65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583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100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103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872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5449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626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510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8261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1072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136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9932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2418347"/>
          </a:xfrm>
        </p:spPr>
        <p:txBody>
          <a:bodyPr/>
          <a:lstStyle/>
          <a:p>
            <a:r>
              <a:rPr lang="en-GB" dirty="0" smtClean="0"/>
              <a:t>Marketing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513633"/>
            <a:ext cx="8667404" cy="1084987"/>
          </a:xfrm>
        </p:spPr>
        <p:txBody>
          <a:bodyPr>
            <a:normAutofit/>
          </a:bodyPr>
          <a:lstStyle/>
          <a:p>
            <a:r>
              <a:rPr lang="en-GB" dirty="0" smtClean="0"/>
              <a:t>Selling the Past?  Selling a Myth? </a:t>
            </a:r>
          </a:p>
          <a:p>
            <a:r>
              <a:rPr lang="en-GB" dirty="0" smtClean="0"/>
              <a:t>Or is the past “just another Unique product”?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73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Just Another Unique Product?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Foley once said that humans were “just another unique species”  </a:t>
            </a:r>
          </a:p>
          <a:p>
            <a:r>
              <a:rPr lang="en-GB" dirty="0" smtClean="0"/>
              <a:t>The same could be said of our heritage – unique unto itself but still part of a continuum of experience and events which make up a greater whole – the history of mankind.</a:t>
            </a:r>
          </a:p>
          <a:p>
            <a:r>
              <a:rPr lang="en-GB" dirty="0" smtClean="0"/>
              <a:t>Since the heritage that is presented to today is the consequence of a number of process ranging from forgetfulness and benign neglect to deliberate falsification we might be justified in seeing it as an outcome or “product” </a:t>
            </a:r>
            <a:endParaRPr lang="en-GB" dirty="0"/>
          </a:p>
          <a:p>
            <a:r>
              <a:rPr lang="en-GB" dirty="0" smtClean="0"/>
              <a:t>The presentation of the past as tourism may thus be viewed as “just another unique product”</a:t>
            </a:r>
          </a:p>
        </p:txBody>
      </p:sp>
    </p:spTree>
    <p:extLst>
      <p:ext uri="{BB962C8B-B14F-4D97-AF65-F5344CB8AC3E}">
        <p14:creationId xmlns:p14="http://schemas.microsoft.com/office/powerpoint/2010/main" val="107022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6745" y="166255"/>
            <a:ext cx="9227127" cy="1558636"/>
          </a:xfrm>
        </p:spPr>
        <p:txBody>
          <a:bodyPr/>
          <a:lstStyle/>
          <a:p>
            <a:r>
              <a:rPr lang="en-GB" sz="4400" dirty="0" smtClean="0"/>
              <a:t>What influences the selling of Heritage Tourism?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9482" y="2005444"/>
            <a:ext cx="9237518" cy="4395355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 process which affect the “selling” of heritage are not unique to Heritage alone</a:t>
            </a:r>
          </a:p>
          <a:p>
            <a:r>
              <a:rPr lang="en-GB" dirty="0" smtClean="0"/>
              <a:t>It is necessary to understand the drivers and motivations behind the presentation of heritage – including: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 smtClean="0"/>
              <a:t>Political or Propaganda purposes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 smtClean="0"/>
              <a:t>To engender change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 smtClean="0"/>
              <a:t>To support the status quo 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 smtClean="0"/>
              <a:t>To make claim 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 smtClean="0"/>
              <a:t>Cultural Purposes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 smtClean="0"/>
              <a:t>Embody a particular point of view (Welsh, English, etc.)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 smtClean="0"/>
              <a:t>Promote a universalist (humanist) point of view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 smtClean="0"/>
              <a:t>To make claim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 smtClean="0"/>
              <a:t>Commercial Purposes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 smtClean="0"/>
              <a:t>Linkages with commercial products (film, television, breakfast cereal, </a:t>
            </a:r>
            <a:r>
              <a:rPr lang="en-GB" dirty="0" err="1" smtClean="0"/>
              <a:t>etc</a:t>
            </a:r>
            <a:r>
              <a:rPr lang="en-GB" dirty="0" smtClean="0"/>
              <a:t>) 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dirty="0" smtClean="0"/>
              <a:t>Action, adventure and a touch of made up heritage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88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Marketing?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527464"/>
            <a:ext cx="8946541" cy="50188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All aspects of the promotion and selling of a particular product:</a:t>
            </a:r>
          </a:p>
          <a:p>
            <a:endParaRPr lang="en-GB" dirty="0"/>
          </a:p>
          <a:p>
            <a:r>
              <a:rPr lang="en-US" dirty="0" smtClean="0"/>
              <a:t>“the </a:t>
            </a:r>
            <a:r>
              <a:rPr lang="en-US" dirty="0"/>
              <a:t>action or business of promoting and selling products or services, </a:t>
            </a:r>
            <a:r>
              <a:rPr lang="en-US" dirty="0" smtClean="0"/>
              <a:t>including </a:t>
            </a:r>
            <a:r>
              <a:rPr lang="en-US" dirty="0"/>
              <a:t>market research and </a:t>
            </a:r>
            <a:r>
              <a:rPr lang="en-US" dirty="0" smtClean="0"/>
              <a:t>advertising”.</a:t>
            </a:r>
          </a:p>
          <a:p>
            <a:endParaRPr lang="en-US" dirty="0" smtClean="0"/>
          </a:p>
          <a:p>
            <a:r>
              <a:rPr lang="en-US" dirty="0" smtClean="0"/>
              <a:t>“The </a:t>
            </a:r>
            <a:r>
              <a:rPr lang="en-US" dirty="0"/>
              <a:t>process by which companies create value for customers and build strong customer relationships in order to capture value from customers in </a:t>
            </a:r>
            <a:r>
              <a:rPr lang="en-US" dirty="0" smtClean="0"/>
              <a:t>return”.  (Kotler </a:t>
            </a:r>
            <a:r>
              <a:rPr lang="en-US" dirty="0"/>
              <a:t>and </a:t>
            </a:r>
            <a:r>
              <a:rPr lang="en-US" dirty="0" smtClean="0"/>
              <a:t>Armstrong 2010).</a:t>
            </a:r>
          </a:p>
          <a:p>
            <a:endParaRPr lang="en-US" dirty="0"/>
          </a:p>
          <a:p>
            <a:r>
              <a:rPr lang="en-US" dirty="0"/>
              <a:t>Marketing is the activity, set of institutions, and processes for creating, communicating, delivering, and exchanging offerings that have value for customers, clients, partners, and society at large. </a:t>
            </a:r>
            <a:r>
              <a:rPr lang="en-US" dirty="0" smtClean="0"/>
              <a:t>(American </a:t>
            </a:r>
            <a:r>
              <a:rPr lang="en-US" dirty="0"/>
              <a:t>Marketing Association Board of </a:t>
            </a:r>
            <a:r>
              <a:rPr lang="en-US" dirty="0" smtClean="0"/>
              <a:t>Directors 2007)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86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OK so what Product is Heritage Tourism Selling?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History</a:t>
            </a:r>
            <a:endParaRPr lang="en-GB" sz="2800" dirty="0"/>
          </a:p>
          <a:p>
            <a:r>
              <a:rPr lang="en-GB" sz="2800" dirty="0" smtClean="0"/>
              <a:t>Myths</a:t>
            </a:r>
          </a:p>
          <a:p>
            <a:r>
              <a:rPr lang="en-GB" sz="2800" dirty="0" smtClean="0"/>
              <a:t>Tall tales</a:t>
            </a:r>
            <a:endParaRPr lang="en-US" sz="2800" dirty="0"/>
          </a:p>
          <a:p>
            <a:r>
              <a:rPr lang="en-GB" sz="2800" dirty="0" smtClean="0"/>
              <a:t>Experience</a:t>
            </a:r>
            <a:r>
              <a:rPr lang="en-US" sz="2800" dirty="0" smtClean="0"/>
              <a:t>s</a:t>
            </a:r>
          </a:p>
          <a:p>
            <a:r>
              <a:rPr lang="en-GB" sz="2800" dirty="0" smtClean="0"/>
              <a:t>Memories</a:t>
            </a:r>
          </a:p>
          <a:p>
            <a:r>
              <a:rPr lang="en-GB" sz="2800" dirty="0" smtClean="0"/>
              <a:t>???</a:t>
            </a:r>
          </a:p>
        </p:txBody>
      </p:sp>
    </p:spTree>
    <p:extLst>
      <p:ext uri="{BB962C8B-B14F-4D97-AF65-F5344CB8AC3E}">
        <p14:creationId xmlns:p14="http://schemas.microsoft.com/office/powerpoint/2010/main" val="179043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about a site you know well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are he characteristics of the site?</a:t>
            </a:r>
          </a:p>
          <a:p>
            <a:pPr marL="0" indent="0">
              <a:buNone/>
            </a:pPr>
            <a:r>
              <a:rPr lang="en-GB" dirty="0" smtClean="0"/>
              <a:t>What history etc.</a:t>
            </a:r>
          </a:p>
          <a:p>
            <a:pPr marL="0" indent="0">
              <a:buNone/>
            </a:pPr>
            <a:r>
              <a:rPr lang="en-GB" dirty="0" smtClean="0"/>
              <a:t>What differentiates if from other sites?</a:t>
            </a:r>
          </a:p>
          <a:p>
            <a:pPr marL="0" indent="0">
              <a:buNone/>
            </a:pPr>
            <a:r>
              <a:rPr lang="en-GB" dirty="0"/>
              <a:t>What are the unique selling points of the site?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would you make the site economically </a:t>
            </a:r>
            <a:r>
              <a:rPr lang="en-GB" smtClean="0"/>
              <a:t>and socially sustainable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04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228</TotalTime>
  <Words>411</Words>
  <Application>Microsoft Office PowerPoint</Application>
  <PresentationFormat>Widescreen</PresentationFormat>
  <Paragraphs>44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Century Gothic</vt:lpstr>
      <vt:lpstr>Wingdings</vt:lpstr>
      <vt:lpstr>Wingdings 3</vt:lpstr>
      <vt:lpstr>Ion</vt:lpstr>
      <vt:lpstr>Marketing</vt:lpstr>
      <vt:lpstr>Just Another Unique Product?</vt:lpstr>
      <vt:lpstr>What influences the selling of Heritage Tourism?</vt:lpstr>
      <vt:lpstr>What is Marketing?</vt:lpstr>
      <vt:lpstr>OK so what Product is Heritage Tourism Selling?</vt:lpstr>
      <vt:lpstr>Think about a site you know well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Visitor Attractions</dc:title>
  <dc:creator>Geraint Coles</dc:creator>
  <cp:lastModifiedBy>Geraint Coles</cp:lastModifiedBy>
  <cp:revision>34</cp:revision>
  <dcterms:created xsi:type="dcterms:W3CDTF">2014-02-03T22:43:58Z</dcterms:created>
  <dcterms:modified xsi:type="dcterms:W3CDTF">2018-03-15T16:00:40Z</dcterms:modified>
</cp:coreProperties>
</file>