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6F750-8D81-4DDB-B537-36052A6097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4CB1F7-EAD4-49B9-AC8B-014C154A4F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84A5F-E93A-42AA-B0EE-7A5DC7238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8A896F-8901-45AE-A2B4-592005BF1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BC27FD-DD57-4F04-B730-D9D612951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312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3A14-9A35-45B9-BB78-10A91EB25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2E382-19E6-46F6-B1B5-64C7127601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D2AD0-DDCF-47D6-9CB4-F8E7BD3E9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856280-97E0-4B5A-BA1D-3AC245480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AD21C-73A7-4A41-A536-3E53419BD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584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3CCCA-6F11-4314-AE2B-374A0AE6F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E9CE4C-25A2-427A-BC9E-E531D3583F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F7466-C6E3-4BEE-8D81-718B11A86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968FAB-9F35-4B2A-8348-DC62DF92B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BCA09B-FD4B-43FE-BF74-8751B77F8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045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623ED-5663-4A94-A816-1599D0C15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8EECA-E156-4E4E-B020-D26BDC9EA7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6D0FD6-1853-4C40-9D4C-B3846E259F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82472-C70B-442C-84BE-B6D085145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D0DBC5-205D-463F-B7E9-F5AB52F17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4478C7-8F1D-4985-B0E3-027E2C1CC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33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E5CB4-B712-48E8-8C18-B3DCF0B95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E0465D-41A1-43BE-8060-DC13345ED7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FF23D5-93DD-4F43-BE01-AE4B3D6B4F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948998-FC3C-405E-A379-DB0036122E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591AEA-F6C7-4C8C-A103-BE0AA352B9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44E49A-8B59-43CE-A6A4-ABF38A536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F6E203-0C89-4176-836A-9C9B5293A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5FC5D6-69F2-4BFF-A1C6-24A480D93F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241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DB90B-8AF8-4A5F-A480-0FDCD8B52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3B64C5-698F-4235-802C-5F4CF9474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56037-F707-42AE-AE3D-3A5074905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F837CF-7123-498A-ADCC-BF0B80F95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144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21DB14-E982-4920-8F13-9EAA4D2CC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B08AC-EAA4-4654-BB9A-6C92DF0B2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3F70EB-93E7-44BC-804D-E20AB3E4B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011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BD23B-2C2F-41F9-AEF4-1C91A5462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4E414-74F3-4370-9240-5F92B5708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EAC10-0A38-418A-856B-2A2140D29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3BB0A1-3B42-4432-9FAC-FD2D962AD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2E1895-5257-4CAD-BECA-896F72F1B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425F37-CCA2-4378-9D58-B63F8A711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149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59A1F-BE04-4B90-84AC-A19604F55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0FA32-F041-4AF9-8A56-6302AADA95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5DDE3C-5703-44F9-A62B-1DA0FE71E8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C7558D-6D8E-4D0D-8AFB-611ED98B0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D2AEE1-BD27-476D-850E-163DA868B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C1B479-53FE-4E0E-93C9-8527A67E4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849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A97E5-4A65-4869-9786-D0AA7C8C7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4774F-0580-4DBE-9506-9DAAD4087E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B6DD71-B83D-4F8B-85D3-C4192DC22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99EB71-8111-4EAA-B474-B9F3291FB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9EF9F2-F7F1-4EFC-81F5-24AA1C29D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7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CC7C8D-592A-47E9-B1EC-63A9A4C58A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69D14D-7C54-4393-BC00-5B23B842D2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6E0A7-A58A-433E-9DC9-55B771E02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26ED42-D608-4E30-BC16-BFA80E65F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C91AC5-24D2-4771-B8CA-D7E04D44A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81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B77EB2-73AE-46E8-A1A8-938600C25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B4D0A9-D462-4707-928D-7AD1F022BB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0D4A1-9AD5-4539-BB4E-FDEEB9ADA4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0FC640-E087-43A9-A45F-A9DE0368B899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9B8C3-65CD-4923-8956-FC7A8AAA10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5E567-8E4C-4EED-A6A6-A072089812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4AECB-95A6-4B4A-A2EB-AF1892115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71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C4EB8-C974-4CE6-9884-8D0A5C6A42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Student Name: </a:t>
            </a:r>
            <a:r>
              <a:rPr lang="en-GB" dirty="0" err="1"/>
              <a:t>Trandafir</a:t>
            </a:r>
            <a:r>
              <a:rPr lang="en-GB" dirty="0"/>
              <a:t> Loredana Mihaela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E07F39-0981-47BF-9501-D07FD83CB53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</a:t>
            </a:r>
            <a:r>
              <a:rPr lang="en-GB"/>
              <a:t>Number : 2119482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579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FC3C43-A851-4FAB-BEB9-76A8682ECD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7187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4748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11</Words>
  <Application>Microsoft Office PowerPoint</Application>
  <PresentationFormat>Widescreen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Student Name: Trandafir Loredana Mihaela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</dc:title>
  <dc:creator>Alina Neagu (2121368)</dc:creator>
  <cp:lastModifiedBy>Alina Neagu (2121368)</cp:lastModifiedBy>
  <cp:revision>3</cp:revision>
  <dcterms:created xsi:type="dcterms:W3CDTF">2023-03-03T14:07:15Z</dcterms:created>
  <dcterms:modified xsi:type="dcterms:W3CDTF">2023-03-03T16:12:30Z</dcterms:modified>
</cp:coreProperties>
</file>