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14" autoAdjust="0"/>
    <p:restoredTop sz="94660"/>
  </p:normalViewPr>
  <p:slideViewPr>
    <p:cSldViewPr snapToGrid="0">
      <p:cViewPr varScale="1">
        <p:scale>
          <a:sx n="86" d="100"/>
          <a:sy n="86" d="100"/>
        </p:scale>
        <p:origin x="562"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isa" userId="afc40d16f999bc2f" providerId="LiveId" clId="{603E2B54-297D-4813-AFA4-E876007C9F53}"/>
    <pc:docChg chg="custSel addSld delSld modSld">
      <pc:chgData name="Anisa" userId="afc40d16f999bc2f" providerId="LiveId" clId="{603E2B54-297D-4813-AFA4-E876007C9F53}" dt="2021-10-25T15:36:47.617" v="2657" actId="20577"/>
      <pc:docMkLst>
        <pc:docMk/>
      </pc:docMkLst>
      <pc:sldChg chg="modSp mod">
        <pc:chgData name="Anisa" userId="afc40d16f999bc2f" providerId="LiveId" clId="{603E2B54-297D-4813-AFA4-E876007C9F53}" dt="2021-10-25T15:07:38.010" v="704" actId="20577"/>
        <pc:sldMkLst>
          <pc:docMk/>
          <pc:sldMk cId="2823045214" sldId="258"/>
        </pc:sldMkLst>
        <pc:spChg chg="mod">
          <ac:chgData name="Anisa" userId="afc40d16f999bc2f" providerId="LiveId" clId="{603E2B54-297D-4813-AFA4-E876007C9F53}" dt="2021-10-25T14:59:39.814" v="20" actId="313"/>
          <ac:spMkLst>
            <pc:docMk/>
            <pc:sldMk cId="2823045214" sldId="258"/>
            <ac:spMk id="2" creationId="{75B8E1DF-5F46-4B58-BF49-008D604C812D}"/>
          </ac:spMkLst>
        </pc:spChg>
        <pc:spChg chg="mod">
          <ac:chgData name="Anisa" userId="afc40d16f999bc2f" providerId="LiveId" clId="{603E2B54-297D-4813-AFA4-E876007C9F53}" dt="2021-10-25T15:07:38.010" v="704" actId="20577"/>
          <ac:spMkLst>
            <pc:docMk/>
            <pc:sldMk cId="2823045214" sldId="258"/>
            <ac:spMk id="3" creationId="{A4A64578-D578-4513-8E4E-2C7F3F129299}"/>
          </ac:spMkLst>
        </pc:spChg>
      </pc:sldChg>
      <pc:sldChg chg="modSp new mod">
        <pc:chgData name="Anisa" userId="afc40d16f999bc2f" providerId="LiveId" clId="{603E2B54-297D-4813-AFA4-E876007C9F53}" dt="2021-10-25T15:19:50.758" v="1472" actId="20577"/>
        <pc:sldMkLst>
          <pc:docMk/>
          <pc:sldMk cId="1338112876" sldId="259"/>
        </pc:sldMkLst>
        <pc:spChg chg="mod">
          <ac:chgData name="Anisa" userId="afc40d16f999bc2f" providerId="LiveId" clId="{603E2B54-297D-4813-AFA4-E876007C9F53}" dt="2021-10-25T15:19:50.758" v="1472" actId="20577"/>
          <ac:spMkLst>
            <pc:docMk/>
            <pc:sldMk cId="1338112876" sldId="259"/>
            <ac:spMk id="3" creationId="{246E65C7-FCF0-4733-B066-46F7BF9F793E}"/>
          </ac:spMkLst>
        </pc:spChg>
      </pc:sldChg>
      <pc:sldChg chg="new del">
        <pc:chgData name="Anisa" userId="afc40d16f999bc2f" providerId="LiveId" clId="{603E2B54-297D-4813-AFA4-E876007C9F53}" dt="2021-10-25T15:20:14.772" v="1474" actId="2696"/>
        <pc:sldMkLst>
          <pc:docMk/>
          <pc:sldMk cId="3098766346" sldId="260"/>
        </pc:sldMkLst>
      </pc:sldChg>
      <pc:sldChg chg="modSp new mod">
        <pc:chgData name="Anisa" userId="afc40d16f999bc2f" providerId="LiveId" clId="{603E2B54-297D-4813-AFA4-E876007C9F53}" dt="2021-10-25T15:27:03.883" v="2007" actId="20577"/>
        <pc:sldMkLst>
          <pc:docMk/>
          <pc:sldMk cId="3558267349" sldId="260"/>
        </pc:sldMkLst>
        <pc:spChg chg="mod">
          <ac:chgData name="Anisa" userId="afc40d16f999bc2f" providerId="LiveId" clId="{603E2B54-297D-4813-AFA4-E876007C9F53}" dt="2021-10-25T15:27:03.883" v="2007" actId="20577"/>
          <ac:spMkLst>
            <pc:docMk/>
            <pc:sldMk cId="3558267349" sldId="260"/>
            <ac:spMk id="3" creationId="{0FA97177-460D-47C6-B0E5-7D1E553451F1}"/>
          </ac:spMkLst>
        </pc:spChg>
      </pc:sldChg>
      <pc:sldChg chg="modSp new mod">
        <pc:chgData name="Anisa" userId="afc40d16f999bc2f" providerId="LiveId" clId="{603E2B54-297D-4813-AFA4-E876007C9F53}" dt="2021-10-25T15:36:47.617" v="2657" actId="20577"/>
        <pc:sldMkLst>
          <pc:docMk/>
          <pc:sldMk cId="2550401973" sldId="261"/>
        </pc:sldMkLst>
        <pc:spChg chg="mod">
          <ac:chgData name="Anisa" userId="afc40d16f999bc2f" providerId="LiveId" clId="{603E2B54-297D-4813-AFA4-E876007C9F53}" dt="2021-10-25T15:36:47.617" v="2657" actId="20577"/>
          <ac:spMkLst>
            <pc:docMk/>
            <pc:sldMk cId="2550401973" sldId="261"/>
            <ac:spMk id="3" creationId="{346A4106-80BD-4A21-B6E5-9081E73E083E}"/>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B9C699-FE9E-42C0-8BAA-BD806E0D9BC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9DE11FF-4B22-47C0-BE16-2320328052B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D7D1DA0-4691-4FB1-9476-FB4CF17B6274}"/>
              </a:ext>
            </a:extLst>
          </p:cNvPr>
          <p:cNvSpPr>
            <a:spLocks noGrp="1"/>
          </p:cNvSpPr>
          <p:nvPr>
            <p:ph type="dt" sz="half" idx="10"/>
          </p:nvPr>
        </p:nvSpPr>
        <p:spPr/>
        <p:txBody>
          <a:bodyPr/>
          <a:lstStyle/>
          <a:p>
            <a:fld id="{13FDB815-8727-44F6-B746-925A6F447FFB}" type="datetimeFigureOut">
              <a:rPr lang="en-GB" smtClean="0"/>
              <a:t>25/10/2021</a:t>
            </a:fld>
            <a:endParaRPr lang="en-GB"/>
          </a:p>
        </p:txBody>
      </p:sp>
      <p:sp>
        <p:nvSpPr>
          <p:cNvPr id="5" name="Footer Placeholder 4">
            <a:extLst>
              <a:ext uri="{FF2B5EF4-FFF2-40B4-BE49-F238E27FC236}">
                <a16:creationId xmlns:a16="http://schemas.microsoft.com/office/drawing/2014/main" id="{45DBB3F2-0A8B-4BAB-A7C6-AD8CF410F67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65C5A40-8C27-450A-BFFF-996F3A1F939B}"/>
              </a:ext>
            </a:extLst>
          </p:cNvPr>
          <p:cNvSpPr>
            <a:spLocks noGrp="1"/>
          </p:cNvSpPr>
          <p:nvPr>
            <p:ph type="sldNum" sz="quarter" idx="12"/>
          </p:nvPr>
        </p:nvSpPr>
        <p:spPr/>
        <p:txBody>
          <a:bodyPr/>
          <a:lstStyle/>
          <a:p>
            <a:fld id="{852E134F-2B5C-49E7-9CCF-3FC1BD29A5E8}" type="slidenum">
              <a:rPr lang="en-GB" smtClean="0"/>
              <a:t>‹#›</a:t>
            </a:fld>
            <a:endParaRPr lang="en-GB"/>
          </a:p>
        </p:txBody>
      </p:sp>
    </p:spTree>
    <p:extLst>
      <p:ext uri="{BB962C8B-B14F-4D97-AF65-F5344CB8AC3E}">
        <p14:creationId xmlns:p14="http://schemas.microsoft.com/office/powerpoint/2010/main" val="1102455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D2BDE5-7F88-47B4-A457-BB9C892C599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337D8AB-8FC4-47A6-93E5-2EB36A695B3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BB4C4-6FF2-4910-BAF8-118DB6D88B6F}"/>
              </a:ext>
            </a:extLst>
          </p:cNvPr>
          <p:cNvSpPr>
            <a:spLocks noGrp="1"/>
          </p:cNvSpPr>
          <p:nvPr>
            <p:ph type="dt" sz="half" idx="10"/>
          </p:nvPr>
        </p:nvSpPr>
        <p:spPr/>
        <p:txBody>
          <a:bodyPr/>
          <a:lstStyle/>
          <a:p>
            <a:fld id="{13FDB815-8727-44F6-B746-925A6F447FFB}" type="datetimeFigureOut">
              <a:rPr lang="en-GB" smtClean="0"/>
              <a:t>25/10/2021</a:t>
            </a:fld>
            <a:endParaRPr lang="en-GB"/>
          </a:p>
        </p:txBody>
      </p:sp>
      <p:sp>
        <p:nvSpPr>
          <p:cNvPr id="5" name="Footer Placeholder 4">
            <a:extLst>
              <a:ext uri="{FF2B5EF4-FFF2-40B4-BE49-F238E27FC236}">
                <a16:creationId xmlns:a16="http://schemas.microsoft.com/office/drawing/2014/main" id="{A846D2B2-5A49-4CEF-A7C5-AD2304D3AE4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A999B24-CA70-466B-98ED-6FF99F914D08}"/>
              </a:ext>
            </a:extLst>
          </p:cNvPr>
          <p:cNvSpPr>
            <a:spLocks noGrp="1"/>
          </p:cNvSpPr>
          <p:nvPr>
            <p:ph type="sldNum" sz="quarter" idx="12"/>
          </p:nvPr>
        </p:nvSpPr>
        <p:spPr/>
        <p:txBody>
          <a:bodyPr/>
          <a:lstStyle/>
          <a:p>
            <a:fld id="{852E134F-2B5C-49E7-9CCF-3FC1BD29A5E8}" type="slidenum">
              <a:rPr lang="en-GB" smtClean="0"/>
              <a:t>‹#›</a:t>
            </a:fld>
            <a:endParaRPr lang="en-GB"/>
          </a:p>
        </p:txBody>
      </p:sp>
    </p:spTree>
    <p:extLst>
      <p:ext uri="{BB962C8B-B14F-4D97-AF65-F5344CB8AC3E}">
        <p14:creationId xmlns:p14="http://schemas.microsoft.com/office/powerpoint/2010/main" val="39558705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9D0E3C-59AA-45A1-8E44-5FABBE44261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28EECF1-66D6-41B6-86AB-F03490D0C3C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B013ED6-FBEE-4387-A950-C316BF0B7798}"/>
              </a:ext>
            </a:extLst>
          </p:cNvPr>
          <p:cNvSpPr>
            <a:spLocks noGrp="1"/>
          </p:cNvSpPr>
          <p:nvPr>
            <p:ph type="dt" sz="half" idx="10"/>
          </p:nvPr>
        </p:nvSpPr>
        <p:spPr/>
        <p:txBody>
          <a:bodyPr/>
          <a:lstStyle/>
          <a:p>
            <a:fld id="{13FDB815-8727-44F6-B746-925A6F447FFB}" type="datetimeFigureOut">
              <a:rPr lang="en-GB" smtClean="0"/>
              <a:t>25/10/2021</a:t>
            </a:fld>
            <a:endParaRPr lang="en-GB"/>
          </a:p>
        </p:txBody>
      </p:sp>
      <p:sp>
        <p:nvSpPr>
          <p:cNvPr id="5" name="Footer Placeholder 4">
            <a:extLst>
              <a:ext uri="{FF2B5EF4-FFF2-40B4-BE49-F238E27FC236}">
                <a16:creationId xmlns:a16="http://schemas.microsoft.com/office/drawing/2014/main" id="{17DCC543-D8AA-4839-AFE0-262EE6334DC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3F75ACF-10C0-4A2A-906E-7888F14598EB}"/>
              </a:ext>
            </a:extLst>
          </p:cNvPr>
          <p:cNvSpPr>
            <a:spLocks noGrp="1"/>
          </p:cNvSpPr>
          <p:nvPr>
            <p:ph type="sldNum" sz="quarter" idx="12"/>
          </p:nvPr>
        </p:nvSpPr>
        <p:spPr/>
        <p:txBody>
          <a:bodyPr/>
          <a:lstStyle/>
          <a:p>
            <a:fld id="{852E134F-2B5C-49E7-9CCF-3FC1BD29A5E8}" type="slidenum">
              <a:rPr lang="en-GB" smtClean="0"/>
              <a:t>‹#›</a:t>
            </a:fld>
            <a:endParaRPr lang="en-GB"/>
          </a:p>
        </p:txBody>
      </p:sp>
    </p:spTree>
    <p:extLst>
      <p:ext uri="{BB962C8B-B14F-4D97-AF65-F5344CB8AC3E}">
        <p14:creationId xmlns:p14="http://schemas.microsoft.com/office/powerpoint/2010/main" val="25934095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8004F4-D822-487C-B728-D0E307932B4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E4D9E93-8B25-46F4-B35F-CA99302FCD5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6126DDA-1577-482A-8A8F-46191467D3C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8D855D6-28B3-4EAA-A0CC-8238E0C73934}"/>
              </a:ext>
            </a:extLst>
          </p:cNvPr>
          <p:cNvSpPr>
            <a:spLocks noGrp="1"/>
          </p:cNvSpPr>
          <p:nvPr>
            <p:ph type="dt" sz="half" idx="10"/>
          </p:nvPr>
        </p:nvSpPr>
        <p:spPr/>
        <p:txBody>
          <a:bodyPr/>
          <a:lstStyle/>
          <a:p>
            <a:fld id="{13FDB815-8727-44F6-B746-925A6F447FFB}" type="datetimeFigureOut">
              <a:rPr lang="en-GB" smtClean="0"/>
              <a:t>25/10/2021</a:t>
            </a:fld>
            <a:endParaRPr lang="en-GB"/>
          </a:p>
        </p:txBody>
      </p:sp>
      <p:sp>
        <p:nvSpPr>
          <p:cNvPr id="6" name="Footer Placeholder 5">
            <a:extLst>
              <a:ext uri="{FF2B5EF4-FFF2-40B4-BE49-F238E27FC236}">
                <a16:creationId xmlns:a16="http://schemas.microsoft.com/office/drawing/2014/main" id="{D115533B-D571-46B6-89B5-1BB64A0F897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70293E6-B82C-4490-9AB5-EF5C88416CCC}"/>
              </a:ext>
            </a:extLst>
          </p:cNvPr>
          <p:cNvSpPr>
            <a:spLocks noGrp="1"/>
          </p:cNvSpPr>
          <p:nvPr>
            <p:ph type="sldNum" sz="quarter" idx="12"/>
          </p:nvPr>
        </p:nvSpPr>
        <p:spPr/>
        <p:txBody>
          <a:bodyPr/>
          <a:lstStyle/>
          <a:p>
            <a:fld id="{852E134F-2B5C-49E7-9CCF-3FC1BD29A5E8}" type="slidenum">
              <a:rPr lang="en-GB" smtClean="0"/>
              <a:t>‹#›</a:t>
            </a:fld>
            <a:endParaRPr lang="en-GB"/>
          </a:p>
        </p:txBody>
      </p:sp>
    </p:spTree>
    <p:extLst>
      <p:ext uri="{BB962C8B-B14F-4D97-AF65-F5344CB8AC3E}">
        <p14:creationId xmlns:p14="http://schemas.microsoft.com/office/powerpoint/2010/main" val="41258746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D7DE61-D05D-405A-998E-0C4A711F7BA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D35929F-F6EC-4341-9411-E40BE0808FC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D7EFC3A-2763-46C1-92A3-2E6C92CCCFD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E1A4FD9-C31E-40E0-A301-70C0E772B8E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40E613A-7D23-46D5-AF9E-DBB1F622B40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7348B4C-1A72-43DF-B2AD-A94CB55E401C}"/>
              </a:ext>
            </a:extLst>
          </p:cNvPr>
          <p:cNvSpPr>
            <a:spLocks noGrp="1"/>
          </p:cNvSpPr>
          <p:nvPr>
            <p:ph type="dt" sz="half" idx="10"/>
          </p:nvPr>
        </p:nvSpPr>
        <p:spPr/>
        <p:txBody>
          <a:bodyPr/>
          <a:lstStyle/>
          <a:p>
            <a:fld id="{13FDB815-8727-44F6-B746-925A6F447FFB}" type="datetimeFigureOut">
              <a:rPr lang="en-GB" smtClean="0"/>
              <a:t>25/10/2021</a:t>
            </a:fld>
            <a:endParaRPr lang="en-GB"/>
          </a:p>
        </p:txBody>
      </p:sp>
      <p:sp>
        <p:nvSpPr>
          <p:cNvPr id="8" name="Footer Placeholder 7">
            <a:extLst>
              <a:ext uri="{FF2B5EF4-FFF2-40B4-BE49-F238E27FC236}">
                <a16:creationId xmlns:a16="http://schemas.microsoft.com/office/drawing/2014/main" id="{DF790789-EFEA-48D3-9845-F45AEE28AD4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F3A6DF0-D09A-4155-8CE1-02E32DD14277}"/>
              </a:ext>
            </a:extLst>
          </p:cNvPr>
          <p:cNvSpPr>
            <a:spLocks noGrp="1"/>
          </p:cNvSpPr>
          <p:nvPr>
            <p:ph type="sldNum" sz="quarter" idx="12"/>
          </p:nvPr>
        </p:nvSpPr>
        <p:spPr/>
        <p:txBody>
          <a:bodyPr/>
          <a:lstStyle/>
          <a:p>
            <a:fld id="{852E134F-2B5C-49E7-9CCF-3FC1BD29A5E8}" type="slidenum">
              <a:rPr lang="en-GB" smtClean="0"/>
              <a:t>‹#›</a:t>
            </a:fld>
            <a:endParaRPr lang="en-GB"/>
          </a:p>
        </p:txBody>
      </p:sp>
    </p:spTree>
    <p:extLst>
      <p:ext uri="{BB962C8B-B14F-4D97-AF65-F5344CB8AC3E}">
        <p14:creationId xmlns:p14="http://schemas.microsoft.com/office/powerpoint/2010/main" val="40350706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9BE243-3A9E-4E25-834E-84D778D0ECD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2360AC1-3C64-4C4C-9ED9-B8DA910B7433}"/>
              </a:ext>
            </a:extLst>
          </p:cNvPr>
          <p:cNvSpPr>
            <a:spLocks noGrp="1"/>
          </p:cNvSpPr>
          <p:nvPr>
            <p:ph type="dt" sz="half" idx="10"/>
          </p:nvPr>
        </p:nvSpPr>
        <p:spPr/>
        <p:txBody>
          <a:bodyPr/>
          <a:lstStyle/>
          <a:p>
            <a:fld id="{13FDB815-8727-44F6-B746-925A6F447FFB}" type="datetimeFigureOut">
              <a:rPr lang="en-GB" smtClean="0"/>
              <a:t>25/10/2021</a:t>
            </a:fld>
            <a:endParaRPr lang="en-GB"/>
          </a:p>
        </p:txBody>
      </p:sp>
      <p:sp>
        <p:nvSpPr>
          <p:cNvPr id="4" name="Footer Placeholder 3">
            <a:extLst>
              <a:ext uri="{FF2B5EF4-FFF2-40B4-BE49-F238E27FC236}">
                <a16:creationId xmlns:a16="http://schemas.microsoft.com/office/drawing/2014/main" id="{9B1C87AD-B281-46E3-B6DC-1F6FC5E2AAA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7721CA8-5C5B-4DC6-A3EB-27EADCAAF56D}"/>
              </a:ext>
            </a:extLst>
          </p:cNvPr>
          <p:cNvSpPr>
            <a:spLocks noGrp="1"/>
          </p:cNvSpPr>
          <p:nvPr>
            <p:ph type="sldNum" sz="quarter" idx="12"/>
          </p:nvPr>
        </p:nvSpPr>
        <p:spPr/>
        <p:txBody>
          <a:bodyPr/>
          <a:lstStyle/>
          <a:p>
            <a:fld id="{852E134F-2B5C-49E7-9CCF-3FC1BD29A5E8}" type="slidenum">
              <a:rPr lang="en-GB" smtClean="0"/>
              <a:t>‹#›</a:t>
            </a:fld>
            <a:endParaRPr lang="en-GB"/>
          </a:p>
        </p:txBody>
      </p:sp>
    </p:spTree>
    <p:extLst>
      <p:ext uri="{BB962C8B-B14F-4D97-AF65-F5344CB8AC3E}">
        <p14:creationId xmlns:p14="http://schemas.microsoft.com/office/powerpoint/2010/main" val="13805949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7E2876-1BFA-45F9-B3F6-E4D09FF02C06}"/>
              </a:ext>
            </a:extLst>
          </p:cNvPr>
          <p:cNvSpPr>
            <a:spLocks noGrp="1"/>
          </p:cNvSpPr>
          <p:nvPr>
            <p:ph type="dt" sz="half" idx="10"/>
          </p:nvPr>
        </p:nvSpPr>
        <p:spPr/>
        <p:txBody>
          <a:bodyPr/>
          <a:lstStyle/>
          <a:p>
            <a:fld id="{13FDB815-8727-44F6-B746-925A6F447FFB}" type="datetimeFigureOut">
              <a:rPr lang="en-GB" smtClean="0"/>
              <a:t>25/10/2021</a:t>
            </a:fld>
            <a:endParaRPr lang="en-GB"/>
          </a:p>
        </p:txBody>
      </p:sp>
      <p:sp>
        <p:nvSpPr>
          <p:cNvPr id="3" name="Footer Placeholder 2">
            <a:extLst>
              <a:ext uri="{FF2B5EF4-FFF2-40B4-BE49-F238E27FC236}">
                <a16:creationId xmlns:a16="http://schemas.microsoft.com/office/drawing/2014/main" id="{0F60FC1A-DC2A-4830-9BE8-5557F014959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FB1607C-7B19-4F56-BAAD-E1346E1DB5DC}"/>
              </a:ext>
            </a:extLst>
          </p:cNvPr>
          <p:cNvSpPr>
            <a:spLocks noGrp="1"/>
          </p:cNvSpPr>
          <p:nvPr>
            <p:ph type="sldNum" sz="quarter" idx="12"/>
          </p:nvPr>
        </p:nvSpPr>
        <p:spPr/>
        <p:txBody>
          <a:bodyPr/>
          <a:lstStyle/>
          <a:p>
            <a:fld id="{852E134F-2B5C-49E7-9CCF-3FC1BD29A5E8}" type="slidenum">
              <a:rPr lang="en-GB" smtClean="0"/>
              <a:t>‹#›</a:t>
            </a:fld>
            <a:endParaRPr lang="en-GB"/>
          </a:p>
        </p:txBody>
      </p:sp>
    </p:spTree>
    <p:extLst>
      <p:ext uri="{BB962C8B-B14F-4D97-AF65-F5344CB8AC3E}">
        <p14:creationId xmlns:p14="http://schemas.microsoft.com/office/powerpoint/2010/main" val="6587354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54ECCA-D862-4CA1-924B-E63F22AB0FD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6A0F6EB-2CF4-435F-BFC9-D53271D0651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D7DCB85-85FF-4EEF-9FB0-592BB5117C4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540AE8D-690A-4536-BE3B-D29CC495A34C}"/>
              </a:ext>
            </a:extLst>
          </p:cNvPr>
          <p:cNvSpPr>
            <a:spLocks noGrp="1"/>
          </p:cNvSpPr>
          <p:nvPr>
            <p:ph type="dt" sz="half" idx="10"/>
          </p:nvPr>
        </p:nvSpPr>
        <p:spPr/>
        <p:txBody>
          <a:bodyPr/>
          <a:lstStyle/>
          <a:p>
            <a:fld id="{13FDB815-8727-44F6-B746-925A6F447FFB}" type="datetimeFigureOut">
              <a:rPr lang="en-GB" smtClean="0"/>
              <a:t>25/10/2021</a:t>
            </a:fld>
            <a:endParaRPr lang="en-GB"/>
          </a:p>
        </p:txBody>
      </p:sp>
      <p:sp>
        <p:nvSpPr>
          <p:cNvPr id="6" name="Footer Placeholder 5">
            <a:extLst>
              <a:ext uri="{FF2B5EF4-FFF2-40B4-BE49-F238E27FC236}">
                <a16:creationId xmlns:a16="http://schemas.microsoft.com/office/drawing/2014/main" id="{D0D9B758-E8D3-4D91-B58A-8CDA24D680E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A81A7ED-EF7E-40C1-AE02-CADB355CF076}"/>
              </a:ext>
            </a:extLst>
          </p:cNvPr>
          <p:cNvSpPr>
            <a:spLocks noGrp="1"/>
          </p:cNvSpPr>
          <p:nvPr>
            <p:ph type="sldNum" sz="quarter" idx="12"/>
          </p:nvPr>
        </p:nvSpPr>
        <p:spPr/>
        <p:txBody>
          <a:bodyPr/>
          <a:lstStyle/>
          <a:p>
            <a:fld id="{852E134F-2B5C-49E7-9CCF-3FC1BD29A5E8}" type="slidenum">
              <a:rPr lang="en-GB" smtClean="0"/>
              <a:t>‹#›</a:t>
            </a:fld>
            <a:endParaRPr lang="en-GB"/>
          </a:p>
        </p:txBody>
      </p:sp>
    </p:spTree>
    <p:extLst>
      <p:ext uri="{BB962C8B-B14F-4D97-AF65-F5344CB8AC3E}">
        <p14:creationId xmlns:p14="http://schemas.microsoft.com/office/powerpoint/2010/main" val="31449751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884E1E-D393-423C-8CCB-781F3974D6E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F8A3C19-E514-4E27-BB8A-54ADA95C79A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20CC24F-9BB8-41E3-AFB1-F7847C8A4F1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59A592B-0501-413D-A89D-1150FB8A5516}"/>
              </a:ext>
            </a:extLst>
          </p:cNvPr>
          <p:cNvSpPr>
            <a:spLocks noGrp="1"/>
          </p:cNvSpPr>
          <p:nvPr>
            <p:ph type="dt" sz="half" idx="10"/>
          </p:nvPr>
        </p:nvSpPr>
        <p:spPr/>
        <p:txBody>
          <a:bodyPr/>
          <a:lstStyle/>
          <a:p>
            <a:fld id="{13FDB815-8727-44F6-B746-925A6F447FFB}" type="datetimeFigureOut">
              <a:rPr lang="en-GB" smtClean="0"/>
              <a:t>25/10/2021</a:t>
            </a:fld>
            <a:endParaRPr lang="en-GB"/>
          </a:p>
        </p:txBody>
      </p:sp>
      <p:sp>
        <p:nvSpPr>
          <p:cNvPr id="6" name="Footer Placeholder 5">
            <a:extLst>
              <a:ext uri="{FF2B5EF4-FFF2-40B4-BE49-F238E27FC236}">
                <a16:creationId xmlns:a16="http://schemas.microsoft.com/office/drawing/2014/main" id="{59CC1919-EE4F-4EB0-9BB7-0A7079ADB57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78B426F-9BDC-4ADA-AFA4-18E246CD80B1}"/>
              </a:ext>
            </a:extLst>
          </p:cNvPr>
          <p:cNvSpPr>
            <a:spLocks noGrp="1"/>
          </p:cNvSpPr>
          <p:nvPr>
            <p:ph type="sldNum" sz="quarter" idx="12"/>
          </p:nvPr>
        </p:nvSpPr>
        <p:spPr/>
        <p:txBody>
          <a:bodyPr/>
          <a:lstStyle/>
          <a:p>
            <a:fld id="{852E134F-2B5C-49E7-9CCF-3FC1BD29A5E8}" type="slidenum">
              <a:rPr lang="en-GB" smtClean="0"/>
              <a:t>‹#›</a:t>
            </a:fld>
            <a:endParaRPr lang="en-GB"/>
          </a:p>
        </p:txBody>
      </p:sp>
    </p:spTree>
    <p:extLst>
      <p:ext uri="{BB962C8B-B14F-4D97-AF65-F5344CB8AC3E}">
        <p14:creationId xmlns:p14="http://schemas.microsoft.com/office/powerpoint/2010/main" val="31461569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F9D20D-8260-438A-BB4E-90E6274CCF3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EFDDA88-5756-4616-9247-5C3BBC54591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FDBF881-B38D-42BB-87BA-0D35BAFFA363}"/>
              </a:ext>
            </a:extLst>
          </p:cNvPr>
          <p:cNvSpPr>
            <a:spLocks noGrp="1"/>
          </p:cNvSpPr>
          <p:nvPr>
            <p:ph type="dt" sz="half" idx="10"/>
          </p:nvPr>
        </p:nvSpPr>
        <p:spPr/>
        <p:txBody>
          <a:bodyPr/>
          <a:lstStyle/>
          <a:p>
            <a:fld id="{13FDB815-8727-44F6-B746-925A6F447FFB}" type="datetimeFigureOut">
              <a:rPr lang="en-GB" smtClean="0"/>
              <a:t>25/10/2021</a:t>
            </a:fld>
            <a:endParaRPr lang="en-GB"/>
          </a:p>
        </p:txBody>
      </p:sp>
      <p:sp>
        <p:nvSpPr>
          <p:cNvPr id="5" name="Footer Placeholder 4">
            <a:extLst>
              <a:ext uri="{FF2B5EF4-FFF2-40B4-BE49-F238E27FC236}">
                <a16:creationId xmlns:a16="http://schemas.microsoft.com/office/drawing/2014/main" id="{E6BCD270-654B-4517-9635-D5704BF4D3E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F299605-7A25-409D-B695-E144E32529E2}"/>
              </a:ext>
            </a:extLst>
          </p:cNvPr>
          <p:cNvSpPr>
            <a:spLocks noGrp="1"/>
          </p:cNvSpPr>
          <p:nvPr>
            <p:ph type="sldNum" sz="quarter" idx="12"/>
          </p:nvPr>
        </p:nvSpPr>
        <p:spPr/>
        <p:txBody>
          <a:bodyPr/>
          <a:lstStyle/>
          <a:p>
            <a:fld id="{852E134F-2B5C-49E7-9CCF-3FC1BD29A5E8}" type="slidenum">
              <a:rPr lang="en-GB" smtClean="0"/>
              <a:t>‹#›</a:t>
            </a:fld>
            <a:endParaRPr lang="en-GB"/>
          </a:p>
        </p:txBody>
      </p:sp>
    </p:spTree>
    <p:extLst>
      <p:ext uri="{BB962C8B-B14F-4D97-AF65-F5344CB8AC3E}">
        <p14:creationId xmlns:p14="http://schemas.microsoft.com/office/powerpoint/2010/main" val="17343311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3829B69-6573-4A49-B29D-B3DC73FE2B4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1786848-B1FD-4F66-BC56-3A15B0B29B0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3A68031-9F00-4B60-A4A3-B10A4BD08682}"/>
              </a:ext>
            </a:extLst>
          </p:cNvPr>
          <p:cNvSpPr>
            <a:spLocks noGrp="1"/>
          </p:cNvSpPr>
          <p:nvPr>
            <p:ph type="dt" sz="half" idx="10"/>
          </p:nvPr>
        </p:nvSpPr>
        <p:spPr/>
        <p:txBody>
          <a:bodyPr/>
          <a:lstStyle/>
          <a:p>
            <a:fld id="{13FDB815-8727-44F6-B746-925A6F447FFB}" type="datetimeFigureOut">
              <a:rPr lang="en-GB" smtClean="0"/>
              <a:t>25/10/2021</a:t>
            </a:fld>
            <a:endParaRPr lang="en-GB"/>
          </a:p>
        </p:txBody>
      </p:sp>
      <p:sp>
        <p:nvSpPr>
          <p:cNvPr id="5" name="Footer Placeholder 4">
            <a:extLst>
              <a:ext uri="{FF2B5EF4-FFF2-40B4-BE49-F238E27FC236}">
                <a16:creationId xmlns:a16="http://schemas.microsoft.com/office/drawing/2014/main" id="{945625A4-046D-442E-B202-2CE64D63C23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D8DD447-C5E6-4454-A605-6FFC1C3A3051}"/>
              </a:ext>
            </a:extLst>
          </p:cNvPr>
          <p:cNvSpPr>
            <a:spLocks noGrp="1"/>
          </p:cNvSpPr>
          <p:nvPr>
            <p:ph type="sldNum" sz="quarter" idx="12"/>
          </p:nvPr>
        </p:nvSpPr>
        <p:spPr/>
        <p:txBody>
          <a:bodyPr/>
          <a:lstStyle/>
          <a:p>
            <a:fld id="{852E134F-2B5C-49E7-9CCF-3FC1BD29A5E8}" type="slidenum">
              <a:rPr lang="en-GB" smtClean="0"/>
              <a:t>‹#›</a:t>
            </a:fld>
            <a:endParaRPr lang="en-GB"/>
          </a:p>
        </p:txBody>
      </p:sp>
    </p:spTree>
    <p:extLst>
      <p:ext uri="{BB962C8B-B14F-4D97-AF65-F5344CB8AC3E}">
        <p14:creationId xmlns:p14="http://schemas.microsoft.com/office/powerpoint/2010/main" val="11952844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51BD79D-5EA1-4F42-897C-2946385E9F7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4AC70AF-D423-4832-9EC5-842C594DF7F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78C6B0F-E002-44A1-8328-62C60CCBC2E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3FDB815-8727-44F6-B746-925A6F447FFB}" type="datetimeFigureOut">
              <a:rPr lang="en-GB" smtClean="0"/>
              <a:t>25/10/2021</a:t>
            </a:fld>
            <a:endParaRPr lang="en-GB"/>
          </a:p>
        </p:txBody>
      </p:sp>
      <p:sp>
        <p:nvSpPr>
          <p:cNvPr id="5" name="Footer Placeholder 4">
            <a:extLst>
              <a:ext uri="{FF2B5EF4-FFF2-40B4-BE49-F238E27FC236}">
                <a16:creationId xmlns:a16="http://schemas.microsoft.com/office/drawing/2014/main" id="{3A2CD285-2892-4524-A5A9-622996613A5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E23BFE0-899F-449E-84C6-3D3D0FD88C7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52E134F-2B5C-49E7-9CCF-3FC1BD29A5E8}" type="slidenum">
              <a:rPr lang="en-GB" smtClean="0"/>
              <a:t>‹#›</a:t>
            </a:fld>
            <a:endParaRPr lang="en-GB"/>
          </a:p>
        </p:txBody>
      </p:sp>
    </p:spTree>
    <p:extLst>
      <p:ext uri="{BB962C8B-B14F-4D97-AF65-F5344CB8AC3E}">
        <p14:creationId xmlns:p14="http://schemas.microsoft.com/office/powerpoint/2010/main" val="175574672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8D50B1-4B76-44A6-ABB9-A26725053C2F}"/>
              </a:ext>
            </a:extLst>
          </p:cNvPr>
          <p:cNvSpPr>
            <a:spLocks noGrp="1"/>
          </p:cNvSpPr>
          <p:nvPr>
            <p:ph type="ctrTitle"/>
          </p:nvPr>
        </p:nvSpPr>
        <p:spPr/>
        <p:txBody>
          <a:bodyPr>
            <a:normAutofit fontScale="90000"/>
          </a:bodyPr>
          <a:lstStyle/>
          <a:p>
            <a:r>
              <a:rPr lang="en-GB" dirty="0"/>
              <a:t>A Childs Experience between the age of 0-5 can affect the rest of their lives</a:t>
            </a:r>
          </a:p>
        </p:txBody>
      </p:sp>
      <p:sp>
        <p:nvSpPr>
          <p:cNvPr id="3" name="Subtitle 2">
            <a:extLst>
              <a:ext uri="{FF2B5EF4-FFF2-40B4-BE49-F238E27FC236}">
                <a16:creationId xmlns:a16="http://schemas.microsoft.com/office/drawing/2014/main" id="{1D531081-D968-4007-B5BE-8FE8090F4423}"/>
              </a:ext>
            </a:extLst>
          </p:cNvPr>
          <p:cNvSpPr>
            <a:spLocks noGrp="1"/>
          </p:cNvSpPr>
          <p:nvPr>
            <p:ph type="subTitle" idx="1"/>
          </p:nvPr>
        </p:nvSpPr>
        <p:spPr>
          <a:xfrm>
            <a:off x="942109" y="3602038"/>
            <a:ext cx="9725891" cy="1967490"/>
          </a:xfrm>
        </p:spPr>
        <p:txBody>
          <a:bodyPr>
            <a:normAutofit fontScale="25000" lnSpcReduction="20000"/>
          </a:bodyPr>
          <a:lstStyle/>
          <a:p>
            <a:r>
              <a:rPr lang="en-GB" sz="7200" dirty="0"/>
              <a:t>Tutor; </a:t>
            </a:r>
            <a:r>
              <a:rPr lang="en-GB" sz="7200" b="1" dirty="0">
                <a:effectLst/>
                <a:latin typeface="Arial" panose="020B0604020202020204" pitchFamily="34" charset="0"/>
                <a:ea typeface="Times New Roman" panose="02020603050405020304" pitchFamily="18" charset="0"/>
              </a:rPr>
              <a:t>Rebecca Kavanagh</a:t>
            </a:r>
          </a:p>
          <a:p>
            <a:r>
              <a:rPr lang="en-GB" sz="7200" b="1" dirty="0">
                <a:latin typeface="Arial" panose="020B0604020202020204" pitchFamily="34" charset="0"/>
                <a:ea typeface="Times New Roman" panose="02020603050405020304" pitchFamily="18" charset="0"/>
              </a:rPr>
              <a:t>Course; psychology for health &amp; social care</a:t>
            </a:r>
          </a:p>
          <a:p>
            <a:r>
              <a:rPr lang="en-GB" sz="7200" b="1" dirty="0">
                <a:latin typeface="Arial" panose="020B0604020202020204" pitchFamily="34" charset="0"/>
                <a:ea typeface="Times New Roman" panose="02020603050405020304" pitchFamily="18" charset="0"/>
              </a:rPr>
              <a:t>Student Anisa Hussain 1919848</a:t>
            </a:r>
          </a:p>
          <a:p>
            <a:endParaRPr lang="en-GB" sz="7200" b="1" dirty="0">
              <a:effectLst/>
              <a:latin typeface="Arial" panose="020B0604020202020204" pitchFamily="34" charset="0"/>
              <a:ea typeface="Times New Roman" panose="02020603050405020304" pitchFamily="18" charset="0"/>
            </a:endParaRPr>
          </a:p>
          <a:p>
            <a:endParaRPr lang="en-GB" sz="1800" b="1" dirty="0">
              <a:latin typeface="Arial" panose="020B0604020202020204" pitchFamily="34" charset="0"/>
              <a:ea typeface="Times New Roman" panose="02020603050405020304" pitchFamily="18" charset="0"/>
            </a:endParaRPr>
          </a:p>
          <a:p>
            <a:endParaRPr lang="en-GB" sz="1800" b="1" dirty="0">
              <a:effectLst/>
              <a:latin typeface="Arial" panose="020B0604020202020204" pitchFamily="34" charset="0"/>
              <a:ea typeface="Times New Roman" panose="02020603050405020304" pitchFamily="18" charset="0"/>
            </a:endParaRPr>
          </a:p>
          <a:p>
            <a:endParaRPr lang="en-GB" sz="1800" b="1" dirty="0">
              <a:latin typeface="Arial" panose="020B0604020202020204" pitchFamily="34" charset="0"/>
              <a:ea typeface="Times New Roman" panose="02020603050405020304" pitchFamily="18" charset="0"/>
            </a:endParaRPr>
          </a:p>
          <a:p>
            <a:endParaRPr lang="en-GB" sz="1800" b="1" dirty="0">
              <a:effectLst/>
              <a:latin typeface="Arial" panose="020B0604020202020204" pitchFamily="34" charset="0"/>
              <a:ea typeface="Times New Roman" panose="02020603050405020304" pitchFamily="18" charset="0"/>
            </a:endParaRPr>
          </a:p>
          <a:p>
            <a:r>
              <a:rPr lang="en-GB" sz="1800" b="1" dirty="0">
                <a:latin typeface="Arial" panose="020B0604020202020204" pitchFamily="34" charset="0"/>
                <a:ea typeface="Times New Roman" panose="02020603050405020304" pitchFamily="18" charset="0"/>
              </a:rPr>
              <a:t>7</a:t>
            </a:r>
            <a:endParaRPr lang="en-GB" sz="1800" b="1" dirty="0">
              <a:effectLst/>
              <a:latin typeface="Arial" panose="020B0604020202020204" pitchFamily="34" charset="0"/>
              <a:ea typeface="Times New Roman" panose="02020603050405020304" pitchFamily="18" charset="0"/>
            </a:endParaRPr>
          </a:p>
          <a:p>
            <a:endParaRPr lang="en-GB" sz="18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13741386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24B1A8-A430-46EF-AC8A-7A9FCED3B6EB}"/>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968A42D9-C427-41B5-8AC6-58AE5434570E}"/>
              </a:ext>
            </a:extLst>
          </p:cNvPr>
          <p:cNvSpPr>
            <a:spLocks noGrp="1"/>
          </p:cNvSpPr>
          <p:nvPr>
            <p:ph idx="1"/>
          </p:nvPr>
        </p:nvSpPr>
        <p:spPr/>
        <p:txBody>
          <a:bodyPr/>
          <a:lstStyle/>
          <a:p>
            <a:pPr marL="0" indent="0">
              <a:buNone/>
            </a:pPr>
            <a:r>
              <a:rPr lang="en-GB" dirty="0"/>
              <a:t>Child development is one of the most fascinating subjects you can study . Children are constantly changing and discovering in the early stages of their  life from the age of nought to five.  Also there are many different ways of helping your child progress and helping them with their development. Also learning about children will help you better understand them as well as yourself. As you learn you will see that children go through many stages of growth and development. Children are constantly developing and discovering ,they are also curious and creative.  I will also include some information on the relevant psychological theories by Piaget &amp; Vygotsky.</a:t>
            </a:r>
          </a:p>
        </p:txBody>
      </p:sp>
    </p:spTree>
    <p:extLst>
      <p:ext uri="{BB962C8B-B14F-4D97-AF65-F5344CB8AC3E}">
        <p14:creationId xmlns:p14="http://schemas.microsoft.com/office/powerpoint/2010/main" val="41855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B8E1DF-5F46-4B58-BF49-008D604C812D}"/>
              </a:ext>
            </a:extLst>
          </p:cNvPr>
          <p:cNvSpPr>
            <a:spLocks noGrp="1"/>
          </p:cNvSpPr>
          <p:nvPr>
            <p:ph type="title"/>
          </p:nvPr>
        </p:nvSpPr>
        <p:spPr/>
        <p:txBody>
          <a:bodyPr/>
          <a:lstStyle/>
          <a:p>
            <a:r>
              <a:rPr lang="en-GB" dirty="0"/>
              <a:t>A child's experience</a:t>
            </a:r>
          </a:p>
        </p:txBody>
      </p:sp>
      <p:sp>
        <p:nvSpPr>
          <p:cNvPr id="3" name="Content Placeholder 2">
            <a:extLst>
              <a:ext uri="{FF2B5EF4-FFF2-40B4-BE49-F238E27FC236}">
                <a16:creationId xmlns:a16="http://schemas.microsoft.com/office/drawing/2014/main" id="{A4A64578-D578-4513-8E4E-2C7F3F129299}"/>
              </a:ext>
            </a:extLst>
          </p:cNvPr>
          <p:cNvSpPr>
            <a:spLocks noGrp="1"/>
          </p:cNvSpPr>
          <p:nvPr>
            <p:ph idx="1"/>
          </p:nvPr>
        </p:nvSpPr>
        <p:spPr/>
        <p:txBody>
          <a:bodyPr>
            <a:normAutofit/>
          </a:bodyPr>
          <a:lstStyle/>
          <a:p>
            <a:r>
              <a:rPr lang="en-GB" dirty="0"/>
              <a:t>Over time your child will develop differently especially from the age of nought top five as this years are when your baby starts to develop and this development helps them when they grow older. As parents we need to interact with our child and help them with different activity, sounds and words</a:t>
            </a:r>
          </a:p>
          <a:p>
            <a:r>
              <a:rPr lang="en-GB" dirty="0"/>
              <a:t>Here I will give you a example of what Piaget theory was;</a:t>
            </a:r>
          </a:p>
          <a:p>
            <a:r>
              <a:rPr lang="en-GB" dirty="0" err="1"/>
              <a:t>Piagets</a:t>
            </a:r>
            <a:r>
              <a:rPr lang="en-GB" dirty="0"/>
              <a:t> Suggested the children go through different stages of development and at each stage they think qualitatively different to the stage before older children are capable of thoughts that are more simply beyond younger children. </a:t>
            </a:r>
          </a:p>
        </p:txBody>
      </p:sp>
    </p:spTree>
    <p:extLst>
      <p:ext uri="{BB962C8B-B14F-4D97-AF65-F5344CB8AC3E}">
        <p14:creationId xmlns:p14="http://schemas.microsoft.com/office/powerpoint/2010/main" val="28230452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B21D93-4553-4731-A440-CA6EEB14989B}"/>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246E65C7-FCF0-4733-B066-46F7BF9F793E}"/>
              </a:ext>
            </a:extLst>
          </p:cNvPr>
          <p:cNvSpPr>
            <a:spLocks noGrp="1"/>
          </p:cNvSpPr>
          <p:nvPr>
            <p:ph idx="1"/>
          </p:nvPr>
        </p:nvSpPr>
        <p:spPr/>
        <p:txBody>
          <a:bodyPr/>
          <a:lstStyle/>
          <a:p>
            <a:pPr marL="0" indent="0">
              <a:buNone/>
            </a:pPr>
            <a:r>
              <a:rPr lang="en-GB" dirty="0"/>
              <a:t>Piaget Has three basic components to his theory first one with schemas second one was process is on the third with stages of development so he broke it down into 3. </a:t>
            </a:r>
          </a:p>
          <a:p>
            <a:pPr marL="0" indent="0">
              <a:buNone/>
            </a:pPr>
            <a:r>
              <a:rPr lang="en-GB" dirty="0"/>
              <a:t>Piaget liked to use science theories and experiments when it came to child development. He also understood by watching the </a:t>
            </a:r>
            <a:r>
              <a:rPr lang="en-GB" dirty="0" err="1"/>
              <a:t>childrens</a:t>
            </a:r>
            <a:r>
              <a:rPr lang="en-GB" dirty="0"/>
              <a:t> behaviour and made a better judgement.</a:t>
            </a:r>
          </a:p>
        </p:txBody>
      </p:sp>
    </p:spTree>
    <p:extLst>
      <p:ext uri="{BB962C8B-B14F-4D97-AF65-F5344CB8AC3E}">
        <p14:creationId xmlns:p14="http://schemas.microsoft.com/office/powerpoint/2010/main" val="13381128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9DBF62-AC80-44B3-86FA-45F2F7E00F2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FA97177-460D-47C6-B0E5-7D1E553451F1}"/>
              </a:ext>
            </a:extLst>
          </p:cNvPr>
          <p:cNvSpPr>
            <a:spLocks noGrp="1"/>
          </p:cNvSpPr>
          <p:nvPr>
            <p:ph idx="1"/>
          </p:nvPr>
        </p:nvSpPr>
        <p:spPr/>
        <p:txBody>
          <a:bodyPr/>
          <a:lstStyle/>
          <a:p>
            <a:r>
              <a:rPr lang="en-GB" dirty="0"/>
              <a:t>There was another  example of Vygotskain's theory ;</a:t>
            </a:r>
          </a:p>
          <a:p>
            <a:r>
              <a:rPr lang="en-GB" dirty="0"/>
              <a:t>He preferred to use culture ,language and thoughts as a way of understanding kids development.</a:t>
            </a:r>
          </a:p>
          <a:p>
            <a:r>
              <a:rPr lang="en-GB" dirty="0"/>
              <a:t>Vygotskian preferred simple methods as he believed kids understanding and development would increase by simple things such as culture, backgrounds, sounds, language which in his opinion was something that was in three stages as the children grow. </a:t>
            </a:r>
          </a:p>
        </p:txBody>
      </p:sp>
    </p:spTree>
    <p:extLst>
      <p:ext uri="{BB962C8B-B14F-4D97-AF65-F5344CB8AC3E}">
        <p14:creationId xmlns:p14="http://schemas.microsoft.com/office/powerpoint/2010/main" val="35582673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B9EBF1-77FE-4C40-B451-61D04ABBC1D2}"/>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46A4106-80BD-4A21-B6E5-9081E73E083E}"/>
              </a:ext>
            </a:extLst>
          </p:cNvPr>
          <p:cNvSpPr>
            <a:spLocks noGrp="1"/>
          </p:cNvSpPr>
          <p:nvPr>
            <p:ph idx="1"/>
          </p:nvPr>
        </p:nvSpPr>
        <p:spPr/>
        <p:txBody>
          <a:bodyPr/>
          <a:lstStyle/>
          <a:p>
            <a:pPr marL="0" indent="0">
              <a:buNone/>
            </a:pPr>
            <a:r>
              <a:rPr lang="en-GB" dirty="0"/>
              <a:t>Also in Birmingham there are many places where you can take your children for early learning and it’s a way of supporting your child. Birmingham has many different activity centres one of them is the </a:t>
            </a:r>
            <a:r>
              <a:rPr lang="en-GB" dirty="0" err="1"/>
              <a:t>nhs</a:t>
            </a:r>
            <a:r>
              <a:rPr lang="en-GB" dirty="0"/>
              <a:t> sit and play with your child and there are many other play areas which help your child learn and also easy for parents to help child by learning different ways </a:t>
            </a:r>
            <a:r>
              <a:rPr lang="en-GB"/>
              <a:t>of understand.</a:t>
            </a:r>
            <a:endParaRPr lang="en-GB" dirty="0"/>
          </a:p>
        </p:txBody>
      </p:sp>
    </p:spTree>
    <p:extLst>
      <p:ext uri="{BB962C8B-B14F-4D97-AF65-F5344CB8AC3E}">
        <p14:creationId xmlns:p14="http://schemas.microsoft.com/office/powerpoint/2010/main" val="255040197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450</Words>
  <Application>Microsoft Office PowerPoint</Application>
  <PresentationFormat>Widescreen</PresentationFormat>
  <Paragraphs>22</Paragraphs>
  <Slides>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6</vt:i4>
      </vt:variant>
    </vt:vector>
  </HeadingPairs>
  <TitlesOfParts>
    <vt:vector size="11" baseType="lpstr">
      <vt:lpstr>Arial</vt:lpstr>
      <vt:lpstr>Calibri</vt:lpstr>
      <vt:lpstr>Calibri Light</vt:lpstr>
      <vt:lpstr>Times New Roman</vt:lpstr>
      <vt:lpstr>Office Theme</vt:lpstr>
      <vt:lpstr>A Childs Experience between the age of 0-5 can affect the rest of their lives</vt:lpstr>
      <vt:lpstr>Introduction</vt:lpstr>
      <vt:lpstr>A child's experience</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Childs Experience between the age of 0-5 can affect the rest of their lives</dc:title>
  <dc:creator>Anisa</dc:creator>
  <cp:lastModifiedBy>Anisa</cp:lastModifiedBy>
  <cp:revision>6</cp:revision>
  <dcterms:created xsi:type="dcterms:W3CDTF">2021-10-24T16:58:36Z</dcterms:created>
  <dcterms:modified xsi:type="dcterms:W3CDTF">2021-10-25T15:37:07Z</dcterms:modified>
</cp:coreProperties>
</file>