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4"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9144000"/>
  <p:embeddedFontLst>
    <p:embeddedFont>
      <p:font typeface="Bagel Fat One" panose="020B0604020202020204" charset="-127"/>
      <p:regular r:id="rId41"/>
    </p:embeddedFont>
    <p:embeddedFont>
      <p:font typeface="Abril Fatface" panose="02000503000000020003" pitchFamily="2" charset="0"/>
      <p:regular r:id="rId42"/>
    </p:embeddedFont>
    <p:embeddedFont>
      <p:font typeface="Didact Gothic" panose="00000500000000000000" pitchFamily="2" charset="0"/>
      <p:regular r:id="rId43"/>
    </p:embeddedFont>
    <p:embeddedFont>
      <p:font typeface="Homemade Apple" panose="020B0604020202020204" charset="0"/>
      <p:regular r:id="rId44"/>
    </p:embeddedFont>
    <p:embeddedFont>
      <p:font typeface="Poppins" panose="00000500000000000000" pitchFamily="2"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font" Target="fonts/font7.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font" Target="fonts/font8.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a073618e60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a073618e6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3 words</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a073618e60_0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a073618e6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20 words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a073618e60_0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a073618e60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a073618e60_0_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a073618e6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a073618e60_0_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a073618e60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a073618e60_0_1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a073618e60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3c82941ef78_0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3c82941ef78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3c6eddf0776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3c6eddf077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g111c3728c19_2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 name="Google Shape;423;g111c3728c19_2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3c89aedc58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3c89aedc58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3c89aedc58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g3c89aedc58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3c6eddf0776_0_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3c6eddf0776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ga073618e60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 name="Google Shape;493;ga073618e60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Google Shape;509;g111c3728c19_0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0" name="Google Shape;510;g111c3728c19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a073618e60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a073618e6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g3ca6a9f2b81_0_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9" name="Google Shape;549;g3ca6a9f2b81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g3ca6a9f2b81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5" name="Google Shape;555;g3ca6a9f2b81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3ca6a9f2b81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3ca6a9f2b8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
        <p:cNvGrpSpPr/>
        <p:nvPr/>
      </p:nvGrpSpPr>
      <p:grpSpPr>
        <a:xfrm>
          <a:off x="0" y="0"/>
          <a:ext cx="0" cy="0"/>
          <a:chOff x="0" y="0"/>
          <a:chExt cx="0" cy="0"/>
        </a:xfrm>
      </p:grpSpPr>
      <p:sp>
        <p:nvSpPr>
          <p:cNvPr id="573" name="Google Shape;573;g3c6eddf0776_0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4" name="Google Shape;574;g3c6eddf0776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9"/>
        <p:cNvGrpSpPr/>
        <p:nvPr/>
      </p:nvGrpSpPr>
      <p:grpSpPr>
        <a:xfrm>
          <a:off x="0" y="0"/>
          <a:ext cx="0" cy="0"/>
          <a:chOff x="0" y="0"/>
          <a:chExt cx="0" cy="0"/>
        </a:xfrm>
      </p:grpSpPr>
      <p:sp>
        <p:nvSpPr>
          <p:cNvPr id="590" name="Google Shape;590;g3ca0d99c415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1" name="Google Shape;591;g3ca0d99c415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Google Shape;617;g3955fc9e98f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8" name="Google Shape;618;g3955fc9e98f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2"/>
        <p:cNvGrpSpPr/>
        <p:nvPr/>
      </p:nvGrpSpPr>
      <p:grpSpPr>
        <a:xfrm>
          <a:off x="0" y="0"/>
          <a:ext cx="0" cy="0"/>
          <a:chOff x="0" y="0"/>
          <a:chExt cx="0" cy="0"/>
        </a:xfrm>
      </p:grpSpPr>
      <p:sp>
        <p:nvSpPr>
          <p:cNvPr id="633" name="Google Shape;633;g3955fc9e98f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 name="Google Shape;634;g3955fc9e98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0"/>
        <p:cNvGrpSpPr/>
        <p:nvPr/>
      </p:nvGrpSpPr>
      <p:grpSpPr>
        <a:xfrm>
          <a:off x="0" y="0"/>
          <a:ext cx="0" cy="0"/>
          <a:chOff x="0" y="0"/>
          <a:chExt cx="0" cy="0"/>
        </a:xfrm>
      </p:grpSpPr>
      <p:sp>
        <p:nvSpPr>
          <p:cNvPr id="651" name="Google Shape;651;g3c6eddf0776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2" name="Google Shape;652;g3c6eddf0776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7"/>
        <p:cNvGrpSpPr/>
        <p:nvPr/>
      </p:nvGrpSpPr>
      <p:grpSpPr>
        <a:xfrm>
          <a:off x="0" y="0"/>
          <a:ext cx="0" cy="0"/>
          <a:chOff x="0" y="0"/>
          <a:chExt cx="0" cy="0"/>
        </a:xfrm>
      </p:grpSpPr>
      <p:sp>
        <p:nvSpPr>
          <p:cNvPr id="668" name="Google Shape;668;g3ca0d99c415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9" name="Google Shape;669;g3ca0d99c41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2"/>
        <p:cNvGrpSpPr/>
        <p:nvPr/>
      </p:nvGrpSpPr>
      <p:grpSpPr>
        <a:xfrm>
          <a:off x="0" y="0"/>
          <a:ext cx="0" cy="0"/>
          <a:chOff x="0" y="0"/>
          <a:chExt cx="0" cy="0"/>
        </a:xfrm>
      </p:grpSpPr>
      <p:sp>
        <p:nvSpPr>
          <p:cNvPr id="693" name="Google Shape;693;g3cbe7924ae8_0_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4" name="Google Shape;694;g3cbe7924ae8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9"/>
        <p:cNvGrpSpPr/>
        <p:nvPr/>
      </p:nvGrpSpPr>
      <p:grpSpPr>
        <a:xfrm>
          <a:off x="0" y="0"/>
          <a:ext cx="0" cy="0"/>
          <a:chOff x="0" y="0"/>
          <a:chExt cx="0" cy="0"/>
        </a:xfrm>
      </p:grpSpPr>
      <p:sp>
        <p:nvSpPr>
          <p:cNvPr id="700" name="Google Shape;700;g3cbe7924ae8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1" name="Google Shape;701;g3cbe7924ae8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7"/>
        <p:cNvGrpSpPr/>
        <p:nvPr/>
      </p:nvGrpSpPr>
      <p:grpSpPr>
        <a:xfrm>
          <a:off x="0" y="0"/>
          <a:ext cx="0" cy="0"/>
          <a:chOff x="0" y="0"/>
          <a:chExt cx="0" cy="0"/>
        </a:xfrm>
      </p:grpSpPr>
      <p:sp>
        <p:nvSpPr>
          <p:cNvPr id="718" name="Google Shape;718;g3c6eddf0776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9" name="Google Shape;719;g3c6eddf0776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4"/>
        <p:cNvGrpSpPr/>
        <p:nvPr/>
      </p:nvGrpSpPr>
      <p:grpSpPr>
        <a:xfrm>
          <a:off x="0" y="0"/>
          <a:ext cx="0" cy="0"/>
          <a:chOff x="0" y="0"/>
          <a:chExt cx="0" cy="0"/>
        </a:xfrm>
      </p:grpSpPr>
      <p:sp>
        <p:nvSpPr>
          <p:cNvPr id="735" name="Google Shape;735;g3cbe7924ae8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6" name="Google Shape;736;g3cbe7924ae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9"/>
        <p:cNvGrpSpPr/>
        <p:nvPr/>
      </p:nvGrpSpPr>
      <p:grpSpPr>
        <a:xfrm>
          <a:off x="0" y="0"/>
          <a:ext cx="0" cy="0"/>
          <a:chOff x="0" y="0"/>
          <a:chExt cx="0" cy="0"/>
        </a:xfrm>
      </p:grpSpPr>
      <p:sp>
        <p:nvSpPr>
          <p:cNvPr id="740" name="Google Shape;740;g3c6eddf0776_0_1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1" name="Google Shape;741;g3c6eddf0776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6"/>
        <p:cNvGrpSpPr/>
        <p:nvPr/>
      </p:nvGrpSpPr>
      <p:grpSpPr>
        <a:xfrm>
          <a:off x="0" y="0"/>
          <a:ext cx="0" cy="0"/>
          <a:chOff x="0" y="0"/>
          <a:chExt cx="0" cy="0"/>
        </a:xfrm>
      </p:grpSpPr>
      <p:sp>
        <p:nvSpPr>
          <p:cNvPr id="757" name="Google Shape;757;g3c4bfe9a71f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8" name="Google Shape;758;g3c4bfe9a71f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1"/>
        <p:cNvGrpSpPr/>
        <p:nvPr/>
      </p:nvGrpSpPr>
      <p:grpSpPr>
        <a:xfrm>
          <a:off x="0" y="0"/>
          <a:ext cx="0" cy="0"/>
          <a:chOff x="0" y="0"/>
          <a:chExt cx="0" cy="0"/>
        </a:xfrm>
      </p:grpSpPr>
      <p:sp>
        <p:nvSpPr>
          <p:cNvPr id="762" name="Google Shape;762;g3c4bfe9a71f_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3" name="Google Shape;763;g3c4bfe9a71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6"/>
        <p:cNvGrpSpPr/>
        <p:nvPr/>
      </p:nvGrpSpPr>
      <p:grpSpPr>
        <a:xfrm>
          <a:off x="0" y="0"/>
          <a:ext cx="0" cy="0"/>
          <a:chOff x="0" y="0"/>
          <a:chExt cx="0" cy="0"/>
        </a:xfrm>
      </p:grpSpPr>
      <p:sp>
        <p:nvSpPr>
          <p:cNvPr id="767" name="Google Shape;767;g3c4bfe9a71f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8" name="Google Shape;768;g3c4bfe9a71f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g3c4bfe9a71f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3" name="Google Shape;773;g3c4bfe9a71f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6"/>
        <p:cNvGrpSpPr/>
        <p:nvPr/>
      </p:nvGrpSpPr>
      <p:grpSpPr>
        <a:xfrm>
          <a:off x="0" y="0"/>
          <a:ext cx="0" cy="0"/>
          <a:chOff x="0" y="0"/>
          <a:chExt cx="0" cy="0"/>
        </a:xfrm>
      </p:grpSpPr>
      <p:sp>
        <p:nvSpPr>
          <p:cNvPr id="777" name="Google Shape;777;g3c4bfe9a71f_0_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8" name="Google Shape;778;g3c4bfe9a71f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1"/>
        <p:cNvGrpSpPr/>
        <p:nvPr/>
      </p:nvGrpSpPr>
      <p:grpSpPr>
        <a:xfrm>
          <a:off x="0" y="0"/>
          <a:ext cx="0" cy="0"/>
          <a:chOff x="0" y="0"/>
          <a:chExt cx="0" cy="0"/>
        </a:xfrm>
      </p:grpSpPr>
      <p:sp>
        <p:nvSpPr>
          <p:cNvPr id="782" name="Google Shape;782;g3c4bfe9a71f_0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3" name="Google Shape;783;g3c4bfe9a71f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6"/>
        <p:cNvGrpSpPr/>
        <p:nvPr/>
      </p:nvGrpSpPr>
      <p:grpSpPr>
        <a:xfrm>
          <a:off x="0" y="0"/>
          <a:ext cx="0" cy="0"/>
          <a:chOff x="0" y="0"/>
          <a:chExt cx="0" cy="0"/>
        </a:xfrm>
      </p:grpSpPr>
      <p:sp>
        <p:nvSpPr>
          <p:cNvPr id="787" name="Google Shape;787;g3c4bfe9a71f_0_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8" name="Google Shape;788;g3c4bfe9a71f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1"/>
        <p:cNvGrpSpPr/>
        <p:nvPr/>
      </p:nvGrpSpPr>
      <p:grpSpPr>
        <a:xfrm>
          <a:off x="0" y="0"/>
          <a:ext cx="0" cy="0"/>
          <a:chOff x="0" y="0"/>
          <a:chExt cx="0" cy="0"/>
        </a:xfrm>
      </p:grpSpPr>
      <p:sp>
        <p:nvSpPr>
          <p:cNvPr id="792" name="Google Shape;792;g3c4bfe9a71f_0_1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3" name="Google Shape;793;g3c4bfe9a71f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6"/>
        <p:cNvGrpSpPr/>
        <p:nvPr/>
      </p:nvGrpSpPr>
      <p:grpSpPr>
        <a:xfrm>
          <a:off x="0" y="0"/>
          <a:ext cx="0" cy="0"/>
          <a:chOff x="0" y="0"/>
          <a:chExt cx="0" cy="0"/>
        </a:xfrm>
      </p:grpSpPr>
      <p:sp>
        <p:nvSpPr>
          <p:cNvPr id="797" name="Google Shape;797;g3c4bfe9a71f_0_1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8" name="Google Shape;798;g3c4bfe9a71f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facebook.com/SlidesManiaSM/" TargetMode="External"/><Relationship Id="rId7" Type="http://schemas.openxmlformats.org/officeDocument/2006/relationships/hyperlink" Target="https://www.pinterest.com/slidesmania/" TargetMode="External"/><Relationship Id="rId2" Type="http://schemas.openxmlformats.org/officeDocument/2006/relationships/hyperlink" Target="https://slidesmania.com/questions-powerpoint-google-slides/can-i-use-these-templates/" TargetMode="External"/><Relationship Id="rId1" Type="http://schemas.openxmlformats.org/officeDocument/2006/relationships/slideMaster" Target="../slideMasters/slideMaster1.xml"/><Relationship Id="rId6" Type="http://schemas.openxmlformats.org/officeDocument/2006/relationships/image" Target="../media/image2.png"/><Relationship Id="rId11" Type="http://schemas.openxmlformats.org/officeDocument/2006/relationships/image" Target="../media/image5.png"/><Relationship Id="rId5" Type="http://schemas.openxmlformats.org/officeDocument/2006/relationships/hyperlink" Target="https://twitter.com/SlidesManiaSM/" TargetMode="External"/><Relationship Id="rId10" Type="http://schemas.openxmlformats.org/officeDocument/2006/relationships/image" Target="../media/image4.png"/><Relationship Id="rId4" Type="http://schemas.openxmlformats.org/officeDocument/2006/relationships/image" Target="../media/image1.png"/><Relationship Id="rId9" Type="http://schemas.openxmlformats.org/officeDocument/2006/relationships/hyperlink" Target="https://www.instagram.com/slidesmania/"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0"/>
        <p:cNvGrpSpPr/>
        <p:nvPr/>
      </p:nvGrpSpPr>
      <p:grpSpPr>
        <a:xfrm>
          <a:off x="0" y="0"/>
          <a:ext cx="0" cy="0"/>
          <a:chOff x="0" y="0"/>
          <a:chExt cx="0" cy="0"/>
        </a:xfrm>
      </p:grpSpPr>
      <p:sp>
        <p:nvSpPr>
          <p:cNvPr id="11" name="Google Shape;11;p2"/>
          <p:cNvSpPr/>
          <p:nvPr/>
        </p:nvSpPr>
        <p:spPr>
          <a:xfrm>
            <a:off x="0" y="0"/>
            <a:ext cx="988723" cy="540034"/>
          </a:xfrm>
          <a:custGeom>
            <a:avLst/>
            <a:gdLst/>
            <a:ahLst/>
            <a:cxnLst/>
            <a:rect l="l" t="t" r="r" b="b"/>
            <a:pathLst>
              <a:path w="631288" h="344805" extrusionOk="0">
                <a:moveTo>
                  <a:pt x="0" y="344806"/>
                </a:moveTo>
                <a:lnTo>
                  <a:pt x="0" y="0"/>
                </a:lnTo>
                <a:lnTo>
                  <a:pt x="631289" y="0"/>
                </a:lnTo>
                <a:cubicBezTo>
                  <a:pt x="631289" y="0"/>
                  <a:pt x="500084" y="118895"/>
                  <a:pt x="353248" y="192029"/>
                </a:cubicBezTo>
                <a:cubicBezTo>
                  <a:pt x="243430" y="246725"/>
                  <a:pt x="0" y="344806"/>
                  <a:pt x="0" y="344806"/>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 name="Google Shape;12;p2"/>
          <p:cNvSpPr/>
          <p:nvPr/>
        </p:nvSpPr>
        <p:spPr>
          <a:xfrm>
            <a:off x="0" y="0"/>
            <a:ext cx="4369820" cy="2090687"/>
          </a:xfrm>
          <a:custGeom>
            <a:avLst/>
            <a:gdLst/>
            <a:ahLst/>
            <a:cxnLst/>
            <a:rect l="l" t="t" r="r" b="b"/>
            <a:pathLst>
              <a:path w="2790078" h="1334879" extrusionOk="0">
                <a:moveTo>
                  <a:pt x="0" y="620632"/>
                </a:moveTo>
                <a:cubicBezTo>
                  <a:pt x="0" y="620632"/>
                  <a:pt x="329433" y="531619"/>
                  <a:pt x="631289" y="381826"/>
                </a:cubicBezTo>
                <a:cubicBezTo>
                  <a:pt x="933143" y="232035"/>
                  <a:pt x="1242236" y="0"/>
                  <a:pt x="1242236" y="0"/>
                </a:cubicBezTo>
                <a:lnTo>
                  <a:pt x="2790079" y="0"/>
                </a:lnTo>
                <a:cubicBezTo>
                  <a:pt x="2790079" y="0"/>
                  <a:pt x="2659217" y="627961"/>
                  <a:pt x="1860962" y="960244"/>
                </a:cubicBezTo>
                <a:cubicBezTo>
                  <a:pt x="1155015" y="1254095"/>
                  <a:pt x="0" y="1334879"/>
                  <a:pt x="0" y="1334879"/>
                </a:cubicBezTo>
                <a:lnTo>
                  <a:pt x="0" y="620632"/>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 name="Google Shape;13;p2"/>
          <p:cNvSpPr/>
          <p:nvPr/>
        </p:nvSpPr>
        <p:spPr>
          <a:xfrm>
            <a:off x="0" y="0"/>
            <a:ext cx="6317542" cy="3660385"/>
          </a:xfrm>
          <a:custGeom>
            <a:avLst/>
            <a:gdLst/>
            <a:ahLst/>
            <a:cxnLst/>
            <a:rect l="l" t="t" r="r" b="b"/>
            <a:pathLst>
              <a:path w="4033675" h="2337112" extrusionOk="0">
                <a:moveTo>
                  <a:pt x="0" y="1690637"/>
                </a:moveTo>
                <a:lnTo>
                  <a:pt x="0" y="2337112"/>
                </a:lnTo>
                <a:cubicBezTo>
                  <a:pt x="0" y="2337112"/>
                  <a:pt x="2247778" y="2047074"/>
                  <a:pt x="3247072" y="1469257"/>
                </a:cubicBezTo>
                <a:cubicBezTo>
                  <a:pt x="4246372" y="891440"/>
                  <a:pt x="4009071" y="0"/>
                  <a:pt x="4009071" y="0"/>
                </a:cubicBezTo>
                <a:lnTo>
                  <a:pt x="3198088" y="0"/>
                </a:lnTo>
                <a:cubicBezTo>
                  <a:pt x="3198088" y="0"/>
                  <a:pt x="3155765" y="538601"/>
                  <a:pt x="2385465" y="995626"/>
                </a:cubicBezTo>
                <a:cubicBezTo>
                  <a:pt x="1504767" y="1518150"/>
                  <a:pt x="0" y="1690637"/>
                  <a:pt x="0" y="1690637"/>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 name="Google Shape;14;p2"/>
          <p:cNvSpPr/>
          <p:nvPr/>
        </p:nvSpPr>
        <p:spPr>
          <a:xfrm>
            <a:off x="0" y="0"/>
            <a:ext cx="7676259" cy="6094061"/>
          </a:xfrm>
          <a:custGeom>
            <a:avLst/>
            <a:gdLst/>
            <a:ahLst/>
            <a:cxnLst/>
            <a:rect l="l" t="t" r="r" b="b"/>
            <a:pathLst>
              <a:path w="4901200" h="3890985" extrusionOk="0">
                <a:moveTo>
                  <a:pt x="16975" y="2687307"/>
                </a:moveTo>
                <a:lnTo>
                  <a:pt x="0" y="3890985"/>
                </a:lnTo>
                <a:cubicBezTo>
                  <a:pt x="0" y="3890985"/>
                  <a:pt x="2681593" y="3679661"/>
                  <a:pt x="3896371" y="2544423"/>
                </a:cubicBezTo>
                <a:cubicBezTo>
                  <a:pt x="5187944" y="1337411"/>
                  <a:pt x="4865419" y="0"/>
                  <a:pt x="4865419" y="0"/>
                </a:cubicBezTo>
                <a:lnTo>
                  <a:pt x="4262907" y="0"/>
                </a:lnTo>
                <a:cubicBezTo>
                  <a:pt x="4262907" y="0"/>
                  <a:pt x="4461673" y="1460610"/>
                  <a:pt x="3306713" y="1962768"/>
                </a:cubicBezTo>
                <a:cubicBezTo>
                  <a:pt x="2083580" y="2494564"/>
                  <a:pt x="16975" y="2687307"/>
                  <a:pt x="16975" y="2687307"/>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15;p2"/>
          <p:cNvSpPr/>
          <p:nvPr/>
        </p:nvSpPr>
        <p:spPr>
          <a:xfrm>
            <a:off x="0" y="5359388"/>
            <a:ext cx="5320206" cy="1497015"/>
          </a:xfrm>
          <a:custGeom>
            <a:avLst/>
            <a:gdLst/>
            <a:ahLst/>
            <a:cxnLst/>
            <a:rect l="l" t="t" r="r" b="b"/>
            <a:pathLst>
              <a:path w="3396888" h="955826" extrusionOk="0">
                <a:moveTo>
                  <a:pt x="0" y="768590"/>
                </a:moveTo>
                <a:cubicBezTo>
                  <a:pt x="0" y="768590"/>
                  <a:pt x="763657" y="773260"/>
                  <a:pt x="1662164" y="465139"/>
                </a:cubicBezTo>
                <a:cubicBezTo>
                  <a:pt x="2476791" y="185776"/>
                  <a:pt x="3316805" y="-68594"/>
                  <a:pt x="3387388" y="16774"/>
                </a:cubicBezTo>
                <a:cubicBezTo>
                  <a:pt x="3519653" y="176728"/>
                  <a:pt x="2227151" y="955826"/>
                  <a:pt x="2227151" y="955826"/>
                </a:cubicBezTo>
                <a:lnTo>
                  <a:pt x="0" y="953646"/>
                </a:lnTo>
                <a:lnTo>
                  <a:pt x="0" y="768590"/>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a:off x="7666876" y="12790"/>
            <a:ext cx="2232728" cy="2822247"/>
          </a:xfrm>
          <a:custGeom>
            <a:avLst/>
            <a:gdLst/>
            <a:ahLst/>
            <a:cxnLst/>
            <a:rect l="l" t="t" r="r" b="b"/>
            <a:pathLst>
              <a:path w="1425570" h="1801971" extrusionOk="0">
                <a:moveTo>
                  <a:pt x="199575" y="1114"/>
                </a:moveTo>
                <a:cubicBezTo>
                  <a:pt x="199575" y="1114"/>
                  <a:pt x="289328" y="405865"/>
                  <a:pt x="247387" y="846865"/>
                </a:cubicBezTo>
                <a:cubicBezTo>
                  <a:pt x="205447" y="1287870"/>
                  <a:pt x="-97276" y="1646414"/>
                  <a:pt x="31812" y="1765119"/>
                </a:cubicBezTo>
                <a:cubicBezTo>
                  <a:pt x="222406" y="1940393"/>
                  <a:pt x="323709" y="1439535"/>
                  <a:pt x="672647" y="1329245"/>
                </a:cubicBezTo>
                <a:cubicBezTo>
                  <a:pt x="900803" y="1257132"/>
                  <a:pt x="1172133" y="1576414"/>
                  <a:pt x="1375964" y="1418482"/>
                </a:cubicBezTo>
                <a:cubicBezTo>
                  <a:pt x="1579261" y="1260933"/>
                  <a:pt x="1105788" y="1038133"/>
                  <a:pt x="891986" y="683517"/>
                </a:cubicBezTo>
                <a:cubicBezTo>
                  <a:pt x="678185" y="328894"/>
                  <a:pt x="520751" y="0"/>
                  <a:pt x="520751" y="0"/>
                </a:cubicBezTo>
                <a:lnTo>
                  <a:pt x="199575" y="1114"/>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 name="Google Shape;17;p2"/>
          <p:cNvSpPr/>
          <p:nvPr/>
        </p:nvSpPr>
        <p:spPr>
          <a:xfrm>
            <a:off x="8873557" y="0"/>
            <a:ext cx="3299575" cy="3423693"/>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 name="Google Shape;18;p2"/>
          <p:cNvSpPr/>
          <p:nvPr/>
        </p:nvSpPr>
        <p:spPr>
          <a:xfrm>
            <a:off x="10524814" y="2933"/>
            <a:ext cx="1648317" cy="1870909"/>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 name="Google Shape;19;p2"/>
          <p:cNvSpPr/>
          <p:nvPr/>
        </p:nvSpPr>
        <p:spPr>
          <a:xfrm>
            <a:off x="11915499" y="0"/>
            <a:ext cx="254968" cy="22277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 name="Google Shape;20;p2"/>
          <p:cNvSpPr/>
          <p:nvPr/>
        </p:nvSpPr>
        <p:spPr>
          <a:xfrm>
            <a:off x="7856148" y="6077235"/>
            <a:ext cx="4330202" cy="779166"/>
          </a:xfrm>
          <a:custGeom>
            <a:avLst/>
            <a:gdLst/>
            <a:ahLst/>
            <a:cxnLst/>
            <a:rect l="l" t="t" r="r" b="b"/>
            <a:pathLst>
              <a:path w="2764782" h="497488" extrusionOk="0">
                <a:moveTo>
                  <a:pt x="0" y="491732"/>
                </a:moveTo>
                <a:cubicBezTo>
                  <a:pt x="0" y="491732"/>
                  <a:pt x="357925" y="-67516"/>
                  <a:pt x="1046159" y="6801"/>
                </a:cubicBezTo>
                <a:cubicBezTo>
                  <a:pt x="2062352" y="116526"/>
                  <a:pt x="2764783" y="497489"/>
                  <a:pt x="2764783" y="497489"/>
                </a:cubicBezTo>
                <a:lnTo>
                  <a:pt x="0" y="491732"/>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 name="Google Shape;21;p2"/>
          <p:cNvSpPr/>
          <p:nvPr/>
        </p:nvSpPr>
        <p:spPr>
          <a:xfrm>
            <a:off x="6098158" y="4521065"/>
            <a:ext cx="6093613" cy="2326283"/>
          </a:xfrm>
          <a:custGeom>
            <a:avLst/>
            <a:gdLst/>
            <a:ahLst/>
            <a:cxnLst/>
            <a:rect l="l" t="t" r="r" b="b"/>
            <a:pathLst>
              <a:path w="3890699" h="1485304" extrusionOk="0">
                <a:moveTo>
                  <a:pt x="0" y="1485304"/>
                </a:moveTo>
                <a:cubicBezTo>
                  <a:pt x="0" y="1485304"/>
                  <a:pt x="942385" y="162333"/>
                  <a:pt x="1905683" y="18124"/>
                </a:cubicBezTo>
                <a:cubicBezTo>
                  <a:pt x="2790905" y="-114401"/>
                  <a:pt x="3888089" y="523306"/>
                  <a:pt x="3888089" y="523306"/>
                </a:cubicBezTo>
                <a:lnTo>
                  <a:pt x="3890699" y="1278316"/>
                </a:lnTo>
                <a:cubicBezTo>
                  <a:pt x="3890699" y="1278316"/>
                  <a:pt x="2730305" y="535256"/>
                  <a:pt x="1900358" y="651721"/>
                </a:cubicBezTo>
                <a:cubicBezTo>
                  <a:pt x="1254004" y="742421"/>
                  <a:pt x="756449" y="1482682"/>
                  <a:pt x="756449" y="1482682"/>
                </a:cubicBezTo>
                <a:lnTo>
                  <a:pt x="0" y="1485304"/>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 name="Google Shape;22;p2"/>
          <p:cNvSpPr/>
          <p:nvPr/>
        </p:nvSpPr>
        <p:spPr>
          <a:xfrm>
            <a:off x="4471952" y="2504774"/>
            <a:ext cx="7714400" cy="4348214"/>
          </a:xfrm>
          <a:custGeom>
            <a:avLst/>
            <a:gdLst/>
            <a:ahLst/>
            <a:cxnLst/>
            <a:rect l="l" t="t" r="r" b="b"/>
            <a:pathLst>
              <a:path w="4925552" h="2776283" extrusionOk="0">
                <a:moveTo>
                  <a:pt x="0" y="2776283"/>
                </a:moveTo>
                <a:cubicBezTo>
                  <a:pt x="0" y="2776283"/>
                  <a:pt x="674851" y="2071466"/>
                  <a:pt x="1394283" y="1378569"/>
                </a:cubicBezTo>
                <a:cubicBezTo>
                  <a:pt x="2113710" y="685671"/>
                  <a:pt x="2292032" y="94143"/>
                  <a:pt x="2886609" y="4664"/>
                </a:cubicBezTo>
                <a:cubicBezTo>
                  <a:pt x="3481161" y="-84810"/>
                  <a:pt x="4924095" y="1142834"/>
                  <a:pt x="4924095" y="1142834"/>
                </a:cubicBezTo>
                <a:lnTo>
                  <a:pt x="4925552" y="1558664"/>
                </a:lnTo>
                <a:cubicBezTo>
                  <a:pt x="4925552" y="1558664"/>
                  <a:pt x="3867898" y="756376"/>
                  <a:pt x="3101680" y="879386"/>
                </a:cubicBezTo>
                <a:cubicBezTo>
                  <a:pt x="2039921" y="1049839"/>
                  <a:pt x="614870" y="2774152"/>
                  <a:pt x="614870" y="2774152"/>
                </a:cubicBezTo>
                <a:lnTo>
                  <a:pt x="0" y="2776283"/>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 name="Google Shape;23;p2"/>
          <p:cNvSpPr/>
          <p:nvPr/>
        </p:nvSpPr>
        <p:spPr>
          <a:xfrm>
            <a:off x="615463" y="441778"/>
            <a:ext cx="10733504" cy="5881253"/>
          </a:xfrm>
          <a:custGeom>
            <a:avLst/>
            <a:gdLst/>
            <a:ahLst/>
            <a:cxnLst/>
            <a:rect l="l" t="t" r="r" b="b"/>
            <a:pathLst>
              <a:path w="6853214" h="3755110" extrusionOk="0">
                <a:moveTo>
                  <a:pt x="516398" y="304039"/>
                </a:moveTo>
                <a:cubicBezTo>
                  <a:pt x="1002076" y="-109668"/>
                  <a:pt x="1317799" y="-13933"/>
                  <a:pt x="1676271" y="88488"/>
                </a:cubicBezTo>
                <a:cubicBezTo>
                  <a:pt x="2159022" y="226415"/>
                  <a:pt x="2518714" y="543401"/>
                  <a:pt x="3041432" y="570914"/>
                </a:cubicBezTo>
                <a:cubicBezTo>
                  <a:pt x="3668902" y="603940"/>
                  <a:pt x="4231879" y="245449"/>
                  <a:pt x="4817171" y="78223"/>
                </a:cubicBezTo>
                <a:cubicBezTo>
                  <a:pt x="5473659" y="-109344"/>
                  <a:pt x="6191471" y="81687"/>
                  <a:pt x="6572379" y="653028"/>
                </a:cubicBezTo>
                <a:cubicBezTo>
                  <a:pt x="6676943" y="809885"/>
                  <a:pt x="6748594" y="1004808"/>
                  <a:pt x="6798204" y="1186773"/>
                </a:cubicBezTo>
                <a:cubicBezTo>
                  <a:pt x="6863602" y="1426588"/>
                  <a:pt x="6866455" y="1702660"/>
                  <a:pt x="6828990" y="1946343"/>
                </a:cubicBezTo>
                <a:cubicBezTo>
                  <a:pt x="6714590" y="2689877"/>
                  <a:pt x="6275570" y="3254323"/>
                  <a:pt x="5566473" y="3527055"/>
                </a:cubicBezTo>
                <a:cubicBezTo>
                  <a:pt x="5290419" y="3633234"/>
                  <a:pt x="4976274" y="3660139"/>
                  <a:pt x="4683734" y="3691284"/>
                </a:cubicBezTo>
                <a:cubicBezTo>
                  <a:pt x="-392967" y="4231793"/>
                  <a:pt x="-519984" y="1186846"/>
                  <a:pt x="516398" y="304039"/>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 name="Google Shape;24;p2"/>
          <p:cNvSpPr txBox="1">
            <a:spLocks noGrp="1"/>
          </p:cNvSpPr>
          <p:nvPr>
            <p:ph type="title"/>
          </p:nvPr>
        </p:nvSpPr>
        <p:spPr>
          <a:xfrm>
            <a:off x="1411500" y="2165550"/>
            <a:ext cx="9369000" cy="2526900"/>
          </a:xfrm>
          <a:prstGeom prst="rect">
            <a:avLst/>
          </a:prstGeom>
        </p:spPr>
        <p:txBody>
          <a:bodyPr spcFirstLastPara="1" wrap="square" lIns="121900" tIns="121900" rIns="121900" bIns="121900" anchor="ctr" anchorCtr="0">
            <a:noAutofit/>
          </a:bodyPr>
          <a:lstStyle>
            <a:lvl1pPr marL="0" marR="0" lvl="0" indent="0" algn="ctr" rtl="0">
              <a:lnSpc>
                <a:spcPct val="80000"/>
              </a:lnSpc>
              <a:spcBef>
                <a:spcPts val="0"/>
              </a:spcBef>
              <a:spcAft>
                <a:spcPts val="0"/>
              </a:spcAft>
              <a:buClr>
                <a:schemeClr val="dk1"/>
              </a:buClr>
              <a:buSzPts val="9000"/>
              <a:buFont typeface="Aldrich"/>
              <a:buNone/>
              <a:defRPr sz="90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a:p>
        </p:txBody>
      </p:sp>
      <p:sp>
        <p:nvSpPr>
          <p:cNvPr id="25" name="Google Shape;25;p2"/>
          <p:cNvSpPr txBox="1">
            <a:spLocks noGrp="1"/>
          </p:cNvSpPr>
          <p:nvPr>
            <p:ph type="subTitle" idx="1"/>
          </p:nvPr>
        </p:nvSpPr>
        <p:spPr>
          <a:xfrm>
            <a:off x="733350" y="5212900"/>
            <a:ext cx="10725300" cy="586500"/>
          </a:xfrm>
          <a:prstGeom prst="rect">
            <a:avLst/>
          </a:prstGeom>
        </p:spPr>
        <p:txBody>
          <a:bodyPr spcFirstLastPara="1" wrap="square" lIns="121900" tIns="121900" rIns="121900" bIns="121900" anchor="ctr" anchorCtr="0">
            <a:noAutofit/>
          </a:bodyPr>
          <a:lstStyle>
            <a:lvl1pPr lvl="0" algn="ctr">
              <a:lnSpc>
                <a:spcPct val="100000"/>
              </a:lnSpc>
              <a:spcBef>
                <a:spcPts val="0"/>
              </a:spcBef>
              <a:spcAft>
                <a:spcPts val="0"/>
              </a:spcAft>
              <a:buSzPts val="2000"/>
              <a:buNone/>
              <a:defRPr/>
            </a:lvl1pPr>
            <a:lvl2pPr lvl="1">
              <a:spcBef>
                <a:spcPts val="0"/>
              </a:spcBef>
              <a:spcAft>
                <a:spcPts val="0"/>
              </a:spcAft>
              <a:buSzPts val="2000"/>
              <a:buNone/>
              <a:defRPr/>
            </a:lvl2pPr>
            <a:lvl3pPr lvl="2">
              <a:spcBef>
                <a:spcPts val="2100"/>
              </a:spcBef>
              <a:spcAft>
                <a:spcPts val="0"/>
              </a:spcAft>
              <a:buSzPts val="2000"/>
              <a:buNone/>
              <a:defRPr/>
            </a:lvl3pPr>
            <a:lvl4pPr lvl="3">
              <a:spcBef>
                <a:spcPts val="2100"/>
              </a:spcBef>
              <a:spcAft>
                <a:spcPts val="0"/>
              </a:spcAft>
              <a:buSzPts val="2000"/>
              <a:buNone/>
              <a:defRPr/>
            </a:lvl4pPr>
            <a:lvl5pPr lvl="4">
              <a:spcBef>
                <a:spcPts val="2100"/>
              </a:spcBef>
              <a:spcAft>
                <a:spcPts val="0"/>
              </a:spcAft>
              <a:buSzPts val="2000"/>
              <a:buNone/>
              <a:defRPr/>
            </a:lvl5pPr>
            <a:lvl6pPr lvl="5">
              <a:spcBef>
                <a:spcPts val="2100"/>
              </a:spcBef>
              <a:spcAft>
                <a:spcPts val="0"/>
              </a:spcAft>
              <a:buSzPts val="2000"/>
              <a:buNone/>
              <a:defRPr/>
            </a:lvl6pPr>
            <a:lvl7pPr lvl="6">
              <a:spcBef>
                <a:spcPts val="2100"/>
              </a:spcBef>
              <a:spcAft>
                <a:spcPts val="0"/>
              </a:spcAft>
              <a:buSzPts val="2000"/>
              <a:buNone/>
              <a:defRPr/>
            </a:lvl7pPr>
            <a:lvl8pPr lvl="7">
              <a:spcBef>
                <a:spcPts val="2100"/>
              </a:spcBef>
              <a:spcAft>
                <a:spcPts val="0"/>
              </a:spcAft>
              <a:buSzPts val="2000"/>
              <a:buNone/>
              <a:defRPr/>
            </a:lvl8pPr>
            <a:lvl9pPr lvl="8">
              <a:spcBef>
                <a:spcPts val="2100"/>
              </a:spcBef>
              <a:spcAft>
                <a:spcPts val="2100"/>
              </a:spcAft>
              <a:buSzPts val="2000"/>
              <a:buNone/>
              <a:defRPr/>
            </a:lvl9pPr>
          </a:lstStyle>
          <a:p>
            <a:endParaRPr/>
          </a:p>
        </p:txBody>
      </p:sp>
      <p:sp>
        <p:nvSpPr>
          <p:cNvPr id="26" name="Google Shape;26;p2"/>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Intro">
  <p:cSld name="CUSTOM_1">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5525500" y="1651875"/>
            <a:ext cx="5796000" cy="13248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29" name="Google Shape;29;p3"/>
          <p:cNvSpPr txBox="1">
            <a:spLocks noGrp="1"/>
          </p:cNvSpPr>
          <p:nvPr>
            <p:ph type="body" idx="1"/>
          </p:nvPr>
        </p:nvSpPr>
        <p:spPr>
          <a:xfrm>
            <a:off x="5525350" y="3056175"/>
            <a:ext cx="5796000" cy="22359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30" name="Google Shape;30;p3"/>
          <p:cNvSpPr>
            <a:spLocks noGrp="1"/>
          </p:cNvSpPr>
          <p:nvPr>
            <p:ph type="pic" idx="2"/>
          </p:nvPr>
        </p:nvSpPr>
        <p:spPr>
          <a:xfrm>
            <a:off x="1285875" y="1119150"/>
            <a:ext cx="4619700" cy="4619700"/>
          </a:xfrm>
          <a:prstGeom prst="ellipse">
            <a:avLst/>
          </a:prstGeom>
          <a:noFill/>
          <a:ln>
            <a:noFill/>
          </a:ln>
        </p:spPr>
      </p:sp>
      <p:grpSp>
        <p:nvGrpSpPr>
          <p:cNvPr id="31" name="Google Shape;31;p3"/>
          <p:cNvGrpSpPr/>
          <p:nvPr/>
        </p:nvGrpSpPr>
        <p:grpSpPr>
          <a:xfrm>
            <a:off x="0" y="4428817"/>
            <a:ext cx="2587730" cy="2429187"/>
            <a:chOff x="0" y="2828849"/>
            <a:chExt cx="1643838" cy="1543125"/>
          </a:xfrm>
        </p:grpSpPr>
        <p:sp>
          <p:nvSpPr>
            <p:cNvPr id="32" name="Google Shape;32;p3"/>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 name="Google Shape;33;p3"/>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 name="Google Shape;34;p3"/>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5" name="Google Shape;35;p3"/>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6" name="Google Shape;36;p3"/>
          <p:cNvGrpSpPr/>
          <p:nvPr/>
        </p:nvGrpSpPr>
        <p:grpSpPr>
          <a:xfrm>
            <a:off x="8642440" y="0"/>
            <a:ext cx="3549569" cy="2509494"/>
            <a:chOff x="5490052" y="-123201"/>
            <a:chExt cx="2254840" cy="1594139"/>
          </a:xfrm>
        </p:grpSpPr>
        <p:sp>
          <p:nvSpPr>
            <p:cNvPr id="37" name="Google Shape;37;p3"/>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 name="Google Shape;38;p3"/>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 name="Google Shape;39;p3"/>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 name="Google Shape;40;p3"/>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1" name="Google Shape;41;p3"/>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Six columns">
  <p:cSld name="CUSTOM_2">
    <p:spTree>
      <p:nvGrpSpPr>
        <p:cNvPr id="1" name="Shape 42"/>
        <p:cNvGrpSpPr/>
        <p:nvPr/>
      </p:nvGrpSpPr>
      <p:grpSpPr>
        <a:xfrm>
          <a:off x="0" y="0"/>
          <a:ext cx="0" cy="0"/>
          <a:chOff x="0" y="0"/>
          <a:chExt cx="0" cy="0"/>
        </a:xfrm>
      </p:grpSpPr>
      <p:sp>
        <p:nvSpPr>
          <p:cNvPr id="43" name="Google Shape;43;p4"/>
          <p:cNvSpPr txBox="1">
            <a:spLocks noGrp="1"/>
          </p:cNvSpPr>
          <p:nvPr>
            <p:ph type="title"/>
          </p:nvPr>
        </p:nvSpPr>
        <p:spPr>
          <a:xfrm>
            <a:off x="490775" y="751875"/>
            <a:ext cx="11210400" cy="763500"/>
          </a:xfrm>
          <a:prstGeom prst="rect">
            <a:avLst/>
          </a:prstGeom>
        </p:spPr>
        <p:txBody>
          <a:bodyPr spcFirstLastPara="1" wrap="square" lIns="121900" tIns="121900" rIns="121900" bIns="121900" anchor="ctr"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44" name="Google Shape;44;p4"/>
          <p:cNvSpPr txBox="1">
            <a:spLocks noGrp="1"/>
          </p:cNvSpPr>
          <p:nvPr>
            <p:ph type="body" idx="1"/>
          </p:nvPr>
        </p:nvSpPr>
        <p:spPr>
          <a:xfrm>
            <a:off x="4357575" y="2626145"/>
            <a:ext cx="3294600" cy="1322700"/>
          </a:xfrm>
          <a:prstGeom prst="rect">
            <a:avLst/>
          </a:prstGeom>
        </p:spPr>
        <p:txBody>
          <a:bodyPr spcFirstLastPara="1" wrap="square" lIns="121900" tIns="121900" rIns="121900" bIns="121900" anchor="t" anchorCtr="0">
            <a:noAutofit/>
          </a:bodyPr>
          <a:lstStyle>
            <a:lvl1pPr marL="457200" lvl="0" indent="-355600" rtl="0">
              <a:spcBef>
                <a:spcPts val="0"/>
              </a:spcBef>
              <a:spcAft>
                <a:spcPts val="0"/>
              </a:spcAft>
              <a:buSzPts val="2000"/>
              <a:buChar char="●"/>
              <a:defRPr/>
            </a:lvl1pPr>
            <a:lvl2pPr marL="914400" lvl="1" indent="-355600" rtl="0">
              <a:lnSpc>
                <a:spcPct val="100000"/>
              </a:lnSpc>
              <a:spcBef>
                <a:spcPts val="0"/>
              </a:spcBef>
              <a:spcAft>
                <a:spcPts val="0"/>
              </a:spcAft>
              <a:buSzPts val="2000"/>
              <a:buChar char="○"/>
              <a:defRPr/>
            </a:lvl2pPr>
            <a:lvl3pPr marL="1371600" lvl="2" indent="-355600" rtl="0">
              <a:lnSpc>
                <a:spcPct val="100000"/>
              </a:lnSpc>
              <a:spcBef>
                <a:spcPts val="2100"/>
              </a:spcBef>
              <a:spcAft>
                <a:spcPts val="0"/>
              </a:spcAft>
              <a:buSzPts val="2000"/>
              <a:buChar char="■"/>
              <a:defRPr/>
            </a:lvl3pPr>
            <a:lvl4pPr marL="1828800" lvl="3" indent="-355600" rtl="0">
              <a:lnSpc>
                <a:spcPct val="100000"/>
              </a:lnSpc>
              <a:spcBef>
                <a:spcPts val="2100"/>
              </a:spcBef>
              <a:spcAft>
                <a:spcPts val="0"/>
              </a:spcAft>
              <a:buSzPts val="2000"/>
              <a:buChar char="●"/>
              <a:defRPr/>
            </a:lvl4pPr>
            <a:lvl5pPr marL="2286000" lvl="4" indent="-355600" rtl="0">
              <a:lnSpc>
                <a:spcPct val="100000"/>
              </a:lnSpc>
              <a:spcBef>
                <a:spcPts val="2100"/>
              </a:spcBef>
              <a:spcAft>
                <a:spcPts val="0"/>
              </a:spcAft>
              <a:buSzPts val="2000"/>
              <a:buChar char="○"/>
              <a:defRPr/>
            </a:lvl5pPr>
            <a:lvl6pPr marL="2743200" lvl="5" indent="-355600" rtl="0">
              <a:lnSpc>
                <a:spcPct val="100000"/>
              </a:lnSpc>
              <a:spcBef>
                <a:spcPts val="2100"/>
              </a:spcBef>
              <a:spcAft>
                <a:spcPts val="0"/>
              </a:spcAft>
              <a:buSzPts val="2000"/>
              <a:buChar char="■"/>
              <a:defRPr/>
            </a:lvl6pPr>
            <a:lvl7pPr marL="3200400" lvl="6" indent="-355600" rtl="0">
              <a:lnSpc>
                <a:spcPct val="100000"/>
              </a:lnSpc>
              <a:spcBef>
                <a:spcPts val="2100"/>
              </a:spcBef>
              <a:spcAft>
                <a:spcPts val="0"/>
              </a:spcAft>
              <a:buSzPts val="2000"/>
              <a:buChar char="●"/>
              <a:defRPr/>
            </a:lvl7pPr>
            <a:lvl8pPr marL="3657600" lvl="7" indent="-355600" rtl="0">
              <a:lnSpc>
                <a:spcPct val="100000"/>
              </a:lnSpc>
              <a:spcBef>
                <a:spcPts val="2100"/>
              </a:spcBef>
              <a:spcAft>
                <a:spcPts val="0"/>
              </a:spcAft>
              <a:buSzPts val="2000"/>
              <a:buChar char="○"/>
              <a:defRPr/>
            </a:lvl8pPr>
            <a:lvl9pPr marL="4114800" lvl="8" indent="-355600" rtl="0">
              <a:lnSpc>
                <a:spcPct val="100000"/>
              </a:lnSpc>
              <a:spcBef>
                <a:spcPts val="2100"/>
              </a:spcBef>
              <a:spcAft>
                <a:spcPts val="2100"/>
              </a:spcAft>
              <a:buSzPts val="2000"/>
              <a:buChar char="■"/>
              <a:defRPr/>
            </a:lvl9pPr>
          </a:lstStyle>
          <a:p>
            <a:endParaRPr/>
          </a:p>
        </p:txBody>
      </p:sp>
      <p:sp>
        <p:nvSpPr>
          <p:cNvPr id="45" name="Google Shape;45;p4"/>
          <p:cNvSpPr txBox="1">
            <a:spLocks noGrp="1"/>
          </p:cNvSpPr>
          <p:nvPr>
            <p:ph type="body" idx="2"/>
          </p:nvPr>
        </p:nvSpPr>
        <p:spPr>
          <a:xfrm>
            <a:off x="8315500" y="2626145"/>
            <a:ext cx="3294600" cy="1322700"/>
          </a:xfrm>
          <a:prstGeom prst="rect">
            <a:avLst/>
          </a:prstGeom>
        </p:spPr>
        <p:txBody>
          <a:bodyPr spcFirstLastPara="1" wrap="square" lIns="121900" tIns="121900" rIns="121900" bIns="121900" anchor="t" anchorCtr="0">
            <a:noAutofit/>
          </a:bodyPr>
          <a:lstStyle>
            <a:lvl1pPr marL="457200" lvl="0" indent="-355600" rtl="0">
              <a:spcBef>
                <a:spcPts val="0"/>
              </a:spcBef>
              <a:spcAft>
                <a:spcPts val="0"/>
              </a:spcAft>
              <a:buSzPts val="2000"/>
              <a:buChar char="●"/>
              <a:defRPr/>
            </a:lvl1pPr>
            <a:lvl2pPr marL="914400" lvl="1" indent="-355600" rtl="0">
              <a:lnSpc>
                <a:spcPct val="100000"/>
              </a:lnSpc>
              <a:spcBef>
                <a:spcPts val="0"/>
              </a:spcBef>
              <a:spcAft>
                <a:spcPts val="0"/>
              </a:spcAft>
              <a:buSzPts val="2000"/>
              <a:buChar char="○"/>
              <a:defRPr/>
            </a:lvl2pPr>
            <a:lvl3pPr marL="1371600" lvl="2" indent="-355600" rtl="0">
              <a:lnSpc>
                <a:spcPct val="100000"/>
              </a:lnSpc>
              <a:spcBef>
                <a:spcPts val="2100"/>
              </a:spcBef>
              <a:spcAft>
                <a:spcPts val="0"/>
              </a:spcAft>
              <a:buSzPts val="2000"/>
              <a:buChar char="■"/>
              <a:defRPr/>
            </a:lvl3pPr>
            <a:lvl4pPr marL="1828800" lvl="3" indent="-355600" rtl="0">
              <a:lnSpc>
                <a:spcPct val="100000"/>
              </a:lnSpc>
              <a:spcBef>
                <a:spcPts val="2100"/>
              </a:spcBef>
              <a:spcAft>
                <a:spcPts val="0"/>
              </a:spcAft>
              <a:buSzPts val="2000"/>
              <a:buChar char="●"/>
              <a:defRPr/>
            </a:lvl4pPr>
            <a:lvl5pPr marL="2286000" lvl="4" indent="-355600" rtl="0">
              <a:lnSpc>
                <a:spcPct val="100000"/>
              </a:lnSpc>
              <a:spcBef>
                <a:spcPts val="2100"/>
              </a:spcBef>
              <a:spcAft>
                <a:spcPts val="0"/>
              </a:spcAft>
              <a:buSzPts val="2000"/>
              <a:buChar char="○"/>
              <a:defRPr/>
            </a:lvl5pPr>
            <a:lvl6pPr marL="2743200" lvl="5" indent="-355600" rtl="0">
              <a:lnSpc>
                <a:spcPct val="100000"/>
              </a:lnSpc>
              <a:spcBef>
                <a:spcPts val="2100"/>
              </a:spcBef>
              <a:spcAft>
                <a:spcPts val="0"/>
              </a:spcAft>
              <a:buSzPts val="2000"/>
              <a:buChar char="■"/>
              <a:defRPr/>
            </a:lvl6pPr>
            <a:lvl7pPr marL="3200400" lvl="6" indent="-355600" rtl="0">
              <a:lnSpc>
                <a:spcPct val="100000"/>
              </a:lnSpc>
              <a:spcBef>
                <a:spcPts val="2100"/>
              </a:spcBef>
              <a:spcAft>
                <a:spcPts val="0"/>
              </a:spcAft>
              <a:buSzPts val="2000"/>
              <a:buChar char="●"/>
              <a:defRPr/>
            </a:lvl7pPr>
            <a:lvl8pPr marL="3657600" lvl="7" indent="-355600" rtl="0">
              <a:lnSpc>
                <a:spcPct val="100000"/>
              </a:lnSpc>
              <a:spcBef>
                <a:spcPts val="2100"/>
              </a:spcBef>
              <a:spcAft>
                <a:spcPts val="0"/>
              </a:spcAft>
              <a:buSzPts val="2000"/>
              <a:buChar char="○"/>
              <a:defRPr/>
            </a:lvl8pPr>
            <a:lvl9pPr marL="4114800" lvl="8" indent="-355600" rtl="0">
              <a:lnSpc>
                <a:spcPct val="100000"/>
              </a:lnSpc>
              <a:spcBef>
                <a:spcPts val="2100"/>
              </a:spcBef>
              <a:spcAft>
                <a:spcPts val="2100"/>
              </a:spcAft>
              <a:buSzPts val="2000"/>
              <a:buChar char="■"/>
              <a:defRPr/>
            </a:lvl9pPr>
          </a:lstStyle>
          <a:p>
            <a:endParaRPr/>
          </a:p>
        </p:txBody>
      </p:sp>
      <p:sp>
        <p:nvSpPr>
          <p:cNvPr id="46" name="Google Shape;46;p4"/>
          <p:cNvSpPr txBox="1">
            <a:spLocks noGrp="1"/>
          </p:cNvSpPr>
          <p:nvPr>
            <p:ph type="body" idx="3"/>
          </p:nvPr>
        </p:nvSpPr>
        <p:spPr>
          <a:xfrm>
            <a:off x="4357575" y="4667204"/>
            <a:ext cx="3294600" cy="1322700"/>
          </a:xfrm>
          <a:prstGeom prst="rect">
            <a:avLst/>
          </a:prstGeom>
        </p:spPr>
        <p:txBody>
          <a:bodyPr spcFirstLastPara="1" wrap="square" lIns="121900" tIns="121900" rIns="121900" bIns="121900" anchor="t" anchorCtr="0">
            <a:noAutofit/>
          </a:bodyPr>
          <a:lstStyle>
            <a:lvl1pPr marL="457200" lvl="0" indent="-355600" rtl="0">
              <a:spcBef>
                <a:spcPts val="0"/>
              </a:spcBef>
              <a:spcAft>
                <a:spcPts val="0"/>
              </a:spcAft>
              <a:buSzPts val="2000"/>
              <a:buChar char="●"/>
              <a:defRPr/>
            </a:lvl1pPr>
            <a:lvl2pPr marL="914400" lvl="1" indent="-355600" rtl="0">
              <a:lnSpc>
                <a:spcPct val="100000"/>
              </a:lnSpc>
              <a:spcBef>
                <a:spcPts val="0"/>
              </a:spcBef>
              <a:spcAft>
                <a:spcPts val="0"/>
              </a:spcAft>
              <a:buSzPts val="2000"/>
              <a:buChar char="○"/>
              <a:defRPr/>
            </a:lvl2pPr>
            <a:lvl3pPr marL="1371600" lvl="2" indent="-355600" rtl="0">
              <a:lnSpc>
                <a:spcPct val="100000"/>
              </a:lnSpc>
              <a:spcBef>
                <a:spcPts val="2100"/>
              </a:spcBef>
              <a:spcAft>
                <a:spcPts val="0"/>
              </a:spcAft>
              <a:buSzPts val="2000"/>
              <a:buChar char="■"/>
              <a:defRPr/>
            </a:lvl3pPr>
            <a:lvl4pPr marL="1828800" lvl="3" indent="-355600" rtl="0">
              <a:lnSpc>
                <a:spcPct val="100000"/>
              </a:lnSpc>
              <a:spcBef>
                <a:spcPts val="2100"/>
              </a:spcBef>
              <a:spcAft>
                <a:spcPts val="0"/>
              </a:spcAft>
              <a:buSzPts val="2000"/>
              <a:buChar char="●"/>
              <a:defRPr/>
            </a:lvl4pPr>
            <a:lvl5pPr marL="2286000" lvl="4" indent="-355600" rtl="0">
              <a:lnSpc>
                <a:spcPct val="100000"/>
              </a:lnSpc>
              <a:spcBef>
                <a:spcPts val="2100"/>
              </a:spcBef>
              <a:spcAft>
                <a:spcPts val="0"/>
              </a:spcAft>
              <a:buSzPts val="2000"/>
              <a:buChar char="○"/>
              <a:defRPr/>
            </a:lvl5pPr>
            <a:lvl6pPr marL="2743200" lvl="5" indent="-355600" rtl="0">
              <a:lnSpc>
                <a:spcPct val="100000"/>
              </a:lnSpc>
              <a:spcBef>
                <a:spcPts val="2100"/>
              </a:spcBef>
              <a:spcAft>
                <a:spcPts val="0"/>
              </a:spcAft>
              <a:buSzPts val="2000"/>
              <a:buChar char="■"/>
              <a:defRPr/>
            </a:lvl6pPr>
            <a:lvl7pPr marL="3200400" lvl="6" indent="-355600" rtl="0">
              <a:lnSpc>
                <a:spcPct val="100000"/>
              </a:lnSpc>
              <a:spcBef>
                <a:spcPts val="2100"/>
              </a:spcBef>
              <a:spcAft>
                <a:spcPts val="0"/>
              </a:spcAft>
              <a:buSzPts val="2000"/>
              <a:buChar char="●"/>
              <a:defRPr/>
            </a:lvl7pPr>
            <a:lvl8pPr marL="3657600" lvl="7" indent="-355600" rtl="0">
              <a:lnSpc>
                <a:spcPct val="100000"/>
              </a:lnSpc>
              <a:spcBef>
                <a:spcPts val="2100"/>
              </a:spcBef>
              <a:spcAft>
                <a:spcPts val="0"/>
              </a:spcAft>
              <a:buSzPts val="2000"/>
              <a:buChar char="○"/>
              <a:defRPr/>
            </a:lvl8pPr>
            <a:lvl9pPr marL="4114800" lvl="8" indent="-355600" rtl="0">
              <a:lnSpc>
                <a:spcPct val="100000"/>
              </a:lnSpc>
              <a:spcBef>
                <a:spcPts val="2100"/>
              </a:spcBef>
              <a:spcAft>
                <a:spcPts val="2100"/>
              </a:spcAft>
              <a:buSzPts val="2000"/>
              <a:buChar char="■"/>
              <a:defRPr/>
            </a:lvl9pPr>
          </a:lstStyle>
          <a:p>
            <a:endParaRPr/>
          </a:p>
        </p:txBody>
      </p:sp>
      <p:sp>
        <p:nvSpPr>
          <p:cNvPr id="47" name="Google Shape;47;p4"/>
          <p:cNvSpPr txBox="1">
            <a:spLocks noGrp="1"/>
          </p:cNvSpPr>
          <p:nvPr>
            <p:ph type="body" idx="4"/>
          </p:nvPr>
        </p:nvSpPr>
        <p:spPr>
          <a:xfrm>
            <a:off x="8315500" y="4667204"/>
            <a:ext cx="3294600" cy="1322700"/>
          </a:xfrm>
          <a:prstGeom prst="rect">
            <a:avLst/>
          </a:prstGeom>
        </p:spPr>
        <p:txBody>
          <a:bodyPr spcFirstLastPara="1" wrap="square" lIns="121900" tIns="121900" rIns="121900" bIns="121900" anchor="t" anchorCtr="0">
            <a:noAutofit/>
          </a:bodyPr>
          <a:lstStyle>
            <a:lvl1pPr marL="457200" lvl="0" indent="-355600" rtl="0">
              <a:spcBef>
                <a:spcPts val="0"/>
              </a:spcBef>
              <a:spcAft>
                <a:spcPts val="0"/>
              </a:spcAft>
              <a:buSzPts val="2000"/>
              <a:buChar char="●"/>
              <a:defRPr/>
            </a:lvl1pPr>
            <a:lvl2pPr marL="914400" lvl="1" indent="-355600" rtl="0">
              <a:lnSpc>
                <a:spcPct val="100000"/>
              </a:lnSpc>
              <a:spcBef>
                <a:spcPts val="0"/>
              </a:spcBef>
              <a:spcAft>
                <a:spcPts val="0"/>
              </a:spcAft>
              <a:buSzPts val="2000"/>
              <a:buChar char="○"/>
              <a:defRPr/>
            </a:lvl2pPr>
            <a:lvl3pPr marL="1371600" lvl="2" indent="-355600" rtl="0">
              <a:lnSpc>
                <a:spcPct val="100000"/>
              </a:lnSpc>
              <a:spcBef>
                <a:spcPts val="2100"/>
              </a:spcBef>
              <a:spcAft>
                <a:spcPts val="0"/>
              </a:spcAft>
              <a:buSzPts val="2000"/>
              <a:buChar char="■"/>
              <a:defRPr/>
            </a:lvl3pPr>
            <a:lvl4pPr marL="1828800" lvl="3" indent="-355600" rtl="0">
              <a:lnSpc>
                <a:spcPct val="100000"/>
              </a:lnSpc>
              <a:spcBef>
                <a:spcPts val="2100"/>
              </a:spcBef>
              <a:spcAft>
                <a:spcPts val="0"/>
              </a:spcAft>
              <a:buSzPts val="2000"/>
              <a:buChar char="●"/>
              <a:defRPr/>
            </a:lvl4pPr>
            <a:lvl5pPr marL="2286000" lvl="4" indent="-355600" rtl="0">
              <a:lnSpc>
                <a:spcPct val="100000"/>
              </a:lnSpc>
              <a:spcBef>
                <a:spcPts val="2100"/>
              </a:spcBef>
              <a:spcAft>
                <a:spcPts val="0"/>
              </a:spcAft>
              <a:buSzPts val="2000"/>
              <a:buChar char="○"/>
              <a:defRPr/>
            </a:lvl5pPr>
            <a:lvl6pPr marL="2743200" lvl="5" indent="-355600" rtl="0">
              <a:lnSpc>
                <a:spcPct val="100000"/>
              </a:lnSpc>
              <a:spcBef>
                <a:spcPts val="2100"/>
              </a:spcBef>
              <a:spcAft>
                <a:spcPts val="0"/>
              </a:spcAft>
              <a:buSzPts val="2000"/>
              <a:buChar char="■"/>
              <a:defRPr/>
            </a:lvl6pPr>
            <a:lvl7pPr marL="3200400" lvl="6" indent="-355600" rtl="0">
              <a:lnSpc>
                <a:spcPct val="100000"/>
              </a:lnSpc>
              <a:spcBef>
                <a:spcPts val="2100"/>
              </a:spcBef>
              <a:spcAft>
                <a:spcPts val="0"/>
              </a:spcAft>
              <a:buSzPts val="2000"/>
              <a:buChar char="●"/>
              <a:defRPr/>
            </a:lvl7pPr>
            <a:lvl8pPr marL="3657600" lvl="7" indent="-355600" rtl="0">
              <a:lnSpc>
                <a:spcPct val="100000"/>
              </a:lnSpc>
              <a:spcBef>
                <a:spcPts val="2100"/>
              </a:spcBef>
              <a:spcAft>
                <a:spcPts val="0"/>
              </a:spcAft>
              <a:buSzPts val="2000"/>
              <a:buChar char="○"/>
              <a:defRPr/>
            </a:lvl8pPr>
            <a:lvl9pPr marL="4114800" lvl="8" indent="-355600" rtl="0">
              <a:lnSpc>
                <a:spcPct val="100000"/>
              </a:lnSpc>
              <a:spcBef>
                <a:spcPts val="2100"/>
              </a:spcBef>
              <a:spcAft>
                <a:spcPts val="2100"/>
              </a:spcAft>
              <a:buSzPts val="2000"/>
              <a:buChar char="■"/>
              <a:defRPr/>
            </a:lvl9pPr>
          </a:lstStyle>
          <a:p>
            <a:endParaRPr/>
          </a:p>
        </p:txBody>
      </p:sp>
      <p:sp>
        <p:nvSpPr>
          <p:cNvPr id="48" name="Google Shape;48;p4"/>
          <p:cNvSpPr txBox="1">
            <a:spLocks noGrp="1"/>
          </p:cNvSpPr>
          <p:nvPr>
            <p:ph type="title" idx="5"/>
          </p:nvPr>
        </p:nvSpPr>
        <p:spPr>
          <a:xfrm>
            <a:off x="4357575" y="1930375"/>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3000">
                <a:solidFill>
                  <a:schemeClr val="accent1"/>
                </a:solidFill>
              </a:defRPr>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49" name="Google Shape;49;p4"/>
          <p:cNvSpPr txBox="1">
            <a:spLocks noGrp="1"/>
          </p:cNvSpPr>
          <p:nvPr>
            <p:ph type="title" idx="6"/>
          </p:nvPr>
        </p:nvSpPr>
        <p:spPr>
          <a:xfrm>
            <a:off x="8315500" y="1930375"/>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3000">
                <a:solidFill>
                  <a:schemeClr val="accent1"/>
                </a:solidFill>
              </a:defRPr>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50" name="Google Shape;50;p4"/>
          <p:cNvSpPr txBox="1">
            <a:spLocks noGrp="1"/>
          </p:cNvSpPr>
          <p:nvPr>
            <p:ph type="title" idx="7"/>
          </p:nvPr>
        </p:nvSpPr>
        <p:spPr>
          <a:xfrm>
            <a:off x="4357575" y="3971434"/>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3000">
                <a:solidFill>
                  <a:schemeClr val="accent1"/>
                </a:solidFill>
              </a:defRPr>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sp>
        <p:nvSpPr>
          <p:cNvPr id="51" name="Google Shape;51;p4"/>
          <p:cNvSpPr txBox="1">
            <a:spLocks noGrp="1"/>
          </p:cNvSpPr>
          <p:nvPr>
            <p:ph type="title" idx="8"/>
          </p:nvPr>
        </p:nvSpPr>
        <p:spPr>
          <a:xfrm>
            <a:off x="8315500" y="3971434"/>
            <a:ext cx="3294600" cy="6957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2600"/>
              <a:buFont typeface="Aldrich"/>
              <a:buNone/>
              <a:defRPr sz="3000">
                <a:solidFill>
                  <a:schemeClr val="accent1"/>
                </a:solidFill>
              </a:defRPr>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a:endParaRPr/>
          </a:p>
        </p:txBody>
      </p:sp>
      <p:grpSp>
        <p:nvGrpSpPr>
          <p:cNvPr id="52" name="Google Shape;52;p4"/>
          <p:cNvGrpSpPr/>
          <p:nvPr/>
        </p:nvGrpSpPr>
        <p:grpSpPr>
          <a:xfrm rot="10800000">
            <a:off x="-2" y="3462644"/>
            <a:ext cx="3294547" cy="3395357"/>
            <a:chOff x="5490052" y="-123201"/>
            <a:chExt cx="2254840" cy="1594139"/>
          </a:xfrm>
        </p:grpSpPr>
        <p:sp>
          <p:nvSpPr>
            <p:cNvPr id="53" name="Google Shape;53;p4"/>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 name="Google Shape;54;p4"/>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 name="Google Shape;55;p4"/>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 name="Google Shape;56;p4"/>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7" name="Google Shape;57;p4"/>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4 Section Title">
  <p:cSld name="CUSTOM_3">
    <p:spTree>
      <p:nvGrpSpPr>
        <p:cNvPr id="1" name="Shape 58"/>
        <p:cNvGrpSpPr/>
        <p:nvPr/>
      </p:nvGrpSpPr>
      <p:grpSpPr>
        <a:xfrm>
          <a:off x="0" y="0"/>
          <a:ext cx="0" cy="0"/>
          <a:chOff x="0" y="0"/>
          <a:chExt cx="0" cy="0"/>
        </a:xfrm>
      </p:grpSpPr>
      <p:sp>
        <p:nvSpPr>
          <p:cNvPr id="59" name="Google Shape;59;p5"/>
          <p:cNvSpPr txBox="1">
            <a:spLocks noGrp="1"/>
          </p:cNvSpPr>
          <p:nvPr>
            <p:ph type="title"/>
          </p:nvPr>
        </p:nvSpPr>
        <p:spPr>
          <a:xfrm>
            <a:off x="3616350" y="2306988"/>
            <a:ext cx="7389300" cy="2066100"/>
          </a:xfrm>
          <a:prstGeom prst="rect">
            <a:avLst/>
          </a:prstGeom>
        </p:spPr>
        <p:txBody>
          <a:bodyPr spcFirstLastPara="1" wrap="square" lIns="121900" tIns="121900" rIns="121900" bIns="121900" anchor="ctr" anchorCtr="0">
            <a:noAutofit/>
          </a:bodyPr>
          <a:lstStyle>
            <a:lvl1pPr marL="0" marR="0" lvl="0" indent="0" algn="l" rtl="0">
              <a:spcBef>
                <a:spcPts val="0"/>
              </a:spcBef>
              <a:spcAft>
                <a:spcPts val="0"/>
              </a:spcAft>
              <a:buClr>
                <a:schemeClr val="dk1"/>
              </a:buClr>
              <a:buSzPts val="6000"/>
              <a:buFont typeface="Aldrich"/>
              <a:buNone/>
              <a:defRPr sz="6000">
                <a:solidFill>
                  <a:schemeClr val="accent1"/>
                </a:solidFill>
              </a:defRPr>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a:endParaRPr/>
          </a:p>
        </p:txBody>
      </p:sp>
      <p:sp>
        <p:nvSpPr>
          <p:cNvPr id="60" name="Google Shape;60;p5"/>
          <p:cNvSpPr txBox="1">
            <a:spLocks noGrp="1"/>
          </p:cNvSpPr>
          <p:nvPr>
            <p:ph type="body" idx="1"/>
          </p:nvPr>
        </p:nvSpPr>
        <p:spPr>
          <a:xfrm>
            <a:off x="3616350" y="4390638"/>
            <a:ext cx="7389300" cy="763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grpSp>
        <p:nvGrpSpPr>
          <p:cNvPr id="61" name="Google Shape;61;p5"/>
          <p:cNvGrpSpPr/>
          <p:nvPr/>
        </p:nvGrpSpPr>
        <p:grpSpPr>
          <a:xfrm>
            <a:off x="0" y="3096613"/>
            <a:ext cx="4007020" cy="3761522"/>
            <a:chOff x="0" y="2828849"/>
            <a:chExt cx="1643838" cy="1543125"/>
          </a:xfrm>
        </p:grpSpPr>
        <p:sp>
          <p:nvSpPr>
            <p:cNvPr id="62" name="Google Shape;62;p5"/>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 name="Google Shape;63;p5"/>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 name="Google Shape;64;p5"/>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 name="Google Shape;65;p5"/>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6" name="Google Shape;66;p5"/>
          <p:cNvSpPr/>
          <p:nvPr/>
        </p:nvSpPr>
        <p:spPr>
          <a:xfrm>
            <a:off x="8873557" y="0"/>
            <a:ext cx="3297047" cy="3421070"/>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 name="Google Shape;67;p5"/>
          <p:cNvSpPr/>
          <p:nvPr/>
        </p:nvSpPr>
        <p:spPr>
          <a:xfrm>
            <a:off x="10524814" y="2933"/>
            <a:ext cx="1647055" cy="1869475"/>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 name="Google Shape;68;p5"/>
          <p:cNvSpPr/>
          <p:nvPr/>
        </p:nvSpPr>
        <p:spPr>
          <a:xfrm>
            <a:off x="11915499" y="0"/>
            <a:ext cx="254773" cy="22260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9" name="Google Shape;69;p5"/>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5 Two columns">
  <p:cSld name="CUSTOM_4">
    <p:spTree>
      <p:nvGrpSpPr>
        <p:cNvPr id="1" name="Shape 70"/>
        <p:cNvGrpSpPr/>
        <p:nvPr/>
      </p:nvGrpSpPr>
      <p:grpSpPr>
        <a:xfrm>
          <a:off x="0" y="0"/>
          <a:ext cx="0" cy="0"/>
          <a:chOff x="0" y="0"/>
          <a:chExt cx="0" cy="0"/>
        </a:xfrm>
      </p:grpSpPr>
      <p:grpSp>
        <p:nvGrpSpPr>
          <p:cNvPr id="71" name="Google Shape;71;p6"/>
          <p:cNvGrpSpPr/>
          <p:nvPr/>
        </p:nvGrpSpPr>
        <p:grpSpPr>
          <a:xfrm flipH="1">
            <a:off x="9604279" y="4428817"/>
            <a:ext cx="2587730" cy="2429187"/>
            <a:chOff x="0" y="2828849"/>
            <a:chExt cx="1643838" cy="1543125"/>
          </a:xfrm>
        </p:grpSpPr>
        <p:sp>
          <p:nvSpPr>
            <p:cNvPr id="72" name="Google Shape;72;p6"/>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 name="Google Shape;73;p6"/>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4" name="Google Shape;74;p6"/>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5" name="Google Shape;75;p6"/>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6" name="Google Shape;76;p6"/>
          <p:cNvGrpSpPr/>
          <p:nvPr/>
        </p:nvGrpSpPr>
        <p:grpSpPr>
          <a:xfrm flipH="1">
            <a:off x="0" y="0"/>
            <a:ext cx="3549569" cy="2509494"/>
            <a:chOff x="5490052" y="-123201"/>
            <a:chExt cx="2254840" cy="1594139"/>
          </a:xfrm>
        </p:grpSpPr>
        <p:sp>
          <p:nvSpPr>
            <p:cNvPr id="77" name="Google Shape;77;p6"/>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 name="Google Shape;78;p6"/>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 name="Google Shape;79;p6"/>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0" name="Google Shape;80;p6"/>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1" name="Google Shape;81;p6"/>
          <p:cNvSpPr txBox="1">
            <a:spLocks noGrp="1"/>
          </p:cNvSpPr>
          <p:nvPr>
            <p:ph type="title"/>
          </p:nvPr>
        </p:nvSpPr>
        <p:spPr>
          <a:xfrm>
            <a:off x="873350" y="1293500"/>
            <a:ext cx="10551900" cy="763500"/>
          </a:xfrm>
          <a:prstGeom prst="rect">
            <a:avLst/>
          </a:prstGeom>
        </p:spPr>
        <p:txBody>
          <a:bodyPr spcFirstLastPara="1" wrap="square" lIns="121900" tIns="121900" rIns="121900" bIns="121900" anchor="ctr" anchorCtr="0">
            <a:noAutofit/>
          </a:bodyPr>
          <a:lstStyle>
            <a:lvl1pPr marL="0" marR="0" lvl="0" indent="0" algn="ctr" rtl="0">
              <a:lnSpc>
                <a:spcPct val="100000"/>
              </a:lnSpc>
              <a:spcBef>
                <a:spcPts val="0"/>
              </a:spcBef>
              <a:spcAft>
                <a:spcPts val="0"/>
              </a:spcAft>
              <a:buClr>
                <a:schemeClr val="dk1"/>
              </a:buClr>
              <a:buSzPts val="4000"/>
              <a:buFont typeface="Aldrich"/>
              <a:buNone/>
              <a:defRPr/>
            </a:lvl1pPr>
            <a:lvl2pPr lvl="1"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82" name="Google Shape;82;p6"/>
          <p:cNvSpPr txBox="1">
            <a:spLocks noGrp="1"/>
          </p:cNvSpPr>
          <p:nvPr>
            <p:ph type="body" idx="1"/>
          </p:nvPr>
        </p:nvSpPr>
        <p:spPr>
          <a:xfrm>
            <a:off x="873350" y="2506324"/>
            <a:ext cx="4960800" cy="3217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83" name="Google Shape;83;p6"/>
          <p:cNvSpPr txBox="1">
            <a:spLocks noGrp="1"/>
          </p:cNvSpPr>
          <p:nvPr>
            <p:ph type="body" idx="2"/>
          </p:nvPr>
        </p:nvSpPr>
        <p:spPr>
          <a:xfrm>
            <a:off x="6464149" y="2494200"/>
            <a:ext cx="4961100" cy="3217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84" name="Google Shape;84;p6"/>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6 One column">
  <p:cSld name="CUSTOM_5">
    <p:spTree>
      <p:nvGrpSpPr>
        <p:cNvPr id="1" name="Shape 85"/>
        <p:cNvGrpSpPr/>
        <p:nvPr/>
      </p:nvGrpSpPr>
      <p:grpSpPr>
        <a:xfrm>
          <a:off x="0" y="0"/>
          <a:ext cx="0" cy="0"/>
          <a:chOff x="0" y="0"/>
          <a:chExt cx="0" cy="0"/>
        </a:xfrm>
      </p:grpSpPr>
      <p:sp>
        <p:nvSpPr>
          <p:cNvPr id="86" name="Google Shape;86;p7"/>
          <p:cNvSpPr/>
          <p:nvPr/>
        </p:nvSpPr>
        <p:spPr>
          <a:xfrm>
            <a:off x="0" y="0"/>
            <a:ext cx="987966" cy="539620"/>
          </a:xfrm>
          <a:custGeom>
            <a:avLst/>
            <a:gdLst/>
            <a:ahLst/>
            <a:cxnLst/>
            <a:rect l="l" t="t" r="r" b="b"/>
            <a:pathLst>
              <a:path w="631288" h="344805" extrusionOk="0">
                <a:moveTo>
                  <a:pt x="0" y="344806"/>
                </a:moveTo>
                <a:lnTo>
                  <a:pt x="0" y="0"/>
                </a:lnTo>
                <a:lnTo>
                  <a:pt x="631289" y="0"/>
                </a:lnTo>
                <a:cubicBezTo>
                  <a:pt x="631289" y="0"/>
                  <a:pt x="500084" y="118895"/>
                  <a:pt x="353248" y="192029"/>
                </a:cubicBezTo>
                <a:cubicBezTo>
                  <a:pt x="243430" y="246725"/>
                  <a:pt x="0" y="344806"/>
                  <a:pt x="0" y="344806"/>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 name="Google Shape;87;p7"/>
          <p:cNvSpPr/>
          <p:nvPr/>
        </p:nvSpPr>
        <p:spPr>
          <a:xfrm>
            <a:off x="0" y="0"/>
            <a:ext cx="4366472" cy="2089086"/>
          </a:xfrm>
          <a:custGeom>
            <a:avLst/>
            <a:gdLst/>
            <a:ahLst/>
            <a:cxnLst/>
            <a:rect l="l" t="t" r="r" b="b"/>
            <a:pathLst>
              <a:path w="2790078" h="1334879" extrusionOk="0">
                <a:moveTo>
                  <a:pt x="0" y="620632"/>
                </a:moveTo>
                <a:cubicBezTo>
                  <a:pt x="0" y="620632"/>
                  <a:pt x="329433" y="531619"/>
                  <a:pt x="631289" y="381826"/>
                </a:cubicBezTo>
                <a:cubicBezTo>
                  <a:pt x="933143" y="232035"/>
                  <a:pt x="1242236" y="0"/>
                  <a:pt x="1242236" y="0"/>
                </a:cubicBezTo>
                <a:lnTo>
                  <a:pt x="2790079" y="0"/>
                </a:lnTo>
                <a:cubicBezTo>
                  <a:pt x="2790079" y="0"/>
                  <a:pt x="2659217" y="627961"/>
                  <a:pt x="1860962" y="960244"/>
                </a:cubicBezTo>
                <a:cubicBezTo>
                  <a:pt x="1155015" y="1254095"/>
                  <a:pt x="0" y="1334879"/>
                  <a:pt x="0" y="1334879"/>
                </a:cubicBezTo>
                <a:lnTo>
                  <a:pt x="0" y="620632"/>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 name="Google Shape;88;p7"/>
          <p:cNvSpPr/>
          <p:nvPr/>
        </p:nvSpPr>
        <p:spPr>
          <a:xfrm>
            <a:off x="0" y="0"/>
            <a:ext cx="6312701" cy="3657580"/>
          </a:xfrm>
          <a:custGeom>
            <a:avLst/>
            <a:gdLst/>
            <a:ahLst/>
            <a:cxnLst/>
            <a:rect l="l" t="t" r="r" b="b"/>
            <a:pathLst>
              <a:path w="4033675" h="2337112" extrusionOk="0">
                <a:moveTo>
                  <a:pt x="0" y="1690637"/>
                </a:moveTo>
                <a:lnTo>
                  <a:pt x="0" y="2337112"/>
                </a:lnTo>
                <a:cubicBezTo>
                  <a:pt x="0" y="2337112"/>
                  <a:pt x="2247778" y="2047074"/>
                  <a:pt x="3247072" y="1469257"/>
                </a:cubicBezTo>
                <a:cubicBezTo>
                  <a:pt x="4246372" y="891440"/>
                  <a:pt x="4009071" y="0"/>
                  <a:pt x="4009071" y="0"/>
                </a:cubicBezTo>
                <a:lnTo>
                  <a:pt x="3198088" y="0"/>
                </a:lnTo>
                <a:cubicBezTo>
                  <a:pt x="3198088" y="0"/>
                  <a:pt x="3155765" y="538601"/>
                  <a:pt x="2385465" y="995626"/>
                </a:cubicBezTo>
                <a:cubicBezTo>
                  <a:pt x="1504767" y="1518150"/>
                  <a:pt x="0" y="1690637"/>
                  <a:pt x="0" y="1690637"/>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 name="Google Shape;89;p7"/>
          <p:cNvSpPr/>
          <p:nvPr/>
        </p:nvSpPr>
        <p:spPr>
          <a:xfrm>
            <a:off x="0" y="0"/>
            <a:ext cx="7670378" cy="6089392"/>
          </a:xfrm>
          <a:custGeom>
            <a:avLst/>
            <a:gdLst/>
            <a:ahLst/>
            <a:cxnLst/>
            <a:rect l="l" t="t" r="r" b="b"/>
            <a:pathLst>
              <a:path w="4901200" h="3890985" extrusionOk="0">
                <a:moveTo>
                  <a:pt x="16975" y="2687307"/>
                </a:moveTo>
                <a:lnTo>
                  <a:pt x="0" y="3890985"/>
                </a:lnTo>
                <a:cubicBezTo>
                  <a:pt x="0" y="3890985"/>
                  <a:pt x="2681593" y="3679661"/>
                  <a:pt x="3896371" y="2544423"/>
                </a:cubicBezTo>
                <a:cubicBezTo>
                  <a:pt x="5187944" y="1337411"/>
                  <a:pt x="4865419" y="0"/>
                  <a:pt x="4865419" y="0"/>
                </a:cubicBezTo>
                <a:lnTo>
                  <a:pt x="4262907" y="0"/>
                </a:lnTo>
                <a:cubicBezTo>
                  <a:pt x="4262907" y="0"/>
                  <a:pt x="4461673" y="1460610"/>
                  <a:pt x="3306713" y="1962768"/>
                </a:cubicBezTo>
                <a:cubicBezTo>
                  <a:pt x="2083580" y="2494564"/>
                  <a:pt x="16975" y="2687307"/>
                  <a:pt x="16975" y="2687307"/>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0" name="Google Shape;90;p7"/>
          <p:cNvSpPr/>
          <p:nvPr/>
        </p:nvSpPr>
        <p:spPr>
          <a:xfrm>
            <a:off x="0" y="5359388"/>
            <a:ext cx="5316130" cy="1495868"/>
          </a:xfrm>
          <a:custGeom>
            <a:avLst/>
            <a:gdLst/>
            <a:ahLst/>
            <a:cxnLst/>
            <a:rect l="l" t="t" r="r" b="b"/>
            <a:pathLst>
              <a:path w="3396888" h="955826" extrusionOk="0">
                <a:moveTo>
                  <a:pt x="0" y="768590"/>
                </a:moveTo>
                <a:cubicBezTo>
                  <a:pt x="0" y="768590"/>
                  <a:pt x="763657" y="773260"/>
                  <a:pt x="1662164" y="465139"/>
                </a:cubicBezTo>
                <a:cubicBezTo>
                  <a:pt x="2476791" y="185776"/>
                  <a:pt x="3316805" y="-68594"/>
                  <a:pt x="3387388" y="16774"/>
                </a:cubicBezTo>
                <a:cubicBezTo>
                  <a:pt x="3519653" y="176728"/>
                  <a:pt x="2227151" y="955826"/>
                  <a:pt x="2227151" y="955826"/>
                </a:cubicBezTo>
                <a:lnTo>
                  <a:pt x="0" y="953646"/>
                </a:lnTo>
                <a:lnTo>
                  <a:pt x="0" y="768590"/>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1" name="Google Shape;91;p7"/>
          <p:cNvSpPr/>
          <p:nvPr/>
        </p:nvSpPr>
        <p:spPr>
          <a:xfrm>
            <a:off x="7666876" y="12790"/>
            <a:ext cx="2231017" cy="2820085"/>
          </a:xfrm>
          <a:custGeom>
            <a:avLst/>
            <a:gdLst/>
            <a:ahLst/>
            <a:cxnLst/>
            <a:rect l="l" t="t" r="r" b="b"/>
            <a:pathLst>
              <a:path w="1425570" h="1801971" extrusionOk="0">
                <a:moveTo>
                  <a:pt x="199575" y="1114"/>
                </a:moveTo>
                <a:cubicBezTo>
                  <a:pt x="199575" y="1114"/>
                  <a:pt x="289328" y="405865"/>
                  <a:pt x="247387" y="846865"/>
                </a:cubicBezTo>
                <a:cubicBezTo>
                  <a:pt x="205447" y="1287870"/>
                  <a:pt x="-97276" y="1646414"/>
                  <a:pt x="31812" y="1765119"/>
                </a:cubicBezTo>
                <a:cubicBezTo>
                  <a:pt x="222406" y="1940393"/>
                  <a:pt x="323709" y="1439535"/>
                  <a:pt x="672647" y="1329245"/>
                </a:cubicBezTo>
                <a:cubicBezTo>
                  <a:pt x="900803" y="1257132"/>
                  <a:pt x="1172133" y="1576414"/>
                  <a:pt x="1375964" y="1418482"/>
                </a:cubicBezTo>
                <a:cubicBezTo>
                  <a:pt x="1579261" y="1260933"/>
                  <a:pt x="1105788" y="1038133"/>
                  <a:pt x="891986" y="683517"/>
                </a:cubicBezTo>
                <a:cubicBezTo>
                  <a:pt x="678185" y="328894"/>
                  <a:pt x="520751" y="0"/>
                  <a:pt x="520751" y="0"/>
                </a:cubicBezTo>
                <a:lnTo>
                  <a:pt x="199575" y="1114"/>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2" name="Google Shape;92;p7"/>
          <p:cNvSpPr/>
          <p:nvPr/>
        </p:nvSpPr>
        <p:spPr>
          <a:xfrm>
            <a:off x="8873557" y="0"/>
            <a:ext cx="3297047" cy="3421070"/>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3" name="Google Shape;93;p7"/>
          <p:cNvSpPr/>
          <p:nvPr/>
        </p:nvSpPr>
        <p:spPr>
          <a:xfrm>
            <a:off x="10524814" y="2933"/>
            <a:ext cx="1647055" cy="1869475"/>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4" name="Google Shape;94;p7"/>
          <p:cNvSpPr/>
          <p:nvPr/>
        </p:nvSpPr>
        <p:spPr>
          <a:xfrm>
            <a:off x="7856148" y="6077235"/>
            <a:ext cx="4326884" cy="778569"/>
          </a:xfrm>
          <a:custGeom>
            <a:avLst/>
            <a:gdLst/>
            <a:ahLst/>
            <a:cxnLst/>
            <a:rect l="l" t="t" r="r" b="b"/>
            <a:pathLst>
              <a:path w="2764782" h="497488" extrusionOk="0">
                <a:moveTo>
                  <a:pt x="0" y="491732"/>
                </a:moveTo>
                <a:cubicBezTo>
                  <a:pt x="0" y="491732"/>
                  <a:pt x="357925" y="-67516"/>
                  <a:pt x="1046159" y="6801"/>
                </a:cubicBezTo>
                <a:cubicBezTo>
                  <a:pt x="2062352" y="116526"/>
                  <a:pt x="2764783" y="497489"/>
                  <a:pt x="2764783" y="497489"/>
                </a:cubicBezTo>
                <a:lnTo>
                  <a:pt x="0" y="491732"/>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5" name="Google Shape;95;p7"/>
          <p:cNvSpPr/>
          <p:nvPr/>
        </p:nvSpPr>
        <p:spPr>
          <a:xfrm>
            <a:off x="6098158" y="4521065"/>
            <a:ext cx="6088944" cy="2324501"/>
          </a:xfrm>
          <a:custGeom>
            <a:avLst/>
            <a:gdLst/>
            <a:ahLst/>
            <a:cxnLst/>
            <a:rect l="l" t="t" r="r" b="b"/>
            <a:pathLst>
              <a:path w="3890699" h="1485304" extrusionOk="0">
                <a:moveTo>
                  <a:pt x="0" y="1485304"/>
                </a:moveTo>
                <a:cubicBezTo>
                  <a:pt x="0" y="1485304"/>
                  <a:pt x="942385" y="162333"/>
                  <a:pt x="1905683" y="18124"/>
                </a:cubicBezTo>
                <a:cubicBezTo>
                  <a:pt x="2790905" y="-114401"/>
                  <a:pt x="3888089" y="523306"/>
                  <a:pt x="3888089" y="523306"/>
                </a:cubicBezTo>
                <a:lnTo>
                  <a:pt x="3890699" y="1278316"/>
                </a:lnTo>
                <a:cubicBezTo>
                  <a:pt x="3890699" y="1278316"/>
                  <a:pt x="2730305" y="535256"/>
                  <a:pt x="1900358" y="651721"/>
                </a:cubicBezTo>
                <a:cubicBezTo>
                  <a:pt x="1254004" y="742421"/>
                  <a:pt x="756449" y="1482682"/>
                  <a:pt x="756449" y="1482682"/>
                </a:cubicBezTo>
                <a:lnTo>
                  <a:pt x="0" y="1485304"/>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6" name="Google Shape;96;p7"/>
          <p:cNvSpPr/>
          <p:nvPr/>
        </p:nvSpPr>
        <p:spPr>
          <a:xfrm>
            <a:off x="4471952" y="2504774"/>
            <a:ext cx="7708489" cy="4344883"/>
          </a:xfrm>
          <a:custGeom>
            <a:avLst/>
            <a:gdLst/>
            <a:ahLst/>
            <a:cxnLst/>
            <a:rect l="l" t="t" r="r" b="b"/>
            <a:pathLst>
              <a:path w="4925552" h="2776283" extrusionOk="0">
                <a:moveTo>
                  <a:pt x="0" y="2776283"/>
                </a:moveTo>
                <a:cubicBezTo>
                  <a:pt x="0" y="2776283"/>
                  <a:pt x="674851" y="2071466"/>
                  <a:pt x="1394283" y="1378569"/>
                </a:cubicBezTo>
                <a:cubicBezTo>
                  <a:pt x="2113710" y="685671"/>
                  <a:pt x="2292032" y="94143"/>
                  <a:pt x="2886609" y="4664"/>
                </a:cubicBezTo>
                <a:cubicBezTo>
                  <a:pt x="3481161" y="-84810"/>
                  <a:pt x="4924095" y="1142834"/>
                  <a:pt x="4924095" y="1142834"/>
                </a:cubicBezTo>
                <a:lnTo>
                  <a:pt x="4925552" y="1558664"/>
                </a:lnTo>
                <a:cubicBezTo>
                  <a:pt x="4925552" y="1558664"/>
                  <a:pt x="3867898" y="756376"/>
                  <a:pt x="3101680" y="879386"/>
                </a:cubicBezTo>
                <a:cubicBezTo>
                  <a:pt x="2039921" y="1049839"/>
                  <a:pt x="614870" y="2774152"/>
                  <a:pt x="614870" y="2774152"/>
                </a:cubicBezTo>
                <a:lnTo>
                  <a:pt x="0" y="2776283"/>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7" name="Google Shape;97;p7"/>
          <p:cNvSpPr/>
          <p:nvPr/>
        </p:nvSpPr>
        <p:spPr>
          <a:xfrm rot="10800000" flipH="1">
            <a:off x="615463" y="441778"/>
            <a:ext cx="10725280" cy="5876747"/>
          </a:xfrm>
          <a:custGeom>
            <a:avLst/>
            <a:gdLst/>
            <a:ahLst/>
            <a:cxnLst/>
            <a:rect l="l" t="t" r="r" b="b"/>
            <a:pathLst>
              <a:path w="6853214" h="3755110" extrusionOk="0">
                <a:moveTo>
                  <a:pt x="516398" y="304039"/>
                </a:moveTo>
                <a:cubicBezTo>
                  <a:pt x="1002076" y="-109668"/>
                  <a:pt x="1317799" y="-13933"/>
                  <a:pt x="1676271" y="88488"/>
                </a:cubicBezTo>
                <a:cubicBezTo>
                  <a:pt x="2159022" y="226415"/>
                  <a:pt x="2518714" y="543401"/>
                  <a:pt x="3041432" y="570914"/>
                </a:cubicBezTo>
                <a:cubicBezTo>
                  <a:pt x="3668902" y="603940"/>
                  <a:pt x="4231879" y="245449"/>
                  <a:pt x="4817171" y="78223"/>
                </a:cubicBezTo>
                <a:cubicBezTo>
                  <a:pt x="5473659" y="-109344"/>
                  <a:pt x="6191471" y="81687"/>
                  <a:pt x="6572379" y="653028"/>
                </a:cubicBezTo>
                <a:cubicBezTo>
                  <a:pt x="6676943" y="809885"/>
                  <a:pt x="6748594" y="1004808"/>
                  <a:pt x="6798204" y="1186773"/>
                </a:cubicBezTo>
                <a:cubicBezTo>
                  <a:pt x="6863602" y="1426588"/>
                  <a:pt x="6866455" y="1702660"/>
                  <a:pt x="6828990" y="1946343"/>
                </a:cubicBezTo>
                <a:cubicBezTo>
                  <a:pt x="6714590" y="2689877"/>
                  <a:pt x="6275570" y="3254323"/>
                  <a:pt x="5566473" y="3527055"/>
                </a:cubicBezTo>
                <a:cubicBezTo>
                  <a:pt x="5290419" y="3633234"/>
                  <a:pt x="4976274" y="3660139"/>
                  <a:pt x="4683734" y="3691284"/>
                </a:cubicBezTo>
                <a:cubicBezTo>
                  <a:pt x="-392967" y="4231793"/>
                  <a:pt x="-519984" y="1186846"/>
                  <a:pt x="516398" y="304039"/>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8" name="Google Shape;98;p7"/>
          <p:cNvSpPr txBox="1">
            <a:spLocks noGrp="1"/>
          </p:cNvSpPr>
          <p:nvPr>
            <p:ph type="title"/>
          </p:nvPr>
        </p:nvSpPr>
        <p:spPr>
          <a:xfrm>
            <a:off x="2199000" y="1420875"/>
            <a:ext cx="7794000" cy="763500"/>
          </a:xfrm>
          <a:prstGeom prst="rect">
            <a:avLst/>
          </a:prstGeom>
        </p:spPr>
        <p:txBody>
          <a:bodyPr spcFirstLastPara="1" wrap="square" lIns="121900" tIns="121900" rIns="121900" bIns="121900" anchor="ctr" anchorCtr="0">
            <a:noAutofit/>
          </a:bodyPr>
          <a:lstStyle>
            <a:lvl1pPr marL="0" marR="0" lvl="0" indent="0" algn="ctr"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99" name="Google Shape;99;p7"/>
          <p:cNvSpPr txBox="1">
            <a:spLocks noGrp="1"/>
          </p:cNvSpPr>
          <p:nvPr>
            <p:ph type="body" idx="1"/>
          </p:nvPr>
        </p:nvSpPr>
        <p:spPr>
          <a:xfrm>
            <a:off x="2199000" y="2346325"/>
            <a:ext cx="7794000" cy="2841000"/>
          </a:xfrm>
          <a:prstGeom prst="rect">
            <a:avLst/>
          </a:prstGeom>
        </p:spPr>
        <p:txBody>
          <a:bodyPr spcFirstLastPara="1" wrap="square" lIns="121900" tIns="121900" rIns="121900" bIns="121900" anchor="t" anchorCtr="0">
            <a:noAutofit/>
          </a:bodyPr>
          <a:lstStyle>
            <a:lvl1pPr marL="457200" lvl="0" indent="-355600" algn="ctr">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100" name="Google Shape;100;p7"/>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07 Big Title">
  <p:cSld name="CUSTOM_6">
    <p:spTree>
      <p:nvGrpSpPr>
        <p:cNvPr id="1" name="Shape 101"/>
        <p:cNvGrpSpPr/>
        <p:nvPr/>
      </p:nvGrpSpPr>
      <p:grpSpPr>
        <a:xfrm>
          <a:off x="0" y="0"/>
          <a:ext cx="0" cy="0"/>
          <a:chOff x="0" y="0"/>
          <a:chExt cx="0" cy="0"/>
        </a:xfrm>
      </p:grpSpPr>
      <p:sp>
        <p:nvSpPr>
          <p:cNvPr id="102" name="Google Shape;102;p8"/>
          <p:cNvSpPr/>
          <p:nvPr/>
        </p:nvSpPr>
        <p:spPr>
          <a:xfrm rot="10800000">
            <a:off x="11199136" y="6316184"/>
            <a:ext cx="987966" cy="539620"/>
          </a:xfrm>
          <a:custGeom>
            <a:avLst/>
            <a:gdLst/>
            <a:ahLst/>
            <a:cxnLst/>
            <a:rect l="l" t="t" r="r" b="b"/>
            <a:pathLst>
              <a:path w="631288" h="344805" extrusionOk="0">
                <a:moveTo>
                  <a:pt x="0" y="344806"/>
                </a:moveTo>
                <a:lnTo>
                  <a:pt x="0" y="0"/>
                </a:lnTo>
                <a:lnTo>
                  <a:pt x="631289" y="0"/>
                </a:lnTo>
                <a:cubicBezTo>
                  <a:pt x="631289" y="0"/>
                  <a:pt x="500084" y="118895"/>
                  <a:pt x="353248" y="192029"/>
                </a:cubicBezTo>
                <a:cubicBezTo>
                  <a:pt x="243430" y="246725"/>
                  <a:pt x="0" y="344806"/>
                  <a:pt x="0" y="344806"/>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3" name="Google Shape;103;p8"/>
          <p:cNvSpPr/>
          <p:nvPr/>
        </p:nvSpPr>
        <p:spPr>
          <a:xfrm rot="10800000">
            <a:off x="7820630" y="4766718"/>
            <a:ext cx="4366472" cy="2089086"/>
          </a:xfrm>
          <a:custGeom>
            <a:avLst/>
            <a:gdLst/>
            <a:ahLst/>
            <a:cxnLst/>
            <a:rect l="l" t="t" r="r" b="b"/>
            <a:pathLst>
              <a:path w="2790078" h="1334879" extrusionOk="0">
                <a:moveTo>
                  <a:pt x="0" y="620632"/>
                </a:moveTo>
                <a:cubicBezTo>
                  <a:pt x="0" y="620632"/>
                  <a:pt x="329433" y="531619"/>
                  <a:pt x="631289" y="381826"/>
                </a:cubicBezTo>
                <a:cubicBezTo>
                  <a:pt x="933143" y="232035"/>
                  <a:pt x="1242236" y="0"/>
                  <a:pt x="1242236" y="0"/>
                </a:cubicBezTo>
                <a:lnTo>
                  <a:pt x="2790079" y="0"/>
                </a:lnTo>
                <a:cubicBezTo>
                  <a:pt x="2790079" y="0"/>
                  <a:pt x="2659217" y="627961"/>
                  <a:pt x="1860962" y="960244"/>
                </a:cubicBezTo>
                <a:cubicBezTo>
                  <a:pt x="1155015" y="1254095"/>
                  <a:pt x="0" y="1334879"/>
                  <a:pt x="0" y="1334879"/>
                </a:cubicBezTo>
                <a:lnTo>
                  <a:pt x="0" y="620632"/>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4" name="Google Shape;104;p8"/>
          <p:cNvSpPr/>
          <p:nvPr/>
        </p:nvSpPr>
        <p:spPr>
          <a:xfrm rot="10800000">
            <a:off x="5874400" y="3198223"/>
            <a:ext cx="6312701" cy="3657580"/>
          </a:xfrm>
          <a:custGeom>
            <a:avLst/>
            <a:gdLst/>
            <a:ahLst/>
            <a:cxnLst/>
            <a:rect l="l" t="t" r="r" b="b"/>
            <a:pathLst>
              <a:path w="4033675" h="2337112" extrusionOk="0">
                <a:moveTo>
                  <a:pt x="0" y="1690637"/>
                </a:moveTo>
                <a:lnTo>
                  <a:pt x="0" y="2337112"/>
                </a:lnTo>
                <a:cubicBezTo>
                  <a:pt x="0" y="2337112"/>
                  <a:pt x="2247778" y="2047074"/>
                  <a:pt x="3247072" y="1469257"/>
                </a:cubicBezTo>
                <a:cubicBezTo>
                  <a:pt x="4246372" y="891440"/>
                  <a:pt x="4009071" y="0"/>
                  <a:pt x="4009071" y="0"/>
                </a:cubicBezTo>
                <a:lnTo>
                  <a:pt x="3198088" y="0"/>
                </a:lnTo>
                <a:cubicBezTo>
                  <a:pt x="3198088" y="0"/>
                  <a:pt x="3155765" y="538601"/>
                  <a:pt x="2385465" y="995626"/>
                </a:cubicBezTo>
                <a:cubicBezTo>
                  <a:pt x="1504767" y="1518150"/>
                  <a:pt x="0" y="1690637"/>
                  <a:pt x="0" y="1690637"/>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5" name="Google Shape;105;p8"/>
          <p:cNvSpPr/>
          <p:nvPr/>
        </p:nvSpPr>
        <p:spPr>
          <a:xfrm rot="10800000">
            <a:off x="4516724" y="766412"/>
            <a:ext cx="7670378" cy="6089392"/>
          </a:xfrm>
          <a:custGeom>
            <a:avLst/>
            <a:gdLst/>
            <a:ahLst/>
            <a:cxnLst/>
            <a:rect l="l" t="t" r="r" b="b"/>
            <a:pathLst>
              <a:path w="4901200" h="3890985" extrusionOk="0">
                <a:moveTo>
                  <a:pt x="16975" y="2687307"/>
                </a:moveTo>
                <a:lnTo>
                  <a:pt x="0" y="3890985"/>
                </a:lnTo>
                <a:cubicBezTo>
                  <a:pt x="0" y="3890985"/>
                  <a:pt x="2681593" y="3679661"/>
                  <a:pt x="3896371" y="2544423"/>
                </a:cubicBezTo>
                <a:cubicBezTo>
                  <a:pt x="5187944" y="1337411"/>
                  <a:pt x="4865419" y="0"/>
                  <a:pt x="4865419" y="0"/>
                </a:cubicBezTo>
                <a:lnTo>
                  <a:pt x="4262907" y="0"/>
                </a:lnTo>
                <a:cubicBezTo>
                  <a:pt x="4262907" y="0"/>
                  <a:pt x="4461673" y="1460610"/>
                  <a:pt x="3306713" y="1962768"/>
                </a:cubicBezTo>
                <a:cubicBezTo>
                  <a:pt x="2083580" y="2494564"/>
                  <a:pt x="16975" y="2687307"/>
                  <a:pt x="16975" y="2687307"/>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6" name="Google Shape;106;p8"/>
          <p:cNvSpPr/>
          <p:nvPr/>
        </p:nvSpPr>
        <p:spPr>
          <a:xfrm rot="10800000">
            <a:off x="6870972" y="548"/>
            <a:ext cx="5316130" cy="1495868"/>
          </a:xfrm>
          <a:custGeom>
            <a:avLst/>
            <a:gdLst/>
            <a:ahLst/>
            <a:cxnLst/>
            <a:rect l="l" t="t" r="r" b="b"/>
            <a:pathLst>
              <a:path w="3396888" h="955826" extrusionOk="0">
                <a:moveTo>
                  <a:pt x="0" y="768590"/>
                </a:moveTo>
                <a:cubicBezTo>
                  <a:pt x="0" y="768590"/>
                  <a:pt x="763657" y="773260"/>
                  <a:pt x="1662164" y="465139"/>
                </a:cubicBezTo>
                <a:cubicBezTo>
                  <a:pt x="2476791" y="185776"/>
                  <a:pt x="3316805" y="-68594"/>
                  <a:pt x="3387388" y="16774"/>
                </a:cubicBezTo>
                <a:cubicBezTo>
                  <a:pt x="3519653" y="176728"/>
                  <a:pt x="2227151" y="955826"/>
                  <a:pt x="2227151" y="955826"/>
                </a:cubicBezTo>
                <a:lnTo>
                  <a:pt x="0" y="953646"/>
                </a:lnTo>
                <a:lnTo>
                  <a:pt x="0" y="768590"/>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7" name="Google Shape;107;p8"/>
          <p:cNvSpPr/>
          <p:nvPr/>
        </p:nvSpPr>
        <p:spPr>
          <a:xfrm rot="10800000">
            <a:off x="2289208" y="4022930"/>
            <a:ext cx="2231017" cy="2820085"/>
          </a:xfrm>
          <a:custGeom>
            <a:avLst/>
            <a:gdLst/>
            <a:ahLst/>
            <a:cxnLst/>
            <a:rect l="l" t="t" r="r" b="b"/>
            <a:pathLst>
              <a:path w="1425570" h="1801971" extrusionOk="0">
                <a:moveTo>
                  <a:pt x="199575" y="1114"/>
                </a:moveTo>
                <a:cubicBezTo>
                  <a:pt x="199575" y="1114"/>
                  <a:pt x="289328" y="405865"/>
                  <a:pt x="247387" y="846865"/>
                </a:cubicBezTo>
                <a:cubicBezTo>
                  <a:pt x="205447" y="1287870"/>
                  <a:pt x="-97276" y="1646414"/>
                  <a:pt x="31812" y="1765119"/>
                </a:cubicBezTo>
                <a:cubicBezTo>
                  <a:pt x="222406" y="1940393"/>
                  <a:pt x="323709" y="1439535"/>
                  <a:pt x="672647" y="1329245"/>
                </a:cubicBezTo>
                <a:cubicBezTo>
                  <a:pt x="900803" y="1257132"/>
                  <a:pt x="1172133" y="1576414"/>
                  <a:pt x="1375964" y="1418482"/>
                </a:cubicBezTo>
                <a:cubicBezTo>
                  <a:pt x="1579261" y="1260933"/>
                  <a:pt x="1105788" y="1038133"/>
                  <a:pt x="891986" y="683517"/>
                </a:cubicBezTo>
                <a:cubicBezTo>
                  <a:pt x="678185" y="328894"/>
                  <a:pt x="520751" y="0"/>
                  <a:pt x="520751" y="0"/>
                </a:cubicBezTo>
                <a:lnTo>
                  <a:pt x="199575" y="1114"/>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8" name="Google Shape;108;p8"/>
          <p:cNvSpPr/>
          <p:nvPr/>
        </p:nvSpPr>
        <p:spPr>
          <a:xfrm rot="10800000">
            <a:off x="16499" y="3434734"/>
            <a:ext cx="3297047" cy="3421070"/>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9" name="Google Shape;109;p8"/>
          <p:cNvSpPr/>
          <p:nvPr/>
        </p:nvSpPr>
        <p:spPr>
          <a:xfrm rot="10800000">
            <a:off x="15233" y="4983395"/>
            <a:ext cx="1647055" cy="1869475"/>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0" name="Google Shape;110;p8"/>
          <p:cNvSpPr/>
          <p:nvPr/>
        </p:nvSpPr>
        <p:spPr>
          <a:xfrm rot="10800000">
            <a:off x="16830" y="6633198"/>
            <a:ext cx="254773" cy="22260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1" name="Google Shape;111;p8"/>
          <p:cNvSpPr/>
          <p:nvPr/>
        </p:nvSpPr>
        <p:spPr>
          <a:xfrm rot="10800000">
            <a:off x="4070" y="0"/>
            <a:ext cx="4326884" cy="778569"/>
          </a:xfrm>
          <a:custGeom>
            <a:avLst/>
            <a:gdLst/>
            <a:ahLst/>
            <a:cxnLst/>
            <a:rect l="l" t="t" r="r" b="b"/>
            <a:pathLst>
              <a:path w="2764782" h="497488" extrusionOk="0">
                <a:moveTo>
                  <a:pt x="0" y="491732"/>
                </a:moveTo>
                <a:cubicBezTo>
                  <a:pt x="0" y="491732"/>
                  <a:pt x="357925" y="-67516"/>
                  <a:pt x="1046159" y="6801"/>
                </a:cubicBezTo>
                <a:cubicBezTo>
                  <a:pt x="2062352" y="116526"/>
                  <a:pt x="2764783" y="497489"/>
                  <a:pt x="2764783" y="497489"/>
                </a:cubicBezTo>
                <a:lnTo>
                  <a:pt x="0" y="491732"/>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2" name="Google Shape;112;p8"/>
          <p:cNvSpPr/>
          <p:nvPr/>
        </p:nvSpPr>
        <p:spPr>
          <a:xfrm rot="10800000">
            <a:off x="0" y="10238"/>
            <a:ext cx="6088944" cy="2324501"/>
          </a:xfrm>
          <a:custGeom>
            <a:avLst/>
            <a:gdLst/>
            <a:ahLst/>
            <a:cxnLst/>
            <a:rect l="l" t="t" r="r" b="b"/>
            <a:pathLst>
              <a:path w="3890699" h="1485304" extrusionOk="0">
                <a:moveTo>
                  <a:pt x="0" y="1485304"/>
                </a:moveTo>
                <a:cubicBezTo>
                  <a:pt x="0" y="1485304"/>
                  <a:pt x="942385" y="162333"/>
                  <a:pt x="1905683" y="18124"/>
                </a:cubicBezTo>
                <a:cubicBezTo>
                  <a:pt x="2790905" y="-114401"/>
                  <a:pt x="3888089" y="523306"/>
                  <a:pt x="3888089" y="523306"/>
                </a:cubicBezTo>
                <a:lnTo>
                  <a:pt x="3890699" y="1278316"/>
                </a:lnTo>
                <a:cubicBezTo>
                  <a:pt x="3890699" y="1278316"/>
                  <a:pt x="2730305" y="535256"/>
                  <a:pt x="1900358" y="651721"/>
                </a:cubicBezTo>
                <a:cubicBezTo>
                  <a:pt x="1254004" y="742421"/>
                  <a:pt x="756449" y="1482682"/>
                  <a:pt x="756449" y="1482682"/>
                </a:cubicBezTo>
                <a:lnTo>
                  <a:pt x="0" y="1485304"/>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3" name="Google Shape;113;p8"/>
          <p:cNvSpPr/>
          <p:nvPr/>
        </p:nvSpPr>
        <p:spPr>
          <a:xfrm rot="10800000">
            <a:off x="6661" y="6147"/>
            <a:ext cx="7708489" cy="4344883"/>
          </a:xfrm>
          <a:custGeom>
            <a:avLst/>
            <a:gdLst/>
            <a:ahLst/>
            <a:cxnLst/>
            <a:rect l="l" t="t" r="r" b="b"/>
            <a:pathLst>
              <a:path w="4925552" h="2776283" extrusionOk="0">
                <a:moveTo>
                  <a:pt x="0" y="2776283"/>
                </a:moveTo>
                <a:cubicBezTo>
                  <a:pt x="0" y="2776283"/>
                  <a:pt x="674851" y="2071466"/>
                  <a:pt x="1394283" y="1378569"/>
                </a:cubicBezTo>
                <a:cubicBezTo>
                  <a:pt x="2113710" y="685671"/>
                  <a:pt x="2292032" y="94143"/>
                  <a:pt x="2886609" y="4664"/>
                </a:cubicBezTo>
                <a:cubicBezTo>
                  <a:pt x="3481161" y="-84810"/>
                  <a:pt x="4924095" y="1142834"/>
                  <a:pt x="4924095" y="1142834"/>
                </a:cubicBezTo>
                <a:lnTo>
                  <a:pt x="4925552" y="1558664"/>
                </a:lnTo>
                <a:cubicBezTo>
                  <a:pt x="4925552" y="1558664"/>
                  <a:pt x="3867898" y="756376"/>
                  <a:pt x="3101680" y="879386"/>
                </a:cubicBezTo>
                <a:cubicBezTo>
                  <a:pt x="2039921" y="1049839"/>
                  <a:pt x="614870" y="2774152"/>
                  <a:pt x="614870" y="2774152"/>
                </a:cubicBezTo>
                <a:lnTo>
                  <a:pt x="0" y="2776283"/>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4" name="Google Shape;114;p8"/>
          <p:cNvSpPr/>
          <p:nvPr/>
        </p:nvSpPr>
        <p:spPr>
          <a:xfrm>
            <a:off x="1308154" y="-23727"/>
            <a:ext cx="9575694" cy="6905446"/>
          </a:xfrm>
          <a:custGeom>
            <a:avLst/>
            <a:gdLst/>
            <a:ahLst/>
            <a:cxnLst/>
            <a:rect l="l" t="t" r="r" b="b"/>
            <a:pathLst>
              <a:path w="5559184" h="4008967" extrusionOk="0">
                <a:moveTo>
                  <a:pt x="0" y="2114184"/>
                </a:moveTo>
                <a:cubicBezTo>
                  <a:pt x="0" y="1067722"/>
                  <a:pt x="1260787" y="697421"/>
                  <a:pt x="2635736" y="219400"/>
                </a:cubicBezTo>
                <a:cubicBezTo>
                  <a:pt x="4787647" y="-528739"/>
                  <a:pt x="5559185" y="792548"/>
                  <a:pt x="5559185" y="1839011"/>
                </a:cubicBezTo>
                <a:cubicBezTo>
                  <a:pt x="5559185" y="2885467"/>
                  <a:pt x="4091416" y="4008968"/>
                  <a:pt x="2635736" y="4008968"/>
                </a:cubicBezTo>
                <a:cubicBezTo>
                  <a:pt x="1180057" y="4008968"/>
                  <a:pt x="0" y="3160647"/>
                  <a:pt x="0" y="2114184"/>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5" name="Google Shape;115;p8"/>
          <p:cNvSpPr txBox="1">
            <a:spLocks noGrp="1"/>
          </p:cNvSpPr>
          <p:nvPr>
            <p:ph type="title"/>
          </p:nvPr>
        </p:nvSpPr>
        <p:spPr>
          <a:xfrm>
            <a:off x="2080500" y="2244975"/>
            <a:ext cx="8031000" cy="3160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5000"/>
              <a:buNone/>
              <a:defRPr sz="5000">
                <a:solidFill>
                  <a:schemeClr val="accent1"/>
                </a:solidFill>
              </a:defRPr>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endParaRPr/>
          </a:p>
        </p:txBody>
      </p:sp>
      <p:sp>
        <p:nvSpPr>
          <p:cNvPr id="116" name="Google Shape;116;p8"/>
          <p:cNvSpPr txBox="1">
            <a:spLocks noGrp="1"/>
          </p:cNvSpPr>
          <p:nvPr>
            <p:ph type="subTitle" idx="1"/>
          </p:nvPr>
        </p:nvSpPr>
        <p:spPr>
          <a:xfrm>
            <a:off x="4524725" y="5730325"/>
            <a:ext cx="3429000" cy="717900"/>
          </a:xfrm>
          <a:prstGeom prst="rect">
            <a:avLst/>
          </a:prstGeom>
        </p:spPr>
        <p:txBody>
          <a:bodyPr spcFirstLastPara="1" wrap="square" lIns="121900" tIns="121900" rIns="121900" bIns="121900" anchor="b" anchorCtr="0">
            <a:noAutofit/>
          </a:bodyPr>
          <a:lstStyle>
            <a:lvl1pPr lvl="0" algn="r" rtl="0">
              <a:lnSpc>
                <a:spcPct val="100000"/>
              </a:lnSpc>
              <a:spcBef>
                <a:spcPts val="0"/>
              </a:spcBef>
              <a:spcAft>
                <a:spcPts val="0"/>
              </a:spcAft>
              <a:buSzPts val="2000"/>
              <a:buNone/>
              <a:defRPr/>
            </a:lvl1pPr>
            <a:lvl2pPr lvl="1" algn="r" rtl="0">
              <a:lnSpc>
                <a:spcPct val="100000"/>
              </a:lnSpc>
              <a:spcBef>
                <a:spcPts val="0"/>
              </a:spcBef>
              <a:spcAft>
                <a:spcPts val="0"/>
              </a:spcAft>
              <a:buSzPts val="2000"/>
              <a:buNone/>
              <a:defRPr/>
            </a:lvl2pPr>
            <a:lvl3pPr lvl="2" algn="r" rtl="0">
              <a:lnSpc>
                <a:spcPct val="100000"/>
              </a:lnSpc>
              <a:spcBef>
                <a:spcPts val="0"/>
              </a:spcBef>
              <a:spcAft>
                <a:spcPts val="0"/>
              </a:spcAft>
              <a:buSzPts val="2000"/>
              <a:buNone/>
              <a:defRPr/>
            </a:lvl3pPr>
            <a:lvl4pPr lvl="3" algn="r" rtl="0">
              <a:lnSpc>
                <a:spcPct val="100000"/>
              </a:lnSpc>
              <a:spcBef>
                <a:spcPts val="0"/>
              </a:spcBef>
              <a:spcAft>
                <a:spcPts val="0"/>
              </a:spcAft>
              <a:buSzPts val="2000"/>
              <a:buNone/>
              <a:defRPr/>
            </a:lvl4pPr>
            <a:lvl5pPr lvl="4" algn="r" rtl="0">
              <a:lnSpc>
                <a:spcPct val="100000"/>
              </a:lnSpc>
              <a:spcBef>
                <a:spcPts val="0"/>
              </a:spcBef>
              <a:spcAft>
                <a:spcPts val="0"/>
              </a:spcAft>
              <a:buSzPts val="2000"/>
              <a:buNone/>
              <a:defRPr/>
            </a:lvl5pPr>
            <a:lvl6pPr lvl="5" algn="r" rtl="0">
              <a:lnSpc>
                <a:spcPct val="100000"/>
              </a:lnSpc>
              <a:spcBef>
                <a:spcPts val="0"/>
              </a:spcBef>
              <a:spcAft>
                <a:spcPts val="0"/>
              </a:spcAft>
              <a:buSzPts val="2000"/>
              <a:buNone/>
              <a:defRPr/>
            </a:lvl6pPr>
            <a:lvl7pPr lvl="6" algn="r" rtl="0">
              <a:lnSpc>
                <a:spcPct val="100000"/>
              </a:lnSpc>
              <a:spcBef>
                <a:spcPts val="0"/>
              </a:spcBef>
              <a:spcAft>
                <a:spcPts val="0"/>
              </a:spcAft>
              <a:buSzPts val="2000"/>
              <a:buNone/>
              <a:defRPr/>
            </a:lvl7pPr>
            <a:lvl8pPr lvl="7" algn="r" rtl="0">
              <a:lnSpc>
                <a:spcPct val="100000"/>
              </a:lnSpc>
              <a:spcBef>
                <a:spcPts val="0"/>
              </a:spcBef>
              <a:spcAft>
                <a:spcPts val="0"/>
              </a:spcAft>
              <a:buSzPts val="2000"/>
              <a:buNone/>
              <a:defRPr/>
            </a:lvl8pPr>
            <a:lvl9pPr lvl="8" algn="r" rtl="0">
              <a:lnSpc>
                <a:spcPct val="100000"/>
              </a:lnSpc>
              <a:spcBef>
                <a:spcPts val="0"/>
              </a:spcBef>
              <a:spcAft>
                <a:spcPts val="0"/>
              </a:spcAft>
              <a:buSzPts val="2000"/>
              <a:buNone/>
              <a:defRPr/>
            </a:lvl9pPr>
          </a:lstStyle>
          <a:p>
            <a:endParaRPr/>
          </a:p>
        </p:txBody>
      </p:sp>
      <p:sp>
        <p:nvSpPr>
          <p:cNvPr id="117" name="Google Shape;117;p8"/>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08 Three columns">
  <p:cSld name="CUSTOM_8_1">
    <p:spTree>
      <p:nvGrpSpPr>
        <p:cNvPr id="1" name="Shape 118"/>
        <p:cNvGrpSpPr/>
        <p:nvPr/>
      </p:nvGrpSpPr>
      <p:grpSpPr>
        <a:xfrm>
          <a:off x="0" y="0"/>
          <a:ext cx="0" cy="0"/>
          <a:chOff x="0" y="0"/>
          <a:chExt cx="0" cy="0"/>
        </a:xfrm>
      </p:grpSpPr>
      <p:sp>
        <p:nvSpPr>
          <p:cNvPr id="119" name="Google Shape;119;p9"/>
          <p:cNvSpPr txBox="1">
            <a:spLocks noGrp="1"/>
          </p:cNvSpPr>
          <p:nvPr>
            <p:ph type="subTitle" idx="1"/>
          </p:nvPr>
        </p:nvSpPr>
        <p:spPr>
          <a:xfrm>
            <a:off x="1082527" y="3715875"/>
            <a:ext cx="28719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1"/>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20" name="Google Shape;120;p9"/>
          <p:cNvSpPr txBox="1">
            <a:spLocks noGrp="1"/>
          </p:cNvSpPr>
          <p:nvPr>
            <p:ph type="subTitle" idx="2"/>
          </p:nvPr>
        </p:nvSpPr>
        <p:spPr>
          <a:xfrm>
            <a:off x="4660052" y="3715875"/>
            <a:ext cx="28719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1"/>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21" name="Google Shape;121;p9"/>
          <p:cNvSpPr txBox="1">
            <a:spLocks noGrp="1"/>
          </p:cNvSpPr>
          <p:nvPr>
            <p:ph type="subTitle" idx="3"/>
          </p:nvPr>
        </p:nvSpPr>
        <p:spPr>
          <a:xfrm>
            <a:off x="8237577" y="3715875"/>
            <a:ext cx="2871600" cy="606900"/>
          </a:xfrm>
          <a:prstGeom prst="rect">
            <a:avLst/>
          </a:prstGeom>
        </p:spPr>
        <p:txBody>
          <a:bodyPr spcFirstLastPara="1" wrap="square" lIns="121900" tIns="121900" rIns="121900" bIns="121900" anchor="ctr" anchorCtr="0">
            <a:noAutofit/>
          </a:bodyPr>
          <a:lstStyle>
            <a:lvl1pPr lvl="0" algn="ctr" rtl="0">
              <a:lnSpc>
                <a:spcPct val="100000"/>
              </a:lnSpc>
              <a:spcBef>
                <a:spcPts val="0"/>
              </a:spcBef>
              <a:spcAft>
                <a:spcPts val="0"/>
              </a:spcAft>
              <a:buSzPts val="2100"/>
              <a:buNone/>
              <a:defRPr sz="2100" b="1"/>
            </a:lvl1pPr>
            <a:lvl2pPr lvl="1" rtl="0">
              <a:spcBef>
                <a:spcPts val="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22" name="Google Shape;122;p9"/>
          <p:cNvSpPr txBox="1">
            <a:spLocks noGrp="1"/>
          </p:cNvSpPr>
          <p:nvPr>
            <p:ph type="title"/>
          </p:nvPr>
        </p:nvSpPr>
        <p:spPr>
          <a:xfrm>
            <a:off x="1189050" y="517175"/>
            <a:ext cx="9707400" cy="763500"/>
          </a:xfrm>
          <a:prstGeom prst="rect">
            <a:avLst/>
          </a:prstGeom>
        </p:spPr>
        <p:txBody>
          <a:bodyPr spcFirstLastPara="1" wrap="square" lIns="121900" tIns="121900" rIns="121900" bIns="121900" anchor="ctr" anchorCtr="0">
            <a:noAutofit/>
          </a:bodyPr>
          <a:lstStyle>
            <a:lvl1pPr marL="0" marR="0" lvl="0" indent="0" algn="ctr" rtl="0">
              <a:lnSpc>
                <a:spcPct val="100000"/>
              </a:lnSpc>
              <a:spcBef>
                <a:spcPts val="0"/>
              </a:spcBef>
              <a:spcAft>
                <a:spcPts val="0"/>
              </a:spcAft>
              <a:buClr>
                <a:schemeClr val="dk1"/>
              </a:buClr>
              <a:buSzPts val="4000"/>
              <a:buFont typeface="Aldrich"/>
              <a:buNone/>
              <a:defRPr/>
            </a:lvl1pPr>
            <a:lvl2pPr lvl="1"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23" name="Google Shape;123;p9"/>
          <p:cNvSpPr txBox="1">
            <a:spLocks noGrp="1"/>
          </p:cNvSpPr>
          <p:nvPr>
            <p:ph type="body" idx="4"/>
          </p:nvPr>
        </p:nvSpPr>
        <p:spPr>
          <a:xfrm>
            <a:off x="1082525" y="4281578"/>
            <a:ext cx="2871900" cy="16641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sp>
        <p:nvSpPr>
          <p:cNvPr id="124" name="Google Shape;124;p9"/>
          <p:cNvSpPr txBox="1">
            <a:spLocks noGrp="1"/>
          </p:cNvSpPr>
          <p:nvPr>
            <p:ph type="body" idx="5"/>
          </p:nvPr>
        </p:nvSpPr>
        <p:spPr>
          <a:xfrm>
            <a:off x="4660050" y="4281577"/>
            <a:ext cx="2871900" cy="16608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sp>
        <p:nvSpPr>
          <p:cNvPr id="125" name="Google Shape;125;p9"/>
          <p:cNvSpPr txBox="1">
            <a:spLocks noGrp="1"/>
          </p:cNvSpPr>
          <p:nvPr>
            <p:ph type="body" idx="6"/>
          </p:nvPr>
        </p:nvSpPr>
        <p:spPr>
          <a:xfrm>
            <a:off x="8237575" y="4281578"/>
            <a:ext cx="2871900" cy="1660800"/>
          </a:xfrm>
          <a:prstGeom prst="rect">
            <a:avLst/>
          </a:prstGeom>
        </p:spPr>
        <p:txBody>
          <a:bodyPr spcFirstLastPara="1" wrap="square" lIns="121900" tIns="121900" rIns="121900" bIns="121900" anchor="t" anchorCtr="0">
            <a:noAutofit/>
          </a:bodyPr>
          <a:lstStyle>
            <a:lvl1pPr marL="457200" lvl="0" indent="-336550" algn="ctr" rtl="0">
              <a:spcBef>
                <a:spcPts val="0"/>
              </a:spcBef>
              <a:spcAft>
                <a:spcPts val="0"/>
              </a:spcAft>
              <a:buSzPts val="1700"/>
              <a:buChar char="●"/>
              <a:defRPr sz="1700"/>
            </a:lvl1pPr>
            <a:lvl2pPr marL="914400" lvl="1" indent="-336550" rtl="0">
              <a:spcBef>
                <a:spcPts val="0"/>
              </a:spcBef>
              <a:spcAft>
                <a:spcPts val="0"/>
              </a:spcAft>
              <a:buSzPts val="1700"/>
              <a:buChar char="○"/>
              <a:defRPr sz="1700"/>
            </a:lvl2pPr>
            <a:lvl3pPr marL="1371600" lvl="2" indent="-336550" rtl="0">
              <a:spcBef>
                <a:spcPts val="2100"/>
              </a:spcBef>
              <a:spcAft>
                <a:spcPts val="0"/>
              </a:spcAft>
              <a:buSzPts val="1700"/>
              <a:buChar char="■"/>
              <a:defRPr sz="1700"/>
            </a:lvl3pPr>
            <a:lvl4pPr marL="1828800" lvl="3" indent="-336550" rtl="0">
              <a:spcBef>
                <a:spcPts val="2100"/>
              </a:spcBef>
              <a:spcAft>
                <a:spcPts val="0"/>
              </a:spcAft>
              <a:buSzPts val="1700"/>
              <a:buChar char="●"/>
              <a:defRPr sz="1700"/>
            </a:lvl4pPr>
            <a:lvl5pPr marL="2286000" lvl="4" indent="-336550" rtl="0">
              <a:spcBef>
                <a:spcPts val="2100"/>
              </a:spcBef>
              <a:spcAft>
                <a:spcPts val="0"/>
              </a:spcAft>
              <a:buSzPts val="1700"/>
              <a:buChar char="○"/>
              <a:defRPr sz="1700"/>
            </a:lvl5pPr>
            <a:lvl6pPr marL="2743200" lvl="5" indent="-336550" rtl="0">
              <a:spcBef>
                <a:spcPts val="2100"/>
              </a:spcBef>
              <a:spcAft>
                <a:spcPts val="0"/>
              </a:spcAft>
              <a:buSzPts val="1700"/>
              <a:buChar char="■"/>
              <a:defRPr sz="1700"/>
            </a:lvl6pPr>
            <a:lvl7pPr marL="3200400" lvl="6" indent="-336550" rtl="0">
              <a:spcBef>
                <a:spcPts val="2100"/>
              </a:spcBef>
              <a:spcAft>
                <a:spcPts val="0"/>
              </a:spcAft>
              <a:buSzPts val="1700"/>
              <a:buChar char="●"/>
              <a:defRPr sz="1700"/>
            </a:lvl7pPr>
            <a:lvl8pPr marL="3657600" lvl="7" indent="-336550" rtl="0">
              <a:spcBef>
                <a:spcPts val="2100"/>
              </a:spcBef>
              <a:spcAft>
                <a:spcPts val="0"/>
              </a:spcAft>
              <a:buSzPts val="1700"/>
              <a:buChar char="○"/>
              <a:defRPr sz="1700"/>
            </a:lvl8pPr>
            <a:lvl9pPr marL="4114800" lvl="8" indent="-336550" rtl="0">
              <a:spcBef>
                <a:spcPts val="2100"/>
              </a:spcBef>
              <a:spcAft>
                <a:spcPts val="2100"/>
              </a:spcAft>
              <a:buSzPts val="1700"/>
              <a:buChar char="■"/>
              <a:defRPr sz="1700"/>
            </a:lvl9pPr>
          </a:lstStyle>
          <a:p>
            <a:endParaRPr/>
          </a:p>
        </p:txBody>
      </p:sp>
      <p:grpSp>
        <p:nvGrpSpPr>
          <p:cNvPr id="126" name="Google Shape;126;p9"/>
          <p:cNvGrpSpPr/>
          <p:nvPr/>
        </p:nvGrpSpPr>
        <p:grpSpPr>
          <a:xfrm flipH="1">
            <a:off x="-381" y="-6"/>
            <a:ext cx="3044936" cy="2152725"/>
            <a:chOff x="5490052" y="-123201"/>
            <a:chExt cx="2254840" cy="1594139"/>
          </a:xfrm>
        </p:grpSpPr>
        <p:sp>
          <p:nvSpPr>
            <p:cNvPr id="127" name="Google Shape;127;p9"/>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8" name="Google Shape;128;p9"/>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9" name="Google Shape;129;p9"/>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0" name="Google Shape;130;p9"/>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31" name="Google Shape;131;p9"/>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09 Text and Image">
  <p:cSld name="CUSTOM_9">
    <p:spTree>
      <p:nvGrpSpPr>
        <p:cNvPr id="1" name="Shape 132"/>
        <p:cNvGrpSpPr/>
        <p:nvPr/>
      </p:nvGrpSpPr>
      <p:grpSpPr>
        <a:xfrm>
          <a:off x="0" y="0"/>
          <a:ext cx="0" cy="0"/>
          <a:chOff x="0" y="0"/>
          <a:chExt cx="0" cy="0"/>
        </a:xfrm>
      </p:grpSpPr>
      <p:sp>
        <p:nvSpPr>
          <p:cNvPr id="133" name="Google Shape;133;p10"/>
          <p:cNvSpPr txBox="1">
            <a:spLocks noGrp="1"/>
          </p:cNvSpPr>
          <p:nvPr>
            <p:ph type="title"/>
          </p:nvPr>
        </p:nvSpPr>
        <p:spPr>
          <a:xfrm>
            <a:off x="925500" y="1946013"/>
            <a:ext cx="5170500" cy="799200"/>
          </a:xfrm>
          <a:prstGeom prst="rect">
            <a:avLst/>
          </a:prstGeom>
        </p:spPr>
        <p:txBody>
          <a:bodyPr spcFirstLastPara="1" wrap="square" lIns="121900" tIns="121900" rIns="121900" bIns="121900" anchor="ctr" anchorCtr="0">
            <a:noAutofit/>
          </a:bodyPr>
          <a:lstStyle>
            <a:lvl1pPr lvl="0" rtl="0">
              <a:lnSpc>
                <a:spcPct val="80000"/>
              </a:lnSpc>
              <a:spcBef>
                <a:spcPts val="0"/>
              </a:spcBef>
              <a:spcAft>
                <a:spcPts val="0"/>
              </a:spcAft>
              <a:buSzPts val="6000"/>
              <a:buNone/>
              <a:defRPr/>
            </a:lvl1pPr>
            <a:lvl2pPr lvl="1" algn="r" rtl="0">
              <a:spcBef>
                <a:spcPts val="0"/>
              </a:spcBef>
              <a:spcAft>
                <a:spcPts val="0"/>
              </a:spcAft>
              <a:buSzPts val="15000"/>
              <a:buNone/>
              <a:defRPr sz="15000"/>
            </a:lvl2pPr>
            <a:lvl3pPr lvl="2" algn="r" rtl="0">
              <a:spcBef>
                <a:spcPts val="0"/>
              </a:spcBef>
              <a:spcAft>
                <a:spcPts val="0"/>
              </a:spcAft>
              <a:buSzPts val="15000"/>
              <a:buNone/>
              <a:defRPr sz="15000"/>
            </a:lvl3pPr>
            <a:lvl4pPr lvl="3" algn="r" rtl="0">
              <a:spcBef>
                <a:spcPts val="0"/>
              </a:spcBef>
              <a:spcAft>
                <a:spcPts val="0"/>
              </a:spcAft>
              <a:buSzPts val="15000"/>
              <a:buNone/>
              <a:defRPr sz="15000"/>
            </a:lvl4pPr>
            <a:lvl5pPr lvl="4" algn="r" rtl="0">
              <a:spcBef>
                <a:spcPts val="0"/>
              </a:spcBef>
              <a:spcAft>
                <a:spcPts val="0"/>
              </a:spcAft>
              <a:buSzPts val="15000"/>
              <a:buNone/>
              <a:defRPr sz="15000"/>
            </a:lvl5pPr>
            <a:lvl6pPr lvl="5" algn="r" rtl="0">
              <a:spcBef>
                <a:spcPts val="0"/>
              </a:spcBef>
              <a:spcAft>
                <a:spcPts val="0"/>
              </a:spcAft>
              <a:buSzPts val="15000"/>
              <a:buNone/>
              <a:defRPr sz="15000"/>
            </a:lvl6pPr>
            <a:lvl7pPr lvl="6" algn="r" rtl="0">
              <a:spcBef>
                <a:spcPts val="0"/>
              </a:spcBef>
              <a:spcAft>
                <a:spcPts val="0"/>
              </a:spcAft>
              <a:buSzPts val="15000"/>
              <a:buNone/>
              <a:defRPr sz="15000"/>
            </a:lvl7pPr>
            <a:lvl8pPr lvl="7" algn="r" rtl="0">
              <a:spcBef>
                <a:spcPts val="0"/>
              </a:spcBef>
              <a:spcAft>
                <a:spcPts val="0"/>
              </a:spcAft>
              <a:buSzPts val="15000"/>
              <a:buNone/>
              <a:defRPr sz="15000"/>
            </a:lvl8pPr>
            <a:lvl9pPr lvl="8" algn="r" rtl="0">
              <a:spcBef>
                <a:spcPts val="0"/>
              </a:spcBef>
              <a:spcAft>
                <a:spcPts val="0"/>
              </a:spcAft>
              <a:buSzPts val="15000"/>
              <a:buNone/>
              <a:defRPr sz="15000"/>
            </a:lvl9pPr>
          </a:lstStyle>
          <a:p>
            <a:endParaRPr/>
          </a:p>
        </p:txBody>
      </p:sp>
      <p:sp>
        <p:nvSpPr>
          <p:cNvPr id="134" name="Google Shape;134;p10"/>
          <p:cNvSpPr txBox="1">
            <a:spLocks noGrp="1"/>
          </p:cNvSpPr>
          <p:nvPr>
            <p:ph type="subTitle" idx="1"/>
          </p:nvPr>
        </p:nvSpPr>
        <p:spPr>
          <a:xfrm>
            <a:off x="439850" y="4343238"/>
            <a:ext cx="3875100" cy="717900"/>
          </a:xfrm>
          <a:prstGeom prst="rect">
            <a:avLst/>
          </a:prstGeom>
        </p:spPr>
        <p:txBody>
          <a:bodyPr spcFirstLastPara="1" wrap="square" lIns="121900" tIns="121900" rIns="121900" bIns="121900" anchor="t" anchorCtr="0">
            <a:noAutofit/>
          </a:bodyPr>
          <a:lstStyle>
            <a:lvl1pPr lvl="0" algn="r" rtl="0">
              <a:spcBef>
                <a:spcPts val="0"/>
              </a:spcBef>
              <a:spcAft>
                <a:spcPts val="0"/>
              </a:spcAft>
              <a:buSzPts val="1800"/>
              <a:buNone/>
              <a:defRPr sz="1800"/>
            </a:lvl1pPr>
            <a:lvl2pPr lvl="1" algn="r" rtl="0">
              <a:spcBef>
                <a:spcPts val="2100"/>
              </a:spcBef>
              <a:spcAft>
                <a:spcPts val="0"/>
              </a:spcAft>
              <a:buSzPts val="1800"/>
              <a:buNone/>
              <a:defRPr sz="1800"/>
            </a:lvl2pPr>
            <a:lvl3pPr lvl="2" algn="r" rtl="0">
              <a:spcBef>
                <a:spcPts val="2100"/>
              </a:spcBef>
              <a:spcAft>
                <a:spcPts val="0"/>
              </a:spcAft>
              <a:buSzPts val="1800"/>
              <a:buNone/>
              <a:defRPr sz="1800"/>
            </a:lvl3pPr>
            <a:lvl4pPr lvl="3" algn="r" rtl="0">
              <a:spcBef>
                <a:spcPts val="2100"/>
              </a:spcBef>
              <a:spcAft>
                <a:spcPts val="0"/>
              </a:spcAft>
              <a:buSzPts val="1800"/>
              <a:buNone/>
              <a:defRPr sz="1800"/>
            </a:lvl4pPr>
            <a:lvl5pPr lvl="4" algn="r" rtl="0">
              <a:spcBef>
                <a:spcPts val="2100"/>
              </a:spcBef>
              <a:spcAft>
                <a:spcPts val="0"/>
              </a:spcAft>
              <a:buSzPts val="1800"/>
              <a:buNone/>
              <a:defRPr sz="1800"/>
            </a:lvl5pPr>
            <a:lvl6pPr lvl="5" algn="r" rtl="0">
              <a:spcBef>
                <a:spcPts val="2100"/>
              </a:spcBef>
              <a:spcAft>
                <a:spcPts val="0"/>
              </a:spcAft>
              <a:buSzPts val="1800"/>
              <a:buNone/>
              <a:defRPr sz="1800"/>
            </a:lvl6pPr>
            <a:lvl7pPr lvl="6" algn="r" rtl="0">
              <a:spcBef>
                <a:spcPts val="2100"/>
              </a:spcBef>
              <a:spcAft>
                <a:spcPts val="0"/>
              </a:spcAft>
              <a:buSzPts val="1800"/>
              <a:buNone/>
              <a:defRPr sz="1800"/>
            </a:lvl7pPr>
            <a:lvl8pPr lvl="7" algn="r" rtl="0">
              <a:spcBef>
                <a:spcPts val="2100"/>
              </a:spcBef>
              <a:spcAft>
                <a:spcPts val="0"/>
              </a:spcAft>
              <a:buSzPts val="1800"/>
              <a:buNone/>
              <a:defRPr sz="1800"/>
            </a:lvl8pPr>
            <a:lvl9pPr lvl="8" algn="r" rtl="0">
              <a:spcBef>
                <a:spcPts val="2100"/>
              </a:spcBef>
              <a:spcAft>
                <a:spcPts val="2100"/>
              </a:spcAft>
              <a:buSzPts val="1800"/>
              <a:buNone/>
              <a:defRPr sz="1800"/>
            </a:lvl9pPr>
          </a:lstStyle>
          <a:p>
            <a:endParaRPr/>
          </a:p>
        </p:txBody>
      </p:sp>
      <p:sp>
        <p:nvSpPr>
          <p:cNvPr id="135" name="Google Shape;135;p10"/>
          <p:cNvSpPr>
            <a:spLocks noGrp="1"/>
          </p:cNvSpPr>
          <p:nvPr>
            <p:ph type="pic" idx="2"/>
          </p:nvPr>
        </p:nvSpPr>
        <p:spPr>
          <a:xfrm>
            <a:off x="4572000" y="1040950"/>
            <a:ext cx="6981900" cy="4476900"/>
          </a:xfrm>
          <a:prstGeom prst="rect">
            <a:avLst/>
          </a:prstGeom>
          <a:noFill/>
          <a:ln>
            <a:noFill/>
          </a:ln>
        </p:spPr>
      </p:sp>
      <p:sp>
        <p:nvSpPr>
          <p:cNvPr id="136" name="Google Shape;136;p10"/>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010 Timeline">
  <p:cSld name="CUSTOM_14">
    <p:spTree>
      <p:nvGrpSpPr>
        <p:cNvPr id="1" name="Shape 137"/>
        <p:cNvGrpSpPr/>
        <p:nvPr/>
      </p:nvGrpSpPr>
      <p:grpSpPr>
        <a:xfrm>
          <a:off x="0" y="0"/>
          <a:ext cx="0" cy="0"/>
          <a:chOff x="0" y="0"/>
          <a:chExt cx="0" cy="0"/>
        </a:xfrm>
      </p:grpSpPr>
      <p:grpSp>
        <p:nvGrpSpPr>
          <p:cNvPr id="138" name="Google Shape;138;p11"/>
          <p:cNvGrpSpPr/>
          <p:nvPr/>
        </p:nvGrpSpPr>
        <p:grpSpPr>
          <a:xfrm>
            <a:off x="9147069" y="-6"/>
            <a:ext cx="3044936" cy="2152725"/>
            <a:chOff x="5490052" y="-123201"/>
            <a:chExt cx="2254840" cy="1594139"/>
          </a:xfrm>
        </p:grpSpPr>
        <p:sp>
          <p:nvSpPr>
            <p:cNvPr id="139" name="Google Shape;139;p11"/>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0" name="Google Shape;140;p11"/>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1" name="Google Shape;141;p11"/>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2" name="Google Shape;142;p11"/>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43" name="Google Shape;143;p11"/>
          <p:cNvSpPr txBox="1">
            <a:spLocks noGrp="1"/>
          </p:cNvSpPr>
          <p:nvPr>
            <p:ph type="subTitle" idx="1"/>
          </p:nvPr>
        </p:nvSpPr>
        <p:spPr>
          <a:xfrm>
            <a:off x="415600" y="2316000"/>
            <a:ext cx="1997700" cy="6069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200"/>
              <a:buNone/>
              <a:defRPr sz="2200" b="1"/>
            </a:lvl1pPr>
            <a:lvl2pPr lvl="1" algn="ctr" rtl="0">
              <a:spcBef>
                <a:spcPts val="0"/>
              </a:spcBef>
              <a:spcAft>
                <a:spcPts val="0"/>
              </a:spcAft>
              <a:buSzPts val="2200"/>
              <a:buNone/>
              <a:defRPr sz="2200" b="1"/>
            </a:lvl2pPr>
            <a:lvl3pPr lvl="2" algn="ctr" rtl="0">
              <a:spcBef>
                <a:spcPts val="2100"/>
              </a:spcBef>
              <a:spcAft>
                <a:spcPts val="0"/>
              </a:spcAft>
              <a:buSzPts val="2200"/>
              <a:buNone/>
              <a:defRPr sz="2200" b="1"/>
            </a:lvl3pPr>
            <a:lvl4pPr lvl="3" algn="ctr" rtl="0">
              <a:spcBef>
                <a:spcPts val="2100"/>
              </a:spcBef>
              <a:spcAft>
                <a:spcPts val="0"/>
              </a:spcAft>
              <a:buSzPts val="2200"/>
              <a:buNone/>
              <a:defRPr sz="2200" b="1"/>
            </a:lvl4pPr>
            <a:lvl5pPr lvl="4" algn="ctr" rtl="0">
              <a:spcBef>
                <a:spcPts val="2100"/>
              </a:spcBef>
              <a:spcAft>
                <a:spcPts val="0"/>
              </a:spcAft>
              <a:buSzPts val="2200"/>
              <a:buNone/>
              <a:defRPr sz="2200" b="1"/>
            </a:lvl5pPr>
            <a:lvl6pPr lvl="5" algn="ctr" rtl="0">
              <a:spcBef>
                <a:spcPts val="2100"/>
              </a:spcBef>
              <a:spcAft>
                <a:spcPts val="0"/>
              </a:spcAft>
              <a:buSzPts val="2200"/>
              <a:buNone/>
              <a:defRPr sz="2200" b="1"/>
            </a:lvl6pPr>
            <a:lvl7pPr lvl="6" algn="ctr" rtl="0">
              <a:spcBef>
                <a:spcPts val="2100"/>
              </a:spcBef>
              <a:spcAft>
                <a:spcPts val="0"/>
              </a:spcAft>
              <a:buSzPts val="2200"/>
              <a:buNone/>
              <a:defRPr sz="2200" b="1"/>
            </a:lvl7pPr>
            <a:lvl8pPr lvl="7" algn="ctr" rtl="0">
              <a:spcBef>
                <a:spcPts val="2100"/>
              </a:spcBef>
              <a:spcAft>
                <a:spcPts val="0"/>
              </a:spcAft>
              <a:buSzPts val="2200"/>
              <a:buNone/>
              <a:defRPr sz="2200" b="1"/>
            </a:lvl8pPr>
            <a:lvl9pPr lvl="8" algn="ctr" rtl="0">
              <a:spcBef>
                <a:spcPts val="2100"/>
              </a:spcBef>
              <a:spcAft>
                <a:spcPts val="2100"/>
              </a:spcAft>
              <a:buSzPts val="2200"/>
              <a:buNone/>
              <a:defRPr sz="2200" b="1"/>
            </a:lvl9pPr>
          </a:lstStyle>
          <a:p>
            <a:endParaRPr/>
          </a:p>
        </p:txBody>
      </p:sp>
      <p:sp>
        <p:nvSpPr>
          <p:cNvPr id="144" name="Google Shape;144;p11"/>
          <p:cNvSpPr txBox="1">
            <a:spLocks noGrp="1"/>
          </p:cNvSpPr>
          <p:nvPr>
            <p:ph type="subTitle" idx="2"/>
          </p:nvPr>
        </p:nvSpPr>
        <p:spPr>
          <a:xfrm>
            <a:off x="2775377" y="2316000"/>
            <a:ext cx="1997700" cy="6069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200"/>
              <a:buNone/>
              <a:defRPr sz="2200" b="1"/>
            </a:lvl1pPr>
            <a:lvl2pPr lvl="1" algn="ctr" rtl="0">
              <a:spcBef>
                <a:spcPts val="0"/>
              </a:spcBef>
              <a:spcAft>
                <a:spcPts val="0"/>
              </a:spcAft>
              <a:buSzPts val="2200"/>
              <a:buNone/>
              <a:defRPr sz="2200" b="1"/>
            </a:lvl2pPr>
            <a:lvl3pPr lvl="2" algn="ctr" rtl="0">
              <a:spcBef>
                <a:spcPts val="2100"/>
              </a:spcBef>
              <a:spcAft>
                <a:spcPts val="0"/>
              </a:spcAft>
              <a:buSzPts val="2200"/>
              <a:buNone/>
              <a:defRPr sz="2200" b="1"/>
            </a:lvl3pPr>
            <a:lvl4pPr lvl="3" algn="ctr" rtl="0">
              <a:spcBef>
                <a:spcPts val="2100"/>
              </a:spcBef>
              <a:spcAft>
                <a:spcPts val="0"/>
              </a:spcAft>
              <a:buSzPts val="2200"/>
              <a:buNone/>
              <a:defRPr sz="2200" b="1"/>
            </a:lvl4pPr>
            <a:lvl5pPr lvl="4" algn="ctr" rtl="0">
              <a:spcBef>
                <a:spcPts val="2100"/>
              </a:spcBef>
              <a:spcAft>
                <a:spcPts val="0"/>
              </a:spcAft>
              <a:buSzPts val="2200"/>
              <a:buNone/>
              <a:defRPr sz="2200" b="1"/>
            </a:lvl5pPr>
            <a:lvl6pPr lvl="5" algn="ctr" rtl="0">
              <a:spcBef>
                <a:spcPts val="2100"/>
              </a:spcBef>
              <a:spcAft>
                <a:spcPts val="0"/>
              </a:spcAft>
              <a:buSzPts val="2200"/>
              <a:buNone/>
              <a:defRPr sz="2200" b="1"/>
            </a:lvl6pPr>
            <a:lvl7pPr lvl="6" algn="ctr" rtl="0">
              <a:spcBef>
                <a:spcPts val="2100"/>
              </a:spcBef>
              <a:spcAft>
                <a:spcPts val="0"/>
              </a:spcAft>
              <a:buSzPts val="2200"/>
              <a:buNone/>
              <a:defRPr sz="2200" b="1"/>
            </a:lvl7pPr>
            <a:lvl8pPr lvl="7" algn="ctr" rtl="0">
              <a:spcBef>
                <a:spcPts val="2100"/>
              </a:spcBef>
              <a:spcAft>
                <a:spcPts val="0"/>
              </a:spcAft>
              <a:buSzPts val="2200"/>
              <a:buNone/>
              <a:defRPr sz="2200" b="1"/>
            </a:lvl8pPr>
            <a:lvl9pPr lvl="8" algn="ctr" rtl="0">
              <a:spcBef>
                <a:spcPts val="2100"/>
              </a:spcBef>
              <a:spcAft>
                <a:spcPts val="2100"/>
              </a:spcAft>
              <a:buSzPts val="2200"/>
              <a:buNone/>
              <a:defRPr sz="2200" b="1"/>
            </a:lvl9pPr>
          </a:lstStyle>
          <a:p>
            <a:endParaRPr/>
          </a:p>
        </p:txBody>
      </p:sp>
      <p:sp>
        <p:nvSpPr>
          <p:cNvPr id="145" name="Google Shape;145;p11"/>
          <p:cNvSpPr txBox="1">
            <a:spLocks noGrp="1"/>
          </p:cNvSpPr>
          <p:nvPr>
            <p:ph type="subTitle" idx="3"/>
          </p:nvPr>
        </p:nvSpPr>
        <p:spPr>
          <a:xfrm>
            <a:off x="5135153" y="2316000"/>
            <a:ext cx="1997700" cy="6069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200"/>
              <a:buNone/>
              <a:defRPr sz="2200" b="1"/>
            </a:lvl1pPr>
            <a:lvl2pPr lvl="1" algn="ctr" rtl="0">
              <a:spcBef>
                <a:spcPts val="0"/>
              </a:spcBef>
              <a:spcAft>
                <a:spcPts val="0"/>
              </a:spcAft>
              <a:buSzPts val="2200"/>
              <a:buNone/>
              <a:defRPr sz="2200" b="1"/>
            </a:lvl2pPr>
            <a:lvl3pPr lvl="2" algn="ctr" rtl="0">
              <a:spcBef>
                <a:spcPts val="2100"/>
              </a:spcBef>
              <a:spcAft>
                <a:spcPts val="0"/>
              </a:spcAft>
              <a:buSzPts val="2200"/>
              <a:buNone/>
              <a:defRPr sz="2200" b="1"/>
            </a:lvl3pPr>
            <a:lvl4pPr lvl="3" algn="ctr" rtl="0">
              <a:spcBef>
                <a:spcPts val="2100"/>
              </a:spcBef>
              <a:spcAft>
                <a:spcPts val="0"/>
              </a:spcAft>
              <a:buSzPts val="2200"/>
              <a:buNone/>
              <a:defRPr sz="2200" b="1"/>
            </a:lvl4pPr>
            <a:lvl5pPr lvl="4" algn="ctr" rtl="0">
              <a:spcBef>
                <a:spcPts val="2100"/>
              </a:spcBef>
              <a:spcAft>
                <a:spcPts val="0"/>
              </a:spcAft>
              <a:buSzPts val="2200"/>
              <a:buNone/>
              <a:defRPr sz="2200" b="1"/>
            </a:lvl5pPr>
            <a:lvl6pPr lvl="5" algn="ctr" rtl="0">
              <a:spcBef>
                <a:spcPts val="2100"/>
              </a:spcBef>
              <a:spcAft>
                <a:spcPts val="0"/>
              </a:spcAft>
              <a:buSzPts val="2200"/>
              <a:buNone/>
              <a:defRPr sz="2200" b="1"/>
            </a:lvl6pPr>
            <a:lvl7pPr lvl="6" algn="ctr" rtl="0">
              <a:spcBef>
                <a:spcPts val="2100"/>
              </a:spcBef>
              <a:spcAft>
                <a:spcPts val="0"/>
              </a:spcAft>
              <a:buSzPts val="2200"/>
              <a:buNone/>
              <a:defRPr sz="2200" b="1"/>
            </a:lvl7pPr>
            <a:lvl8pPr lvl="7" algn="ctr" rtl="0">
              <a:spcBef>
                <a:spcPts val="2100"/>
              </a:spcBef>
              <a:spcAft>
                <a:spcPts val="0"/>
              </a:spcAft>
              <a:buSzPts val="2200"/>
              <a:buNone/>
              <a:defRPr sz="2200" b="1"/>
            </a:lvl8pPr>
            <a:lvl9pPr lvl="8" algn="ctr" rtl="0">
              <a:spcBef>
                <a:spcPts val="2100"/>
              </a:spcBef>
              <a:spcAft>
                <a:spcPts val="2100"/>
              </a:spcAft>
              <a:buSzPts val="2200"/>
              <a:buNone/>
              <a:defRPr sz="2200" b="1"/>
            </a:lvl9pPr>
          </a:lstStyle>
          <a:p>
            <a:endParaRPr/>
          </a:p>
        </p:txBody>
      </p:sp>
      <p:sp>
        <p:nvSpPr>
          <p:cNvPr id="146" name="Google Shape;146;p11"/>
          <p:cNvSpPr txBox="1">
            <a:spLocks noGrp="1"/>
          </p:cNvSpPr>
          <p:nvPr>
            <p:ph type="subTitle" idx="4"/>
          </p:nvPr>
        </p:nvSpPr>
        <p:spPr>
          <a:xfrm>
            <a:off x="7494930" y="2316000"/>
            <a:ext cx="1997700" cy="6069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200"/>
              <a:buNone/>
              <a:defRPr sz="2200" b="1"/>
            </a:lvl1pPr>
            <a:lvl2pPr lvl="1" algn="ctr" rtl="0">
              <a:spcBef>
                <a:spcPts val="0"/>
              </a:spcBef>
              <a:spcAft>
                <a:spcPts val="0"/>
              </a:spcAft>
              <a:buSzPts val="2200"/>
              <a:buNone/>
              <a:defRPr sz="2200" b="1"/>
            </a:lvl2pPr>
            <a:lvl3pPr lvl="2" algn="ctr" rtl="0">
              <a:spcBef>
                <a:spcPts val="2100"/>
              </a:spcBef>
              <a:spcAft>
                <a:spcPts val="0"/>
              </a:spcAft>
              <a:buSzPts val="2200"/>
              <a:buNone/>
              <a:defRPr sz="2200" b="1"/>
            </a:lvl3pPr>
            <a:lvl4pPr lvl="3" algn="ctr" rtl="0">
              <a:spcBef>
                <a:spcPts val="2100"/>
              </a:spcBef>
              <a:spcAft>
                <a:spcPts val="0"/>
              </a:spcAft>
              <a:buSzPts val="2200"/>
              <a:buNone/>
              <a:defRPr sz="2200" b="1"/>
            </a:lvl4pPr>
            <a:lvl5pPr lvl="4" algn="ctr" rtl="0">
              <a:spcBef>
                <a:spcPts val="2100"/>
              </a:spcBef>
              <a:spcAft>
                <a:spcPts val="0"/>
              </a:spcAft>
              <a:buSzPts val="2200"/>
              <a:buNone/>
              <a:defRPr sz="2200" b="1"/>
            </a:lvl5pPr>
            <a:lvl6pPr lvl="5" algn="ctr" rtl="0">
              <a:spcBef>
                <a:spcPts val="2100"/>
              </a:spcBef>
              <a:spcAft>
                <a:spcPts val="0"/>
              </a:spcAft>
              <a:buSzPts val="2200"/>
              <a:buNone/>
              <a:defRPr sz="2200" b="1"/>
            </a:lvl6pPr>
            <a:lvl7pPr lvl="6" algn="ctr" rtl="0">
              <a:spcBef>
                <a:spcPts val="2100"/>
              </a:spcBef>
              <a:spcAft>
                <a:spcPts val="0"/>
              </a:spcAft>
              <a:buSzPts val="2200"/>
              <a:buNone/>
              <a:defRPr sz="2200" b="1"/>
            </a:lvl7pPr>
            <a:lvl8pPr lvl="7" algn="ctr" rtl="0">
              <a:spcBef>
                <a:spcPts val="2100"/>
              </a:spcBef>
              <a:spcAft>
                <a:spcPts val="0"/>
              </a:spcAft>
              <a:buSzPts val="2200"/>
              <a:buNone/>
              <a:defRPr sz="2200" b="1"/>
            </a:lvl8pPr>
            <a:lvl9pPr lvl="8" algn="ctr" rtl="0">
              <a:spcBef>
                <a:spcPts val="2100"/>
              </a:spcBef>
              <a:spcAft>
                <a:spcPts val="2100"/>
              </a:spcAft>
              <a:buSzPts val="2200"/>
              <a:buNone/>
              <a:defRPr sz="2200" b="1"/>
            </a:lvl9pPr>
          </a:lstStyle>
          <a:p>
            <a:endParaRPr/>
          </a:p>
        </p:txBody>
      </p:sp>
      <p:sp>
        <p:nvSpPr>
          <p:cNvPr id="147" name="Google Shape;147;p11"/>
          <p:cNvSpPr txBox="1">
            <a:spLocks noGrp="1"/>
          </p:cNvSpPr>
          <p:nvPr>
            <p:ph type="subTitle" idx="5"/>
          </p:nvPr>
        </p:nvSpPr>
        <p:spPr>
          <a:xfrm>
            <a:off x="9854707" y="2316000"/>
            <a:ext cx="1997700" cy="6069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200"/>
              <a:buNone/>
              <a:defRPr sz="2200" b="1"/>
            </a:lvl1pPr>
            <a:lvl2pPr lvl="1" algn="ctr" rtl="0">
              <a:spcBef>
                <a:spcPts val="0"/>
              </a:spcBef>
              <a:spcAft>
                <a:spcPts val="0"/>
              </a:spcAft>
              <a:buSzPts val="2200"/>
              <a:buNone/>
              <a:defRPr sz="2200" b="1"/>
            </a:lvl2pPr>
            <a:lvl3pPr lvl="2" algn="ctr" rtl="0">
              <a:spcBef>
                <a:spcPts val="2100"/>
              </a:spcBef>
              <a:spcAft>
                <a:spcPts val="0"/>
              </a:spcAft>
              <a:buSzPts val="2200"/>
              <a:buNone/>
              <a:defRPr sz="2200" b="1"/>
            </a:lvl3pPr>
            <a:lvl4pPr lvl="3" algn="ctr" rtl="0">
              <a:spcBef>
                <a:spcPts val="2100"/>
              </a:spcBef>
              <a:spcAft>
                <a:spcPts val="0"/>
              </a:spcAft>
              <a:buSzPts val="2200"/>
              <a:buNone/>
              <a:defRPr sz="2200" b="1"/>
            </a:lvl4pPr>
            <a:lvl5pPr lvl="4" algn="ctr" rtl="0">
              <a:spcBef>
                <a:spcPts val="2100"/>
              </a:spcBef>
              <a:spcAft>
                <a:spcPts val="0"/>
              </a:spcAft>
              <a:buSzPts val="2200"/>
              <a:buNone/>
              <a:defRPr sz="2200" b="1"/>
            </a:lvl5pPr>
            <a:lvl6pPr lvl="5" algn="ctr" rtl="0">
              <a:spcBef>
                <a:spcPts val="2100"/>
              </a:spcBef>
              <a:spcAft>
                <a:spcPts val="0"/>
              </a:spcAft>
              <a:buSzPts val="2200"/>
              <a:buNone/>
              <a:defRPr sz="2200" b="1"/>
            </a:lvl6pPr>
            <a:lvl7pPr lvl="6" algn="ctr" rtl="0">
              <a:spcBef>
                <a:spcPts val="2100"/>
              </a:spcBef>
              <a:spcAft>
                <a:spcPts val="0"/>
              </a:spcAft>
              <a:buSzPts val="2200"/>
              <a:buNone/>
              <a:defRPr sz="2200" b="1"/>
            </a:lvl7pPr>
            <a:lvl8pPr lvl="7" algn="ctr" rtl="0">
              <a:spcBef>
                <a:spcPts val="2100"/>
              </a:spcBef>
              <a:spcAft>
                <a:spcPts val="0"/>
              </a:spcAft>
              <a:buSzPts val="2200"/>
              <a:buNone/>
              <a:defRPr sz="2200" b="1"/>
            </a:lvl8pPr>
            <a:lvl9pPr lvl="8" algn="ctr" rtl="0">
              <a:spcBef>
                <a:spcPts val="2100"/>
              </a:spcBef>
              <a:spcAft>
                <a:spcPts val="2100"/>
              </a:spcAft>
              <a:buSzPts val="2200"/>
              <a:buNone/>
              <a:defRPr sz="2200" b="1"/>
            </a:lvl9pPr>
          </a:lstStyle>
          <a:p>
            <a:endParaRPr/>
          </a:p>
        </p:txBody>
      </p:sp>
      <p:sp>
        <p:nvSpPr>
          <p:cNvPr id="148" name="Google Shape;148;p11"/>
          <p:cNvSpPr txBox="1">
            <a:spLocks noGrp="1"/>
          </p:cNvSpPr>
          <p:nvPr>
            <p:ph type="title"/>
          </p:nvPr>
        </p:nvSpPr>
        <p:spPr>
          <a:xfrm>
            <a:off x="415600" y="974367"/>
            <a:ext cx="11360700" cy="763500"/>
          </a:xfrm>
          <a:prstGeom prst="rect">
            <a:avLst/>
          </a:prstGeom>
        </p:spPr>
        <p:txBody>
          <a:bodyPr spcFirstLastPara="1" wrap="square" lIns="121900" tIns="121900" rIns="121900" bIns="121900" anchor="ctr" anchorCtr="0">
            <a:noAutofit/>
          </a:bodyPr>
          <a:lstStyle>
            <a:lvl1pPr marL="0" marR="0" lvl="0" indent="0" algn="ctr" rtl="0">
              <a:lnSpc>
                <a:spcPct val="100000"/>
              </a:lnSpc>
              <a:spcBef>
                <a:spcPts val="0"/>
              </a:spcBef>
              <a:spcAft>
                <a:spcPts val="0"/>
              </a:spcAft>
              <a:buClr>
                <a:schemeClr val="dk1"/>
              </a:buClr>
              <a:buSzPts val="4000"/>
              <a:buFont typeface="Aldrich"/>
              <a:buNone/>
              <a:defRPr/>
            </a:lvl1pPr>
            <a:lvl2pPr lvl="1"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ct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49" name="Google Shape;149;p11"/>
          <p:cNvSpPr txBox="1">
            <a:spLocks noGrp="1"/>
          </p:cNvSpPr>
          <p:nvPr>
            <p:ph type="body" idx="6"/>
          </p:nvPr>
        </p:nvSpPr>
        <p:spPr>
          <a:xfrm>
            <a:off x="415600" y="3848225"/>
            <a:ext cx="1997700" cy="1600200"/>
          </a:xfrm>
          <a:prstGeom prst="rect">
            <a:avLst/>
          </a:prstGeom>
        </p:spPr>
        <p:txBody>
          <a:bodyPr spcFirstLastPara="1" wrap="square" lIns="121900" tIns="121900" rIns="121900" bIns="121900" anchor="t" anchorCtr="0">
            <a:noAutofit/>
          </a:bodyPr>
          <a:lstStyle>
            <a:lvl1pPr marL="457200" lvl="0" indent="-330200" algn="ctr">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150" name="Google Shape;150;p11"/>
          <p:cNvSpPr txBox="1">
            <a:spLocks noGrp="1"/>
          </p:cNvSpPr>
          <p:nvPr>
            <p:ph type="body" idx="7"/>
          </p:nvPr>
        </p:nvSpPr>
        <p:spPr>
          <a:xfrm>
            <a:off x="2775375" y="3848225"/>
            <a:ext cx="1997700" cy="1600200"/>
          </a:xfrm>
          <a:prstGeom prst="rect">
            <a:avLst/>
          </a:prstGeom>
        </p:spPr>
        <p:txBody>
          <a:bodyPr spcFirstLastPara="1" wrap="square" lIns="121900" tIns="121900" rIns="121900" bIns="121900"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2100"/>
              </a:spcBef>
              <a:spcAft>
                <a:spcPts val="0"/>
              </a:spcAft>
              <a:buSzPts val="1600"/>
              <a:buChar char="■"/>
              <a:defRPr sz="1600"/>
            </a:lvl3pPr>
            <a:lvl4pPr marL="1828800" lvl="3" indent="-330200" rtl="0">
              <a:spcBef>
                <a:spcPts val="2100"/>
              </a:spcBef>
              <a:spcAft>
                <a:spcPts val="0"/>
              </a:spcAft>
              <a:buSzPts val="1600"/>
              <a:buChar char="●"/>
              <a:defRPr sz="1600"/>
            </a:lvl4pPr>
            <a:lvl5pPr marL="2286000" lvl="4" indent="-330200" rtl="0">
              <a:spcBef>
                <a:spcPts val="2100"/>
              </a:spcBef>
              <a:spcAft>
                <a:spcPts val="0"/>
              </a:spcAft>
              <a:buSzPts val="1600"/>
              <a:buChar char="○"/>
              <a:defRPr sz="1600"/>
            </a:lvl5pPr>
            <a:lvl6pPr marL="2743200" lvl="5" indent="-330200" rtl="0">
              <a:spcBef>
                <a:spcPts val="2100"/>
              </a:spcBef>
              <a:spcAft>
                <a:spcPts val="0"/>
              </a:spcAft>
              <a:buSzPts val="1600"/>
              <a:buChar char="■"/>
              <a:defRPr sz="1600"/>
            </a:lvl6pPr>
            <a:lvl7pPr marL="3200400" lvl="6" indent="-330200" rtl="0">
              <a:spcBef>
                <a:spcPts val="2100"/>
              </a:spcBef>
              <a:spcAft>
                <a:spcPts val="0"/>
              </a:spcAft>
              <a:buSzPts val="1600"/>
              <a:buChar char="●"/>
              <a:defRPr sz="1600"/>
            </a:lvl7pPr>
            <a:lvl8pPr marL="3657600" lvl="7" indent="-330200" rtl="0">
              <a:spcBef>
                <a:spcPts val="2100"/>
              </a:spcBef>
              <a:spcAft>
                <a:spcPts val="0"/>
              </a:spcAft>
              <a:buSzPts val="1600"/>
              <a:buChar char="○"/>
              <a:defRPr sz="1600"/>
            </a:lvl8pPr>
            <a:lvl9pPr marL="4114800" lvl="8" indent="-330200" rtl="0">
              <a:spcBef>
                <a:spcPts val="2100"/>
              </a:spcBef>
              <a:spcAft>
                <a:spcPts val="2100"/>
              </a:spcAft>
              <a:buSzPts val="1600"/>
              <a:buChar char="■"/>
              <a:defRPr sz="1600"/>
            </a:lvl9pPr>
          </a:lstStyle>
          <a:p>
            <a:endParaRPr/>
          </a:p>
        </p:txBody>
      </p:sp>
      <p:sp>
        <p:nvSpPr>
          <p:cNvPr id="151" name="Google Shape;151;p11"/>
          <p:cNvSpPr txBox="1">
            <a:spLocks noGrp="1"/>
          </p:cNvSpPr>
          <p:nvPr>
            <p:ph type="body" idx="8"/>
          </p:nvPr>
        </p:nvSpPr>
        <p:spPr>
          <a:xfrm>
            <a:off x="5135150" y="3848225"/>
            <a:ext cx="1997700" cy="1600200"/>
          </a:xfrm>
          <a:prstGeom prst="rect">
            <a:avLst/>
          </a:prstGeom>
        </p:spPr>
        <p:txBody>
          <a:bodyPr spcFirstLastPara="1" wrap="square" lIns="121900" tIns="121900" rIns="121900" bIns="121900"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2100"/>
              </a:spcBef>
              <a:spcAft>
                <a:spcPts val="0"/>
              </a:spcAft>
              <a:buSzPts val="1600"/>
              <a:buChar char="■"/>
              <a:defRPr sz="1600"/>
            </a:lvl3pPr>
            <a:lvl4pPr marL="1828800" lvl="3" indent="-330200" rtl="0">
              <a:spcBef>
                <a:spcPts val="2100"/>
              </a:spcBef>
              <a:spcAft>
                <a:spcPts val="0"/>
              </a:spcAft>
              <a:buSzPts val="1600"/>
              <a:buChar char="●"/>
              <a:defRPr sz="1600"/>
            </a:lvl4pPr>
            <a:lvl5pPr marL="2286000" lvl="4" indent="-330200" rtl="0">
              <a:spcBef>
                <a:spcPts val="2100"/>
              </a:spcBef>
              <a:spcAft>
                <a:spcPts val="0"/>
              </a:spcAft>
              <a:buSzPts val="1600"/>
              <a:buChar char="○"/>
              <a:defRPr sz="1600"/>
            </a:lvl5pPr>
            <a:lvl6pPr marL="2743200" lvl="5" indent="-330200" rtl="0">
              <a:spcBef>
                <a:spcPts val="2100"/>
              </a:spcBef>
              <a:spcAft>
                <a:spcPts val="0"/>
              </a:spcAft>
              <a:buSzPts val="1600"/>
              <a:buChar char="■"/>
              <a:defRPr sz="1600"/>
            </a:lvl6pPr>
            <a:lvl7pPr marL="3200400" lvl="6" indent="-330200" rtl="0">
              <a:spcBef>
                <a:spcPts val="2100"/>
              </a:spcBef>
              <a:spcAft>
                <a:spcPts val="0"/>
              </a:spcAft>
              <a:buSzPts val="1600"/>
              <a:buChar char="●"/>
              <a:defRPr sz="1600"/>
            </a:lvl7pPr>
            <a:lvl8pPr marL="3657600" lvl="7" indent="-330200" rtl="0">
              <a:spcBef>
                <a:spcPts val="2100"/>
              </a:spcBef>
              <a:spcAft>
                <a:spcPts val="0"/>
              </a:spcAft>
              <a:buSzPts val="1600"/>
              <a:buChar char="○"/>
              <a:defRPr sz="1600"/>
            </a:lvl8pPr>
            <a:lvl9pPr marL="4114800" lvl="8" indent="-330200" rtl="0">
              <a:spcBef>
                <a:spcPts val="2100"/>
              </a:spcBef>
              <a:spcAft>
                <a:spcPts val="2100"/>
              </a:spcAft>
              <a:buSzPts val="1600"/>
              <a:buChar char="■"/>
              <a:defRPr sz="1600"/>
            </a:lvl9pPr>
          </a:lstStyle>
          <a:p>
            <a:endParaRPr/>
          </a:p>
        </p:txBody>
      </p:sp>
      <p:sp>
        <p:nvSpPr>
          <p:cNvPr id="152" name="Google Shape;152;p11"/>
          <p:cNvSpPr txBox="1">
            <a:spLocks noGrp="1"/>
          </p:cNvSpPr>
          <p:nvPr>
            <p:ph type="body" idx="9"/>
          </p:nvPr>
        </p:nvSpPr>
        <p:spPr>
          <a:xfrm>
            <a:off x="7494925" y="3848225"/>
            <a:ext cx="1997700" cy="1600200"/>
          </a:xfrm>
          <a:prstGeom prst="rect">
            <a:avLst/>
          </a:prstGeom>
        </p:spPr>
        <p:txBody>
          <a:bodyPr spcFirstLastPara="1" wrap="square" lIns="121900" tIns="121900" rIns="121900" bIns="121900"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2100"/>
              </a:spcBef>
              <a:spcAft>
                <a:spcPts val="0"/>
              </a:spcAft>
              <a:buSzPts val="1600"/>
              <a:buChar char="■"/>
              <a:defRPr sz="1600"/>
            </a:lvl3pPr>
            <a:lvl4pPr marL="1828800" lvl="3" indent="-330200" rtl="0">
              <a:spcBef>
                <a:spcPts val="2100"/>
              </a:spcBef>
              <a:spcAft>
                <a:spcPts val="0"/>
              </a:spcAft>
              <a:buSzPts val="1600"/>
              <a:buChar char="●"/>
              <a:defRPr sz="1600"/>
            </a:lvl4pPr>
            <a:lvl5pPr marL="2286000" lvl="4" indent="-330200" rtl="0">
              <a:spcBef>
                <a:spcPts val="2100"/>
              </a:spcBef>
              <a:spcAft>
                <a:spcPts val="0"/>
              </a:spcAft>
              <a:buSzPts val="1600"/>
              <a:buChar char="○"/>
              <a:defRPr sz="1600"/>
            </a:lvl5pPr>
            <a:lvl6pPr marL="2743200" lvl="5" indent="-330200" rtl="0">
              <a:spcBef>
                <a:spcPts val="2100"/>
              </a:spcBef>
              <a:spcAft>
                <a:spcPts val="0"/>
              </a:spcAft>
              <a:buSzPts val="1600"/>
              <a:buChar char="■"/>
              <a:defRPr sz="1600"/>
            </a:lvl6pPr>
            <a:lvl7pPr marL="3200400" lvl="6" indent="-330200" rtl="0">
              <a:spcBef>
                <a:spcPts val="2100"/>
              </a:spcBef>
              <a:spcAft>
                <a:spcPts val="0"/>
              </a:spcAft>
              <a:buSzPts val="1600"/>
              <a:buChar char="●"/>
              <a:defRPr sz="1600"/>
            </a:lvl7pPr>
            <a:lvl8pPr marL="3657600" lvl="7" indent="-330200" rtl="0">
              <a:spcBef>
                <a:spcPts val="2100"/>
              </a:spcBef>
              <a:spcAft>
                <a:spcPts val="0"/>
              </a:spcAft>
              <a:buSzPts val="1600"/>
              <a:buChar char="○"/>
              <a:defRPr sz="1600"/>
            </a:lvl8pPr>
            <a:lvl9pPr marL="4114800" lvl="8" indent="-330200" rtl="0">
              <a:spcBef>
                <a:spcPts val="2100"/>
              </a:spcBef>
              <a:spcAft>
                <a:spcPts val="2100"/>
              </a:spcAft>
              <a:buSzPts val="1600"/>
              <a:buChar char="■"/>
              <a:defRPr sz="1600"/>
            </a:lvl9pPr>
          </a:lstStyle>
          <a:p>
            <a:endParaRPr/>
          </a:p>
        </p:txBody>
      </p:sp>
      <p:sp>
        <p:nvSpPr>
          <p:cNvPr id="153" name="Google Shape;153;p11"/>
          <p:cNvSpPr txBox="1">
            <a:spLocks noGrp="1"/>
          </p:cNvSpPr>
          <p:nvPr>
            <p:ph type="body" idx="13"/>
          </p:nvPr>
        </p:nvSpPr>
        <p:spPr>
          <a:xfrm>
            <a:off x="9854700" y="3848225"/>
            <a:ext cx="1997700" cy="1600200"/>
          </a:xfrm>
          <a:prstGeom prst="rect">
            <a:avLst/>
          </a:prstGeom>
        </p:spPr>
        <p:txBody>
          <a:bodyPr spcFirstLastPara="1" wrap="square" lIns="121900" tIns="121900" rIns="121900" bIns="121900"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2100"/>
              </a:spcBef>
              <a:spcAft>
                <a:spcPts val="0"/>
              </a:spcAft>
              <a:buSzPts val="1600"/>
              <a:buChar char="■"/>
              <a:defRPr sz="1600"/>
            </a:lvl3pPr>
            <a:lvl4pPr marL="1828800" lvl="3" indent="-330200" rtl="0">
              <a:spcBef>
                <a:spcPts val="2100"/>
              </a:spcBef>
              <a:spcAft>
                <a:spcPts val="0"/>
              </a:spcAft>
              <a:buSzPts val="1600"/>
              <a:buChar char="●"/>
              <a:defRPr sz="1600"/>
            </a:lvl4pPr>
            <a:lvl5pPr marL="2286000" lvl="4" indent="-330200" rtl="0">
              <a:spcBef>
                <a:spcPts val="2100"/>
              </a:spcBef>
              <a:spcAft>
                <a:spcPts val="0"/>
              </a:spcAft>
              <a:buSzPts val="1600"/>
              <a:buChar char="○"/>
              <a:defRPr sz="1600"/>
            </a:lvl5pPr>
            <a:lvl6pPr marL="2743200" lvl="5" indent="-330200" rtl="0">
              <a:spcBef>
                <a:spcPts val="2100"/>
              </a:spcBef>
              <a:spcAft>
                <a:spcPts val="0"/>
              </a:spcAft>
              <a:buSzPts val="1600"/>
              <a:buChar char="■"/>
              <a:defRPr sz="1600"/>
            </a:lvl6pPr>
            <a:lvl7pPr marL="3200400" lvl="6" indent="-330200" rtl="0">
              <a:spcBef>
                <a:spcPts val="2100"/>
              </a:spcBef>
              <a:spcAft>
                <a:spcPts val="0"/>
              </a:spcAft>
              <a:buSzPts val="1600"/>
              <a:buChar char="●"/>
              <a:defRPr sz="1600"/>
            </a:lvl7pPr>
            <a:lvl8pPr marL="3657600" lvl="7" indent="-330200" rtl="0">
              <a:spcBef>
                <a:spcPts val="2100"/>
              </a:spcBef>
              <a:spcAft>
                <a:spcPts val="0"/>
              </a:spcAft>
              <a:buSzPts val="1600"/>
              <a:buChar char="○"/>
              <a:defRPr sz="1600"/>
            </a:lvl8pPr>
            <a:lvl9pPr marL="4114800" lvl="8" indent="-330200" rtl="0">
              <a:spcBef>
                <a:spcPts val="2100"/>
              </a:spcBef>
              <a:spcAft>
                <a:spcPts val="2100"/>
              </a:spcAft>
              <a:buSzPts val="1600"/>
              <a:buChar char="■"/>
              <a:defRPr sz="1600"/>
            </a:lvl9pPr>
          </a:lstStyle>
          <a:p>
            <a:endParaRPr/>
          </a:p>
        </p:txBody>
      </p:sp>
      <p:sp>
        <p:nvSpPr>
          <p:cNvPr id="154" name="Google Shape;154;p1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011 Title and text left">
  <p:cSld name="CUSTOM_15">
    <p:spTree>
      <p:nvGrpSpPr>
        <p:cNvPr id="1" name="Shape 155"/>
        <p:cNvGrpSpPr/>
        <p:nvPr/>
      </p:nvGrpSpPr>
      <p:grpSpPr>
        <a:xfrm>
          <a:off x="0" y="0"/>
          <a:ext cx="0" cy="0"/>
          <a:chOff x="0" y="0"/>
          <a:chExt cx="0" cy="0"/>
        </a:xfrm>
      </p:grpSpPr>
      <p:sp>
        <p:nvSpPr>
          <p:cNvPr id="156" name="Google Shape;156;p12"/>
          <p:cNvSpPr/>
          <p:nvPr/>
        </p:nvSpPr>
        <p:spPr>
          <a:xfrm>
            <a:off x="0" y="0"/>
            <a:ext cx="987966" cy="539620"/>
          </a:xfrm>
          <a:custGeom>
            <a:avLst/>
            <a:gdLst/>
            <a:ahLst/>
            <a:cxnLst/>
            <a:rect l="l" t="t" r="r" b="b"/>
            <a:pathLst>
              <a:path w="631288" h="344805" extrusionOk="0">
                <a:moveTo>
                  <a:pt x="0" y="344806"/>
                </a:moveTo>
                <a:lnTo>
                  <a:pt x="0" y="0"/>
                </a:lnTo>
                <a:lnTo>
                  <a:pt x="631289" y="0"/>
                </a:lnTo>
                <a:cubicBezTo>
                  <a:pt x="631289" y="0"/>
                  <a:pt x="500084" y="118895"/>
                  <a:pt x="353248" y="192029"/>
                </a:cubicBezTo>
                <a:cubicBezTo>
                  <a:pt x="243430" y="246725"/>
                  <a:pt x="0" y="344806"/>
                  <a:pt x="0" y="344806"/>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7" name="Google Shape;157;p12"/>
          <p:cNvSpPr/>
          <p:nvPr/>
        </p:nvSpPr>
        <p:spPr>
          <a:xfrm>
            <a:off x="0" y="0"/>
            <a:ext cx="4366472" cy="2089086"/>
          </a:xfrm>
          <a:custGeom>
            <a:avLst/>
            <a:gdLst/>
            <a:ahLst/>
            <a:cxnLst/>
            <a:rect l="l" t="t" r="r" b="b"/>
            <a:pathLst>
              <a:path w="2790078" h="1334879" extrusionOk="0">
                <a:moveTo>
                  <a:pt x="0" y="620632"/>
                </a:moveTo>
                <a:cubicBezTo>
                  <a:pt x="0" y="620632"/>
                  <a:pt x="329433" y="531619"/>
                  <a:pt x="631289" y="381826"/>
                </a:cubicBezTo>
                <a:cubicBezTo>
                  <a:pt x="933143" y="232035"/>
                  <a:pt x="1242236" y="0"/>
                  <a:pt x="1242236" y="0"/>
                </a:cubicBezTo>
                <a:lnTo>
                  <a:pt x="2790079" y="0"/>
                </a:lnTo>
                <a:cubicBezTo>
                  <a:pt x="2790079" y="0"/>
                  <a:pt x="2659217" y="627961"/>
                  <a:pt x="1860962" y="960244"/>
                </a:cubicBezTo>
                <a:cubicBezTo>
                  <a:pt x="1155015" y="1254095"/>
                  <a:pt x="0" y="1334879"/>
                  <a:pt x="0" y="1334879"/>
                </a:cubicBezTo>
                <a:lnTo>
                  <a:pt x="0" y="620632"/>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8" name="Google Shape;158;p12"/>
          <p:cNvSpPr/>
          <p:nvPr/>
        </p:nvSpPr>
        <p:spPr>
          <a:xfrm>
            <a:off x="0" y="0"/>
            <a:ext cx="6312701" cy="3657580"/>
          </a:xfrm>
          <a:custGeom>
            <a:avLst/>
            <a:gdLst/>
            <a:ahLst/>
            <a:cxnLst/>
            <a:rect l="l" t="t" r="r" b="b"/>
            <a:pathLst>
              <a:path w="4033675" h="2337112" extrusionOk="0">
                <a:moveTo>
                  <a:pt x="0" y="1690637"/>
                </a:moveTo>
                <a:lnTo>
                  <a:pt x="0" y="2337112"/>
                </a:lnTo>
                <a:cubicBezTo>
                  <a:pt x="0" y="2337112"/>
                  <a:pt x="2247778" y="2047074"/>
                  <a:pt x="3247072" y="1469257"/>
                </a:cubicBezTo>
                <a:cubicBezTo>
                  <a:pt x="4246372" y="891440"/>
                  <a:pt x="4009071" y="0"/>
                  <a:pt x="4009071" y="0"/>
                </a:cubicBezTo>
                <a:lnTo>
                  <a:pt x="3198088" y="0"/>
                </a:lnTo>
                <a:cubicBezTo>
                  <a:pt x="3198088" y="0"/>
                  <a:pt x="3155765" y="538601"/>
                  <a:pt x="2385465" y="995626"/>
                </a:cubicBezTo>
                <a:cubicBezTo>
                  <a:pt x="1504767" y="1518150"/>
                  <a:pt x="0" y="1690637"/>
                  <a:pt x="0" y="1690637"/>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9" name="Google Shape;159;p12"/>
          <p:cNvSpPr/>
          <p:nvPr/>
        </p:nvSpPr>
        <p:spPr>
          <a:xfrm>
            <a:off x="0" y="0"/>
            <a:ext cx="7670378" cy="6089392"/>
          </a:xfrm>
          <a:custGeom>
            <a:avLst/>
            <a:gdLst/>
            <a:ahLst/>
            <a:cxnLst/>
            <a:rect l="l" t="t" r="r" b="b"/>
            <a:pathLst>
              <a:path w="4901200" h="3890985" extrusionOk="0">
                <a:moveTo>
                  <a:pt x="16975" y="2687307"/>
                </a:moveTo>
                <a:lnTo>
                  <a:pt x="0" y="3890985"/>
                </a:lnTo>
                <a:cubicBezTo>
                  <a:pt x="0" y="3890985"/>
                  <a:pt x="2681593" y="3679661"/>
                  <a:pt x="3896371" y="2544423"/>
                </a:cubicBezTo>
                <a:cubicBezTo>
                  <a:pt x="5187944" y="1337411"/>
                  <a:pt x="4865419" y="0"/>
                  <a:pt x="4865419" y="0"/>
                </a:cubicBezTo>
                <a:lnTo>
                  <a:pt x="4262907" y="0"/>
                </a:lnTo>
                <a:cubicBezTo>
                  <a:pt x="4262907" y="0"/>
                  <a:pt x="4461673" y="1460610"/>
                  <a:pt x="3306713" y="1962768"/>
                </a:cubicBezTo>
                <a:cubicBezTo>
                  <a:pt x="2083580" y="2494564"/>
                  <a:pt x="16975" y="2687307"/>
                  <a:pt x="16975" y="2687307"/>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0" name="Google Shape;160;p12"/>
          <p:cNvSpPr/>
          <p:nvPr/>
        </p:nvSpPr>
        <p:spPr>
          <a:xfrm>
            <a:off x="0" y="5359388"/>
            <a:ext cx="5316130" cy="1495868"/>
          </a:xfrm>
          <a:custGeom>
            <a:avLst/>
            <a:gdLst/>
            <a:ahLst/>
            <a:cxnLst/>
            <a:rect l="l" t="t" r="r" b="b"/>
            <a:pathLst>
              <a:path w="3396888" h="955826" extrusionOk="0">
                <a:moveTo>
                  <a:pt x="0" y="768590"/>
                </a:moveTo>
                <a:cubicBezTo>
                  <a:pt x="0" y="768590"/>
                  <a:pt x="763657" y="773260"/>
                  <a:pt x="1662164" y="465139"/>
                </a:cubicBezTo>
                <a:cubicBezTo>
                  <a:pt x="2476791" y="185776"/>
                  <a:pt x="3316805" y="-68594"/>
                  <a:pt x="3387388" y="16774"/>
                </a:cubicBezTo>
                <a:cubicBezTo>
                  <a:pt x="3519653" y="176728"/>
                  <a:pt x="2227151" y="955826"/>
                  <a:pt x="2227151" y="955826"/>
                </a:cubicBezTo>
                <a:lnTo>
                  <a:pt x="0" y="953646"/>
                </a:lnTo>
                <a:lnTo>
                  <a:pt x="0" y="768590"/>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1" name="Google Shape;161;p12"/>
          <p:cNvSpPr/>
          <p:nvPr/>
        </p:nvSpPr>
        <p:spPr>
          <a:xfrm>
            <a:off x="7666876" y="12790"/>
            <a:ext cx="2231017" cy="2820085"/>
          </a:xfrm>
          <a:custGeom>
            <a:avLst/>
            <a:gdLst/>
            <a:ahLst/>
            <a:cxnLst/>
            <a:rect l="l" t="t" r="r" b="b"/>
            <a:pathLst>
              <a:path w="1425570" h="1801971" extrusionOk="0">
                <a:moveTo>
                  <a:pt x="199575" y="1114"/>
                </a:moveTo>
                <a:cubicBezTo>
                  <a:pt x="199575" y="1114"/>
                  <a:pt x="289328" y="405865"/>
                  <a:pt x="247387" y="846865"/>
                </a:cubicBezTo>
                <a:cubicBezTo>
                  <a:pt x="205447" y="1287870"/>
                  <a:pt x="-97276" y="1646414"/>
                  <a:pt x="31812" y="1765119"/>
                </a:cubicBezTo>
                <a:cubicBezTo>
                  <a:pt x="222406" y="1940393"/>
                  <a:pt x="323709" y="1439535"/>
                  <a:pt x="672647" y="1329245"/>
                </a:cubicBezTo>
                <a:cubicBezTo>
                  <a:pt x="900803" y="1257132"/>
                  <a:pt x="1172133" y="1576414"/>
                  <a:pt x="1375964" y="1418482"/>
                </a:cubicBezTo>
                <a:cubicBezTo>
                  <a:pt x="1579261" y="1260933"/>
                  <a:pt x="1105788" y="1038133"/>
                  <a:pt x="891986" y="683517"/>
                </a:cubicBezTo>
                <a:cubicBezTo>
                  <a:pt x="678185" y="328894"/>
                  <a:pt x="520751" y="0"/>
                  <a:pt x="520751" y="0"/>
                </a:cubicBezTo>
                <a:lnTo>
                  <a:pt x="199575" y="1114"/>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2" name="Google Shape;162;p12"/>
          <p:cNvSpPr/>
          <p:nvPr/>
        </p:nvSpPr>
        <p:spPr>
          <a:xfrm>
            <a:off x="8873557" y="0"/>
            <a:ext cx="3297047" cy="3421070"/>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3" name="Google Shape;163;p12"/>
          <p:cNvSpPr/>
          <p:nvPr/>
        </p:nvSpPr>
        <p:spPr>
          <a:xfrm>
            <a:off x="10524814" y="2933"/>
            <a:ext cx="1647055" cy="1869475"/>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4" name="Google Shape;164;p12"/>
          <p:cNvSpPr/>
          <p:nvPr/>
        </p:nvSpPr>
        <p:spPr>
          <a:xfrm>
            <a:off x="11915499" y="0"/>
            <a:ext cx="254773" cy="22260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5" name="Google Shape;165;p12"/>
          <p:cNvSpPr/>
          <p:nvPr/>
        </p:nvSpPr>
        <p:spPr>
          <a:xfrm>
            <a:off x="7856148" y="6077235"/>
            <a:ext cx="4326884" cy="778569"/>
          </a:xfrm>
          <a:custGeom>
            <a:avLst/>
            <a:gdLst/>
            <a:ahLst/>
            <a:cxnLst/>
            <a:rect l="l" t="t" r="r" b="b"/>
            <a:pathLst>
              <a:path w="2764782" h="497488" extrusionOk="0">
                <a:moveTo>
                  <a:pt x="0" y="491732"/>
                </a:moveTo>
                <a:cubicBezTo>
                  <a:pt x="0" y="491732"/>
                  <a:pt x="357925" y="-67516"/>
                  <a:pt x="1046159" y="6801"/>
                </a:cubicBezTo>
                <a:cubicBezTo>
                  <a:pt x="2062352" y="116526"/>
                  <a:pt x="2764783" y="497489"/>
                  <a:pt x="2764783" y="497489"/>
                </a:cubicBezTo>
                <a:lnTo>
                  <a:pt x="0" y="491732"/>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6" name="Google Shape;166;p12"/>
          <p:cNvSpPr/>
          <p:nvPr/>
        </p:nvSpPr>
        <p:spPr>
          <a:xfrm>
            <a:off x="6098158" y="4521065"/>
            <a:ext cx="6088944" cy="2324501"/>
          </a:xfrm>
          <a:custGeom>
            <a:avLst/>
            <a:gdLst/>
            <a:ahLst/>
            <a:cxnLst/>
            <a:rect l="l" t="t" r="r" b="b"/>
            <a:pathLst>
              <a:path w="3890699" h="1485304" extrusionOk="0">
                <a:moveTo>
                  <a:pt x="0" y="1485304"/>
                </a:moveTo>
                <a:cubicBezTo>
                  <a:pt x="0" y="1485304"/>
                  <a:pt x="942385" y="162333"/>
                  <a:pt x="1905683" y="18124"/>
                </a:cubicBezTo>
                <a:cubicBezTo>
                  <a:pt x="2790905" y="-114401"/>
                  <a:pt x="3888089" y="523306"/>
                  <a:pt x="3888089" y="523306"/>
                </a:cubicBezTo>
                <a:lnTo>
                  <a:pt x="3890699" y="1278316"/>
                </a:lnTo>
                <a:cubicBezTo>
                  <a:pt x="3890699" y="1278316"/>
                  <a:pt x="2730305" y="535256"/>
                  <a:pt x="1900358" y="651721"/>
                </a:cubicBezTo>
                <a:cubicBezTo>
                  <a:pt x="1254004" y="742421"/>
                  <a:pt x="756449" y="1482682"/>
                  <a:pt x="756449" y="1482682"/>
                </a:cubicBezTo>
                <a:lnTo>
                  <a:pt x="0" y="1485304"/>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7" name="Google Shape;167;p12"/>
          <p:cNvSpPr/>
          <p:nvPr/>
        </p:nvSpPr>
        <p:spPr>
          <a:xfrm>
            <a:off x="4471952" y="2504774"/>
            <a:ext cx="7708489" cy="4344883"/>
          </a:xfrm>
          <a:custGeom>
            <a:avLst/>
            <a:gdLst/>
            <a:ahLst/>
            <a:cxnLst/>
            <a:rect l="l" t="t" r="r" b="b"/>
            <a:pathLst>
              <a:path w="4925552" h="2776283" extrusionOk="0">
                <a:moveTo>
                  <a:pt x="0" y="2776283"/>
                </a:moveTo>
                <a:cubicBezTo>
                  <a:pt x="0" y="2776283"/>
                  <a:pt x="674851" y="2071466"/>
                  <a:pt x="1394283" y="1378569"/>
                </a:cubicBezTo>
                <a:cubicBezTo>
                  <a:pt x="2113710" y="685671"/>
                  <a:pt x="2292032" y="94143"/>
                  <a:pt x="2886609" y="4664"/>
                </a:cubicBezTo>
                <a:cubicBezTo>
                  <a:pt x="3481161" y="-84810"/>
                  <a:pt x="4924095" y="1142834"/>
                  <a:pt x="4924095" y="1142834"/>
                </a:cubicBezTo>
                <a:lnTo>
                  <a:pt x="4925552" y="1558664"/>
                </a:lnTo>
                <a:cubicBezTo>
                  <a:pt x="4925552" y="1558664"/>
                  <a:pt x="3867898" y="756376"/>
                  <a:pt x="3101680" y="879386"/>
                </a:cubicBezTo>
                <a:cubicBezTo>
                  <a:pt x="2039921" y="1049839"/>
                  <a:pt x="614870" y="2774152"/>
                  <a:pt x="614870" y="2774152"/>
                </a:cubicBezTo>
                <a:lnTo>
                  <a:pt x="0" y="2776283"/>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8" name="Google Shape;168;p12"/>
          <p:cNvSpPr/>
          <p:nvPr/>
        </p:nvSpPr>
        <p:spPr>
          <a:xfrm>
            <a:off x="615463" y="441778"/>
            <a:ext cx="10725280" cy="5876747"/>
          </a:xfrm>
          <a:custGeom>
            <a:avLst/>
            <a:gdLst/>
            <a:ahLst/>
            <a:cxnLst/>
            <a:rect l="l" t="t" r="r" b="b"/>
            <a:pathLst>
              <a:path w="6853214" h="3755110" extrusionOk="0">
                <a:moveTo>
                  <a:pt x="516398" y="304039"/>
                </a:moveTo>
                <a:cubicBezTo>
                  <a:pt x="1002076" y="-109668"/>
                  <a:pt x="1317799" y="-13933"/>
                  <a:pt x="1676271" y="88488"/>
                </a:cubicBezTo>
                <a:cubicBezTo>
                  <a:pt x="2159022" y="226415"/>
                  <a:pt x="2518714" y="543401"/>
                  <a:pt x="3041432" y="570914"/>
                </a:cubicBezTo>
                <a:cubicBezTo>
                  <a:pt x="3668902" y="603940"/>
                  <a:pt x="4231879" y="245449"/>
                  <a:pt x="4817171" y="78223"/>
                </a:cubicBezTo>
                <a:cubicBezTo>
                  <a:pt x="5473659" y="-109344"/>
                  <a:pt x="6191471" y="81687"/>
                  <a:pt x="6572379" y="653028"/>
                </a:cubicBezTo>
                <a:cubicBezTo>
                  <a:pt x="6676943" y="809885"/>
                  <a:pt x="6748594" y="1004808"/>
                  <a:pt x="6798204" y="1186773"/>
                </a:cubicBezTo>
                <a:cubicBezTo>
                  <a:pt x="6863602" y="1426588"/>
                  <a:pt x="6866455" y="1702660"/>
                  <a:pt x="6828990" y="1946343"/>
                </a:cubicBezTo>
                <a:cubicBezTo>
                  <a:pt x="6714590" y="2689877"/>
                  <a:pt x="6275570" y="3254323"/>
                  <a:pt x="5566473" y="3527055"/>
                </a:cubicBezTo>
                <a:cubicBezTo>
                  <a:pt x="5290419" y="3633234"/>
                  <a:pt x="4976274" y="3660139"/>
                  <a:pt x="4683734" y="3691284"/>
                </a:cubicBezTo>
                <a:cubicBezTo>
                  <a:pt x="-392967" y="4231793"/>
                  <a:pt x="-519984" y="1186846"/>
                  <a:pt x="516398" y="304039"/>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9" name="Google Shape;169;p12"/>
          <p:cNvSpPr txBox="1">
            <a:spLocks noGrp="1"/>
          </p:cNvSpPr>
          <p:nvPr>
            <p:ph type="title"/>
          </p:nvPr>
        </p:nvSpPr>
        <p:spPr>
          <a:xfrm>
            <a:off x="2114550" y="1553425"/>
            <a:ext cx="4800600" cy="2648100"/>
          </a:xfrm>
          <a:prstGeom prst="rect">
            <a:avLst/>
          </a:prstGeom>
        </p:spPr>
        <p:txBody>
          <a:bodyPr spcFirstLastPara="1" wrap="square" lIns="121900" tIns="121900" rIns="121900" bIns="121900" anchor="ctr" anchorCtr="0">
            <a:noAutofit/>
          </a:bodyPr>
          <a:lstStyle>
            <a:lvl1pPr marL="0" marR="0" lvl="0" indent="0" rtl="0">
              <a:lnSpc>
                <a:spcPct val="100000"/>
              </a:lnSpc>
              <a:spcBef>
                <a:spcPts val="0"/>
              </a:spcBef>
              <a:spcAft>
                <a:spcPts val="0"/>
              </a:spcAft>
              <a:buClr>
                <a:schemeClr val="dk1"/>
              </a:buClr>
              <a:buSzPts val="4000"/>
              <a:buFont typeface="Aldrich"/>
              <a:buNone/>
              <a:defRPr>
                <a:solidFill>
                  <a:schemeClr val="accent2"/>
                </a:solidFill>
              </a:defRPr>
            </a:lvl1pPr>
            <a:lvl2pPr lvl="1"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70" name="Google Shape;170;p12"/>
          <p:cNvSpPr txBox="1">
            <a:spLocks noGrp="1"/>
          </p:cNvSpPr>
          <p:nvPr>
            <p:ph type="body" idx="1"/>
          </p:nvPr>
        </p:nvSpPr>
        <p:spPr>
          <a:xfrm>
            <a:off x="2114539" y="4020825"/>
            <a:ext cx="4800600" cy="1133100"/>
          </a:xfrm>
          <a:prstGeom prst="rect">
            <a:avLst/>
          </a:prstGeom>
        </p:spPr>
        <p:txBody>
          <a:bodyPr spcFirstLastPara="1" wrap="square" lIns="121900" tIns="121900" rIns="121900" bIns="121900" anchor="t" anchorCtr="0">
            <a:noAutofit/>
          </a:bodyPr>
          <a:lstStyle>
            <a:lvl1pPr marL="457200" lvl="0" indent="-355600" rtl="0">
              <a:spcBef>
                <a:spcPts val="0"/>
              </a:spcBef>
              <a:spcAft>
                <a:spcPts val="0"/>
              </a:spcAft>
              <a:buSzPts val="2000"/>
              <a:buChar char="●"/>
              <a:defRPr/>
            </a:lvl1pPr>
            <a:lvl2pPr marL="914400" lvl="1" indent="-355600" algn="r" rtl="0">
              <a:spcBef>
                <a:spcPts val="0"/>
              </a:spcBef>
              <a:spcAft>
                <a:spcPts val="0"/>
              </a:spcAft>
              <a:buSzPts val="2000"/>
              <a:buChar char="○"/>
              <a:defRPr/>
            </a:lvl2pPr>
            <a:lvl3pPr marL="1371600" lvl="2" indent="-355600" algn="r" rtl="0">
              <a:spcBef>
                <a:spcPts val="2100"/>
              </a:spcBef>
              <a:spcAft>
                <a:spcPts val="0"/>
              </a:spcAft>
              <a:buSzPts val="2000"/>
              <a:buChar char="■"/>
              <a:defRPr/>
            </a:lvl3pPr>
            <a:lvl4pPr marL="1828800" lvl="3" indent="-355600" algn="r" rtl="0">
              <a:spcBef>
                <a:spcPts val="2100"/>
              </a:spcBef>
              <a:spcAft>
                <a:spcPts val="0"/>
              </a:spcAft>
              <a:buSzPts val="2000"/>
              <a:buChar char="●"/>
              <a:defRPr/>
            </a:lvl4pPr>
            <a:lvl5pPr marL="2286000" lvl="4" indent="-355600" algn="r" rtl="0">
              <a:spcBef>
                <a:spcPts val="2100"/>
              </a:spcBef>
              <a:spcAft>
                <a:spcPts val="0"/>
              </a:spcAft>
              <a:buSzPts val="2000"/>
              <a:buChar char="○"/>
              <a:defRPr/>
            </a:lvl5pPr>
            <a:lvl6pPr marL="2743200" lvl="5" indent="-355600" algn="r" rtl="0">
              <a:spcBef>
                <a:spcPts val="2100"/>
              </a:spcBef>
              <a:spcAft>
                <a:spcPts val="0"/>
              </a:spcAft>
              <a:buSzPts val="2000"/>
              <a:buChar char="■"/>
              <a:defRPr/>
            </a:lvl6pPr>
            <a:lvl7pPr marL="3200400" lvl="6" indent="-355600" algn="r" rtl="0">
              <a:spcBef>
                <a:spcPts val="2100"/>
              </a:spcBef>
              <a:spcAft>
                <a:spcPts val="0"/>
              </a:spcAft>
              <a:buSzPts val="2000"/>
              <a:buChar char="●"/>
              <a:defRPr/>
            </a:lvl7pPr>
            <a:lvl8pPr marL="3657600" lvl="7" indent="-355600" algn="r" rtl="0">
              <a:spcBef>
                <a:spcPts val="2100"/>
              </a:spcBef>
              <a:spcAft>
                <a:spcPts val="0"/>
              </a:spcAft>
              <a:buSzPts val="2000"/>
              <a:buChar char="○"/>
              <a:defRPr/>
            </a:lvl8pPr>
            <a:lvl9pPr marL="4114800" lvl="8" indent="-355600" algn="r" rtl="0">
              <a:spcBef>
                <a:spcPts val="2100"/>
              </a:spcBef>
              <a:spcAft>
                <a:spcPts val="2100"/>
              </a:spcAft>
              <a:buSzPts val="2000"/>
              <a:buChar char="■"/>
              <a:defRPr/>
            </a:lvl9pPr>
          </a:lstStyle>
          <a:p>
            <a:endParaRPr/>
          </a:p>
        </p:txBody>
      </p:sp>
      <p:sp>
        <p:nvSpPr>
          <p:cNvPr id="171" name="Google Shape;171;p12"/>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012 Title and text right">
  <p:cSld name="CUSTOM_16">
    <p:spTree>
      <p:nvGrpSpPr>
        <p:cNvPr id="1" name="Shape 172"/>
        <p:cNvGrpSpPr/>
        <p:nvPr/>
      </p:nvGrpSpPr>
      <p:grpSpPr>
        <a:xfrm>
          <a:off x="0" y="0"/>
          <a:ext cx="0" cy="0"/>
          <a:chOff x="0" y="0"/>
          <a:chExt cx="0" cy="0"/>
        </a:xfrm>
      </p:grpSpPr>
      <p:sp>
        <p:nvSpPr>
          <p:cNvPr id="173" name="Google Shape;173;p13"/>
          <p:cNvSpPr/>
          <p:nvPr/>
        </p:nvSpPr>
        <p:spPr>
          <a:xfrm rot="10800000">
            <a:off x="11199136" y="6316184"/>
            <a:ext cx="987966" cy="539620"/>
          </a:xfrm>
          <a:custGeom>
            <a:avLst/>
            <a:gdLst/>
            <a:ahLst/>
            <a:cxnLst/>
            <a:rect l="l" t="t" r="r" b="b"/>
            <a:pathLst>
              <a:path w="631288" h="344805" extrusionOk="0">
                <a:moveTo>
                  <a:pt x="0" y="344806"/>
                </a:moveTo>
                <a:lnTo>
                  <a:pt x="0" y="0"/>
                </a:lnTo>
                <a:lnTo>
                  <a:pt x="631289" y="0"/>
                </a:lnTo>
                <a:cubicBezTo>
                  <a:pt x="631289" y="0"/>
                  <a:pt x="500084" y="118895"/>
                  <a:pt x="353248" y="192029"/>
                </a:cubicBezTo>
                <a:cubicBezTo>
                  <a:pt x="243430" y="246725"/>
                  <a:pt x="0" y="344806"/>
                  <a:pt x="0" y="344806"/>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4" name="Google Shape;174;p13"/>
          <p:cNvSpPr/>
          <p:nvPr/>
        </p:nvSpPr>
        <p:spPr>
          <a:xfrm rot="10800000">
            <a:off x="7820630" y="4766718"/>
            <a:ext cx="4366472" cy="2089086"/>
          </a:xfrm>
          <a:custGeom>
            <a:avLst/>
            <a:gdLst/>
            <a:ahLst/>
            <a:cxnLst/>
            <a:rect l="l" t="t" r="r" b="b"/>
            <a:pathLst>
              <a:path w="2790078" h="1334879" extrusionOk="0">
                <a:moveTo>
                  <a:pt x="0" y="620632"/>
                </a:moveTo>
                <a:cubicBezTo>
                  <a:pt x="0" y="620632"/>
                  <a:pt x="329433" y="531619"/>
                  <a:pt x="631289" y="381826"/>
                </a:cubicBezTo>
                <a:cubicBezTo>
                  <a:pt x="933143" y="232035"/>
                  <a:pt x="1242236" y="0"/>
                  <a:pt x="1242236" y="0"/>
                </a:cubicBezTo>
                <a:lnTo>
                  <a:pt x="2790079" y="0"/>
                </a:lnTo>
                <a:cubicBezTo>
                  <a:pt x="2790079" y="0"/>
                  <a:pt x="2659217" y="627961"/>
                  <a:pt x="1860962" y="960244"/>
                </a:cubicBezTo>
                <a:cubicBezTo>
                  <a:pt x="1155015" y="1254095"/>
                  <a:pt x="0" y="1334879"/>
                  <a:pt x="0" y="1334879"/>
                </a:cubicBezTo>
                <a:lnTo>
                  <a:pt x="0" y="620632"/>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5" name="Google Shape;175;p13"/>
          <p:cNvSpPr/>
          <p:nvPr/>
        </p:nvSpPr>
        <p:spPr>
          <a:xfrm rot="10800000">
            <a:off x="5874400" y="3198223"/>
            <a:ext cx="6312701" cy="3657580"/>
          </a:xfrm>
          <a:custGeom>
            <a:avLst/>
            <a:gdLst/>
            <a:ahLst/>
            <a:cxnLst/>
            <a:rect l="l" t="t" r="r" b="b"/>
            <a:pathLst>
              <a:path w="4033675" h="2337112" extrusionOk="0">
                <a:moveTo>
                  <a:pt x="0" y="1690637"/>
                </a:moveTo>
                <a:lnTo>
                  <a:pt x="0" y="2337112"/>
                </a:lnTo>
                <a:cubicBezTo>
                  <a:pt x="0" y="2337112"/>
                  <a:pt x="2247778" y="2047074"/>
                  <a:pt x="3247072" y="1469257"/>
                </a:cubicBezTo>
                <a:cubicBezTo>
                  <a:pt x="4246372" y="891440"/>
                  <a:pt x="4009071" y="0"/>
                  <a:pt x="4009071" y="0"/>
                </a:cubicBezTo>
                <a:lnTo>
                  <a:pt x="3198088" y="0"/>
                </a:lnTo>
                <a:cubicBezTo>
                  <a:pt x="3198088" y="0"/>
                  <a:pt x="3155765" y="538601"/>
                  <a:pt x="2385465" y="995626"/>
                </a:cubicBezTo>
                <a:cubicBezTo>
                  <a:pt x="1504767" y="1518150"/>
                  <a:pt x="0" y="1690637"/>
                  <a:pt x="0" y="1690637"/>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6" name="Google Shape;176;p13"/>
          <p:cNvSpPr/>
          <p:nvPr/>
        </p:nvSpPr>
        <p:spPr>
          <a:xfrm rot="10800000">
            <a:off x="4516724" y="766412"/>
            <a:ext cx="7670378" cy="6089392"/>
          </a:xfrm>
          <a:custGeom>
            <a:avLst/>
            <a:gdLst/>
            <a:ahLst/>
            <a:cxnLst/>
            <a:rect l="l" t="t" r="r" b="b"/>
            <a:pathLst>
              <a:path w="4901200" h="3890985" extrusionOk="0">
                <a:moveTo>
                  <a:pt x="16975" y="2687307"/>
                </a:moveTo>
                <a:lnTo>
                  <a:pt x="0" y="3890985"/>
                </a:lnTo>
                <a:cubicBezTo>
                  <a:pt x="0" y="3890985"/>
                  <a:pt x="2681593" y="3679661"/>
                  <a:pt x="3896371" y="2544423"/>
                </a:cubicBezTo>
                <a:cubicBezTo>
                  <a:pt x="5187944" y="1337411"/>
                  <a:pt x="4865419" y="0"/>
                  <a:pt x="4865419" y="0"/>
                </a:cubicBezTo>
                <a:lnTo>
                  <a:pt x="4262907" y="0"/>
                </a:lnTo>
                <a:cubicBezTo>
                  <a:pt x="4262907" y="0"/>
                  <a:pt x="4461673" y="1460610"/>
                  <a:pt x="3306713" y="1962768"/>
                </a:cubicBezTo>
                <a:cubicBezTo>
                  <a:pt x="2083580" y="2494564"/>
                  <a:pt x="16975" y="2687307"/>
                  <a:pt x="16975" y="2687307"/>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7" name="Google Shape;177;p13"/>
          <p:cNvSpPr/>
          <p:nvPr/>
        </p:nvSpPr>
        <p:spPr>
          <a:xfrm rot="10800000">
            <a:off x="6870972" y="548"/>
            <a:ext cx="5316130" cy="1495868"/>
          </a:xfrm>
          <a:custGeom>
            <a:avLst/>
            <a:gdLst/>
            <a:ahLst/>
            <a:cxnLst/>
            <a:rect l="l" t="t" r="r" b="b"/>
            <a:pathLst>
              <a:path w="3396888" h="955826" extrusionOk="0">
                <a:moveTo>
                  <a:pt x="0" y="768590"/>
                </a:moveTo>
                <a:cubicBezTo>
                  <a:pt x="0" y="768590"/>
                  <a:pt x="763657" y="773260"/>
                  <a:pt x="1662164" y="465139"/>
                </a:cubicBezTo>
                <a:cubicBezTo>
                  <a:pt x="2476791" y="185776"/>
                  <a:pt x="3316805" y="-68594"/>
                  <a:pt x="3387388" y="16774"/>
                </a:cubicBezTo>
                <a:cubicBezTo>
                  <a:pt x="3519653" y="176728"/>
                  <a:pt x="2227151" y="955826"/>
                  <a:pt x="2227151" y="955826"/>
                </a:cubicBezTo>
                <a:lnTo>
                  <a:pt x="0" y="953646"/>
                </a:lnTo>
                <a:lnTo>
                  <a:pt x="0" y="768590"/>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8" name="Google Shape;178;p13"/>
          <p:cNvSpPr/>
          <p:nvPr/>
        </p:nvSpPr>
        <p:spPr>
          <a:xfrm rot="10800000">
            <a:off x="2289208" y="4022930"/>
            <a:ext cx="2231017" cy="2820085"/>
          </a:xfrm>
          <a:custGeom>
            <a:avLst/>
            <a:gdLst/>
            <a:ahLst/>
            <a:cxnLst/>
            <a:rect l="l" t="t" r="r" b="b"/>
            <a:pathLst>
              <a:path w="1425570" h="1801971" extrusionOk="0">
                <a:moveTo>
                  <a:pt x="199575" y="1114"/>
                </a:moveTo>
                <a:cubicBezTo>
                  <a:pt x="199575" y="1114"/>
                  <a:pt x="289328" y="405865"/>
                  <a:pt x="247387" y="846865"/>
                </a:cubicBezTo>
                <a:cubicBezTo>
                  <a:pt x="205447" y="1287870"/>
                  <a:pt x="-97276" y="1646414"/>
                  <a:pt x="31812" y="1765119"/>
                </a:cubicBezTo>
                <a:cubicBezTo>
                  <a:pt x="222406" y="1940393"/>
                  <a:pt x="323709" y="1439535"/>
                  <a:pt x="672647" y="1329245"/>
                </a:cubicBezTo>
                <a:cubicBezTo>
                  <a:pt x="900803" y="1257132"/>
                  <a:pt x="1172133" y="1576414"/>
                  <a:pt x="1375964" y="1418482"/>
                </a:cubicBezTo>
                <a:cubicBezTo>
                  <a:pt x="1579261" y="1260933"/>
                  <a:pt x="1105788" y="1038133"/>
                  <a:pt x="891986" y="683517"/>
                </a:cubicBezTo>
                <a:cubicBezTo>
                  <a:pt x="678185" y="328894"/>
                  <a:pt x="520751" y="0"/>
                  <a:pt x="520751" y="0"/>
                </a:cubicBezTo>
                <a:lnTo>
                  <a:pt x="199575" y="1114"/>
                </a:ln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9" name="Google Shape;179;p13"/>
          <p:cNvSpPr/>
          <p:nvPr/>
        </p:nvSpPr>
        <p:spPr>
          <a:xfrm rot="10800000">
            <a:off x="16499" y="3434734"/>
            <a:ext cx="3297047" cy="3421070"/>
          </a:xfrm>
          <a:custGeom>
            <a:avLst/>
            <a:gdLst/>
            <a:ahLst/>
            <a:cxnLst/>
            <a:rect l="l" t="t" r="r" b="b"/>
            <a:pathLst>
              <a:path w="2106739" h="2185987" extrusionOk="0">
                <a:moveTo>
                  <a:pt x="0" y="0"/>
                </a:moveTo>
                <a:cubicBezTo>
                  <a:pt x="0" y="0"/>
                  <a:pt x="324911" y="657660"/>
                  <a:pt x="855322" y="1198480"/>
                </a:cubicBezTo>
                <a:cubicBezTo>
                  <a:pt x="1385728" y="1739293"/>
                  <a:pt x="2106739" y="2185988"/>
                  <a:pt x="2106739" y="2185988"/>
                </a:cubicBezTo>
                <a:lnTo>
                  <a:pt x="2106739" y="1523002"/>
                </a:lnTo>
                <a:cubicBezTo>
                  <a:pt x="2106739" y="1523002"/>
                  <a:pt x="1595704" y="1195644"/>
                  <a:pt x="1272178" y="818531"/>
                </a:cubicBezTo>
                <a:cubicBezTo>
                  <a:pt x="948652" y="441421"/>
                  <a:pt x="748938" y="4702"/>
                  <a:pt x="748938" y="4702"/>
                </a:cubicBez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0" name="Google Shape;180;p13"/>
          <p:cNvSpPr/>
          <p:nvPr/>
        </p:nvSpPr>
        <p:spPr>
          <a:xfrm rot="10800000">
            <a:off x="15233" y="4983395"/>
            <a:ext cx="1647055" cy="1869475"/>
          </a:xfrm>
          <a:custGeom>
            <a:avLst/>
            <a:gdLst/>
            <a:ahLst/>
            <a:cxnLst/>
            <a:rect l="l" t="t" r="r" b="b"/>
            <a:pathLst>
              <a:path w="1052431" h="1194553" extrusionOk="0">
                <a:moveTo>
                  <a:pt x="1052431" y="1194554"/>
                </a:moveTo>
                <a:cubicBezTo>
                  <a:pt x="1052431" y="1194554"/>
                  <a:pt x="708928" y="928161"/>
                  <a:pt x="456811" y="635506"/>
                </a:cubicBezTo>
                <a:cubicBezTo>
                  <a:pt x="204754" y="342852"/>
                  <a:pt x="0" y="1769"/>
                  <a:pt x="0" y="1769"/>
                </a:cubicBezTo>
                <a:lnTo>
                  <a:pt x="509821" y="0"/>
                </a:lnTo>
                <a:cubicBezTo>
                  <a:pt x="509821" y="0"/>
                  <a:pt x="590823" y="196462"/>
                  <a:pt x="714332" y="342932"/>
                </a:cubicBezTo>
                <a:cubicBezTo>
                  <a:pt x="837780" y="489402"/>
                  <a:pt x="1052431" y="621600"/>
                  <a:pt x="1052431" y="621600"/>
                </a:cubicBezTo>
                <a:lnTo>
                  <a:pt x="1052431" y="1194554"/>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1" name="Google Shape;181;p13"/>
          <p:cNvSpPr/>
          <p:nvPr/>
        </p:nvSpPr>
        <p:spPr>
          <a:xfrm rot="10800000">
            <a:off x="16830" y="6633198"/>
            <a:ext cx="254773" cy="22260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2" name="Google Shape;182;p13"/>
          <p:cNvSpPr/>
          <p:nvPr/>
        </p:nvSpPr>
        <p:spPr>
          <a:xfrm rot="10800000">
            <a:off x="4070" y="0"/>
            <a:ext cx="4326884" cy="778569"/>
          </a:xfrm>
          <a:custGeom>
            <a:avLst/>
            <a:gdLst/>
            <a:ahLst/>
            <a:cxnLst/>
            <a:rect l="l" t="t" r="r" b="b"/>
            <a:pathLst>
              <a:path w="2764782" h="497488" extrusionOk="0">
                <a:moveTo>
                  <a:pt x="0" y="491732"/>
                </a:moveTo>
                <a:cubicBezTo>
                  <a:pt x="0" y="491732"/>
                  <a:pt x="357925" y="-67516"/>
                  <a:pt x="1046159" y="6801"/>
                </a:cubicBezTo>
                <a:cubicBezTo>
                  <a:pt x="2062352" y="116526"/>
                  <a:pt x="2764783" y="497489"/>
                  <a:pt x="2764783" y="497489"/>
                </a:cubicBezTo>
                <a:lnTo>
                  <a:pt x="0" y="491732"/>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3" name="Google Shape;183;p13"/>
          <p:cNvSpPr/>
          <p:nvPr/>
        </p:nvSpPr>
        <p:spPr>
          <a:xfrm rot="10800000">
            <a:off x="0" y="10238"/>
            <a:ext cx="6088944" cy="2324501"/>
          </a:xfrm>
          <a:custGeom>
            <a:avLst/>
            <a:gdLst/>
            <a:ahLst/>
            <a:cxnLst/>
            <a:rect l="l" t="t" r="r" b="b"/>
            <a:pathLst>
              <a:path w="3890699" h="1485304" extrusionOk="0">
                <a:moveTo>
                  <a:pt x="0" y="1485304"/>
                </a:moveTo>
                <a:cubicBezTo>
                  <a:pt x="0" y="1485304"/>
                  <a:pt x="942385" y="162333"/>
                  <a:pt x="1905683" y="18124"/>
                </a:cubicBezTo>
                <a:cubicBezTo>
                  <a:pt x="2790905" y="-114401"/>
                  <a:pt x="3888089" y="523306"/>
                  <a:pt x="3888089" y="523306"/>
                </a:cubicBezTo>
                <a:lnTo>
                  <a:pt x="3890699" y="1278316"/>
                </a:lnTo>
                <a:cubicBezTo>
                  <a:pt x="3890699" y="1278316"/>
                  <a:pt x="2730305" y="535256"/>
                  <a:pt x="1900358" y="651721"/>
                </a:cubicBezTo>
                <a:cubicBezTo>
                  <a:pt x="1254004" y="742421"/>
                  <a:pt x="756449" y="1482682"/>
                  <a:pt x="756449" y="1482682"/>
                </a:cubicBezTo>
                <a:lnTo>
                  <a:pt x="0" y="1485304"/>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4" name="Google Shape;184;p13"/>
          <p:cNvSpPr/>
          <p:nvPr/>
        </p:nvSpPr>
        <p:spPr>
          <a:xfrm rot="10800000">
            <a:off x="6661" y="6147"/>
            <a:ext cx="7708489" cy="4344883"/>
          </a:xfrm>
          <a:custGeom>
            <a:avLst/>
            <a:gdLst/>
            <a:ahLst/>
            <a:cxnLst/>
            <a:rect l="l" t="t" r="r" b="b"/>
            <a:pathLst>
              <a:path w="4925552" h="2776283" extrusionOk="0">
                <a:moveTo>
                  <a:pt x="0" y="2776283"/>
                </a:moveTo>
                <a:cubicBezTo>
                  <a:pt x="0" y="2776283"/>
                  <a:pt x="674851" y="2071466"/>
                  <a:pt x="1394283" y="1378569"/>
                </a:cubicBezTo>
                <a:cubicBezTo>
                  <a:pt x="2113710" y="685671"/>
                  <a:pt x="2292032" y="94143"/>
                  <a:pt x="2886609" y="4664"/>
                </a:cubicBezTo>
                <a:cubicBezTo>
                  <a:pt x="3481161" y="-84810"/>
                  <a:pt x="4924095" y="1142834"/>
                  <a:pt x="4924095" y="1142834"/>
                </a:cubicBezTo>
                <a:lnTo>
                  <a:pt x="4925552" y="1558664"/>
                </a:lnTo>
                <a:cubicBezTo>
                  <a:pt x="4925552" y="1558664"/>
                  <a:pt x="3867898" y="756376"/>
                  <a:pt x="3101680" y="879386"/>
                </a:cubicBezTo>
                <a:cubicBezTo>
                  <a:pt x="2039921" y="1049839"/>
                  <a:pt x="614870" y="2774152"/>
                  <a:pt x="614870" y="2774152"/>
                </a:cubicBezTo>
                <a:lnTo>
                  <a:pt x="0" y="2776283"/>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5" name="Google Shape;185;p13"/>
          <p:cNvSpPr/>
          <p:nvPr/>
        </p:nvSpPr>
        <p:spPr>
          <a:xfrm flipH="1">
            <a:off x="846359" y="537279"/>
            <a:ext cx="10725280" cy="5876747"/>
          </a:xfrm>
          <a:custGeom>
            <a:avLst/>
            <a:gdLst/>
            <a:ahLst/>
            <a:cxnLst/>
            <a:rect l="l" t="t" r="r" b="b"/>
            <a:pathLst>
              <a:path w="6853214" h="3755110" extrusionOk="0">
                <a:moveTo>
                  <a:pt x="516398" y="304039"/>
                </a:moveTo>
                <a:cubicBezTo>
                  <a:pt x="1002076" y="-109668"/>
                  <a:pt x="1317799" y="-13933"/>
                  <a:pt x="1676271" y="88488"/>
                </a:cubicBezTo>
                <a:cubicBezTo>
                  <a:pt x="2159022" y="226415"/>
                  <a:pt x="2518714" y="543401"/>
                  <a:pt x="3041432" y="570914"/>
                </a:cubicBezTo>
                <a:cubicBezTo>
                  <a:pt x="3668902" y="603940"/>
                  <a:pt x="4231879" y="245449"/>
                  <a:pt x="4817171" y="78223"/>
                </a:cubicBezTo>
                <a:cubicBezTo>
                  <a:pt x="5473659" y="-109344"/>
                  <a:pt x="6191471" y="81687"/>
                  <a:pt x="6572379" y="653028"/>
                </a:cubicBezTo>
                <a:cubicBezTo>
                  <a:pt x="6676943" y="809885"/>
                  <a:pt x="6748594" y="1004808"/>
                  <a:pt x="6798204" y="1186773"/>
                </a:cubicBezTo>
                <a:cubicBezTo>
                  <a:pt x="6863602" y="1426588"/>
                  <a:pt x="6866455" y="1702660"/>
                  <a:pt x="6828990" y="1946343"/>
                </a:cubicBezTo>
                <a:cubicBezTo>
                  <a:pt x="6714590" y="2689877"/>
                  <a:pt x="6275570" y="3254323"/>
                  <a:pt x="5566473" y="3527055"/>
                </a:cubicBezTo>
                <a:cubicBezTo>
                  <a:pt x="5290419" y="3633234"/>
                  <a:pt x="4976274" y="3660139"/>
                  <a:pt x="4683734" y="3691284"/>
                </a:cubicBezTo>
                <a:cubicBezTo>
                  <a:pt x="-392967" y="4231793"/>
                  <a:pt x="-519984" y="1186846"/>
                  <a:pt x="516398" y="304039"/>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6" name="Google Shape;186;p13"/>
          <p:cNvSpPr txBox="1">
            <a:spLocks noGrp="1"/>
          </p:cNvSpPr>
          <p:nvPr>
            <p:ph type="title"/>
          </p:nvPr>
        </p:nvSpPr>
        <p:spPr>
          <a:xfrm>
            <a:off x="5261900" y="1733550"/>
            <a:ext cx="4777500" cy="2362200"/>
          </a:xfrm>
          <a:prstGeom prst="rect">
            <a:avLst/>
          </a:prstGeom>
        </p:spPr>
        <p:txBody>
          <a:bodyPr spcFirstLastPara="1" wrap="square" lIns="121900" tIns="121900" rIns="121900" bIns="121900" anchor="ctr" anchorCtr="0">
            <a:noAutofit/>
          </a:bodyPr>
          <a:lstStyle>
            <a:lvl1pPr marL="0" marR="0" lvl="0" indent="0" algn="l" rtl="0">
              <a:lnSpc>
                <a:spcPct val="100000"/>
              </a:lnSpc>
              <a:spcBef>
                <a:spcPts val="0"/>
              </a:spcBef>
              <a:spcAft>
                <a:spcPts val="0"/>
              </a:spcAft>
              <a:buClr>
                <a:schemeClr val="dk1"/>
              </a:buClr>
              <a:buSzPts val="4000"/>
              <a:buFont typeface="Aldrich"/>
              <a:buNone/>
              <a:defRPr>
                <a:solidFill>
                  <a:schemeClr val="accent1"/>
                </a:solidFill>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87" name="Google Shape;187;p13"/>
          <p:cNvSpPr txBox="1">
            <a:spLocks noGrp="1"/>
          </p:cNvSpPr>
          <p:nvPr>
            <p:ph type="body" idx="1"/>
          </p:nvPr>
        </p:nvSpPr>
        <p:spPr>
          <a:xfrm>
            <a:off x="5261984" y="4189450"/>
            <a:ext cx="4777500" cy="1087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188" name="Google Shape;188;p13"/>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013 Just title">
  <p:cSld name="CUSTOM_22">
    <p:spTree>
      <p:nvGrpSpPr>
        <p:cNvPr id="1" name="Shape 189"/>
        <p:cNvGrpSpPr/>
        <p:nvPr/>
      </p:nvGrpSpPr>
      <p:grpSpPr>
        <a:xfrm>
          <a:off x="0" y="0"/>
          <a:ext cx="0" cy="0"/>
          <a:chOff x="0" y="0"/>
          <a:chExt cx="0" cy="0"/>
        </a:xfrm>
      </p:grpSpPr>
      <p:sp>
        <p:nvSpPr>
          <p:cNvPr id="190" name="Google Shape;190;p14"/>
          <p:cNvSpPr txBox="1">
            <a:spLocks noGrp="1"/>
          </p:cNvSpPr>
          <p:nvPr>
            <p:ph type="title"/>
          </p:nvPr>
        </p:nvSpPr>
        <p:spPr>
          <a:xfrm>
            <a:off x="415650" y="421101"/>
            <a:ext cx="11360700" cy="991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7000"/>
              <a:buNone/>
              <a:defRPr sz="7000"/>
            </a:lvl2pPr>
            <a:lvl3pPr lvl="2" algn="ctr" rtl="0">
              <a:spcBef>
                <a:spcPts val="0"/>
              </a:spcBef>
              <a:spcAft>
                <a:spcPts val="0"/>
              </a:spcAft>
              <a:buSzPts val="7000"/>
              <a:buNone/>
              <a:defRPr sz="7000"/>
            </a:lvl3pPr>
            <a:lvl4pPr lvl="3" algn="ctr" rtl="0">
              <a:spcBef>
                <a:spcPts val="0"/>
              </a:spcBef>
              <a:spcAft>
                <a:spcPts val="0"/>
              </a:spcAft>
              <a:buSzPts val="7000"/>
              <a:buNone/>
              <a:defRPr sz="7000"/>
            </a:lvl4pPr>
            <a:lvl5pPr lvl="4" algn="ctr" rtl="0">
              <a:spcBef>
                <a:spcPts val="0"/>
              </a:spcBef>
              <a:spcAft>
                <a:spcPts val="0"/>
              </a:spcAft>
              <a:buSzPts val="7000"/>
              <a:buNone/>
              <a:defRPr sz="7000"/>
            </a:lvl5pPr>
            <a:lvl6pPr lvl="5" algn="ctr" rtl="0">
              <a:spcBef>
                <a:spcPts val="0"/>
              </a:spcBef>
              <a:spcAft>
                <a:spcPts val="0"/>
              </a:spcAft>
              <a:buSzPts val="7000"/>
              <a:buNone/>
              <a:defRPr sz="7000"/>
            </a:lvl6pPr>
            <a:lvl7pPr lvl="6" algn="ctr" rtl="0">
              <a:spcBef>
                <a:spcPts val="0"/>
              </a:spcBef>
              <a:spcAft>
                <a:spcPts val="0"/>
              </a:spcAft>
              <a:buSzPts val="7000"/>
              <a:buNone/>
              <a:defRPr sz="7000"/>
            </a:lvl7pPr>
            <a:lvl8pPr lvl="7" algn="ctr" rtl="0">
              <a:spcBef>
                <a:spcPts val="0"/>
              </a:spcBef>
              <a:spcAft>
                <a:spcPts val="0"/>
              </a:spcAft>
              <a:buSzPts val="7000"/>
              <a:buNone/>
              <a:defRPr sz="7000"/>
            </a:lvl8pPr>
            <a:lvl9pPr lvl="8" algn="ctr" rtl="0">
              <a:spcBef>
                <a:spcPts val="0"/>
              </a:spcBef>
              <a:spcAft>
                <a:spcPts val="0"/>
              </a:spcAft>
              <a:buSzPts val="7000"/>
              <a:buNone/>
              <a:defRPr sz="7000"/>
            </a:lvl9pPr>
          </a:lstStyle>
          <a:p>
            <a:endParaRPr/>
          </a:p>
        </p:txBody>
      </p:sp>
      <p:sp>
        <p:nvSpPr>
          <p:cNvPr id="191" name="Google Shape;191;p14"/>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014 Certificate">
  <p:cSld name="CUSTOM_23">
    <p:spTree>
      <p:nvGrpSpPr>
        <p:cNvPr id="1" name="Shape 192"/>
        <p:cNvGrpSpPr/>
        <p:nvPr/>
      </p:nvGrpSpPr>
      <p:grpSpPr>
        <a:xfrm>
          <a:off x="0" y="0"/>
          <a:ext cx="0" cy="0"/>
          <a:chOff x="0" y="0"/>
          <a:chExt cx="0" cy="0"/>
        </a:xfrm>
      </p:grpSpPr>
      <p:grpSp>
        <p:nvGrpSpPr>
          <p:cNvPr id="193" name="Google Shape;193;p15"/>
          <p:cNvGrpSpPr/>
          <p:nvPr/>
        </p:nvGrpSpPr>
        <p:grpSpPr>
          <a:xfrm flipH="1">
            <a:off x="10264107" y="5048298"/>
            <a:ext cx="1927893" cy="1809777"/>
            <a:chOff x="0" y="2828849"/>
            <a:chExt cx="1643838" cy="1543125"/>
          </a:xfrm>
        </p:grpSpPr>
        <p:sp>
          <p:nvSpPr>
            <p:cNvPr id="194" name="Google Shape;194;p15"/>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5" name="Google Shape;195;p15"/>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6" name="Google Shape;196;p15"/>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7" name="Google Shape;197;p15"/>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98" name="Google Shape;198;p15"/>
          <p:cNvGrpSpPr/>
          <p:nvPr/>
        </p:nvGrpSpPr>
        <p:grpSpPr>
          <a:xfrm flipH="1">
            <a:off x="-313" y="0"/>
            <a:ext cx="2390581" cy="1690106"/>
            <a:chOff x="5490052" y="-123201"/>
            <a:chExt cx="2254840" cy="1594139"/>
          </a:xfrm>
        </p:grpSpPr>
        <p:sp>
          <p:nvSpPr>
            <p:cNvPr id="199" name="Google Shape;199;p15"/>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0" name="Google Shape;200;p15"/>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1" name="Google Shape;201;p15"/>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2" name="Google Shape;202;p15"/>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03" name="Google Shape;203;p15"/>
          <p:cNvSpPr txBox="1">
            <a:spLocks noGrp="1"/>
          </p:cNvSpPr>
          <p:nvPr>
            <p:ph type="title"/>
          </p:nvPr>
        </p:nvSpPr>
        <p:spPr>
          <a:xfrm>
            <a:off x="415650" y="712714"/>
            <a:ext cx="11360700" cy="9774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8000"/>
              <a:buNone/>
              <a:defRPr sz="7000"/>
            </a:lvl1pPr>
            <a:lvl2pPr lvl="1" algn="ctr" rtl="0">
              <a:spcBef>
                <a:spcPts val="0"/>
              </a:spcBef>
              <a:spcAft>
                <a:spcPts val="0"/>
              </a:spcAft>
              <a:buSzPts val="8000"/>
              <a:buNone/>
              <a:defRPr sz="8000"/>
            </a:lvl2pPr>
            <a:lvl3pPr lvl="2" algn="ctr" rtl="0">
              <a:spcBef>
                <a:spcPts val="0"/>
              </a:spcBef>
              <a:spcAft>
                <a:spcPts val="0"/>
              </a:spcAft>
              <a:buSzPts val="8000"/>
              <a:buNone/>
              <a:defRPr sz="8000"/>
            </a:lvl3pPr>
            <a:lvl4pPr lvl="3" algn="ctr" rtl="0">
              <a:spcBef>
                <a:spcPts val="0"/>
              </a:spcBef>
              <a:spcAft>
                <a:spcPts val="0"/>
              </a:spcAft>
              <a:buSzPts val="8000"/>
              <a:buNone/>
              <a:defRPr sz="8000"/>
            </a:lvl4pPr>
            <a:lvl5pPr lvl="4" algn="ctr" rtl="0">
              <a:spcBef>
                <a:spcPts val="0"/>
              </a:spcBef>
              <a:spcAft>
                <a:spcPts val="0"/>
              </a:spcAft>
              <a:buSzPts val="8000"/>
              <a:buNone/>
              <a:defRPr sz="8000"/>
            </a:lvl5pPr>
            <a:lvl6pPr lvl="5" algn="ctr" rtl="0">
              <a:spcBef>
                <a:spcPts val="0"/>
              </a:spcBef>
              <a:spcAft>
                <a:spcPts val="0"/>
              </a:spcAft>
              <a:buSzPts val="8000"/>
              <a:buNone/>
              <a:defRPr sz="8000"/>
            </a:lvl6pPr>
            <a:lvl7pPr lvl="6" algn="ctr" rtl="0">
              <a:spcBef>
                <a:spcPts val="0"/>
              </a:spcBef>
              <a:spcAft>
                <a:spcPts val="0"/>
              </a:spcAft>
              <a:buSzPts val="8000"/>
              <a:buNone/>
              <a:defRPr sz="8000"/>
            </a:lvl7pPr>
            <a:lvl8pPr lvl="7" algn="ctr" rtl="0">
              <a:spcBef>
                <a:spcPts val="0"/>
              </a:spcBef>
              <a:spcAft>
                <a:spcPts val="0"/>
              </a:spcAft>
              <a:buSzPts val="8000"/>
              <a:buNone/>
              <a:defRPr sz="8000"/>
            </a:lvl8pPr>
            <a:lvl9pPr lvl="8" algn="ctr" rtl="0">
              <a:spcBef>
                <a:spcPts val="0"/>
              </a:spcBef>
              <a:spcAft>
                <a:spcPts val="0"/>
              </a:spcAft>
              <a:buSzPts val="8000"/>
              <a:buNone/>
              <a:defRPr sz="8000"/>
            </a:lvl9pPr>
          </a:lstStyle>
          <a:p>
            <a:endParaRPr/>
          </a:p>
        </p:txBody>
      </p:sp>
      <p:sp>
        <p:nvSpPr>
          <p:cNvPr id="204" name="Google Shape;204;p15"/>
          <p:cNvSpPr txBox="1">
            <a:spLocks noGrp="1"/>
          </p:cNvSpPr>
          <p:nvPr>
            <p:ph type="subTitle" idx="1"/>
          </p:nvPr>
        </p:nvSpPr>
        <p:spPr>
          <a:xfrm>
            <a:off x="2187000" y="2987663"/>
            <a:ext cx="7818000" cy="945300"/>
          </a:xfrm>
          <a:prstGeom prst="rect">
            <a:avLst/>
          </a:prstGeom>
        </p:spPr>
        <p:txBody>
          <a:bodyPr spcFirstLastPara="1" wrap="square" lIns="121900" tIns="121900" rIns="121900" bIns="121900" anchor="b" anchorCtr="0">
            <a:noAutofit/>
          </a:bodyPr>
          <a:lstStyle>
            <a:lvl1pPr lvl="0" algn="ctr">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cxnSp>
        <p:nvCxnSpPr>
          <p:cNvPr id="205" name="Google Shape;205;p15"/>
          <p:cNvCxnSpPr/>
          <p:nvPr/>
        </p:nvCxnSpPr>
        <p:spPr>
          <a:xfrm>
            <a:off x="1783800" y="3566913"/>
            <a:ext cx="8624400" cy="0"/>
          </a:xfrm>
          <a:prstGeom prst="straightConnector1">
            <a:avLst/>
          </a:prstGeom>
          <a:noFill/>
          <a:ln w="9525" cap="flat" cmpd="sng">
            <a:solidFill>
              <a:schemeClr val="dk2"/>
            </a:solidFill>
            <a:prstDash val="solid"/>
            <a:round/>
            <a:headEnd type="none" w="med" len="med"/>
            <a:tailEnd type="none" w="med" len="med"/>
          </a:ln>
        </p:spPr>
      </p:cxnSp>
      <p:sp>
        <p:nvSpPr>
          <p:cNvPr id="206" name="Google Shape;206;p15"/>
          <p:cNvSpPr txBox="1">
            <a:spLocks noGrp="1"/>
          </p:cNvSpPr>
          <p:nvPr>
            <p:ph type="subTitle" idx="2"/>
          </p:nvPr>
        </p:nvSpPr>
        <p:spPr>
          <a:xfrm>
            <a:off x="3914250" y="3890763"/>
            <a:ext cx="4363500" cy="298200"/>
          </a:xfrm>
          <a:prstGeom prst="rect">
            <a:avLst/>
          </a:prstGeom>
        </p:spPr>
        <p:txBody>
          <a:bodyPr spcFirstLastPara="1" wrap="square" lIns="121900" tIns="121900" rIns="121900" bIns="121900" anchor="ctr" anchorCtr="0">
            <a:noAutofit/>
          </a:bodyPr>
          <a:lstStyle>
            <a:lvl1pPr lvl="0" algn="ctr">
              <a:spcBef>
                <a:spcPts val="0"/>
              </a:spcBef>
              <a:spcAft>
                <a:spcPts val="0"/>
              </a:spcAft>
              <a:buSzPts val="2000"/>
              <a:buNone/>
              <a:defRPr/>
            </a:lvl1pPr>
            <a:lvl2pPr lvl="1">
              <a:spcBef>
                <a:spcPts val="0"/>
              </a:spcBef>
              <a:spcAft>
                <a:spcPts val="0"/>
              </a:spcAft>
              <a:buSzPts val="2000"/>
              <a:buNone/>
              <a:defRPr/>
            </a:lvl2pPr>
            <a:lvl3pPr lvl="2">
              <a:spcBef>
                <a:spcPts val="2100"/>
              </a:spcBef>
              <a:spcAft>
                <a:spcPts val="0"/>
              </a:spcAft>
              <a:buSzPts val="2000"/>
              <a:buNone/>
              <a:defRPr/>
            </a:lvl3pPr>
            <a:lvl4pPr lvl="3">
              <a:spcBef>
                <a:spcPts val="2100"/>
              </a:spcBef>
              <a:spcAft>
                <a:spcPts val="0"/>
              </a:spcAft>
              <a:buSzPts val="2000"/>
              <a:buNone/>
              <a:defRPr/>
            </a:lvl4pPr>
            <a:lvl5pPr lvl="4">
              <a:spcBef>
                <a:spcPts val="2100"/>
              </a:spcBef>
              <a:spcAft>
                <a:spcPts val="0"/>
              </a:spcAft>
              <a:buSzPts val="2000"/>
              <a:buNone/>
              <a:defRPr/>
            </a:lvl5pPr>
            <a:lvl6pPr lvl="5">
              <a:spcBef>
                <a:spcPts val="2100"/>
              </a:spcBef>
              <a:spcAft>
                <a:spcPts val="0"/>
              </a:spcAft>
              <a:buSzPts val="2000"/>
              <a:buNone/>
              <a:defRPr/>
            </a:lvl6pPr>
            <a:lvl7pPr lvl="6">
              <a:spcBef>
                <a:spcPts val="2100"/>
              </a:spcBef>
              <a:spcAft>
                <a:spcPts val="0"/>
              </a:spcAft>
              <a:buSzPts val="2000"/>
              <a:buNone/>
              <a:defRPr/>
            </a:lvl7pPr>
            <a:lvl8pPr lvl="7">
              <a:spcBef>
                <a:spcPts val="2100"/>
              </a:spcBef>
              <a:spcAft>
                <a:spcPts val="0"/>
              </a:spcAft>
              <a:buSzPts val="2000"/>
              <a:buNone/>
              <a:defRPr/>
            </a:lvl8pPr>
            <a:lvl9pPr lvl="8">
              <a:spcBef>
                <a:spcPts val="2100"/>
              </a:spcBef>
              <a:spcAft>
                <a:spcPts val="2100"/>
              </a:spcAft>
              <a:buSzPts val="2000"/>
              <a:buNone/>
              <a:defRPr/>
            </a:lvl9pPr>
          </a:lstStyle>
          <a:p>
            <a:endParaRPr/>
          </a:p>
        </p:txBody>
      </p:sp>
      <p:sp>
        <p:nvSpPr>
          <p:cNvPr id="207" name="Google Shape;207;p15"/>
          <p:cNvSpPr txBox="1">
            <a:spLocks noGrp="1"/>
          </p:cNvSpPr>
          <p:nvPr>
            <p:ph type="title" idx="3"/>
          </p:nvPr>
        </p:nvSpPr>
        <p:spPr>
          <a:xfrm>
            <a:off x="415650" y="4237064"/>
            <a:ext cx="11360700" cy="9774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5000"/>
              <a:buNone/>
              <a:defRPr/>
            </a:lvl1pPr>
            <a:lvl2pPr lvl="1" algn="ctr" rtl="0">
              <a:spcBef>
                <a:spcPts val="0"/>
              </a:spcBef>
              <a:spcAft>
                <a:spcPts val="0"/>
              </a:spcAft>
              <a:buSzPts val="7000"/>
              <a:buNone/>
              <a:defRPr sz="7000"/>
            </a:lvl2pPr>
            <a:lvl3pPr lvl="2" algn="ctr" rtl="0">
              <a:spcBef>
                <a:spcPts val="0"/>
              </a:spcBef>
              <a:spcAft>
                <a:spcPts val="0"/>
              </a:spcAft>
              <a:buSzPts val="7000"/>
              <a:buNone/>
              <a:defRPr sz="7000"/>
            </a:lvl3pPr>
            <a:lvl4pPr lvl="3" algn="ctr" rtl="0">
              <a:spcBef>
                <a:spcPts val="0"/>
              </a:spcBef>
              <a:spcAft>
                <a:spcPts val="0"/>
              </a:spcAft>
              <a:buSzPts val="7000"/>
              <a:buNone/>
              <a:defRPr sz="7000"/>
            </a:lvl4pPr>
            <a:lvl5pPr lvl="4" algn="ctr" rtl="0">
              <a:spcBef>
                <a:spcPts val="0"/>
              </a:spcBef>
              <a:spcAft>
                <a:spcPts val="0"/>
              </a:spcAft>
              <a:buSzPts val="7000"/>
              <a:buNone/>
              <a:defRPr sz="7000"/>
            </a:lvl5pPr>
            <a:lvl6pPr lvl="5" algn="ctr" rtl="0">
              <a:spcBef>
                <a:spcPts val="0"/>
              </a:spcBef>
              <a:spcAft>
                <a:spcPts val="0"/>
              </a:spcAft>
              <a:buSzPts val="7000"/>
              <a:buNone/>
              <a:defRPr sz="7000"/>
            </a:lvl6pPr>
            <a:lvl7pPr lvl="6" algn="ctr" rtl="0">
              <a:spcBef>
                <a:spcPts val="0"/>
              </a:spcBef>
              <a:spcAft>
                <a:spcPts val="0"/>
              </a:spcAft>
              <a:buSzPts val="7000"/>
              <a:buNone/>
              <a:defRPr sz="7000"/>
            </a:lvl7pPr>
            <a:lvl8pPr lvl="7" algn="ctr" rtl="0">
              <a:spcBef>
                <a:spcPts val="0"/>
              </a:spcBef>
              <a:spcAft>
                <a:spcPts val="0"/>
              </a:spcAft>
              <a:buSzPts val="7000"/>
              <a:buNone/>
              <a:defRPr sz="7000"/>
            </a:lvl8pPr>
            <a:lvl9pPr lvl="8" algn="ctr" rtl="0">
              <a:spcBef>
                <a:spcPts val="0"/>
              </a:spcBef>
              <a:spcAft>
                <a:spcPts val="0"/>
              </a:spcAft>
              <a:buSzPts val="7000"/>
              <a:buNone/>
              <a:defRPr sz="7000"/>
            </a:lvl9pPr>
          </a:lstStyle>
          <a:p>
            <a:endParaRPr/>
          </a:p>
        </p:txBody>
      </p:sp>
      <p:sp>
        <p:nvSpPr>
          <p:cNvPr id="208" name="Google Shape;208;p15"/>
          <p:cNvSpPr txBox="1">
            <a:spLocks noGrp="1"/>
          </p:cNvSpPr>
          <p:nvPr>
            <p:ph type="subTitle" idx="4"/>
          </p:nvPr>
        </p:nvSpPr>
        <p:spPr>
          <a:xfrm>
            <a:off x="3914250" y="5262363"/>
            <a:ext cx="4363500" cy="2982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000"/>
              <a:buNone/>
              <a:defRPr i="1"/>
            </a:lvl1pPr>
            <a:lvl2pPr lvl="1" rtl="0">
              <a:spcBef>
                <a:spcPts val="0"/>
              </a:spcBef>
              <a:spcAft>
                <a:spcPts val="0"/>
              </a:spcAft>
              <a:buSzPts val="2000"/>
              <a:buNone/>
              <a:defRPr/>
            </a:lvl2pPr>
            <a:lvl3pPr lvl="2" rtl="0">
              <a:spcBef>
                <a:spcPts val="2100"/>
              </a:spcBef>
              <a:spcAft>
                <a:spcPts val="0"/>
              </a:spcAft>
              <a:buSzPts val="2000"/>
              <a:buNone/>
              <a:defRPr/>
            </a:lvl3pPr>
            <a:lvl4pPr lvl="3" rtl="0">
              <a:spcBef>
                <a:spcPts val="2100"/>
              </a:spcBef>
              <a:spcAft>
                <a:spcPts val="0"/>
              </a:spcAft>
              <a:buSzPts val="2000"/>
              <a:buNone/>
              <a:defRPr/>
            </a:lvl4pPr>
            <a:lvl5pPr lvl="4" rtl="0">
              <a:spcBef>
                <a:spcPts val="2100"/>
              </a:spcBef>
              <a:spcAft>
                <a:spcPts val="0"/>
              </a:spcAft>
              <a:buSzPts val="2000"/>
              <a:buNone/>
              <a:defRPr/>
            </a:lvl5pPr>
            <a:lvl6pPr lvl="5" rtl="0">
              <a:spcBef>
                <a:spcPts val="2100"/>
              </a:spcBef>
              <a:spcAft>
                <a:spcPts val="0"/>
              </a:spcAft>
              <a:buSzPts val="2000"/>
              <a:buNone/>
              <a:defRPr/>
            </a:lvl6pPr>
            <a:lvl7pPr lvl="6" rtl="0">
              <a:spcBef>
                <a:spcPts val="2100"/>
              </a:spcBef>
              <a:spcAft>
                <a:spcPts val="0"/>
              </a:spcAft>
              <a:buSzPts val="2000"/>
              <a:buNone/>
              <a:defRPr/>
            </a:lvl7pPr>
            <a:lvl8pPr lvl="7" rtl="0">
              <a:spcBef>
                <a:spcPts val="2100"/>
              </a:spcBef>
              <a:spcAft>
                <a:spcPts val="0"/>
              </a:spcAft>
              <a:buSzPts val="2000"/>
              <a:buNone/>
              <a:defRPr/>
            </a:lvl8pPr>
            <a:lvl9pPr lvl="8" rtl="0">
              <a:spcBef>
                <a:spcPts val="2100"/>
              </a:spcBef>
              <a:spcAft>
                <a:spcPts val="2100"/>
              </a:spcAft>
              <a:buSzPts val="2000"/>
              <a:buNone/>
              <a:defRPr/>
            </a:lvl9pPr>
          </a:lstStyle>
          <a:p>
            <a:endParaRPr/>
          </a:p>
        </p:txBody>
      </p:sp>
      <p:grpSp>
        <p:nvGrpSpPr>
          <p:cNvPr id="209" name="Google Shape;209;p15"/>
          <p:cNvGrpSpPr/>
          <p:nvPr/>
        </p:nvGrpSpPr>
        <p:grpSpPr>
          <a:xfrm>
            <a:off x="996863" y="6151888"/>
            <a:ext cx="10198275" cy="0"/>
            <a:chOff x="1007625" y="5986750"/>
            <a:chExt cx="10198275" cy="0"/>
          </a:xfrm>
        </p:grpSpPr>
        <p:cxnSp>
          <p:nvCxnSpPr>
            <p:cNvPr id="210" name="Google Shape;210;p15"/>
            <p:cNvCxnSpPr/>
            <p:nvPr/>
          </p:nvCxnSpPr>
          <p:spPr>
            <a:xfrm>
              <a:off x="1007625" y="5986750"/>
              <a:ext cx="2986500" cy="0"/>
            </a:xfrm>
            <a:prstGeom prst="straightConnector1">
              <a:avLst/>
            </a:prstGeom>
            <a:noFill/>
            <a:ln w="9525" cap="flat" cmpd="sng">
              <a:solidFill>
                <a:srgbClr val="434343"/>
              </a:solidFill>
              <a:prstDash val="solid"/>
              <a:round/>
              <a:headEnd type="none" w="med" len="med"/>
              <a:tailEnd type="none" w="med" len="med"/>
            </a:ln>
          </p:spPr>
        </p:cxnSp>
        <p:cxnSp>
          <p:nvCxnSpPr>
            <p:cNvPr id="211" name="Google Shape;211;p15"/>
            <p:cNvCxnSpPr/>
            <p:nvPr/>
          </p:nvCxnSpPr>
          <p:spPr>
            <a:xfrm>
              <a:off x="8219400" y="5986750"/>
              <a:ext cx="2986500" cy="0"/>
            </a:xfrm>
            <a:prstGeom prst="straightConnector1">
              <a:avLst/>
            </a:prstGeom>
            <a:noFill/>
            <a:ln w="9525" cap="flat" cmpd="sng">
              <a:solidFill>
                <a:srgbClr val="434343"/>
              </a:solidFill>
              <a:prstDash val="solid"/>
              <a:round/>
              <a:headEnd type="none" w="med" len="med"/>
              <a:tailEnd type="none" w="med" len="med"/>
            </a:ln>
          </p:spPr>
        </p:cxnSp>
      </p:grpSp>
      <p:sp>
        <p:nvSpPr>
          <p:cNvPr id="212" name="Google Shape;212;p15"/>
          <p:cNvSpPr txBox="1">
            <a:spLocks noGrp="1"/>
          </p:cNvSpPr>
          <p:nvPr>
            <p:ph type="subTitle" idx="5"/>
          </p:nvPr>
        </p:nvSpPr>
        <p:spPr>
          <a:xfrm>
            <a:off x="996875" y="6151888"/>
            <a:ext cx="2981100" cy="2982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000"/>
              <a:buNone/>
              <a:defRPr sz="1600" i="1"/>
            </a:lvl1pPr>
            <a:lvl2pPr lvl="1" rtl="0">
              <a:spcBef>
                <a:spcPts val="0"/>
              </a:spcBef>
              <a:spcAft>
                <a:spcPts val="0"/>
              </a:spcAft>
              <a:buSzPts val="2000"/>
              <a:buNone/>
              <a:defRPr i="1"/>
            </a:lvl2pPr>
            <a:lvl3pPr lvl="2" rtl="0">
              <a:spcBef>
                <a:spcPts val="2100"/>
              </a:spcBef>
              <a:spcAft>
                <a:spcPts val="0"/>
              </a:spcAft>
              <a:buSzPts val="2000"/>
              <a:buNone/>
              <a:defRPr i="1"/>
            </a:lvl3pPr>
            <a:lvl4pPr lvl="3" rtl="0">
              <a:spcBef>
                <a:spcPts val="2100"/>
              </a:spcBef>
              <a:spcAft>
                <a:spcPts val="0"/>
              </a:spcAft>
              <a:buSzPts val="2000"/>
              <a:buNone/>
              <a:defRPr i="1"/>
            </a:lvl4pPr>
            <a:lvl5pPr lvl="4" rtl="0">
              <a:spcBef>
                <a:spcPts val="2100"/>
              </a:spcBef>
              <a:spcAft>
                <a:spcPts val="0"/>
              </a:spcAft>
              <a:buSzPts val="2000"/>
              <a:buNone/>
              <a:defRPr i="1"/>
            </a:lvl5pPr>
            <a:lvl6pPr lvl="5" rtl="0">
              <a:spcBef>
                <a:spcPts val="2100"/>
              </a:spcBef>
              <a:spcAft>
                <a:spcPts val="0"/>
              </a:spcAft>
              <a:buSzPts val="2000"/>
              <a:buNone/>
              <a:defRPr i="1"/>
            </a:lvl6pPr>
            <a:lvl7pPr lvl="6" rtl="0">
              <a:spcBef>
                <a:spcPts val="2100"/>
              </a:spcBef>
              <a:spcAft>
                <a:spcPts val="0"/>
              </a:spcAft>
              <a:buSzPts val="2000"/>
              <a:buNone/>
              <a:defRPr i="1"/>
            </a:lvl7pPr>
            <a:lvl8pPr lvl="7" rtl="0">
              <a:spcBef>
                <a:spcPts val="2100"/>
              </a:spcBef>
              <a:spcAft>
                <a:spcPts val="0"/>
              </a:spcAft>
              <a:buSzPts val="2000"/>
              <a:buNone/>
              <a:defRPr i="1"/>
            </a:lvl8pPr>
            <a:lvl9pPr lvl="8" rtl="0">
              <a:spcBef>
                <a:spcPts val="2100"/>
              </a:spcBef>
              <a:spcAft>
                <a:spcPts val="2100"/>
              </a:spcAft>
              <a:buSzPts val="2000"/>
              <a:buNone/>
              <a:defRPr i="1"/>
            </a:lvl9pPr>
          </a:lstStyle>
          <a:p>
            <a:endParaRPr/>
          </a:p>
        </p:txBody>
      </p:sp>
      <p:sp>
        <p:nvSpPr>
          <p:cNvPr id="213" name="Google Shape;213;p15"/>
          <p:cNvSpPr txBox="1">
            <a:spLocks noGrp="1"/>
          </p:cNvSpPr>
          <p:nvPr>
            <p:ph type="subTitle" idx="6"/>
          </p:nvPr>
        </p:nvSpPr>
        <p:spPr>
          <a:xfrm>
            <a:off x="8214050" y="6151888"/>
            <a:ext cx="2981100" cy="2982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000"/>
              <a:buNone/>
              <a:defRPr sz="1600" i="1"/>
            </a:lvl1pPr>
            <a:lvl2pPr lvl="1" rtl="0">
              <a:spcBef>
                <a:spcPts val="0"/>
              </a:spcBef>
              <a:spcAft>
                <a:spcPts val="0"/>
              </a:spcAft>
              <a:buSzPts val="2000"/>
              <a:buNone/>
              <a:defRPr i="1"/>
            </a:lvl2pPr>
            <a:lvl3pPr lvl="2" rtl="0">
              <a:spcBef>
                <a:spcPts val="2100"/>
              </a:spcBef>
              <a:spcAft>
                <a:spcPts val="0"/>
              </a:spcAft>
              <a:buSzPts val="2000"/>
              <a:buNone/>
              <a:defRPr i="1"/>
            </a:lvl3pPr>
            <a:lvl4pPr lvl="3" rtl="0">
              <a:spcBef>
                <a:spcPts val="2100"/>
              </a:spcBef>
              <a:spcAft>
                <a:spcPts val="0"/>
              </a:spcAft>
              <a:buSzPts val="2000"/>
              <a:buNone/>
              <a:defRPr i="1"/>
            </a:lvl4pPr>
            <a:lvl5pPr lvl="4" rtl="0">
              <a:spcBef>
                <a:spcPts val="2100"/>
              </a:spcBef>
              <a:spcAft>
                <a:spcPts val="0"/>
              </a:spcAft>
              <a:buSzPts val="2000"/>
              <a:buNone/>
              <a:defRPr i="1"/>
            </a:lvl5pPr>
            <a:lvl6pPr lvl="5" rtl="0">
              <a:spcBef>
                <a:spcPts val="2100"/>
              </a:spcBef>
              <a:spcAft>
                <a:spcPts val="0"/>
              </a:spcAft>
              <a:buSzPts val="2000"/>
              <a:buNone/>
              <a:defRPr i="1"/>
            </a:lvl6pPr>
            <a:lvl7pPr lvl="6" rtl="0">
              <a:spcBef>
                <a:spcPts val="2100"/>
              </a:spcBef>
              <a:spcAft>
                <a:spcPts val="0"/>
              </a:spcAft>
              <a:buSzPts val="2000"/>
              <a:buNone/>
              <a:defRPr i="1"/>
            </a:lvl7pPr>
            <a:lvl8pPr lvl="7" rtl="0">
              <a:spcBef>
                <a:spcPts val="2100"/>
              </a:spcBef>
              <a:spcAft>
                <a:spcPts val="0"/>
              </a:spcAft>
              <a:buSzPts val="2000"/>
              <a:buNone/>
              <a:defRPr i="1"/>
            </a:lvl8pPr>
            <a:lvl9pPr lvl="8" rtl="0">
              <a:spcBef>
                <a:spcPts val="2100"/>
              </a:spcBef>
              <a:spcAft>
                <a:spcPts val="2100"/>
              </a:spcAft>
              <a:buSzPts val="2000"/>
              <a:buNone/>
              <a:defRPr i="1"/>
            </a:lvl9pPr>
          </a:lstStyle>
          <a:p>
            <a:endParaRPr/>
          </a:p>
        </p:txBody>
      </p:sp>
      <p:sp>
        <p:nvSpPr>
          <p:cNvPr id="214" name="Google Shape;214;p15"/>
          <p:cNvSpPr txBox="1">
            <a:spLocks noGrp="1"/>
          </p:cNvSpPr>
          <p:nvPr>
            <p:ph type="subTitle" idx="7"/>
          </p:nvPr>
        </p:nvSpPr>
        <p:spPr>
          <a:xfrm>
            <a:off x="996875" y="5853688"/>
            <a:ext cx="2981100" cy="2982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000"/>
              <a:buNone/>
              <a:defRPr i="1"/>
            </a:lvl1pPr>
            <a:lvl2pPr lvl="1" rtl="0">
              <a:spcBef>
                <a:spcPts val="0"/>
              </a:spcBef>
              <a:spcAft>
                <a:spcPts val="0"/>
              </a:spcAft>
              <a:buSzPts val="2000"/>
              <a:buNone/>
              <a:defRPr i="1"/>
            </a:lvl2pPr>
            <a:lvl3pPr lvl="2" rtl="0">
              <a:spcBef>
                <a:spcPts val="2100"/>
              </a:spcBef>
              <a:spcAft>
                <a:spcPts val="0"/>
              </a:spcAft>
              <a:buSzPts val="2000"/>
              <a:buNone/>
              <a:defRPr i="1"/>
            </a:lvl3pPr>
            <a:lvl4pPr lvl="3" rtl="0">
              <a:spcBef>
                <a:spcPts val="2100"/>
              </a:spcBef>
              <a:spcAft>
                <a:spcPts val="0"/>
              </a:spcAft>
              <a:buSzPts val="2000"/>
              <a:buNone/>
              <a:defRPr i="1"/>
            </a:lvl4pPr>
            <a:lvl5pPr lvl="4" rtl="0">
              <a:spcBef>
                <a:spcPts val="2100"/>
              </a:spcBef>
              <a:spcAft>
                <a:spcPts val="0"/>
              </a:spcAft>
              <a:buSzPts val="2000"/>
              <a:buNone/>
              <a:defRPr i="1"/>
            </a:lvl5pPr>
            <a:lvl6pPr lvl="5" rtl="0">
              <a:spcBef>
                <a:spcPts val="2100"/>
              </a:spcBef>
              <a:spcAft>
                <a:spcPts val="0"/>
              </a:spcAft>
              <a:buSzPts val="2000"/>
              <a:buNone/>
              <a:defRPr i="1"/>
            </a:lvl6pPr>
            <a:lvl7pPr lvl="6" rtl="0">
              <a:spcBef>
                <a:spcPts val="2100"/>
              </a:spcBef>
              <a:spcAft>
                <a:spcPts val="0"/>
              </a:spcAft>
              <a:buSzPts val="2000"/>
              <a:buNone/>
              <a:defRPr i="1"/>
            </a:lvl7pPr>
            <a:lvl8pPr lvl="7" rtl="0">
              <a:spcBef>
                <a:spcPts val="2100"/>
              </a:spcBef>
              <a:spcAft>
                <a:spcPts val="0"/>
              </a:spcAft>
              <a:buSzPts val="2000"/>
              <a:buNone/>
              <a:defRPr i="1"/>
            </a:lvl8pPr>
            <a:lvl9pPr lvl="8" rtl="0">
              <a:spcBef>
                <a:spcPts val="2100"/>
              </a:spcBef>
              <a:spcAft>
                <a:spcPts val="2100"/>
              </a:spcAft>
              <a:buSzPts val="2000"/>
              <a:buNone/>
              <a:defRPr i="1"/>
            </a:lvl9pPr>
          </a:lstStyle>
          <a:p>
            <a:endParaRPr/>
          </a:p>
        </p:txBody>
      </p:sp>
      <p:sp>
        <p:nvSpPr>
          <p:cNvPr id="215" name="Google Shape;215;p15"/>
          <p:cNvSpPr txBox="1">
            <a:spLocks noGrp="1"/>
          </p:cNvSpPr>
          <p:nvPr>
            <p:ph type="subTitle" idx="8"/>
          </p:nvPr>
        </p:nvSpPr>
        <p:spPr>
          <a:xfrm>
            <a:off x="8214050" y="5853688"/>
            <a:ext cx="2981100" cy="2982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2000"/>
              <a:buNone/>
              <a:defRPr i="1"/>
            </a:lvl1pPr>
            <a:lvl2pPr lvl="1" rtl="0">
              <a:spcBef>
                <a:spcPts val="0"/>
              </a:spcBef>
              <a:spcAft>
                <a:spcPts val="0"/>
              </a:spcAft>
              <a:buSzPts val="2000"/>
              <a:buNone/>
              <a:defRPr i="1"/>
            </a:lvl2pPr>
            <a:lvl3pPr lvl="2" rtl="0">
              <a:spcBef>
                <a:spcPts val="2100"/>
              </a:spcBef>
              <a:spcAft>
                <a:spcPts val="0"/>
              </a:spcAft>
              <a:buSzPts val="2000"/>
              <a:buNone/>
              <a:defRPr i="1"/>
            </a:lvl3pPr>
            <a:lvl4pPr lvl="3" rtl="0">
              <a:spcBef>
                <a:spcPts val="2100"/>
              </a:spcBef>
              <a:spcAft>
                <a:spcPts val="0"/>
              </a:spcAft>
              <a:buSzPts val="2000"/>
              <a:buNone/>
              <a:defRPr i="1"/>
            </a:lvl4pPr>
            <a:lvl5pPr lvl="4" rtl="0">
              <a:spcBef>
                <a:spcPts val="2100"/>
              </a:spcBef>
              <a:spcAft>
                <a:spcPts val="0"/>
              </a:spcAft>
              <a:buSzPts val="2000"/>
              <a:buNone/>
              <a:defRPr i="1"/>
            </a:lvl5pPr>
            <a:lvl6pPr lvl="5" rtl="0">
              <a:spcBef>
                <a:spcPts val="2100"/>
              </a:spcBef>
              <a:spcAft>
                <a:spcPts val="0"/>
              </a:spcAft>
              <a:buSzPts val="2000"/>
              <a:buNone/>
              <a:defRPr i="1"/>
            </a:lvl6pPr>
            <a:lvl7pPr lvl="6" rtl="0">
              <a:spcBef>
                <a:spcPts val="2100"/>
              </a:spcBef>
              <a:spcAft>
                <a:spcPts val="0"/>
              </a:spcAft>
              <a:buSzPts val="2000"/>
              <a:buNone/>
              <a:defRPr i="1"/>
            </a:lvl7pPr>
            <a:lvl8pPr lvl="7" rtl="0">
              <a:spcBef>
                <a:spcPts val="2100"/>
              </a:spcBef>
              <a:spcAft>
                <a:spcPts val="0"/>
              </a:spcAft>
              <a:buSzPts val="2000"/>
              <a:buNone/>
              <a:defRPr i="1"/>
            </a:lvl8pPr>
            <a:lvl9pPr lvl="8" rtl="0">
              <a:spcBef>
                <a:spcPts val="2100"/>
              </a:spcBef>
              <a:spcAft>
                <a:spcPts val="2100"/>
              </a:spcAft>
              <a:buSzPts val="2000"/>
              <a:buNone/>
              <a:defRPr i="1"/>
            </a:lvl9pPr>
          </a:lstStyle>
          <a:p>
            <a:endParaRPr/>
          </a:p>
        </p:txBody>
      </p:sp>
      <p:sp>
        <p:nvSpPr>
          <p:cNvPr id="216" name="Google Shape;216;p15"/>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015 Daily Agenda">
  <p:cSld name="CUSTOM_24">
    <p:spTree>
      <p:nvGrpSpPr>
        <p:cNvPr id="1" name="Shape 217"/>
        <p:cNvGrpSpPr/>
        <p:nvPr/>
      </p:nvGrpSpPr>
      <p:grpSpPr>
        <a:xfrm>
          <a:off x="0" y="0"/>
          <a:ext cx="0" cy="0"/>
          <a:chOff x="0" y="0"/>
          <a:chExt cx="0" cy="0"/>
        </a:xfrm>
      </p:grpSpPr>
      <p:sp>
        <p:nvSpPr>
          <p:cNvPr id="218" name="Google Shape;218;p16"/>
          <p:cNvSpPr/>
          <p:nvPr/>
        </p:nvSpPr>
        <p:spPr>
          <a:xfrm>
            <a:off x="206225" y="1685775"/>
            <a:ext cx="7299600" cy="4943700"/>
          </a:xfrm>
          <a:prstGeom prst="roundRect">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Didact Gothic"/>
              <a:ea typeface="Didact Gothic"/>
              <a:cs typeface="Didact Gothic"/>
              <a:sym typeface="Didact Gothic"/>
            </a:endParaRPr>
          </a:p>
        </p:txBody>
      </p:sp>
      <p:sp>
        <p:nvSpPr>
          <p:cNvPr id="219" name="Google Shape;219;p16"/>
          <p:cNvSpPr/>
          <p:nvPr/>
        </p:nvSpPr>
        <p:spPr>
          <a:xfrm rot="5400000">
            <a:off x="6940675" y="2108250"/>
            <a:ext cx="5391300" cy="3651300"/>
          </a:xfrm>
          <a:prstGeom prst="roundRect">
            <a:avLst>
              <a:gd name="adj" fmla="val 50000"/>
            </a:avLst>
          </a:prstGeom>
          <a:solidFill>
            <a:schemeClr val="accent3"/>
          </a:solid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Didact Gothic"/>
              <a:ea typeface="Didact Gothic"/>
              <a:cs typeface="Didact Gothic"/>
              <a:sym typeface="Didact Gothic"/>
            </a:endParaRPr>
          </a:p>
        </p:txBody>
      </p:sp>
      <p:grpSp>
        <p:nvGrpSpPr>
          <p:cNvPr id="220" name="Google Shape;220;p16"/>
          <p:cNvGrpSpPr/>
          <p:nvPr/>
        </p:nvGrpSpPr>
        <p:grpSpPr>
          <a:xfrm>
            <a:off x="0" y="4428817"/>
            <a:ext cx="2587730" cy="2429187"/>
            <a:chOff x="0" y="2828849"/>
            <a:chExt cx="1643838" cy="1543125"/>
          </a:xfrm>
        </p:grpSpPr>
        <p:sp>
          <p:nvSpPr>
            <p:cNvPr id="221" name="Google Shape;221;p16"/>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2" name="Google Shape;222;p16"/>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3" name="Google Shape;223;p16"/>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4" name="Google Shape;224;p16"/>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25" name="Google Shape;225;p16"/>
          <p:cNvGrpSpPr/>
          <p:nvPr/>
        </p:nvGrpSpPr>
        <p:grpSpPr>
          <a:xfrm>
            <a:off x="8642440" y="0"/>
            <a:ext cx="3549569" cy="2509494"/>
            <a:chOff x="5490052" y="-123201"/>
            <a:chExt cx="2254840" cy="1594139"/>
          </a:xfrm>
        </p:grpSpPr>
        <p:sp>
          <p:nvSpPr>
            <p:cNvPr id="226" name="Google Shape;226;p16"/>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7" name="Google Shape;227;p16"/>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8" name="Google Shape;228;p16"/>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9" name="Google Shape;229;p16"/>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30" name="Google Shape;230;p16"/>
          <p:cNvSpPr/>
          <p:nvPr/>
        </p:nvSpPr>
        <p:spPr>
          <a:xfrm rot="10800000">
            <a:off x="16830" y="6633198"/>
            <a:ext cx="254773" cy="222606"/>
          </a:xfrm>
          <a:custGeom>
            <a:avLst/>
            <a:gdLst/>
            <a:ahLst/>
            <a:cxnLst/>
            <a:rect l="l" t="t" r="r" b="b"/>
            <a:pathLst>
              <a:path w="162794" h="142240" extrusionOk="0">
                <a:moveTo>
                  <a:pt x="162431" y="142240"/>
                </a:moveTo>
                <a:lnTo>
                  <a:pt x="0" y="562"/>
                </a:lnTo>
                <a:lnTo>
                  <a:pt x="162795" y="0"/>
                </a:lnTo>
                <a:lnTo>
                  <a:pt x="162431" y="14224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1" name="Google Shape;231;p16"/>
          <p:cNvSpPr txBox="1">
            <a:spLocks noGrp="1"/>
          </p:cNvSpPr>
          <p:nvPr>
            <p:ph type="title"/>
          </p:nvPr>
        </p:nvSpPr>
        <p:spPr>
          <a:xfrm>
            <a:off x="380025" y="192500"/>
            <a:ext cx="11432100" cy="991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7000"/>
              <a:buNone/>
              <a:defRPr sz="7000"/>
            </a:lvl2pPr>
            <a:lvl3pPr lvl="2" algn="ctr" rtl="0">
              <a:spcBef>
                <a:spcPts val="0"/>
              </a:spcBef>
              <a:spcAft>
                <a:spcPts val="0"/>
              </a:spcAft>
              <a:buSzPts val="7000"/>
              <a:buNone/>
              <a:defRPr sz="7000"/>
            </a:lvl3pPr>
            <a:lvl4pPr lvl="3" algn="ctr" rtl="0">
              <a:spcBef>
                <a:spcPts val="0"/>
              </a:spcBef>
              <a:spcAft>
                <a:spcPts val="0"/>
              </a:spcAft>
              <a:buSzPts val="7000"/>
              <a:buNone/>
              <a:defRPr sz="7000"/>
            </a:lvl4pPr>
            <a:lvl5pPr lvl="4" algn="ctr" rtl="0">
              <a:spcBef>
                <a:spcPts val="0"/>
              </a:spcBef>
              <a:spcAft>
                <a:spcPts val="0"/>
              </a:spcAft>
              <a:buSzPts val="7000"/>
              <a:buNone/>
              <a:defRPr sz="7000"/>
            </a:lvl5pPr>
            <a:lvl6pPr lvl="5" algn="ctr" rtl="0">
              <a:spcBef>
                <a:spcPts val="0"/>
              </a:spcBef>
              <a:spcAft>
                <a:spcPts val="0"/>
              </a:spcAft>
              <a:buSzPts val="7000"/>
              <a:buNone/>
              <a:defRPr sz="7000"/>
            </a:lvl6pPr>
            <a:lvl7pPr lvl="6" algn="ctr" rtl="0">
              <a:spcBef>
                <a:spcPts val="0"/>
              </a:spcBef>
              <a:spcAft>
                <a:spcPts val="0"/>
              </a:spcAft>
              <a:buSzPts val="7000"/>
              <a:buNone/>
              <a:defRPr sz="7000"/>
            </a:lvl7pPr>
            <a:lvl8pPr lvl="7" algn="ctr" rtl="0">
              <a:spcBef>
                <a:spcPts val="0"/>
              </a:spcBef>
              <a:spcAft>
                <a:spcPts val="0"/>
              </a:spcAft>
              <a:buSzPts val="7000"/>
              <a:buNone/>
              <a:defRPr sz="7000"/>
            </a:lvl8pPr>
            <a:lvl9pPr lvl="8" algn="ctr" rtl="0">
              <a:spcBef>
                <a:spcPts val="0"/>
              </a:spcBef>
              <a:spcAft>
                <a:spcPts val="0"/>
              </a:spcAft>
              <a:buSzPts val="7000"/>
              <a:buNone/>
              <a:defRPr sz="7000"/>
            </a:lvl9pPr>
          </a:lstStyle>
          <a:p>
            <a:endParaRPr/>
          </a:p>
        </p:txBody>
      </p:sp>
      <p:sp>
        <p:nvSpPr>
          <p:cNvPr id="232" name="Google Shape;232;p16"/>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100 DO NOT REMOVE · SlidesMania">
  <p:cSld name="CUSTOM_20">
    <p:spTree>
      <p:nvGrpSpPr>
        <p:cNvPr id="1" name="Shape 233"/>
        <p:cNvGrpSpPr/>
        <p:nvPr/>
      </p:nvGrpSpPr>
      <p:grpSpPr>
        <a:xfrm>
          <a:off x="0" y="0"/>
          <a:ext cx="0" cy="0"/>
          <a:chOff x="0" y="0"/>
          <a:chExt cx="0" cy="0"/>
        </a:xfrm>
      </p:grpSpPr>
      <p:grpSp>
        <p:nvGrpSpPr>
          <p:cNvPr id="234" name="Google Shape;234;p17"/>
          <p:cNvGrpSpPr/>
          <p:nvPr/>
        </p:nvGrpSpPr>
        <p:grpSpPr>
          <a:xfrm>
            <a:off x="0" y="0"/>
            <a:ext cx="12192000" cy="6858000"/>
            <a:chOff x="0" y="0"/>
            <a:chExt cx="12192000" cy="6858000"/>
          </a:xfrm>
        </p:grpSpPr>
        <p:sp>
          <p:nvSpPr>
            <p:cNvPr id="235" name="Google Shape;235;p17"/>
            <p:cNvSpPr/>
            <p:nvPr/>
          </p:nvSpPr>
          <p:spPr>
            <a:xfrm>
              <a:off x="0" y="0"/>
              <a:ext cx="12192000" cy="68580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7"/>
            <p:cNvSpPr txBox="1"/>
            <p:nvPr/>
          </p:nvSpPr>
          <p:spPr>
            <a:xfrm>
              <a:off x="463500" y="2858044"/>
              <a:ext cx="8956500" cy="3830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 sz="3600" b="1">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lang="en" sz="3600" b="1">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lang="en" sz="3600" b="1">
                  <a:solidFill>
                    <a:srgbClr val="3F3F3F"/>
                  </a:solidFill>
                  <a:latin typeface="Poppins"/>
                  <a:ea typeface="Poppins"/>
                  <a:cs typeface="Poppins"/>
                  <a:sym typeface="Poppins"/>
                </a:rPr>
                <a:t>PowerPoint</a:t>
              </a: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r>
                <a:rPr lang="en" sz="3000" b="1">
                  <a:solidFill>
                    <a:srgbClr val="FFCB25"/>
                  </a:solidFill>
                  <a:latin typeface="Poppins"/>
                  <a:ea typeface="Poppins"/>
                  <a:cs typeface="Poppins"/>
                  <a:sym typeface="Poppins"/>
                </a:rPr>
                <a:t>NOT to be sold as is or modified!</a:t>
              </a:r>
              <a:endParaRPr sz="3000" b="1">
                <a:solidFill>
                  <a:srgbClr val="FFCB25"/>
                </a:solidFill>
                <a:latin typeface="Poppins"/>
                <a:ea typeface="Poppins"/>
                <a:cs typeface="Poppins"/>
                <a:sym typeface="Poppins"/>
              </a:endParaRPr>
            </a:p>
            <a:p>
              <a:pPr marL="0" lvl="0" indent="0" algn="l" rtl="0">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xmlns:ahyp="http://schemas.microsoft.com/office/drawing/2018/hyperlinkcolor" val="tx"/>
                      </a:ext>
                    </a:extLst>
                  </a:hlinkClick>
                </a:rPr>
                <a:t>FAQ</a:t>
              </a:r>
              <a:r>
                <a:rPr lang="en" sz="4400" b="1">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marL="0" lvl="0" indent="0" algn="l" rtl="0">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237" name="Google Shape;237;p17"/>
            <p:cNvCxnSpPr/>
            <p:nvPr/>
          </p:nvCxnSpPr>
          <p:spPr>
            <a:xfrm>
              <a:off x="10423367" y="5688858"/>
              <a:ext cx="1495200" cy="12900"/>
            </a:xfrm>
            <a:prstGeom prst="straightConnector1">
              <a:avLst/>
            </a:prstGeom>
            <a:noFill/>
            <a:ln w="38100" cap="flat" cmpd="sng">
              <a:solidFill>
                <a:srgbClr val="FFCB25"/>
              </a:solidFill>
              <a:prstDash val="solid"/>
              <a:round/>
              <a:headEnd type="none" w="med" len="med"/>
              <a:tailEnd type="none" w="med" len="med"/>
            </a:ln>
          </p:spPr>
        </p:cxnSp>
        <p:pic>
          <p:nvPicPr>
            <p:cNvPr id="238" name="Google Shape;238;p17">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239" name="Google Shape;239;p17">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240" name="Google Shape;240;p17">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241" name="Google Shape;241;p17">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242" name="Google Shape;242;p17"/>
            <p:cNvSpPr txBox="1"/>
            <p:nvPr/>
          </p:nvSpPr>
          <p:spPr>
            <a:xfrm>
              <a:off x="7072500" y="4813375"/>
              <a:ext cx="4915500" cy="10011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400" b="1">
                  <a:solidFill>
                    <a:srgbClr val="252525"/>
                  </a:solidFill>
                  <a:latin typeface="Homemade Apple"/>
                  <a:ea typeface="Homemade Apple"/>
                  <a:cs typeface="Homemade Apple"/>
                  <a:sym typeface="Homemade Apple"/>
                </a:rPr>
                <a:t>Sharing is caring!</a:t>
              </a:r>
              <a:endParaRPr sz="2400" b="1">
                <a:solidFill>
                  <a:srgbClr val="252525"/>
                </a:solidFill>
                <a:latin typeface="Homemade Apple"/>
                <a:ea typeface="Homemade Apple"/>
                <a:cs typeface="Homemade Apple"/>
                <a:sym typeface="Homemade Apple"/>
              </a:endParaRPr>
            </a:p>
          </p:txBody>
        </p:sp>
      </p:grpSp>
      <p:pic>
        <p:nvPicPr>
          <p:cNvPr id="243" name="Google Shape;243;p17"/>
          <p:cNvPicPr preferRelativeResize="0"/>
          <p:nvPr/>
        </p:nvPicPr>
        <p:blipFill rotWithShape="1">
          <a:blip r:embed="rId11">
            <a:alphaModFix/>
          </a:blip>
          <a:srcRect t="16256" b="2090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a:effectLst>
            <a:outerShdw dist="47625" dir="2700000" algn="bl" rotWithShape="0">
              <a:srgbClr val="000000"/>
            </a:outerShdw>
          </a:effectLst>
        </p:spPr>
        <p:txBody>
          <a:bodyPr spcFirstLastPara="1" wrap="square" lIns="121900" tIns="121900" rIns="121900" bIns="121900" anchor="t" anchorCtr="0">
            <a:noAutofit/>
          </a:bodyPr>
          <a:lstStyle>
            <a:lvl1pPr lvl="0">
              <a:spcBef>
                <a:spcPts val="0"/>
              </a:spcBef>
              <a:spcAft>
                <a:spcPts val="0"/>
              </a:spcAft>
              <a:buClr>
                <a:schemeClr val="dk1"/>
              </a:buClr>
              <a:buSzPts val="5000"/>
              <a:buFont typeface="Bagel Fat One"/>
              <a:buNone/>
              <a:defRPr sz="5000">
                <a:solidFill>
                  <a:schemeClr val="dk1"/>
                </a:solidFill>
                <a:latin typeface="Bagel Fat One"/>
                <a:ea typeface="Bagel Fat One"/>
                <a:cs typeface="Bagel Fat One"/>
                <a:sym typeface="Bagel Fat One"/>
              </a:defRPr>
            </a:lvl1pPr>
            <a:lvl2pPr lvl="1">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2pPr>
            <a:lvl3pPr lvl="2">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3pPr>
            <a:lvl4pPr lvl="3">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4pPr>
            <a:lvl5pPr lvl="4">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5pPr>
            <a:lvl6pPr lvl="5">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6pPr>
            <a:lvl7pPr lvl="6">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7pPr>
            <a:lvl8pPr lvl="7">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8pPr>
            <a:lvl9pPr lvl="8">
              <a:spcBef>
                <a:spcPts val="0"/>
              </a:spcBef>
              <a:spcAft>
                <a:spcPts val="0"/>
              </a:spcAft>
              <a:buClr>
                <a:schemeClr val="dk1"/>
              </a:buClr>
              <a:buSzPts val="4000"/>
              <a:buFont typeface="Modak"/>
              <a:buNone/>
              <a:defRPr sz="4000">
                <a:solidFill>
                  <a:schemeClr val="dk1"/>
                </a:solidFill>
                <a:latin typeface="Modak"/>
                <a:ea typeface="Modak"/>
                <a:cs typeface="Modak"/>
                <a:sym typeface="Modak"/>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55600">
              <a:lnSpc>
                <a:spcPct val="115000"/>
              </a:lnSpc>
              <a:spcBef>
                <a:spcPts val="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1pPr>
            <a:lvl2pPr marL="914400" lvl="1"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2pPr>
            <a:lvl3pPr marL="1371600" lvl="2"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3pPr>
            <a:lvl4pPr marL="1828800" lvl="3"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4pPr>
            <a:lvl5pPr marL="2286000" lvl="4"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5pPr>
            <a:lvl6pPr marL="2743200" lvl="5"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6pPr>
            <a:lvl7pPr marL="3200400" lvl="6"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7pPr>
            <a:lvl8pPr marL="3657600" lvl="7" indent="-355600">
              <a:lnSpc>
                <a:spcPct val="115000"/>
              </a:lnSpc>
              <a:spcBef>
                <a:spcPts val="2100"/>
              </a:spcBef>
              <a:spcAft>
                <a:spcPts val="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8pPr>
            <a:lvl9pPr marL="4114800" lvl="8" indent="-355600">
              <a:lnSpc>
                <a:spcPct val="115000"/>
              </a:lnSpc>
              <a:spcBef>
                <a:spcPts val="2100"/>
              </a:spcBef>
              <a:spcAft>
                <a:spcPts val="2100"/>
              </a:spcAft>
              <a:buClr>
                <a:schemeClr val="dk2"/>
              </a:buClr>
              <a:buSzPts val="2000"/>
              <a:buFont typeface="Didact Gothic"/>
              <a:buChar char="■"/>
              <a:defRPr sz="2000" b="1">
                <a:solidFill>
                  <a:schemeClr val="dk2"/>
                </a:solidFill>
                <a:latin typeface="Didact Gothic"/>
                <a:ea typeface="Didact Gothic"/>
                <a:cs typeface="Didact Gothic"/>
                <a:sym typeface="Didact Gothic"/>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080/09575146.2024.2448452" TargetMode="External"/><Relationship Id="rId3" Type="http://schemas.openxmlformats.org/officeDocument/2006/relationships/hyperlink" Target="https://doi.org/10.1080/08870449808407422" TargetMode="External"/><Relationship Id="rId7" Type="http://schemas.openxmlformats.org/officeDocument/2006/relationships/hyperlink" Target="https://doi.org/10.1108/13665621311306538" TargetMode="Externa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hyperlink" Target="https://www.proquest.com/dissertations-theses/evaluation-70-20-10-framework-workplace-learning/docview/2299503070/se-2?accountid=130472" TargetMode="External"/><Relationship Id="rId5" Type="http://schemas.openxmlformats.org/officeDocument/2006/relationships/hyperlink" Target="https://research-ebsco-com.uwtsd.idm.oclc.org/c/onvpsy/ebook-viewer/pdf/qidha7tynn/page/pp_iv?location=https%25253A%25252F%25252Fresearch-ebsco-com.uwtsd.idm.oclc.org%25252Fc%25252Fonvpsy%25252Fsearch%25252Fdetails%25252Fqidha7tynn%25253Frequest-context%25253Dplink%252526db%25253Dnlebk" TargetMode="External"/><Relationship Id="rId4" Type="http://schemas.openxmlformats.org/officeDocument/2006/relationships/hyperlink" Target="https://www.researchgate.net/profile/Simon-Beausaert/publication/228328331_The_use_of_Personal_Development_Plans_in_the_workplace_Effects_purposes_and_supporting_conditions/links/0fcfd4ff72a661d5bb000000/The-use-of-Personal-Development-Plans-in-the-workplace-Effects-purposes-and-supporting-conditions.pdf"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080/08873267.1991.9986754" TargetMode="External"/><Relationship Id="rId3" Type="http://schemas.openxmlformats.org/officeDocument/2006/relationships/hyperlink" Target="https://plato.stanford.edu/archives/win2014/entries/well-being/" TargetMode="External"/><Relationship Id="rId7" Type="http://schemas.openxmlformats.org/officeDocument/2006/relationships/hyperlink" Target="https://doi.org/10.1002/rev3.3485" TargetMode="External"/><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hyperlink" Target="https://www.um.edu.mt/library/oar/handle/123456789/101739" TargetMode="External"/><Relationship Id="rId5" Type="http://schemas.openxmlformats.org/officeDocument/2006/relationships/hyperlink" Target="https://doi.org/10.1177/1534484318759399" TargetMode="External"/><Relationship Id="rId10" Type="http://schemas.openxmlformats.org/officeDocument/2006/relationships/hyperlink" Target="https://assets.publishing.service.gov.uk/media/5a7c95a4e5274a0bb7cb806d/5860.pdf" TargetMode="External"/><Relationship Id="rId4" Type="http://schemas.openxmlformats.org/officeDocument/2006/relationships/hyperlink" Target="https://cormac404.wordpress.com/2017/05/18/some-thoughts-on-an-ecological-perspective-of-social-media-research/" TargetMode="External"/><Relationship Id="rId9" Type="http://schemas.openxmlformats.org/officeDocument/2006/relationships/hyperlink" Target="https://www.jstor.org/stable/20404975"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estyn.gov.wales/improvement-resources/self-evaluation-and-improvement-planning-securing-a-strong-impact-on-provision-and-pupil-progress/" TargetMode="External"/><Relationship Id="rId3" Type="http://schemas.openxmlformats.org/officeDocument/2006/relationships/hyperlink" Target="https://decipher.uk.net/tag/whole-school-approach-to-emotional-and-mental-wellbeing/" TargetMode="External"/><Relationship Id="rId7" Type="http://schemas.openxmlformats.org/officeDocument/2006/relationships/hyperlink" Target="https://eprints.soton.ac.uk/476121/1/Rowan_Edwards_PhD_thesis.pdf"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hyperlink" Target="https://educationendowmentfoundation.org.uk/education-evidence/teaching-learning-toolkit/outdoor-adventure-learning" TargetMode="External"/><Relationship Id="rId5" Type="http://schemas.openxmlformats.org/officeDocument/2006/relationships/hyperlink" Target="https://www.estyn.gov.wales/system/files/2022-01/Effective%2520school%2520support%2520for%2520disadvantaged%2520and%2520vulnerable%2520pupils%2520en_0.pdf" TargetMode="External"/><Relationship Id="rId10" Type="http://schemas.openxmlformats.org/officeDocument/2006/relationships/hyperlink" Target="https://doi.org/10.3389/fpubh.2024.1335861" TargetMode="External"/><Relationship Id="rId4" Type="http://schemas.openxmlformats.org/officeDocument/2006/relationships/hyperlink" Target="https://www.gov.uk/guidance/mental-health-and-wellbeing-support-in-schools-and-colleges" TargetMode="External"/><Relationship Id="rId9" Type="http://schemas.openxmlformats.org/officeDocument/2006/relationships/hyperlink" Target="https://estyn.gov.wales/improvement-resources/the-use-of-the-outdoor-learning-environment-to-support-pupils-learning-and-well-being/"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doi.org/10.1007/s10212-018-0406-9" TargetMode="External"/><Relationship Id="rId3" Type="http://schemas.openxmlformats.org/officeDocument/2006/relationships/hyperlink" Target="https://forestschoolassociation.org/history-of-forest-school/" TargetMode="External"/><Relationship Id="rId7" Type="http://schemas.openxmlformats.org/officeDocument/2006/relationships/hyperlink" Target="https://doi.org/10.1108/jwl-09-2015-0068" TargetMode="External"/><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hyperlink" Target="https://www.froebel.org.uk/case-studies/time-for-play-space-to-learn" TargetMode="External"/><Relationship Id="rId5" Type="http://schemas.openxmlformats.org/officeDocument/2006/relationships/hyperlink" Target="https://www.mentallyhealthyschools.org.uk/whole-school-approach/?altTemplate=LearnMore" TargetMode="External"/><Relationship Id="rId10" Type="http://schemas.openxmlformats.org/officeDocument/2006/relationships/hyperlink" Target="https://doi.org/10.1080/030698880220106528" TargetMode="External"/><Relationship Id="rId4" Type="http://schemas.openxmlformats.org/officeDocument/2006/relationships/hyperlink" Target="https://moderngov.rotherham.gov.uk/documents/s112626/Whole%20School%20Approach.pdf#:~:text=%E2%80%A2%20Promoting%20children%20and%20young,produced%20by%20Public%20Health%20England" TargetMode="External"/><Relationship Id="rId9" Type="http://schemas.openxmlformats.org/officeDocument/2006/relationships/hyperlink" Target="https://www.highspeedtraining.co.uk/hub/professional-development-plan-for-teachers/"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doi.org/10.1002/hrdq.21330" TargetMode="External"/><Relationship Id="rId3" Type="http://schemas.openxmlformats.org/officeDocument/2006/relationships/hyperlink" Target="https://research-management.mq.edu.au/ws/portalfiles/portal/20643932/Publisher_version_open_access_.pdf" TargetMode="External"/><Relationship Id="rId7" Type="http://schemas.openxmlformats.org/officeDocument/2006/relationships/hyperlink" Target="https://books.google.co.uk/books?hl=en&amp;lr=&amp;id=s-RvEAAAQBAJ&amp;oi=fnd&amp;pg=PA1&amp;dq=8+dimensions+of+wellbeing&amp;ots=wZVIQHu_9g&amp;sig=kpNatI1nZIhV56-hqHDeW1EGtjQ&amp;redir_esc=y#v=onepage&amp;q=8%20dimensions%20of%20wellbeing&amp;f=false" TargetMode="Externa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hyperlink" Target="https://doi.org/10.5502/ijw.v7i3.645" TargetMode="External"/><Relationship Id="rId5" Type="http://schemas.openxmlformats.org/officeDocument/2006/relationships/hyperlink" Target="https://doi.org/10.1111/josh.12305" TargetMode="External"/><Relationship Id="rId4" Type="http://schemas.openxmlformats.org/officeDocument/2006/relationships/hyperlink" Target="https://d1wqtxts1xzle7.cloudfront.net/78412107/Bronfenbrenner_in__20English_07_sent-libre.pdf?1641737060=&amp;response-content-disposition=inline%3B+filename%3DThe_Bronfenbrenner_ecological_systems_th.pdf&amp;Expires=1772056058&amp;Signature=Ukprl2esgxXqAiushW2cwq4BdQ6s2T2yfV3iI52arsV0OcuUnCeXa763Hql6XJRX1QDi5jKQZhMFJ0K2MNa~H9JkRLO4WmGM3qjLYeXglR1IAHmfWcRE4OZBfCUNA4lzTmS2Ugb65kLg4jTSOMs1WCKQHDxL7hqDg-nxUIDId~1U~q27oPUi1ZIA6IWbi-zyBYJ5HtEJkrbxKjXfZvf699UpbL8oZv1IFS1mOEo~--QfhDHtHoeeP1R1vWyWTdot6dBDRQVpFeIM1Vzbpi-TBqHBF2ct1GAwlHWxgiidzfQfkVR0WvxPgw9B3PYRJQ6Q9zgyf7swxSkceKEf640o1Q__&amp;Key-Pair-Id=APKAJLOHF5GGSLRBV4ZA"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proquest.com/scholarly-journals/8-dimensions-wellness-educators/docview/2519898560/se-2?accountid=130472" TargetMode="External"/><Relationship Id="rId3" Type="http://schemas.openxmlformats.org/officeDocument/2006/relationships/hyperlink" Target="https://doi.org/10.3390/ijerph20065006" TargetMode="External"/><Relationship Id="rId7" Type="http://schemas.openxmlformats.org/officeDocument/2006/relationships/hyperlink" Target="https://doi.org/10.12775/pbe.2021.039" TargetMode="External"/><Relationship Id="rId2" Type="http://schemas.openxmlformats.org/officeDocument/2006/relationships/notesSlide" Target="../notesSlides/notesSlide35.xml"/><Relationship Id="rId1" Type="http://schemas.openxmlformats.org/officeDocument/2006/relationships/slideLayout" Target="../slideLayouts/slideLayout13.xml"/><Relationship Id="rId6" Type="http://schemas.openxmlformats.org/officeDocument/2006/relationships/hyperlink" Target="https://search.informit.org/doi/abs/10.3316/informit.192217750126043" TargetMode="External"/><Relationship Id="rId11" Type="http://schemas.openxmlformats.org/officeDocument/2006/relationships/hyperlink" Target="https://www.simplypsychology.org/bandura.html" TargetMode="External"/><Relationship Id="rId5" Type="http://schemas.openxmlformats.org/officeDocument/2006/relationships/hyperlink" Target="https://doi.org/10.3200/tchs.81.4.161-164" TargetMode="External"/><Relationship Id="rId10" Type="http://schemas.openxmlformats.org/officeDocument/2006/relationships/hyperlink" Target="https://doi.org/10.3389/fpsyg.2023.1102610" TargetMode="External"/><Relationship Id="rId4" Type="http://schemas.openxmlformats.org/officeDocument/2006/relationships/hyperlink" Target="https://doi.org/10.55248/gengpi.5.0724.1911" TargetMode="External"/><Relationship Id="rId9" Type="http://schemas.openxmlformats.org/officeDocument/2006/relationships/hyperlink" Target="https://doi.org/10.3389/fpubh.2022.877058"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1080/0265053032000183679" TargetMode="External"/><Relationship Id="rId3" Type="http://schemas.openxmlformats.org/officeDocument/2006/relationships/hyperlink" Target="https://www.newport.gov.uk/schools-and-learning/support-schools/additional-learning-needs-aln/individual-development-plan" TargetMode="External"/><Relationship Id="rId7" Type="http://schemas.openxmlformats.org/officeDocument/2006/relationships/hyperlink" Target="https://doi.org/10.3389/feduc.2022.751801"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6" Type="http://schemas.openxmlformats.org/officeDocument/2006/relationships/hyperlink" Target="https://doi.org/10.1080/1743727x.2016.1170476" TargetMode="External"/><Relationship Id="rId5" Type="http://schemas.openxmlformats.org/officeDocument/2006/relationships/hyperlink" Target="https://doi.org/10.1016/S0140-6736(07)61238-0" TargetMode="External"/><Relationship Id="rId10" Type="http://schemas.openxmlformats.org/officeDocument/2006/relationships/hyperlink" Target="https://doi.org/10.1007/978-3-031-81351-1" TargetMode="External"/><Relationship Id="rId4" Type="http://schemas.openxmlformats.org/officeDocument/2006/relationships/hyperlink" Target="https://books.google.co.uk/books?hl=en&amp;lr=&amp;id=qiCgDwAAQBAJ&amp;oi=fnd&amp;pg=PA1&amp;dq=maslow+humanistic+theory&amp;ots=7PsNgHtY0k&amp;sig=AOQdT5SLG8QaTQHaV-lwaq1KhDg&amp;redir_esc=y#v=onepage&amp;q=maslow%20humanistic%20theory&amp;f=false" TargetMode="External"/><Relationship Id="rId9" Type="http://schemas.openxmlformats.org/officeDocument/2006/relationships/hyperlink" Target="https://doi.org/10.1007/s41042-020-00029-5"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pmc.ncbi.nlm.nih.gov/articles/PMC5508938/" TargetMode="External"/><Relationship Id="rId3" Type="http://schemas.openxmlformats.org/officeDocument/2006/relationships/hyperlink" Target="https://research-ebsco-com.uwtsd.idm.oclc.org/c/onvpsy/viewer/pdf/bxzz6xlm55?route=details" TargetMode="External"/><Relationship Id="rId7" Type="http://schemas.openxmlformats.org/officeDocument/2006/relationships/hyperlink" Target="https://www.jstor.org/stable/24808365" TargetMode="External"/><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hyperlink" Target="https://doi.org/10.1016/j.sbspro.2013.12.672" TargetMode="External"/><Relationship Id="rId5" Type="http://schemas.openxmlformats.org/officeDocument/2006/relationships/hyperlink" Target="https://doi.org/10.1111/j.1468-0122.2006.00374.x" TargetMode="External"/><Relationship Id="rId10" Type="http://schemas.openxmlformats.org/officeDocument/2006/relationships/hyperlink" Target="https://worldofeducation.tts-international.com/11-outdoor-learning-activities-and-ideas-across-the-curriculum/" TargetMode="External"/><Relationship Id="rId4" Type="http://schemas.openxmlformats.org/officeDocument/2006/relationships/hyperlink" Target="https://doi.org/10.2307/3699841" TargetMode="External"/><Relationship Id="rId9" Type="http://schemas.openxmlformats.org/officeDocument/2006/relationships/hyperlink" Target="https://doi.org/10.1080/03004430.2018.1525706"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hatworkswellbeing.org/about-wellbeing/what-is-wellbeing/" TargetMode="External"/><Relationship Id="rId3" Type="http://schemas.openxmlformats.org/officeDocument/2006/relationships/hyperlink" Target="https://ppc.sas.upenn.edu/learn-more/perma-theory-well-being-and-perma-workshops" TargetMode="External"/><Relationship Id="rId7" Type="http://schemas.openxmlformats.org/officeDocument/2006/relationships/hyperlink" Target="https://doi.org/10.1371/journal.pone.0187601" TargetMode="External"/><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hyperlink" Target="https://doi.org/10.1080/j.1440-1614.2000.00748.x" TargetMode="External"/><Relationship Id="rId11" Type="http://schemas.openxmlformats.org/officeDocument/2006/relationships/hyperlink" Target="https://hwb.gov.wales/playlists/view/1861e243-7489-4344-b42e-b5f1f703933d/en/34" TargetMode="External"/><Relationship Id="rId5" Type="http://schemas.openxmlformats.org/officeDocument/2006/relationships/hyperlink" Target="https://research-ebsco-com.uwtsd.idm.oclc.org/c/onvpsy/viewer/html/dlupaqbteb?route=details" TargetMode="External"/><Relationship Id="rId10" Type="http://schemas.openxmlformats.org/officeDocument/2006/relationships/hyperlink" Target="https://www.gov.wales/written-statement-early-childhood-play-learning-and-care-wales-plan" TargetMode="External"/><Relationship Id="rId4" Type="http://schemas.openxmlformats.org/officeDocument/2006/relationships/hyperlink" Target="https://doi.org/10.1016/j.wpsyc.2012.05.006" TargetMode="External"/><Relationship Id="rId9" Type="http://schemas.openxmlformats.org/officeDocument/2006/relationships/hyperlink" Target="https://doi.org/10.1080/02643944.2023.22149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18"/>
          <p:cNvSpPr/>
          <p:nvPr/>
        </p:nvSpPr>
        <p:spPr>
          <a:xfrm>
            <a:off x="1248550" y="1954542"/>
            <a:ext cx="641064" cy="772215"/>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C</a:t>
            </a:r>
          </a:p>
        </p:txBody>
      </p:sp>
      <p:sp>
        <p:nvSpPr>
          <p:cNvPr id="249" name="Google Shape;249;p18"/>
          <p:cNvSpPr/>
          <p:nvPr/>
        </p:nvSpPr>
        <p:spPr>
          <a:xfrm>
            <a:off x="1917917" y="1940903"/>
            <a:ext cx="631621" cy="763821"/>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R</a:t>
            </a:r>
          </a:p>
        </p:txBody>
      </p:sp>
      <p:sp>
        <p:nvSpPr>
          <p:cNvPr id="250" name="Google Shape;250;p18"/>
          <p:cNvSpPr/>
          <p:nvPr/>
        </p:nvSpPr>
        <p:spPr>
          <a:xfrm>
            <a:off x="2606169" y="1950346"/>
            <a:ext cx="221382" cy="768018"/>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3"/>
                </a:solidFill>
                <a:latin typeface="Bagel Fat One"/>
              </a:rPr>
              <a:t>I</a:t>
            </a:r>
          </a:p>
        </p:txBody>
      </p:sp>
      <p:sp>
        <p:nvSpPr>
          <p:cNvPr id="251" name="Google Shape;251;p18"/>
          <p:cNvSpPr/>
          <p:nvPr/>
        </p:nvSpPr>
        <p:spPr>
          <a:xfrm>
            <a:off x="2884175" y="1940908"/>
            <a:ext cx="689328"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4"/>
                </a:solidFill>
                <a:latin typeface="Bagel Fat One"/>
              </a:rPr>
              <a:t>T</a:t>
            </a:r>
          </a:p>
        </p:txBody>
      </p:sp>
      <p:sp>
        <p:nvSpPr>
          <p:cNvPr id="252" name="Google Shape;252;p18"/>
          <p:cNvSpPr/>
          <p:nvPr/>
        </p:nvSpPr>
        <p:spPr>
          <a:xfrm>
            <a:off x="3630125" y="1937771"/>
            <a:ext cx="221382" cy="768018"/>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5"/>
                </a:solidFill>
                <a:latin typeface="Bagel Fat One"/>
              </a:rPr>
              <a:t>I</a:t>
            </a:r>
          </a:p>
        </p:txBody>
      </p:sp>
      <p:sp>
        <p:nvSpPr>
          <p:cNvPr id="253" name="Google Shape;253;p18"/>
          <p:cNvSpPr/>
          <p:nvPr/>
        </p:nvSpPr>
        <p:spPr>
          <a:xfrm>
            <a:off x="3925982" y="1939871"/>
            <a:ext cx="641064" cy="772215"/>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C</a:t>
            </a:r>
          </a:p>
        </p:txBody>
      </p:sp>
      <p:sp>
        <p:nvSpPr>
          <p:cNvPr id="254" name="Google Shape;254;p18"/>
          <p:cNvSpPr/>
          <p:nvPr/>
        </p:nvSpPr>
        <p:spPr>
          <a:xfrm>
            <a:off x="4587451" y="1973428"/>
            <a:ext cx="706115" cy="771166"/>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A</a:t>
            </a:r>
          </a:p>
        </p:txBody>
      </p:sp>
      <p:sp>
        <p:nvSpPr>
          <p:cNvPr id="255" name="Google Shape;255;p18"/>
          <p:cNvSpPr/>
          <p:nvPr/>
        </p:nvSpPr>
        <p:spPr>
          <a:xfrm>
            <a:off x="5365615" y="1978162"/>
            <a:ext cx="581260"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3"/>
                </a:solidFill>
                <a:latin typeface="Bagel Fat One"/>
              </a:rPr>
              <a:t>L</a:t>
            </a:r>
          </a:p>
        </p:txBody>
      </p:sp>
      <p:sp>
        <p:nvSpPr>
          <p:cNvPr id="256" name="Google Shape;256;p18"/>
          <p:cNvSpPr/>
          <p:nvPr/>
        </p:nvSpPr>
        <p:spPr>
          <a:xfrm>
            <a:off x="2737015" y="2962603"/>
            <a:ext cx="611687" cy="75962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4"/>
                </a:solidFill>
                <a:latin typeface="Bagel Fat One"/>
              </a:rPr>
              <a:t>E</a:t>
            </a:r>
          </a:p>
        </p:txBody>
      </p:sp>
      <p:sp>
        <p:nvSpPr>
          <p:cNvPr id="257" name="Google Shape;257;p18"/>
          <p:cNvSpPr/>
          <p:nvPr/>
        </p:nvSpPr>
        <p:spPr>
          <a:xfrm>
            <a:off x="3322654" y="2962092"/>
            <a:ext cx="689328" cy="76067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5"/>
                </a:solidFill>
                <a:latin typeface="Bagel Fat One"/>
              </a:rPr>
              <a:t>V</a:t>
            </a:r>
          </a:p>
        </p:txBody>
      </p:sp>
      <p:sp>
        <p:nvSpPr>
          <p:cNvPr id="258" name="Google Shape;258;p18"/>
          <p:cNvSpPr/>
          <p:nvPr/>
        </p:nvSpPr>
        <p:spPr>
          <a:xfrm>
            <a:off x="3975998" y="2956835"/>
            <a:ext cx="706115" cy="771166"/>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A</a:t>
            </a:r>
          </a:p>
        </p:txBody>
      </p:sp>
      <p:sp>
        <p:nvSpPr>
          <p:cNvPr id="259" name="Google Shape;259;p18"/>
          <p:cNvSpPr/>
          <p:nvPr/>
        </p:nvSpPr>
        <p:spPr>
          <a:xfrm>
            <a:off x="4721338" y="2961567"/>
            <a:ext cx="581260"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L</a:t>
            </a:r>
          </a:p>
        </p:txBody>
      </p:sp>
      <p:sp>
        <p:nvSpPr>
          <p:cNvPr id="260" name="Google Shape;260;p18"/>
          <p:cNvSpPr/>
          <p:nvPr/>
        </p:nvSpPr>
        <p:spPr>
          <a:xfrm>
            <a:off x="5341987" y="2958935"/>
            <a:ext cx="630572" cy="766969"/>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3"/>
                </a:solidFill>
                <a:latin typeface="Bagel Fat One"/>
              </a:rPr>
              <a:t>U</a:t>
            </a:r>
          </a:p>
        </p:txBody>
      </p:sp>
      <p:sp>
        <p:nvSpPr>
          <p:cNvPr id="261" name="Google Shape;261;p18"/>
          <p:cNvSpPr/>
          <p:nvPr/>
        </p:nvSpPr>
        <p:spPr>
          <a:xfrm>
            <a:off x="6011914" y="2956842"/>
            <a:ext cx="706115" cy="771166"/>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4"/>
                </a:solidFill>
                <a:latin typeface="Bagel Fat One"/>
              </a:rPr>
              <a:t>A</a:t>
            </a:r>
          </a:p>
        </p:txBody>
      </p:sp>
      <p:sp>
        <p:nvSpPr>
          <p:cNvPr id="262" name="Google Shape;262;p18"/>
          <p:cNvSpPr/>
          <p:nvPr/>
        </p:nvSpPr>
        <p:spPr>
          <a:xfrm>
            <a:off x="6628303" y="2998803"/>
            <a:ext cx="689328"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5"/>
                </a:solidFill>
                <a:latin typeface="Bagel Fat One"/>
              </a:rPr>
              <a:t>T</a:t>
            </a:r>
          </a:p>
        </p:txBody>
      </p:sp>
      <p:sp>
        <p:nvSpPr>
          <p:cNvPr id="263" name="Google Shape;263;p18"/>
          <p:cNvSpPr/>
          <p:nvPr/>
        </p:nvSpPr>
        <p:spPr>
          <a:xfrm>
            <a:off x="7412313" y="2998817"/>
            <a:ext cx="221382" cy="768018"/>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I</a:t>
            </a:r>
          </a:p>
        </p:txBody>
      </p:sp>
      <p:sp>
        <p:nvSpPr>
          <p:cNvPr id="264" name="Google Shape;264;p18"/>
          <p:cNvSpPr/>
          <p:nvPr/>
        </p:nvSpPr>
        <p:spPr>
          <a:xfrm>
            <a:off x="7728388" y="2996198"/>
            <a:ext cx="693525"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O</a:t>
            </a:r>
          </a:p>
        </p:txBody>
      </p:sp>
      <p:sp>
        <p:nvSpPr>
          <p:cNvPr id="265" name="Google Shape;265;p18"/>
          <p:cNvSpPr/>
          <p:nvPr/>
        </p:nvSpPr>
        <p:spPr>
          <a:xfrm>
            <a:off x="8516615" y="3028829"/>
            <a:ext cx="652606" cy="768018"/>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3"/>
                </a:solidFill>
                <a:latin typeface="Bagel Fat One"/>
              </a:rPr>
              <a:t>N</a:t>
            </a:r>
          </a:p>
        </p:txBody>
      </p:sp>
      <p:sp>
        <p:nvSpPr>
          <p:cNvPr id="266" name="Google Shape;266;p18"/>
          <p:cNvSpPr/>
          <p:nvPr/>
        </p:nvSpPr>
        <p:spPr>
          <a:xfrm>
            <a:off x="4150002" y="3976573"/>
            <a:ext cx="620080" cy="763821"/>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4"/>
                </a:solidFill>
                <a:latin typeface="Bagel Fat One"/>
              </a:rPr>
              <a:t>P</a:t>
            </a:r>
          </a:p>
        </p:txBody>
      </p:sp>
      <p:sp>
        <p:nvSpPr>
          <p:cNvPr id="267" name="Google Shape;267;p18"/>
          <p:cNvSpPr/>
          <p:nvPr/>
        </p:nvSpPr>
        <p:spPr>
          <a:xfrm>
            <a:off x="4848579" y="3995973"/>
            <a:ext cx="693525"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5"/>
                </a:solidFill>
                <a:latin typeface="Bagel Fat One"/>
              </a:rPr>
              <a:t>O</a:t>
            </a:r>
          </a:p>
        </p:txBody>
      </p:sp>
      <p:sp>
        <p:nvSpPr>
          <p:cNvPr id="268" name="Google Shape;268;p18"/>
          <p:cNvSpPr/>
          <p:nvPr/>
        </p:nvSpPr>
        <p:spPr>
          <a:xfrm>
            <a:off x="5620598" y="3982078"/>
            <a:ext cx="631621" cy="763821"/>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R</a:t>
            </a:r>
          </a:p>
        </p:txBody>
      </p:sp>
      <p:sp>
        <p:nvSpPr>
          <p:cNvPr id="269" name="Google Shape;269;p18"/>
          <p:cNvSpPr/>
          <p:nvPr/>
        </p:nvSpPr>
        <p:spPr>
          <a:xfrm>
            <a:off x="6330713" y="3999391"/>
            <a:ext cx="689328"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T</a:t>
            </a:r>
          </a:p>
        </p:txBody>
      </p:sp>
      <p:sp>
        <p:nvSpPr>
          <p:cNvPr id="270" name="Google Shape;270;p18"/>
          <p:cNvSpPr/>
          <p:nvPr/>
        </p:nvSpPr>
        <p:spPr>
          <a:xfrm>
            <a:off x="7098540" y="4001741"/>
            <a:ext cx="584407"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3"/>
                </a:solidFill>
                <a:latin typeface="Bagel Fat One"/>
              </a:rPr>
              <a:t>F</a:t>
            </a:r>
          </a:p>
        </p:txBody>
      </p:sp>
      <p:sp>
        <p:nvSpPr>
          <p:cNvPr id="271" name="Google Shape;271;p18"/>
          <p:cNvSpPr/>
          <p:nvPr/>
        </p:nvSpPr>
        <p:spPr>
          <a:xfrm>
            <a:off x="7761452" y="3995966"/>
            <a:ext cx="693525"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4"/>
                </a:solidFill>
                <a:latin typeface="Bagel Fat One"/>
              </a:rPr>
              <a:t>O</a:t>
            </a:r>
          </a:p>
        </p:txBody>
      </p:sp>
      <p:sp>
        <p:nvSpPr>
          <p:cNvPr id="272" name="Google Shape;272;p18"/>
          <p:cNvSpPr/>
          <p:nvPr/>
        </p:nvSpPr>
        <p:spPr>
          <a:xfrm>
            <a:off x="8533479" y="4001737"/>
            <a:ext cx="581260" cy="761723"/>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5"/>
                </a:solidFill>
                <a:latin typeface="Bagel Fat One"/>
              </a:rPr>
              <a:t>L</a:t>
            </a:r>
          </a:p>
        </p:txBody>
      </p:sp>
      <p:sp>
        <p:nvSpPr>
          <p:cNvPr id="273" name="Google Shape;273;p18"/>
          <p:cNvSpPr/>
          <p:nvPr/>
        </p:nvSpPr>
        <p:spPr>
          <a:xfrm>
            <a:off x="9193244" y="3998592"/>
            <a:ext cx="221382" cy="768018"/>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1"/>
                </a:solidFill>
                <a:latin typeface="Bagel Fat One"/>
              </a:rPr>
              <a:t>I</a:t>
            </a:r>
          </a:p>
        </p:txBody>
      </p:sp>
      <p:sp>
        <p:nvSpPr>
          <p:cNvPr id="274" name="Google Shape;274;p18"/>
          <p:cNvSpPr/>
          <p:nvPr/>
        </p:nvSpPr>
        <p:spPr>
          <a:xfrm>
            <a:off x="9552588" y="3995966"/>
            <a:ext cx="693525"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accent2"/>
                </a:solidFill>
                <a:latin typeface="Bagel Fat One"/>
              </a:rPr>
              <a:t>O</a:t>
            </a:r>
          </a:p>
        </p:txBody>
      </p:sp>
      <p:grpSp>
        <p:nvGrpSpPr>
          <p:cNvPr id="275" name="Google Shape;275;p18"/>
          <p:cNvGrpSpPr/>
          <p:nvPr/>
        </p:nvGrpSpPr>
        <p:grpSpPr>
          <a:xfrm>
            <a:off x="9661247" y="5038686"/>
            <a:ext cx="744386" cy="760722"/>
            <a:chOff x="480872" y="232611"/>
            <a:chExt cx="744386" cy="760722"/>
          </a:xfrm>
        </p:grpSpPr>
        <p:sp>
          <p:nvSpPr>
            <p:cNvPr id="276" name="Google Shape;276;p18"/>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7" name="Google Shape;277;p18"/>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78" name="Google Shape;278;p18"/>
          <p:cNvSpPr/>
          <p:nvPr/>
        </p:nvSpPr>
        <p:spPr>
          <a:xfrm>
            <a:off x="1460006" y="100611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9" name="Google Shape;279;p18"/>
          <p:cNvSpPr/>
          <p:nvPr/>
        </p:nvSpPr>
        <p:spPr>
          <a:xfrm>
            <a:off x="1807947" y="144770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0" name="Google Shape;280;p18"/>
          <p:cNvSpPr/>
          <p:nvPr/>
        </p:nvSpPr>
        <p:spPr>
          <a:xfrm>
            <a:off x="9694539" y="6301137"/>
            <a:ext cx="160124" cy="220626"/>
          </a:xfrm>
          <a:custGeom>
            <a:avLst/>
            <a:gdLst/>
            <a:ahLst/>
            <a:cxnLst/>
            <a:rect l="l" t="t" r="r" b="b"/>
            <a:pathLst>
              <a:path w="160124" h="220626" extrusionOk="0">
                <a:moveTo>
                  <a:pt x="80093" y="0"/>
                </a:moveTo>
                <a:cubicBezTo>
                  <a:pt x="78453" y="55591"/>
                  <a:pt x="44510" y="101078"/>
                  <a:pt x="0" y="110350"/>
                </a:cubicBezTo>
                <a:cubicBezTo>
                  <a:pt x="44510" y="119634"/>
                  <a:pt x="78453" y="165042"/>
                  <a:pt x="80093" y="220627"/>
                </a:cubicBezTo>
                <a:cubicBezTo>
                  <a:pt x="81793" y="165042"/>
                  <a:pt x="115675" y="119634"/>
                  <a:pt x="160124" y="110350"/>
                </a:cubicBezTo>
                <a:cubicBezTo>
                  <a:pt x="115675" y="101078"/>
                  <a:pt x="81793" y="55585"/>
                  <a:pt x="80093"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81" name="Google Shape;281;p18"/>
          <p:cNvGrpSpPr/>
          <p:nvPr/>
        </p:nvGrpSpPr>
        <p:grpSpPr>
          <a:xfrm>
            <a:off x="2133371" y="689780"/>
            <a:ext cx="849891" cy="853329"/>
            <a:chOff x="5815883" y="2747080"/>
            <a:chExt cx="849891" cy="853329"/>
          </a:xfrm>
        </p:grpSpPr>
        <p:sp>
          <p:nvSpPr>
            <p:cNvPr id="282" name="Google Shape;282;p18"/>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3" name="Google Shape;283;p18"/>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19"/>
          <p:cNvSpPr txBox="1">
            <a:spLocks noGrp="1"/>
          </p:cNvSpPr>
          <p:nvPr>
            <p:ph type="title"/>
          </p:nvPr>
        </p:nvSpPr>
        <p:spPr>
          <a:xfrm>
            <a:off x="490800" y="519450"/>
            <a:ext cx="112104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u="sng"/>
              <a:t>TABLE OF CONTENTS.</a:t>
            </a:r>
            <a:endParaRPr u="sng"/>
          </a:p>
        </p:txBody>
      </p:sp>
      <p:sp>
        <p:nvSpPr>
          <p:cNvPr id="289" name="Google Shape;289;p19"/>
          <p:cNvSpPr txBox="1">
            <a:spLocks noGrp="1"/>
          </p:cNvSpPr>
          <p:nvPr>
            <p:ph type="title" idx="5"/>
          </p:nvPr>
        </p:nvSpPr>
        <p:spPr>
          <a:xfrm>
            <a:off x="131025" y="1617088"/>
            <a:ext cx="3294600" cy="6957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01 | Introduction</a:t>
            </a:r>
            <a:endParaRPr sz="2400"/>
          </a:p>
        </p:txBody>
      </p:sp>
      <p:sp>
        <p:nvSpPr>
          <p:cNvPr id="290" name="Google Shape;290;p19"/>
          <p:cNvSpPr txBox="1">
            <a:spLocks noGrp="1"/>
          </p:cNvSpPr>
          <p:nvPr>
            <p:ph type="title" idx="6"/>
          </p:nvPr>
        </p:nvSpPr>
        <p:spPr>
          <a:xfrm>
            <a:off x="3735250" y="1669838"/>
            <a:ext cx="3726300" cy="6957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02 | Analysis on terminology</a:t>
            </a:r>
            <a:endParaRPr sz="2400"/>
          </a:p>
        </p:txBody>
      </p:sp>
      <p:sp>
        <p:nvSpPr>
          <p:cNvPr id="291" name="Google Shape;291;p19"/>
          <p:cNvSpPr txBox="1">
            <a:spLocks noGrp="1"/>
          </p:cNvSpPr>
          <p:nvPr>
            <p:ph type="title" idx="7"/>
          </p:nvPr>
        </p:nvSpPr>
        <p:spPr>
          <a:xfrm>
            <a:off x="7771175" y="1669838"/>
            <a:ext cx="3647700" cy="6957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03 | Whole-school approach</a:t>
            </a:r>
            <a:endParaRPr sz="2400"/>
          </a:p>
        </p:txBody>
      </p:sp>
      <p:sp>
        <p:nvSpPr>
          <p:cNvPr id="292" name="Google Shape;292;p19"/>
          <p:cNvSpPr txBox="1">
            <a:spLocks noGrp="1"/>
          </p:cNvSpPr>
          <p:nvPr>
            <p:ph type="title" idx="8"/>
          </p:nvPr>
        </p:nvSpPr>
        <p:spPr>
          <a:xfrm>
            <a:off x="6096000" y="2635350"/>
            <a:ext cx="3647700" cy="12480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05 | Individual Development Plan (IDP)</a:t>
            </a:r>
            <a:endParaRPr sz="2400"/>
          </a:p>
        </p:txBody>
      </p:sp>
      <p:grpSp>
        <p:nvGrpSpPr>
          <p:cNvPr id="293" name="Google Shape;293;p19"/>
          <p:cNvGrpSpPr/>
          <p:nvPr/>
        </p:nvGrpSpPr>
        <p:grpSpPr>
          <a:xfrm>
            <a:off x="1074247" y="3807161"/>
            <a:ext cx="744386" cy="760722"/>
            <a:chOff x="480872" y="232611"/>
            <a:chExt cx="744386" cy="760722"/>
          </a:xfrm>
        </p:grpSpPr>
        <p:sp>
          <p:nvSpPr>
            <p:cNvPr id="294" name="Google Shape;294;p1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5" name="Google Shape;295;p1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96" name="Google Shape;296;p19"/>
          <p:cNvGrpSpPr/>
          <p:nvPr/>
        </p:nvGrpSpPr>
        <p:grpSpPr>
          <a:xfrm>
            <a:off x="393772" y="3503661"/>
            <a:ext cx="744386" cy="760722"/>
            <a:chOff x="480872" y="232611"/>
            <a:chExt cx="744386" cy="760722"/>
          </a:xfrm>
        </p:grpSpPr>
        <p:sp>
          <p:nvSpPr>
            <p:cNvPr id="297" name="Google Shape;297;p1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8" name="Google Shape;298;p1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99" name="Google Shape;299;p19"/>
          <p:cNvGrpSpPr/>
          <p:nvPr/>
        </p:nvGrpSpPr>
        <p:grpSpPr>
          <a:xfrm>
            <a:off x="1021496" y="2832705"/>
            <a:ext cx="849891" cy="853329"/>
            <a:chOff x="5815883" y="2747080"/>
            <a:chExt cx="849891" cy="853329"/>
          </a:xfrm>
        </p:grpSpPr>
        <p:sp>
          <p:nvSpPr>
            <p:cNvPr id="300" name="Google Shape;300;p19"/>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b="0" i="0" u="none" strike="noStrike" cap="none">
                <a:solidFill>
                  <a:srgbClr val="000000"/>
                </a:solidFill>
                <a:latin typeface="Arial"/>
                <a:ea typeface="Arial"/>
                <a:cs typeface="Arial"/>
                <a:sym typeface="Arial"/>
              </a:endParaRPr>
            </a:p>
          </p:txBody>
        </p:sp>
        <p:sp>
          <p:nvSpPr>
            <p:cNvPr id="301" name="Google Shape;301;p19"/>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b="0" i="0" u="none" strike="noStrike" cap="none">
                <a:solidFill>
                  <a:srgbClr val="000000"/>
                </a:solidFill>
                <a:latin typeface="Arial"/>
                <a:ea typeface="Arial"/>
                <a:cs typeface="Arial"/>
                <a:sym typeface="Arial"/>
              </a:endParaRPr>
            </a:p>
          </p:txBody>
        </p:sp>
      </p:grpSp>
      <p:sp>
        <p:nvSpPr>
          <p:cNvPr id="302" name="Google Shape;302;p19"/>
          <p:cNvSpPr/>
          <p:nvPr/>
        </p:nvSpPr>
        <p:spPr>
          <a:xfrm>
            <a:off x="11523531" y="4758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3" name="Google Shape;303;p19"/>
          <p:cNvSpPr/>
          <p:nvPr/>
        </p:nvSpPr>
        <p:spPr>
          <a:xfrm>
            <a:off x="11847272" y="2316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304" name="Google Shape;304;p19"/>
          <p:cNvGrpSpPr/>
          <p:nvPr/>
        </p:nvGrpSpPr>
        <p:grpSpPr>
          <a:xfrm>
            <a:off x="11371422" y="5966161"/>
            <a:ext cx="744386" cy="760722"/>
            <a:chOff x="480872" y="232611"/>
            <a:chExt cx="744386" cy="760722"/>
          </a:xfrm>
        </p:grpSpPr>
        <p:sp>
          <p:nvSpPr>
            <p:cNvPr id="305" name="Google Shape;305;p1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6" name="Google Shape;306;p1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07" name="Google Shape;307;p19"/>
          <p:cNvGrpSpPr/>
          <p:nvPr/>
        </p:nvGrpSpPr>
        <p:grpSpPr>
          <a:xfrm>
            <a:off x="10690947" y="5662661"/>
            <a:ext cx="744386" cy="760722"/>
            <a:chOff x="480872" y="232611"/>
            <a:chExt cx="744386" cy="760722"/>
          </a:xfrm>
        </p:grpSpPr>
        <p:sp>
          <p:nvSpPr>
            <p:cNvPr id="308" name="Google Shape;308;p1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9" name="Google Shape;309;p1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10" name="Google Shape;310;p19"/>
          <p:cNvSpPr txBox="1">
            <a:spLocks noGrp="1"/>
          </p:cNvSpPr>
          <p:nvPr>
            <p:ph type="title" idx="8"/>
          </p:nvPr>
        </p:nvSpPr>
        <p:spPr>
          <a:xfrm>
            <a:off x="2331763" y="2832759"/>
            <a:ext cx="3647700" cy="8532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04 | Outdoor learning</a:t>
            </a:r>
            <a:endParaRPr sz="2400"/>
          </a:p>
        </p:txBody>
      </p:sp>
      <p:sp>
        <p:nvSpPr>
          <p:cNvPr id="311" name="Google Shape;311;p19"/>
          <p:cNvSpPr txBox="1">
            <a:spLocks noGrp="1"/>
          </p:cNvSpPr>
          <p:nvPr>
            <p:ph type="title" idx="8"/>
          </p:nvPr>
        </p:nvSpPr>
        <p:spPr>
          <a:xfrm>
            <a:off x="3530225" y="4153149"/>
            <a:ext cx="3647700" cy="5889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07 | Conclusion</a:t>
            </a:r>
            <a:endParaRPr sz="2400"/>
          </a:p>
        </p:txBody>
      </p:sp>
      <p:sp>
        <p:nvSpPr>
          <p:cNvPr id="312" name="Google Shape;312;p19"/>
          <p:cNvSpPr txBox="1">
            <a:spLocks noGrp="1"/>
          </p:cNvSpPr>
          <p:nvPr>
            <p:ph type="title" idx="8"/>
          </p:nvPr>
        </p:nvSpPr>
        <p:spPr>
          <a:xfrm>
            <a:off x="7875825" y="4153149"/>
            <a:ext cx="3647700" cy="5889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2400"/>
              <a:t>08 | Reference list</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20"/>
          <p:cNvSpPr txBox="1">
            <a:spLocks noGrp="1"/>
          </p:cNvSpPr>
          <p:nvPr>
            <p:ph type="title"/>
          </p:nvPr>
        </p:nvSpPr>
        <p:spPr>
          <a:xfrm>
            <a:off x="3616350" y="2324538"/>
            <a:ext cx="7389300" cy="20661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u="sng"/>
              <a:t>Introduction</a:t>
            </a:r>
            <a:endParaRPr u="sng"/>
          </a:p>
        </p:txBody>
      </p:sp>
      <p:sp>
        <p:nvSpPr>
          <p:cNvPr id="318" name="Google Shape;318;p20"/>
          <p:cNvSpPr/>
          <p:nvPr/>
        </p:nvSpPr>
        <p:spPr>
          <a:xfrm>
            <a:off x="3700625" y="1450317"/>
            <a:ext cx="1058648"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01</a:t>
            </a:r>
          </a:p>
        </p:txBody>
      </p:sp>
      <p:grpSp>
        <p:nvGrpSpPr>
          <p:cNvPr id="319" name="Google Shape;319;p20"/>
          <p:cNvGrpSpPr/>
          <p:nvPr/>
        </p:nvGrpSpPr>
        <p:grpSpPr>
          <a:xfrm rot="-5400000">
            <a:off x="1218514" y="282547"/>
            <a:ext cx="744386" cy="760722"/>
            <a:chOff x="480872" y="232611"/>
            <a:chExt cx="744386" cy="760722"/>
          </a:xfrm>
        </p:grpSpPr>
        <p:sp>
          <p:nvSpPr>
            <p:cNvPr id="320" name="Google Shape;320;p2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1" name="Google Shape;321;p2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22" name="Google Shape;322;p20"/>
          <p:cNvGrpSpPr/>
          <p:nvPr/>
        </p:nvGrpSpPr>
        <p:grpSpPr>
          <a:xfrm rot="-5400000">
            <a:off x="915014" y="963022"/>
            <a:ext cx="744386" cy="760722"/>
            <a:chOff x="480872" y="232611"/>
            <a:chExt cx="744386" cy="760722"/>
          </a:xfrm>
        </p:grpSpPr>
        <p:sp>
          <p:nvSpPr>
            <p:cNvPr id="323" name="Google Shape;323;p2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4" name="Google Shape;324;p2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25" name="Google Shape;325;p20"/>
          <p:cNvGrpSpPr/>
          <p:nvPr/>
        </p:nvGrpSpPr>
        <p:grpSpPr>
          <a:xfrm rot="-5400000">
            <a:off x="237609" y="236243"/>
            <a:ext cx="849891" cy="853329"/>
            <a:chOff x="5815883" y="2747080"/>
            <a:chExt cx="849891" cy="853329"/>
          </a:xfrm>
        </p:grpSpPr>
        <p:sp>
          <p:nvSpPr>
            <p:cNvPr id="326" name="Google Shape;326;p20"/>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7" name="Google Shape;327;p20"/>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28" name="Google Shape;328;p20"/>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9" name="Google Shape;329;p20"/>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21"/>
          <p:cNvSpPr txBox="1">
            <a:spLocks noGrp="1"/>
          </p:cNvSpPr>
          <p:nvPr>
            <p:ph type="title"/>
          </p:nvPr>
        </p:nvSpPr>
        <p:spPr>
          <a:xfrm>
            <a:off x="2286000" y="542250"/>
            <a:ext cx="77940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Introduction:</a:t>
            </a:r>
            <a:endParaRPr u="sng"/>
          </a:p>
        </p:txBody>
      </p:sp>
      <p:sp>
        <p:nvSpPr>
          <p:cNvPr id="335" name="Google Shape;335;p21"/>
          <p:cNvSpPr txBox="1">
            <a:spLocks noGrp="1"/>
          </p:cNvSpPr>
          <p:nvPr>
            <p:ph type="body" idx="1"/>
          </p:nvPr>
        </p:nvSpPr>
        <p:spPr>
          <a:xfrm>
            <a:off x="1991700" y="1956450"/>
            <a:ext cx="8208600" cy="29451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a:t>This portfolio aims to critically analyse and evaluate the roles and impacts of four different practices of my choosing, which promotes the well-being of pupils and/or staff in primary school settings. The three practices I have chosen for this portfolio are:</a:t>
            </a:r>
            <a:endParaRPr/>
          </a:p>
          <a:p>
            <a:pPr marL="457200" lvl="0" indent="-355600" algn="ctr" rtl="0">
              <a:spcBef>
                <a:spcPts val="0"/>
              </a:spcBef>
              <a:spcAft>
                <a:spcPts val="0"/>
              </a:spcAft>
              <a:buSzPts val="2000"/>
              <a:buChar char="-"/>
            </a:pPr>
            <a:r>
              <a:rPr lang="en"/>
              <a:t>Whole-school approach</a:t>
            </a:r>
            <a:endParaRPr/>
          </a:p>
          <a:p>
            <a:pPr marL="457200" lvl="0" indent="-355600" algn="ctr" rtl="0">
              <a:spcBef>
                <a:spcPts val="0"/>
              </a:spcBef>
              <a:spcAft>
                <a:spcPts val="0"/>
              </a:spcAft>
              <a:buSzPts val="2000"/>
              <a:buChar char="-"/>
            </a:pPr>
            <a:r>
              <a:rPr lang="en"/>
              <a:t>Individual development plan (IDP)</a:t>
            </a:r>
            <a:endParaRPr/>
          </a:p>
          <a:p>
            <a:pPr marL="457200" lvl="0" indent="-355600" algn="ctr" rtl="0">
              <a:spcBef>
                <a:spcPts val="0"/>
              </a:spcBef>
              <a:spcAft>
                <a:spcPts val="0"/>
              </a:spcAft>
              <a:buSzPts val="2000"/>
              <a:buChar char="-"/>
            </a:pPr>
            <a:r>
              <a:rPr lang="en"/>
              <a:t>Outdoor learning</a:t>
            </a:r>
            <a:endParaRPr/>
          </a:p>
        </p:txBody>
      </p:sp>
      <p:grpSp>
        <p:nvGrpSpPr>
          <p:cNvPr id="336" name="Google Shape;336;p21"/>
          <p:cNvGrpSpPr/>
          <p:nvPr/>
        </p:nvGrpSpPr>
        <p:grpSpPr>
          <a:xfrm>
            <a:off x="2147172" y="4862011"/>
            <a:ext cx="744386" cy="760722"/>
            <a:chOff x="480872" y="232611"/>
            <a:chExt cx="744386" cy="760722"/>
          </a:xfrm>
        </p:grpSpPr>
        <p:sp>
          <p:nvSpPr>
            <p:cNvPr id="337" name="Google Shape;337;p21"/>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38" name="Google Shape;338;p21"/>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39" name="Google Shape;339;p21"/>
          <p:cNvGrpSpPr/>
          <p:nvPr/>
        </p:nvGrpSpPr>
        <p:grpSpPr>
          <a:xfrm>
            <a:off x="1466697" y="4558511"/>
            <a:ext cx="744386" cy="760722"/>
            <a:chOff x="480872" y="232611"/>
            <a:chExt cx="744386" cy="760722"/>
          </a:xfrm>
        </p:grpSpPr>
        <p:sp>
          <p:nvSpPr>
            <p:cNvPr id="340" name="Google Shape;340;p21"/>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1" name="Google Shape;341;p21"/>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42" name="Google Shape;342;p21"/>
          <p:cNvGrpSpPr/>
          <p:nvPr/>
        </p:nvGrpSpPr>
        <p:grpSpPr>
          <a:xfrm>
            <a:off x="2094421" y="3887555"/>
            <a:ext cx="849891" cy="853329"/>
            <a:chOff x="5815883" y="2747080"/>
            <a:chExt cx="849891" cy="853329"/>
          </a:xfrm>
        </p:grpSpPr>
        <p:sp>
          <p:nvSpPr>
            <p:cNvPr id="343" name="Google Shape;343;p21"/>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4" name="Google Shape;344;p21"/>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45" name="Google Shape;345;p21"/>
          <p:cNvSpPr/>
          <p:nvPr/>
        </p:nvSpPr>
        <p:spPr>
          <a:xfrm>
            <a:off x="9326631" y="147973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46" name="Google Shape;346;p21"/>
          <p:cNvSpPr/>
          <p:nvPr/>
        </p:nvSpPr>
        <p:spPr>
          <a:xfrm>
            <a:off x="9650372" y="123555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22"/>
          <p:cNvSpPr txBox="1">
            <a:spLocks noGrp="1"/>
          </p:cNvSpPr>
          <p:nvPr>
            <p:ph type="body" idx="2"/>
          </p:nvPr>
        </p:nvSpPr>
        <p:spPr>
          <a:xfrm>
            <a:off x="89900" y="3587050"/>
            <a:ext cx="9743400" cy="3160800"/>
          </a:xfrm>
          <a:prstGeom prst="rect">
            <a:avLst/>
          </a:prstGeom>
          <a:solidFill>
            <a:schemeClr val="accent3"/>
          </a:solidFill>
          <a:ln w="28575" cap="flat" cmpd="sng">
            <a:solidFill>
              <a:schemeClr val="accent2"/>
            </a:solidFill>
            <a:prstDash val="lgDash"/>
            <a:round/>
            <a:headEnd type="none" w="sm" len="sm"/>
            <a:tailEnd type="none" w="sm" len="sm"/>
          </a:ln>
        </p:spPr>
        <p:txBody>
          <a:bodyPr spcFirstLastPara="1" wrap="square" lIns="121900" tIns="121900" rIns="121900" bIns="121900" anchor="t" anchorCtr="0">
            <a:noAutofit/>
          </a:bodyPr>
          <a:lstStyle/>
          <a:p>
            <a:pPr marL="0" lvl="0" indent="0" algn="l" rtl="0">
              <a:spcBef>
                <a:spcPts val="0"/>
              </a:spcBef>
              <a:spcAft>
                <a:spcPts val="0"/>
              </a:spcAft>
              <a:buNone/>
            </a:pPr>
            <a:r>
              <a:rPr lang="en" sz="1700"/>
              <a:t>When theorising the possible reasons behind what affects our well-being, Bruni and Porta (2005) discovered how the way someone’s feeling about any given circumstances has a dependency on their past. This theory can link us to the process of differentiation and knowing how every learner in all classrooms have different abilities, styles of learning, and especially personalities, and that is the responsibility of the teachers as well as other members of staff to meet all of those individual needs (Levy, 2008) - Not just cognitively, but emotionally also. It has been said by Wang et al. (2017) that well-being interventions work best when learners’ characteristics, in this case, match perfectly with the well-being task characteristics. By identifying the different emotional needs of the learners, staff can use that information to best customize their interventions that are as beneficial as possible for everyone, especially for the learners who may need it most (Wang et al., 2017).</a:t>
            </a:r>
            <a:endParaRPr sz="1700"/>
          </a:p>
          <a:p>
            <a:pPr marL="0" lvl="0" indent="0" algn="l" rtl="0">
              <a:spcBef>
                <a:spcPts val="0"/>
              </a:spcBef>
              <a:spcAft>
                <a:spcPts val="0"/>
              </a:spcAft>
              <a:buNone/>
            </a:pPr>
            <a:endParaRPr sz="1800"/>
          </a:p>
        </p:txBody>
      </p:sp>
      <p:sp>
        <p:nvSpPr>
          <p:cNvPr id="352" name="Google Shape;352;p22"/>
          <p:cNvSpPr txBox="1">
            <a:spLocks noGrp="1"/>
          </p:cNvSpPr>
          <p:nvPr>
            <p:ph type="body" idx="1"/>
          </p:nvPr>
        </p:nvSpPr>
        <p:spPr>
          <a:xfrm>
            <a:off x="3366650" y="85025"/>
            <a:ext cx="8825400" cy="3344100"/>
          </a:xfrm>
          <a:prstGeom prst="rect">
            <a:avLst/>
          </a:prstGeom>
          <a:solidFill>
            <a:schemeClr val="accent3"/>
          </a:solidFill>
          <a:ln w="28575" cap="flat" cmpd="sng">
            <a:solidFill>
              <a:schemeClr val="accent2"/>
            </a:solidFill>
            <a:prstDash val="lgDash"/>
            <a:round/>
            <a:headEnd type="none" w="sm" len="sm"/>
            <a:tailEnd type="none" w="sm" len="sm"/>
          </a:ln>
        </p:spPr>
        <p:txBody>
          <a:bodyPr spcFirstLastPara="1" wrap="square" lIns="121900" tIns="121900" rIns="121900" bIns="121900" anchor="t" anchorCtr="0">
            <a:noAutofit/>
          </a:bodyPr>
          <a:lstStyle/>
          <a:p>
            <a:pPr marL="0" lvl="0" indent="0" algn="just" rtl="0">
              <a:spcBef>
                <a:spcPts val="0"/>
              </a:spcBef>
              <a:spcAft>
                <a:spcPts val="0"/>
              </a:spcAft>
              <a:buNone/>
            </a:pPr>
            <a:r>
              <a:rPr lang="en" sz="1600"/>
              <a:t>According to the Department for Education (2025), learners with good mental health and well-being help them achieve their learning goal and thrive in education whilst improving the standards in their school. </a:t>
            </a:r>
            <a:endParaRPr sz="1600"/>
          </a:p>
          <a:p>
            <a:pPr marL="0" lvl="0" indent="0" algn="just" rtl="0">
              <a:spcBef>
                <a:spcPts val="0"/>
              </a:spcBef>
              <a:spcAft>
                <a:spcPts val="0"/>
              </a:spcAft>
              <a:buNone/>
            </a:pPr>
            <a:r>
              <a:rPr lang="en" sz="1600"/>
              <a:t>Based on sources found by Spratt (2016), the term ‘health’ is conceived as a state of well-being, with the term ‘well-being’ not being as clearly defined - but instead being a more evasive concept in a variety of documented policies. She then later defines these terms as a ‘responsibility of all’ and how the expected way to take that responsibility is through the whole-learning process. However, What Works Wellbeing (2022) appear to describe the term ‘well-being’ simply as how we’re doing in multiple factors and how that can affect our future. They also seem to agree with the whole-school approach by emphasising the importance in encompassing the environmental factors when considering what affects our well-being and how we function as a society.</a:t>
            </a:r>
            <a:endParaRPr sz="1600"/>
          </a:p>
          <a:p>
            <a:pPr marL="0" lvl="0" indent="0" algn="l" rtl="0">
              <a:spcBef>
                <a:spcPts val="0"/>
              </a:spcBef>
              <a:spcAft>
                <a:spcPts val="0"/>
              </a:spcAft>
              <a:buNone/>
            </a:pPr>
            <a:endParaRPr/>
          </a:p>
        </p:txBody>
      </p:sp>
      <p:sp>
        <p:nvSpPr>
          <p:cNvPr id="353" name="Google Shape;353;p22"/>
          <p:cNvSpPr/>
          <p:nvPr/>
        </p:nvSpPr>
        <p:spPr>
          <a:xfrm>
            <a:off x="970655" y="2597310"/>
            <a:ext cx="255388" cy="351900"/>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solidFill>
            <a:srgbClr val="FFFF00"/>
          </a:solidFill>
          <a:ln w="30375" cap="flat" cmpd="sng">
            <a:solidFill>
              <a:srgbClr val="BF9000"/>
            </a:solidFill>
            <a:prstDash val="solid"/>
            <a:round/>
            <a:headEnd type="none" w="sm" len="sm"/>
            <a:tailEnd type="none" w="sm" len="sm"/>
          </a:ln>
        </p:spPr>
        <p:txBody>
          <a:bodyPr spcFirstLastPara="1" wrap="square" lIns="145775" tIns="72875" rIns="145775" bIns="72875" anchor="ctr" anchorCtr="0">
            <a:noAutofit/>
          </a:bodyPr>
          <a:lstStyle/>
          <a:p>
            <a:pPr marL="0" marR="0" lvl="0" indent="0" algn="l" rtl="0">
              <a:lnSpc>
                <a:spcPct val="100000"/>
              </a:lnSpc>
              <a:spcBef>
                <a:spcPts val="0"/>
              </a:spcBef>
              <a:spcAft>
                <a:spcPts val="0"/>
              </a:spcAft>
              <a:buNone/>
            </a:pPr>
            <a:endParaRPr sz="2232" b="0" i="0" u="none" strike="noStrike" cap="none">
              <a:solidFill>
                <a:srgbClr val="000000"/>
              </a:solidFill>
              <a:latin typeface="Arial"/>
              <a:ea typeface="Arial"/>
              <a:cs typeface="Arial"/>
              <a:sym typeface="Arial"/>
            </a:endParaRPr>
          </a:p>
        </p:txBody>
      </p:sp>
      <p:sp>
        <p:nvSpPr>
          <p:cNvPr id="354" name="Google Shape;354;p22"/>
          <p:cNvSpPr/>
          <p:nvPr/>
        </p:nvSpPr>
        <p:spPr>
          <a:xfrm>
            <a:off x="1486850" y="2207970"/>
            <a:ext cx="255390" cy="351898"/>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solidFill>
            <a:srgbClr val="FFFF00"/>
          </a:solidFill>
          <a:ln w="30375" cap="flat" cmpd="sng">
            <a:solidFill>
              <a:srgbClr val="BF9000"/>
            </a:solidFill>
            <a:prstDash val="solid"/>
            <a:round/>
            <a:headEnd type="none" w="sm" len="sm"/>
            <a:tailEnd type="none" w="sm" len="sm"/>
          </a:ln>
        </p:spPr>
        <p:txBody>
          <a:bodyPr spcFirstLastPara="1" wrap="square" lIns="145775" tIns="72875" rIns="145775" bIns="72875" anchor="ctr" anchorCtr="0">
            <a:noAutofit/>
          </a:bodyPr>
          <a:lstStyle/>
          <a:p>
            <a:pPr marL="0" marR="0" lvl="0" indent="0" algn="l" rtl="0">
              <a:lnSpc>
                <a:spcPct val="100000"/>
              </a:lnSpc>
              <a:spcBef>
                <a:spcPts val="0"/>
              </a:spcBef>
              <a:spcAft>
                <a:spcPts val="0"/>
              </a:spcAft>
              <a:buNone/>
            </a:pPr>
            <a:endParaRPr sz="2232"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23"/>
          <p:cNvSpPr/>
          <p:nvPr/>
        </p:nvSpPr>
        <p:spPr>
          <a:xfrm>
            <a:off x="6096000" y="908475"/>
            <a:ext cx="5837400" cy="6094500"/>
          </a:xfrm>
          <a:prstGeom prst="roundRect">
            <a:avLst>
              <a:gd name="adj" fmla="val 50000"/>
            </a:avLst>
          </a:prstGeom>
          <a:solidFill>
            <a:schemeClr val="accent5"/>
          </a:solidFill>
          <a:ln w="22850" cap="flat" cmpd="sng">
            <a:solidFill>
              <a:schemeClr val="lt2"/>
            </a:solidFill>
            <a:prstDash val="solid"/>
            <a:round/>
            <a:headEnd type="none" w="sm" len="sm"/>
            <a:tailEnd type="none" w="sm" len="sm"/>
          </a:ln>
        </p:spPr>
        <p:txBody>
          <a:bodyPr spcFirstLastPara="1" wrap="square" lIns="109775" tIns="109775" rIns="109775" bIns="109775" anchor="ctr" anchorCtr="0">
            <a:noAutofit/>
          </a:bodyPr>
          <a:lstStyle/>
          <a:p>
            <a:pPr marL="0" lvl="0" indent="0" algn="ctr" rtl="0">
              <a:spcBef>
                <a:spcPts val="0"/>
              </a:spcBef>
              <a:spcAft>
                <a:spcPts val="0"/>
              </a:spcAft>
              <a:buNone/>
            </a:pPr>
            <a:endParaRPr sz="1681">
              <a:latin typeface="Didact Gothic"/>
              <a:ea typeface="Didact Gothic"/>
              <a:cs typeface="Didact Gothic"/>
              <a:sym typeface="Didact Gothic"/>
            </a:endParaRPr>
          </a:p>
        </p:txBody>
      </p:sp>
      <p:sp>
        <p:nvSpPr>
          <p:cNvPr id="360" name="Google Shape;360;p23"/>
          <p:cNvSpPr/>
          <p:nvPr/>
        </p:nvSpPr>
        <p:spPr>
          <a:xfrm>
            <a:off x="118900" y="763500"/>
            <a:ext cx="5837400" cy="6094500"/>
          </a:xfrm>
          <a:prstGeom prst="roundRect">
            <a:avLst>
              <a:gd name="adj" fmla="val 50000"/>
            </a:avLst>
          </a:prstGeom>
          <a:solidFill>
            <a:schemeClr val="accent4"/>
          </a:solidFill>
          <a:ln w="22850" cap="flat" cmpd="sng">
            <a:solidFill>
              <a:schemeClr val="lt2"/>
            </a:solidFill>
            <a:prstDash val="solid"/>
            <a:round/>
            <a:headEnd type="none" w="sm" len="sm"/>
            <a:tailEnd type="none" w="sm" len="sm"/>
          </a:ln>
        </p:spPr>
        <p:txBody>
          <a:bodyPr spcFirstLastPara="1" wrap="square" lIns="109775" tIns="109775" rIns="109775" bIns="109775" anchor="ctr" anchorCtr="0">
            <a:noAutofit/>
          </a:bodyPr>
          <a:lstStyle/>
          <a:p>
            <a:pPr marL="0" lvl="0" indent="0" algn="ctr" rtl="0">
              <a:spcBef>
                <a:spcPts val="0"/>
              </a:spcBef>
              <a:spcAft>
                <a:spcPts val="0"/>
              </a:spcAft>
              <a:buNone/>
            </a:pPr>
            <a:endParaRPr sz="1681">
              <a:latin typeface="Didact Gothic"/>
              <a:ea typeface="Didact Gothic"/>
              <a:cs typeface="Didact Gothic"/>
              <a:sym typeface="Didact Gothic"/>
            </a:endParaRPr>
          </a:p>
        </p:txBody>
      </p:sp>
      <p:sp>
        <p:nvSpPr>
          <p:cNvPr id="361" name="Google Shape;361;p23"/>
          <p:cNvSpPr txBox="1">
            <a:spLocks noGrp="1"/>
          </p:cNvSpPr>
          <p:nvPr>
            <p:ph type="title"/>
          </p:nvPr>
        </p:nvSpPr>
        <p:spPr>
          <a:xfrm>
            <a:off x="2694950" y="0"/>
            <a:ext cx="87042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4700" u="sng"/>
              <a:t>Background of each practice:</a:t>
            </a:r>
            <a:endParaRPr sz="4700" u="sng"/>
          </a:p>
        </p:txBody>
      </p:sp>
      <p:sp>
        <p:nvSpPr>
          <p:cNvPr id="362" name="Google Shape;362;p23"/>
          <p:cNvSpPr txBox="1">
            <a:spLocks noGrp="1"/>
          </p:cNvSpPr>
          <p:nvPr>
            <p:ph type="subTitle" idx="2"/>
          </p:nvPr>
        </p:nvSpPr>
        <p:spPr>
          <a:xfrm>
            <a:off x="1386250" y="2844600"/>
            <a:ext cx="3302700" cy="584400"/>
          </a:xfrm>
          <a:prstGeom prst="rect">
            <a:avLst/>
          </a:prstGeom>
        </p:spPr>
        <p:txBody>
          <a:bodyPr spcFirstLastPara="1" wrap="square" lIns="109775" tIns="109775" rIns="109775" bIns="109775" anchor="ctr" anchorCtr="0">
            <a:noAutofit/>
          </a:bodyPr>
          <a:lstStyle/>
          <a:p>
            <a:pPr marL="0" lvl="0" indent="0" algn="ctr" rtl="0">
              <a:spcBef>
                <a:spcPts val="0"/>
              </a:spcBef>
              <a:spcAft>
                <a:spcPts val="0"/>
              </a:spcAft>
              <a:buNone/>
            </a:pPr>
            <a:r>
              <a:rPr lang="en" sz="2021" u="sng"/>
              <a:t>Whole-school approach</a:t>
            </a:r>
            <a:endParaRPr sz="2021" u="sng"/>
          </a:p>
        </p:txBody>
      </p:sp>
      <p:sp>
        <p:nvSpPr>
          <p:cNvPr id="363" name="Google Shape;363;p23"/>
          <p:cNvSpPr txBox="1">
            <a:spLocks noGrp="1"/>
          </p:cNvSpPr>
          <p:nvPr>
            <p:ph type="body" idx="5"/>
          </p:nvPr>
        </p:nvSpPr>
        <p:spPr>
          <a:xfrm>
            <a:off x="855538" y="3280400"/>
            <a:ext cx="4364100" cy="3158700"/>
          </a:xfrm>
          <a:prstGeom prst="rect">
            <a:avLst/>
          </a:prstGeom>
        </p:spPr>
        <p:txBody>
          <a:bodyPr spcFirstLastPara="1" wrap="square" lIns="109775" tIns="109775" rIns="109775" bIns="109775" anchor="t" anchorCtr="0">
            <a:noAutofit/>
          </a:bodyPr>
          <a:lstStyle/>
          <a:p>
            <a:pPr marL="0" lvl="0" indent="0" algn="ctr" rtl="0">
              <a:spcBef>
                <a:spcPts val="0"/>
              </a:spcBef>
              <a:spcAft>
                <a:spcPts val="0"/>
              </a:spcAft>
              <a:buNone/>
            </a:pPr>
            <a:r>
              <a:rPr lang="en" sz="1541"/>
              <a:t>The whole-school approach became a staple piece in education when a project named “Future in Mind” came to be in 2015. This addressed stations such as NHS, local authorities, and especially schools to work together in order to promote good mental health in children and build on early interventions (Fletcher-Brown, 2015). This approach involves all sections of the school to commit on working together and partner with parents, carers, as well as the wider community (Freud, 2016).</a:t>
            </a:r>
            <a:endParaRPr sz="1541"/>
          </a:p>
        </p:txBody>
      </p:sp>
      <p:grpSp>
        <p:nvGrpSpPr>
          <p:cNvPr id="364" name="Google Shape;364;p23"/>
          <p:cNvGrpSpPr/>
          <p:nvPr/>
        </p:nvGrpSpPr>
        <p:grpSpPr>
          <a:xfrm>
            <a:off x="11193747" y="1211986"/>
            <a:ext cx="744386" cy="760722"/>
            <a:chOff x="480872" y="232611"/>
            <a:chExt cx="744386" cy="760722"/>
          </a:xfrm>
        </p:grpSpPr>
        <p:sp>
          <p:nvSpPr>
            <p:cNvPr id="365" name="Google Shape;365;p23"/>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6" name="Google Shape;366;p23"/>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67" name="Google Shape;367;p23"/>
          <p:cNvGrpSpPr/>
          <p:nvPr/>
        </p:nvGrpSpPr>
        <p:grpSpPr>
          <a:xfrm>
            <a:off x="11140996" y="237530"/>
            <a:ext cx="849891" cy="853329"/>
            <a:chOff x="5815883" y="2747080"/>
            <a:chExt cx="849891" cy="853329"/>
          </a:xfrm>
        </p:grpSpPr>
        <p:sp>
          <p:nvSpPr>
            <p:cNvPr id="368" name="Google Shape;368;p23"/>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9" name="Google Shape;369;p23"/>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70" name="Google Shape;370;p23"/>
          <p:cNvSpPr/>
          <p:nvPr/>
        </p:nvSpPr>
        <p:spPr>
          <a:xfrm>
            <a:off x="11507006" y="633748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1" name="Google Shape;371;p23"/>
          <p:cNvSpPr/>
          <p:nvPr/>
        </p:nvSpPr>
        <p:spPr>
          <a:xfrm>
            <a:off x="11830747" y="609330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372" name="Google Shape;372;p23"/>
          <p:cNvPicPr preferRelativeResize="0"/>
          <p:nvPr/>
        </p:nvPicPr>
        <p:blipFill>
          <a:blip r:embed="rId3">
            <a:alphaModFix/>
          </a:blip>
          <a:stretch>
            <a:fillRect/>
          </a:stretch>
        </p:blipFill>
        <p:spPr>
          <a:xfrm>
            <a:off x="1640925" y="1090849"/>
            <a:ext cx="2793325" cy="1862199"/>
          </a:xfrm>
          <a:prstGeom prst="rect">
            <a:avLst/>
          </a:prstGeom>
          <a:noFill/>
          <a:ln>
            <a:noFill/>
          </a:ln>
        </p:spPr>
      </p:pic>
      <p:sp>
        <p:nvSpPr>
          <p:cNvPr id="373" name="Google Shape;373;p23"/>
          <p:cNvSpPr txBox="1"/>
          <p:nvPr/>
        </p:nvSpPr>
        <p:spPr>
          <a:xfrm>
            <a:off x="2261938" y="795150"/>
            <a:ext cx="1551300" cy="384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300" b="1">
                <a:solidFill>
                  <a:schemeClr val="dk2"/>
                </a:solidFill>
                <a:latin typeface="Didact Gothic"/>
                <a:ea typeface="Didact Gothic"/>
                <a:cs typeface="Didact Gothic"/>
                <a:sym typeface="Didact Gothic"/>
              </a:rPr>
              <a:t>(DECIPHer, 2025)</a:t>
            </a:r>
            <a:endParaRPr sz="1300" b="1">
              <a:latin typeface="Didact Gothic"/>
              <a:ea typeface="Didact Gothic"/>
              <a:cs typeface="Didact Gothic"/>
              <a:sym typeface="Didact Gothic"/>
            </a:endParaRPr>
          </a:p>
        </p:txBody>
      </p:sp>
      <p:pic>
        <p:nvPicPr>
          <p:cNvPr id="374" name="Google Shape;374;p23"/>
          <p:cNvPicPr preferRelativeResize="0"/>
          <p:nvPr/>
        </p:nvPicPr>
        <p:blipFill>
          <a:blip r:embed="rId4">
            <a:alphaModFix/>
          </a:blip>
          <a:stretch>
            <a:fillRect/>
          </a:stretch>
        </p:blipFill>
        <p:spPr>
          <a:xfrm>
            <a:off x="7429700" y="1339350"/>
            <a:ext cx="3170024" cy="1365198"/>
          </a:xfrm>
          <a:prstGeom prst="rect">
            <a:avLst/>
          </a:prstGeom>
          <a:noFill/>
          <a:ln>
            <a:noFill/>
          </a:ln>
        </p:spPr>
      </p:pic>
      <p:sp>
        <p:nvSpPr>
          <p:cNvPr id="375" name="Google Shape;375;p23"/>
          <p:cNvSpPr txBox="1"/>
          <p:nvPr/>
        </p:nvSpPr>
        <p:spPr>
          <a:xfrm>
            <a:off x="8411538" y="988313"/>
            <a:ext cx="1206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b="1">
                <a:solidFill>
                  <a:schemeClr val="dk2"/>
                </a:solidFill>
                <a:latin typeface="Didact Gothic"/>
                <a:ea typeface="Didact Gothic"/>
                <a:cs typeface="Didact Gothic"/>
                <a:sym typeface="Didact Gothic"/>
              </a:rPr>
              <a:t>(Guzder, 2019)</a:t>
            </a:r>
            <a:endParaRPr sz="1300" b="1">
              <a:latin typeface="Didact Gothic"/>
              <a:ea typeface="Didact Gothic"/>
              <a:cs typeface="Didact Gothic"/>
              <a:sym typeface="Didact Gothic"/>
            </a:endParaRPr>
          </a:p>
        </p:txBody>
      </p:sp>
      <p:sp>
        <p:nvSpPr>
          <p:cNvPr id="376" name="Google Shape;376;p23"/>
          <p:cNvSpPr txBox="1">
            <a:spLocks noGrp="1"/>
          </p:cNvSpPr>
          <p:nvPr>
            <p:ph type="subTitle" idx="2"/>
          </p:nvPr>
        </p:nvSpPr>
        <p:spPr>
          <a:xfrm>
            <a:off x="7363338" y="2704550"/>
            <a:ext cx="3302700" cy="584400"/>
          </a:xfrm>
          <a:prstGeom prst="rect">
            <a:avLst/>
          </a:prstGeom>
        </p:spPr>
        <p:txBody>
          <a:bodyPr spcFirstLastPara="1" wrap="square" lIns="109775" tIns="109775" rIns="109775" bIns="109775" anchor="ctr" anchorCtr="0">
            <a:noAutofit/>
          </a:bodyPr>
          <a:lstStyle/>
          <a:p>
            <a:pPr marL="0" lvl="0" indent="0" algn="ctr" rtl="0">
              <a:spcBef>
                <a:spcPts val="0"/>
              </a:spcBef>
              <a:spcAft>
                <a:spcPts val="0"/>
              </a:spcAft>
              <a:buNone/>
            </a:pPr>
            <a:r>
              <a:rPr lang="en" sz="2021" u="sng"/>
              <a:t>Individual Development Plan (IDP)</a:t>
            </a:r>
            <a:endParaRPr sz="2021" u="sng"/>
          </a:p>
        </p:txBody>
      </p:sp>
      <p:sp>
        <p:nvSpPr>
          <p:cNvPr id="377" name="Google Shape;377;p23"/>
          <p:cNvSpPr txBox="1">
            <a:spLocks noGrp="1"/>
          </p:cNvSpPr>
          <p:nvPr>
            <p:ph type="body" idx="5"/>
          </p:nvPr>
        </p:nvSpPr>
        <p:spPr>
          <a:xfrm>
            <a:off x="6368550" y="3280400"/>
            <a:ext cx="5292300" cy="3427800"/>
          </a:xfrm>
          <a:prstGeom prst="rect">
            <a:avLst/>
          </a:prstGeom>
        </p:spPr>
        <p:txBody>
          <a:bodyPr spcFirstLastPara="1" wrap="square" lIns="109775" tIns="109775" rIns="109775" bIns="109775" anchor="t" anchorCtr="0">
            <a:noAutofit/>
          </a:bodyPr>
          <a:lstStyle/>
          <a:p>
            <a:pPr marL="0" lvl="0" indent="0" algn="ctr" rtl="0">
              <a:spcBef>
                <a:spcPts val="0"/>
              </a:spcBef>
              <a:spcAft>
                <a:spcPts val="0"/>
              </a:spcAft>
              <a:buNone/>
            </a:pPr>
            <a:r>
              <a:rPr lang="en" sz="1541"/>
              <a:t>IDPs were introduced over a three-year period that began in 2021 as a strategy to aid progression in the development of learners with Additional Learning Needs (ALN), up until the age of 25 (Welsh Government, 2025). IDPs include input made from the learner, their parents/guardians and professionals about these four key aspects:</a:t>
            </a:r>
            <a:endParaRPr sz="1541"/>
          </a:p>
          <a:p>
            <a:pPr marL="0" lvl="0" indent="0" algn="ctr" rtl="0">
              <a:spcBef>
                <a:spcPts val="0"/>
              </a:spcBef>
              <a:spcAft>
                <a:spcPts val="0"/>
              </a:spcAft>
              <a:buNone/>
            </a:pPr>
            <a:r>
              <a:rPr lang="en" sz="1541"/>
              <a:t>i. What’s important to the learner?</a:t>
            </a:r>
            <a:endParaRPr sz="1541"/>
          </a:p>
          <a:p>
            <a:pPr marL="0" lvl="0" indent="0" algn="ctr" rtl="0">
              <a:spcBef>
                <a:spcPts val="0"/>
              </a:spcBef>
              <a:spcAft>
                <a:spcPts val="0"/>
              </a:spcAft>
              <a:buNone/>
            </a:pPr>
            <a:r>
              <a:rPr lang="en" sz="1541"/>
              <a:t>ii. How to best support the learner now and in future reference?</a:t>
            </a:r>
            <a:endParaRPr sz="1541"/>
          </a:p>
          <a:p>
            <a:pPr marL="0" lvl="0" indent="0" algn="ctr" rtl="0">
              <a:spcBef>
                <a:spcPts val="0"/>
              </a:spcBef>
              <a:spcAft>
                <a:spcPts val="0"/>
              </a:spcAft>
              <a:buNone/>
            </a:pPr>
            <a:r>
              <a:rPr lang="en" sz="1541"/>
              <a:t>iii. What’s working?</a:t>
            </a:r>
            <a:endParaRPr sz="1541"/>
          </a:p>
          <a:p>
            <a:pPr marL="0" lvl="0" indent="0" algn="ctr" rtl="0">
              <a:spcBef>
                <a:spcPts val="0"/>
              </a:spcBef>
              <a:spcAft>
                <a:spcPts val="0"/>
              </a:spcAft>
              <a:buNone/>
            </a:pPr>
            <a:r>
              <a:rPr lang="en" sz="1541"/>
              <a:t>iiii. What’s not working?</a:t>
            </a:r>
            <a:endParaRPr sz="1541"/>
          </a:p>
          <a:p>
            <a:pPr marL="0" lvl="0" indent="0" algn="ctr" rtl="0">
              <a:spcBef>
                <a:spcPts val="0"/>
              </a:spcBef>
              <a:spcAft>
                <a:spcPts val="0"/>
              </a:spcAft>
              <a:buNone/>
            </a:pPr>
            <a:r>
              <a:rPr lang="en" sz="1541"/>
              <a:t>(Newport City Council, 2024).  </a:t>
            </a:r>
            <a:endParaRPr sz="1541"/>
          </a:p>
        </p:txBody>
      </p:sp>
      <p:grpSp>
        <p:nvGrpSpPr>
          <p:cNvPr id="378" name="Google Shape;378;p23"/>
          <p:cNvGrpSpPr/>
          <p:nvPr/>
        </p:nvGrpSpPr>
        <p:grpSpPr>
          <a:xfrm>
            <a:off x="10513272" y="908486"/>
            <a:ext cx="744386" cy="760722"/>
            <a:chOff x="480872" y="232611"/>
            <a:chExt cx="744386" cy="760722"/>
          </a:xfrm>
        </p:grpSpPr>
        <p:sp>
          <p:nvSpPr>
            <p:cNvPr id="379" name="Google Shape;379;p23"/>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0" name="Google Shape;380;p23"/>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24"/>
          <p:cNvSpPr/>
          <p:nvPr/>
        </p:nvSpPr>
        <p:spPr>
          <a:xfrm>
            <a:off x="3177300" y="763500"/>
            <a:ext cx="5837400" cy="6094500"/>
          </a:xfrm>
          <a:prstGeom prst="roundRect">
            <a:avLst>
              <a:gd name="adj" fmla="val 50000"/>
            </a:avLst>
          </a:prstGeom>
          <a:solidFill>
            <a:schemeClr val="accent4"/>
          </a:solidFill>
          <a:ln w="22850" cap="flat" cmpd="sng">
            <a:solidFill>
              <a:schemeClr val="lt2"/>
            </a:solidFill>
            <a:prstDash val="solid"/>
            <a:round/>
            <a:headEnd type="none" w="sm" len="sm"/>
            <a:tailEnd type="none" w="sm" len="sm"/>
          </a:ln>
        </p:spPr>
        <p:txBody>
          <a:bodyPr spcFirstLastPara="1" wrap="square" lIns="109775" tIns="109775" rIns="109775" bIns="109775" anchor="ctr" anchorCtr="0">
            <a:noAutofit/>
          </a:bodyPr>
          <a:lstStyle/>
          <a:p>
            <a:pPr marL="0" lvl="0" indent="0" algn="ctr" rtl="0">
              <a:spcBef>
                <a:spcPts val="0"/>
              </a:spcBef>
              <a:spcAft>
                <a:spcPts val="0"/>
              </a:spcAft>
              <a:buNone/>
            </a:pPr>
            <a:endParaRPr sz="1681">
              <a:latin typeface="Didact Gothic"/>
              <a:ea typeface="Didact Gothic"/>
              <a:cs typeface="Didact Gothic"/>
              <a:sym typeface="Didact Gothic"/>
            </a:endParaRPr>
          </a:p>
        </p:txBody>
      </p:sp>
      <p:sp>
        <p:nvSpPr>
          <p:cNvPr id="386" name="Google Shape;386;p24"/>
          <p:cNvSpPr txBox="1">
            <a:spLocks noGrp="1"/>
          </p:cNvSpPr>
          <p:nvPr>
            <p:ph type="title"/>
          </p:nvPr>
        </p:nvSpPr>
        <p:spPr>
          <a:xfrm>
            <a:off x="2694950" y="0"/>
            <a:ext cx="87042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4700" u="sng"/>
              <a:t>Background of each practice:</a:t>
            </a:r>
            <a:endParaRPr sz="4700" u="sng"/>
          </a:p>
        </p:txBody>
      </p:sp>
      <p:sp>
        <p:nvSpPr>
          <p:cNvPr id="387" name="Google Shape;387;p24"/>
          <p:cNvSpPr txBox="1">
            <a:spLocks noGrp="1"/>
          </p:cNvSpPr>
          <p:nvPr>
            <p:ph type="subTitle" idx="2"/>
          </p:nvPr>
        </p:nvSpPr>
        <p:spPr>
          <a:xfrm>
            <a:off x="4444650" y="2974100"/>
            <a:ext cx="3302700" cy="584400"/>
          </a:xfrm>
          <a:prstGeom prst="rect">
            <a:avLst/>
          </a:prstGeom>
        </p:spPr>
        <p:txBody>
          <a:bodyPr spcFirstLastPara="1" wrap="square" lIns="109775" tIns="109775" rIns="109775" bIns="109775" anchor="ctr" anchorCtr="0">
            <a:noAutofit/>
          </a:bodyPr>
          <a:lstStyle/>
          <a:p>
            <a:pPr marL="0" lvl="0" indent="0" algn="ctr" rtl="0">
              <a:spcBef>
                <a:spcPts val="0"/>
              </a:spcBef>
              <a:spcAft>
                <a:spcPts val="0"/>
              </a:spcAft>
              <a:buNone/>
            </a:pPr>
            <a:r>
              <a:rPr lang="en" sz="2021" u="sng"/>
              <a:t>Outdoor learning</a:t>
            </a:r>
            <a:endParaRPr sz="2021" u="sng"/>
          </a:p>
        </p:txBody>
      </p:sp>
      <p:sp>
        <p:nvSpPr>
          <p:cNvPr id="388" name="Google Shape;388;p24"/>
          <p:cNvSpPr txBox="1">
            <a:spLocks noGrp="1"/>
          </p:cNvSpPr>
          <p:nvPr>
            <p:ph type="body" idx="5"/>
          </p:nvPr>
        </p:nvSpPr>
        <p:spPr>
          <a:xfrm>
            <a:off x="3847800" y="3428725"/>
            <a:ext cx="4496400" cy="3265200"/>
          </a:xfrm>
          <a:prstGeom prst="rect">
            <a:avLst/>
          </a:prstGeom>
        </p:spPr>
        <p:txBody>
          <a:bodyPr spcFirstLastPara="1" wrap="square" lIns="109775" tIns="109775" rIns="109775" bIns="109775" anchor="t" anchorCtr="0">
            <a:noAutofit/>
          </a:bodyPr>
          <a:lstStyle/>
          <a:p>
            <a:pPr marL="0" lvl="0" indent="0" algn="ctr" rtl="0">
              <a:spcBef>
                <a:spcPts val="0"/>
              </a:spcBef>
              <a:spcAft>
                <a:spcPts val="0"/>
              </a:spcAft>
              <a:buNone/>
            </a:pPr>
            <a:r>
              <a:rPr lang="en" sz="1441"/>
              <a:t>Outdoor learning, also known as ‘Forest School’ contains a history leading as far back as the 19th century, where philosophers and naturalists planted the seeds that has sprouted to the outdoor learning approach we have today (Forest School Association, 2012). This approach to education usually benefits collaborative learning, as well as the physical and emotional development with the learners - as it involves problem-solving as well as explicit reflection and communication of thinking and emotion (Education Endowment Foundation, 2021).</a:t>
            </a:r>
            <a:endParaRPr sz="1441"/>
          </a:p>
        </p:txBody>
      </p:sp>
      <p:grpSp>
        <p:nvGrpSpPr>
          <p:cNvPr id="389" name="Google Shape;389;p24"/>
          <p:cNvGrpSpPr/>
          <p:nvPr/>
        </p:nvGrpSpPr>
        <p:grpSpPr>
          <a:xfrm>
            <a:off x="11193747" y="1211986"/>
            <a:ext cx="744386" cy="760722"/>
            <a:chOff x="480872" y="232611"/>
            <a:chExt cx="744386" cy="760722"/>
          </a:xfrm>
        </p:grpSpPr>
        <p:sp>
          <p:nvSpPr>
            <p:cNvPr id="390" name="Google Shape;390;p24"/>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1" name="Google Shape;391;p24"/>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92" name="Google Shape;392;p24"/>
          <p:cNvGrpSpPr/>
          <p:nvPr/>
        </p:nvGrpSpPr>
        <p:grpSpPr>
          <a:xfrm>
            <a:off x="11140996" y="237530"/>
            <a:ext cx="849891" cy="853329"/>
            <a:chOff x="5815883" y="2747080"/>
            <a:chExt cx="849891" cy="853329"/>
          </a:xfrm>
        </p:grpSpPr>
        <p:sp>
          <p:nvSpPr>
            <p:cNvPr id="393" name="Google Shape;393;p24"/>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4" name="Google Shape;394;p24"/>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95" name="Google Shape;395;p24"/>
          <p:cNvSpPr/>
          <p:nvPr/>
        </p:nvSpPr>
        <p:spPr>
          <a:xfrm>
            <a:off x="8412231" y="647328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6" name="Google Shape;396;p24"/>
          <p:cNvSpPr/>
          <p:nvPr/>
        </p:nvSpPr>
        <p:spPr>
          <a:xfrm>
            <a:off x="8735972" y="622910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7" name="Google Shape;397;p24"/>
          <p:cNvSpPr txBox="1"/>
          <p:nvPr/>
        </p:nvSpPr>
        <p:spPr>
          <a:xfrm>
            <a:off x="5320350" y="827750"/>
            <a:ext cx="1551300" cy="384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300" b="1">
                <a:solidFill>
                  <a:schemeClr val="dk2"/>
                </a:solidFill>
                <a:latin typeface="Didact Gothic"/>
                <a:ea typeface="Didact Gothic"/>
                <a:cs typeface="Didact Gothic"/>
                <a:sym typeface="Didact Gothic"/>
              </a:rPr>
              <a:t>(sfrancis, 2024)</a:t>
            </a:r>
            <a:endParaRPr sz="1300" b="1">
              <a:latin typeface="Didact Gothic"/>
              <a:ea typeface="Didact Gothic"/>
              <a:cs typeface="Didact Gothic"/>
              <a:sym typeface="Didact Gothic"/>
            </a:endParaRPr>
          </a:p>
        </p:txBody>
      </p:sp>
      <p:pic>
        <p:nvPicPr>
          <p:cNvPr id="398" name="Google Shape;398;p24"/>
          <p:cNvPicPr preferRelativeResize="0"/>
          <p:nvPr/>
        </p:nvPicPr>
        <p:blipFill>
          <a:blip r:embed="rId3">
            <a:alphaModFix/>
          </a:blip>
          <a:stretch>
            <a:fillRect/>
          </a:stretch>
        </p:blipFill>
        <p:spPr>
          <a:xfrm>
            <a:off x="4672625" y="1147425"/>
            <a:ext cx="2846751" cy="1897374"/>
          </a:xfrm>
          <a:prstGeom prst="rect">
            <a:avLst/>
          </a:prstGeom>
          <a:noFill/>
          <a:ln>
            <a:noFill/>
          </a:ln>
        </p:spPr>
      </p:pic>
      <p:grpSp>
        <p:nvGrpSpPr>
          <p:cNvPr id="399" name="Google Shape;399;p24"/>
          <p:cNvGrpSpPr/>
          <p:nvPr/>
        </p:nvGrpSpPr>
        <p:grpSpPr>
          <a:xfrm>
            <a:off x="10513272" y="908486"/>
            <a:ext cx="744386" cy="760722"/>
            <a:chOff x="480872" y="232611"/>
            <a:chExt cx="744386" cy="760722"/>
          </a:xfrm>
        </p:grpSpPr>
        <p:sp>
          <p:nvSpPr>
            <p:cNvPr id="400" name="Google Shape;400;p24"/>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1" name="Google Shape;401;p24"/>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02" name="Google Shape;402;p24"/>
          <p:cNvSpPr/>
          <p:nvPr/>
        </p:nvSpPr>
        <p:spPr>
          <a:xfrm>
            <a:off x="3609481" y="133503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3" name="Google Shape;403;p24"/>
          <p:cNvSpPr/>
          <p:nvPr/>
        </p:nvSpPr>
        <p:spPr>
          <a:xfrm>
            <a:off x="3933222" y="109085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25"/>
          <p:cNvSpPr txBox="1">
            <a:spLocks noGrp="1"/>
          </p:cNvSpPr>
          <p:nvPr>
            <p:ph type="title"/>
          </p:nvPr>
        </p:nvSpPr>
        <p:spPr>
          <a:xfrm>
            <a:off x="2772200" y="2324550"/>
            <a:ext cx="8607000" cy="20661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u="sng"/>
              <a:t>Analysis on terminology</a:t>
            </a:r>
            <a:endParaRPr u="sng"/>
          </a:p>
        </p:txBody>
      </p:sp>
      <p:sp>
        <p:nvSpPr>
          <p:cNvPr id="409" name="Google Shape;409;p25"/>
          <p:cNvSpPr/>
          <p:nvPr/>
        </p:nvSpPr>
        <p:spPr>
          <a:xfrm>
            <a:off x="3700625" y="1450317"/>
            <a:ext cx="1238062"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02</a:t>
            </a:r>
          </a:p>
        </p:txBody>
      </p:sp>
      <p:grpSp>
        <p:nvGrpSpPr>
          <p:cNvPr id="410" name="Google Shape;410;p25"/>
          <p:cNvGrpSpPr/>
          <p:nvPr/>
        </p:nvGrpSpPr>
        <p:grpSpPr>
          <a:xfrm rot="-5400000">
            <a:off x="1218514" y="282547"/>
            <a:ext cx="744386" cy="760722"/>
            <a:chOff x="480872" y="232611"/>
            <a:chExt cx="744386" cy="760722"/>
          </a:xfrm>
        </p:grpSpPr>
        <p:sp>
          <p:nvSpPr>
            <p:cNvPr id="411" name="Google Shape;411;p25"/>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2" name="Google Shape;412;p25"/>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13" name="Google Shape;413;p25"/>
          <p:cNvGrpSpPr/>
          <p:nvPr/>
        </p:nvGrpSpPr>
        <p:grpSpPr>
          <a:xfrm rot="-5400000">
            <a:off x="915014" y="963022"/>
            <a:ext cx="744386" cy="760722"/>
            <a:chOff x="480872" y="232611"/>
            <a:chExt cx="744386" cy="760722"/>
          </a:xfrm>
        </p:grpSpPr>
        <p:sp>
          <p:nvSpPr>
            <p:cNvPr id="414" name="Google Shape;414;p25"/>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5" name="Google Shape;415;p25"/>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16" name="Google Shape;416;p25"/>
          <p:cNvGrpSpPr/>
          <p:nvPr/>
        </p:nvGrpSpPr>
        <p:grpSpPr>
          <a:xfrm rot="-5400000">
            <a:off x="237609" y="236243"/>
            <a:ext cx="849891" cy="853329"/>
            <a:chOff x="5815883" y="2747080"/>
            <a:chExt cx="849891" cy="853329"/>
          </a:xfrm>
        </p:grpSpPr>
        <p:sp>
          <p:nvSpPr>
            <p:cNvPr id="417" name="Google Shape;417;p25"/>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8" name="Google Shape;418;p25"/>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19" name="Google Shape;419;p25"/>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0" name="Google Shape;420;p25"/>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26"/>
          <p:cNvSpPr txBox="1">
            <a:spLocks noGrp="1"/>
          </p:cNvSpPr>
          <p:nvPr>
            <p:ph type="title"/>
          </p:nvPr>
        </p:nvSpPr>
        <p:spPr>
          <a:xfrm>
            <a:off x="4458000" y="558225"/>
            <a:ext cx="368311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sz="4000" u="sng" dirty="0">
                <a:solidFill>
                  <a:schemeClr val="accent1"/>
                </a:solidFill>
              </a:rPr>
              <a:t>i. Well-being:</a:t>
            </a:r>
            <a:endParaRPr sz="4000" u="sng" dirty="0">
              <a:solidFill>
                <a:schemeClr val="accent1"/>
              </a:solidFill>
            </a:endParaRPr>
          </a:p>
        </p:txBody>
      </p:sp>
      <p:sp>
        <p:nvSpPr>
          <p:cNvPr id="426" name="Google Shape;426;p26"/>
          <p:cNvSpPr txBox="1">
            <a:spLocks noGrp="1"/>
          </p:cNvSpPr>
          <p:nvPr>
            <p:ph type="body" idx="1"/>
          </p:nvPr>
        </p:nvSpPr>
        <p:spPr>
          <a:xfrm>
            <a:off x="1933350" y="1285200"/>
            <a:ext cx="8325300" cy="4287600"/>
          </a:xfrm>
          <a:prstGeom prst="rect">
            <a:avLst/>
          </a:prstGeom>
        </p:spPr>
        <p:txBody>
          <a:bodyPr spcFirstLastPara="1" wrap="square" lIns="121900" tIns="121900" rIns="121900" bIns="121900" anchor="t" anchorCtr="0">
            <a:noAutofit/>
          </a:bodyPr>
          <a:lstStyle/>
          <a:p>
            <a:pPr marL="0" lvl="0" indent="0" algn="l" rtl="0">
              <a:lnSpc>
                <a:spcPct val="150000"/>
              </a:lnSpc>
              <a:spcBef>
                <a:spcPts val="0"/>
              </a:spcBef>
              <a:spcAft>
                <a:spcPts val="0"/>
              </a:spcAft>
              <a:buNone/>
            </a:pPr>
            <a:r>
              <a:rPr lang="en" sz="1600" b="0" dirty="0"/>
              <a:t>As previously mentioned, the term ‘well-being’ could be an evasive concept discussed in a variety of documented policies (Spratt, 2016). However, Husain and Akram (2022) explore the term ‘well-being’ as a happy and healthy sense of accomplishment and fulfillments with the use of positive conditioning. Jarden and Roache (2023) agree with Spratt (2016) that a clear and useful definition to well-being has and will remain elusive, and found research that declares well-being as a “multi-dimensional concept” and that’s where the line in the sand is drawn. This has become a historical concept, with dozens providing their own views, such as Crisp (2001) believes well-being broadly as “How well someone’s life is going for them.” Even referring back to What Works Wellbeing (2022) with their view on well-being seen as how a person is doing in multiple factors, and emphasising the importance of including the environmental factors of life by focusing on a whole-school approach - Which we will delve into later in this portfolio.</a:t>
            </a:r>
            <a:endParaRPr sz="1600" b="0" dirty="0"/>
          </a:p>
        </p:txBody>
      </p:sp>
      <p:grpSp>
        <p:nvGrpSpPr>
          <p:cNvPr id="427" name="Google Shape;427;p26"/>
          <p:cNvGrpSpPr/>
          <p:nvPr/>
        </p:nvGrpSpPr>
        <p:grpSpPr>
          <a:xfrm flipH="1">
            <a:off x="9961151" y="2175536"/>
            <a:ext cx="744386" cy="760722"/>
            <a:chOff x="480872" y="232611"/>
            <a:chExt cx="744386" cy="760722"/>
          </a:xfrm>
        </p:grpSpPr>
        <p:sp>
          <p:nvSpPr>
            <p:cNvPr id="428" name="Google Shape;428;p2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9" name="Google Shape;429;p2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30" name="Google Shape;430;p26"/>
          <p:cNvGrpSpPr/>
          <p:nvPr/>
        </p:nvGrpSpPr>
        <p:grpSpPr>
          <a:xfrm flipH="1">
            <a:off x="10641626" y="1872036"/>
            <a:ext cx="744386" cy="760722"/>
            <a:chOff x="480872" y="232611"/>
            <a:chExt cx="744386" cy="760722"/>
          </a:xfrm>
        </p:grpSpPr>
        <p:sp>
          <p:nvSpPr>
            <p:cNvPr id="431" name="Google Shape;431;p2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2" name="Google Shape;432;p2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33" name="Google Shape;433;p26"/>
          <p:cNvGrpSpPr/>
          <p:nvPr/>
        </p:nvGrpSpPr>
        <p:grpSpPr>
          <a:xfrm flipH="1">
            <a:off x="9908384" y="1201080"/>
            <a:ext cx="849891" cy="853329"/>
            <a:chOff x="5815883" y="2747080"/>
            <a:chExt cx="849891" cy="853329"/>
          </a:xfrm>
        </p:grpSpPr>
        <p:sp>
          <p:nvSpPr>
            <p:cNvPr id="434" name="Google Shape;434;p26"/>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5" name="Google Shape;435;p26"/>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36" name="Google Shape;436;p26"/>
          <p:cNvSpPr/>
          <p:nvPr/>
        </p:nvSpPr>
        <p:spPr>
          <a:xfrm>
            <a:off x="9670956" y="548068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7" name="Google Shape;437;p26"/>
          <p:cNvSpPr/>
          <p:nvPr/>
        </p:nvSpPr>
        <p:spPr>
          <a:xfrm>
            <a:off x="9994697" y="523650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2" name="Google Shape;442;p27"/>
          <p:cNvSpPr txBox="1">
            <a:spLocks noGrp="1"/>
          </p:cNvSpPr>
          <p:nvPr>
            <p:ph type="title"/>
          </p:nvPr>
        </p:nvSpPr>
        <p:spPr>
          <a:xfrm>
            <a:off x="2250225" y="0"/>
            <a:ext cx="71769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sz="4500" u="sng"/>
              <a:t>8 dimensions of well-being</a:t>
            </a:r>
            <a:endParaRPr sz="4500" u="sng"/>
          </a:p>
        </p:txBody>
      </p:sp>
      <p:sp>
        <p:nvSpPr>
          <p:cNvPr id="443" name="Google Shape;443;p27"/>
          <p:cNvSpPr txBox="1">
            <a:spLocks noGrp="1"/>
          </p:cNvSpPr>
          <p:nvPr>
            <p:ph type="body" idx="13"/>
          </p:nvPr>
        </p:nvSpPr>
        <p:spPr>
          <a:xfrm>
            <a:off x="4782475" y="1224375"/>
            <a:ext cx="5239200" cy="5385600"/>
          </a:xfrm>
          <a:prstGeom prst="rect">
            <a:avLst/>
          </a:prstGeom>
          <a:solidFill>
            <a:schemeClr val="accent3"/>
          </a:solidFill>
        </p:spPr>
        <p:txBody>
          <a:bodyPr spcFirstLastPara="1" wrap="square" lIns="121900" tIns="121900" rIns="121900" bIns="121900" anchor="t" anchorCtr="0">
            <a:noAutofit/>
          </a:bodyPr>
          <a:lstStyle/>
          <a:p>
            <a:pPr marL="0" lvl="0" indent="0" algn="l" rtl="0">
              <a:spcBef>
                <a:spcPts val="0"/>
              </a:spcBef>
              <a:spcAft>
                <a:spcPts val="0"/>
              </a:spcAft>
              <a:buNone/>
            </a:pPr>
            <a:r>
              <a:rPr lang="en" sz="1500"/>
              <a:t>As seen in this table made by Montoya and Summers (2021), the evasive term ‘well-being’ is followed by its 8 dimensions:</a:t>
            </a:r>
            <a:endParaRPr sz="1500"/>
          </a:p>
          <a:p>
            <a:pPr marL="457200" lvl="0" indent="-323850" algn="l" rtl="0">
              <a:spcBef>
                <a:spcPts val="0"/>
              </a:spcBef>
              <a:spcAft>
                <a:spcPts val="0"/>
              </a:spcAft>
              <a:buSzPts val="1500"/>
              <a:buChar char="-"/>
            </a:pPr>
            <a:r>
              <a:rPr lang="en" sz="1500"/>
              <a:t>Emotional</a:t>
            </a:r>
            <a:endParaRPr sz="1500"/>
          </a:p>
          <a:p>
            <a:pPr marL="457200" lvl="0" indent="-323850" algn="l" rtl="0">
              <a:spcBef>
                <a:spcPts val="0"/>
              </a:spcBef>
              <a:spcAft>
                <a:spcPts val="0"/>
              </a:spcAft>
              <a:buSzPts val="1500"/>
              <a:buChar char="-"/>
            </a:pPr>
            <a:r>
              <a:rPr lang="en" sz="1500"/>
              <a:t>Environmental</a:t>
            </a:r>
            <a:endParaRPr sz="1500"/>
          </a:p>
          <a:p>
            <a:pPr marL="457200" lvl="0" indent="-323850" algn="l" rtl="0">
              <a:spcBef>
                <a:spcPts val="0"/>
              </a:spcBef>
              <a:spcAft>
                <a:spcPts val="0"/>
              </a:spcAft>
              <a:buSzPts val="1500"/>
              <a:buChar char="-"/>
            </a:pPr>
            <a:r>
              <a:rPr lang="en" sz="1500"/>
              <a:t>Intellectual</a:t>
            </a:r>
            <a:endParaRPr sz="1500"/>
          </a:p>
          <a:p>
            <a:pPr marL="457200" lvl="0" indent="-323850" algn="l" rtl="0">
              <a:spcBef>
                <a:spcPts val="0"/>
              </a:spcBef>
              <a:spcAft>
                <a:spcPts val="0"/>
              </a:spcAft>
              <a:buSzPts val="1500"/>
              <a:buChar char="-"/>
            </a:pPr>
            <a:r>
              <a:rPr lang="en" sz="1500"/>
              <a:t>Physical</a:t>
            </a:r>
            <a:endParaRPr sz="1500"/>
          </a:p>
          <a:p>
            <a:pPr marL="457200" lvl="0" indent="-323850" algn="l" rtl="0">
              <a:spcBef>
                <a:spcPts val="0"/>
              </a:spcBef>
              <a:spcAft>
                <a:spcPts val="0"/>
              </a:spcAft>
              <a:buSzPts val="1500"/>
              <a:buChar char="-"/>
            </a:pPr>
            <a:r>
              <a:rPr lang="en" sz="1500"/>
              <a:t>Social</a:t>
            </a:r>
            <a:endParaRPr sz="1500"/>
          </a:p>
          <a:p>
            <a:pPr marL="457200" lvl="0" indent="-323850" algn="l" rtl="0">
              <a:spcBef>
                <a:spcPts val="0"/>
              </a:spcBef>
              <a:spcAft>
                <a:spcPts val="0"/>
              </a:spcAft>
              <a:buSzPts val="1500"/>
              <a:buChar char="-"/>
            </a:pPr>
            <a:r>
              <a:rPr lang="en" sz="1500"/>
              <a:t>Spiritual</a:t>
            </a:r>
            <a:endParaRPr sz="1500"/>
          </a:p>
          <a:p>
            <a:pPr marL="457200" lvl="0" indent="-323850" algn="l" rtl="0">
              <a:spcBef>
                <a:spcPts val="0"/>
              </a:spcBef>
              <a:spcAft>
                <a:spcPts val="0"/>
              </a:spcAft>
              <a:buSzPts val="1500"/>
              <a:buChar char="-"/>
            </a:pPr>
            <a:r>
              <a:rPr lang="en" sz="1500"/>
              <a:t>Occupational</a:t>
            </a:r>
            <a:endParaRPr sz="1500"/>
          </a:p>
          <a:p>
            <a:pPr marL="457200" lvl="0" indent="-323850" algn="l" rtl="0">
              <a:spcBef>
                <a:spcPts val="0"/>
              </a:spcBef>
              <a:spcAft>
                <a:spcPts val="0"/>
              </a:spcAft>
              <a:buSzPts val="1500"/>
              <a:buChar char="-"/>
            </a:pPr>
            <a:r>
              <a:rPr lang="en" sz="1500"/>
              <a:t>Financial</a:t>
            </a:r>
            <a:endParaRPr sz="1500"/>
          </a:p>
          <a:p>
            <a:pPr marL="0" lvl="0" indent="0" algn="l" rtl="0">
              <a:spcBef>
                <a:spcPts val="0"/>
              </a:spcBef>
              <a:spcAft>
                <a:spcPts val="0"/>
              </a:spcAft>
              <a:buNone/>
            </a:pPr>
            <a:r>
              <a:rPr lang="en" sz="1500"/>
              <a:t>When looking at these dimensions, it is vital that we provide attention to each one, as neglect to any one could potentially cause a negative effect on all of them, resulting in the learner’s health and well-being possibly getting damaged in the long run (Stoewen, 2017). She then goes on to explain that instead, a “personal harmony” should be made - so learners can focus more on the dimensions that define their priorities, views and aspirations, but also not ignoring the others that still contribute towards their well-being.</a:t>
            </a:r>
            <a:endParaRPr sz="1500"/>
          </a:p>
          <a:p>
            <a:pPr marL="0" lvl="0" indent="0" algn="l" rtl="0">
              <a:spcBef>
                <a:spcPts val="0"/>
              </a:spcBef>
              <a:spcAft>
                <a:spcPts val="0"/>
              </a:spcAft>
              <a:buNone/>
            </a:pPr>
            <a:endParaRPr sz="1400"/>
          </a:p>
        </p:txBody>
      </p:sp>
      <p:pic>
        <p:nvPicPr>
          <p:cNvPr id="444" name="Google Shape;444;p27"/>
          <p:cNvPicPr preferRelativeResize="0"/>
          <p:nvPr/>
        </p:nvPicPr>
        <p:blipFill rotWithShape="1">
          <a:blip r:embed="rId3">
            <a:alphaModFix/>
          </a:blip>
          <a:srcRect l="1213" t="2076" r="45336" b="1826"/>
          <a:stretch/>
        </p:blipFill>
        <p:spPr>
          <a:xfrm>
            <a:off x="133375" y="904750"/>
            <a:ext cx="4100504" cy="5833158"/>
          </a:xfrm>
          <a:prstGeom prst="rect">
            <a:avLst/>
          </a:prstGeom>
          <a:noFill/>
          <a:ln w="28575" cap="flat" cmpd="sng">
            <a:solidFill>
              <a:schemeClr val="accent2"/>
            </a:solidFill>
            <a:prstDash val="solid"/>
            <a:round/>
            <a:headEnd type="none" w="sm" len="sm"/>
            <a:tailEnd type="none" w="sm" len="sm"/>
          </a:ln>
        </p:spPr>
      </p:pic>
      <p:sp>
        <p:nvSpPr>
          <p:cNvPr id="445" name="Google Shape;445;p27"/>
          <p:cNvSpPr/>
          <p:nvPr/>
        </p:nvSpPr>
        <p:spPr>
          <a:xfrm>
            <a:off x="4049603" y="6609973"/>
            <a:ext cx="181734"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6" name="Google Shape;446;p27"/>
          <p:cNvSpPr/>
          <p:nvPr/>
        </p:nvSpPr>
        <p:spPr>
          <a:xfrm>
            <a:off x="4417307" y="6365793"/>
            <a:ext cx="181735"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7" name="Google Shape;447;p27"/>
          <p:cNvSpPr txBox="1"/>
          <p:nvPr/>
        </p:nvSpPr>
        <p:spPr>
          <a:xfrm>
            <a:off x="0" y="535450"/>
            <a:ext cx="22503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200" b="1">
                <a:solidFill>
                  <a:schemeClr val="dk2"/>
                </a:solidFill>
                <a:latin typeface="Didact Gothic"/>
                <a:ea typeface="Didact Gothic"/>
                <a:cs typeface="Didact Gothic"/>
                <a:sym typeface="Didact Gothic"/>
              </a:rPr>
              <a:t>(Montoya and Summers, 2021)</a:t>
            </a:r>
            <a:endParaRPr>
              <a:latin typeface="Didact Gothic"/>
              <a:ea typeface="Didact Gothic"/>
              <a:cs typeface="Didact Gothic"/>
              <a:sym typeface="Didact Gothic"/>
            </a:endParaRPr>
          </a:p>
        </p:txBody>
      </p:sp>
      <p:grpSp>
        <p:nvGrpSpPr>
          <p:cNvPr id="448" name="Google Shape;448;p27"/>
          <p:cNvGrpSpPr/>
          <p:nvPr/>
        </p:nvGrpSpPr>
        <p:grpSpPr>
          <a:xfrm rot="3860982" flipH="1">
            <a:off x="9098659" y="2365374"/>
            <a:ext cx="744425" cy="760762"/>
            <a:chOff x="480872" y="232611"/>
            <a:chExt cx="744386" cy="760722"/>
          </a:xfrm>
        </p:grpSpPr>
        <p:sp>
          <p:nvSpPr>
            <p:cNvPr id="449" name="Google Shape;449;p27"/>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0" name="Google Shape;450;p27"/>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51" name="Google Shape;451;p27"/>
          <p:cNvGrpSpPr/>
          <p:nvPr/>
        </p:nvGrpSpPr>
        <p:grpSpPr>
          <a:xfrm rot="3860982" flipH="1">
            <a:off x="9666758" y="2847475"/>
            <a:ext cx="744425" cy="760762"/>
            <a:chOff x="480872" y="232611"/>
            <a:chExt cx="744386" cy="760722"/>
          </a:xfrm>
        </p:grpSpPr>
        <p:sp>
          <p:nvSpPr>
            <p:cNvPr id="452" name="Google Shape;452;p27"/>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3" name="Google Shape;453;p27"/>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54" name="Google Shape;454;p27"/>
          <p:cNvGrpSpPr/>
          <p:nvPr/>
        </p:nvGrpSpPr>
        <p:grpSpPr>
          <a:xfrm rot="3860982" flipH="1">
            <a:off x="9881965" y="1917697"/>
            <a:ext cx="849935" cy="853374"/>
            <a:chOff x="5815883" y="2747080"/>
            <a:chExt cx="849891" cy="853329"/>
          </a:xfrm>
        </p:grpSpPr>
        <p:sp>
          <p:nvSpPr>
            <p:cNvPr id="455" name="Google Shape;455;p27"/>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6" name="Google Shape;456;p27"/>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1" name="Google Shape;461;p28"/>
          <p:cNvSpPr txBox="1">
            <a:spLocks noGrp="1"/>
          </p:cNvSpPr>
          <p:nvPr>
            <p:ph type="title"/>
          </p:nvPr>
        </p:nvSpPr>
        <p:spPr>
          <a:xfrm>
            <a:off x="3944850" y="543725"/>
            <a:ext cx="4302300" cy="763500"/>
          </a:xfrm>
          <a:prstGeom prst="rect">
            <a:avLst/>
          </a:prstGeom>
        </p:spPr>
        <p:txBody>
          <a:bodyPr spcFirstLastPara="1" wrap="square" lIns="121900" tIns="121900" rIns="121900" bIns="121900" anchor="ctr" anchorCtr="0">
            <a:noAutofit/>
          </a:bodyPr>
          <a:lstStyle/>
          <a:p>
            <a:pPr marL="0" lvl="0" indent="0" algn="l" rtl="0">
              <a:spcBef>
                <a:spcPts val="0"/>
              </a:spcBef>
              <a:spcAft>
                <a:spcPts val="0"/>
              </a:spcAft>
              <a:buNone/>
            </a:pPr>
            <a:r>
              <a:rPr lang="en" sz="4000" u="sng">
                <a:solidFill>
                  <a:schemeClr val="accent1"/>
                </a:solidFill>
              </a:rPr>
              <a:t>ii. Mental Health:</a:t>
            </a:r>
            <a:endParaRPr sz="4000" u="sng">
              <a:solidFill>
                <a:schemeClr val="accent1"/>
              </a:solidFill>
            </a:endParaRPr>
          </a:p>
        </p:txBody>
      </p:sp>
      <p:sp>
        <p:nvSpPr>
          <p:cNvPr id="462" name="Google Shape;462;p28"/>
          <p:cNvSpPr txBox="1">
            <a:spLocks noGrp="1"/>
          </p:cNvSpPr>
          <p:nvPr>
            <p:ph type="body" idx="1"/>
          </p:nvPr>
        </p:nvSpPr>
        <p:spPr>
          <a:xfrm>
            <a:off x="1438300" y="1651663"/>
            <a:ext cx="9786900" cy="3687600"/>
          </a:xfrm>
          <a:prstGeom prst="rect">
            <a:avLst/>
          </a:prstGeom>
        </p:spPr>
        <p:txBody>
          <a:bodyPr spcFirstLastPara="1" wrap="square" lIns="121900" tIns="121900" rIns="121900" bIns="121900" anchor="t" anchorCtr="0">
            <a:noAutofit/>
          </a:bodyPr>
          <a:lstStyle/>
          <a:p>
            <a:pPr marL="0" lvl="0" indent="0" algn="l" rtl="0">
              <a:lnSpc>
                <a:spcPct val="150000"/>
              </a:lnSpc>
              <a:spcBef>
                <a:spcPts val="0"/>
              </a:spcBef>
              <a:spcAft>
                <a:spcPts val="0"/>
              </a:spcAft>
              <a:buNone/>
            </a:pPr>
            <a:r>
              <a:rPr lang="en" sz="1500"/>
              <a:t>Similarly to finding the definition to the term ‘well-being’, the term ‘mental health’ has been historically assessed for years. An article written by Scott (1958) described the process of finding a definition to mental health as a “serious obstacle” and went as far as to call the term a ‘phenomenon’ as its been used in that time period on cases such as schizophrenia, juvenile delinquency and suicide caused by a negative environment. When comparing this viewpoint to the modern day insight on mental health, you can see where there’s been a clear shift in perspective. One example can be from Vaillant (2012), who emphasises how mental health has certain elements that maintain a universal importance that stands out from the bigger picture. Therefore, what that could mean is that universal dilemmas with mental health is more widely researched, but in turn leaving other possible mental health conditions in the dark. Prince et al., (2007) emphasises how negatively underestimating mental health conditions can impact people, sharing a phrase that summarises this topic perfectly: “There can be no health without mental health.”</a:t>
            </a:r>
            <a:endParaRPr sz="1500"/>
          </a:p>
        </p:txBody>
      </p:sp>
      <p:grpSp>
        <p:nvGrpSpPr>
          <p:cNvPr id="463" name="Google Shape;463;p28"/>
          <p:cNvGrpSpPr/>
          <p:nvPr/>
        </p:nvGrpSpPr>
        <p:grpSpPr>
          <a:xfrm flipH="1">
            <a:off x="9157776" y="1032348"/>
            <a:ext cx="744386" cy="760722"/>
            <a:chOff x="480872" y="232611"/>
            <a:chExt cx="744386" cy="760722"/>
          </a:xfrm>
        </p:grpSpPr>
        <p:sp>
          <p:nvSpPr>
            <p:cNvPr id="464" name="Google Shape;464;p28"/>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5" name="Google Shape;465;p28"/>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66" name="Google Shape;466;p28"/>
          <p:cNvGrpSpPr/>
          <p:nvPr/>
        </p:nvGrpSpPr>
        <p:grpSpPr>
          <a:xfrm flipH="1">
            <a:off x="9838251" y="728849"/>
            <a:ext cx="744386" cy="760722"/>
            <a:chOff x="480872" y="232611"/>
            <a:chExt cx="744386" cy="760722"/>
          </a:xfrm>
        </p:grpSpPr>
        <p:sp>
          <p:nvSpPr>
            <p:cNvPr id="467" name="Google Shape;467;p28"/>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8" name="Google Shape;468;p28"/>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69" name="Google Shape;469;p28"/>
          <p:cNvGrpSpPr/>
          <p:nvPr/>
        </p:nvGrpSpPr>
        <p:grpSpPr>
          <a:xfrm flipH="1">
            <a:off x="9105022" y="125568"/>
            <a:ext cx="849891" cy="853329"/>
            <a:chOff x="5815883" y="2747080"/>
            <a:chExt cx="849891" cy="853329"/>
          </a:xfrm>
        </p:grpSpPr>
        <p:sp>
          <p:nvSpPr>
            <p:cNvPr id="470" name="Google Shape;470;p28"/>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1" name="Google Shape;471;p28"/>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72" name="Google Shape;472;p28"/>
          <p:cNvSpPr/>
          <p:nvPr/>
        </p:nvSpPr>
        <p:spPr>
          <a:xfrm>
            <a:off x="9670956" y="5480689"/>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73" name="Google Shape;473;p28"/>
          <p:cNvSpPr/>
          <p:nvPr/>
        </p:nvSpPr>
        <p:spPr>
          <a:xfrm>
            <a:off x="9994697" y="5236509"/>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29"/>
          <p:cNvSpPr txBox="1">
            <a:spLocks noGrp="1"/>
          </p:cNvSpPr>
          <p:nvPr>
            <p:ph type="title"/>
          </p:nvPr>
        </p:nvSpPr>
        <p:spPr>
          <a:xfrm>
            <a:off x="2641725" y="2324550"/>
            <a:ext cx="8607000" cy="20661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Clr>
                <a:schemeClr val="dk2"/>
              </a:buClr>
              <a:buSzPts val="1100"/>
              <a:buFont typeface="Arial"/>
              <a:buNone/>
            </a:pPr>
            <a:r>
              <a:rPr lang="en" u="sng"/>
              <a:t>Whole-school system</a:t>
            </a:r>
            <a:endParaRPr u="sng"/>
          </a:p>
        </p:txBody>
      </p:sp>
      <p:sp>
        <p:nvSpPr>
          <p:cNvPr id="479" name="Google Shape;479;p29"/>
          <p:cNvSpPr/>
          <p:nvPr/>
        </p:nvSpPr>
        <p:spPr>
          <a:xfrm>
            <a:off x="3700625" y="1450317"/>
            <a:ext cx="1229668"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03</a:t>
            </a:r>
          </a:p>
        </p:txBody>
      </p:sp>
      <p:grpSp>
        <p:nvGrpSpPr>
          <p:cNvPr id="480" name="Google Shape;480;p29"/>
          <p:cNvGrpSpPr/>
          <p:nvPr/>
        </p:nvGrpSpPr>
        <p:grpSpPr>
          <a:xfrm rot="-5400000">
            <a:off x="1218514" y="282547"/>
            <a:ext cx="744386" cy="760722"/>
            <a:chOff x="480872" y="232611"/>
            <a:chExt cx="744386" cy="760722"/>
          </a:xfrm>
        </p:grpSpPr>
        <p:sp>
          <p:nvSpPr>
            <p:cNvPr id="481" name="Google Shape;481;p2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2" name="Google Shape;482;p2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83" name="Google Shape;483;p29"/>
          <p:cNvGrpSpPr/>
          <p:nvPr/>
        </p:nvGrpSpPr>
        <p:grpSpPr>
          <a:xfrm rot="-5400000">
            <a:off x="915014" y="963022"/>
            <a:ext cx="744386" cy="760722"/>
            <a:chOff x="480872" y="232611"/>
            <a:chExt cx="744386" cy="760722"/>
          </a:xfrm>
        </p:grpSpPr>
        <p:sp>
          <p:nvSpPr>
            <p:cNvPr id="484" name="Google Shape;484;p2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5" name="Google Shape;485;p2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86" name="Google Shape;486;p29"/>
          <p:cNvGrpSpPr/>
          <p:nvPr/>
        </p:nvGrpSpPr>
        <p:grpSpPr>
          <a:xfrm rot="-5400000">
            <a:off x="237609" y="236243"/>
            <a:ext cx="849891" cy="853329"/>
            <a:chOff x="5815883" y="2747080"/>
            <a:chExt cx="849891" cy="853329"/>
          </a:xfrm>
        </p:grpSpPr>
        <p:sp>
          <p:nvSpPr>
            <p:cNvPr id="487" name="Google Shape;487;p29"/>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8" name="Google Shape;488;p29"/>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89" name="Google Shape;489;p29"/>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0" name="Google Shape;490;p29"/>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30"/>
          <p:cNvSpPr txBox="1">
            <a:spLocks noGrp="1"/>
          </p:cNvSpPr>
          <p:nvPr>
            <p:ph type="subTitle" idx="4294967295"/>
          </p:nvPr>
        </p:nvSpPr>
        <p:spPr>
          <a:xfrm>
            <a:off x="0" y="0"/>
            <a:ext cx="9316500" cy="29691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500"/>
              <a:t>Promoting every learners’ mental health and well-being has become a vital part of education by teachers creating a supportive classroom and school environment. However, to achieve this, teachers also need to be in a confident and calm mental state in order to promote and teach mental health (Wyn et al., 2000). A common approach that has risen to help support learners in their health and well-being, as well as their social and emotional skills, has been school-based interventions, also known as the whole-school approach (Goldberg et al., 2019). The whole-school approach is operating worldwide and emphasises the possibilities for schools to display their newfound practices that could grant learners a better future - With some schools even documenting a cultural shift not only in their facility, but also in the wider community after having implemented their whole-school approach (Henderson and Tilbury, 2004). </a:t>
            </a:r>
            <a:endParaRPr sz="1500"/>
          </a:p>
          <a:p>
            <a:pPr marL="0" lvl="0" indent="0" algn="l" rtl="0">
              <a:spcBef>
                <a:spcPts val="2100"/>
              </a:spcBef>
              <a:spcAft>
                <a:spcPts val="2100"/>
              </a:spcAft>
              <a:buNone/>
            </a:pPr>
            <a:endParaRPr sz="1500"/>
          </a:p>
        </p:txBody>
      </p:sp>
      <p:grpSp>
        <p:nvGrpSpPr>
          <p:cNvPr id="496" name="Google Shape;496;p30"/>
          <p:cNvGrpSpPr/>
          <p:nvPr/>
        </p:nvGrpSpPr>
        <p:grpSpPr>
          <a:xfrm>
            <a:off x="2939772" y="3720811"/>
            <a:ext cx="744386" cy="760722"/>
            <a:chOff x="480872" y="232611"/>
            <a:chExt cx="744386" cy="760722"/>
          </a:xfrm>
        </p:grpSpPr>
        <p:sp>
          <p:nvSpPr>
            <p:cNvPr id="497" name="Google Shape;497;p3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8" name="Google Shape;498;p3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499" name="Google Shape;499;p30"/>
          <p:cNvGrpSpPr/>
          <p:nvPr/>
        </p:nvGrpSpPr>
        <p:grpSpPr>
          <a:xfrm>
            <a:off x="2259297" y="3417311"/>
            <a:ext cx="744386" cy="760722"/>
            <a:chOff x="480872" y="232611"/>
            <a:chExt cx="744386" cy="760722"/>
          </a:xfrm>
        </p:grpSpPr>
        <p:sp>
          <p:nvSpPr>
            <p:cNvPr id="500" name="Google Shape;500;p3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1" name="Google Shape;501;p3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02" name="Google Shape;502;p30"/>
          <p:cNvGrpSpPr/>
          <p:nvPr/>
        </p:nvGrpSpPr>
        <p:grpSpPr>
          <a:xfrm>
            <a:off x="2887021" y="2746355"/>
            <a:ext cx="849891" cy="853329"/>
            <a:chOff x="5815883" y="2747080"/>
            <a:chExt cx="849891" cy="853329"/>
          </a:xfrm>
        </p:grpSpPr>
        <p:sp>
          <p:nvSpPr>
            <p:cNvPr id="503" name="Google Shape;503;p30"/>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4" name="Google Shape;504;p30"/>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05" name="Google Shape;505;p30"/>
          <p:cNvSpPr/>
          <p:nvPr/>
        </p:nvSpPr>
        <p:spPr>
          <a:xfrm flipH="1">
            <a:off x="9898828" y="2339716"/>
            <a:ext cx="202950" cy="279645"/>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solidFill>
            <a:srgbClr val="FFF2CC"/>
          </a:solidFill>
          <a:ln w="24175" cap="flat" cmpd="sng">
            <a:solidFill>
              <a:srgbClr val="F1C232"/>
            </a:solidFill>
            <a:prstDash val="solid"/>
            <a:round/>
            <a:headEnd type="none" w="sm" len="sm"/>
            <a:tailEnd type="none" w="sm" len="sm"/>
          </a:ln>
        </p:spPr>
        <p:txBody>
          <a:bodyPr spcFirstLastPara="1" wrap="square" lIns="115975" tIns="57975" rIns="115975" bIns="57975" anchor="ctr" anchorCtr="0">
            <a:noAutofit/>
          </a:bodyPr>
          <a:lstStyle/>
          <a:p>
            <a:pPr marL="0" marR="0" lvl="0" indent="0" algn="l" rtl="0">
              <a:lnSpc>
                <a:spcPct val="100000"/>
              </a:lnSpc>
              <a:spcBef>
                <a:spcPts val="0"/>
              </a:spcBef>
              <a:spcAft>
                <a:spcPts val="0"/>
              </a:spcAft>
              <a:buNone/>
            </a:pPr>
            <a:endParaRPr sz="1775" b="0" i="0" u="none" strike="noStrike" cap="none">
              <a:solidFill>
                <a:schemeClr val="dk2"/>
              </a:solidFill>
              <a:latin typeface="Arial"/>
              <a:ea typeface="Arial"/>
              <a:cs typeface="Arial"/>
              <a:sym typeface="Arial"/>
            </a:endParaRPr>
          </a:p>
        </p:txBody>
      </p:sp>
      <p:sp>
        <p:nvSpPr>
          <p:cNvPr id="506" name="Google Shape;506;p30"/>
          <p:cNvSpPr/>
          <p:nvPr/>
        </p:nvSpPr>
        <p:spPr>
          <a:xfrm flipH="1">
            <a:off x="9488162" y="2029977"/>
            <a:ext cx="202951" cy="279643"/>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solidFill>
            <a:srgbClr val="FFF2CC"/>
          </a:solidFill>
          <a:ln w="24175" cap="flat" cmpd="sng">
            <a:solidFill>
              <a:srgbClr val="F1C232"/>
            </a:solidFill>
            <a:prstDash val="solid"/>
            <a:round/>
            <a:headEnd type="none" w="sm" len="sm"/>
            <a:tailEnd type="none" w="sm" len="sm"/>
          </a:ln>
        </p:spPr>
        <p:txBody>
          <a:bodyPr spcFirstLastPara="1" wrap="square" lIns="115975" tIns="57975" rIns="115975" bIns="57975" anchor="ctr" anchorCtr="0">
            <a:noAutofit/>
          </a:bodyPr>
          <a:lstStyle/>
          <a:p>
            <a:pPr marL="0" marR="0" lvl="0" indent="0" algn="l" rtl="0">
              <a:lnSpc>
                <a:spcPct val="100000"/>
              </a:lnSpc>
              <a:spcBef>
                <a:spcPts val="0"/>
              </a:spcBef>
              <a:spcAft>
                <a:spcPts val="0"/>
              </a:spcAft>
              <a:buNone/>
            </a:pPr>
            <a:endParaRPr sz="1775" b="0" i="0" u="none" strike="noStrike" cap="none">
              <a:solidFill>
                <a:schemeClr val="dk2"/>
              </a:solidFill>
              <a:latin typeface="Arial"/>
              <a:ea typeface="Arial"/>
              <a:cs typeface="Arial"/>
              <a:sym typeface="Arial"/>
            </a:endParaRPr>
          </a:p>
        </p:txBody>
      </p:sp>
      <p:sp>
        <p:nvSpPr>
          <p:cNvPr id="507" name="Google Shape;507;p30"/>
          <p:cNvSpPr txBox="1"/>
          <p:nvPr/>
        </p:nvSpPr>
        <p:spPr>
          <a:xfrm>
            <a:off x="3986700" y="3090467"/>
            <a:ext cx="8205300" cy="3683959"/>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2100"/>
              </a:spcAft>
              <a:buNone/>
            </a:pPr>
            <a:r>
              <a:rPr lang="en" b="1" dirty="0">
                <a:solidFill>
                  <a:schemeClr val="dk2"/>
                </a:solidFill>
                <a:latin typeface="Didact Gothic"/>
                <a:ea typeface="Didact Gothic"/>
                <a:cs typeface="Didact Gothic"/>
                <a:sym typeface="Didact Gothic"/>
              </a:rPr>
              <a:t>However, for the whole-school approach to be as successful as studies and documents show, it requires numerous tests and evidence in order to put plans into action that will show guaranteed sustainable health and academic outcomes in each school (Hunt et al., 2015). The reason for this refers us back to Levy (2008) who emphasises how everyone is different; learners, teachers, parents, and even the community as a whole emotionally and cognitively. For this reason, it is important to commit to tests and document evidence of what works in each school, as it could potentially show different results with the different community. Slavin (2004) agrees with this statement by criticising another researcher for attempting to dismantle this concept in an X versus Y characterisation. Slavin explains how well-designed studies can also highlight the conditions such as whether X works better/worse than Y, as well as uncovering the learners whom find X working better or worse than Y - providing helpful qualitative information. Then again, Pampaka, Williams and Homer (2016) argues that the research in the ‘what works’ concept has historically been problematic in practice and in theory, so the question is still up for debate. Despite this, they claim the question can still be effective, as long as schools discuss other queries to make the whole-school approach beneficial; such as ‘what has worked?’, ‘why does it work?’ and ‘for whom does it work?’</a:t>
            </a:r>
            <a:endParaRPr b="1" dirty="0">
              <a:solidFill>
                <a:schemeClr val="dk2"/>
              </a:solidFill>
              <a:latin typeface="Didact Gothic"/>
              <a:ea typeface="Didact Gothic"/>
              <a:cs typeface="Didact Gothic"/>
              <a:sym typeface="Didact Gothic"/>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1"/>
        <p:cNvGrpSpPr/>
        <p:nvPr/>
      </p:nvGrpSpPr>
      <p:grpSpPr>
        <a:xfrm>
          <a:off x="0" y="0"/>
          <a:ext cx="0" cy="0"/>
          <a:chOff x="0" y="0"/>
          <a:chExt cx="0" cy="0"/>
        </a:xfrm>
      </p:grpSpPr>
      <p:sp>
        <p:nvSpPr>
          <p:cNvPr id="512" name="Google Shape;512;p31"/>
          <p:cNvSpPr txBox="1">
            <a:spLocks noGrp="1"/>
          </p:cNvSpPr>
          <p:nvPr>
            <p:ph type="title"/>
          </p:nvPr>
        </p:nvSpPr>
        <p:spPr>
          <a:xfrm>
            <a:off x="2888800" y="932250"/>
            <a:ext cx="9226500" cy="1448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SzPts val="7000"/>
              <a:buNone/>
            </a:pPr>
            <a:r>
              <a:rPr lang="en" sz="4500" u="sng"/>
              <a:t>Case study 1: Herbert Thompson Primary School </a:t>
            </a:r>
            <a:endParaRPr sz="4500" u="sng"/>
          </a:p>
        </p:txBody>
      </p:sp>
      <p:sp>
        <p:nvSpPr>
          <p:cNvPr id="513" name="Google Shape;513;p31"/>
          <p:cNvSpPr txBox="1">
            <a:spLocks noGrp="1"/>
          </p:cNvSpPr>
          <p:nvPr>
            <p:ph type="body" idx="4294967295"/>
          </p:nvPr>
        </p:nvSpPr>
        <p:spPr>
          <a:xfrm>
            <a:off x="577275" y="2636075"/>
            <a:ext cx="10101900" cy="2288700"/>
          </a:xfrm>
          <a:prstGeom prst="rect">
            <a:avLst/>
          </a:prstGeom>
          <a:solidFill>
            <a:schemeClr val="accent5"/>
          </a:solid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SzPts val="1900"/>
              <a:buNone/>
            </a:pPr>
            <a:r>
              <a:rPr lang="en"/>
              <a:t>“The school is a caring environment where the values of respect, care, diversity, achievement, security and determination drive the whole school community. The wellbeing of all pupils and staff is central to the school’s ethos and practices support high aspirations and improved outcomes for all pupils. Improving pupils’ emotional health and wellbeing is a permanent key priority of the school.”</a:t>
            </a:r>
            <a:endParaRPr/>
          </a:p>
          <a:p>
            <a:pPr marL="0" lvl="0" indent="0" algn="r" rtl="0">
              <a:lnSpc>
                <a:spcPct val="115000"/>
              </a:lnSpc>
              <a:spcBef>
                <a:spcPts val="0"/>
              </a:spcBef>
              <a:spcAft>
                <a:spcPts val="0"/>
              </a:spcAft>
              <a:buSzPts val="1900"/>
              <a:buNone/>
            </a:pPr>
            <a:r>
              <a:rPr lang="en"/>
              <a:t>(Estyn, 2020)</a:t>
            </a:r>
            <a:endParaRPr/>
          </a:p>
        </p:txBody>
      </p:sp>
      <p:grpSp>
        <p:nvGrpSpPr>
          <p:cNvPr id="514" name="Google Shape;514;p31"/>
          <p:cNvGrpSpPr/>
          <p:nvPr/>
        </p:nvGrpSpPr>
        <p:grpSpPr>
          <a:xfrm flipH="1">
            <a:off x="9604279" y="4428817"/>
            <a:ext cx="2587730" cy="2429187"/>
            <a:chOff x="0" y="2828849"/>
            <a:chExt cx="1643838" cy="1543125"/>
          </a:xfrm>
        </p:grpSpPr>
        <p:sp>
          <p:nvSpPr>
            <p:cNvPr id="515" name="Google Shape;515;p31"/>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6" name="Google Shape;516;p31"/>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7" name="Google Shape;517;p31"/>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8" name="Google Shape;518;p31"/>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19" name="Google Shape;519;p31"/>
          <p:cNvGrpSpPr/>
          <p:nvPr/>
        </p:nvGrpSpPr>
        <p:grpSpPr>
          <a:xfrm flipH="1">
            <a:off x="56" y="0"/>
            <a:ext cx="3195334" cy="2288546"/>
            <a:chOff x="5490052" y="-123201"/>
            <a:chExt cx="2254840" cy="1594139"/>
          </a:xfrm>
        </p:grpSpPr>
        <p:sp>
          <p:nvSpPr>
            <p:cNvPr id="520" name="Google Shape;520;p31"/>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1" name="Google Shape;521;p31"/>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2" name="Google Shape;522;p31"/>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3" name="Google Shape;523;p31"/>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grpSp>
        <p:nvGrpSpPr>
          <p:cNvPr id="528" name="Google Shape;528;p32"/>
          <p:cNvGrpSpPr/>
          <p:nvPr/>
        </p:nvGrpSpPr>
        <p:grpSpPr>
          <a:xfrm rot="1944738">
            <a:off x="7319452" y="91217"/>
            <a:ext cx="849878" cy="853316"/>
            <a:chOff x="5815883" y="2747080"/>
            <a:chExt cx="849891" cy="853329"/>
          </a:xfrm>
        </p:grpSpPr>
        <p:sp>
          <p:nvSpPr>
            <p:cNvPr id="529" name="Google Shape;529;p32"/>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0" name="Google Shape;530;p32"/>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31" name="Google Shape;531;p32"/>
          <p:cNvSpPr txBox="1">
            <a:spLocks noGrp="1"/>
          </p:cNvSpPr>
          <p:nvPr>
            <p:ph type="title"/>
          </p:nvPr>
        </p:nvSpPr>
        <p:spPr>
          <a:xfrm>
            <a:off x="-51100" y="0"/>
            <a:ext cx="7377000" cy="1324800"/>
          </a:xfrm>
          <a:prstGeom prst="rect">
            <a:avLst/>
          </a:prstGeom>
        </p:spPr>
        <p:txBody>
          <a:bodyPr spcFirstLastPara="1" wrap="square" lIns="121900" tIns="121900" rIns="121900" bIns="121900" anchor="t" anchorCtr="0">
            <a:noAutofit/>
          </a:bodyPr>
          <a:lstStyle/>
          <a:p>
            <a:pPr marL="0" lvl="0" indent="0" algn="l" rtl="0">
              <a:lnSpc>
                <a:spcPct val="80000"/>
              </a:lnSpc>
              <a:spcBef>
                <a:spcPts val="0"/>
              </a:spcBef>
              <a:spcAft>
                <a:spcPts val="0"/>
              </a:spcAft>
              <a:buNone/>
            </a:pPr>
            <a:r>
              <a:rPr lang="en" sz="4500" u="sng"/>
              <a:t>Impact of the whole-school approach:</a:t>
            </a:r>
            <a:endParaRPr sz="4500"/>
          </a:p>
        </p:txBody>
      </p:sp>
      <p:sp>
        <p:nvSpPr>
          <p:cNvPr id="532" name="Google Shape;532;p32"/>
          <p:cNvSpPr txBox="1">
            <a:spLocks noGrp="1"/>
          </p:cNvSpPr>
          <p:nvPr>
            <p:ph type="body" idx="1"/>
          </p:nvPr>
        </p:nvSpPr>
        <p:spPr>
          <a:xfrm>
            <a:off x="1550400" y="1814563"/>
            <a:ext cx="10565400" cy="36618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700"/>
              <a:t>Having an effective and supportive school community can help enhance the whole-school well-being, which includes the staff that can directly impact their learners on their social and emotional well-being, as well as their education as a whole (Lester et al., 2020). When teachers display a positive range of emotions, it can result in improving the behaviour of learners who have had previous negative records. However, if teachers were to display the opposite set of emotions to their learners such as neglecting their needs and showing little care to them or their well-being, it could lead to serious problems that can have a damaging effect on their behaviour and mental health (Shahmohammadi, 2014), (Wallace, 1994). This can be seen in the case study with Herbert Thompson Primary School as just some of the whole-school practices they implement are:</a:t>
            </a:r>
            <a:endParaRPr sz="1700"/>
          </a:p>
          <a:p>
            <a:pPr marL="457200" lvl="0" indent="-336550" algn="l" rtl="0">
              <a:spcBef>
                <a:spcPts val="0"/>
              </a:spcBef>
              <a:spcAft>
                <a:spcPts val="0"/>
              </a:spcAft>
              <a:buSzPts val="1700"/>
              <a:buChar char="-"/>
            </a:pPr>
            <a:r>
              <a:rPr lang="en" sz="1700"/>
              <a:t>Greeting their learners as they enter school with a smile and welcome of their choice between handshake, hug or dance.</a:t>
            </a:r>
            <a:endParaRPr sz="1700"/>
          </a:p>
          <a:p>
            <a:pPr marL="457200" lvl="0" indent="-336550" algn="l" rtl="0">
              <a:spcBef>
                <a:spcPts val="0"/>
              </a:spcBef>
              <a:spcAft>
                <a:spcPts val="0"/>
              </a:spcAft>
              <a:buSzPts val="1700"/>
              <a:buChar char="-"/>
            </a:pPr>
            <a:r>
              <a:rPr lang="en" sz="1700"/>
              <a:t>Staff sharing three positive things with the parents at the end of the day.</a:t>
            </a:r>
            <a:endParaRPr sz="1700"/>
          </a:p>
          <a:p>
            <a:pPr marL="0" lvl="0" indent="0" algn="r" rtl="0">
              <a:spcBef>
                <a:spcPts val="0"/>
              </a:spcBef>
              <a:spcAft>
                <a:spcPts val="0"/>
              </a:spcAft>
              <a:buNone/>
            </a:pPr>
            <a:r>
              <a:rPr lang="en" sz="1700"/>
              <a:t>(Estyn,2020a)</a:t>
            </a:r>
            <a:endParaRPr/>
          </a:p>
          <a:p>
            <a:pPr marL="0" lvl="0" indent="0" algn="l" rtl="0">
              <a:spcBef>
                <a:spcPts val="0"/>
              </a:spcBef>
              <a:spcAft>
                <a:spcPts val="0"/>
              </a:spcAft>
              <a:buNone/>
            </a:pPr>
            <a:endParaRPr/>
          </a:p>
        </p:txBody>
      </p:sp>
      <p:sp>
        <p:nvSpPr>
          <p:cNvPr id="533" name="Google Shape;533;p32"/>
          <p:cNvSpPr/>
          <p:nvPr/>
        </p:nvSpPr>
        <p:spPr>
          <a:xfrm rot="1952229">
            <a:off x="6963785" y="1025035"/>
            <a:ext cx="160015" cy="220485"/>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4" name="Google Shape;534;p32"/>
          <p:cNvSpPr/>
          <p:nvPr/>
        </p:nvSpPr>
        <p:spPr>
          <a:xfrm rot="1952229">
            <a:off x="7367974" y="992420"/>
            <a:ext cx="160016" cy="220484"/>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535" name="Google Shape;535;p32"/>
          <p:cNvGrpSpPr/>
          <p:nvPr/>
        </p:nvGrpSpPr>
        <p:grpSpPr>
          <a:xfrm>
            <a:off x="183271" y="3267668"/>
            <a:ext cx="849891" cy="853329"/>
            <a:chOff x="5815883" y="2747080"/>
            <a:chExt cx="849891" cy="853329"/>
          </a:xfrm>
        </p:grpSpPr>
        <p:sp>
          <p:nvSpPr>
            <p:cNvPr id="536" name="Google Shape;536;p32"/>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7" name="Google Shape;537;p32"/>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38" name="Google Shape;538;p32"/>
          <p:cNvGrpSpPr/>
          <p:nvPr/>
        </p:nvGrpSpPr>
        <p:grpSpPr>
          <a:xfrm>
            <a:off x="11371422" y="5966161"/>
            <a:ext cx="744386" cy="760722"/>
            <a:chOff x="480872" y="232611"/>
            <a:chExt cx="744386" cy="760722"/>
          </a:xfrm>
        </p:grpSpPr>
        <p:sp>
          <p:nvSpPr>
            <p:cNvPr id="539" name="Google Shape;539;p32"/>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0" name="Google Shape;540;p32"/>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41" name="Google Shape;541;p32"/>
          <p:cNvGrpSpPr/>
          <p:nvPr/>
        </p:nvGrpSpPr>
        <p:grpSpPr>
          <a:xfrm>
            <a:off x="114019" y="2736988"/>
            <a:ext cx="528632" cy="530685"/>
            <a:chOff x="5815883" y="2747080"/>
            <a:chExt cx="849891" cy="853329"/>
          </a:xfrm>
        </p:grpSpPr>
        <p:sp>
          <p:nvSpPr>
            <p:cNvPr id="542" name="Google Shape;542;p32"/>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3" name="Google Shape;543;p32"/>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44" name="Google Shape;544;p32"/>
          <p:cNvGrpSpPr/>
          <p:nvPr/>
        </p:nvGrpSpPr>
        <p:grpSpPr>
          <a:xfrm>
            <a:off x="10690947" y="5662661"/>
            <a:ext cx="744386" cy="760722"/>
            <a:chOff x="480872" y="232611"/>
            <a:chExt cx="744386" cy="760722"/>
          </a:xfrm>
        </p:grpSpPr>
        <p:sp>
          <p:nvSpPr>
            <p:cNvPr id="545" name="Google Shape;545;p32"/>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6" name="Google Shape;546;p32"/>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50"/>
        <p:cNvGrpSpPr/>
        <p:nvPr/>
      </p:nvGrpSpPr>
      <p:grpSpPr>
        <a:xfrm>
          <a:off x="0" y="0"/>
          <a:ext cx="0" cy="0"/>
          <a:chOff x="0" y="0"/>
          <a:chExt cx="0" cy="0"/>
        </a:xfrm>
      </p:grpSpPr>
      <p:sp>
        <p:nvSpPr>
          <p:cNvPr id="551" name="Google Shape;551;p33"/>
          <p:cNvSpPr txBox="1">
            <a:spLocks noGrp="1"/>
          </p:cNvSpPr>
          <p:nvPr>
            <p:ph type="body" idx="1"/>
          </p:nvPr>
        </p:nvSpPr>
        <p:spPr>
          <a:xfrm>
            <a:off x="1485300" y="2049775"/>
            <a:ext cx="9221400" cy="3638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700"/>
              <a:t>Rather than this practice being a reactive approach of which can potentially focus on learners’ mental health dilemmas, this whole-school approach is instead proactive and systemic that focuses more on building the competences of learners and staff, improving on their policies as well as developing everyone’s social relationships (Cefai, Simões and Caravita, 2021). According to Hoare, Bott and Robinson (2017), the benefits that can come from implementing a whole-school approach includes targeting and implementing multiple internal and external influences of the learners as well as providing individual classroom/organisational levels to each learner in order to help them guarantee achievement on their desired outcomes. With this knowledge, we can also pinpoint the theories that correlate to these benefits and concepts to help ensure the effectiveness of this school practice.</a:t>
            </a:r>
            <a:endParaRPr sz="2500"/>
          </a:p>
        </p:txBody>
      </p:sp>
      <p:sp>
        <p:nvSpPr>
          <p:cNvPr id="552" name="Google Shape;552;p33"/>
          <p:cNvSpPr txBox="1">
            <a:spLocks noGrp="1"/>
          </p:cNvSpPr>
          <p:nvPr>
            <p:ph type="title"/>
          </p:nvPr>
        </p:nvSpPr>
        <p:spPr>
          <a:xfrm>
            <a:off x="2093700" y="1324975"/>
            <a:ext cx="8004600" cy="635400"/>
          </a:xfrm>
          <a:prstGeom prst="rect">
            <a:avLst/>
          </a:prstGeom>
        </p:spPr>
        <p:txBody>
          <a:bodyPr spcFirstLastPara="1" wrap="square" lIns="121900" tIns="121900" rIns="121900" bIns="121900" anchor="t" anchorCtr="0">
            <a:noAutofit/>
          </a:bodyPr>
          <a:lstStyle/>
          <a:p>
            <a:pPr marL="0" lvl="0" indent="0" algn="r" rtl="0">
              <a:lnSpc>
                <a:spcPct val="80000"/>
              </a:lnSpc>
              <a:spcBef>
                <a:spcPts val="0"/>
              </a:spcBef>
              <a:spcAft>
                <a:spcPts val="0"/>
              </a:spcAft>
              <a:buClr>
                <a:schemeClr val="dk2"/>
              </a:buClr>
              <a:buSzPts val="1100"/>
              <a:buFont typeface="Arial"/>
              <a:buNone/>
            </a:pPr>
            <a:r>
              <a:rPr lang="en" sz="3500" u="sng"/>
              <a:t>Impact of the whole-school approach:</a:t>
            </a:r>
            <a:endParaRPr sz="35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sp>
        <p:nvSpPr>
          <p:cNvPr id="557" name="Google Shape;557;p34"/>
          <p:cNvSpPr txBox="1">
            <a:spLocks noGrp="1"/>
          </p:cNvSpPr>
          <p:nvPr>
            <p:ph type="subTitle" idx="1"/>
          </p:nvPr>
        </p:nvSpPr>
        <p:spPr>
          <a:xfrm>
            <a:off x="385625" y="1559700"/>
            <a:ext cx="3345900" cy="6069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700"/>
              <a:t>Seligman’s PERMA theory </a:t>
            </a:r>
            <a:endParaRPr sz="1700"/>
          </a:p>
        </p:txBody>
      </p:sp>
      <p:sp>
        <p:nvSpPr>
          <p:cNvPr id="558" name="Google Shape;558;p34"/>
          <p:cNvSpPr txBox="1">
            <a:spLocks noGrp="1"/>
          </p:cNvSpPr>
          <p:nvPr>
            <p:ph type="title"/>
          </p:nvPr>
        </p:nvSpPr>
        <p:spPr>
          <a:xfrm>
            <a:off x="2876025" y="0"/>
            <a:ext cx="9239700" cy="15597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4000" u="sng"/>
              <a:t>Theories that link with whole-school approach:</a:t>
            </a:r>
            <a:endParaRPr sz="4000" u="sng"/>
          </a:p>
        </p:txBody>
      </p:sp>
      <p:sp>
        <p:nvSpPr>
          <p:cNvPr id="559" name="Google Shape;559;p34"/>
          <p:cNvSpPr txBox="1">
            <a:spLocks noGrp="1"/>
          </p:cNvSpPr>
          <p:nvPr>
            <p:ph type="body" idx="4"/>
          </p:nvPr>
        </p:nvSpPr>
        <p:spPr>
          <a:xfrm>
            <a:off x="142925" y="2265900"/>
            <a:ext cx="3831300" cy="45921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t" anchorCtr="0">
            <a:noAutofit/>
          </a:bodyPr>
          <a:lstStyle/>
          <a:p>
            <a:pPr marL="0" lvl="0" indent="0" algn="l" rtl="0">
              <a:spcBef>
                <a:spcPts val="0"/>
              </a:spcBef>
              <a:spcAft>
                <a:spcPts val="0"/>
              </a:spcAft>
              <a:buNone/>
            </a:pPr>
            <a:r>
              <a:rPr lang="en" sz="1200"/>
              <a:t>P</a:t>
            </a:r>
            <a:r>
              <a:rPr lang="en" sz="1200" b="0"/>
              <a:t>ositive Emotion,</a:t>
            </a:r>
            <a:endParaRPr sz="1200" b="0"/>
          </a:p>
          <a:p>
            <a:pPr marL="0" lvl="0" indent="0" algn="l" rtl="0">
              <a:spcBef>
                <a:spcPts val="0"/>
              </a:spcBef>
              <a:spcAft>
                <a:spcPts val="0"/>
              </a:spcAft>
              <a:buNone/>
            </a:pPr>
            <a:r>
              <a:rPr lang="en" sz="1200"/>
              <a:t>E</a:t>
            </a:r>
            <a:r>
              <a:rPr lang="en" sz="1200" b="0"/>
              <a:t>ngagement,</a:t>
            </a:r>
            <a:endParaRPr sz="1200" b="0"/>
          </a:p>
          <a:p>
            <a:pPr marL="0" lvl="0" indent="0" algn="l" rtl="0">
              <a:spcBef>
                <a:spcPts val="0"/>
              </a:spcBef>
              <a:spcAft>
                <a:spcPts val="0"/>
              </a:spcAft>
              <a:buNone/>
            </a:pPr>
            <a:r>
              <a:rPr lang="en" sz="1200"/>
              <a:t>R</a:t>
            </a:r>
            <a:r>
              <a:rPr lang="en" sz="1200" b="0"/>
              <a:t>elationships,</a:t>
            </a:r>
            <a:endParaRPr sz="1200" b="0"/>
          </a:p>
          <a:p>
            <a:pPr marL="0" lvl="0" indent="0" algn="l" rtl="0">
              <a:spcBef>
                <a:spcPts val="0"/>
              </a:spcBef>
              <a:spcAft>
                <a:spcPts val="0"/>
              </a:spcAft>
              <a:buNone/>
            </a:pPr>
            <a:r>
              <a:rPr lang="en" sz="1200"/>
              <a:t>M</a:t>
            </a:r>
            <a:r>
              <a:rPr lang="en" sz="1200" b="0"/>
              <a:t>eaning,</a:t>
            </a:r>
            <a:endParaRPr sz="1200" b="0"/>
          </a:p>
          <a:p>
            <a:pPr marL="0" lvl="0" indent="0" algn="l" rtl="0">
              <a:spcBef>
                <a:spcPts val="0"/>
              </a:spcBef>
              <a:spcAft>
                <a:spcPts val="0"/>
              </a:spcAft>
              <a:buNone/>
            </a:pPr>
            <a:r>
              <a:rPr lang="en" sz="1200"/>
              <a:t>A</a:t>
            </a:r>
            <a:r>
              <a:rPr lang="en" sz="1200" b="0"/>
              <a:t>ccomplishment</a:t>
            </a:r>
            <a:endParaRPr sz="1200" b="0"/>
          </a:p>
          <a:p>
            <a:pPr marL="0" lvl="0" indent="0" algn="r" rtl="0">
              <a:spcBef>
                <a:spcPts val="0"/>
              </a:spcBef>
              <a:spcAft>
                <a:spcPts val="0"/>
              </a:spcAft>
              <a:buNone/>
            </a:pPr>
            <a:r>
              <a:rPr lang="en" sz="1200" b="0"/>
              <a:t>(University of Pennsylvania , 2024)</a:t>
            </a:r>
            <a:endParaRPr sz="1200" b="0"/>
          </a:p>
          <a:p>
            <a:pPr marL="0" lvl="0" indent="0" algn="l" rtl="0">
              <a:spcBef>
                <a:spcPts val="0"/>
              </a:spcBef>
              <a:spcAft>
                <a:spcPts val="0"/>
              </a:spcAft>
              <a:buNone/>
            </a:pPr>
            <a:r>
              <a:rPr lang="en" sz="1200" b="0"/>
              <a:t>With this theory, there’s potential to understand the lived experience of the learners as well as the perspectives of the staff in relation to whole-school well-being promotions (Edwards, 2023). Despite this model to be widely utilized by positive psychology practitioners, it’s vital to consider the barriers such as how it may not account for personal differences and values (Riedel et al., 2020).  There have been an increasing level of awareness with children and how they’re challenged by various aspects such as their social, cultural, and economic circumstances etc. With this in mind, the whole-school approach can help lift the PERMA model and form an overall  sustainable, long-term well-being promotion (Edwards, Byrne and Grace, 2024).</a:t>
            </a:r>
            <a:endParaRPr sz="1200" b="0"/>
          </a:p>
        </p:txBody>
      </p:sp>
      <p:sp>
        <p:nvSpPr>
          <p:cNvPr id="560" name="Google Shape;560;p34"/>
          <p:cNvSpPr txBox="1">
            <a:spLocks noGrp="1"/>
          </p:cNvSpPr>
          <p:nvPr>
            <p:ph type="subTitle" idx="2"/>
          </p:nvPr>
        </p:nvSpPr>
        <p:spPr>
          <a:xfrm>
            <a:off x="4660052" y="1559700"/>
            <a:ext cx="2871900" cy="6069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700"/>
              <a:t>Bronfenbrenner’s ecological systems theory</a:t>
            </a:r>
            <a:endParaRPr sz="1700"/>
          </a:p>
        </p:txBody>
      </p:sp>
      <p:sp>
        <p:nvSpPr>
          <p:cNvPr id="561" name="Google Shape;561;p34"/>
          <p:cNvSpPr txBox="1">
            <a:spLocks noGrp="1"/>
          </p:cNvSpPr>
          <p:nvPr>
            <p:ph type="subTitle" idx="3"/>
          </p:nvPr>
        </p:nvSpPr>
        <p:spPr>
          <a:xfrm>
            <a:off x="8717427" y="1559700"/>
            <a:ext cx="2871600" cy="6069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700"/>
              <a:t>Bandura’s social learning theory</a:t>
            </a:r>
            <a:endParaRPr sz="1700"/>
          </a:p>
        </p:txBody>
      </p:sp>
      <p:sp>
        <p:nvSpPr>
          <p:cNvPr id="562" name="Google Shape;562;p34"/>
          <p:cNvSpPr txBox="1">
            <a:spLocks noGrp="1"/>
          </p:cNvSpPr>
          <p:nvPr>
            <p:ph type="body" idx="5"/>
          </p:nvPr>
        </p:nvSpPr>
        <p:spPr>
          <a:xfrm>
            <a:off x="4241550" y="2265900"/>
            <a:ext cx="3728700" cy="45921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t" anchorCtr="0">
            <a:noAutofit/>
          </a:bodyPr>
          <a:lstStyle/>
          <a:p>
            <a:pPr marL="0" lvl="0" indent="0" algn="ctr" rtl="0">
              <a:spcBef>
                <a:spcPts val="0"/>
              </a:spcBef>
              <a:spcAft>
                <a:spcPts val="0"/>
              </a:spcAft>
              <a:buNone/>
            </a:pPr>
            <a:endParaRPr sz="1200"/>
          </a:p>
          <a:p>
            <a:pPr marL="0" lvl="0" indent="0" algn="ctr" rtl="0">
              <a:spcBef>
                <a:spcPts val="0"/>
              </a:spcBef>
              <a:spcAft>
                <a:spcPts val="0"/>
              </a:spcAft>
              <a:buNone/>
            </a:pPr>
            <a:endParaRPr sz="1200"/>
          </a:p>
          <a:p>
            <a:pPr marL="0" lvl="0" indent="0" algn="ctr" rtl="0">
              <a:spcBef>
                <a:spcPts val="0"/>
              </a:spcBef>
              <a:spcAft>
                <a:spcPts val="0"/>
              </a:spcAft>
              <a:buNone/>
            </a:pPr>
            <a:endParaRPr sz="1200"/>
          </a:p>
          <a:p>
            <a:pPr marL="0" lvl="0" indent="0" algn="ctr" rtl="0">
              <a:spcBef>
                <a:spcPts val="0"/>
              </a:spcBef>
              <a:spcAft>
                <a:spcPts val="0"/>
              </a:spcAft>
              <a:buNone/>
            </a:pPr>
            <a:endParaRPr sz="1200"/>
          </a:p>
          <a:p>
            <a:pPr marL="0" lvl="0" indent="0" algn="ctr" rtl="0">
              <a:spcBef>
                <a:spcPts val="0"/>
              </a:spcBef>
              <a:spcAft>
                <a:spcPts val="0"/>
              </a:spcAft>
              <a:buNone/>
            </a:pPr>
            <a:endParaRPr sz="1200"/>
          </a:p>
          <a:p>
            <a:pPr marL="0" lvl="0" indent="0" algn="r" rtl="0">
              <a:spcBef>
                <a:spcPts val="0"/>
              </a:spcBef>
              <a:spcAft>
                <a:spcPts val="0"/>
              </a:spcAft>
              <a:buNone/>
            </a:pPr>
            <a:endParaRPr sz="1200" b="0"/>
          </a:p>
          <a:p>
            <a:pPr marL="0" lvl="0" indent="0" algn="r" rtl="0">
              <a:spcBef>
                <a:spcPts val="0"/>
              </a:spcBef>
              <a:spcAft>
                <a:spcPts val="0"/>
              </a:spcAft>
              <a:buNone/>
            </a:pPr>
            <a:r>
              <a:rPr lang="en" sz="1200" b="0"/>
              <a:t>(Cormac404, 2017)</a:t>
            </a:r>
            <a:endParaRPr sz="1200" b="0"/>
          </a:p>
          <a:p>
            <a:pPr marL="0" lvl="0" indent="0" algn="l" rtl="0">
              <a:spcBef>
                <a:spcPts val="0"/>
              </a:spcBef>
              <a:spcAft>
                <a:spcPts val="0"/>
              </a:spcAft>
              <a:buNone/>
            </a:pPr>
            <a:r>
              <a:rPr lang="en" sz="1200" b="0"/>
              <a:t>When analysing the well-being of learners, it’s important to frame the school community into account; such as the members, participants, existing influences, and the preferred values (Łukasik, 2021).  In the picture shown, Bronfenbrenner underlines the biology of children as the primary microenvironment that is the prime source for their development. He also lays focus on the quality and context behind the learners’ surroundings (Härkönen, 2007). This refers us back to the point made by Lester et al., (2020) about how having an effective and supportive school community can help enhance the whole-school well-being, including staff who have a direct impact on their learners.</a:t>
            </a:r>
            <a:endParaRPr sz="1200" b="0"/>
          </a:p>
          <a:p>
            <a:pPr marL="0" lvl="0" indent="0" algn="l" rtl="0">
              <a:spcBef>
                <a:spcPts val="0"/>
              </a:spcBef>
              <a:spcAft>
                <a:spcPts val="0"/>
              </a:spcAft>
              <a:buNone/>
            </a:pPr>
            <a:endParaRPr sz="1200" b="0"/>
          </a:p>
          <a:p>
            <a:pPr marL="0" lvl="0" indent="0" algn="ctr" rtl="0">
              <a:spcBef>
                <a:spcPts val="0"/>
              </a:spcBef>
              <a:spcAft>
                <a:spcPts val="0"/>
              </a:spcAft>
              <a:buNone/>
            </a:pPr>
            <a:endParaRPr/>
          </a:p>
        </p:txBody>
      </p:sp>
      <p:sp>
        <p:nvSpPr>
          <p:cNvPr id="563" name="Google Shape;563;p34"/>
          <p:cNvSpPr txBox="1">
            <a:spLocks noGrp="1"/>
          </p:cNvSpPr>
          <p:nvPr>
            <p:ph type="body" idx="6"/>
          </p:nvPr>
        </p:nvSpPr>
        <p:spPr>
          <a:xfrm>
            <a:off x="8237575" y="2265900"/>
            <a:ext cx="3831300" cy="4592100"/>
          </a:xfrm>
          <a:prstGeom prst="rect">
            <a:avLst/>
          </a:prstGeom>
          <a:ln w="9525" cap="flat" cmpd="sng">
            <a:solidFill>
              <a:schemeClr val="lt2"/>
            </a:solidFill>
            <a:prstDash val="solid"/>
            <a:round/>
            <a:headEnd type="none" w="sm" len="sm"/>
            <a:tailEnd type="none" w="sm" len="sm"/>
          </a:ln>
        </p:spPr>
        <p:txBody>
          <a:bodyPr spcFirstLastPara="1" wrap="square" lIns="121900" tIns="121900" rIns="121900" bIns="121900" anchor="t" anchorCtr="0">
            <a:noAutofit/>
          </a:bodyPr>
          <a:lstStyle/>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ctr" rtl="0">
              <a:spcBef>
                <a:spcPts val="0"/>
              </a:spcBef>
              <a:spcAft>
                <a:spcPts val="0"/>
              </a:spcAft>
              <a:buNone/>
            </a:pPr>
            <a:endParaRPr/>
          </a:p>
          <a:p>
            <a:pPr marL="0" lvl="0" indent="0" algn="r" rtl="0">
              <a:spcBef>
                <a:spcPts val="0"/>
              </a:spcBef>
              <a:spcAft>
                <a:spcPts val="0"/>
              </a:spcAft>
              <a:buNone/>
            </a:pPr>
            <a:r>
              <a:rPr lang="en" sz="1200" b="0"/>
              <a:t>(McLeod,2025)</a:t>
            </a:r>
            <a:endParaRPr sz="1200" b="0"/>
          </a:p>
          <a:p>
            <a:pPr marL="0" lvl="0" indent="0" algn="l" rtl="0">
              <a:spcBef>
                <a:spcPts val="0"/>
              </a:spcBef>
              <a:spcAft>
                <a:spcPts val="0"/>
              </a:spcAft>
              <a:buNone/>
            </a:pPr>
            <a:r>
              <a:rPr lang="en" sz="1200" b="0"/>
              <a:t>Unlike the other two, this theory is more seen as an intermediate between behaviorism and cognitive (Rumjaun and Narod, 2025). If learners weren’t taught how their habits can affect their health, they’ll have little to no reason to go through changing their bad habits they enjoy doing in the future (Bandura, 1998). This can link us back to Goldberg et al., (2019)  who emphasised how a common approach to developing the social skills in learners which can power this theory, is the whole school approach. Similarly to how Bandura explains how this theory in practice can help form a cognitive shift in how young people and adults can better take care of themselves, the whole-school approach has also been documented to form a cultural shift in the school’s community (Henderson and Tilbury, 2004).</a:t>
            </a:r>
            <a:endParaRPr sz="1200" b="0"/>
          </a:p>
        </p:txBody>
      </p:sp>
      <p:pic>
        <p:nvPicPr>
          <p:cNvPr id="564" name="Google Shape;564;p34"/>
          <p:cNvPicPr preferRelativeResize="0"/>
          <p:nvPr/>
        </p:nvPicPr>
        <p:blipFill rotWithShape="1">
          <a:blip r:embed="rId3">
            <a:alphaModFix/>
          </a:blip>
          <a:srcRect l="6699" t="3888" r="6638" b="4209"/>
          <a:stretch/>
        </p:blipFill>
        <p:spPr>
          <a:xfrm>
            <a:off x="4241550" y="2265900"/>
            <a:ext cx="1609239" cy="1559700"/>
          </a:xfrm>
          <a:prstGeom prst="rect">
            <a:avLst/>
          </a:prstGeom>
          <a:noFill/>
          <a:ln w="9525" cap="flat" cmpd="sng">
            <a:solidFill>
              <a:schemeClr val="dk2"/>
            </a:solidFill>
            <a:prstDash val="solid"/>
            <a:round/>
            <a:headEnd type="none" w="sm" len="sm"/>
            <a:tailEnd type="none" w="sm" len="sm"/>
          </a:ln>
        </p:spPr>
      </p:pic>
      <p:pic>
        <p:nvPicPr>
          <p:cNvPr id="565" name="Google Shape;565;p34"/>
          <p:cNvPicPr preferRelativeResize="0"/>
          <p:nvPr/>
        </p:nvPicPr>
        <p:blipFill>
          <a:blip r:embed="rId4">
            <a:alphaModFix/>
          </a:blip>
          <a:stretch>
            <a:fillRect/>
          </a:stretch>
        </p:blipFill>
        <p:spPr>
          <a:xfrm>
            <a:off x="8237575" y="2265900"/>
            <a:ext cx="2530899" cy="1221150"/>
          </a:xfrm>
          <a:prstGeom prst="rect">
            <a:avLst/>
          </a:prstGeom>
          <a:noFill/>
          <a:ln w="9525" cap="flat" cmpd="sng">
            <a:solidFill>
              <a:schemeClr val="lt2"/>
            </a:solidFill>
            <a:prstDash val="solid"/>
            <a:round/>
            <a:headEnd type="none" w="sm" len="sm"/>
            <a:tailEnd type="none" w="sm" len="sm"/>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570" name="Google Shape;570;p35"/>
          <p:cNvSpPr txBox="1">
            <a:spLocks noGrp="1"/>
          </p:cNvSpPr>
          <p:nvPr>
            <p:ph type="subTitle" idx="1"/>
          </p:nvPr>
        </p:nvSpPr>
        <p:spPr>
          <a:xfrm rot="-673363">
            <a:off x="1985565" y="1557727"/>
            <a:ext cx="8928021" cy="3420603"/>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500"/>
              <a:t>Despite the popularity and effectiveness of this practice, one of the major barriers that has been documented by school staff, and that’s how this approach requires collaboration beyond the school’s curriculum, as well as parents and school committees being an integral piece to its success (Cavanagh et al., 2024). Going back to the words of Fletcher-Brown (2015), the whole purpose behind the whole-school approach is to addressed stations such as local authorities, NHS, and especially schools to collaborate together in order to promote good mental health in learners build on early interventions. An infamous example of these stations failing to collaborate effectively is the case study of Victoria Climbé, who was lost due severe neglect and abuse and, according to the report, several institutions performed “exceedingly badly”, such as the school, social services, police etc. (Rustin, 2004). Another barrier that has been studied in some schools is the attitude staff have towards the whole-school approach. In certain aspects, their attitude towards implementation became meaningful, but others feeling more tokenistic (Wignall, Atkinson and Grace, 2023). According to Hui (2002), a participant in his research discussed how the attitudes and relationships among staff in schools are vital for their learners’ motivation and progression, especially if they believe that implementing a whole-school approach can be beneficial for everyone.</a:t>
            </a:r>
            <a:endParaRPr sz="1500"/>
          </a:p>
        </p:txBody>
      </p:sp>
      <p:sp>
        <p:nvSpPr>
          <p:cNvPr id="571" name="Google Shape;571;p35"/>
          <p:cNvSpPr txBox="1">
            <a:spLocks noGrp="1"/>
          </p:cNvSpPr>
          <p:nvPr>
            <p:ph type="title"/>
          </p:nvPr>
        </p:nvSpPr>
        <p:spPr>
          <a:xfrm rot="-693451">
            <a:off x="3287780" y="503061"/>
            <a:ext cx="5418975" cy="1186239"/>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3000" u="sng"/>
              <a:t>Barriers to the whole-school approach:</a:t>
            </a:r>
            <a:endParaRPr sz="30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sp>
        <p:nvSpPr>
          <p:cNvPr id="576" name="Google Shape;576;p36"/>
          <p:cNvSpPr txBox="1">
            <a:spLocks noGrp="1"/>
          </p:cNvSpPr>
          <p:nvPr>
            <p:ph type="title"/>
          </p:nvPr>
        </p:nvSpPr>
        <p:spPr>
          <a:xfrm>
            <a:off x="2467725" y="2324550"/>
            <a:ext cx="8607000" cy="20661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Outdoor learning</a:t>
            </a:r>
            <a:endParaRPr u="sng"/>
          </a:p>
        </p:txBody>
      </p:sp>
      <p:sp>
        <p:nvSpPr>
          <p:cNvPr id="577" name="Google Shape;577;p36"/>
          <p:cNvSpPr/>
          <p:nvPr/>
        </p:nvSpPr>
        <p:spPr>
          <a:xfrm>
            <a:off x="3700625" y="1450317"/>
            <a:ext cx="1336687"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04</a:t>
            </a:r>
          </a:p>
        </p:txBody>
      </p:sp>
      <p:grpSp>
        <p:nvGrpSpPr>
          <p:cNvPr id="578" name="Google Shape;578;p36"/>
          <p:cNvGrpSpPr/>
          <p:nvPr/>
        </p:nvGrpSpPr>
        <p:grpSpPr>
          <a:xfrm rot="-5400000">
            <a:off x="1218514" y="282547"/>
            <a:ext cx="744386" cy="760722"/>
            <a:chOff x="480872" y="232611"/>
            <a:chExt cx="744386" cy="760722"/>
          </a:xfrm>
        </p:grpSpPr>
        <p:sp>
          <p:nvSpPr>
            <p:cNvPr id="579" name="Google Shape;579;p3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0" name="Google Shape;580;p3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81" name="Google Shape;581;p36"/>
          <p:cNvGrpSpPr/>
          <p:nvPr/>
        </p:nvGrpSpPr>
        <p:grpSpPr>
          <a:xfrm rot="-5400000">
            <a:off x="915014" y="963022"/>
            <a:ext cx="744386" cy="760722"/>
            <a:chOff x="480872" y="232611"/>
            <a:chExt cx="744386" cy="760722"/>
          </a:xfrm>
        </p:grpSpPr>
        <p:sp>
          <p:nvSpPr>
            <p:cNvPr id="582" name="Google Shape;582;p3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3" name="Google Shape;583;p3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584" name="Google Shape;584;p36"/>
          <p:cNvGrpSpPr/>
          <p:nvPr/>
        </p:nvGrpSpPr>
        <p:grpSpPr>
          <a:xfrm rot="-5400000">
            <a:off x="237609" y="236243"/>
            <a:ext cx="849891" cy="853329"/>
            <a:chOff x="5815883" y="2747080"/>
            <a:chExt cx="849891" cy="853329"/>
          </a:xfrm>
        </p:grpSpPr>
        <p:sp>
          <p:nvSpPr>
            <p:cNvPr id="585" name="Google Shape;585;p36"/>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6" name="Google Shape;586;p36"/>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587" name="Google Shape;587;p36"/>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8" name="Google Shape;588;p36"/>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92"/>
        <p:cNvGrpSpPr/>
        <p:nvPr/>
      </p:nvGrpSpPr>
      <p:grpSpPr>
        <a:xfrm>
          <a:off x="0" y="0"/>
          <a:ext cx="0" cy="0"/>
          <a:chOff x="0" y="0"/>
          <a:chExt cx="0" cy="0"/>
        </a:xfrm>
      </p:grpSpPr>
      <p:sp>
        <p:nvSpPr>
          <p:cNvPr id="593" name="Google Shape;593;p37"/>
          <p:cNvSpPr txBox="1">
            <a:spLocks noGrp="1"/>
          </p:cNvSpPr>
          <p:nvPr>
            <p:ph type="title"/>
          </p:nvPr>
        </p:nvSpPr>
        <p:spPr>
          <a:xfrm>
            <a:off x="2965500" y="242650"/>
            <a:ext cx="9226500" cy="7968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SzPts val="7000"/>
              <a:buNone/>
            </a:pPr>
            <a:r>
              <a:rPr lang="en" sz="4500" u="sng"/>
              <a:t>Case study 5:</a:t>
            </a:r>
            <a:r>
              <a:rPr lang="en" sz="4500" u="sng">
                <a:solidFill>
                  <a:schemeClr val="accent2"/>
                </a:solidFill>
              </a:rPr>
              <a:t> </a:t>
            </a:r>
            <a:r>
              <a:rPr lang="en" sz="4500" b="1" u="sng">
                <a:solidFill>
                  <a:schemeClr val="accent2"/>
                </a:solidFill>
              </a:rPr>
              <a:t>Poppies Pre-School</a:t>
            </a:r>
            <a:endParaRPr sz="4500" b="1" u="sng">
              <a:solidFill>
                <a:schemeClr val="accent2"/>
              </a:solidFill>
            </a:endParaRPr>
          </a:p>
        </p:txBody>
      </p:sp>
      <p:sp>
        <p:nvSpPr>
          <p:cNvPr id="594" name="Google Shape;594;p37"/>
          <p:cNvSpPr txBox="1">
            <a:spLocks noGrp="1"/>
          </p:cNvSpPr>
          <p:nvPr>
            <p:ph type="body" idx="4294967295"/>
          </p:nvPr>
        </p:nvSpPr>
        <p:spPr>
          <a:xfrm>
            <a:off x="2250250" y="1153900"/>
            <a:ext cx="9846600" cy="2057100"/>
          </a:xfrm>
          <a:prstGeom prst="rect">
            <a:avLst/>
          </a:prstGeom>
          <a:solidFill>
            <a:schemeClr val="accent5"/>
          </a:solidFill>
          <a:ln>
            <a:noFill/>
          </a:ln>
        </p:spPr>
        <p:txBody>
          <a:bodyPr spcFirstLastPara="1" wrap="square" lIns="121900" tIns="121900" rIns="121900" bIns="121900" anchor="t" anchorCtr="0">
            <a:noAutofit/>
          </a:bodyPr>
          <a:lstStyle/>
          <a:p>
            <a:pPr marL="0" lvl="0" indent="0" algn="l" rtl="0">
              <a:lnSpc>
                <a:spcPct val="115000"/>
              </a:lnSpc>
              <a:spcBef>
                <a:spcPts val="0"/>
              </a:spcBef>
              <a:spcAft>
                <a:spcPts val="0"/>
              </a:spcAft>
              <a:buSzPts val="1900"/>
              <a:buNone/>
            </a:pPr>
            <a:r>
              <a:rPr lang="en" sz="1800"/>
              <a:t>“The service supports a Froebelian ethos and children were at the heart of all planning. This was focussed on developing skills for life. Children were recognised as capable and responsible and were developing a love of learning through play experiences... The setting was warm, welcoming and inviting for the children and families. It was evident that children mattered, and they had been valued and respected throughout the development of this high-quality learning environment.”</a:t>
            </a:r>
            <a:endParaRPr sz="1800"/>
          </a:p>
          <a:p>
            <a:pPr marL="0" lvl="0" indent="0" algn="r" rtl="0">
              <a:lnSpc>
                <a:spcPct val="115000"/>
              </a:lnSpc>
              <a:spcBef>
                <a:spcPts val="0"/>
              </a:spcBef>
              <a:spcAft>
                <a:spcPts val="0"/>
              </a:spcAft>
              <a:buSzPts val="1900"/>
              <a:buNone/>
            </a:pPr>
            <a:r>
              <a:rPr lang="en" sz="1800"/>
              <a:t>(Froebel Trust, 2024)</a:t>
            </a:r>
            <a:endParaRPr sz="1800"/>
          </a:p>
        </p:txBody>
      </p:sp>
      <p:grpSp>
        <p:nvGrpSpPr>
          <p:cNvPr id="595" name="Google Shape;595;p37"/>
          <p:cNvGrpSpPr/>
          <p:nvPr/>
        </p:nvGrpSpPr>
        <p:grpSpPr>
          <a:xfrm flipH="1">
            <a:off x="9604279" y="4428817"/>
            <a:ext cx="2587730" cy="2429187"/>
            <a:chOff x="0" y="2828849"/>
            <a:chExt cx="1643838" cy="1543125"/>
          </a:xfrm>
        </p:grpSpPr>
        <p:sp>
          <p:nvSpPr>
            <p:cNvPr id="596" name="Google Shape;596;p37"/>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7" name="Google Shape;597;p37"/>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8" name="Google Shape;598;p37"/>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9" name="Google Shape;599;p37"/>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00" name="Google Shape;600;p37"/>
          <p:cNvGrpSpPr/>
          <p:nvPr/>
        </p:nvGrpSpPr>
        <p:grpSpPr>
          <a:xfrm flipH="1">
            <a:off x="56" y="0"/>
            <a:ext cx="3195334" cy="2288546"/>
            <a:chOff x="5490052" y="-123201"/>
            <a:chExt cx="2254840" cy="1594139"/>
          </a:xfrm>
        </p:grpSpPr>
        <p:sp>
          <p:nvSpPr>
            <p:cNvPr id="601" name="Google Shape;601;p37"/>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2" name="Google Shape;602;p37"/>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3" name="Google Shape;603;p37"/>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4" name="Google Shape;604;p37"/>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05" name="Google Shape;605;p37"/>
          <p:cNvSpPr txBox="1"/>
          <p:nvPr/>
        </p:nvSpPr>
        <p:spPr>
          <a:xfrm>
            <a:off x="0" y="3325438"/>
            <a:ext cx="12192000" cy="640200"/>
          </a:xfrm>
          <a:prstGeom prst="rect">
            <a:avLst/>
          </a:prstGeom>
          <a:noFill/>
          <a:ln>
            <a:noFill/>
          </a:ln>
          <a:effectLst>
            <a:outerShdw dist="38100" dir="1920000" algn="bl" rotWithShape="0">
              <a:srgbClr val="000000"/>
            </a:outerShdw>
          </a:effectLst>
        </p:spPr>
        <p:txBody>
          <a:bodyPr spcFirstLastPara="1" wrap="square" lIns="91425" tIns="91425" rIns="91425" bIns="91425" anchor="t" anchorCtr="0">
            <a:spAutoFit/>
          </a:bodyPr>
          <a:lstStyle/>
          <a:p>
            <a:pPr marL="0" lvl="0" indent="0" algn="l" rtl="0">
              <a:lnSpc>
                <a:spcPct val="80000"/>
              </a:lnSpc>
              <a:spcBef>
                <a:spcPts val="0"/>
              </a:spcBef>
              <a:spcAft>
                <a:spcPts val="0"/>
              </a:spcAft>
              <a:buNone/>
            </a:pPr>
            <a:r>
              <a:rPr lang="en" sz="3700" u="sng">
                <a:solidFill>
                  <a:schemeClr val="accent2"/>
                </a:solidFill>
                <a:latin typeface="Bagel Fat One"/>
                <a:ea typeface="Bagel Fat One"/>
                <a:cs typeface="Bagel Fat One"/>
                <a:sym typeface="Bagel Fat One"/>
              </a:rPr>
              <a:t>Case study 6: Rhayader Church in Wales Primary School </a:t>
            </a:r>
            <a:endParaRPr sz="3700" u="sng">
              <a:solidFill>
                <a:schemeClr val="accent2"/>
              </a:solidFill>
              <a:latin typeface="Bagel Fat One"/>
              <a:ea typeface="Bagel Fat One"/>
              <a:cs typeface="Bagel Fat One"/>
              <a:sym typeface="Bagel Fat One"/>
            </a:endParaRPr>
          </a:p>
        </p:txBody>
      </p:sp>
      <p:sp>
        <p:nvSpPr>
          <p:cNvPr id="606" name="Google Shape;606;p37"/>
          <p:cNvSpPr txBox="1"/>
          <p:nvPr/>
        </p:nvSpPr>
        <p:spPr>
          <a:xfrm>
            <a:off x="114975" y="4064350"/>
            <a:ext cx="9489300" cy="2678100"/>
          </a:xfrm>
          <a:prstGeom prst="rect">
            <a:avLst/>
          </a:prstGeom>
          <a:solidFill>
            <a:schemeClr val="accent5"/>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b="1">
                <a:solidFill>
                  <a:schemeClr val="dk2"/>
                </a:solidFill>
                <a:latin typeface="Didact Gothic"/>
                <a:ea typeface="Didact Gothic"/>
                <a:cs typeface="Didact Gothic"/>
                <a:sym typeface="Didact Gothic"/>
              </a:rPr>
              <a:t>“Five years ago, the school was concerned about pupil engagement and attendance and became involved in a Creative Arts project to investigate if a pupil led curriculum could improve learner outcomes. The school is set in extensive grounds that due to health and safety constraints were not being fully utilised. Through the work with the Arts Council for Wales creative practitioner, the staff asked pupils to identify how they preferred to learn. This resulted in a pupil led curriculum and the full use of the outdoor areas. A study of the use of the outdoor environment formed part of the project and staff planned and created spaces for teaching and learning. ”</a:t>
            </a:r>
            <a:endParaRPr sz="1800" b="1">
              <a:solidFill>
                <a:schemeClr val="dk2"/>
              </a:solidFill>
              <a:latin typeface="Didact Gothic"/>
              <a:ea typeface="Didact Gothic"/>
              <a:cs typeface="Didact Gothic"/>
              <a:sym typeface="Didact Gothic"/>
            </a:endParaRPr>
          </a:p>
          <a:p>
            <a:pPr marL="0" lvl="0" indent="0" algn="r" rtl="0">
              <a:spcBef>
                <a:spcPts val="0"/>
              </a:spcBef>
              <a:spcAft>
                <a:spcPts val="0"/>
              </a:spcAft>
              <a:buNone/>
            </a:pPr>
            <a:r>
              <a:rPr lang="en" sz="1800" b="1">
                <a:solidFill>
                  <a:schemeClr val="dk2"/>
                </a:solidFill>
                <a:latin typeface="Didact Gothic"/>
                <a:ea typeface="Didact Gothic"/>
                <a:cs typeface="Didact Gothic"/>
                <a:sym typeface="Didact Gothic"/>
              </a:rPr>
              <a:t>(Estyn, 2023b)</a:t>
            </a:r>
            <a:endParaRPr sz="1800" b="1">
              <a:solidFill>
                <a:schemeClr val="dk2"/>
              </a:solidFill>
              <a:latin typeface="Didact Gothic"/>
              <a:ea typeface="Didact Gothic"/>
              <a:cs typeface="Didact Gothic"/>
              <a:sym typeface="Didact Gothic"/>
            </a:endParaRPr>
          </a:p>
        </p:txBody>
      </p:sp>
      <p:grpSp>
        <p:nvGrpSpPr>
          <p:cNvPr id="607" name="Google Shape;607;p37"/>
          <p:cNvGrpSpPr/>
          <p:nvPr/>
        </p:nvGrpSpPr>
        <p:grpSpPr>
          <a:xfrm rot="-5400000">
            <a:off x="1435639" y="1892422"/>
            <a:ext cx="744386" cy="760722"/>
            <a:chOff x="480872" y="232611"/>
            <a:chExt cx="744386" cy="760722"/>
          </a:xfrm>
        </p:grpSpPr>
        <p:sp>
          <p:nvSpPr>
            <p:cNvPr id="608" name="Google Shape;608;p37"/>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9" name="Google Shape;609;p37"/>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10" name="Google Shape;610;p37"/>
          <p:cNvGrpSpPr/>
          <p:nvPr/>
        </p:nvGrpSpPr>
        <p:grpSpPr>
          <a:xfrm rot="-5400000">
            <a:off x="1132139" y="2572897"/>
            <a:ext cx="744386" cy="760722"/>
            <a:chOff x="480872" y="232611"/>
            <a:chExt cx="744386" cy="760722"/>
          </a:xfrm>
        </p:grpSpPr>
        <p:sp>
          <p:nvSpPr>
            <p:cNvPr id="611" name="Google Shape;611;p37"/>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2" name="Google Shape;612;p37"/>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13" name="Google Shape;613;p37"/>
          <p:cNvGrpSpPr/>
          <p:nvPr/>
        </p:nvGrpSpPr>
        <p:grpSpPr>
          <a:xfrm rot="-5400000">
            <a:off x="454734" y="1846118"/>
            <a:ext cx="849891" cy="853329"/>
            <a:chOff x="5815883" y="2747080"/>
            <a:chExt cx="849891" cy="853329"/>
          </a:xfrm>
        </p:grpSpPr>
        <p:sp>
          <p:nvSpPr>
            <p:cNvPr id="614" name="Google Shape;614;p37"/>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5" name="Google Shape;615;p37"/>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0" name="Google Shape;620;p38"/>
          <p:cNvSpPr txBox="1">
            <a:spLocks noGrp="1"/>
          </p:cNvSpPr>
          <p:nvPr>
            <p:ph type="title"/>
          </p:nvPr>
        </p:nvSpPr>
        <p:spPr>
          <a:xfrm>
            <a:off x="3450700" y="0"/>
            <a:ext cx="8741400" cy="7635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Impact of outdoor learning:</a:t>
            </a:r>
            <a:endParaRPr u="sng"/>
          </a:p>
        </p:txBody>
      </p:sp>
      <p:sp>
        <p:nvSpPr>
          <p:cNvPr id="621" name="Google Shape;621;p38"/>
          <p:cNvSpPr txBox="1">
            <a:spLocks noGrp="1"/>
          </p:cNvSpPr>
          <p:nvPr>
            <p:ph type="body" idx="1"/>
          </p:nvPr>
        </p:nvSpPr>
        <p:spPr>
          <a:xfrm>
            <a:off x="3016500" y="1101450"/>
            <a:ext cx="9080100" cy="31308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800"/>
              <a:t>Outdoor learning reportedly has its socio-emotional, academic and well-being benefits, and is encouraged to be implemented into schools worldwide for learners to have the opportunity to experience its well-being and learning outcomes (Mann et al., 2022). A study made in a school whose learners were lacking motivation and engagement explained how students shared the successful factors that encouraged their development, including:</a:t>
            </a:r>
            <a:endParaRPr sz="1800"/>
          </a:p>
          <a:p>
            <a:pPr marL="457200" lvl="0" indent="-342900" algn="l" rtl="0">
              <a:spcBef>
                <a:spcPts val="0"/>
              </a:spcBef>
              <a:spcAft>
                <a:spcPts val="0"/>
              </a:spcAft>
              <a:buSzPts val="1800"/>
              <a:buChar char="-"/>
            </a:pPr>
            <a:r>
              <a:rPr lang="en" sz="1800"/>
              <a:t>An environment that brought their social growth into the spotlight to focus on,</a:t>
            </a:r>
            <a:endParaRPr sz="1800"/>
          </a:p>
          <a:p>
            <a:pPr marL="457200" lvl="0" indent="-342900" algn="l" rtl="0">
              <a:spcBef>
                <a:spcPts val="0"/>
              </a:spcBef>
              <a:spcAft>
                <a:spcPts val="0"/>
              </a:spcAft>
              <a:buSzPts val="1800"/>
              <a:buChar char="-"/>
            </a:pPr>
            <a:r>
              <a:rPr lang="en" sz="1800"/>
              <a:t>A closer connection with teaching staff in both an academic and community sense,</a:t>
            </a:r>
            <a:endParaRPr sz="1800"/>
          </a:p>
          <a:p>
            <a:pPr marL="457200" lvl="0" indent="-342900" algn="l" rtl="0">
              <a:spcBef>
                <a:spcPts val="0"/>
              </a:spcBef>
              <a:spcAft>
                <a:spcPts val="0"/>
              </a:spcAft>
              <a:buSzPts val="1800"/>
              <a:buChar char="-"/>
            </a:pPr>
            <a:r>
              <a:rPr lang="en" sz="1800"/>
              <a:t>Developing a better appreciation for learning in a natural environment.</a:t>
            </a:r>
            <a:endParaRPr sz="1800"/>
          </a:p>
          <a:p>
            <a:pPr marL="0" lvl="0" indent="0" algn="r" rtl="0">
              <a:spcBef>
                <a:spcPts val="0"/>
              </a:spcBef>
              <a:spcAft>
                <a:spcPts val="0"/>
              </a:spcAft>
              <a:buNone/>
            </a:pPr>
            <a:r>
              <a:rPr lang="en" sz="1800"/>
              <a:t>(Mann, Gray and Truong, 2023).</a:t>
            </a:r>
            <a:endParaRPr sz="1800"/>
          </a:p>
        </p:txBody>
      </p:sp>
      <p:sp>
        <p:nvSpPr>
          <p:cNvPr id="622" name="Google Shape;622;p38"/>
          <p:cNvSpPr txBox="1">
            <a:spLocks noGrp="1"/>
          </p:cNvSpPr>
          <p:nvPr>
            <p:ph type="body" idx="2"/>
          </p:nvPr>
        </p:nvSpPr>
        <p:spPr>
          <a:xfrm>
            <a:off x="181350" y="4232250"/>
            <a:ext cx="9463200" cy="26259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800"/>
              <a:t>These benefits can be seen in the two case studies previously mentioned; with Poppies Pre-school, Froebel Trust (2024) mentions how their outdoor learning “focussed on developing skills for life” where learners were seen as “capable and responsible” in a setting that shone the light on their health and well-being as well as their individual needs - with a very similar case being with Rhayader Church in Wales Primary School and how before implementing this practice, the school was concerned about attendance and engagement, and after they saw the same emotional and social shift (Estyn, 2023b).</a:t>
            </a:r>
            <a:endParaRPr sz="1800"/>
          </a:p>
        </p:txBody>
      </p:sp>
      <p:grpSp>
        <p:nvGrpSpPr>
          <p:cNvPr id="623" name="Google Shape;623;p38"/>
          <p:cNvGrpSpPr/>
          <p:nvPr/>
        </p:nvGrpSpPr>
        <p:grpSpPr>
          <a:xfrm rot="-5400000">
            <a:off x="2263939" y="2734785"/>
            <a:ext cx="744386" cy="760722"/>
            <a:chOff x="480872" y="232611"/>
            <a:chExt cx="744386" cy="760722"/>
          </a:xfrm>
        </p:grpSpPr>
        <p:sp>
          <p:nvSpPr>
            <p:cNvPr id="624" name="Google Shape;624;p38"/>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5" name="Google Shape;625;p38"/>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26" name="Google Shape;626;p38"/>
          <p:cNvGrpSpPr/>
          <p:nvPr/>
        </p:nvGrpSpPr>
        <p:grpSpPr>
          <a:xfrm rot="-5400000">
            <a:off x="1960439" y="3415260"/>
            <a:ext cx="744386" cy="760722"/>
            <a:chOff x="480872" y="232611"/>
            <a:chExt cx="744386" cy="760722"/>
          </a:xfrm>
        </p:grpSpPr>
        <p:sp>
          <p:nvSpPr>
            <p:cNvPr id="627" name="Google Shape;627;p38"/>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28" name="Google Shape;628;p38"/>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29" name="Google Shape;629;p38"/>
          <p:cNvGrpSpPr/>
          <p:nvPr/>
        </p:nvGrpSpPr>
        <p:grpSpPr>
          <a:xfrm rot="-5400000">
            <a:off x="1283034" y="2688480"/>
            <a:ext cx="849891" cy="853329"/>
            <a:chOff x="5815883" y="2747080"/>
            <a:chExt cx="849891" cy="853329"/>
          </a:xfrm>
        </p:grpSpPr>
        <p:sp>
          <p:nvSpPr>
            <p:cNvPr id="630" name="Google Shape;630;p38"/>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1" name="Google Shape;631;p38"/>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Google Shape;636;p39"/>
          <p:cNvSpPr txBox="1">
            <a:spLocks noGrp="1"/>
          </p:cNvSpPr>
          <p:nvPr>
            <p:ph type="title"/>
          </p:nvPr>
        </p:nvSpPr>
        <p:spPr>
          <a:xfrm>
            <a:off x="3042050" y="0"/>
            <a:ext cx="9150000" cy="975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4500" u="sng"/>
              <a:t>Theories behind outdoor learning:</a:t>
            </a:r>
            <a:endParaRPr sz="4500" u="sng"/>
          </a:p>
        </p:txBody>
      </p:sp>
      <p:sp>
        <p:nvSpPr>
          <p:cNvPr id="637" name="Google Shape;637;p39"/>
          <p:cNvSpPr txBox="1">
            <a:spLocks noGrp="1"/>
          </p:cNvSpPr>
          <p:nvPr>
            <p:ph type="subTitle" idx="1"/>
          </p:nvPr>
        </p:nvSpPr>
        <p:spPr>
          <a:xfrm>
            <a:off x="2259875" y="1119725"/>
            <a:ext cx="3544800" cy="1056600"/>
          </a:xfrm>
          <a:prstGeom prst="rect">
            <a:avLst/>
          </a:prstGeom>
          <a:solidFill>
            <a:schemeClr val="accent5"/>
          </a:solidFill>
          <a:ln w="9525" cap="flat" cmpd="sng">
            <a:solidFill>
              <a:schemeClr val="dk2"/>
            </a:solidFill>
            <a:prstDash val="solid"/>
            <a:round/>
            <a:headEnd type="none" w="sm" len="sm"/>
            <a:tailEnd type="none" w="sm" len="sm"/>
          </a:ln>
        </p:spPr>
        <p:txBody>
          <a:bodyPr spcFirstLastPara="1" wrap="square" lIns="110000" tIns="110000" rIns="110000" bIns="110000" anchor="ctr" anchorCtr="0">
            <a:noAutofit/>
          </a:bodyPr>
          <a:lstStyle/>
          <a:p>
            <a:pPr marL="0" lvl="0" indent="0" algn="ctr" rtl="0">
              <a:spcBef>
                <a:spcPts val="0"/>
              </a:spcBef>
              <a:spcAft>
                <a:spcPts val="0"/>
              </a:spcAft>
              <a:buNone/>
            </a:pPr>
            <a:r>
              <a:rPr lang="en" sz="2000"/>
              <a:t>Froebel’s outdoor learning theory</a:t>
            </a:r>
            <a:endParaRPr sz="2000"/>
          </a:p>
        </p:txBody>
      </p:sp>
      <p:sp>
        <p:nvSpPr>
          <p:cNvPr id="638" name="Google Shape;638;p39"/>
          <p:cNvSpPr txBox="1">
            <a:spLocks noGrp="1"/>
          </p:cNvSpPr>
          <p:nvPr>
            <p:ph type="subTitle" idx="2"/>
          </p:nvPr>
        </p:nvSpPr>
        <p:spPr>
          <a:xfrm>
            <a:off x="7508275" y="1119725"/>
            <a:ext cx="3455400" cy="1056600"/>
          </a:xfrm>
          <a:prstGeom prst="rect">
            <a:avLst/>
          </a:prstGeom>
          <a:solidFill>
            <a:schemeClr val="accent4"/>
          </a:solidFill>
          <a:ln w="9525" cap="flat" cmpd="sng">
            <a:solidFill>
              <a:schemeClr val="dk2"/>
            </a:solidFill>
            <a:prstDash val="solid"/>
            <a:round/>
            <a:headEnd type="none" w="sm" len="sm"/>
            <a:tailEnd type="none" w="sm" len="sm"/>
          </a:ln>
        </p:spPr>
        <p:txBody>
          <a:bodyPr spcFirstLastPara="1" wrap="square" lIns="110000" tIns="110000" rIns="110000" bIns="110000" anchor="ctr" anchorCtr="0">
            <a:noAutofit/>
          </a:bodyPr>
          <a:lstStyle/>
          <a:p>
            <a:pPr marL="0" lvl="0" indent="0" algn="ctr" rtl="0">
              <a:spcBef>
                <a:spcPts val="0"/>
              </a:spcBef>
              <a:spcAft>
                <a:spcPts val="0"/>
              </a:spcAft>
              <a:buNone/>
            </a:pPr>
            <a:r>
              <a:rPr lang="en" sz="2000"/>
              <a:t>Learning through play theory</a:t>
            </a:r>
            <a:endParaRPr sz="2000"/>
          </a:p>
        </p:txBody>
      </p:sp>
      <p:sp>
        <p:nvSpPr>
          <p:cNvPr id="639" name="Google Shape;639;p39"/>
          <p:cNvSpPr txBox="1">
            <a:spLocks noGrp="1"/>
          </p:cNvSpPr>
          <p:nvPr>
            <p:ph type="body" idx="4"/>
          </p:nvPr>
        </p:nvSpPr>
        <p:spPr>
          <a:xfrm>
            <a:off x="1803275" y="2320450"/>
            <a:ext cx="4458000" cy="4537500"/>
          </a:xfrm>
          <a:prstGeom prst="rect">
            <a:avLst/>
          </a:prstGeom>
          <a:solidFill>
            <a:schemeClr val="accent5"/>
          </a:solidFill>
          <a:ln w="9525" cap="flat" cmpd="sng">
            <a:solidFill>
              <a:schemeClr val="dk2"/>
            </a:solidFill>
            <a:prstDash val="solid"/>
            <a:round/>
            <a:headEnd type="none" w="sm" len="sm"/>
            <a:tailEnd type="none" w="sm" len="sm"/>
          </a:ln>
        </p:spPr>
        <p:txBody>
          <a:bodyPr spcFirstLastPara="1" wrap="square" lIns="110000" tIns="110000" rIns="110000" bIns="110000" anchor="t" anchorCtr="0">
            <a:noAutofit/>
          </a:bodyPr>
          <a:lstStyle/>
          <a:p>
            <a:pPr marL="0" lvl="0" indent="0" algn="l" rtl="0">
              <a:spcBef>
                <a:spcPts val="0"/>
              </a:spcBef>
              <a:spcAft>
                <a:spcPts val="0"/>
              </a:spcAft>
              <a:buNone/>
            </a:pPr>
            <a:r>
              <a:rPr lang="en" sz="1445"/>
              <a:t>According to Bruce (2012) Froebel’s theory reinforces young learners’ curiosity, joy and fun of play, as well as the desire to learn and develop their creative skills. This approach doesn’t contain a set of instructions to follow, nor is it a series of activities for learners and practitioners to use now and again - but rather it’s a way of thinking about children in education, based on a set of values and principals (Tovey, 2017). However, some practitioners can’t seem to use this theory to justify or develop their practice because, in order to do so, they must articulate a definitive and critical understanding of the theory as well as drawing on research that underpins their practice (Smedley and Hoskins, 2020).</a:t>
            </a:r>
            <a:endParaRPr sz="1445"/>
          </a:p>
        </p:txBody>
      </p:sp>
      <p:sp>
        <p:nvSpPr>
          <p:cNvPr id="640" name="Google Shape;640;p39"/>
          <p:cNvSpPr txBox="1">
            <a:spLocks noGrp="1"/>
          </p:cNvSpPr>
          <p:nvPr>
            <p:ph type="body" idx="5"/>
          </p:nvPr>
        </p:nvSpPr>
        <p:spPr>
          <a:xfrm>
            <a:off x="6477325" y="2320450"/>
            <a:ext cx="5517300" cy="4537500"/>
          </a:xfrm>
          <a:prstGeom prst="rect">
            <a:avLst/>
          </a:prstGeom>
          <a:solidFill>
            <a:schemeClr val="accent4"/>
          </a:solidFill>
          <a:ln w="9525" cap="flat" cmpd="sng">
            <a:solidFill>
              <a:schemeClr val="dk2"/>
            </a:solidFill>
            <a:prstDash val="solid"/>
            <a:round/>
            <a:headEnd type="none" w="sm" len="sm"/>
            <a:tailEnd type="none" w="sm" len="sm"/>
          </a:ln>
        </p:spPr>
        <p:txBody>
          <a:bodyPr spcFirstLastPara="1" wrap="square" lIns="110000" tIns="110000" rIns="110000" bIns="110000" anchor="t" anchorCtr="0">
            <a:noAutofit/>
          </a:bodyPr>
          <a:lstStyle/>
          <a:p>
            <a:pPr marL="0" lvl="0" indent="0" algn="l" rtl="0">
              <a:spcBef>
                <a:spcPts val="0"/>
              </a:spcBef>
              <a:spcAft>
                <a:spcPts val="0"/>
              </a:spcAft>
              <a:buNone/>
            </a:pPr>
            <a:r>
              <a:rPr lang="en" sz="1445"/>
              <a:t>With this theory, it’s important to understand that it isn’t about creating a new setting, but rather developing and maintaining a consistent approach to play-based education - which can help with inclusivity, creating a nurturing environment as well as helping young children with their progression (Welsh Government, 2024). This approach to education has become a vital strategy to promote learners’ engagement and holistic skills. Despite Welsh Government declaring this theory only for children aged 0-5 years old, there is a variety of evidence that supports this theory being practical for the formal school context as well (Parker, Thomsen and Berry, 2022). However, it does require for schools to maintain a comprehensive approach that includes in things such as providing appropriate training and resources for all members of staff. This has become one of the most highlighted barriers in this theory because of the wrong attitudes from leaders such as headteachers, and having a lack of comprehensive understanding of how play works in an educational setting (Balladares et al., 2025).</a:t>
            </a:r>
            <a:endParaRPr sz="1445"/>
          </a:p>
        </p:txBody>
      </p:sp>
      <p:grpSp>
        <p:nvGrpSpPr>
          <p:cNvPr id="641" name="Google Shape;641;p39"/>
          <p:cNvGrpSpPr/>
          <p:nvPr/>
        </p:nvGrpSpPr>
        <p:grpSpPr>
          <a:xfrm rot="5178130">
            <a:off x="1027438" y="5251462"/>
            <a:ext cx="744447" cy="760784"/>
            <a:chOff x="480872" y="232611"/>
            <a:chExt cx="744386" cy="760722"/>
          </a:xfrm>
        </p:grpSpPr>
        <p:sp>
          <p:nvSpPr>
            <p:cNvPr id="642" name="Google Shape;642;p3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3" name="Google Shape;643;p3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44" name="Google Shape;644;p39"/>
          <p:cNvGrpSpPr/>
          <p:nvPr/>
        </p:nvGrpSpPr>
        <p:grpSpPr>
          <a:xfrm rot="5178130">
            <a:off x="2360468" y="6174755"/>
            <a:ext cx="744447" cy="760784"/>
            <a:chOff x="480872" y="232611"/>
            <a:chExt cx="744386" cy="760722"/>
          </a:xfrm>
        </p:grpSpPr>
        <p:sp>
          <p:nvSpPr>
            <p:cNvPr id="645" name="Google Shape;645;p39"/>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6" name="Google Shape;646;p39"/>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47" name="Google Shape;647;p39"/>
          <p:cNvGrpSpPr/>
          <p:nvPr/>
        </p:nvGrpSpPr>
        <p:grpSpPr>
          <a:xfrm rot="5178130">
            <a:off x="1381663" y="5975871"/>
            <a:ext cx="849961" cy="853399"/>
            <a:chOff x="5815883" y="2747080"/>
            <a:chExt cx="849891" cy="853329"/>
          </a:xfrm>
        </p:grpSpPr>
        <p:sp>
          <p:nvSpPr>
            <p:cNvPr id="648" name="Google Shape;648;p39"/>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9" name="Google Shape;649;p39"/>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653"/>
        <p:cNvGrpSpPr/>
        <p:nvPr/>
      </p:nvGrpSpPr>
      <p:grpSpPr>
        <a:xfrm>
          <a:off x="0" y="0"/>
          <a:ext cx="0" cy="0"/>
          <a:chOff x="0" y="0"/>
          <a:chExt cx="0" cy="0"/>
        </a:xfrm>
      </p:grpSpPr>
      <p:sp>
        <p:nvSpPr>
          <p:cNvPr id="654" name="Google Shape;654;p40"/>
          <p:cNvSpPr txBox="1">
            <a:spLocks noGrp="1"/>
          </p:cNvSpPr>
          <p:nvPr>
            <p:ph type="title"/>
          </p:nvPr>
        </p:nvSpPr>
        <p:spPr>
          <a:xfrm>
            <a:off x="2467725" y="2324550"/>
            <a:ext cx="8607000" cy="20661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Individual Development Plan (IDP)</a:t>
            </a:r>
            <a:endParaRPr u="sng"/>
          </a:p>
        </p:txBody>
      </p:sp>
      <p:sp>
        <p:nvSpPr>
          <p:cNvPr id="655" name="Google Shape;655;p40"/>
          <p:cNvSpPr/>
          <p:nvPr/>
        </p:nvSpPr>
        <p:spPr>
          <a:xfrm>
            <a:off x="3700625" y="1450317"/>
            <a:ext cx="1237013"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05</a:t>
            </a:r>
          </a:p>
        </p:txBody>
      </p:sp>
      <p:grpSp>
        <p:nvGrpSpPr>
          <p:cNvPr id="656" name="Google Shape;656;p40"/>
          <p:cNvGrpSpPr/>
          <p:nvPr/>
        </p:nvGrpSpPr>
        <p:grpSpPr>
          <a:xfrm rot="-5400000">
            <a:off x="1218514" y="282547"/>
            <a:ext cx="744386" cy="760722"/>
            <a:chOff x="480872" y="232611"/>
            <a:chExt cx="744386" cy="760722"/>
          </a:xfrm>
        </p:grpSpPr>
        <p:sp>
          <p:nvSpPr>
            <p:cNvPr id="657" name="Google Shape;657;p4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58" name="Google Shape;658;p4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59" name="Google Shape;659;p40"/>
          <p:cNvGrpSpPr/>
          <p:nvPr/>
        </p:nvGrpSpPr>
        <p:grpSpPr>
          <a:xfrm rot="-5400000">
            <a:off x="915014" y="963022"/>
            <a:ext cx="744386" cy="760722"/>
            <a:chOff x="480872" y="232611"/>
            <a:chExt cx="744386" cy="760722"/>
          </a:xfrm>
        </p:grpSpPr>
        <p:sp>
          <p:nvSpPr>
            <p:cNvPr id="660" name="Google Shape;660;p40"/>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1" name="Google Shape;661;p40"/>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62" name="Google Shape;662;p40"/>
          <p:cNvGrpSpPr/>
          <p:nvPr/>
        </p:nvGrpSpPr>
        <p:grpSpPr>
          <a:xfrm rot="-5400000">
            <a:off x="237609" y="236243"/>
            <a:ext cx="849891" cy="853329"/>
            <a:chOff x="5815883" y="2747080"/>
            <a:chExt cx="849891" cy="853329"/>
          </a:xfrm>
        </p:grpSpPr>
        <p:sp>
          <p:nvSpPr>
            <p:cNvPr id="663" name="Google Shape;663;p40"/>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4" name="Google Shape;664;p40"/>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65" name="Google Shape;665;p40"/>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66" name="Google Shape;666;p40"/>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670"/>
        <p:cNvGrpSpPr/>
        <p:nvPr/>
      </p:nvGrpSpPr>
      <p:grpSpPr>
        <a:xfrm>
          <a:off x="0" y="0"/>
          <a:ext cx="0" cy="0"/>
          <a:chOff x="0" y="0"/>
          <a:chExt cx="0" cy="0"/>
        </a:xfrm>
      </p:grpSpPr>
      <p:grpSp>
        <p:nvGrpSpPr>
          <p:cNvPr id="671" name="Google Shape;671;p41"/>
          <p:cNvGrpSpPr/>
          <p:nvPr/>
        </p:nvGrpSpPr>
        <p:grpSpPr>
          <a:xfrm flipH="1">
            <a:off x="9604279" y="4428817"/>
            <a:ext cx="2587730" cy="2429187"/>
            <a:chOff x="0" y="2828849"/>
            <a:chExt cx="1643838" cy="1543125"/>
          </a:xfrm>
        </p:grpSpPr>
        <p:sp>
          <p:nvSpPr>
            <p:cNvPr id="672" name="Google Shape;672;p41"/>
            <p:cNvSpPr/>
            <p:nvPr/>
          </p:nvSpPr>
          <p:spPr>
            <a:xfrm>
              <a:off x="0" y="3429923"/>
              <a:ext cx="1044106" cy="942051"/>
            </a:xfrm>
            <a:custGeom>
              <a:avLst/>
              <a:gdLst/>
              <a:ahLst/>
              <a:cxnLst/>
              <a:rect l="l" t="t" r="r" b="b"/>
              <a:pathLst>
                <a:path w="1044106" h="942051" extrusionOk="0">
                  <a:moveTo>
                    <a:pt x="0" y="0"/>
                  </a:moveTo>
                  <a:lnTo>
                    <a:pt x="0" y="206782"/>
                  </a:lnTo>
                  <a:cubicBezTo>
                    <a:pt x="273859" y="218253"/>
                    <a:pt x="485058" y="325178"/>
                    <a:pt x="634823" y="506651"/>
                  </a:cubicBezTo>
                  <a:cubicBezTo>
                    <a:pt x="738208" y="631921"/>
                    <a:pt x="807188" y="789810"/>
                    <a:pt x="835448" y="942052"/>
                  </a:cubicBezTo>
                  <a:lnTo>
                    <a:pt x="1040226" y="942052"/>
                  </a:lnTo>
                  <a:lnTo>
                    <a:pt x="1044107" y="942052"/>
                  </a:lnTo>
                  <a:cubicBezTo>
                    <a:pt x="1014438" y="744220"/>
                    <a:pt x="929275" y="538779"/>
                    <a:pt x="794333" y="375267"/>
                  </a:cubicBezTo>
                  <a:cubicBezTo>
                    <a:pt x="780817" y="358891"/>
                    <a:pt x="766626" y="343358"/>
                    <a:pt x="752277" y="327989"/>
                  </a:cubicBezTo>
                  <a:cubicBezTo>
                    <a:pt x="750705" y="326307"/>
                    <a:pt x="749290" y="324455"/>
                    <a:pt x="747723" y="322767"/>
                  </a:cubicBezTo>
                  <a:cubicBezTo>
                    <a:pt x="747638" y="322676"/>
                    <a:pt x="747541" y="322591"/>
                    <a:pt x="747456" y="322500"/>
                  </a:cubicBezTo>
                  <a:cubicBezTo>
                    <a:pt x="747025" y="322033"/>
                    <a:pt x="746551" y="321620"/>
                    <a:pt x="746114" y="321158"/>
                  </a:cubicBezTo>
                  <a:cubicBezTo>
                    <a:pt x="734595" y="308990"/>
                    <a:pt x="722797" y="297070"/>
                    <a:pt x="710762" y="285533"/>
                  </a:cubicBezTo>
                  <a:cubicBezTo>
                    <a:pt x="702394" y="277432"/>
                    <a:pt x="693796" y="269611"/>
                    <a:pt x="685180" y="261827"/>
                  </a:cubicBezTo>
                  <a:cubicBezTo>
                    <a:pt x="680868" y="257971"/>
                    <a:pt x="676691" y="253951"/>
                    <a:pt x="672325" y="250174"/>
                  </a:cubicBezTo>
                  <a:cubicBezTo>
                    <a:pt x="530413" y="127498"/>
                    <a:pt x="356278" y="46258"/>
                    <a:pt x="152946" y="14191"/>
                  </a:cubicBezTo>
                  <a:cubicBezTo>
                    <a:pt x="152501" y="14124"/>
                    <a:pt x="152054" y="13997"/>
                    <a:pt x="151607" y="13924"/>
                  </a:cubicBezTo>
                  <a:cubicBezTo>
                    <a:pt x="149765" y="13638"/>
                    <a:pt x="147829" y="13535"/>
                    <a:pt x="145982" y="13256"/>
                  </a:cubicBezTo>
                  <a:cubicBezTo>
                    <a:pt x="128863" y="10687"/>
                    <a:pt x="111590" y="8313"/>
                    <a:pt x="94018" y="6425"/>
                  </a:cubicBezTo>
                  <a:cubicBezTo>
                    <a:pt x="86810" y="5641"/>
                    <a:pt x="79464" y="5076"/>
                    <a:pt x="72187" y="4415"/>
                  </a:cubicBezTo>
                  <a:cubicBezTo>
                    <a:pt x="57169" y="3061"/>
                    <a:pt x="42129" y="1664"/>
                    <a:pt x="26786" y="802"/>
                  </a:cubicBezTo>
                  <a:cubicBezTo>
                    <a:pt x="23510" y="620"/>
                    <a:pt x="20164" y="559"/>
                    <a:pt x="16875" y="401"/>
                  </a:cubicBezTo>
                  <a:cubicBezTo>
                    <a:pt x="11305" y="128"/>
                    <a:pt x="5608" y="201"/>
                    <a:pt x="0" y="0"/>
                  </a:cubicBez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3" name="Google Shape;673;p41"/>
            <p:cNvSpPr/>
            <p:nvPr/>
          </p:nvSpPr>
          <p:spPr>
            <a:xfrm>
              <a:off x="0" y="3222734"/>
              <a:ext cx="1248484" cy="1149240"/>
            </a:xfrm>
            <a:custGeom>
              <a:avLst/>
              <a:gdLst/>
              <a:ahLst/>
              <a:cxnLst/>
              <a:rect l="l" t="t" r="r" b="b"/>
              <a:pathLst>
                <a:path w="1248484" h="1149240" extrusionOk="0">
                  <a:moveTo>
                    <a:pt x="0" y="0"/>
                  </a:moveTo>
                  <a:lnTo>
                    <a:pt x="0" y="7499"/>
                  </a:lnTo>
                  <a:lnTo>
                    <a:pt x="0" y="206916"/>
                  </a:lnTo>
                  <a:cubicBezTo>
                    <a:pt x="5634" y="207129"/>
                    <a:pt x="11284" y="207311"/>
                    <a:pt x="16875" y="207590"/>
                  </a:cubicBezTo>
                  <a:cubicBezTo>
                    <a:pt x="20164" y="207748"/>
                    <a:pt x="23510" y="207809"/>
                    <a:pt x="26786" y="207991"/>
                  </a:cubicBezTo>
                  <a:cubicBezTo>
                    <a:pt x="42129" y="208853"/>
                    <a:pt x="57169" y="210250"/>
                    <a:pt x="72187" y="211604"/>
                  </a:cubicBezTo>
                  <a:cubicBezTo>
                    <a:pt x="79464" y="212265"/>
                    <a:pt x="86810" y="212830"/>
                    <a:pt x="94018" y="213614"/>
                  </a:cubicBezTo>
                  <a:cubicBezTo>
                    <a:pt x="111590" y="215502"/>
                    <a:pt x="128863" y="217876"/>
                    <a:pt x="145982" y="220445"/>
                  </a:cubicBezTo>
                  <a:cubicBezTo>
                    <a:pt x="147829" y="220724"/>
                    <a:pt x="149765" y="220827"/>
                    <a:pt x="151607" y="221113"/>
                  </a:cubicBezTo>
                  <a:cubicBezTo>
                    <a:pt x="152054" y="221186"/>
                    <a:pt x="152501" y="221313"/>
                    <a:pt x="152946" y="221380"/>
                  </a:cubicBezTo>
                  <a:cubicBezTo>
                    <a:pt x="358847" y="253526"/>
                    <a:pt x="531850" y="334808"/>
                    <a:pt x="672325" y="457363"/>
                  </a:cubicBezTo>
                  <a:cubicBezTo>
                    <a:pt x="676691" y="461140"/>
                    <a:pt x="680868" y="465160"/>
                    <a:pt x="685180" y="469016"/>
                  </a:cubicBezTo>
                  <a:cubicBezTo>
                    <a:pt x="693796" y="476800"/>
                    <a:pt x="702394" y="484621"/>
                    <a:pt x="710762" y="492721"/>
                  </a:cubicBezTo>
                  <a:cubicBezTo>
                    <a:pt x="722797" y="504259"/>
                    <a:pt x="734595" y="516179"/>
                    <a:pt x="746114" y="528347"/>
                  </a:cubicBezTo>
                  <a:cubicBezTo>
                    <a:pt x="746551" y="528808"/>
                    <a:pt x="747025" y="529222"/>
                    <a:pt x="747456" y="529689"/>
                  </a:cubicBezTo>
                  <a:cubicBezTo>
                    <a:pt x="747541" y="529780"/>
                    <a:pt x="747638" y="529865"/>
                    <a:pt x="747723" y="529956"/>
                  </a:cubicBezTo>
                  <a:cubicBezTo>
                    <a:pt x="749290" y="531644"/>
                    <a:pt x="750705" y="533496"/>
                    <a:pt x="752277" y="535178"/>
                  </a:cubicBezTo>
                  <a:cubicBezTo>
                    <a:pt x="764069" y="547979"/>
                    <a:pt x="775728" y="560943"/>
                    <a:pt x="786968" y="574417"/>
                  </a:cubicBezTo>
                  <a:cubicBezTo>
                    <a:pt x="927642" y="743114"/>
                    <a:pt x="1016102" y="959114"/>
                    <a:pt x="1040226" y="1149240"/>
                  </a:cubicBezTo>
                  <a:lnTo>
                    <a:pt x="1044107" y="1149240"/>
                  </a:lnTo>
                  <a:lnTo>
                    <a:pt x="1237767" y="1149240"/>
                  </a:lnTo>
                  <a:lnTo>
                    <a:pt x="1248484" y="1149240"/>
                  </a:lnTo>
                  <a:cubicBezTo>
                    <a:pt x="1224250" y="913591"/>
                    <a:pt x="1118369" y="649062"/>
                    <a:pt x="945670" y="441964"/>
                  </a:cubicBezTo>
                  <a:cubicBezTo>
                    <a:pt x="720860" y="172377"/>
                    <a:pt x="401836" y="13043"/>
                    <a:pt x="0" y="0"/>
                  </a:cubicBez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4" name="Google Shape;674;p41"/>
            <p:cNvSpPr/>
            <p:nvPr/>
          </p:nvSpPr>
          <p:spPr>
            <a:xfrm>
              <a:off x="0" y="3022911"/>
              <a:ext cx="1445757" cy="1349063"/>
            </a:xfrm>
            <a:custGeom>
              <a:avLst/>
              <a:gdLst/>
              <a:ahLst/>
              <a:cxnLst/>
              <a:rect l="l" t="t" r="r" b="b"/>
              <a:pathLst>
                <a:path w="1445757" h="1349063" extrusionOk="0">
                  <a:moveTo>
                    <a:pt x="0" y="0"/>
                  </a:moveTo>
                  <a:lnTo>
                    <a:pt x="0" y="12588"/>
                  </a:lnTo>
                  <a:lnTo>
                    <a:pt x="0" y="199823"/>
                  </a:lnTo>
                  <a:lnTo>
                    <a:pt x="0" y="207323"/>
                  </a:lnTo>
                  <a:cubicBezTo>
                    <a:pt x="424848" y="229189"/>
                    <a:pt x="738633" y="387150"/>
                    <a:pt x="952234" y="650762"/>
                  </a:cubicBezTo>
                  <a:cubicBezTo>
                    <a:pt x="1113943" y="850331"/>
                    <a:pt x="1210205" y="1105223"/>
                    <a:pt x="1237767" y="1349064"/>
                  </a:cubicBezTo>
                  <a:lnTo>
                    <a:pt x="1248484" y="1349064"/>
                  </a:lnTo>
                  <a:lnTo>
                    <a:pt x="1436382" y="1349064"/>
                  </a:lnTo>
                  <a:lnTo>
                    <a:pt x="1445758" y="1349064"/>
                  </a:lnTo>
                  <a:cubicBezTo>
                    <a:pt x="1417625" y="1060829"/>
                    <a:pt x="1306049" y="758920"/>
                    <a:pt x="1112813" y="520447"/>
                  </a:cubicBezTo>
                  <a:cubicBezTo>
                    <a:pt x="860065" y="208519"/>
                    <a:pt x="488410" y="22746"/>
                    <a:pt x="0" y="0"/>
                  </a:cubicBez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5" name="Google Shape;675;p41"/>
            <p:cNvSpPr/>
            <p:nvPr/>
          </p:nvSpPr>
          <p:spPr>
            <a:xfrm>
              <a:off x="0" y="2828849"/>
              <a:ext cx="1643838" cy="1543125"/>
            </a:xfrm>
            <a:custGeom>
              <a:avLst/>
              <a:gdLst/>
              <a:ahLst/>
              <a:cxnLst/>
              <a:rect l="l" t="t" r="r" b="b"/>
              <a:pathLst>
                <a:path w="1643838" h="1543125" extrusionOk="0">
                  <a:moveTo>
                    <a:pt x="0" y="0"/>
                  </a:moveTo>
                  <a:lnTo>
                    <a:pt x="0" y="194061"/>
                  </a:lnTo>
                  <a:lnTo>
                    <a:pt x="0" y="206649"/>
                  </a:lnTo>
                  <a:cubicBezTo>
                    <a:pt x="265248" y="217469"/>
                    <a:pt x="493099" y="275076"/>
                    <a:pt x="685981" y="374059"/>
                  </a:cubicBezTo>
                  <a:cubicBezTo>
                    <a:pt x="876381" y="471773"/>
                    <a:pt x="1030553" y="608609"/>
                    <a:pt x="1151384" y="777453"/>
                  </a:cubicBezTo>
                  <a:cubicBezTo>
                    <a:pt x="1254271" y="921230"/>
                    <a:pt x="1330173" y="1084578"/>
                    <a:pt x="1379868" y="1255717"/>
                  </a:cubicBezTo>
                  <a:cubicBezTo>
                    <a:pt x="1409142" y="1356533"/>
                    <a:pt x="1427875" y="1456086"/>
                    <a:pt x="1436382" y="1543125"/>
                  </a:cubicBezTo>
                  <a:lnTo>
                    <a:pt x="1445758" y="1543125"/>
                  </a:lnTo>
                  <a:lnTo>
                    <a:pt x="1643838" y="1543125"/>
                  </a:lnTo>
                  <a:cubicBezTo>
                    <a:pt x="1635088" y="1438028"/>
                    <a:pt x="1613502" y="1318442"/>
                    <a:pt x="1578483" y="1197854"/>
                  </a:cubicBezTo>
                  <a:cubicBezTo>
                    <a:pt x="1522559" y="1005263"/>
                    <a:pt x="1436844" y="820893"/>
                    <a:pt x="1319602" y="657053"/>
                  </a:cubicBezTo>
                  <a:cubicBezTo>
                    <a:pt x="1180142" y="462172"/>
                    <a:pt x="1000891" y="303130"/>
                    <a:pt x="780270" y="189908"/>
                  </a:cubicBezTo>
                  <a:cubicBezTo>
                    <a:pt x="558033" y="75866"/>
                    <a:pt x="298048" y="11142"/>
                    <a:pt x="0" y="0"/>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76" name="Google Shape;676;p41"/>
          <p:cNvGrpSpPr/>
          <p:nvPr/>
        </p:nvGrpSpPr>
        <p:grpSpPr>
          <a:xfrm flipH="1">
            <a:off x="56" y="0"/>
            <a:ext cx="3195334" cy="2288546"/>
            <a:chOff x="5490052" y="-123201"/>
            <a:chExt cx="2254840" cy="1594139"/>
          </a:xfrm>
        </p:grpSpPr>
        <p:sp>
          <p:nvSpPr>
            <p:cNvPr id="677" name="Google Shape;677;p41"/>
            <p:cNvSpPr/>
            <p:nvPr/>
          </p:nvSpPr>
          <p:spPr>
            <a:xfrm>
              <a:off x="6007706" y="-123201"/>
              <a:ext cx="1737185" cy="831321"/>
            </a:xfrm>
            <a:custGeom>
              <a:avLst/>
              <a:gdLst/>
              <a:ahLst/>
              <a:cxnLst/>
              <a:rect l="l" t="t" r="r" b="b"/>
              <a:pathLst>
                <a:path w="1737185" h="831321" extrusionOk="0">
                  <a:moveTo>
                    <a:pt x="0" y="0"/>
                  </a:moveTo>
                  <a:cubicBezTo>
                    <a:pt x="95084" y="178636"/>
                    <a:pt x="221872" y="312518"/>
                    <a:pt x="379870" y="408924"/>
                  </a:cubicBezTo>
                  <a:cubicBezTo>
                    <a:pt x="526028" y="498085"/>
                    <a:pt x="690098" y="552047"/>
                    <a:pt x="898860" y="590520"/>
                  </a:cubicBezTo>
                  <a:cubicBezTo>
                    <a:pt x="972880" y="604155"/>
                    <a:pt x="1014049" y="610328"/>
                    <a:pt x="1166036" y="631508"/>
                  </a:cubicBezTo>
                  <a:cubicBezTo>
                    <a:pt x="1383846" y="661864"/>
                    <a:pt x="1484158" y="682176"/>
                    <a:pt x="1578398" y="721072"/>
                  </a:cubicBezTo>
                  <a:cubicBezTo>
                    <a:pt x="1646468" y="749183"/>
                    <a:pt x="1698445" y="784596"/>
                    <a:pt x="1737186" y="831321"/>
                  </a:cubicBezTo>
                  <a:lnTo>
                    <a:pt x="1737186" y="781226"/>
                  </a:lnTo>
                  <a:lnTo>
                    <a:pt x="1737186" y="562436"/>
                  </a:lnTo>
                  <a:cubicBezTo>
                    <a:pt x="1712655" y="548757"/>
                    <a:pt x="1687091" y="535823"/>
                    <a:pt x="1659583" y="524485"/>
                  </a:cubicBezTo>
                  <a:cubicBezTo>
                    <a:pt x="1542937" y="476324"/>
                    <a:pt x="1431452" y="453954"/>
                    <a:pt x="1195486" y="421068"/>
                  </a:cubicBezTo>
                  <a:cubicBezTo>
                    <a:pt x="1046961" y="400369"/>
                    <a:pt x="1007127" y="394446"/>
                    <a:pt x="937418" y="381599"/>
                  </a:cubicBezTo>
                  <a:cubicBezTo>
                    <a:pt x="751974" y="347428"/>
                    <a:pt x="611221" y="301043"/>
                    <a:pt x="490687" y="227517"/>
                  </a:cubicBezTo>
                  <a:cubicBezTo>
                    <a:pt x="396083" y="169802"/>
                    <a:pt x="315930" y="95122"/>
                    <a:pt x="248954" y="0"/>
                  </a:cubicBezTo>
                  <a:lnTo>
                    <a:pt x="80268" y="0"/>
                  </a:lnTo>
                  <a:lnTo>
                    <a:pt x="0" y="0"/>
                  </a:lnTo>
                  <a:close/>
                </a:path>
              </a:pathLst>
            </a:custGeom>
            <a:solidFill>
              <a:schemeClr val="accent3"/>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8" name="Google Shape;678;p41"/>
            <p:cNvSpPr/>
            <p:nvPr/>
          </p:nvSpPr>
          <p:spPr>
            <a:xfrm>
              <a:off x="5861974" y="-123201"/>
              <a:ext cx="1882918" cy="1109123"/>
            </a:xfrm>
            <a:custGeom>
              <a:avLst/>
              <a:gdLst/>
              <a:ahLst/>
              <a:cxnLst/>
              <a:rect l="l" t="t" r="r" b="b"/>
              <a:pathLst>
                <a:path w="1882918" h="1109123" extrusionOk="0">
                  <a:moveTo>
                    <a:pt x="0" y="0"/>
                  </a:moveTo>
                  <a:cubicBezTo>
                    <a:pt x="66163" y="206791"/>
                    <a:pt x="181376" y="365696"/>
                    <a:pt x="343073" y="483498"/>
                  </a:cubicBezTo>
                  <a:cubicBezTo>
                    <a:pt x="512669" y="607036"/>
                    <a:pt x="711776" y="677349"/>
                    <a:pt x="1005487" y="738150"/>
                  </a:cubicBezTo>
                  <a:cubicBezTo>
                    <a:pt x="1059166" y="749256"/>
                    <a:pt x="1063234" y="750088"/>
                    <a:pt x="1205506" y="777048"/>
                  </a:cubicBezTo>
                  <a:cubicBezTo>
                    <a:pt x="1437524" y="821011"/>
                    <a:pt x="1548645" y="848269"/>
                    <a:pt x="1651629" y="893179"/>
                  </a:cubicBezTo>
                  <a:cubicBezTo>
                    <a:pt x="1771980" y="945667"/>
                    <a:pt x="1844725" y="1013098"/>
                    <a:pt x="1880490" y="1109124"/>
                  </a:cubicBezTo>
                  <a:lnTo>
                    <a:pt x="1882919" y="1108177"/>
                  </a:lnTo>
                  <a:lnTo>
                    <a:pt x="1882919" y="964721"/>
                  </a:lnTo>
                  <a:lnTo>
                    <a:pt x="1882919" y="831321"/>
                  </a:lnTo>
                  <a:lnTo>
                    <a:pt x="1882919" y="781226"/>
                  </a:lnTo>
                  <a:cubicBezTo>
                    <a:pt x="1839685" y="750003"/>
                    <a:pt x="1791229" y="722309"/>
                    <a:pt x="1736640" y="698491"/>
                  </a:cubicBezTo>
                  <a:cubicBezTo>
                    <a:pt x="1614042" y="645027"/>
                    <a:pt x="1492781" y="615087"/>
                    <a:pt x="1244975" y="568129"/>
                  </a:cubicBezTo>
                  <a:cubicBezTo>
                    <a:pt x="1104404" y="541486"/>
                    <a:pt x="1100517" y="540736"/>
                    <a:pt x="1048600" y="529988"/>
                  </a:cubicBezTo>
                  <a:cubicBezTo>
                    <a:pt x="782031" y="474816"/>
                    <a:pt x="607517" y="413132"/>
                    <a:pt x="468099" y="311579"/>
                  </a:cubicBezTo>
                  <a:cubicBezTo>
                    <a:pt x="360500" y="233171"/>
                    <a:pt x="279861" y="131714"/>
                    <a:pt x="226001" y="0"/>
                  </a:cubicBezTo>
                  <a:lnTo>
                    <a:pt x="145733" y="0"/>
                  </a:lnTo>
                  <a:lnTo>
                    <a:pt x="46300" y="0"/>
                  </a:lnTo>
                  <a:lnTo>
                    <a:pt x="0" y="0"/>
                  </a:lnTo>
                  <a:close/>
                </a:path>
              </a:pathLst>
            </a:custGeom>
            <a:solidFill>
              <a:schemeClr val="accent4"/>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9" name="Google Shape;679;p41"/>
            <p:cNvSpPr/>
            <p:nvPr/>
          </p:nvSpPr>
          <p:spPr>
            <a:xfrm>
              <a:off x="5687587" y="-123201"/>
              <a:ext cx="2057305" cy="1266618"/>
            </a:xfrm>
            <a:custGeom>
              <a:avLst/>
              <a:gdLst/>
              <a:ahLst/>
              <a:cxnLst/>
              <a:rect l="l" t="t" r="r" b="b"/>
              <a:pathLst>
                <a:path w="2057305" h="1266618" extrusionOk="0">
                  <a:moveTo>
                    <a:pt x="0" y="0"/>
                  </a:moveTo>
                  <a:cubicBezTo>
                    <a:pt x="69927" y="258373"/>
                    <a:pt x="201603" y="458347"/>
                    <a:pt x="392008" y="607408"/>
                  </a:cubicBezTo>
                  <a:cubicBezTo>
                    <a:pt x="574174" y="749984"/>
                    <a:pt x="794595" y="840047"/>
                    <a:pt x="1091464" y="912154"/>
                  </a:cubicBezTo>
                  <a:cubicBezTo>
                    <a:pt x="1145567" y="925301"/>
                    <a:pt x="1201795" y="937888"/>
                    <a:pt x="1268347" y="951818"/>
                  </a:cubicBezTo>
                  <a:cubicBezTo>
                    <a:pt x="1293910" y="957180"/>
                    <a:pt x="1426163" y="984043"/>
                    <a:pt x="1438368" y="986539"/>
                  </a:cubicBezTo>
                  <a:cubicBezTo>
                    <a:pt x="1647130" y="1029275"/>
                    <a:pt x="1758068" y="1057778"/>
                    <a:pt x="1854131" y="1098115"/>
                  </a:cubicBezTo>
                  <a:cubicBezTo>
                    <a:pt x="1962397" y="1143614"/>
                    <a:pt x="2026884" y="1197268"/>
                    <a:pt x="2056942" y="1266618"/>
                  </a:cubicBezTo>
                  <a:lnTo>
                    <a:pt x="2057306" y="1266430"/>
                  </a:lnTo>
                  <a:lnTo>
                    <a:pt x="2057306" y="1197930"/>
                  </a:lnTo>
                  <a:lnTo>
                    <a:pt x="2057306" y="1108177"/>
                  </a:lnTo>
                  <a:lnTo>
                    <a:pt x="2057306" y="964721"/>
                  </a:lnTo>
                  <a:cubicBezTo>
                    <a:pt x="2020994" y="941805"/>
                    <a:pt x="1980918" y="920953"/>
                    <a:pt x="1936469" y="902287"/>
                  </a:cubicBezTo>
                  <a:cubicBezTo>
                    <a:pt x="1823466" y="854833"/>
                    <a:pt x="1703237" y="823853"/>
                    <a:pt x="1481055" y="778378"/>
                  </a:cubicBezTo>
                  <a:cubicBezTo>
                    <a:pt x="1468729" y="775858"/>
                    <a:pt x="1337084" y="748916"/>
                    <a:pt x="1311945" y="743651"/>
                  </a:cubicBezTo>
                  <a:cubicBezTo>
                    <a:pt x="1247519" y="730149"/>
                    <a:pt x="1193234" y="718056"/>
                    <a:pt x="1141559" y="705512"/>
                  </a:cubicBezTo>
                  <a:cubicBezTo>
                    <a:pt x="871469" y="639916"/>
                    <a:pt x="676794" y="560453"/>
                    <a:pt x="522985" y="440044"/>
                  </a:cubicBezTo>
                  <a:cubicBezTo>
                    <a:pt x="382451" y="330056"/>
                    <a:pt x="281330" y="186944"/>
                    <a:pt x="220688" y="0"/>
                  </a:cubicBezTo>
                  <a:lnTo>
                    <a:pt x="174387" y="0"/>
                  </a:lnTo>
                  <a:lnTo>
                    <a:pt x="25430" y="0"/>
                  </a:lnTo>
                  <a:lnTo>
                    <a:pt x="0" y="0"/>
                  </a:lnTo>
                  <a:close/>
                </a:path>
              </a:pathLst>
            </a:custGeom>
            <a:solidFill>
              <a:schemeClr val="accen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0" name="Google Shape;680;p41"/>
            <p:cNvSpPr/>
            <p:nvPr/>
          </p:nvSpPr>
          <p:spPr>
            <a:xfrm>
              <a:off x="5490052" y="-123201"/>
              <a:ext cx="2254839" cy="1594139"/>
            </a:xfrm>
            <a:custGeom>
              <a:avLst/>
              <a:gdLst/>
              <a:ahLst/>
              <a:cxnLst/>
              <a:rect l="l" t="t" r="r" b="b"/>
              <a:pathLst>
                <a:path w="2254839" h="1594139" extrusionOk="0">
                  <a:moveTo>
                    <a:pt x="0" y="0"/>
                  </a:moveTo>
                  <a:cubicBezTo>
                    <a:pt x="95018" y="314292"/>
                    <a:pt x="247703" y="552472"/>
                    <a:pt x="456932" y="726575"/>
                  </a:cubicBezTo>
                  <a:cubicBezTo>
                    <a:pt x="644921" y="883008"/>
                    <a:pt x="865706" y="982185"/>
                    <a:pt x="1152374" y="1057887"/>
                  </a:cubicBezTo>
                  <a:cubicBezTo>
                    <a:pt x="1254265" y="1084787"/>
                    <a:pt x="1276489" y="1089565"/>
                    <a:pt x="1525995" y="1142138"/>
                  </a:cubicBezTo>
                  <a:cubicBezTo>
                    <a:pt x="1783942" y="1196485"/>
                    <a:pt x="1910426" y="1232875"/>
                    <a:pt x="2019786" y="1292237"/>
                  </a:cubicBezTo>
                  <a:cubicBezTo>
                    <a:pt x="2146998" y="1361320"/>
                    <a:pt x="2219440" y="1453405"/>
                    <a:pt x="2247675" y="1594140"/>
                  </a:cubicBezTo>
                  <a:lnTo>
                    <a:pt x="2254840" y="1592622"/>
                  </a:lnTo>
                  <a:lnTo>
                    <a:pt x="2254840" y="1266430"/>
                  </a:lnTo>
                  <a:lnTo>
                    <a:pt x="2254840" y="1197930"/>
                  </a:lnTo>
                  <a:cubicBezTo>
                    <a:pt x="2215310" y="1163470"/>
                    <a:pt x="2171044" y="1132459"/>
                    <a:pt x="2121070" y="1105329"/>
                  </a:cubicBezTo>
                  <a:cubicBezTo>
                    <a:pt x="2046746" y="1064961"/>
                    <a:pt x="1961554" y="1032396"/>
                    <a:pt x="1859237" y="1003049"/>
                  </a:cubicBezTo>
                  <a:cubicBezTo>
                    <a:pt x="1779995" y="980321"/>
                    <a:pt x="1700450" y="961685"/>
                    <a:pt x="1569837" y="934166"/>
                  </a:cubicBezTo>
                  <a:cubicBezTo>
                    <a:pt x="1325006" y="882577"/>
                    <a:pt x="1303450" y="877944"/>
                    <a:pt x="1206659" y="852386"/>
                  </a:cubicBezTo>
                  <a:cubicBezTo>
                    <a:pt x="947377" y="783916"/>
                    <a:pt x="753552" y="696819"/>
                    <a:pt x="593004" y="563195"/>
                  </a:cubicBezTo>
                  <a:cubicBezTo>
                    <a:pt x="429869" y="427463"/>
                    <a:pt x="306469" y="244126"/>
                    <a:pt x="222965" y="0"/>
                  </a:cubicBezTo>
                  <a:lnTo>
                    <a:pt x="197534" y="0"/>
                  </a:lnTo>
                  <a:lnTo>
                    <a:pt x="0" y="0"/>
                  </a:ln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81" name="Google Shape;681;p41"/>
          <p:cNvSpPr txBox="1"/>
          <p:nvPr/>
        </p:nvSpPr>
        <p:spPr>
          <a:xfrm>
            <a:off x="2962850" y="950075"/>
            <a:ext cx="9031500" cy="800400"/>
          </a:xfrm>
          <a:prstGeom prst="rect">
            <a:avLst/>
          </a:prstGeom>
          <a:noFill/>
          <a:ln>
            <a:noFill/>
          </a:ln>
          <a:effectLst>
            <a:outerShdw dist="38100" dir="1920000" algn="bl" rotWithShape="0">
              <a:srgbClr val="000000"/>
            </a:outerShdw>
          </a:effectLst>
        </p:spPr>
        <p:txBody>
          <a:bodyPr spcFirstLastPara="1" wrap="square" lIns="91425" tIns="91425" rIns="91425" bIns="91425" anchor="t" anchorCtr="0">
            <a:spAutoFit/>
          </a:bodyPr>
          <a:lstStyle/>
          <a:p>
            <a:pPr marL="0" lvl="0" indent="0" algn="l" rtl="0">
              <a:lnSpc>
                <a:spcPct val="80000"/>
              </a:lnSpc>
              <a:spcBef>
                <a:spcPts val="0"/>
              </a:spcBef>
              <a:spcAft>
                <a:spcPts val="0"/>
              </a:spcAft>
              <a:buNone/>
            </a:pPr>
            <a:r>
              <a:rPr lang="en" sz="5000" u="sng">
                <a:solidFill>
                  <a:schemeClr val="accent2"/>
                </a:solidFill>
                <a:latin typeface="Bagel Fat One"/>
                <a:ea typeface="Bagel Fat One"/>
                <a:cs typeface="Bagel Fat One"/>
                <a:sym typeface="Bagel Fat One"/>
              </a:rPr>
              <a:t>Case study 2: Coedcae School </a:t>
            </a:r>
            <a:endParaRPr sz="5000" u="sng">
              <a:solidFill>
                <a:schemeClr val="accent2"/>
              </a:solidFill>
              <a:latin typeface="Bagel Fat One"/>
              <a:ea typeface="Bagel Fat One"/>
              <a:cs typeface="Bagel Fat One"/>
              <a:sym typeface="Bagel Fat One"/>
            </a:endParaRPr>
          </a:p>
        </p:txBody>
      </p:sp>
      <p:sp>
        <p:nvSpPr>
          <p:cNvPr id="682" name="Google Shape;682;p41"/>
          <p:cNvSpPr txBox="1"/>
          <p:nvPr/>
        </p:nvSpPr>
        <p:spPr>
          <a:xfrm>
            <a:off x="945100" y="2105250"/>
            <a:ext cx="9912900" cy="2647500"/>
          </a:xfrm>
          <a:prstGeom prst="rect">
            <a:avLst/>
          </a:prstGeom>
          <a:solidFill>
            <a:schemeClr val="accent5"/>
          </a:solid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000" b="1">
                <a:solidFill>
                  <a:schemeClr val="dk2"/>
                </a:solidFill>
                <a:latin typeface="Didact Gothic"/>
                <a:ea typeface="Didact Gothic"/>
                <a:cs typeface="Didact Gothic"/>
                <a:sym typeface="Didact Gothic"/>
              </a:rPr>
              <a:t>“The school adopts a systematic and authentic approach to self-evaluation. All self-evaluation activity is purposeful, consciously designed, and intrinsically linked to effecting improvement planning. At its centre is a clear and genuine desire from all staff to provide the best possible learning experiences and outcomes for pupils. No self-evaluation work is undertaken to satisfy external audiences but serves the sole purpose of providing the school with the information it needs to effect continuous improvement, whilst maintaining a thoughtful balance with the interests of staff workload and well-being.”</a:t>
            </a:r>
            <a:endParaRPr sz="2000" b="1">
              <a:solidFill>
                <a:schemeClr val="dk2"/>
              </a:solidFill>
              <a:latin typeface="Didact Gothic"/>
              <a:ea typeface="Didact Gothic"/>
              <a:cs typeface="Didact Gothic"/>
              <a:sym typeface="Didact Gothic"/>
            </a:endParaRPr>
          </a:p>
          <a:p>
            <a:pPr marL="0" lvl="0" indent="0" algn="r" rtl="0">
              <a:spcBef>
                <a:spcPts val="0"/>
              </a:spcBef>
              <a:spcAft>
                <a:spcPts val="0"/>
              </a:spcAft>
              <a:buNone/>
            </a:pPr>
            <a:r>
              <a:rPr lang="en" sz="2000" b="1">
                <a:solidFill>
                  <a:schemeClr val="dk2"/>
                </a:solidFill>
                <a:latin typeface="Didact Gothic"/>
                <a:ea typeface="Didact Gothic"/>
                <a:cs typeface="Didact Gothic"/>
                <a:sym typeface="Didact Gothic"/>
              </a:rPr>
              <a:t>(Estyn, 2023a)</a:t>
            </a:r>
            <a:endParaRPr sz="2000" b="1">
              <a:solidFill>
                <a:schemeClr val="dk2"/>
              </a:solidFill>
              <a:latin typeface="Didact Gothic"/>
              <a:ea typeface="Didact Gothic"/>
              <a:cs typeface="Didact Gothic"/>
              <a:sym typeface="Didact Gothic"/>
            </a:endParaRPr>
          </a:p>
        </p:txBody>
      </p:sp>
      <p:grpSp>
        <p:nvGrpSpPr>
          <p:cNvPr id="683" name="Google Shape;683;p41"/>
          <p:cNvGrpSpPr/>
          <p:nvPr/>
        </p:nvGrpSpPr>
        <p:grpSpPr>
          <a:xfrm rot="-5400000">
            <a:off x="1712752" y="4473422"/>
            <a:ext cx="744386" cy="760722"/>
            <a:chOff x="480872" y="232611"/>
            <a:chExt cx="744386" cy="760722"/>
          </a:xfrm>
        </p:grpSpPr>
        <p:sp>
          <p:nvSpPr>
            <p:cNvPr id="684" name="Google Shape;684;p41"/>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5" name="Google Shape;685;p41"/>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86" name="Google Shape;686;p41"/>
          <p:cNvGrpSpPr/>
          <p:nvPr/>
        </p:nvGrpSpPr>
        <p:grpSpPr>
          <a:xfrm rot="-5400000">
            <a:off x="1409252" y="5153897"/>
            <a:ext cx="744386" cy="760722"/>
            <a:chOff x="480872" y="232611"/>
            <a:chExt cx="744386" cy="760722"/>
          </a:xfrm>
        </p:grpSpPr>
        <p:sp>
          <p:nvSpPr>
            <p:cNvPr id="687" name="Google Shape;687;p41"/>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88" name="Google Shape;688;p41"/>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689" name="Google Shape;689;p41"/>
          <p:cNvGrpSpPr/>
          <p:nvPr/>
        </p:nvGrpSpPr>
        <p:grpSpPr>
          <a:xfrm rot="-5400000">
            <a:off x="731847" y="4427118"/>
            <a:ext cx="849891" cy="853329"/>
            <a:chOff x="5815883" y="2747080"/>
            <a:chExt cx="849891" cy="853329"/>
          </a:xfrm>
        </p:grpSpPr>
        <p:sp>
          <p:nvSpPr>
            <p:cNvPr id="690" name="Google Shape;690;p41"/>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91" name="Google Shape;691;p41"/>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695"/>
        <p:cNvGrpSpPr/>
        <p:nvPr/>
      </p:nvGrpSpPr>
      <p:grpSpPr>
        <a:xfrm>
          <a:off x="0" y="0"/>
          <a:ext cx="0" cy="0"/>
          <a:chOff x="0" y="0"/>
          <a:chExt cx="0" cy="0"/>
        </a:xfrm>
      </p:grpSpPr>
      <p:sp>
        <p:nvSpPr>
          <p:cNvPr id="696" name="Google Shape;696;p42"/>
          <p:cNvSpPr txBox="1">
            <a:spLocks noGrp="1"/>
          </p:cNvSpPr>
          <p:nvPr>
            <p:ph type="body" idx="1"/>
          </p:nvPr>
        </p:nvSpPr>
        <p:spPr>
          <a:xfrm>
            <a:off x="129875" y="993026"/>
            <a:ext cx="9323100" cy="20898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500"/>
              <a:t>According to Greenan (2016), IDPs can be described as both a reflective and forward-looking tool because of the way it can gather information about the development of each learners’ progression and well-being - which allows them to reflect on the accomplishments made and plan for further development, either based on what they’ve reflected on or if they’d rather move into a different direction. With this tool implemented in a school setting, it has the potential to add significant value to the learning and well-being development process. Therefore, IDPs would be most impactful if used as a tool for learners to get an overview of their desired plans and what learning activities they’d have to take part in so that they can be able to reach their future goals (Beausaert er al., 2023).</a:t>
            </a:r>
            <a:endParaRPr sz="1500"/>
          </a:p>
        </p:txBody>
      </p:sp>
      <p:sp>
        <p:nvSpPr>
          <p:cNvPr id="697" name="Google Shape;697;p42"/>
          <p:cNvSpPr txBox="1">
            <a:spLocks noGrp="1"/>
          </p:cNvSpPr>
          <p:nvPr>
            <p:ph type="title"/>
          </p:nvPr>
        </p:nvSpPr>
        <p:spPr>
          <a:xfrm>
            <a:off x="0" y="0"/>
            <a:ext cx="4815000" cy="9117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Clr>
                <a:schemeClr val="dk2"/>
              </a:buClr>
              <a:buSzPts val="1100"/>
              <a:buFont typeface="Arial"/>
              <a:buNone/>
            </a:pPr>
            <a:r>
              <a:rPr lang="en" sz="5000" u="sng"/>
              <a:t>Impact of IDPs:</a:t>
            </a:r>
            <a:endParaRPr/>
          </a:p>
        </p:txBody>
      </p:sp>
      <p:sp>
        <p:nvSpPr>
          <p:cNvPr id="698" name="Google Shape;698;p42"/>
          <p:cNvSpPr txBox="1">
            <a:spLocks noGrp="1"/>
          </p:cNvSpPr>
          <p:nvPr>
            <p:ph type="body" idx="1"/>
          </p:nvPr>
        </p:nvSpPr>
        <p:spPr>
          <a:xfrm>
            <a:off x="3987300" y="3006200"/>
            <a:ext cx="8204700" cy="38517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400"/>
              <a:t>This impact can be seen in Coedcae school who implemented IDPs, and Estyn (2023a) assesses how it has granted staff with a clear and genuine gateway to provide their learners the best possible educational experiences and outcomes - as well as this form of self-evaluation purely being used for the purpose of providing school staff and learners the information they need in order to guarantee consistent improvement whilst balancing the staff’s workload and well-being as well as the learners’. As we’ve covered previously, the teaching and other school staff has a direct impact on their learners’ social and emotional well-being, as well as their education as a whole (Lester et al., 2020). Therefore, if teachers and other members of staff show a lack of awareness of their own professional and personal growth, it can cause an almost knock-on effect onto their learners. According to Duke (1993), if learners show they’re struggling in lessons, some teachers may blame the learners poor performance on factors beyond their own control, which naturally wouldn’t help those learners progress with their development and perhaps instead develop poor mental health as a result of things. In order to use an IDP, staff and learners need to be supported in a way that empowers them to develop, leading to increasing motivations as well as all participants feel a sense of self-competence and learners can experience  the feeling of being in control of their own behaviour (Beausaert, 2011).</a:t>
            </a:r>
            <a:endParaRPr sz="14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702"/>
        <p:cNvGrpSpPr/>
        <p:nvPr/>
      </p:nvGrpSpPr>
      <p:grpSpPr>
        <a:xfrm>
          <a:off x="0" y="0"/>
          <a:ext cx="0" cy="0"/>
          <a:chOff x="0" y="0"/>
          <a:chExt cx="0" cy="0"/>
        </a:xfrm>
      </p:grpSpPr>
      <p:sp>
        <p:nvSpPr>
          <p:cNvPr id="703" name="Google Shape;703;p43"/>
          <p:cNvSpPr txBox="1">
            <a:spLocks noGrp="1"/>
          </p:cNvSpPr>
          <p:nvPr>
            <p:ph type="body" idx="5"/>
          </p:nvPr>
        </p:nvSpPr>
        <p:spPr>
          <a:xfrm>
            <a:off x="6880624" y="2420100"/>
            <a:ext cx="5085233" cy="4437900"/>
          </a:xfrm>
          <a:prstGeom prst="rect">
            <a:avLst/>
          </a:prstGeom>
          <a:solidFill>
            <a:schemeClr val="accent4"/>
          </a:solidFill>
          <a:ln w="9525" cap="flat" cmpd="sng">
            <a:solidFill>
              <a:schemeClr val="dk2"/>
            </a:solidFill>
            <a:prstDash val="solid"/>
            <a:round/>
            <a:headEnd type="none" w="sm" len="sm"/>
            <a:tailEnd type="none" w="sm" len="sm"/>
          </a:ln>
        </p:spPr>
        <p:txBody>
          <a:bodyPr spcFirstLastPara="1" wrap="square" lIns="121900" tIns="121900" rIns="121900" bIns="121900" anchor="t" anchorCtr="0">
            <a:noAutofit/>
          </a:bodyPr>
          <a:lstStyle/>
          <a:p>
            <a:pPr marL="0" lvl="0" indent="0" algn="l" rtl="0">
              <a:spcBef>
                <a:spcPts val="0"/>
              </a:spcBef>
              <a:spcAft>
                <a:spcPts val="0"/>
              </a:spcAft>
              <a:buNone/>
            </a:pPr>
            <a:r>
              <a:rPr lang="en" sz="1400"/>
              <a:t>The 70:20:10 framework is a model that helps with repositioning learning and development and how it can be conducted with better results by including:</a:t>
            </a:r>
            <a:endParaRPr sz="1400"/>
          </a:p>
          <a:p>
            <a:pPr marL="457200" lvl="0" indent="-317500" algn="l" rtl="0">
              <a:spcBef>
                <a:spcPts val="0"/>
              </a:spcBef>
              <a:spcAft>
                <a:spcPts val="0"/>
              </a:spcAft>
              <a:buSzPts val="1400"/>
              <a:buChar char="-"/>
            </a:pPr>
            <a:r>
              <a:rPr lang="en" sz="1400"/>
              <a:t>Formal learning (roughly 10%)</a:t>
            </a:r>
            <a:endParaRPr sz="1400"/>
          </a:p>
          <a:p>
            <a:pPr marL="457200" lvl="0" indent="-317500" algn="l" rtl="0">
              <a:spcBef>
                <a:spcPts val="0"/>
              </a:spcBef>
              <a:spcAft>
                <a:spcPts val="0"/>
              </a:spcAft>
              <a:buSzPts val="1400"/>
              <a:buChar char="-"/>
            </a:pPr>
            <a:r>
              <a:rPr lang="en" sz="1400"/>
              <a:t>Social learning such as peer learning (around 20%)</a:t>
            </a:r>
            <a:endParaRPr sz="1400"/>
          </a:p>
          <a:p>
            <a:pPr marL="457200" lvl="0" indent="-317500" algn="l" rtl="0">
              <a:spcBef>
                <a:spcPts val="0"/>
              </a:spcBef>
              <a:spcAft>
                <a:spcPts val="0"/>
              </a:spcAft>
              <a:buSzPts val="1400"/>
              <a:buChar char="-"/>
            </a:pPr>
            <a:r>
              <a:rPr lang="en" sz="1400"/>
              <a:t>Experimental, informal learning (about 70%)</a:t>
            </a:r>
            <a:endParaRPr sz="1400"/>
          </a:p>
          <a:p>
            <a:pPr marL="0" lvl="0" indent="0" algn="l" rtl="0">
              <a:spcBef>
                <a:spcPts val="0"/>
              </a:spcBef>
              <a:spcAft>
                <a:spcPts val="0"/>
              </a:spcAft>
              <a:buNone/>
            </a:pPr>
            <a:r>
              <a:rPr lang="en" sz="1400"/>
              <a:t>However, these percentages are rough guidelines that can vary on each individual/class (Bagley, 2018).  Practitioners who’ve tested this framework have recognised that, in order for effective transfer of learning into an everyday practice, the elements just mentioned should work together and not be isolated or have one be neglected (Johnson, Blackman and Buick, 2018). However, the quality of research done on this framework has reportedly had some issues, as it consists of fragmented and incomplete sections - with some studies either not released publicly or simply lost, making it quite difficult to analyse the overall findings on the effectiveness of this model.</a:t>
            </a:r>
            <a:endParaRPr sz="1400"/>
          </a:p>
        </p:txBody>
      </p:sp>
      <p:sp>
        <p:nvSpPr>
          <p:cNvPr id="704" name="Google Shape;704;p43"/>
          <p:cNvSpPr txBox="1">
            <a:spLocks noGrp="1"/>
          </p:cNvSpPr>
          <p:nvPr>
            <p:ph type="subTitle" idx="1"/>
          </p:nvPr>
        </p:nvSpPr>
        <p:spPr>
          <a:xfrm>
            <a:off x="1547575" y="1513338"/>
            <a:ext cx="3236700" cy="763500"/>
          </a:xfrm>
          <a:prstGeom prst="rect">
            <a:avLst/>
          </a:prstGeom>
          <a:solidFill>
            <a:schemeClr val="accent5"/>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800"/>
              <a:t>Maslow and Rogers’ humanistic/self-actualization theory</a:t>
            </a:r>
            <a:endParaRPr sz="1800"/>
          </a:p>
        </p:txBody>
      </p:sp>
      <p:sp>
        <p:nvSpPr>
          <p:cNvPr id="705" name="Google Shape;705;p43"/>
          <p:cNvSpPr txBox="1">
            <a:spLocks noGrp="1"/>
          </p:cNvSpPr>
          <p:nvPr>
            <p:ph type="subTitle" idx="2"/>
          </p:nvPr>
        </p:nvSpPr>
        <p:spPr>
          <a:xfrm>
            <a:off x="7748975" y="1513350"/>
            <a:ext cx="3236700" cy="763500"/>
          </a:xfrm>
          <a:prstGeom prst="rect">
            <a:avLst/>
          </a:prstGeom>
          <a:solidFill>
            <a:schemeClr val="accent4"/>
          </a:solidFill>
          <a:ln w="9525"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 sz="1800"/>
              <a:t>70:20:10 Model of Learning</a:t>
            </a:r>
            <a:endParaRPr sz="1800"/>
          </a:p>
        </p:txBody>
      </p:sp>
      <p:sp>
        <p:nvSpPr>
          <p:cNvPr id="706" name="Google Shape;706;p43"/>
          <p:cNvSpPr txBox="1">
            <a:spLocks noGrp="1"/>
          </p:cNvSpPr>
          <p:nvPr>
            <p:ph type="title"/>
          </p:nvPr>
        </p:nvSpPr>
        <p:spPr>
          <a:xfrm>
            <a:off x="2940000" y="153250"/>
            <a:ext cx="9162600" cy="8499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4500" u="sng"/>
              <a:t>Theory + framework behind IDPs:</a:t>
            </a:r>
            <a:endParaRPr sz="4500" u="sng"/>
          </a:p>
        </p:txBody>
      </p:sp>
      <p:sp>
        <p:nvSpPr>
          <p:cNvPr id="707" name="Google Shape;707;p43"/>
          <p:cNvSpPr txBox="1">
            <a:spLocks noGrp="1"/>
          </p:cNvSpPr>
          <p:nvPr>
            <p:ph type="body" idx="4"/>
          </p:nvPr>
        </p:nvSpPr>
        <p:spPr>
          <a:xfrm>
            <a:off x="1020475" y="2420100"/>
            <a:ext cx="4290900" cy="4437900"/>
          </a:xfrm>
          <a:prstGeom prst="rect">
            <a:avLst/>
          </a:prstGeom>
          <a:solidFill>
            <a:schemeClr val="accent5"/>
          </a:solidFill>
          <a:ln w="9525" cap="flat" cmpd="sng">
            <a:solidFill>
              <a:schemeClr val="dk2"/>
            </a:solidFill>
            <a:prstDash val="solid"/>
            <a:round/>
            <a:headEnd type="none" w="sm" len="sm"/>
            <a:tailEnd type="none" w="sm" len="sm"/>
          </a:ln>
        </p:spPr>
        <p:txBody>
          <a:bodyPr spcFirstLastPara="1" wrap="square" lIns="121900" tIns="121900" rIns="121900" bIns="121900" anchor="t" anchorCtr="0">
            <a:noAutofit/>
          </a:bodyPr>
          <a:lstStyle/>
          <a:p>
            <a:pPr marL="0" lvl="0" indent="0" algn="l" rtl="0">
              <a:spcBef>
                <a:spcPts val="0"/>
              </a:spcBef>
              <a:spcAft>
                <a:spcPts val="0"/>
              </a:spcAft>
              <a:buNone/>
            </a:pPr>
            <a:r>
              <a:rPr lang="en" sz="1500"/>
              <a:t>This theory delves into an individuals’ needs in order for him/her to become the best version of themselves through self-actualization (Ohrtman and Heltner, 2019). They’ve shared how if we allow our needs to help guide our lives, we grow happier and healthier as people; but we might experience the opposite if we denied or suppressed them (DeCarvalho, 1991). However, much like most theories, frameworks and practices, implementing this approach presents challenges - including staff or students having a resistance to change, schools having limited funds and resources, and the biggest barrier being staff attempting to balance the individual needs with the curriculum requirements (Kumari, 2024).</a:t>
            </a:r>
            <a:endParaRPr sz="1500"/>
          </a:p>
        </p:txBody>
      </p:sp>
      <p:grpSp>
        <p:nvGrpSpPr>
          <p:cNvPr id="708" name="Google Shape;708;p43"/>
          <p:cNvGrpSpPr/>
          <p:nvPr/>
        </p:nvGrpSpPr>
        <p:grpSpPr>
          <a:xfrm rot="-6770970">
            <a:off x="6119819" y="1514744"/>
            <a:ext cx="744363" cy="760699"/>
            <a:chOff x="480872" y="232611"/>
            <a:chExt cx="744386" cy="760722"/>
          </a:xfrm>
        </p:grpSpPr>
        <p:sp>
          <p:nvSpPr>
            <p:cNvPr id="709" name="Google Shape;709;p43"/>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0" name="Google Shape;710;p43"/>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11" name="Google Shape;711;p43"/>
          <p:cNvGrpSpPr/>
          <p:nvPr/>
        </p:nvGrpSpPr>
        <p:grpSpPr>
          <a:xfrm rot="-6770970">
            <a:off x="6104402" y="2259674"/>
            <a:ext cx="744363" cy="760699"/>
            <a:chOff x="480872" y="232611"/>
            <a:chExt cx="744386" cy="760722"/>
          </a:xfrm>
        </p:grpSpPr>
        <p:sp>
          <p:nvSpPr>
            <p:cNvPr id="712" name="Google Shape;712;p43"/>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3" name="Google Shape;713;p43"/>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14" name="Google Shape;714;p43"/>
          <p:cNvGrpSpPr/>
          <p:nvPr/>
        </p:nvGrpSpPr>
        <p:grpSpPr>
          <a:xfrm rot="-6770970">
            <a:off x="5212001" y="1829081"/>
            <a:ext cx="849865" cy="853303"/>
            <a:chOff x="5815883" y="2747080"/>
            <a:chExt cx="849891" cy="853329"/>
          </a:xfrm>
        </p:grpSpPr>
        <p:sp>
          <p:nvSpPr>
            <p:cNvPr id="715" name="Google Shape;715;p43"/>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6" name="Google Shape;716;p43"/>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720"/>
        <p:cNvGrpSpPr/>
        <p:nvPr/>
      </p:nvGrpSpPr>
      <p:grpSpPr>
        <a:xfrm>
          <a:off x="0" y="0"/>
          <a:ext cx="0" cy="0"/>
          <a:chOff x="0" y="0"/>
          <a:chExt cx="0" cy="0"/>
        </a:xfrm>
      </p:grpSpPr>
      <p:sp>
        <p:nvSpPr>
          <p:cNvPr id="721" name="Google Shape;721;p44"/>
          <p:cNvSpPr txBox="1">
            <a:spLocks noGrp="1"/>
          </p:cNvSpPr>
          <p:nvPr>
            <p:ph type="title"/>
          </p:nvPr>
        </p:nvSpPr>
        <p:spPr>
          <a:xfrm>
            <a:off x="2467725" y="2324550"/>
            <a:ext cx="8607000" cy="20661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Conclusion</a:t>
            </a:r>
            <a:endParaRPr u="sng"/>
          </a:p>
        </p:txBody>
      </p:sp>
      <p:sp>
        <p:nvSpPr>
          <p:cNvPr id="722" name="Google Shape;722;p44"/>
          <p:cNvSpPr/>
          <p:nvPr/>
        </p:nvSpPr>
        <p:spPr>
          <a:xfrm>
            <a:off x="3700625" y="1450317"/>
            <a:ext cx="1218127" cy="775362"/>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07</a:t>
            </a:r>
          </a:p>
        </p:txBody>
      </p:sp>
      <p:grpSp>
        <p:nvGrpSpPr>
          <p:cNvPr id="723" name="Google Shape;723;p44"/>
          <p:cNvGrpSpPr/>
          <p:nvPr/>
        </p:nvGrpSpPr>
        <p:grpSpPr>
          <a:xfrm rot="-5400000">
            <a:off x="1218514" y="282547"/>
            <a:ext cx="744386" cy="760722"/>
            <a:chOff x="480872" y="232611"/>
            <a:chExt cx="744386" cy="760722"/>
          </a:xfrm>
        </p:grpSpPr>
        <p:sp>
          <p:nvSpPr>
            <p:cNvPr id="724" name="Google Shape;724;p44"/>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5" name="Google Shape;725;p44"/>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26" name="Google Shape;726;p44"/>
          <p:cNvGrpSpPr/>
          <p:nvPr/>
        </p:nvGrpSpPr>
        <p:grpSpPr>
          <a:xfrm rot="-5400000">
            <a:off x="915014" y="963022"/>
            <a:ext cx="744386" cy="760722"/>
            <a:chOff x="480872" y="232611"/>
            <a:chExt cx="744386" cy="760722"/>
          </a:xfrm>
        </p:grpSpPr>
        <p:sp>
          <p:nvSpPr>
            <p:cNvPr id="727" name="Google Shape;727;p44"/>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28" name="Google Shape;728;p44"/>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29" name="Google Shape;729;p44"/>
          <p:cNvGrpSpPr/>
          <p:nvPr/>
        </p:nvGrpSpPr>
        <p:grpSpPr>
          <a:xfrm rot="-5400000">
            <a:off x="237609" y="236243"/>
            <a:ext cx="849891" cy="853329"/>
            <a:chOff x="5815883" y="2747080"/>
            <a:chExt cx="849891" cy="853329"/>
          </a:xfrm>
        </p:grpSpPr>
        <p:sp>
          <p:nvSpPr>
            <p:cNvPr id="730" name="Google Shape;730;p44"/>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1" name="Google Shape;731;p44"/>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32" name="Google Shape;732;p44"/>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33" name="Google Shape;733;p44"/>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737"/>
        <p:cNvGrpSpPr/>
        <p:nvPr/>
      </p:nvGrpSpPr>
      <p:grpSpPr>
        <a:xfrm>
          <a:off x="0" y="0"/>
          <a:ext cx="0" cy="0"/>
          <a:chOff x="0" y="0"/>
          <a:chExt cx="0" cy="0"/>
        </a:xfrm>
      </p:grpSpPr>
      <p:sp>
        <p:nvSpPr>
          <p:cNvPr id="738" name="Google Shape;738;p45"/>
          <p:cNvSpPr txBox="1">
            <a:spLocks noGrp="1"/>
          </p:cNvSpPr>
          <p:nvPr>
            <p:ph type="body" idx="1"/>
          </p:nvPr>
        </p:nvSpPr>
        <p:spPr>
          <a:xfrm>
            <a:off x="2045900" y="1183425"/>
            <a:ext cx="8748000" cy="45942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1700"/>
              <a:t>In conclusion, from what we can gather from this portfolio is that implementing positive mental health and well-being has been seen now as an vital part of schools’ and other local authorities’ responsibility (Spratt et al., 2006). This can be seen in the Every Child Matters agenda by the Department for Education (2003), that was encouraged to be made after the tragedy of Victoria Climbié as mentioned, and it is said how all organisations must have the attitude and ambition to protect all children, no matter who they are or where they live. Despite the variety of different strategies used in schools across the globe, it’s important to remember how the attitudes and relationships between staff and their learners, as well as staff with each other, are important for their learners’ motivation and progression (Hui, 2002). When all is said and done, it is especially important to see that these learners are still children at the end of the day. Implementing theories such as Froebel’s outdoor learning theory, reinforces learners’ curiosity, joy and fun with play, as well as developing their desire to learn and be creative (Bruce, 2012), so for their mental health and well-being, we shouldn’t be rushing them into being young adults, but instead help them embrace their younger years for as long as they can.</a:t>
            </a:r>
            <a:endParaRPr sz="17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742"/>
        <p:cNvGrpSpPr/>
        <p:nvPr/>
      </p:nvGrpSpPr>
      <p:grpSpPr>
        <a:xfrm>
          <a:off x="0" y="0"/>
          <a:ext cx="0" cy="0"/>
          <a:chOff x="0" y="0"/>
          <a:chExt cx="0" cy="0"/>
        </a:xfrm>
      </p:grpSpPr>
      <p:sp>
        <p:nvSpPr>
          <p:cNvPr id="743" name="Google Shape;743;p46"/>
          <p:cNvSpPr txBox="1">
            <a:spLocks noGrp="1"/>
          </p:cNvSpPr>
          <p:nvPr>
            <p:ph type="title"/>
          </p:nvPr>
        </p:nvSpPr>
        <p:spPr>
          <a:xfrm>
            <a:off x="2467725" y="2324550"/>
            <a:ext cx="8607000" cy="20661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u="sng"/>
              <a:t>Reference list</a:t>
            </a:r>
            <a:endParaRPr u="sng"/>
          </a:p>
        </p:txBody>
      </p:sp>
      <p:sp>
        <p:nvSpPr>
          <p:cNvPr id="744" name="Google Shape;744;p46"/>
          <p:cNvSpPr/>
          <p:nvPr/>
        </p:nvSpPr>
        <p:spPr>
          <a:xfrm>
            <a:off x="3700625" y="1450317"/>
            <a:ext cx="1272686" cy="773264"/>
          </a:xfrm>
          <a:prstGeom prst="rect">
            <a:avLst/>
          </a:prstGeom>
        </p:spPr>
        <p:txBody>
          <a:bodyPr>
            <a:prstTxWarp prst="textPlain">
              <a:avLst/>
            </a:prstTxWarp>
          </a:bodyPr>
          <a:lstStyle/>
          <a:p>
            <a:pPr lvl="0" algn="ctr"/>
            <a:r>
              <a:rPr b="0" i="0">
                <a:ln w="19050" cap="flat" cmpd="sng">
                  <a:solidFill>
                    <a:schemeClr val="lt2"/>
                  </a:solidFill>
                  <a:prstDash val="solid"/>
                  <a:round/>
                  <a:headEnd type="none" w="sm" len="sm"/>
                  <a:tailEnd type="none" w="sm" len="sm"/>
                </a:ln>
                <a:solidFill>
                  <a:schemeClr val="dk1"/>
                </a:solidFill>
                <a:latin typeface="Bagel Fat One"/>
              </a:rPr>
              <a:t>08</a:t>
            </a:r>
          </a:p>
        </p:txBody>
      </p:sp>
      <p:grpSp>
        <p:nvGrpSpPr>
          <p:cNvPr id="745" name="Google Shape;745;p46"/>
          <p:cNvGrpSpPr/>
          <p:nvPr/>
        </p:nvGrpSpPr>
        <p:grpSpPr>
          <a:xfrm rot="-5400000">
            <a:off x="1218514" y="282547"/>
            <a:ext cx="744386" cy="760722"/>
            <a:chOff x="480872" y="232611"/>
            <a:chExt cx="744386" cy="760722"/>
          </a:xfrm>
        </p:grpSpPr>
        <p:sp>
          <p:nvSpPr>
            <p:cNvPr id="746" name="Google Shape;746;p4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47" name="Google Shape;747;p4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48" name="Google Shape;748;p46"/>
          <p:cNvGrpSpPr/>
          <p:nvPr/>
        </p:nvGrpSpPr>
        <p:grpSpPr>
          <a:xfrm rot="-5400000">
            <a:off x="915014" y="963022"/>
            <a:ext cx="744386" cy="760722"/>
            <a:chOff x="480872" y="232611"/>
            <a:chExt cx="744386" cy="760722"/>
          </a:xfrm>
        </p:grpSpPr>
        <p:sp>
          <p:nvSpPr>
            <p:cNvPr id="749" name="Google Shape;749;p46"/>
            <p:cNvSpPr/>
            <p:nvPr/>
          </p:nvSpPr>
          <p:spPr>
            <a:xfrm>
              <a:off x="480872" y="232611"/>
              <a:ext cx="744386" cy="760722"/>
            </a:xfrm>
            <a:custGeom>
              <a:avLst/>
              <a:gdLst/>
              <a:ahLst/>
              <a:cxnLst/>
              <a:rect l="l" t="t" r="r" b="b"/>
              <a:pathLst>
                <a:path w="744386" h="760722" extrusionOk="0">
                  <a:moveTo>
                    <a:pt x="325010" y="262539"/>
                  </a:moveTo>
                  <a:cubicBezTo>
                    <a:pt x="325010" y="262539"/>
                    <a:pt x="318385" y="-23537"/>
                    <a:pt x="445822" y="1560"/>
                  </a:cubicBezTo>
                  <a:cubicBezTo>
                    <a:pt x="594949" y="30929"/>
                    <a:pt x="423695" y="277358"/>
                    <a:pt x="423695" y="277358"/>
                  </a:cubicBezTo>
                  <a:cubicBezTo>
                    <a:pt x="423695" y="277358"/>
                    <a:pt x="572482" y="83641"/>
                    <a:pt x="645676" y="147340"/>
                  </a:cubicBezTo>
                  <a:cubicBezTo>
                    <a:pt x="761715" y="248324"/>
                    <a:pt x="463947" y="367010"/>
                    <a:pt x="463947" y="367010"/>
                  </a:cubicBezTo>
                  <a:cubicBezTo>
                    <a:pt x="463947" y="367010"/>
                    <a:pt x="765237" y="316969"/>
                    <a:pt x="743238" y="440424"/>
                  </a:cubicBezTo>
                  <a:cubicBezTo>
                    <a:pt x="717291" y="586029"/>
                    <a:pt x="463947" y="436550"/>
                    <a:pt x="463947" y="436550"/>
                  </a:cubicBezTo>
                  <a:cubicBezTo>
                    <a:pt x="463947" y="436550"/>
                    <a:pt x="700465" y="597858"/>
                    <a:pt x="606437" y="679717"/>
                  </a:cubicBezTo>
                  <a:cubicBezTo>
                    <a:pt x="513393" y="760720"/>
                    <a:pt x="399218" y="496428"/>
                    <a:pt x="399218" y="496428"/>
                  </a:cubicBezTo>
                  <a:cubicBezTo>
                    <a:pt x="399218" y="496428"/>
                    <a:pt x="469868" y="762979"/>
                    <a:pt x="342546" y="760708"/>
                  </a:cubicBezTo>
                  <a:cubicBezTo>
                    <a:pt x="198769" y="758139"/>
                    <a:pt x="295590" y="487150"/>
                    <a:pt x="295590" y="487150"/>
                  </a:cubicBezTo>
                  <a:cubicBezTo>
                    <a:pt x="295590" y="487150"/>
                    <a:pt x="177127" y="728027"/>
                    <a:pt x="84837" y="652878"/>
                  </a:cubicBezTo>
                  <a:cubicBezTo>
                    <a:pt x="-25138" y="563325"/>
                    <a:pt x="252046" y="411496"/>
                    <a:pt x="252046" y="411496"/>
                  </a:cubicBezTo>
                  <a:cubicBezTo>
                    <a:pt x="252046" y="411496"/>
                    <a:pt x="-9296" y="471696"/>
                    <a:pt x="256" y="347733"/>
                  </a:cubicBezTo>
                  <a:cubicBezTo>
                    <a:pt x="8747" y="237533"/>
                    <a:pt x="244893" y="319756"/>
                    <a:pt x="244893" y="319756"/>
                  </a:cubicBezTo>
                  <a:cubicBezTo>
                    <a:pt x="244893" y="319756"/>
                    <a:pt x="33153" y="120565"/>
                    <a:pt x="118670" y="54951"/>
                  </a:cubicBezTo>
                  <a:cubicBezTo>
                    <a:pt x="236756" y="-35651"/>
                    <a:pt x="325010" y="262539"/>
                    <a:pt x="325010" y="262539"/>
                  </a:cubicBezTo>
                  <a:close/>
                </a:path>
              </a:pathLst>
            </a:custGeom>
            <a:solidFill>
              <a:schemeClr val="accent2"/>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50" name="Google Shape;750;p46"/>
            <p:cNvSpPr/>
            <p:nvPr/>
          </p:nvSpPr>
          <p:spPr>
            <a:xfrm>
              <a:off x="772315" y="530182"/>
              <a:ext cx="154379" cy="154378"/>
            </a:xfrm>
            <a:custGeom>
              <a:avLst/>
              <a:gdLst/>
              <a:ahLst/>
              <a:cxnLst/>
              <a:rect l="l" t="t" r="r" b="b"/>
              <a:pathLst>
                <a:path w="154379" h="154378" extrusionOk="0">
                  <a:moveTo>
                    <a:pt x="0" y="77188"/>
                  </a:moveTo>
                  <a:cubicBezTo>
                    <a:pt x="0" y="34559"/>
                    <a:pt x="34557" y="0"/>
                    <a:pt x="77190" y="0"/>
                  </a:cubicBezTo>
                  <a:cubicBezTo>
                    <a:pt x="119816" y="0"/>
                    <a:pt x="154379" y="34559"/>
                    <a:pt x="154379" y="77188"/>
                  </a:cubicBezTo>
                  <a:cubicBezTo>
                    <a:pt x="154379" y="119821"/>
                    <a:pt x="119816" y="154378"/>
                    <a:pt x="77190" y="154378"/>
                  </a:cubicBezTo>
                  <a:cubicBezTo>
                    <a:pt x="34557" y="154378"/>
                    <a:pt x="0" y="119821"/>
                    <a:pt x="0" y="77188"/>
                  </a:cubicBezTo>
                  <a:close/>
                </a:path>
              </a:pathLst>
            </a:custGeom>
            <a:solidFill>
              <a:schemeClr val="lt1"/>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751" name="Google Shape;751;p46"/>
          <p:cNvGrpSpPr/>
          <p:nvPr/>
        </p:nvGrpSpPr>
        <p:grpSpPr>
          <a:xfrm rot="-5400000">
            <a:off x="237609" y="236243"/>
            <a:ext cx="849891" cy="853329"/>
            <a:chOff x="5815883" y="2747080"/>
            <a:chExt cx="849891" cy="853329"/>
          </a:xfrm>
        </p:grpSpPr>
        <p:sp>
          <p:nvSpPr>
            <p:cNvPr id="752" name="Google Shape;752;p46"/>
            <p:cNvSpPr/>
            <p:nvPr/>
          </p:nvSpPr>
          <p:spPr>
            <a:xfrm>
              <a:off x="5815883" y="2747080"/>
              <a:ext cx="849891" cy="853329"/>
            </a:xfrm>
            <a:custGeom>
              <a:avLst/>
              <a:gdLst/>
              <a:ahLst/>
              <a:cxnLst/>
              <a:rect l="l" t="t" r="r" b="b"/>
              <a:pathLst>
                <a:path w="849891" h="853329" extrusionOk="0">
                  <a:moveTo>
                    <a:pt x="316297" y="153762"/>
                  </a:moveTo>
                  <a:cubicBezTo>
                    <a:pt x="316297" y="153762"/>
                    <a:pt x="310043" y="-9599"/>
                    <a:pt x="447335" y="445"/>
                  </a:cubicBezTo>
                  <a:cubicBezTo>
                    <a:pt x="570722" y="9474"/>
                    <a:pt x="544308" y="159002"/>
                    <a:pt x="544308" y="159002"/>
                  </a:cubicBezTo>
                  <a:cubicBezTo>
                    <a:pt x="544308" y="159002"/>
                    <a:pt x="655246" y="55392"/>
                    <a:pt x="730359" y="127554"/>
                  </a:cubicBezTo>
                  <a:cubicBezTo>
                    <a:pt x="828486" y="221813"/>
                    <a:pt x="700241" y="320188"/>
                    <a:pt x="700241" y="320188"/>
                  </a:cubicBezTo>
                  <a:cubicBezTo>
                    <a:pt x="700241" y="320188"/>
                    <a:pt x="857329" y="307643"/>
                    <a:pt x="849617" y="439434"/>
                  </a:cubicBezTo>
                  <a:cubicBezTo>
                    <a:pt x="842574" y="560792"/>
                    <a:pt x="704189" y="539023"/>
                    <a:pt x="704189" y="539023"/>
                  </a:cubicBezTo>
                  <a:cubicBezTo>
                    <a:pt x="704189" y="539023"/>
                    <a:pt x="825754" y="636774"/>
                    <a:pt x="723619" y="737341"/>
                  </a:cubicBezTo>
                  <a:cubicBezTo>
                    <a:pt x="637941" y="821739"/>
                    <a:pt x="537750" y="702827"/>
                    <a:pt x="537750" y="702827"/>
                  </a:cubicBezTo>
                  <a:cubicBezTo>
                    <a:pt x="537750" y="702827"/>
                    <a:pt x="557606" y="856557"/>
                    <a:pt x="423775" y="853278"/>
                  </a:cubicBezTo>
                  <a:cubicBezTo>
                    <a:pt x="288304" y="849962"/>
                    <a:pt x="308403" y="691035"/>
                    <a:pt x="308403" y="691035"/>
                  </a:cubicBezTo>
                  <a:cubicBezTo>
                    <a:pt x="308403" y="691035"/>
                    <a:pt x="218747" y="826359"/>
                    <a:pt x="125569" y="737614"/>
                  </a:cubicBezTo>
                  <a:cubicBezTo>
                    <a:pt x="32920" y="649374"/>
                    <a:pt x="148553" y="540335"/>
                    <a:pt x="148553" y="540335"/>
                  </a:cubicBezTo>
                  <a:cubicBezTo>
                    <a:pt x="148553" y="540335"/>
                    <a:pt x="1958" y="544683"/>
                    <a:pt x="21" y="426160"/>
                  </a:cubicBezTo>
                  <a:cubicBezTo>
                    <a:pt x="-2049" y="299852"/>
                    <a:pt x="148553" y="312325"/>
                    <a:pt x="148553" y="312325"/>
                  </a:cubicBezTo>
                  <a:cubicBezTo>
                    <a:pt x="148553" y="312325"/>
                    <a:pt x="46838" y="210209"/>
                    <a:pt x="115630" y="137306"/>
                  </a:cubicBezTo>
                  <a:cubicBezTo>
                    <a:pt x="211558" y="35639"/>
                    <a:pt x="316297" y="153762"/>
                    <a:pt x="316297" y="153762"/>
                  </a:cubicBezTo>
                  <a:close/>
                </a:path>
              </a:pathLst>
            </a:custGeom>
            <a:solidFill>
              <a:schemeClr val="accent6"/>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53" name="Google Shape;753;p46"/>
            <p:cNvSpPr/>
            <p:nvPr/>
          </p:nvSpPr>
          <p:spPr>
            <a:xfrm>
              <a:off x="6064335" y="2997249"/>
              <a:ext cx="352994" cy="352994"/>
            </a:xfrm>
            <a:custGeom>
              <a:avLst/>
              <a:gdLst/>
              <a:ahLst/>
              <a:cxnLst/>
              <a:rect l="l" t="t" r="r" b="b"/>
              <a:pathLst>
                <a:path w="352994" h="352994" extrusionOk="0">
                  <a:moveTo>
                    <a:pt x="0" y="176494"/>
                  </a:moveTo>
                  <a:cubicBezTo>
                    <a:pt x="0" y="79017"/>
                    <a:pt x="79017" y="0"/>
                    <a:pt x="176476" y="0"/>
                  </a:cubicBezTo>
                  <a:cubicBezTo>
                    <a:pt x="273995" y="0"/>
                    <a:pt x="352994" y="79017"/>
                    <a:pt x="352994" y="176494"/>
                  </a:cubicBezTo>
                  <a:cubicBezTo>
                    <a:pt x="352994" y="273971"/>
                    <a:pt x="273995" y="352995"/>
                    <a:pt x="176476" y="352995"/>
                  </a:cubicBezTo>
                  <a:cubicBezTo>
                    <a:pt x="79017" y="352995"/>
                    <a:pt x="0" y="273971"/>
                    <a:pt x="0" y="176494"/>
                  </a:cubicBezTo>
                  <a:close/>
                </a:path>
              </a:pathLst>
            </a:custGeom>
            <a:solidFill>
              <a:schemeClr val="accent5"/>
            </a:solid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54" name="Google Shape;754;p46"/>
          <p:cNvSpPr/>
          <p:nvPr/>
        </p:nvSpPr>
        <p:spPr>
          <a:xfrm>
            <a:off x="11523531" y="6381364"/>
            <a:ext cx="160118" cy="220627"/>
          </a:xfrm>
          <a:custGeom>
            <a:avLst/>
            <a:gdLst/>
            <a:ahLst/>
            <a:cxnLst/>
            <a:rect l="l" t="t" r="r" b="b"/>
            <a:pathLst>
              <a:path w="160118" h="220627" extrusionOk="0">
                <a:moveTo>
                  <a:pt x="80092" y="0"/>
                </a:moveTo>
                <a:cubicBezTo>
                  <a:pt x="78416" y="55590"/>
                  <a:pt x="44483" y="101078"/>
                  <a:pt x="0" y="110354"/>
                </a:cubicBezTo>
                <a:cubicBezTo>
                  <a:pt x="44479" y="119632"/>
                  <a:pt x="78416" y="165043"/>
                  <a:pt x="80092" y="220627"/>
                </a:cubicBezTo>
                <a:cubicBezTo>
                  <a:pt x="81770" y="165043"/>
                  <a:pt x="115641" y="119632"/>
                  <a:pt x="160118" y="110354"/>
                </a:cubicBezTo>
                <a:cubicBezTo>
                  <a:pt x="115638" y="101078"/>
                  <a:pt x="81770" y="55587"/>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55" name="Google Shape;755;p46"/>
          <p:cNvSpPr/>
          <p:nvPr/>
        </p:nvSpPr>
        <p:spPr>
          <a:xfrm>
            <a:off x="11847272" y="6137184"/>
            <a:ext cx="160119" cy="220626"/>
          </a:xfrm>
          <a:custGeom>
            <a:avLst/>
            <a:gdLst/>
            <a:ahLst/>
            <a:cxnLst/>
            <a:rect l="l" t="t" r="r" b="b"/>
            <a:pathLst>
              <a:path w="160119" h="220626" extrusionOk="0">
                <a:moveTo>
                  <a:pt x="80092" y="0"/>
                </a:moveTo>
                <a:cubicBezTo>
                  <a:pt x="78416" y="55591"/>
                  <a:pt x="44483" y="101078"/>
                  <a:pt x="0" y="110350"/>
                </a:cubicBezTo>
                <a:cubicBezTo>
                  <a:pt x="44480" y="119634"/>
                  <a:pt x="78416" y="165042"/>
                  <a:pt x="80092" y="220627"/>
                </a:cubicBezTo>
                <a:cubicBezTo>
                  <a:pt x="81771" y="165042"/>
                  <a:pt x="115641" y="119634"/>
                  <a:pt x="160119" y="110350"/>
                </a:cubicBezTo>
                <a:cubicBezTo>
                  <a:pt x="115638" y="101078"/>
                  <a:pt x="81771" y="55585"/>
                  <a:pt x="80092" y="0"/>
                </a:cubicBezTo>
                <a:close/>
              </a:path>
            </a:pathLst>
          </a:custGeom>
          <a:noFill/>
          <a:ln w="19050" cap="flat" cmpd="sng">
            <a:solidFill>
              <a:schemeClr val="lt2"/>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759"/>
        <p:cNvGrpSpPr/>
        <p:nvPr/>
      </p:nvGrpSpPr>
      <p:grpSpPr>
        <a:xfrm>
          <a:off x="0" y="0"/>
          <a:ext cx="0" cy="0"/>
          <a:chOff x="0" y="0"/>
          <a:chExt cx="0" cy="0"/>
        </a:xfrm>
      </p:grpSpPr>
      <p:sp>
        <p:nvSpPr>
          <p:cNvPr id="760" name="Google Shape;760;p47"/>
          <p:cNvSpPr txBox="1"/>
          <p:nvPr/>
        </p:nvSpPr>
        <p:spPr>
          <a:xfrm>
            <a:off x="0" y="0"/>
            <a:ext cx="12192000" cy="6818700"/>
          </a:xfrm>
          <a:prstGeom prst="rect">
            <a:avLst/>
          </a:prstGeom>
          <a:solidFill>
            <a:schemeClr val="lt1"/>
          </a:solid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 b="1" dirty="0">
                <a:solidFill>
                  <a:schemeClr val="dk2"/>
                </a:solidFill>
                <a:latin typeface="Didact Gothic"/>
                <a:ea typeface="Didact Gothic"/>
                <a:cs typeface="Didact Gothic"/>
                <a:sym typeface="Didact Gothic"/>
              </a:rPr>
              <a:t>Bandura, A. (1998) ‘Health Promotion from the Perspective of Social Cognitive Theory’, </a:t>
            </a:r>
            <a:r>
              <a:rPr lang="en" b="1" i="1" dirty="0">
                <a:solidFill>
                  <a:schemeClr val="dk2"/>
                </a:solidFill>
                <a:latin typeface="Didact Gothic"/>
                <a:ea typeface="Didact Gothic"/>
                <a:cs typeface="Didact Gothic"/>
                <a:sym typeface="Didact Gothic"/>
              </a:rPr>
              <a:t>Psychology &amp; Health</a:t>
            </a:r>
            <a:r>
              <a:rPr lang="en" b="1" dirty="0">
                <a:solidFill>
                  <a:schemeClr val="dk2"/>
                </a:solidFill>
                <a:latin typeface="Didact Gothic"/>
                <a:ea typeface="Didact Gothic"/>
                <a:cs typeface="Didact Gothic"/>
                <a:sym typeface="Didact Gothic"/>
              </a:rPr>
              <a:t>, 13(4), pp. 623–649. Available at: </a:t>
            </a:r>
            <a:r>
              <a:rPr lang="en" b="1" u="sng" dirty="0">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https://doi.org/10.1080/08870449808407422</a:t>
            </a:r>
            <a:r>
              <a:rPr lang="en" b="1" dirty="0">
                <a:solidFill>
                  <a:schemeClr val="dk2"/>
                </a:solidFill>
                <a:latin typeface="Didact Gothic"/>
                <a:ea typeface="Didact Gothic"/>
                <a:cs typeface="Didact Gothic"/>
                <a:sym typeface="Didact Gothic"/>
              </a:rPr>
              <a:t>.</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dirty="0">
                <a:solidFill>
                  <a:schemeClr val="dk2"/>
                </a:solidFill>
                <a:latin typeface="Didact Gothic"/>
                <a:ea typeface="Didact Gothic"/>
                <a:cs typeface="Didact Gothic"/>
                <a:sym typeface="Didact Gothic"/>
              </a:rPr>
              <a:t>Bruni, L. and Porta, P.L. (2005) </a:t>
            </a:r>
            <a:r>
              <a:rPr lang="en" b="1" i="1" dirty="0">
                <a:solidFill>
                  <a:schemeClr val="dk2"/>
                </a:solidFill>
                <a:latin typeface="Didact Gothic"/>
                <a:ea typeface="Didact Gothic"/>
                <a:cs typeface="Didact Gothic"/>
                <a:sym typeface="Didact Gothic"/>
              </a:rPr>
              <a:t>Economics and happiness : framing the analysis</a:t>
            </a:r>
            <a:r>
              <a:rPr lang="en" b="1" dirty="0">
                <a:solidFill>
                  <a:schemeClr val="dk2"/>
                </a:solidFill>
                <a:latin typeface="Didact Gothic"/>
                <a:ea typeface="Didact Gothic"/>
                <a:cs typeface="Didact Gothic"/>
                <a:sym typeface="Didact Gothic"/>
              </a:rPr>
              <a:t>. Oxford University Press.</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dirty="0">
                <a:solidFill>
                  <a:schemeClr val="dk2"/>
                </a:solidFill>
                <a:latin typeface="Didact Gothic"/>
                <a:ea typeface="Didact Gothic"/>
                <a:cs typeface="Didact Gothic"/>
                <a:sym typeface="Didact Gothic"/>
              </a:rPr>
              <a:t>Beausaert, S.A.J. (2011) </a:t>
            </a:r>
            <a:r>
              <a:rPr lang="en" b="1" i="1" dirty="0">
                <a:solidFill>
                  <a:schemeClr val="dk2"/>
                </a:solidFill>
                <a:latin typeface="Didact Gothic"/>
                <a:ea typeface="Didact Gothic"/>
                <a:cs typeface="Didact Gothic"/>
                <a:sym typeface="Didact Gothic"/>
              </a:rPr>
              <a:t>The use of personal development plans : effects, purposes and supporting conditions</a:t>
            </a:r>
            <a:r>
              <a:rPr lang="en" b="1" dirty="0">
                <a:solidFill>
                  <a:schemeClr val="dk2"/>
                </a:solidFill>
                <a:latin typeface="Didact Gothic"/>
                <a:ea typeface="Didact Gothic"/>
                <a:cs typeface="Didact Gothic"/>
                <a:sym typeface="Didact Gothic"/>
              </a:rPr>
              <a:t>. Universitaire Pers Maastricht -01-01. Available at: </a:t>
            </a:r>
            <a:r>
              <a:rPr lang="en" b="1" u="sng" dirty="0">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www.researchgate.net/profile/Simon-Beausaert/publication/228328331_The_use_of_Personal_Development_Plans_in_the_workplace_Effects_purposes_and_supporting_conditions/links/0fcfd4ff72a661d5bb000000/The-use-of-Personal-Development-Plans-in-the-workplace-Effects-purposes-and-supporting-conditions.pdf</a:t>
            </a:r>
            <a:r>
              <a:rPr lang="en" b="1" dirty="0">
                <a:solidFill>
                  <a:schemeClr val="dk2"/>
                </a:solidFill>
                <a:latin typeface="Didact Gothic"/>
                <a:ea typeface="Didact Gothic"/>
                <a:cs typeface="Didact Gothic"/>
                <a:sym typeface="Didact Gothic"/>
              </a:rPr>
              <a:t> (Accessed: 2 March 2026).</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dirty="0">
                <a:solidFill>
                  <a:schemeClr val="dk2"/>
                </a:solidFill>
                <a:latin typeface="Didact Gothic"/>
                <a:ea typeface="Didact Gothic"/>
                <a:cs typeface="Didact Gothic"/>
                <a:sym typeface="Didact Gothic"/>
              </a:rPr>
              <a:t>Bruce, T. (2012) </a:t>
            </a:r>
            <a:r>
              <a:rPr lang="en" b="1" i="1" dirty="0">
                <a:solidFill>
                  <a:schemeClr val="dk2"/>
                </a:solidFill>
                <a:latin typeface="Didact Gothic"/>
                <a:ea typeface="Didact Gothic"/>
                <a:cs typeface="Didact Gothic"/>
                <a:sym typeface="Didact Gothic"/>
              </a:rPr>
              <a:t>Early childhood practice : Froebel today</a:t>
            </a:r>
            <a:r>
              <a:rPr lang="en" b="1" dirty="0">
                <a:solidFill>
                  <a:schemeClr val="dk2"/>
                </a:solidFill>
                <a:latin typeface="Didact Gothic"/>
                <a:ea typeface="Didact Gothic"/>
                <a:cs typeface="Didact Gothic"/>
                <a:sym typeface="Didact Gothic"/>
              </a:rPr>
              <a:t>. Sage. Available at: </a:t>
            </a:r>
            <a:r>
              <a:rPr lang="en" b="1" u="sng" dirty="0">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research-ebsco-com.uwtsd.idm.oclc.org/c/onvpsy/ebook-viewer/pdf/qidha7tynn/page/pp_iv?location=https%25253A%25252F%25252Fresearch-ebsco-com.uwtsd.idm.oclc.org%25252Fc%25252Fonvpsy%25252Fsearch%25252Fdetails%25252Fqidha7tynn%25253Frequest-context%25253Dplink%252526db%25253Dnlebk</a:t>
            </a:r>
            <a:r>
              <a:rPr lang="en" b="1" dirty="0">
                <a:solidFill>
                  <a:schemeClr val="dk2"/>
                </a:solidFill>
                <a:latin typeface="Didact Gothic"/>
                <a:ea typeface="Didact Gothic"/>
                <a:cs typeface="Didact Gothic"/>
                <a:sym typeface="Didact Gothic"/>
              </a:rPr>
              <a:t> (Accessed: 27 February 2026).</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dirty="0">
                <a:solidFill>
                  <a:schemeClr val="dk2"/>
                </a:solidFill>
                <a:latin typeface="Didact Gothic"/>
                <a:ea typeface="Didact Gothic"/>
                <a:cs typeface="Didact Gothic"/>
                <a:sym typeface="Didact Gothic"/>
              </a:rPr>
              <a:t>Bagley, C.M. (2018) </a:t>
            </a:r>
            <a:r>
              <a:rPr lang="en" b="1" i="1" dirty="0">
                <a:solidFill>
                  <a:schemeClr val="dk2"/>
                </a:solidFill>
                <a:latin typeface="Didact Gothic"/>
                <a:ea typeface="Didact Gothic"/>
                <a:cs typeface="Didact Gothic"/>
                <a:sym typeface="Didact Gothic"/>
              </a:rPr>
              <a:t>An Evaluation of the 70:20:10 Framework for Workplace Learning</a:t>
            </a:r>
            <a:r>
              <a:rPr lang="en" b="1" dirty="0">
                <a:solidFill>
                  <a:schemeClr val="dk2"/>
                </a:solidFill>
                <a:latin typeface="Didact Gothic"/>
                <a:ea typeface="Didact Gothic"/>
                <a:cs typeface="Didact Gothic"/>
                <a:sym typeface="Didact Gothic"/>
              </a:rPr>
              <a:t>. Dissertation &amp; Thesis. ProQuest LLC. Available at: </a:t>
            </a:r>
            <a:r>
              <a:rPr lang="en" b="1" u="sng" dirty="0">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https://www.proquest.com/dissertations-theses/evaluation-70-20-10-framework-workplace-learning/docview/2299503070/se-2?accountid=130472</a:t>
            </a:r>
            <a:r>
              <a:rPr lang="en" b="1" dirty="0">
                <a:solidFill>
                  <a:schemeClr val="dk2"/>
                </a:solidFill>
                <a:latin typeface="Didact Gothic"/>
                <a:ea typeface="Didact Gothic"/>
                <a:cs typeface="Didact Gothic"/>
                <a:sym typeface="Didact Gothic"/>
              </a:rPr>
              <a:t> (Accessed: 2 March 2026).</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dirty="0">
                <a:solidFill>
                  <a:schemeClr val="dk2"/>
                </a:solidFill>
                <a:latin typeface="Didact Gothic"/>
                <a:ea typeface="Didact Gothic"/>
                <a:cs typeface="Didact Gothic"/>
                <a:sym typeface="Didact Gothic"/>
              </a:rPr>
              <a:t>Beausaert, S. </a:t>
            </a:r>
            <a:r>
              <a:rPr lang="en" b="1" i="1" dirty="0">
                <a:solidFill>
                  <a:schemeClr val="dk2"/>
                </a:solidFill>
                <a:latin typeface="Didact Gothic"/>
                <a:ea typeface="Didact Gothic"/>
                <a:cs typeface="Didact Gothic"/>
                <a:sym typeface="Didact Gothic"/>
              </a:rPr>
              <a:t>et al.</a:t>
            </a:r>
            <a:r>
              <a:rPr lang="en" b="1" dirty="0">
                <a:solidFill>
                  <a:schemeClr val="dk2"/>
                </a:solidFill>
                <a:latin typeface="Didact Gothic"/>
                <a:ea typeface="Didact Gothic"/>
                <a:cs typeface="Didact Gothic"/>
                <a:sym typeface="Didact Gothic"/>
              </a:rPr>
              <a:t> (2023) ‘Effect of Using a Personal Development Plan on Learning and Development’, </a:t>
            </a:r>
            <a:r>
              <a:rPr lang="en" b="1" i="1" dirty="0">
                <a:solidFill>
                  <a:schemeClr val="dk2"/>
                </a:solidFill>
                <a:latin typeface="Didact Gothic"/>
                <a:ea typeface="Didact Gothic"/>
                <a:cs typeface="Didact Gothic"/>
                <a:sym typeface="Didact Gothic"/>
              </a:rPr>
              <a:t>Journal of Workplace Learning</a:t>
            </a:r>
            <a:r>
              <a:rPr lang="en" b="1" dirty="0">
                <a:solidFill>
                  <a:schemeClr val="dk2"/>
                </a:solidFill>
                <a:latin typeface="Didact Gothic"/>
                <a:ea typeface="Didact Gothic"/>
                <a:cs typeface="Didact Gothic"/>
                <a:sym typeface="Didact Gothic"/>
              </a:rPr>
              <a:t>, 25(3), pp. 145–158. Available at: </a:t>
            </a:r>
            <a:r>
              <a:rPr lang="en" b="1" u="sng" dirty="0">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https://doi.org/10.1108/13665621311306538</a:t>
            </a:r>
            <a:r>
              <a:rPr lang="en" b="1" dirty="0">
                <a:solidFill>
                  <a:schemeClr val="dk2"/>
                </a:solidFill>
                <a:latin typeface="Didact Gothic"/>
                <a:ea typeface="Didact Gothic"/>
                <a:cs typeface="Didact Gothic"/>
                <a:sym typeface="Didact Gothic"/>
              </a:rPr>
              <a:t>.</a:t>
            </a:r>
            <a:endParaRPr b="1" dirty="0">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r>
              <a:rPr lang="en" b="1" dirty="0">
                <a:solidFill>
                  <a:schemeClr val="dk2"/>
                </a:solidFill>
                <a:latin typeface="Didact Gothic"/>
                <a:ea typeface="Didact Gothic"/>
                <a:cs typeface="Didact Gothic"/>
                <a:sym typeface="Didact Gothic"/>
              </a:rPr>
              <a:t>Balladares, J. </a:t>
            </a:r>
            <a:r>
              <a:rPr lang="en" b="1" i="1" dirty="0">
                <a:solidFill>
                  <a:schemeClr val="dk2"/>
                </a:solidFill>
                <a:latin typeface="Didact Gothic"/>
                <a:ea typeface="Didact Gothic"/>
                <a:cs typeface="Didact Gothic"/>
                <a:sym typeface="Didact Gothic"/>
              </a:rPr>
              <a:t>et al.</a:t>
            </a:r>
            <a:r>
              <a:rPr lang="en" b="1" dirty="0">
                <a:solidFill>
                  <a:schemeClr val="dk2"/>
                </a:solidFill>
                <a:latin typeface="Didact Gothic"/>
                <a:ea typeface="Didact Gothic"/>
                <a:cs typeface="Didact Gothic"/>
                <a:sym typeface="Didact Gothic"/>
              </a:rPr>
              <a:t> (2025) ‘Did you do something today, or did you solely play? Barriers and facilitators for the use of play in early childhood educational contexts’, </a:t>
            </a:r>
            <a:r>
              <a:rPr lang="en" b="1" i="1" dirty="0">
                <a:solidFill>
                  <a:schemeClr val="dk2"/>
                </a:solidFill>
                <a:latin typeface="Didact Gothic"/>
                <a:ea typeface="Didact Gothic"/>
                <a:cs typeface="Didact Gothic"/>
                <a:sym typeface="Didact Gothic"/>
              </a:rPr>
              <a:t>Early Years Journal of International Research and Development</a:t>
            </a:r>
            <a:r>
              <a:rPr lang="en" b="1" dirty="0">
                <a:solidFill>
                  <a:schemeClr val="dk2"/>
                </a:solidFill>
                <a:latin typeface="Didact Gothic"/>
                <a:ea typeface="Didact Gothic"/>
                <a:cs typeface="Didact Gothic"/>
                <a:sym typeface="Didact Gothic"/>
              </a:rPr>
              <a:t>, 45(5), pp. 1–16. Available at: </a:t>
            </a:r>
            <a:r>
              <a:rPr lang="en" b="1" u="sng" dirty="0">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https://doi.org/10.1080/09575146.2024.2448452</a:t>
            </a:r>
            <a:r>
              <a:rPr lang="en" b="1" dirty="0">
                <a:solidFill>
                  <a:schemeClr val="dk2"/>
                </a:solidFill>
                <a:latin typeface="Didact Gothic"/>
                <a:ea typeface="Didact Gothic"/>
                <a:cs typeface="Didact Gothic"/>
                <a:sym typeface="Didact Gothic"/>
              </a:rPr>
              <a:t>.</a:t>
            </a:r>
            <a:endParaRPr sz="1200" b="1" dirty="0">
              <a:solidFill>
                <a:schemeClr val="dk2"/>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764"/>
        <p:cNvGrpSpPr/>
        <p:nvPr/>
      </p:nvGrpSpPr>
      <p:grpSpPr>
        <a:xfrm>
          <a:off x="0" y="0"/>
          <a:ext cx="0" cy="0"/>
          <a:chOff x="0" y="0"/>
          <a:chExt cx="0" cy="0"/>
        </a:xfrm>
      </p:grpSpPr>
      <p:sp>
        <p:nvSpPr>
          <p:cNvPr id="765" name="Google Shape;765;p48"/>
          <p:cNvSpPr txBox="1"/>
          <p:nvPr/>
        </p:nvSpPr>
        <p:spPr>
          <a:xfrm>
            <a:off x="2550" y="10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Crisp, R. (2001) </a:t>
            </a:r>
            <a:r>
              <a:rPr lang="en" b="1" i="1">
                <a:solidFill>
                  <a:schemeClr val="dk2"/>
                </a:solidFill>
                <a:latin typeface="Didact Gothic"/>
                <a:ea typeface="Didact Gothic"/>
                <a:cs typeface="Didact Gothic"/>
                <a:sym typeface="Didact Gothic"/>
              </a:rPr>
              <a:t>Well-Being</a:t>
            </a:r>
            <a:r>
              <a:rPr lang="en" b="1">
                <a:solidFill>
                  <a:schemeClr val="dk2"/>
                </a:solidFill>
                <a:latin typeface="Didact Gothic"/>
                <a:ea typeface="Didact Gothic"/>
                <a:cs typeface="Didact Gothic"/>
                <a:sym typeface="Didact Gothic"/>
              </a:rPr>
              <a:t>. Winter 2014 Edition, </a:t>
            </a:r>
            <a:r>
              <a:rPr lang="en" b="1" i="1">
                <a:solidFill>
                  <a:schemeClr val="dk2"/>
                </a:solidFill>
                <a:latin typeface="Didact Gothic"/>
                <a:ea typeface="Didact Gothic"/>
                <a:cs typeface="Didact Gothic"/>
                <a:sym typeface="Didact Gothic"/>
              </a:rPr>
              <a:t>plato.stanford.edu</a:t>
            </a:r>
            <a:r>
              <a:rPr lang="en" b="1">
                <a:solidFill>
                  <a:schemeClr val="dk2"/>
                </a:solidFill>
                <a:latin typeface="Didact Gothic"/>
                <a:ea typeface="Didact Gothic"/>
                <a:cs typeface="Didact Gothic"/>
                <a:sym typeface="Didact Gothic"/>
              </a:rPr>
              <a:t>. Winter 2014 Edition. Stanford University. Available at: </a:t>
            </a:r>
            <a:r>
              <a:rPr lang="en"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https://plato.stanford.edu/archives/win2014/entries/well-being/</a:t>
            </a:r>
            <a:r>
              <a:rPr lang="en" b="1">
                <a:solidFill>
                  <a:schemeClr val="dk2"/>
                </a:solidFill>
                <a:latin typeface="Didact Gothic"/>
                <a:ea typeface="Didact Gothic"/>
                <a:cs typeface="Didact Gothic"/>
                <a:sym typeface="Didact Gothic"/>
              </a:rPr>
              <a:t> (Accessed: 18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Cormac404 (2017) </a:t>
            </a:r>
            <a:r>
              <a:rPr lang="en" b="1" i="1">
                <a:solidFill>
                  <a:schemeClr val="dk2"/>
                </a:solidFill>
                <a:latin typeface="Didact Gothic"/>
                <a:ea typeface="Didact Gothic"/>
                <a:cs typeface="Didact Gothic"/>
                <a:sym typeface="Didact Gothic"/>
              </a:rPr>
              <a:t>Some thoughts on an ecological perspective of social media research.</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Cormac404</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https://cormac404.wordpress.com/2017/05/18/some-thoughts-on-an-ecological-perspective-of-social-media-research/</a:t>
            </a:r>
            <a:r>
              <a:rPr lang="en" b="1">
                <a:solidFill>
                  <a:schemeClr val="dk2"/>
                </a:solidFill>
                <a:latin typeface="Didact Gothic"/>
                <a:ea typeface="Didact Gothic"/>
                <a:cs typeface="Didact Gothic"/>
                <a:sym typeface="Didact Gothic"/>
              </a:rPr>
              <a:t> (Accessed: 25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Clardy, A. (2018) ‘70-20-10 and the Dominance of Informal Learning: A Fact in Search of Evidence’, </a:t>
            </a:r>
            <a:r>
              <a:rPr lang="en" b="1" i="1">
                <a:solidFill>
                  <a:schemeClr val="dk2"/>
                </a:solidFill>
                <a:latin typeface="Didact Gothic"/>
                <a:ea typeface="Didact Gothic"/>
                <a:cs typeface="Didact Gothic"/>
                <a:sym typeface="Didact Gothic"/>
              </a:rPr>
              <a:t>Human Resource Development Review</a:t>
            </a:r>
            <a:r>
              <a:rPr lang="en" b="1">
                <a:solidFill>
                  <a:schemeClr val="dk2"/>
                </a:solidFill>
                <a:latin typeface="Didact Gothic"/>
                <a:ea typeface="Didact Gothic"/>
                <a:cs typeface="Didact Gothic"/>
                <a:sym typeface="Didact Gothic"/>
              </a:rPr>
              <a:t>, 17(2), pp. 153–178. Available at: </a:t>
            </a:r>
            <a:r>
              <a:rPr lang="en"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https://doi.org/10.1177/1534484318759399</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Cefai, C., Simões, C. and Caravita, S.C.S. (2021) </a:t>
            </a:r>
            <a:r>
              <a:rPr lang="en" b="1" i="1">
                <a:solidFill>
                  <a:schemeClr val="dk2"/>
                </a:solidFill>
                <a:latin typeface="Didact Gothic"/>
                <a:ea typeface="Didact Gothic"/>
                <a:cs typeface="Didact Gothic"/>
                <a:sym typeface="Didact Gothic"/>
              </a:rPr>
              <a:t>A systemic, whole-school approach to mental health and well-being in schools in the EU</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www.um.edu.mt</a:t>
            </a:r>
            <a:r>
              <a:rPr lang="en" b="1">
                <a:solidFill>
                  <a:schemeClr val="dk2"/>
                </a:solidFill>
                <a:latin typeface="Didact Gothic"/>
                <a:ea typeface="Didact Gothic"/>
                <a:cs typeface="Didact Gothic"/>
                <a:sym typeface="Didact Gothic"/>
              </a:rPr>
              <a:t>. Luxembourg: Publications Office of the European Union. Available at: </a:t>
            </a:r>
            <a:r>
              <a:rPr lang="en"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https://www.um.edu.mt/library/oar/handle/123456789/101739</a:t>
            </a:r>
            <a:r>
              <a:rPr lang="en" b="1">
                <a:solidFill>
                  <a:schemeClr val="dk2"/>
                </a:solidFill>
                <a:latin typeface="Didact Gothic"/>
                <a:ea typeface="Didact Gothic"/>
                <a:cs typeface="Didact Gothic"/>
                <a:sym typeface="Didact Gothic"/>
              </a:rPr>
              <a:t> (Accessed: 24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Cavanagh, M.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(2024) ‘The theoretical and evidence‐based components of whole school approaches: An international scoping review’, </a:t>
            </a:r>
            <a:r>
              <a:rPr lang="en" b="1" i="1">
                <a:solidFill>
                  <a:schemeClr val="dk2"/>
                </a:solidFill>
                <a:latin typeface="Didact Gothic"/>
                <a:ea typeface="Didact Gothic"/>
                <a:cs typeface="Didact Gothic"/>
                <a:sym typeface="Didact Gothic"/>
              </a:rPr>
              <a:t>Review of Education</a:t>
            </a:r>
            <a:r>
              <a:rPr lang="en" b="1">
                <a:solidFill>
                  <a:schemeClr val="dk2"/>
                </a:solidFill>
                <a:latin typeface="Didact Gothic"/>
                <a:ea typeface="Didact Gothic"/>
                <a:cs typeface="Didact Gothic"/>
                <a:sym typeface="Didact Gothic"/>
              </a:rPr>
              <a:t>, 12(2). Available at: </a:t>
            </a:r>
            <a:r>
              <a:rPr lang="en"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https://doi.org/10.1002/rev3.3485</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DeCarvalho, R.J. (1991) ‘The Humanistic Paradigm in education.’, </a:t>
            </a:r>
            <a:r>
              <a:rPr lang="en" b="1" i="1">
                <a:solidFill>
                  <a:schemeClr val="dk2"/>
                </a:solidFill>
                <a:latin typeface="Didact Gothic"/>
                <a:ea typeface="Didact Gothic"/>
                <a:cs typeface="Didact Gothic"/>
                <a:sym typeface="Didact Gothic"/>
              </a:rPr>
              <a:t>The Humanistic Psychologist</a:t>
            </a:r>
            <a:r>
              <a:rPr lang="en" b="1">
                <a:solidFill>
                  <a:schemeClr val="dk2"/>
                </a:solidFill>
                <a:latin typeface="Didact Gothic"/>
                <a:ea typeface="Didact Gothic"/>
                <a:cs typeface="Didact Gothic"/>
                <a:sym typeface="Didact Gothic"/>
              </a:rPr>
              <a:t>, 19(1), pp. 88–104. Available at: </a:t>
            </a:r>
            <a:r>
              <a:rPr lang="en"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https://doi.org/10.1080/08873267.1991.9986754</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Duke, D.L. (1993) ‘Removing Barriers to Professional Growth’, </a:t>
            </a:r>
            <a:r>
              <a:rPr lang="en" b="1" i="1">
                <a:solidFill>
                  <a:schemeClr val="dk2"/>
                </a:solidFill>
                <a:latin typeface="Didact Gothic"/>
                <a:ea typeface="Didact Gothic"/>
                <a:cs typeface="Didact Gothic"/>
                <a:sym typeface="Didact Gothic"/>
              </a:rPr>
              <a:t>The Phi Delta Kappan</a:t>
            </a:r>
            <a:r>
              <a:rPr lang="en" b="1">
                <a:solidFill>
                  <a:schemeClr val="dk2"/>
                </a:solidFill>
                <a:latin typeface="Didact Gothic"/>
                <a:ea typeface="Didact Gothic"/>
                <a:cs typeface="Didact Gothic"/>
                <a:sym typeface="Didact Gothic"/>
              </a:rPr>
              <a:t>, 74(9), pp. 702–712. Available at: </a:t>
            </a:r>
            <a:r>
              <a:rPr lang="en"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https://www.jstor.org/stable/20404975</a:t>
            </a:r>
            <a:r>
              <a:rPr lang="en" b="1">
                <a:solidFill>
                  <a:schemeClr val="dk2"/>
                </a:solidFill>
                <a:latin typeface="Didact Gothic"/>
                <a:ea typeface="Didact Gothic"/>
                <a:cs typeface="Didact Gothic"/>
                <a:sym typeface="Didact Gothic"/>
              </a:rPr>
              <a:t> (Accessed: 2 March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r>
              <a:rPr lang="en" b="1">
                <a:solidFill>
                  <a:schemeClr val="dk2"/>
                </a:solidFill>
                <a:latin typeface="Didact Gothic"/>
                <a:ea typeface="Didact Gothic"/>
                <a:cs typeface="Didact Gothic"/>
                <a:sym typeface="Didact Gothic"/>
              </a:rPr>
              <a:t>Department for Education (2003) </a:t>
            </a:r>
            <a:r>
              <a:rPr lang="en" b="1" i="1">
                <a:solidFill>
                  <a:schemeClr val="dk2"/>
                </a:solidFill>
                <a:latin typeface="Didact Gothic"/>
                <a:ea typeface="Didact Gothic"/>
                <a:cs typeface="Didact Gothic"/>
                <a:sym typeface="Didact Gothic"/>
              </a:rPr>
              <a:t>Every Child Matters</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https://assets.publishing.service.gov.uk/media/5a7c95a4e5274a0bb7cb806d/5860.pdf</a:t>
            </a:r>
            <a:r>
              <a:rPr lang="en" b="1">
                <a:solidFill>
                  <a:schemeClr val="dk2"/>
                </a:solidFill>
                <a:latin typeface="Didact Gothic"/>
                <a:ea typeface="Didact Gothic"/>
                <a:cs typeface="Didact Gothic"/>
                <a:sym typeface="Didact Gothic"/>
              </a:rPr>
              <a:t> (Accessed: 1 March 2026).</a:t>
            </a:r>
            <a:endParaRPr sz="2000">
              <a:solidFill>
                <a:schemeClr val="dk2"/>
              </a:solidFill>
              <a:latin typeface="Didact Gothic"/>
              <a:ea typeface="Didact Gothic"/>
              <a:cs typeface="Didact Gothic"/>
              <a:sym typeface="Didact Gothic"/>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69"/>
        <p:cNvGrpSpPr/>
        <p:nvPr/>
      </p:nvGrpSpPr>
      <p:grpSpPr>
        <a:xfrm>
          <a:off x="0" y="0"/>
          <a:ext cx="0" cy="0"/>
          <a:chOff x="0" y="0"/>
          <a:chExt cx="0" cy="0"/>
        </a:xfrm>
      </p:grpSpPr>
      <p:sp>
        <p:nvSpPr>
          <p:cNvPr id="770" name="Google Shape;770;p49"/>
          <p:cNvSpPr txBox="1"/>
          <p:nvPr/>
        </p:nvSpPr>
        <p:spPr>
          <a:xfrm>
            <a:off x="0" y="10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sz="1300" b="1">
                <a:solidFill>
                  <a:schemeClr val="dk2"/>
                </a:solidFill>
                <a:latin typeface="Didact Gothic"/>
                <a:ea typeface="Didact Gothic"/>
                <a:cs typeface="Didact Gothic"/>
                <a:sym typeface="Didact Gothic"/>
              </a:rPr>
              <a:t>DECIPHer (2025) </a:t>
            </a:r>
            <a:r>
              <a:rPr lang="en" sz="1300" b="1" i="1">
                <a:solidFill>
                  <a:schemeClr val="dk2"/>
                </a:solidFill>
                <a:latin typeface="Didact Gothic"/>
                <a:ea typeface="Didact Gothic"/>
                <a:cs typeface="Didact Gothic"/>
                <a:sym typeface="Didact Gothic"/>
              </a:rPr>
              <a:t>whole school approach to emotional and mental wellbeing Archives - DECIPHer</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DECIPHer</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https://decipher.uk.net/tag/whole-school-approach-to-emotional-and-mental-wellbeing/</a:t>
            </a:r>
            <a:r>
              <a:rPr lang="en" sz="1300" b="1">
                <a:solidFill>
                  <a:schemeClr val="dk2"/>
                </a:solidFill>
                <a:latin typeface="Didact Gothic"/>
                <a:ea typeface="Didact Gothic"/>
                <a:cs typeface="Didact Gothic"/>
                <a:sym typeface="Didact Gothic"/>
              </a:rPr>
              <a:t> (Accessed: 15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Department for Education (2025) </a:t>
            </a:r>
            <a:r>
              <a:rPr lang="en" sz="1300" b="1" i="1">
                <a:solidFill>
                  <a:schemeClr val="dk2"/>
                </a:solidFill>
                <a:latin typeface="Didact Gothic"/>
                <a:ea typeface="Didact Gothic"/>
                <a:cs typeface="Didact Gothic"/>
                <a:sym typeface="Didact Gothic"/>
              </a:rPr>
              <a:t>Mental Health and Wellbeing Support in Schools and Colleges</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gov.uk</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https://www.gov.uk/guidance/mental-health-and-wellbeing-support-in-schools-and-colleges</a:t>
            </a:r>
            <a:r>
              <a:rPr lang="en" sz="1300" b="1">
                <a:solidFill>
                  <a:schemeClr val="dk2"/>
                </a:solidFill>
                <a:latin typeface="Didact Gothic"/>
                <a:ea typeface="Didact Gothic"/>
                <a:cs typeface="Didact Gothic"/>
                <a:sym typeface="Didact Gothic"/>
              </a:rPr>
              <a:t> (Accessed: 11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Estyn (2020) </a:t>
            </a:r>
            <a:r>
              <a:rPr lang="en" sz="1300" b="1" i="1">
                <a:solidFill>
                  <a:schemeClr val="dk2"/>
                </a:solidFill>
                <a:latin typeface="Didact Gothic"/>
                <a:ea typeface="Didact Gothic"/>
                <a:cs typeface="Didact Gothic"/>
                <a:sym typeface="Didact Gothic"/>
              </a:rPr>
              <a:t>Effective School Support for Disadvantaged and Vulnerable Pupils -case Studies of Good Practice</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https://www.estyn.gov.wales/system/files/2022-01/Effective%2520school%2520support%2520for%2520disadvantaged%2520and%2520vulnerable%2520pupils%2520en_0.pdf</a:t>
            </a:r>
            <a:r>
              <a:rPr lang="en" sz="1300" b="1">
                <a:solidFill>
                  <a:schemeClr val="dk2"/>
                </a:solidFill>
                <a:latin typeface="Didact Gothic"/>
                <a:ea typeface="Didact Gothic"/>
                <a:cs typeface="Didact Gothic"/>
                <a:sym typeface="Didact Gothic"/>
              </a:rPr>
              <a:t> (Accessed: 21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Education Endowment Foundation (2021) </a:t>
            </a:r>
            <a:r>
              <a:rPr lang="en" sz="1300" b="1" i="1">
                <a:solidFill>
                  <a:schemeClr val="dk2"/>
                </a:solidFill>
                <a:latin typeface="Didact Gothic"/>
                <a:ea typeface="Didact Gothic"/>
                <a:cs typeface="Didact Gothic"/>
                <a:sym typeface="Didact Gothic"/>
              </a:rPr>
              <a:t>Outdoor Adventure Learning</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EEF</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https://educationendowmentfoundation.org.uk/education-evidence/teaching-learning-toolkit/outdoor-adventure-learning</a:t>
            </a:r>
            <a:r>
              <a:rPr lang="en" sz="1300" b="1">
                <a:solidFill>
                  <a:schemeClr val="dk2"/>
                </a:solidFill>
                <a:latin typeface="Didact Gothic"/>
                <a:ea typeface="Didact Gothic"/>
                <a:cs typeface="Didact Gothic"/>
                <a:sym typeface="Didact Gothic"/>
              </a:rPr>
              <a:t> (Accessed: 16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Edwards, R. (2023) </a:t>
            </a:r>
            <a:r>
              <a:rPr lang="en" sz="1300" b="1" i="1">
                <a:solidFill>
                  <a:schemeClr val="dk2"/>
                </a:solidFill>
                <a:latin typeface="Didact Gothic"/>
                <a:ea typeface="Didact Gothic"/>
                <a:cs typeface="Didact Gothic"/>
                <a:sym typeface="Didact Gothic"/>
              </a:rPr>
              <a:t>Enabling pupils to flourish: An exploration of whole-school wellbeing promotion in English primary schools</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Soton.ac.uk</a:t>
            </a:r>
            <a:r>
              <a:rPr lang="en" sz="1300" b="1">
                <a:solidFill>
                  <a:schemeClr val="dk2"/>
                </a:solidFill>
                <a:latin typeface="Didact Gothic"/>
                <a:ea typeface="Didact Gothic"/>
                <a:cs typeface="Didact Gothic"/>
                <a:sym typeface="Didact Gothic"/>
              </a:rPr>
              <a:t>. Doctoral Thesis. Available at: </a:t>
            </a:r>
            <a:r>
              <a:rPr lang="en" sz="1300"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https://eprints.soton.ac.uk/476121/1/Rowan_Edwards_PhD_thesis.pdf</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Estyn (2023a) </a:t>
            </a:r>
            <a:r>
              <a:rPr lang="en" sz="1300" b="1" i="1">
                <a:solidFill>
                  <a:schemeClr val="dk2"/>
                </a:solidFill>
                <a:latin typeface="Didact Gothic"/>
                <a:ea typeface="Didact Gothic"/>
                <a:cs typeface="Didact Gothic"/>
                <a:sym typeface="Didact Gothic"/>
              </a:rPr>
              <a:t>Self-evaluation and Improvement planning securing a strong impact on provision and pupil progress - Estyn</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https://estyn.gov.wales/improvement-resources/self-evaluation-and-improvement-planning-securing-a-strong-impact-on-provision-and-pupil-progress/</a:t>
            </a:r>
            <a:r>
              <a:rPr lang="en" sz="1300" b="1">
                <a:solidFill>
                  <a:schemeClr val="dk2"/>
                </a:solidFill>
                <a:latin typeface="Didact Gothic"/>
                <a:ea typeface="Didact Gothic"/>
                <a:cs typeface="Didact Gothic"/>
                <a:sym typeface="Didact Gothic"/>
              </a:rPr>
              <a:t> (Accessed: 22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Estyn (2023b) </a:t>
            </a:r>
            <a:r>
              <a:rPr lang="en" sz="1300" b="1" i="1">
                <a:solidFill>
                  <a:schemeClr val="dk2"/>
                </a:solidFill>
                <a:latin typeface="Didact Gothic"/>
                <a:ea typeface="Didact Gothic"/>
                <a:cs typeface="Didact Gothic"/>
                <a:sym typeface="Didact Gothic"/>
              </a:rPr>
              <a:t>The use of the outdoor learning environment to support pupils learning and well-being - Estyn</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https://estyn.gov.wales/improvement-resources/the-use-of-the-outdoor-learning-environment-to-support-pupils-learning-and-well-being/</a:t>
            </a:r>
            <a:r>
              <a:rPr lang="en" sz="1300" b="1">
                <a:solidFill>
                  <a:schemeClr val="dk2"/>
                </a:solidFill>
                <a:latin typeface="Didact Gothic"/>
                <a:ea typeface="Didact Gothic"/>
                <a:cs typeface="Didact Gothic"/>
                <a:sym typeface="Didact Gothic"/>
              </a:rPr>
              <a:t> (Accessed: 22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r>
              <a:rPr lang="en" sz="1300" b="1">
                <a:solidFill>
                  <a:schemeClr val="dk2"/>
                </a:solidFill>
                <a:latin typeface="Didact Gothic"/>
                <a:ea typeface="Didact Gothic"/>
                <a:cs typeface="Didact Gothic"/>
                <a:sym typeface="Didact Gothic"/>
              </a:rPr>
              <a:t>Edwards, R., Byrne, J. and Grace, M. (2024) ‘Enabling pupils to flourish: six evidence-based principles of whole-school wellbeing promotion’, </a:t>
            </a:r>
            <a:r>
              <a:rPr lang="en" sz="1300" b="1" i="1">
                <a:solidFill>
                  <a:schemeClr val="dk2"/>
                </a:solidFill>
                <a:latin typeface="Didact Gothic"/>
                <a:ea typeface="Didact Gothic"/>
                <a:cs typeface="Didact Gothic"/>
                <a:sym typeface="Didact Gothic"/>
              </a:rPr>
              <a:t>Frontiers in Public Health</a:t>
            </a:r>
            <a:r>
              <a:rPr lang="en" sz="1300" b="1">
                <a:solidFill>
                  <a:schemeClr val="dk2"/>
                </a:solidFill>
                <a:latin typeface="Didact Gothic"/>
                <a:ea typeface="Didact Gothic"/>
                <a:cs typeface="Didact Gothic"/>
                <a:sym typeface="Didact Gothic"/>
              </a:rPr>
              <a:t>, 12. Available at: </a:t>
            </a:r>
            <a:r>
              <a:rPr lang="en" sz="1300"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https://doi.org/10.3389/fpubh.2024.1335861</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775" name="Google Shape;775;p50"/>
          <p:cNvSpPr txBox="1"/>
          <p:nvPr/>
        </p:nvSpPr>
        <p:spPr>
          <a:xfrm>
            <a:off x="25" y="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Forest School Association (2012) </a:t>
            </a:r>
            <a:r>
              <a:rPr lang="en" b="1" i="1">
                <a:solidFill>
                  <a:schemeClr val="dk2"/>
                </a:solidFill>
                <a:latin typeface="Didact Gothic"/>
                <a:ea typeface="Didact Gothic"/>
                <a:cs typeface="Didact Gothic"/>
                <a:sym typeface="Didact Gothic"/>
              </a:rPr>
              <a:t>History of Forest School | Forest School Association</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forest school association</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https://forestschoolassociation.org/history-of-forest-school/</a:t>
            </a:r>
            <a:r>
              <a:rPr lang="en" b="1">
                <a:solidFill>
                  <a:schemeClr val="dk2"/>
                </a:solidFill>
                <a:latin typeface="Didact Gothic"/>
                <a:ea typeface="Didact Gothic"/>
                <a:cs typeface="Didact Gothic"/>
                <a:sym typeface="Didact Gothic"/>
              </a:rPr>
              <a:t> (Accessed: 16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Fletcher‐Brown, R. (2015) </a:t>
            </a:r>
            <a:r>
              <a:rPr lang="en" b="1" i="1">
                <a:solidFill>
                  <a:schemeClr val="dk2"/>
                </a:solidFill>
                <a:latin typeface="Didact Gothic"/>
                <a:ea typeface="Didact Gothic"/>
                <a:cs typeface="Didact Gothic"/>
                <a:sym typeface="Didact Gothic"/>
              </a:rPr>
              <a:t>Whole School Approach</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Rotherham Metropolitan Borough Council</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https://moderngov.rotherham.gov.uk/documents/s112626/Whole%20School%20Approach.pdf#:~:text=%E2%80%A2%20Promoting%20children%20and%20young,produced%20by%20Public%20Health%20England</a:t>
            </a:r>
            <a:r>
              <a:rPr lang="en" b="1">
                <a:solidFill>
                  <a:schemeClr val="dk2"/>
                </a:solidFill>
                <a:latin typeface="Didact Gothic"/>
                <a:ea typeface="Didact Gothic"/>
                <a:cs typeface="Didact Gothic"/>
                <a:sym typeface="Didact Gothic"/>
              </a:rPr>
              <a:t> (Accessed: 16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Freud, A. (2016) </a:t>
            </a:r>
            <a:r>
              <a:rPr lang="en" b="1" i="1">
                <a:solidFill>
                  <a:schemeClr val="dk2"/>
                </a:solidFill>
                <a:latin typeface="Didact Gothic"/>
                <a:ea typeface="Didact Gothic"/>
                <a:cs typeface="Didact Gothic"/>
                <a:sym typeface="Didact Gothic"/>
              </a:rPr>
              <a:t>Whole-school approach : Mentally Healthy Schools</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www.mentallyhealthyschools.org.uk</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https://www.mentallyhealthyschools.org.uk/whole-school-approach/?altTemplate=LearnMore</a:t>
            </a:r>
            <a:r>
              <a:rPr lang="en" b="1">
                <a:solidFill>
                  <a:schemeClr val="dk2"/>
                </a:solidFill>
                <a:latin typeface="Didact Gothic"/>
                <a:ea typeface="Didact Gothic"/>
                <a:cs typeface="Didact Gothic"/>
                <a:sym typeface="Didact Gothic"/>
              </a:rPr>
              <a:t> (Accessed: 16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Froebel Trust (2024) </a:t>
            </a:r>
            <a:r>
              <a:rPr lang="en" b="1" i="1">
                <a:solidFill>
                  <a:schemeClr val="dk2"/>
                </a:solidFill>
                <a:latin typeface="Didact Gothic"/>
                <a:ea typeface="Didact Gothic"/>
                <a:cs typeface="Didact Gothic"/>
                <a:sym typeface="Didact Gothic"/>
              </a:rPr>
              <a:t>Time for Play, Space to Learn</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https://www.froebel.org.uk/case-studies/time-for-play-space-to-learn</a:t>
            </a:r>
            <a:r>
              <a:rPr lang="en" b="1">
                <a:solidFill>
                  <a:schemeClr val="dk2"/>
                </a:solidFill>
                <a:latin typeface="Didact Gothic"/>
                <a:ea typeface="Didact Gothic"/>
                <a:cs typeface="Didact Gothic"/>
                <a:sym typeface="Didact Gothic"/>
              </a:rPr>
              <a:t> (Accessed: 21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Greenan, P. (2016) ‘Personal development plans: insights from a case based approach’, </a:t>
            </a:r>
            <a:r>
              <a:rPr lang="en" b="1" i="1">
                <a:solidFill>
                  <a:schemeClr val="dk2"/>
                </a:solidFill>
                <a:latin typeface="Didact Gothic"/>
                <a:ea typeface="Didact Gothic"/>
                <a:cs typeface="Didact Gothic"/>
                <a:sym typeface="Didact Gothic"/>
              </a:rPr>
              <a:t>Journal of Workplace Learning</a:t>
            </a:r>
            <a:r>
              <a:rPr lang="en" b="1">
                <a:solidFill>
                  <a:schemeClr val="dk2"/>
                </a:solidFill>
                <a:latin typeface="Didact Gothic"/>
                <a:ea typeface="Didact Gothic"/>
                <a:cs typeface="Didact Gothic"/>
                <a:sym typeface="Didact Gothic"/>
              </a:rPr>
              <a:t>, 28(5), pp. 322–334. Available at: </a:t>
            </a:r>
            <a:r>
              <a:rPr lang="en"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https://doi.org/10.1108/jwl-09-2015-0068</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Goldberg, J.M.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(2019) ‘Effectiveness of Interventions Adopting a Whole School Approach to Enhancing Social and Emotional development: a meta-analysis’, </a:t>
            </a:r>
            <a:r>
              <a:rPr lang="en" b="1" i="1">
                <a:solidFill>
                  <a:schemeClr val="dk2"/>
                </a:solidFill>
                <a:latin typeface="Didact Gothic"/>
                <a:ea typeface="Didact Gothic"/>
                <a:cs typeface="Didact Gothic"/>
                <a:sym typeface="Didact Gothic"/>
              </a:rPr>
              <a:t>European Journal of Psychology of Education</a:t>
            </a:r>
            <a:r>
              <a:rPr lang="en" b="1">
                <a:solidFill>
                  <a:schemeClr val="dk2"/>
                </a:solidFill>
                <a:latin typeface="Didact Gothic"/>
                <a:ea typeface="Didact Gothic"/>
                <a:cs typeface="Didact Gothic"/>
                <a:sym typeface="Didact Gothic"/>
              </a:rPr>
              <a:t>, 34(4), pp. 755–782. Available at: </a:t>
            </a:r>
            <a:r>
              <a:rPr lang="en"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https://doi.org/10.1007/s10212-018-0406-9</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Guzder, K. (2019) </a:t>
            </a:r>
            <a:r>
              <a:rPr lang="en" b="1" i="1">
                <a:solidFill>
                  <a:schemeClr val="dk2"/>
                </a:solidFill>
                <a:latin typeface="Didact Gothic"/>
                <a:ea typeface="Didact Gothic"/>
                <a:cs typeface="Didact Gothic"/>
                <a:sym typeface="Didact Gothic"/>
              </a:rPr>
              <a:t>Development Plan for Teachers | Free Template</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The Hub | High Speed Training</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https://www.highspeedtraining.co.uk/hub/professional-development-plan-for-teachers/</a:t>
            </a:r>
            <a:r>
              <a:rPr lang="en" b="1">
                <a:solidFill>
                  <a:schemeClr val="dk2"/>
                </a:solidFill>
                <a:latin typeface="Didact Gothic"/>
                <a:ea typeface="Didact Gothic"/>
                <a:cs typeface="Didact Gothic"/>
                <a:sym typeface="Didact Gothic"/>
              </a:rPr>
              <a:t> (Accessed: 15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Hui, E.K.P. (2002) ‘A whole-school approach to guidance: Hong Kong teachers’ perceptions’, </a:t>
            </a:r>
            <a:r>
              <a:rPr lang="en" b="1" i="1">
                <a:solidFill>
                  <a:schemeClr val="dk2"/>
                </a:solidFill>
                <a:latin typeface="Didact Gothic"/>
                <a:ea typeface="Didact Gothic"/>
                <a:cs typeface="Didact Gothic"/>
                <a:sym typeface="Didact Gothic"/>
              </a:rPr>
              <a:t>British Journal of Guidance &amp; Counselling</a:t>
            </a:r>
            <a:r>
              <a:rPr lang="en" b="1">
                <a:solidFill>
                  <a:schemeClr val="dk2"/>
                </a:solidFill>
                <a:latin typeface="Didact Gothic"/>
                <a:ea typeface="Didact Gothic"/>
                <a:cs typeface="Didact Gothic"/>
                <a:sym typeface="Didact Gothic"/>
              </a:rPr>
              <a:t>, 30(1), pp. 63–80. Available at: </a:t>
            </a:r>
            <a:r>
              <a:rPr lang="en"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https://doi.org/10.1080/030698880220106528</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endParaRPr sz="1200">
              <a:solidFill>
                <a:schemeClr val="dk2"/>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779"/>
        <p:cNvGrpSpPr/>
        <p:nvPr/>
      </p:nvGrpSpPr>
      <p:grpSpPr>
        <a:xfrm>
          <a:off x="0" y="0"/>
          <a:ext cx="0" cy="0"/>
          <a:chOff x="0" y="0"/>
          <a:chExt cx="0" cy="0"/>
        </a:xfrm>
      </p:grpSpPr>
      <p:sp>
        <p:nvSpPr>
          <p:cNvPr id="780" name="Google Shape;780;p51"/>
          <p:cNvSpPr txBox="1"/>
          <p:nvPr/>
        </p:nvSpPr>
        <p:spPr>
          <a:xfrm>
            <a:off x="0" y="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Henderson, K. and Tilbury, D. (2004) </a:t>
            </a:r>
            <a:r>
              <a:rPr lang="en" b="1" i="1">
                <a:solidFill>
                  <a:schemeClr val="dk2"/>
                </a:solidFill>
                <a:latin typeface="Didact Gothic"/>
                <a:ea typeface="Didact Gothic"/>
                <a:cs typeface="Didact Gothic"/>
                <a:sym typeface="Didact Gothic"/>
              </a:rPr>
              <a:t>Whole-school approaches to sustainability : an international review of whole-school sustainability programs</a:t>
            </a:r>
            <a:r>
              <a:rPr lang="en" b="1">
                <a:solidFill>
                  <a:schemeClr val="dk2"/>
                </a:solidFill>
                <a:latin typeface="Didact Gothic"/>
                <a:ea typeface="Didact Gothic"/>
                <a:cs typeface="Didact Gothic"/>
                <a:sym typeface="Didact Gothic"/>
              </a:rPr>
              <a:t>. Macquarie University. Available at: </a:t>
            </a:r>
            <a:r>
              <a:rPr lang="en"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https://research-management.mq.edu.au/ws/portalfiles/portal/20643932/Publisher_version_open_access_.pdf</a:t>
            </a:r>
            <a:r>
              <a:rPr lang="en" b="1">
                <a:solidFill>
                  <a:schemeClr val="dk2"/>
                </a:solidFill>
                <a:latin typeface="Didact Gothic"/>
                <a:ea typeface="Didact Gothic"/>
                <a:cs typeface="Didact Gothic"/>
                <a:sym typeface="Didact Gothic"/>
              </a:rPr>
              <a:t> (Accessed: 20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Härkönen, U. (2007) </a:t>
            </a:r>
            <a:r>
              <a:rPr lang="en" b="1" i="1">
                <a:solidFill>
                  <a:schemeClr val="dk2"/>
                </a:solidFill>
                <a:latin typeface="Didact Gothic"/>
                <a:ea typeface="Didact Gothic"/>
                <a:cs typeface="Didact Gothic"/>
                <a:sym typeface="Didact Gothic"/>
              </a:rPr>
              <a:t>The Bronfenbrenner ecological systems theory of human development</a:t>
            </a:r>
            <a:r>
              <a:rPr lang="en" b="1">
                <a:solidFill>
                  <a:schemeClr val="dk2"/>
                </a:solidFill>
                <a:latin typeface="Didact Gothic"/>
                <a:ea typeface="Didact Gothic"/>
                <a:cs typeface="Didact Gothic"/>
                <a:sym typeface="Didact Gothic"/>
              </a:rPr>
              <a:t>. Saule: Daugavpils University. Available at: </a:t>
            </a:r>
            <a:r>
              <a:rPr lang="en"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d1wqtxts1xzle7.cloudfront.net/78412107/Bronfenbrenner_in__20English_07_sent-libre.pdf?1641737060=&amp;response-content-disposition=inline%3B+filename%3DThe_Bronfenbrenner_ecological_systems_th.pdf&amp;Expires=1772056058&amp;Signature=Ukprl2esgxXqAiushW2cwq4BdQ6s2T2yfV3iI52arsV0OcuUnCeXa763Hql6XJRX1QDi5jKQZhMFJ0K2MNa~H9JkRLO4WmGM3qjLYeXglR1IAHmfWcRE4OZBfCUNA4lzTmS2Ugb65kLg4jTSOMs1WCKQHDxL7hqDg-nxUIDId~1U~q27oPUi1ZIA6IWbi-zyBYJ5HtEJkrbxKjXfZvf699UpbL8oZv1IFS1mOEo~--QfhDHtHoeeP1R1vWyWTdot6dBDRQVpFeIM1Vzbpi-TBqHBF2ct1GAwlHWxgiidzfQfkVR0WvxPgw9B3PYRJQ6Q9zgyf7swxSkceKEf640o1Q__&amp;Key-Pair-Id=APKAJLOHF5GGSLRBV4ZA</a:t>
            </a:r>
            <a:r>
              <a:rPr lang="en" b="1">
                <a:solidFill>
                  <a:schemeClr val="dk2"/>
                </a:solidFill>
                <a:latin typeface="Didact Gothic"/>
                <a:ea typeface="Didact Gothic"/>
                <a:cs typeface="Didact Gothic"/>
                <a:sym typeface="Didact Gothic"/>
              </a:rPr>
              <a:t> (Accessed: 25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Hunt, P.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(2015) ‘A Whole School Approach: Collaborative Development of School Health Policies, Processes, and Practices’, </a:t>
            </a:r>
            <a:r>
              <a:rPr lang="en" b="1" i="1">
                <a:solidFill>
                  <a:schemeClr val="dk2"/>
                </a:solidFill>
                <a:latin typeface="Didact Gothic"/>
                <a:ea typeface="Didact Gothic"/>
                <a:cs typeface="Didact Gothic"/>
                <a:sym typeface="Didact Gothic"/>
              </a:rPr>
              <a:t>Journal of School Health</a:t>
            </a:r>
            <a:r>
              <a:rPr lang="en" b="1">
                <a:solidFill>
                  <a:schemeClr val="dk2"/>
                </a:solidFill>
                <a:latin typeface="Didact Gothic"/>
                <a:ea typeface="Didact Gothic"/>
                <a:cs typeface="Didact Gothic"/>
                <a:sym typeface="Didact Gothic"/>
              </a:rPr>
              <a:t>, 85(11), pp. 802–809. Available at: </a:t>
            </a:r>
            <a:r>
              <a:rPr lang="en"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https://doi.org/10.1111/josh.12305</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Hoare, E., Bott, D. and Robinson, J. (2017) ‘Learn it, Live it, Teach it, Embed it: Implementing a whole school approach to foster positive mental health and wellbeing through Positive Education’, </a:t>
            </a:r>
            <a:r>
              <a:rPr lang="en" b="1" i="1">
                <a:solidFill>
                  <a:schemeClr val="dk2"/>
                </a:solidFill>
                <a:latin typeface="Didact Gothic"/>
                <a:ea typeface="Didact Gothic"/>
                <a:cs typeface="Didact Gothic"/>
                <a:sym typeface="Didact Gothic"/>
              </a:rPr>
              <a:t>International Journal of Wellbeing</a:t>
            </a:r>
            <a:r>
              <a:rPr lang="en" b="1">
                <a:solidFill>
                  <a:schemeClr val="dk2"/>
                </a:solidFill>
                <a:latin typeface="Didact Gothic"/>
                <a:ea typeface="Didact Gothic"/>
                <a:cs typeface="Didact Gothic"/>
                <a:sym typeface="Didact Gothic"/>
              </a:rPr>
              <a:t>, 7(3), pp. 56–71. Available at: </a:t>
            </a:r>
            <a:r>
              <a:rPr lang="en"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https://doi.org/10.5502/ijw.v7i3.645</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Husain, A. and Akram, M. (2022) </a:t>
            </a:r>
            <a:r>
              <a:rPr lang="en" b="1" i="1">
                <a:solidFill>
                  <a:schemeClr val="dk2"/>
                </a:solidFill>
                <a:latin typeface="Didact Gothic"/>
                <a:ea typeface="Didact Gothic"/>
                <a:cs typeface="Didact Gothic"/>
                <a:sym typeface="Didact Gothic"/>
              </a:rPr>
              <a:t>Dimensions of Wellbeing</a:t>
            </a:r>
            <a:r>
              <a:rPr lang="en" b="1">
                <a:solidFill>
                  <a:schemeClr val="dk2"/>
                </a:solidFill>
                <a:latin typeface="Didact Gothic"/>
                <a:ea typeface="Didact Gothic"/>
                <a:cs typeface="Didact Gothic"/>
                <a:sym typeface="Didact Gothic"/>
              </a:rPr>
              <a:t>. 1st edn. Psycho Information Technologies. Available at: </a:t>
            </a:r>
            <a:r>
              <a:rPr lang="en"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https://books.google.co.uk/books?hl=en&amp;lr=&amp;id=s-RvEAAAQBAJ&amp;oi=fnd&amp;pg=PA1&amp;dq=8+dimensions+of+wellbeing&amp;ots=wZVIQHu_9g&amp;sig=kpNatI1nZIhV56-hqHDeW1EGtjQ&amp;redir_esc=y#v=onepage&amp;q=8%20dimensions%20of%20wellbeing&amp;f=false</a:t>
            </a:r>
            <a:r>
              <a:rPr lang="en" b="1">
                <a:solidFill>
                  <a:schemeClr val="dk2"/>
                </a:solidFill>
                <a:latin typeface="Didact Gothic"/>
                <a:ea typeface="Didact Gothic"/>
                <a:cs typeface="Didact Gothic"/>
                <a:sym typeface="Didact Gothic"/>
              </a:rPr>
              <a:t> (Accessed: 17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Johnson, S.J., Blackman, D.A. and Buick, F. (2018) ‘The 70:20:10 Framework and the Transfer of Learning’, </a:t>
            </a:r>
            <a:r>
              <a:rPr lang="en" b="1" i="1">
                <a:solidFill>
                  <a:schemeClr val="dk2"/>
                </a:solidFill>
                <a:latin typeface="Didact Gothic"/>
                <a:ea typeface="Didact Gothic"/>
                <a:cs typeface="Didact Gothic"/>
                <a:sym typeface="Didact Gothic"/>
              </a:rPr>
              <a:t>Human Resource Development Quarterly</a:t>
            </a:r>
            <a:r>
              <a:rPr lang="en" b="1">
                <a:solidFill>
                  <a:schemeClr val="dk2"/>
                </a:solidFill>
                <a:latin typeface="Didact Gothic"/>
                <a:ea typeface="Didact Gothic"/>
                <a:cs typeface="Didact Gothic"/>
                <a:sym typeface="Didact Gothic"/>
              </a:rPr>
              <a:t>, 29(4), pp. 383–402. Available at: </a:t>
            </a:r>
            <a:r>
              <a:rPr lang="en"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https://doi.org/10.1002/hrdq.21330</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endParaRPr sz="1200">
              <a:solidFill>
                <a:schemeClr val="dk2"/>
              </a:solidFill>
            </a:endParaRPr>
          </a:p>
          <a:p>
            <a:pPr marL="0" lvl="0" indent="0" algn="l" rtl="0">
              <a:lnSpc>
                <a:spcPct val="150000"/>
              </a:lnSpc>
              <a:spcBef>
                <a:spcPts val="1200"/>
              </a:spcBef>
              <a:spcAft>
                <a:spcPts val="1200"/>
              </a:spcAft>
              <a:buNone/>
            </a:pPr>
            <a:endParaRPr sz="1200">
              <a:solidFill>
                <a:schemeClr val="dk2"/>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84"/>
        <p:cNvGrpSpPr/>
        <p:nvPr/>
      </p:nvGrpSpPr>
      <p:grpSpPr>
        <a:xfrm>
          <a:off x="0" y="0"/>
          <a:ext cx="0" cy="0"/>
          <a:chOff x="0" y="0"/>
          <a:chExt cx="0" cy="0"/>
        </a:xfrm>
      </p:grpSpPr>
      <p:sp>
        <p:nvSpPr>
          <p:cNvPr id="785" name="Google Shape;785;p52"/>
          <p:cNvSpPr txBox="1"/>
          <p:nvPr/>
        </p:nvSpPr>
        <p:spPr>
          <a:xfrm>
            <a:off x="-25" y="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300" b="1">
                <a:solidFill>
                  <a:schemeClr val="dk2"/>
                </a:solidFill>
                <a:latin typeface="Didact Gothic"/>
                <a:ea typeface="Didact Gothic"/>
                <a:cs typeface="Didact Gothic"/>
                <a:sym typeface="Didact Gothic"/>
              </a:rPr>
              <a:t>Jarden, A. and Roache, A. (2023) ‘What Is Wellbeing?’, </a:t>
            </a:r>
            <a:r>
              <a:rPr lang="en" sz="1300" b="1" i="1">
                <a:solidFill>
                  <a:schemeClr val="dk2"/>
                </a:solidFill>
                <a:latin typeface="Didact Gothic"/>
                <a:ea typeface="Didact Gothic"/>
                <a:cs typeface="Didact Gothic"/>
                <a:sym typeface="Didact Gothic"/>
              </a:rPr>
              <a:t>International Journal of Environmental Research and Public Health</a:t>
            </a:r>
            <a:r>
              <a:rPr lang="en" sz="1300" b="1">
                <a:solidFill>
                  <a:schemeClr val="dk2"/>
                </a:solidFill>
                <a:latin typeface="Didact Gothic"/>
                <a:ea typeface="Didact Gothic"/>
                <a:cs typeface="Didact Gothic"/>
                <a:sym typeface="Didact Gothic"/>
              </a:rPr>
              <a:t>, 20(6). Available at: </a:t>
            </a:r>
            <a:r>
              <a:rPr lang="en" sz="1300"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https://doi.org/10.3390/ijerph20065006</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Kumari, S. (2024) ‘Humanism in Education: Fostering Student-Centered Learning through Maslow’s and Rogers’ Theories’, </a:t>
            </a:r>
            <a:r>
              <a:rPr lang="en" sz="1300" b="1" i="1">
                <a:solidFill>
                  <a:schemeClr val="dk2"/>
                </a:solidFill>
                <a:latin typeface="Didact Gothic"/>
                <a:ea typeface="Didact Gothic"/>
                <a:cs typeface="Didact Gothic"/>
                <a:sym typeface="Didact Gothic"/>
              </a:rPr>
              <a:t>International Journal of Research Publication and Reviews</a:t>
            </a:r>
            <a:r>
              <a:rPr lang="en" sz="1300" b="1">
                <a:solidFill>
                  <a:schemeClr val="dk2"/>
                </a:solidFill>
                <a:latin typeface="Didact Gothic"/>
                <a:ea typeface="Didact Gothic"/>
                <a:cs typeface="Didact Gothic"/>
                <a:sym typeface="Didact Gothic"/>
              </a:rPr>
              <a:t>, 5(7), pp. 2447–2452. Available at: </a:t>
            </a:r>
            <a:r>
              <a:rPr lang="en" sz="1300"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https://doi.org/10.55248/gengpi.5.0724.1911</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Levy, H.M. (2008) ‘Meeting the Needs of All Students through Differentiated Instruction: Helping Every Child Reach and Exceed Standards’, </a:t>
            </a:r>
            <a:r>
              <a:rPr lang="en" sz="1300" b="1" i="1">
                <a:solidFill>
                  <a:schemeClr val="dk2"/>
                </a:solidFill>
                <a:latin typeface="Didact Gothic"/>
                <a:ea typeface="Didact Gothic"/>
                <a:cs typeface="Didact Gothic"/>
                <a:sym typeface="Didact Gothic"/>
              </a:rPr>
              <a:t>The Clearing House: A Journal of Educational Strategies, Issues and Ideas</a:t>
            </a:r>
            <a:r>
              <a:rPr lang="en" sz="1300" b="1">
                <a:solidFill>
                  <a:schemeClr val="dk2"/>
                </a:solidFill>
                <a:latin typeface="Didact Gothic"/>
                <a:ea typeface="Didact Gothic"/>
                <a:cs typeface="Didact Gothic"/>
                <a:sym typeface="Didact Gothic"/>
              </a:rPr>
              <a:t>, 81(4), pp. 161–164. Available at: </a:t>
            </a:r>
            <a:r>
              <a:rPr lang="en" sz="1300"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https://doi.org/10.3200/tchs.81.4.161-164</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Lester, L. </a:t>
            </a:r>
            <a:r>
              <a:rPr lang="en" sz="1300" b="1" i="1">
                <a:solidFill>
                  <a:schemeClr val="dk2"/>
                </a:solidFill>
                <a:latin typeface="Didact Gothic"/>
                <a:ea typeface="Didact Gothic"/>
                <a:cs typeface="Didact Gothic"/>
                <a:sym typeface="Didact Gothic"/>
              </a:rPr>
              <a:t>et al.</a:t>
            </a:r>
            <a:r>
              <a:rPr lang="en" sz="1300" b="1">
                <a:solidFill>
                  <a:schemeClr val="dk2"/>
                </a:solidFill>
                <a:latin typeface="Didact Gothic"/>
                <a:ea typeface="Didact Gothic"/>
                <a:cs typeface="Didact Gothic"/>
                <a:sym typeface="Didact Gothic"/>
              </a:rPr>
              <a:t> (2020) ‘A whole-school approach to promoting staff wellbeing’, </a:t>
            </a:r>
            <a:r>
              <a:rPr lang="en" sz="1300" b="1" i="1">
                <a:solidFill>
                  <a:schemeClr val="dk2"/>
                </a:solidFill>
                <a:latin typeface="Didact Gothic"/>
                <a:ea typeface="Didact Gothic"/>
                <a:cs typeface="Didact Gothic"/>
                <a:sym typeface="Didact Gothic"/>
              </a:rPr>
              <a:t>Australian Journal of Teacher Education</a:t>
            </a:r>
            <a:r>
              <a:rPr lang="en" sz="1300" b="1">
                <a:solidFill>
                  <a:schemeClr val="dk2"/>
                </a:solidFill>
                <a:latin typeface="Didact Gothic"/>
                <a:ea typeface="Didact Gothic"/>
                <a:cs typeface="Didact Gothic"/>
                <a:sym typeface="Didact Gothic"/>
              </a:rPr>
              <a:t>, 45(2). Available at: </a:t>
            </a:r>
            <a:r>
              <a:rPr lang="en" sz="1300"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https://search.informit.org/doi/abs/10.3316/informit.192217750126043</a:t>
            </a:r>
            <a:r>
              <a:rPr lang="en" sz="1300" b="1">
                <a:solidFill>
                  <a:schemeClr val="dk2"/>
                </a:solidFill>
                <a:latin typeface="Didact Gothic"/>
                <a:ea typeface="Didact Gothic"/>
                <a:cs typeface="Didact Gothic"/>
                <a:sym typeface="Didact Gothic"/>
              </a:rPr>
              <a:t> (Accessed: 23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Łukasik, I.M. (2021) ‘Student Well-Being in the Context of Erik Allardt’s Theory of Welfare and Urie Bronfenbrenner’s Ecological Systems Theory of Development’, </a:t>
            </a:r>
            <a:r>
              <a:rPr lang="en" sz="1300" b="1" i="1">
                <a:solidFill>
                  <a:schemeClr val="dk2"/>
                </a:solidFill>
                <a:latin typeface="Didact Gothic"/>
                <a:ea typeface="Didact Gothic"/>
                <a:cs typeface="Didact Gothic"/>
                <a:sym typeface="Didact Gothic"/>
              </a:rPr>
              <a:t>Przegląd Badań Edukacyjnych</a:t>
            </a:r>
            <a:r>
              <a:rPr lang="en" sz="1300" b="1">
                <a:solidFill>
                  <a:schemeClr val="dk2"/>
                </a:solidFill>
                <a:latin typeface="Didact Gothic"/>
                <a:ea typeface="Didact Gothic"/>
                <a:cs typeface="Didact Gothic"/>
                <a:sym typeface="Didact Gothic"/>
              </a:rPr>
              <a:t>, 35(2), pp. 197–212. Available at: </a:t>
            </a:r>
            <a:r>
              <a:rPr lang="en" sz="1300"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https://doi.org/10.12775/pbe.2021.039</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Montoya, A.L. and Summers, L.L. (2021) ‘8 dimensions of wellness for educators’, </a:t>
            </a:r>
            <a:r>
              <a:rPr lang="en" sz="1300" b="1" i="1">
                <a:solidFill>
                  <a:schemeClr val="dk2"/>
                </a:solidFill>
                <a:latin typeface="Didact Gothic"/>
                <a:ea typeface="Didact Gothic"/>
                <a:cs typeface="Didact Gothic"/>
                <a:sym typeface="Didact Gothic"/>
              </a:rPr>
              <a:t>The Learning Professional</a:t>
            </a:r>
            <a:r>
              <a:rPr lang="en" sz="1300" b="1">
                <a:solidFill>
                  <a:schemeClr val="dk2"/>
                </a:solidFill>
                <a:latin typeface="Didact Gothic"/>
                <a:ea typeface="Didact Gothic"/>
                <a:cs typeface="Didact Gothic"/>
                <a:sym typeface="Didact Gothic"/>
              </a:rPr>
              <a:t>, 42(1). Available at: </a:t>
            </a:r>
            <a:r>
              <a:rPr lang="en" sz="1300"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https://www.proquest.com/scholarly-journals/8-dimensions-wellness-educators/docview/2519898560/se-2?accountid=130472</a:t>
            </a:r>
            <a:r>
              <a:rPr lang="en" sz="1300" b="1">
                <a:solidFill>
                  <a:schemeClr val="dk2"/>
                </a:solidFill>
                <a:latin typeface="Didact Gothic"/>
                <a:ea typeface="Didact Gothic"/>
                <a:cs typeface="Didact Gothic"/>
                <a:sym typeface="Didact Gothic"/>
              </a:rPr>
              <a:t> (Accessed: 17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Mann, J. </a:t>
            </a:r>
            <a:r>
              <a:rPr lang="en" sz="1300" b="1" i="1">
                <a:solidFill>
                  <a:schemeClr val="dk2"/>
                </a:solidFill>
                <a:latin typeface="Didact Gothic"/>
                <a:ea typeface="Didact Gothic"/>
                <a:cs typeface="Didact Gothic"/>
                <a:sym typeface="Didact Gothic"/>
              </a:rPr>
              <a:t>et al.</a:t>
            </a:r>
            <a:r>
              <a:rPr lang="en" sz="1300" b="1">
                <a:solidFill>
                  <a:schemeClr val="dk2"/>
                </a:solidFill>
                <a:latin typeface="Didact Gothic"/>
                <a:ea typeface="Didact Gothic"/>
                <a:cs typeface="Didact Gothic"/>
                <a:sym typeface="Didact Gothic"/>
              </a:rPr>
              <a:t> (2022) ‘Getting out of the Classroom and into Nature: a Systematic Review of Nature-Specific Outdoor Learning on School Children’s Learning and Development’, </a:t>
            </a:r>
            <a:r>
              <a:rPr lang="en" sz="1300" b="1" i="1">
                <a:solidFill>
                  <a:schemeClr val="dk2"/>
                </a:solidFill>
                <a:latin typeface="Didact Gothic"/>
                <a:ea typeface="Didact Gothic"/>
                <a:cs typeface="Didact Gothic"/>
                <a:sym typeface="Didact Gothic"/>
              </a:rPr>
              <a:t>Frontiers in Public Health</a:t>
            </a:r>
            <a:r>
              <a:rPr lang="en" sz="1300" b="1">
                <a:solidFill>
                  <a:schemeClr val="dk2"/>
                </a:solidFill>
                <a:latin typeface="Didact Gothic"/>
                <a:ea typeface="Didact Gothic"/>
                <a:cs typeface="Didact Gothic"/>
                <a:sym typeface="Didact Gothic"/>
              </a:rPr>
              <a:t>, 10(10). Available at: </a:t>
            </a:r>
            <a:r>
              <a:rPr lang="en" sz="1300"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https://doi.org/10.3389/fpubh.2022.877058</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Mann, J., Gray, T. and Truong, S. (2023) ‘Does growth in the outdoors stay in the outdoors? The impact of an extended residential and outdoor learning experience on student motivation, engagement and 21st century capabilities’, </a:t>
            </a:r>
            <a:r>
              <a:rPr lang="en" sz="1300" b="1" i="1">
                <a:solidFill>
                  <a:schemeClr val="dk2"/>
                </a:solidFill>
                <a:latin typeface="Didact Gothic"/>
                <a:ea typeface="Didact Gothic"/>
                <a:cs typeface="Didact Gothic"/>
                <a:sym typeface="Didact Gothic"/>
              </a:rPr>
              <a:t>Frontiers in Psychology</a:t>
            </a:r>
            <a:r>
              <a:rPr lang="en" sz="1300" b="1">
                <a:solidFill>
                  <a:schemeClr val="dk2"/>
                </a:solidFill>
                <a:latin typeface="Didact Gothic"/>
                <a:ea typeface="Didact Gothic"/>
                <a:cs typeface="Didact Gothic"/>
                <a:sym typeface="Didact Gothic"/>
              </a:rPr>
              <a:t>, 14. Available at: </a:t>
            </a:r>
            <a:r>
              <a:rPr lang="en" sz="1300"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https://doi.org/10.3389/fpsyg.2023.1102610</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McLeod, S. (2025) </a:t>
            </a:r>
            <a:r>
              <a:rPr lang="en" sz="1300" b="1" i="1">
                <a:solidFill>
                  <a:schemeClr val="dk2"/>
                </a:solidFill>
                <a:latin typeface="Didact Gothic"/>
                <a:ea typeface="Didact Gothic"/>
                <a:cs typeface="Didact Gothic"/>
                <a:sym typeface="Didact Gothic"/>
              </a:rPr>
              <a:t>Albert Bandura’s Social Learning Theory</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Simply Psychology</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11">
                  <a:extLst>
                    <a:ext uri="{A12FA001-AC4F-418D-AE19-62706E023703}">
                      <ahyp:hlinkClr xmlns:ahyp="http://schemas.microsoft.com/office/drawing/2018/hyperlinkcolor" val="tx"/>
                    </a:ext>
                  </a:extLst>
                </a:hlinkClick>
              </a:rPr>
              <a:t>https://www.simplypsychology.org/bandura.html</a:t>
            </a:r>
            <a:r>
              <a:rPr lang="en" sz="1300" b="1">
                <a:solidFill>
                  <a:schemeClr val="dk2"/>
                </a:solidFill>
                <a:latin typeface="Didact Gothic"/>
                <a:ea typeface="Didact Gothic"/>
                <a:cs typeface="Didact Gothic"/>
                <a:sym typeface="Didact Gothic"/>
              </a:rPr>
              <a:t> (Accessed: 25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endParaRPr sz="1300" b="1">
              <a:solidFill>
                <a:schemeClr val="dk2"/>
              </a:solidFill>
              <a:latin typeface="Didact Gothic"/>
              <a:ea typeface="Didact Gothic"/>
              <a:cs typeface="Didact Gothic"/>
              <a:sym typeface="Didact Gothic"/>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789"/>
        <p:cNvGrpSpPr/>
        <p:nvPr/>
      </p:nvGrpSpPr>
      <p:grpSpPr>
        <a:xfrm>
          <a:off x="0" y="0"/>
          <a:ext cx="0" cy="0"/>
          <a:chOff x="0" y="0"/>
          <a:chExt cx="0" cy="0"/>
        </a:xfrm>
      </p:grpSpPr>
      <p:sp>
        <p:nvSpPr>
          <p:cNvPr id="790" name="Google Shape;790;p53"/>
          <p:cNvSpPr txBox="1"/>
          <p:nvPr/>
        </p:nvSpPr>
        <p:spPr>
          <a:xfrm>
            <a:off x="0" y="-75"/>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Newport City Council (2024) </a:t>
            </a:r>
            <a:r>
              <a:rPr lang="en" b="1" i="1">
                <a:solidFill>
                  <a:schemeClr val="dk2"/>
                </a:solidFill>
                <a:latin typeface="Didact Gothic"/>
                <a:ea typeface="Didact Gothic"/>
                <a:cs typeface="Didact Gothic"/>
                <a:sym typeface="Didact Gothic"/>
              </a:rPr>
              <a:t>Individual Development Plan</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Newport.gov.uk</a:t>
            </a:r>
            <a:r>
              <a:rPr lang="en" b="1">
                <a:solidFill>
                  <a:schemeClr val="dk2"/>
                </a:solidFill>
                <a:latin typeface="Didact Gothic"/>
                <a:ea typeface="Didact Gothic"/>
                <a:cs typeface="Didact Gothic"/>
                <a:sym typeface="Didact Gothic"/>
              </a:rPr>
              <a:t>. Newport City Council. Available at: </a:t>
            </a:r>
            <a:r>
              <a:rPr lang="en"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https://www.newport.gov.uk/schools-and-learning/support-schools/additional-learning-needs-aln/individual-development-plan</a:t>
            </a:r>
            <a:r>
              <a:rPr lang="en" b="1">
                <a:solidFill>
                  <a:schemeClr val="dk2"/>
                </a:solidFill>
                <a:latin typeface="Didact Gothic"/>
                <a:ea typeface="Didact Gothic"/>
                <a:cs typeface="Didact Gothic"/>
                <a:sym typeface="Didact Gothic"/>
              </a:rPr>
              <a:t> (Accessed: 16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Ohrtman, M. and Heltner, E. (2019) </a:t>
            </a:r>
            <a:r>
              <a:rPr lang="en" b="1" i="1">
                <a:solidFill>
                  <a:schemeClr val="dk2"/>
                </a:solidFill>
                <a:latin typeface="Didact Gothic"/>
                <a:ea typeface="Didact Gothic"/>
                <a:cs typeface="Didact Gothic"/>
                <a:sym typeface="Didact Gothic"/>
              </a:rPr>
              <a:t>Contemporary case studies in school counseling</a:t>
            </a:r>
            <a:r>
              <a:rPr lang="en" b="1">
                <a:solidFill>
                  <a:schemeClr val="dk2"/>
                </a:solidFill>
                <a:latin typeface="Didact Gothic"/>
                <a:ea typeface="Didact Gothic"/>
                <a:cs typeface="Didact Gothic"/>
                <a:sym typeface="Didact Gothic"/>
              </a:rPr>
              <a:t>. Rowman &amp; Littlefield. Available at: </a:t>
            </a:r>
            <a:r>
              <a:rPr lang="en"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https://books.google.co.uk/books?hl=en&amp;lr=&amp;id=qiCgDwAAQBAJ&amp;oi=fnd&amp;pg=PA1&amp;dq=maslow+humanistic+theory&amp;ots=7PsNgHtY0k&amp;sig=AOQdT5SLG8QaTQHaV-lwaq1KhDg&amp;redir_esc=y#v=onepage&amp;q=maslow%20humanistic%20theory&amp;f=false</a:t>
            </a:r>
            <a:r>
              <a:rPr lang="en" b="1">
                <a:solidFill>
                  <a:schemeClr val="dk2"/>
                </a:solidFill>
                <a:latin typeface="Didact Gothic"/>
                <a:ea typeface="Didact Gothic"/>
                <a:cs typeface="Didact Gothic"/>
                <a:sym typeface="Didact Gothic"/>
              </a:rPr>
              <a:t> (Accessed: 1 March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Prince, M.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(2007) ‘No Health without Mental Health’, </a:t>
            </a:r>
            <a:r>
              <a:rPr lang="en" b="1" i="1">
                <a:solidFill>
                  <a:schemeClr val="dk2"/>
                </a:solidFill>
                <a:latin typeface="Didact Gothic"/>
                <a:ea typeface="Didact Gothic"/>
                <a:cs typeface="Didact Gothic"/>
                <a:sym typeface="Didact Gothic"/>
              </a:rPr>
              <a:t>The Lancet</a:t>
            </a:r>
            <a:r>
              <a:rPr lang="en" b="1">
                <a:solidFill>
                  <a:schemeClr val="dk2"/>
                </a:solidFill>
                <a:latin typeface="Didact Gothic"/>
                <a:ea typeface="Didact Gothic"/>
                <a:cs typeface="Didact Gothic"/>
                <a:sym typeface="Didact Gothic"/>
              </a:rPr>
              <a:t>, 370(9590), pp. 859–877. Available at: </a:t>
            </a:r>
            <a:r>
              <a:rPr lang="en"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https://doi.org/10.1016/S0140-6736(07)61238-0</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Pampaka, M., Williams, J. and Homer, M. (2016) ‘Is the educational “what works” agenda working? Critical methodological developments’, </a:t>
            </a:r>
            <a:r>
              <a:rPr lang="en" b="1" i="1">
                <a:solidFill>
                  <a:schemeClr val="dk2"/>
                </a:solidFill>
                <a:latin typeface="Didact Gothic"/>
                <a:ea typeface="Didact Gothic"/>
                <a:cs typeface="Didact Gothic"/>
                <a:sym typeface="Didact Gothic"/>
              </a:rPr>
              <a:t>International Journal of Research &amp; Method in Education</a:t>
            </a:r>
            <a:r>
              <a:rPr lang="en" b="1">
                <a:solidFill>
                  <a:schemeClr val="dk2"/>
                </a:solidFill>
                <a:latin typeface="Didact Gothic"/>
                <a:ea typeface="Didact Gothic"/>
                <a:cs typeface="Didact Gothic"/>
                <a:sym typeface="Didact Gothic"/>
              </a:rPr>
              <a:t>, 39(3), pp. 231–236. Available at: </a:t>
            </a:r>
            <a:r>
              <a:rPr lang="en"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https://doi.org/10.1080/1743727x.2016.1170476</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Parker, R., Thomsen, B.S. and Berry, A. (2022) ‘Learning through Play at School – a Framework for Policy and Practice’, </a:t>
            </a:r>
            <a:r>
              <a:rPr lang="en" b="1" i="1">
                <a:solidFill>
                  <a:schemeClr val="dk2"/>
                </a:solidFill>
                <a:latin typeface="Didact Gothic"/>
                <a:ea typeface="Didact Gothic"/>
                <a:cs typeface="Didact Gothic"/>
                <a:sym typeface="Didact Gothic"/>
              </a:rPr>
              <a:t>Frontiers in Education</a:t>
            </a:r>
            <a:r>
              <a:rPr lang="en" b="1">
                <a:solidFill>
                  <a:schemeClr val="dk2"/>
                </a:solidFill>
                <a:latin typeface="Didact Gothic"/>
                <a:ea typeface="Didact Gothic"/>
                <a:cs typeface="Didact Gothic"/>
                <a:sym typeface="Didact Gothic"/>
              </a:rPr>
              <a:t>, 7(1), pp. 1–12. Available at: </a:t>
            </a:r>
            <a:r>
              <a:rPr lang="en"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https://doi.org/10.3389/feduc.2022.751801</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Rustin, M. (2004) ‘Learning from the Victoria Climbie inquiry’, </a:t>
            </a:r>
            <a:r>
              <a:rPr lang="en" b="1" i="1">
                <a:solidFill>
                  <a:schemeClr val="dk2"/>
                </a:solidFill>
                <a:latin typeface="Didact Gothic"/>
                <a:ea typeface="Didact Gothic"/>
                <a:cs typeface="Didact Gothic"/>
                <a:sym typeface="Didact Gothic"/>
              </a:rPr>
              <a:t>Journal of Social Work Practice</a:t>
            </a:r>
            <a:r>
              <a:rPr lang="en" b="1">
                <a:solidFill>
                  <a:schemeClr val="dk2"/>
                </a:solidFill>
                <a:latin typeface="Didact Gothic"/>
                <a:ea typeface="Didact Gothic"/>
                <a:cs typeface="Didact Gothic"/>
                <a:sym typeface="Didact Gothic"/>
              </a:rPr>
              <a:t>, 18(1), pp. 9–18. Available at: </a:t>
            </a:r>
            <a:r>
              <a:rPr lang="en"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https://doi.org/10.1080/0265053032000183679</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Riedel, R.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(2020) ‘Quality Learning and Positive Education Practice: the Student Experience of Learning in a School-Wide Approach to Positive Education’, </a:t>
            </a:r>
            <a:r>
              <a:rPr lang="en" b="1" i="1">
                <a:solidFill>
                  <a:schemeClr val="dk2"/>
                </a:solidFill>
                <a:latin typeface="Didact Gothic"/>
                <a:ea typeface="Didact Gothic"/>
                <a:cs typeface="Didact Gothic"/>
                <a:sym typeface="Didact Gothic"/>
              </a:rPr>
              <a:t>International Journal of Applied Positive Psychology</a:t>
            </a:r>
            <a:r>
              <a:rPr lang="en" b="1">
                <a:solidFill>
                  <a:schemeClr val="dk2"/>
                </a:solidFill>
                <a:latin typeface="Didact Gothic"/>
                <a:ea typeface="Didact Gothic"/>
                <a:cs typeface="Didact Gothic"/>
                <a:sym typeface="Didact Gothic"/>
              </a:rPr>
              <a:t>, 5(1-2), pp. 53–75. Available at: </a:t>
            </a:r>
            <a:r>
              <a:rPr lang="en"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https://doi.org/10.1007/s41042-020-00029-5</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r>
              <a:rPr lang="en" b="1">
                <a:solidFill>
                  <a:schemeClr val="dk2"/>
                </a:solidFill>
                <a:latin typeface="Didact Gothic"/>
                <a:ea typeface="Didact Gothic"/>
                <a:cs typeface="Didact Gothic"/>
                <a:sym typeface="Didact Gothic"/>
              </a:rPr>
              <a:t>Rumjaun, A. and Narod, F. (2025) </a:t>
            </a:r>
            <a:r>
              <a:rPr lang="en" b="1" i="1">
                <a:solidFill>
                  <a:schemeClr val="dk2"/>
                </a:solidFill>
                <a:latin typeface="Didact Gothic"/>
                <a:ea typeface="Didact Gothic"/>
                <a:cs typeface="Didact Gothic"/>
                <a:sym typeface="Didact Gothic"/>
              </a:rPr>
              <a:t>Science Education in Theory and Practice</a:t>
            </a:r>
            <a:r>
              <a:rPr lang="en" b="1">
                <a:solidFill>
                  <a:schemeClr val="dk2"/>
                </a:solidFill>
                <a:latin typeface="Didact Gothic"/>
                <a:ea typeface="Didact Gothic"/>
                <a:cs typeface="Didact Gothic"/>
                <a:sym typeface="Didact Gothic"/>
              </a:rPr>
              <a:t>. 2nd edition, </a:t>
            </a:r>
            <a:r>
              <a:rPr lang="en" b="1" i="1">
                <a:solidFill>
                  <a:schemeClr val="dk2"/>
                </a:solidFill>
                <a:latin typeface="Didact Gothic"/>
                <a:ea typeface="Didact Gothic"/>
                <a:cs typeface="Didact Gothic"/>
                <a:sym typeface="Didact Gothic"/>
              </a:rPr>
              <a:t>Springer texts in education</a:t>
            </a:r>
            <a:r>
              <a:rPr lang="en" b="1">
                <a:solidFill>
                  <a:schemeClr val="dk2"/>
                </a:solidFill>
                <a:latin typeface="Didact Gothic"/>
                <a:ea typeface="Didact Gothic"/>
                <a:cs typeface="Didact Gothic"/>
                <a:sym typeface="Didact Gothic"/>
              </a:rPr>
              <a:t>. 2nd edition. Edited by B. Akpan and T.J. Kennedy. Springer International Publishing. Available at: </a:t>
            </a:r>
            <a:r>
              <a:rPr lang="en"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https://doi.org/10.1007/978-3-031-81351-1</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794"/>
        <p:cNvGrpSpPr/>
        <p:nvPr/>
      </p:nvGrpSpPr>
      <p:grpSpPr>
        <a:xfrm>
          <a:off x="0" y="0"/>
          <a:ext cx="0" cy="0"/>
          <a:chOff x="0" y="0"/>
          <a:chExt cx="0" cy="0"/>
        </a:xfrm>
      </p:grpSpPr>
      <p:sp>
        <p:nvSpPr>
          <p:cNvPr id="795" name="Google Shape;795;p54"/>
          <p:cNvSpPr txBox="1"/>
          <p:nvPr/>
        </p:nvSpPr>
        <p:spPr>
          <a:xfrm>
            <a:off x="-100" y="0"/>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b="1">
                <a:solidFill>
                  <a:schemeClr val="dk2"/>
                </a:solidFill>
                <a:latin typeface="Didact Gothic"/>
                <a:ea typeface="Didact Gothic"/>
                <a:cs typeface="Didact Gothic"/>
                <a:sym typeface="Didact Gothic"/>
              </a:rPr>
              <a:t>Scott, W.A. (1958) ‘Research definitions of mental health and mental illness’, </a:t>
            </a:r>
            <a:r>
              <a:rPr lang="en" b="1" i="1">
                <a:solidFill>
                  <a:schemeClr val="dk2"/>
                </a:solidFill>
                <a:latin typeface="Didact Gothic"/>
                <a:ea typeface="Didact Gothic"/>
                <a:cs typeface="Didact Gothic"/>
                <a:sym typeface="Didact Gothic"/>
              </a:rPr>
              <a:t>Psychological Bulletin</a:t>
            </a:r>
            <a:r>
              <a:rPr lang="en" b="1">
                <a:solidFill>
                  <a:schemeClr val="dk2"/>
                </a:solidFill>
                <a:latin typeface="Didact Gothic"/>
                <a:ea typeface="Didact Gothic"/>
                <a:cs typeface="Didact Gothic"/>
                <a:sym typeface="Didact Gothic"/>
              </a:rPr>
              <a:t>, 55(1). Available at: </a:t>
            </a:r>
            <a:r>
              <a:rPr lang="en"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https://research-ebsco-com.uwtsd.idm.oclc.org/c/onvpsy/viewer/pdf/bxzz6xlm55?route=details</a:t>
            </a:r>
            <a:r>
              <a:rPr lang="en" b="1">
                <a:solidFill>
                  <a:schemeClr val="dk2"/>
                </a:solidFill>
                <a:latin typeface="Didact Gothic"/>
                <a:ea typeface="Didact Gothic"/>
                <a:cs typeface="Didact Gothic"/>
                <a:sym typeface="Didact Gothic"/>
              </a:rPr>
              <a:t> (Accessed: 19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Slavin, R.E. (2004) ‘Education Research Can and Must Address “What Works” Questions’, </a:t>
            </a:r>
            <a:r>
              <a:rPr lang="en" b="1" i="1">
                <a:solidFill>
                  <a:schemeClr val="dk2"/>
                </a:solidFill>
                <a:latin typeface="Didact Gothic"/>
                <a:ea typeface="Didact Gothic"/>
                <a:cs typeface="Didact Gothic"/>
                <a:sym typeface="Didact Gothic"/>
              </a:rPr>
              <a:t>Educational Researcher</a:t>
            </a:r>
            <a:r>
              <a:rPr lang="en" b="1">
                <a:solidFill>
                  <a:schemeClr val="dk2"/>
                </a:solidFill>
                <a:latin typeface="Didact Gothic"/>
                <a:ea typeface="Didact Gothic"/>
                <a:cs typeface="Didact Gothic"/>
                <a:sym typeface="Didact Gothic"/>
              </a:rPr>
              <a:t>, 33(1), pp. 27–28. Available at: </a:t>
            </a:r>
            <a:r>
              <a:rPr lang="en"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https://doi.org/10.2307/3699841</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Spratt, J. </a:t>
            </a:r>
            <a:r>
              <a:rPr lang="en" b="1" i="1">
                <a:solidFill>
                  <a:schemeClr val="dk2"/>
                </a:solidFill>
                <a:latin typeface="Didact Gothic"/>
                <a:ea typeface="Didact Gothic"/>
                <a:cs typeface="Didact Gothic"/>
                <a:sym typeface="Didact Gothic"/>
              </a:rPr>
              <a:t>et al.</a:t>
            </a:r>
            <a:r>
              <a:rPr lang="en" b="1">
                <a:solidFill>
                  <a:schemeClr val="dk2"/>
                </a:solidFill>
                <a:latin typeface="Didact Gothic"/>
                <a:ea typeface="Didact Gothic"/>
                <a:cs typeface="Didact Gothic"/>
                <a:sym typeface="Didact Gothic"/>
              </a:rPr>
              <a:t> (2006) ‘“Part of Who we are as a School Should Include Responsibility for Well-Being”: Links between the School Environment, Mental Health and Behaviour’, </a:t>
            </a:r>
            <a:r>
              <a:rPr lang="en" b="1" i="1">
                <a:solidFill>
                  <a:schemeClr val="dk2"/>
                </a:solidFill>
                <a:latin typeface="Didact Gothic"/>
                <a:ea typeface="Didact Gothic"/>
                <a:cs typeface="Didact Gothic"/>
                <a:sym typeface="Didact Gothic"/>
              </a:rPr>
              <a:t>Pastoral Care in Education</a:t>
            </a:r>
            <a:r>
              <a:rPr lang="en" b="1">
                <a:solidFill>
                  <a:schemeClr val="dk2"/>
                </a:solidFill>
                <a:latin typeface="Didact Gothic"/>
                <a:ea typeface="Didact Gothic"/>
                <a:cs typeface="Didact Gothic"/>
                <a:sym typeface="Didact Gothic"/>
              </a:rPr>
              <a:t>, 24(3), pp. 14–21. Available at: </a:t>
            </a:r>
            <a:r>
              <a:rPr lang="en"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https://doi.org/10.1111/j.1468-0122.2006.00374.x</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Shahmohammadi, N. (2014) ‘Review on the Impact of Teachers’ Behaviour on Students’ Self-regulation’, </a:t>
            </a:r>
            <a:r>
              <a:rPr lang="en" b="1" i="1">
                <a:solidFill>
                  <a:schemeClr val="dk2"/>
                </a:solidFill>
                <a:latin typeface="Didact Gothic"/>
                <a:ea typeface="Didact Gothic"/>
                <a:cs typeface="Didact Gothic"/>
                <a:sym typeface="Didact Gothic"/>
              </a:rPr>
              <a:t>Procedia - Social and Behavioral Sciences</a:t>
            </a:r>
            <a:r>
              <a:rPr lang="en" b="1">
                <a:solidFill>
                  <a:schemeClr val="dk2"/>
                </a:solidFill>
                <a:latin typeface="Didact Gothic"/>
                <a:ea typeface="Didact Gothic"/>
                <a:cs typeface="Didact Gothic"/>
                <a:sym typeface="Didact Gothic"/>
              </a:rPr>
              <a:t>, 114(10), pp. 130–135. Available at: </a:t>
            </a:r>
            <a:r>
              <a:rPr lang="en"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https://doi.org/10.1016/j.sbspro.2013.12.672</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Spratt, J. (2016) ‘Childhood wellbeing: what role for education?’, </a:t>
            </a:r>
            <a:r>
              <a:rPr lang="en" b="1" i="1">
                <a:solidFill>
                  <a:schemeClr val="dk2"/>
                </a:solidFill>
                <a:latin typeface="Didact Gothic"/>
                <a:ea typeface="Didact Gothic"/>
                <a:cs typeface="Didact Gothic"/>
                <a:sym typeface="Didact Gothic"/>
              </a:rPr>
              <a:t>British Educational Research Journal</a:t>
            </a:r>
            <a:r>
              <a:rPr lang="en" b="1">
                <a:solidFill>
                  <a:schemeClr val="dk2"/>
                </a:solidFill>
                <a:latin typeface="Didact Gothic"/>
                <a:ea typeface="Didact Gothic"/>
                <a:cs typeface="Didact Gothic"/>
                <a:sym typeface="Didact Gothic"/>
              </a:rPr>
              <a:t>, 42(2), pp. 223–239. Available at: </a:t>
            </a:r>
            <a:r>
              <a:rPr lang="en"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https://www.jstor.org/stable/24808365</a:t>
            </a:r>
            <a:r>
              <a:rPr lang="en" b="1">
                <a:solidFill>
                  <a:schemeClr val="dk2"/>
                </a:solidFill>
                <a:latin typeface="Didact Gothic"/>
                <a:ea typeface="Didact Gothic"/>
                <a:cs typeface="Didact Gothic"/>
                <a:sym typeface="Didact Gothic"/>
              </a:rPr>
              <a:t> (Accessed: 14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Stoewen, D.L. (2017) ‘Dimensions of wellness: Change your habits, change your life’, </a:t>
            </a:r>
            <a:r>
              <a:rPr lang="en" b="1" i="1">
                <a:solidFill>
                  <a:schemeClr val="dk2"/>
                </a:solidFill>
                <a:latin typeface="Didact Gothic"/>
                <a:ea typeface="Didact Gothic"/>
                <a:cs typeface="Didact Gothic"/>
                <a:sym typeface="Didact Gothic"/>
              </a:rPr>
              <a:t>The Canadian Veterinary Journal</a:t>
            </a:r>
            <a:r>
              <a:rPr lang="en" b="1">
                <a:solidFill>
                  <a:schemeClr val="dk2"/>
                </a:solidFill>
                <a:latin typeface="Didact Gothic"/>
                <a:ea typeface="Didact Gothic"/>
                <a:cs typeface="Didact Gothic"/>
                <a:sym typeface="Didact Gothic"/>
              </a:rPr>
              <a:t>, 58(8), p. 861. Available at: </a:t>
            </a:r>
            <a:r>
              <a:rPr lang="en"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https://pmc.ncbi.nlm.nih.gov/articles/PMC5508938/</a:t>
            </a:r>
            <a:r>
              <a:rPr lang="en" b="1">
                <a:solidFill>
                  <a:schemeClr val="dk2"/>
                </a:solidFill>
                <a:latin typeface="Didact Gothic"/>
                <a:ea typeface="Didact Gothic"/>
                <a:cs typeface="Didact Gothic"/>
                <a:sym typeface="Didact Gothic"/>
              </a:rPr>
              <a:t> (Accessed: 18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Smedley, S. and Hoskins, K. (2020) ‘Finding a place for Froebel’s theories: early years practitioners’ understanding and enactment of learning through play’, </a:t>
            </a:r>
            <a:r>
              <a:rPr lang="en" b="1" i="1">
                <a:solidFill>
                  <a:schemeClr val="dk2"/>
                </a:solidFill>
                <a:latin typeface="Didact Gothic"/>
                <a:ea typeface="Didact Gothic"/>
                <a:cs typeface="Didact Gothic"/>
                <a:sym typeface="Didact Gothic"/>
              </a:rPr>
              <a:t>Early Child Development and Care</a:t>
            </a:r>
            <a:r>
              <a:rPr lang="en" b="1">
                <a:solidFill>
                  <a:schemeClr val="dk2"/>
                </a:solidFill>
                <a:latin typeface="Didact Gothic"/>
                <a:ea typeface="Didact Gothic"/>
                <a:cs typeface="Didact Gothic"/>
                <a:sym typeface="Didact Gothic"/>
              </a:rPr>
              <a:t>, 190(8), pp. 1–13. Available at: </a:t>
            </a:r>
            <a:r>
              <a:rPr lang="en"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https://doi.org/10.1080/03004430.2018.1525706</a:t>
            </a:r>
            <a:r>
              <a:rPr lang="en" b="1">
                <a:solidFill>
                  <a:schemeClr val="dk2"/>
                </a:solidFill>
                <a:latin typeface="Didact Gothic"/>
                <a:ea typeface="Didact Gothic"/>
                <a:cs typeface="Didact Gothic"/>
                <a:sym typeface="Didact Gothic"/>
              </a:rPr>
              <a:t>.</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sfrancis (2024) </a:t>
            </a:r>
            <a:r>
              <a:rPr lang="en" b="1" i="1">
                <a:solidFill>
                  <a:schemeClr val="dk2"/>
                </a:solidFill>
                <a:latin typeface="Didact Gothic"/>
                <a:ea typeface="Didact Gothic"/>
                <a:cs typeface="Didact Gothic"/>
                <a:sym typeface="Didact Gothic"/>
              </a:rPr>
              <a:t>11 Outdoor Learning Activities and Ideas Across the Curriculum</a:t>
            </a:r>
            <a:r>
              <a:rPr lang="en" b="1">
                <a:solidFill>
                  <a:schemeClr val="dk2"/>
                </a:solidFill>
                <a:latin typeface="Didact Gothic"/>
                <a:ea typeface="Didact Gothic"/>
                <a:cs typeface="Didact Gothic"/>
                <a:sym typeface="Didact Gothic"/>
              </a:rPr>
              <a:t>, </a:t>
            </a:r>
            <a:r>
              <a:rPr lang="en" b="1" i="1">
                <a:solidFill>
                  <a:schemeClr val="dk2"/>
                </a:solidFill>
                <a:latin typeface="Didact Gothic"/>
                <a:ea typeface="Didact Gothic"/>
                <a:cs typeface="Didact Gothic"/>
                <a:sym typeface="Didact Gothic"/>
              </a:rPr>
              <a:t>World of Education Int</a:t>
            </a:r>
            <a:r>
              <a:rPr lang="en" b="1">
                <a:solidFill>
                  <a:schemeClr val="dk2"/>
                </a:solidFill>
                <a:latin typeface="Didact Gothic"/>
                <a:ea typeface="Didact Gothic"/>
                <a:cs typeface="Didact Gothic"/>
                <a:sym typeface="Didact Gothic"/>
              </a:rPr>
              <a:t>. Available at: </a:t>
            </a:r>
            <a:r>
              <a:rPr lang="en"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https://worldofeducation.tts-international.com/11-outdoor-learning-activities-and-ideas-across-the-curriculum/</a:t>
            </a:r>
            <a:r>
              <a:rPr lang="en" b="1">
                <a:solidFill>
                  <a:schemeClr val="dk2"/>
                </a:solidFill>
                <a:latin typeface="Didact Gothic"/>
                <a:ea typeface="Didact Gothic"/>
                <a:cs typeface="Didact Gothic"/>
                <a:sym typeface="Didact Gothic"/>
              </a:rPr>
              <a:t> (Accessed: 15 February 2026).</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b="1">
                <a:solidFill>
                  <a:schemeClr val="dk2"/>
                </a:solidFill>
                <a:latin typeface="Didact Gothic"/>
                <a:ea typeface="Didact Gothic"/>
                <a:cs typeface="Didact Gothic"/>
                <a:sym typeface="Didact Gothic"/>
              </a:rPr>
              <a:t>Tovey, H. (2017) </a:t>
            </a:r>
            <a:r>
              <a:rPr lang="en" b="1" i="1">
                <a:solidFill>
                  <a:schemeClr val="dk2"/>
                </a:solidFill>
                <a:latin typeface="Didact Gothic"/>
                <a:ea typeface="Didact Gothic"/>
                <a:cs typeface="Didact Gothic"/>
                <a:sym typeface="Didact Gothic"/>
              </a:rPr>
              <a:t>Bringing the Froebel approach to your early years practice</a:t>
            </a:r>
            <a:r>
              <a:rPr lang="en" b="1">
                <a:solidFill>
                  <a:schemeClr val="dk2"/>
                </a:solidFill>
                <a:latin typeface="Didact Gothic"/>
                <a:ea typeface="Didact Gothic"/>
                <a:cs typeface="Didact Gothic"/>
                <a:sym typeface="Didact Gothic"/>
              </a:rPr>
              <a:t>. 2nd edition. Routledge, Taylor &amp; Francis Group.</a:t>
            </a:r>
            <a:endParaRPr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1200"/>
              </a:spcAft>
              <a:buNone/>
            </a:pPr>
            <a:endParaRPr sz="1200">
              <a:solidFill>
                <a:schemeClr val="dk2"/>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799"/>
        <p:cNvGrpSpPr/>
        <p:nvPr/>
      </p:nvGrpSpPr>
      <p:grpSpPr>
        <a:xfrm>
          <a:off x="0" y="0"/>
          <a:ext cx="0" cy="0"/>
          <a:chOff x="0" y="0"/>
          <a:chExt cx="0" cy="0"/>
        </a:xfrm>
      </p:grpSpPr>
      <p:sp>
        <p:nvSpPr>
          <p:cNvPr id="800" name="Google Shape;800;p55"/>
          <p:cNvSpPr txBox="1"/>
          <p:nvPr/>
        </p:nvSpPr>
        <p:spPr>
          <a:xfrm>
            <a:off x="0" y="-75"/>
            <a:ext cx="12192000" cy="6858000"/>
          </a:xfrm>
          <a:prstGeom prst="rect">
            <a:avLst/>
          </a:prstGeom>
          <a:solidFill>
            <a:schemeClr val="lt1"/>
          </a:solid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2"/>
              </a:buClr>
              <a:buSzPts val="1100"/>
              <a:buFont typeface="Arial"/>
              <a:buNone/>
            </a:pPr>
            <a:r>
              <a:rPr lang="en" sz="1300" b="1">
                <a:solidFill>
                  <a:schemeClr val="dk2"/>
                </a:solidFill>
                <a:latin typeface="Didact Gothic"/>
                <a:ea typeface="Didact Gothic"/>
                <a:cs typeface="Didact Gothic"/>
                <a:sym typeface="Didact Gothic"/>
              </a:rPr>
              <a:t>University of Pennsylvania (2024) </a:t>
            </a:r>
            <a:r>
              <a:rPr lang="en" sz="1300" b="1" i="1">
                <a:solidFill>
                  <a:schemeClr val="dk2"/>
                </a:solidFill>
                <a:latin typeface="Didact Gothic"/>
                <a:ea typeface="Didact Gothic"/>
                <a:cs typeface="Didact Gothic"/>
                <a:sym typeface="Didact Gothic"/>
              </a:rPr>
              <a:t>PERMA</a:t>
            </a:r>
            <a:r>
              <a:rPr lang="en" sz="1300" b="1" i="1" baseline="30000">
                <a:solidFill>
                  <a:schemeClr val="dk2"/>
                </a:solidFill>
                <a:latin typeface="Didact Gothic"/>
                <a:ea typeface="Didact Gothic"/>
                <a:cs typeface="Didact Gothic"/>
                <a:sym typeface="Didact Gothic"/>
              </a:rPr>
              <a:t>TM</a:t>
            </a:r>
            <a:r>
              <a:rPr lang="en" sz="1300" b="1" i="1">
                <a:solidFill>
                  <a:schemeClr val="dk2"/>
                </a:solidFill>
                <a:latin typeface="Didact Gothic"/>
                <a:ea typeface="Didact Gothic"/>
                <a:cs typeface="Didact Gothic"/>
                <a:sym typeface="Didact Gothic"/>
              </a:rPr>
              <a:t> Theory of Well-Being and PERMA</a:t>
            </a:r>
            <a:r>
              <a:rPr lang="en" sz="1300" b="1" i="1" baseline="30000">
                <a:solidFill>
                  <a:schemeClr val="dk2"/>
                </a:solidFill>
                <a:latin typeface="Didact Gothic"/>
                <a:ea typeface="Didact Gothic"/>
                <a:cs typeface="Didact Gothic"/>
                <a:sym typeface="Didact Gothic"/>
              </a:rPr>
              <a:t>TM</a:t>
            </a:r>
            <a:r>
              <a:rPr lang="en" sz="1300" b="1" i="1">
                <a:solidFill>
                  <a:schemeClr val="dk2"/>
                </a:solidFill>
                <a:latin typeface="Didact Gothic"/>
                <a:ea typeface="Didact Gothic"/>
                <a:cs typeface="Didact Gothic"/>
                <a:sym typeface="Didact Gothic"/>
              </a:rPr>
              <a:t> Workshops | Positive Psychology Center</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Upenn.edu</a:t>
            </a:r>
            <a:r>
              <a:rPr lang="en" sz="1300" b="1">
                <a:solidFill>
                  <a:schemeClr val="dk2"/>
                </a:solidFill>
                <a:latin typeface="Didact Gothic"/>
                <a:ea typeface="Didact Gothic"/>
                <a:cs typeface="Didact Gothic"/>
                <a:sym typeface="Didact Gothic"/>
              </a:rPr>
              <a:t>. University of Pennsylvania . Available at: </a:t>
            </a:r>
            <a:r>
              <a:rPr lang="en" sz="1300" b="1" u="sng">
                <a:solidFill>
                  <a:srgbClr val="0000FF"/>
                </a:solid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https://ppc.sas.upenn.edu/learn-more/perma-theory-well-being-and-perma-workshops</a:t>
            </a:r>
            <a:r>
              <a:rPr lang="en" sz="1300" b="1">
                <a:solidFill>
                  <a:schemeClr val="dk2"/>
                </a:solidFill>
                <a:latin typeface="Didact Gothic"/>
                <a:ea typeface="Didact Gothic"/>
                <a:cs typeface="Didact Gothic"/>
                <a:sym typeface="Didact Gothic"/>
              </a:rPr>
              <a:t> (Accessed: 25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Vaillant, G.E. (2012) ‘Positive mental health: is there a cross-cultural definition?’, </a:t>
            </a:r>
            <a:r>
              <a:rPr lang="en" sz="1300" b="1" i="1">
                <a:solidFill>
                  <a:schemeClr val="dk2"/>
                </a:solidFill>
                <a:latin typeface="Didact Gothic"/>
                <a:ea typeface="Didact Gothic"/>
                <a:cs typeface="Didact Gothic"/>
                <a:sym typeface="Didact Gothic"/>
              </a:rPr>
              <a:t>World Psychiatry</a:t>
            </a:r>
            <a:r>
              <a:rPr lang="en" sz="1300" b="1">
                <a:solidFill>
                  <a:schemeClr val="dk2"/>
                </a:solidFill>
                <a:latin typeface="Didact Gothic"/>
                <a:ea typeface="Didact Gothic"/>
                <a:cs typeface="Didact Gothic"/>
                <a:sym typeface="Didact Gothic"/>
              </a:rPr>
              <a:t>, 11(2), pp. 93–99. Available at: </a:t>
            </a:r>
            <a:r>
              <a:rPr lang="en" sz="1300" b="1" u="sng">
                <a:solidFill>
                  <a:srgbClr val="0000FF"/>
                </a:solid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https://doi.org/10.1016/j.wpsyc.2012.05.006</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Wallace, G.R. (1994) </a:t>
            </a:r>
            <a:r>
              <a:rPr lang="en" sz="1300" b="1" i="1">
                <a:solidFill>
                  <a:schemeClr val="dk2"/>
                </a:solidFill>
                <a:latin typeface="Didact Gothic"/>
                <a:ea typeface="Didact Gothic"/>
                <a:cs typeface="Didact Gothic"/>
                <a:sym typeface="Didact Gothic"/>
              </a:rPr>
              <a:t>Journal of instructional psychology.</a:t>
            </a:r>
            <a:r>
              <a:rPr lang="en" sz="1300" b="1">
                <a:solidFill>
                  <a:schemeClr val="dk2"/>
                </a:solidFill>
                <a:latin typeface="Didact Gothic"/>
                <a:ea typeface="Didact Gothic"/>
                <a:cs typeface="Didact Gothic"/>
                <a:sym typeface="Didact Gothic"/>
              </a:rPr>
              <a:t> 4th edn. V-U Pub. Co. Available at: </a:t>
            </a:r>
            <a:r>
              <a:rPr lang="en" sz="1300" b="1" u="sng">
                <a:solidFill>
                  <a:srgbClr val="0000FF"/>
                </a:solidFill>
                <a:latin typeface="Didact Gothic"/>
                <a:ea typeface="Didact Gothic"/>
                <a:cs typeface="Didact Gothic"/>
                <a:sym typeface="Didact Gothic"/>
                <a:hlinkClick r:id="rId5">
                  <a:extLst>
                    <a:ext uri="{A12FA001-AC4F-418D-AE19-62706E023703}">
                      <ahyp:hlinkClr xmlns:ahyp="http://schemas.microsoft.com/office/drawing/2018/hyperlinkcolor" val="tx"/>
                    </a:ext>
                  </a:extLst>
                </a:hlinkClick>
              </a:rPr>
              <a:t>https://research-ebsco-com.uwtsd.idm.oclc.org/c/onvpsy/viewer/html/dlupaqbteb?route=details</a:t>
            </a:r>
            <a:r>
              <a:rPr lang="en" sz="1300" b="1">
                <a:solidFill>
                  <a:schemeClr val="dk2"/>
                </a:solidFill>
                <a:latin typeface="Didact Gothic"/>
                <a:ea typeface="Didact Gothic"/>
                <a:cs typeface="Didact Gothic"/>
                <a:sym typeface="Didact Gothic"/>
              </a:rPr>
              <a:t> (Accessed: 24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Wyn, J. </a:t>
            </a:r>
            <a:r>
              <a:rPr lang="en" sz="1300" b="1" i="1">
                <a:solidFill>
                  <a:schemeClr val="dk2"/>
                </a:solidFill>
                <a:latin typeface="Didact Gothic"/>
                <a:ea typeface="Didact Gothic"/>
                <a:cs typeface="Didact Gothic"/>
                <a:sym typeface="Didact Gothic"/>
              </a:rPr>
              <a:t>et al.</a:t>
            </a:r>
            <a:r>
              <a:rPr lang="en" sz="1300" b="1">
                <a:solidFill>
                  <a:schemeClr val="dk2"/>
                </a:solidFill>
                <a:latin typeface="Didact Gothic"/>
                <a:ea typeface="Didact Gothic"/>
                <a:cs typeface="Didact Gothic"/>
                <a:sym typeface="Didact Gothic"/>
              </a:rPr>
              <a:t> (2000) ‘MindMatters, a whole-school approach promoting mental health and wellbeing’, </a:t>
            </a:r>
            <a:r>
              <a:rPr lang="en" sz="1300" b="1" i="1">
                <a:solidFill>
                  <a:schemeClr val="dk2"/>
                </a:solidFill>
                <a:latin typeface="Didact Gothic"/>
                <a:ea typeface="Didact Gothic"/>
                <a:cs typeface="Didact Gothic"/>
                <a:sym typeface="Didact Gothic"/>
              </a:rPr>
              <a:t>Australian &amp; New Zealand Journal of Psychiatry</a:t>
            </a:r>
            <a:r>
              <a:rPr lang="en" sz="1300" b="1">
                <a:solidFill>
                  <a:schemeClr val="dk2"/>
                </a:solidFill>
                <a:latin typeface="Didact Gothic"/>
                <a:ea typeface="Didact Gothic"/>
                <a:cs typeface="Didact Gothic"/>
                <a:sym typeface="Didact Gothic"/>
              </a:rPr>
              <a:t>, 34(4), pp. 594–601. Available at: </a:t>
            </a:r>
            <a:r>
              <a:rPr lang="en" sz="1300" b="1" u="sng">
                <a:solidFill>
                  <a:srgbClr val="0000FF"/>
                </a:solidFill>
                <a:latin typeface="Didact Gothic"/>
                <a:ea typeface="Didact Gothic"/>
                <a:cs typeface="Didact Gothic"/>
                <a:sym typeface="Didact Gothic"/>
                <a:hlinkClick r:id="rId6">
                  <a:extLst>
                    <a:ext uri="{A12FA001-AC4F-418D-AE19-62706E023703}">
                      <ahyp:hlinkClr xmlns:ahyp="http://schemas.microsoft.com/office/drawing/2018/hyperlinkcolor" val="tx"/>
                    </a:ext>
                  </a:extLst>
                </a:hlinkClick>
              </a:rPr>
              <a:t>https://doi.org/10.1080/j.1440-1614.2000.00748.x</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Wang, R.Adele.H. </a:t>
            </a:r>
            <a:r>
              <a:rPr lang="en" sz="1300" b="1" i="1">
                <a:solidFill>
                  <a:schemeClr val="dk2"/>
                </a:solidFill>
                <a:latin typeface="Didact Gothic"/>
                <a:ea typeface="Didact Gothic"/>
                <a:cs typeface="Didact Gothic"/>
                <a:sym typeface="Didact Gothic"/>
              </a:rPr>
              <a:t>et al.</a:t>
            </a:r>
            <a:r>
              <a:rPr lang="en" sz="1300" b="1">
                <a:solidFill>
                  <a:schemeClr val="dk2"/>
                </a:solidFill>
                <a:latin typeface="Didact Gothic"/>
                <a:ea typeface="Didact Gothic"/>
                <a:cs typeface="Didact Gothic"/>
                <a:sym typeface="Didact Gothic"/>
              </a:rPr>
              <a:t> (2017) ‘Moderators of wellbeing interventions: Why do some people respond more positively than others?’, </a:t>
            </a:r>
            <a:r>
              <a:rPr lang="en" sz="1300" b="1" i="1">
                <a:solidFill>
                  <a:schemeClr val="dk2"/>
                </a:solidFill>
                <a:latin typeface="Didact Gothic"/>
                <a:ea typeface="Didact Gothic"/>
                <a:cs typeface="Didact Gothic"/>
                <a:sym typeface="Didact Gothic"/>
              </a:rPr>
              <a:t>PLOS ONE</a:t>
            </a:r>
            <a:r>
              <a:rPr lang="en" sz="1300" b="1">
                <a:solidFill>
                  <a:schemeClr val="dk2"/>
                </a:solidFill>
                <a:latin typeface="Didact Gothic"/>
                <a:ea typeface="Didact Gothic"/>
                <a:cs typeface="Didact Gothic"/>
                <a:sym typeface="Didact Gothic"/>
              </a:rPr>
              <a:t>. Edited by R. Cui, 12(11), p. e0187601. Available at: </a:t>
            </a:r>
            <a:r>
              <a:rPr lang="en" sz="1300" b="1" u="sng">
                <a:solidFill>
                  <a:srgbClr val="0000FF"/>
                </a:solidFill>
                <a:latin typeface="Didact Gothic"/>
                <a:ea typeface="Didact Gothic"/>
                <a:cs typeface="Didact Gothic"/>
                <a:sym typeface="Didact Gothic"/>
                <a:hlinkClick r:id="rId7">
                  <a:extLst>
                    <a:ext uri="{A12FA001-AC4F-418D-AE19-62706E023703}">
                      <ahyp:hlinkClr xmlns:ahyp="http://schemas.microsoft.com/office/drawing/2018/hyperlinkcolor" val="tx"/>
                    </a:ext>
                  </a:extLst>
                </a:hlinkClick>
              </a:rPr>
              <a:t>https://doi.org/10.1371/journal.pone.0187601</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What Works Wellbeing (2022) </a:t>
            </a:r>
            <a:r>
              <a:rPr lang="en" sz="1300" b="1" i="1">
                <a:solidFill>
                  <a:schemeClr val="dk2"/>
                </a:solidFill>
                <a:latin typeface="Didact Gothic"/>
                <a:ea typeface="Didact Gothic"/>
                <a:cs typeface="Didact Gothic"/>
                <a:sym typeface="Didact Gothic"/>
              </a:rPr>
              <a:t>What is wellbeing?</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What Works Wellbeing</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8">
                  <a:extLst>
                    <a:ext uri="{A12FA001-AC4F-418D-AE19-62706E023703}">
                      <ahyp:hlinkClr xmlns:ahyp="http://schemas.microsoft.com/office/drawing/2018/hyperlinkcolor" val="tx"/>
                    </a:ext>
                  </a:extLst>
                </a:hlinkClick>
              </a:rPr>
              <a:t>https://whatworkswellbeing.org/about-wellbeing/what-is-wellbeing/</a:t>
            </a:r>
            <a:r>
              <a:rPr lang="en" sz="1300" b="1">
                <a:solidFill>
                  <a:schemeClr val="dk2"/>
                </a:solidFill>
                <a:latin typeface="Didact Gothic"/>
                <a:ea typeface="Didact Gothic"/>
                <a:cs typeface="Didact Gothic"/>
                <a:sym typeface="Didact Gothic"/>
              </a:rPr>
              <a:t> (Accessed: 14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Wignall, A., Atkinson, C. and Grace, P.J. (2023) ‘Facilitators and barriers to implementing a whole-school mental health programme’, </a:t>
            </a:r>
            <a:r>
              <a:rPr lang="en" sz="1300" b="1" i="1">
                <a:solidFill>
                  <a:schemeClr val="dk2"/>
                </a:solidFill>
                <a:latin typeface="Didact Gothic"/>
                <a:ea typeface="Didact Gothic"/>
                <a:cs typeface="Didact Gothic"/>
                <a:sym typeface="Didact Gothic"/>
              </a:rPr>
              <a:t>Pastoral Care in Education</a:t>
            </a:r>
            <a:r>
              <a:rPr lang="en" sz="1300" b="1">
                <a:solidFill>
                  <a:schemeClr val="dk2"/>
                </a:solidFill>
                <a:latin typeface="Didact Gothic"/>
                <a:ea typeface="Didact Gothic"/>
                <a:cs typeface="Didact Gothic"/>
                <a:sym typeface="Didact Gothic"/>
              </a:rPr>
              <a:t>, 42(1), pp. 1–22. Available at: </a:t>
            </a:r>
            <a:r>
              <a:rPr lang="en" sz="1300" b="1" u="sng">
                <a:solidFill>
                  <a:srgbClr val="0000FF"/>
                </a:solidFill>
                <a:latin typeface="Didact Gothic"/>
                <a:ea typeface="Didact Gothic"/>
                <a:cs typeface="Didact Gothic"/>
                <a:sym typeface="Didact Gothic"/>
                <a:hlinkClick r:id="rId9">
                  <a:extLst>
                    <a:ext uri="{A12FA001-AC4F-418D-AE19-62706E023703}">
                      <ahyp:hlinkClr xmlns:ahyp="http://schemas.microsoft.com/office/drawing/2018/hyperlinkcolor" val="tx"/>
                    </a:ext>
                  </a:extLst>
                </a:hlinkClick>
              </a:rPr>
              <a:t>https://doi.org/10.1080/02643944.2023.2214903</a:t>
            </a:r>
            <a:r>
              <a:rPr lang="en" sz="1300" b="1">
                <a:solidFill>
                  <a:schemeClr val="dk2"/>
                </a:solidFill>
                <a:latin typeface="Didact Gothic"/>
                <a:ea typeface="Didact Gothic"/>
                <a:cs typeface="Didact Gothic"/>
                <a:sym typeface="Didact Gothic"/>
              </a:rPr>
              <a:t>.</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Welsh Government (2024) </a:t>
            </a:r>
            <a:r>
              <a:rPr lang="en" sz="1300" b="1" i="1">
                <a:solidFill>
                  <a:schemeClr val="dk2"/>
                </a:solidFill>
                <a:latin typeface="Didact Gothic"/>
                <a:ea typeface="Didact Gothic"/>
                <a:cs typeface="Didact Gothic"/>
                <a:sym typeface="Didact Gothic"/>
              </a:rPr>
              <a:t>Written Statement: The Early Childhood Play Learning and Care in Wales Plan (15 March 2024) | GOV.WALES</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www.gov.wales</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10">
                  <a:extLst>
                    <a:ext uri="{A12FA001-AC4F-418D-AE19-62706E023703}">
                      <ahyp:hlinkClr xmlns:ahyp="http://schemas.microsoft.com/office/drawing/2018/hyperlinkcolor" val="tx"/>
                    </a:ext>
                  </a:extLst>
                </a:hlinkClick>
              </a:rPr>
              <a:t>https://www.gov.wales/written-statement-early-childhood-play-learning-and-care-wales-plan</a:t>
            </a:r>
            <a:r>
              <a:rPr lang="en" sz="1300" b="1">
                <a:solidFill>
                  <a:schemeClr val="dk2"/>
                </a:solidFill>
                <a:latin typeface="Didact Gothic"/>
                <a:ea typeface="Didact Gothic"/>
                <a:cs typeface="Didact Gothic"/>
                <a:sym typeface="Didact Gothic"/>
              </a:rPr>
              <a:t> (Accessed: 28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r>
              <a:rPr lang="en" sz="1300" b="1">
                <a:solidFill>
                  <a:schemeClr val="dk2"/>
                </a:solidFill>
                <a:latin typeface="Didact Gothic"/>
                <a:ea typeface="Didact Gothic"/>
                <a:cs typeface="Didact Gothic"/>
                <a:sym typeface="Didact Gothic"/>
              </a:rPr>
              <a:t>Welsh Government (2025) </a:t>
            </a:r>
            <a:r>
              <a:rPr lang="en" sz="1300" b="1" i="1">
                <a:solidFill>
                  <a:schemeClr val="dk2"/>
                </a:solidFill>
                <a:latin typeface="Didact Gothic"/>
                <a:ea typeface="Didact Gothic"/>
                <a:cs typeface="Didact Gothic"/>
                <a:sym typeface="Didact Gothic"/>
              </a:rPr>
              <a:t>Additional Learning Needs Principles</a:t>
            </a:r>
            <a:r>
              <a:rPr lang="en" sz="1300" b="1">
                <a:solidFill>
                  <a:schemeClr val="dk2"/>
                </a:solidFill>
                <a:latin typeface="Didact Gothic"/>
                <a:ea typeface="Didact Gothic"/>
                <a:cs typeface="Didact Gothic"/>
                <a:sym typeface="Didact Gothic"/>
              </a:rPr>
              <a:t>, </a:t>
            </a:r>
            <a:r>
              <a:rPr lang="en" sz="1300" b="1" i="1">
                <a:solidFill>
                  <a:schemeClr val="dk2"/>
                </a:solidFill>
                <a:latin typeface="Didact Gothic"/>
                <a:ea typeface="Didact Gothic"/>
                <a:cs typeface="Didact Gothic"/>
                <a:sym typeface="Didact Gothic"/>
              </a:rPr>
              <a:t>Gov.wales</a:t>
            </a:r>
            <a:r>
              <a:rPr lang="en" sz="1300" b="1">
                <a:solidFill>
                  <a:schemeClr val="dk2"/>
                </a:solidFill>
                <a:latin typeface="Didact Gothic"/>
                <a:ea typeface="Didact Gothic"/>
                <a:cs typeface="Didact Gothic"/>
                <a:sym typeface="Didact Gothic"/>
              </a:rPr>
              <a:t>. Available at: </a:t>
            </a:r>
            <a:r>
              <a:rPr lang="en" sz="1300" b="1" u="sng">
                <a:solidFill>
                  <a:srgbClr val="0000FF"/>
                </a:solidFill>
                <a:latin typeface="Didact Gothic"/>
                <a:ea typeface="Didact Gothic"/>
                <a:cs typeface="Didact Gothic"/>
                <a:sym typeface="Didact Gothic"/>
                <a:hlinkClick r:id="rId11">
                  <a:extLst>
                    <a:ext uri="{A12FA001-AC4F-418D-AE19-62706E023703}">
                      <ahyp:hlinkClr xmlns:ahyp="http://schemas.microsoft.com/office/drawing/2018/hyperlinkcolor" val="tx"/>
                    </a:ext>
                  </a:extLst>
                </a:hlinkClick>
              </a:rPr>
              <a:t>https://hwb.gov.wales/playlists/view/1861e243-7489-4344-b42e-b5f1f703933d/en/34</a:t>
            </a:r>
            <a:r>
              <a:rPr lang="en" sz="1300" b="1">
                <a:solidFill>
                  <a:schemeClr val="dk2"/>
                </a:solidFill>
                <a:latin typeface="Didact Gothic"/>
                <a:ea typeface="Didact Gothic"/>
                <a:cs typeface="Didact Gothic"/>
                <a:sym typeface="Didact Gothic"/>
              </a:rPr>
              <a:t> (Accessed: 16 February 2026).</a:t>
            </a:r>
            <a:endParaRPr sz="1300" b="1">
              <a:solidFill>
                <a:schemeClr val="dk2"/>
              </a:solidFill>
              <a:latin typeface="Didact Gothic"/>
              <a:ea typeface="Didact Gothic"/>
              <a:cs typeface="Didact Gothic"/>
              <a:sym typeface="Didact Gothic"/>
            </a:endParaRPr>
          </a:p>
          <a:p>
            <a:pPr marL="0" lvl="0" indent="0" algn="l" rtl="0">
              <a:lnSpc>
                <a:spcPct val="150000"/>
              </a:lnSpc>
              <a:spcBef>
                <a:spcPts val="1200"/>
              </a:spcBef>
              <a:spcAft>
                <a:spcPts val="0"/>
              </a:spcAft>
              <a:buNone/>
            </a:pPr>
            <a:endParaRPr sz="1200">
              <a:solidFill>
                <a:schemeClr val="dk2"/>
              </a:solidFill>
            </a:endParaRPr>
          </a:p>
          <a:p>
            <a:pPr marL="0" lvl="0" indent="0" algn="l" rtl="0">
              <a:lnSpc>
                <a:spcPct val="150000"/>
              </a:lnSpc>
              <a:spcBef>
                <a:spcPts val="1200"/>
              </a:spcBef>
              <a:spcAft>
                <a:spcPts val="1200"/>
              </a:spcAft>
              <a:buNone/>
            </a:pPr>
            <a:endParaRPr sz="1200">
              <a:solidFill>
                <a:schemeClr val="dk2"/>
              </a:solidFill>
            </a:endParaRPr>
          </a:p>
        </p:txBody>
      </p:sp>
    </p:spTree>
  </p:cSld>
  <p:clrMapOvr>
    <a:masterClrMapping/>
  </p:clrMapOvr>
</p:sld>
</file>

<file path=ppt/theme/theme1.xml><?xml version="1.0" encoding="utf-8"?>
<a:theme xmlns:a="http://schemas.openxmlformats.org/drawingml/2006/main" name="SlidesMania">
  <a:themeElements>
    <a:clrScheme name="Simple Light">
      <a:dk1>
        <a:srgbClr val="FEA472"/>
      </a:dk1>
      <a:lt1>
        <a:srgbClr val="FFF9F1"/>
      </a:lt1>
      <a:dk2>
        <a:srgbClr val="000000"/>
      </a:dk2>
      <a:lt2>
        <a:srgbClr val="000000"/>
      </a:lt2>
      <a:accent1>
        <a:srgbClr val="9BA59C"/>
      </a:accent1>
      <a:accent2>
        <a:srgbClr val="FCA577"/>
      </a:accent2>
      <a:accent3>
        <a:srgbClr val="F0D5BA"/>
      </a:accent3>
      <a:accent4>
        <a:srgbClr val="C1C8C1"/>
      </a:accent4>
      <a:accent5>
        <a:srgbClr val="EFCEC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8642</Words>
  <Application>Microsoft Office PowerPoint</Application>
  <PresentationFormat>Widescreen</PresentationFormat>
  <Paragraphs>235</Paragraphs>
  <Slides>38</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Bagel Fat One</vt:lpstr>
      <vt:lpstr>Abril Fatface</vt:lpstr>
      <vt:lpstr>Aldrich</vt:lpstr>
      <vt:lpstr>Arial</vt:lpstr>
      <vt:lpstr>Homemade Apple</vt:lpstr>
      <vt:lpstr>Poppins</vt:lpstr>
      <vt:lpstr>Calibri</vt:lpstr>
      <vt:lpstr>Didact Gothic</vt:lpstr>
      <vt:lpstr>SlidesMania</vt:lpstr>
      <vt:lpstr>PowerPoint Presentation</vt:lpstr>
      <vt:lpstr>TABLE OF CONTENTS.</vt:lpstr>
      <vt:lpstr>Introduction</vt:lpstr>
      <vt:lpstr>Introduction:</vt:lpstr>
      <vt:lpstr>PowerPoint Presentation</vt:lpstr>
      <vt:lpstr>Background of each practice:</vt:lpstr>
      <vt:lpstr>Background of each practice:</vt:lpstr>
      <vt:lpstr>Analysis on terminology</vt:lpstr>
      <vt:lpstr>i. Well-being:</vt:lpstr>
      <vt:lpstr>8 dimensions of well-being</vt:lpstr>
      <vt:lpstr>ii. Mental Health:</vt:lpstr>
      <vt:lpstr>Whole-school system</vt:lpstr>
      <vt:lpstr>PowerPoint Presentation</vt:lpstr>
      <vt:lpstr>Case study 1: Herbert Thompson Primary School </vt:lpstr>
      <vt:lpstr>Impact of the whole-school approach:</vt:lpstr>
      <vt:lpstr>Impact of the whole-school approach:</vt:lpstr>
      <vt:lpstr>Theories that link with whole-school approach:</vt:lpstr>
      <vt:lpstr>Barriers to the whole-school approach:</vt:lpstr>
      <vt:lpstr>Outdoor learning</vt:lpstr>
      <vt:lpstr>Case study 5: Poppies Pre-School</vt:lpstr>
      <vt:lpstr>Impact of outdoor learning:</vt:lpstr>
      <vt:lpstr>Theories behind outdoor learning:</vt:lpstr>
      <vt:lpstr>Individual Development Plan (IDP)</vt:lpstr>
      <vt:lpstr>PowerPoint Presentation</vt:lpstr>
      <vt:lpstr>Impact of IDPs:</vt:lpstr>
      <vt:lpstr>Theory + framework behind IDPs:</vt:lpstr>
      <vt:lpstr>Conclusion</vt:lpstr>
      <vt:lpstr>PowerPoint Presentation</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Taya Kinsella</cp:lastModifiedBy>
  <cp:revision>1</cp:revision>
  <dcterms:modified xsi:type="dcterms:W3CDTF">2026-03-02T20:03:53Z</dcterms:modified>
</cp:coreProperties>
</file>