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843" autoAdjust="0"/>
    <p:restoredTop sz="94660"/>
  </p:normalViewPr>
  <p:slideViewPr>
    <p:cSldViewPr snapToGrid="0">
      <p:cViewPr varScale="1">
        <p:scale>
          <a:sx n="61" d="100"/>
          <a:sy n="61" d="100"/>
        </p:scale>
        <p:origin x="78" y="3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10/26/2016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10/26/2016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10/26/2016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10/26/2016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10/26/2016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10/26/2016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10/26/2016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10/26/2016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10/26/2016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10/26/2016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10/26/2016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10/26/2016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10/26/2016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10/26/2016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10/26/2016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10/26/2016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10/26/2016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10/26/2016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media" Target="../media/media1.mp4"/><Relationship Id="rId2" Type="http://schemas.openxmlformats.org/officeDocument/2006/relationships/tags" Target="../tags/tag1.xml"/><Relationship Id="rId1" Type="http://schemas.openxmlformats.org/officeDocument/2006/relationships/video" Target="NULL" TargetMode="External"/><Relationship Id="rId5" Type="http://schemas.openxmlformats.org/officeDocument/2006/relationships/image" Target="../media/image6.png"/><Relationship Id="rId4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media" Target="../media/media2.mp4"/><Relationship Id="rId2" Type="http://schemas.openxmlformats.org/officeDocument/2006/relationships/tags" Target="../tags/tag2.xml"/><Relationship Id="rId1" Type="http://schemas.openxmlformats.org/officeDocument/2006/relationships/video" Target="NULL" TargetMode="External"/><Relationship Id="rId5" Type="http://schemas.openxmlformats.org/officeDocument/2006/relationships/image" Target="../media/image6.png"/><Relationship Id="rId4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7.png"/><Relationship Id="rId4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tags" Target="../tags/tag4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8.png"/><Relationship Id="rId4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tags" Target="../tags/tag5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9.png"/><Relationship Id="rId4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Correlation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SPSS – Example to Accompany lecture 5</a:t>
            </a:r>
            <a:endParaRPr lang="en-GB" dirty="0"/>
          </a:p>
        </p:txBody>
      </p:sp>
      <p:pic>
        <p:nvPicPr>
          <p:cNvPr id="4" name="tmpE312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end="40.3854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5924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130"/>
    </mc:Choice>
    <mc:Fallback>
      <p:transition spd="slow" advTm="8130"/>
    </mc:Fallback>
  </mc:AlternateContent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752" y="295063"/>
            <a:ext cx="9404723" cy="1400530"/>
          </a:xfrm>
        </p:spPr>
        <p:txBody>
          <a:bodyPr/>
          <a:lstStyle/>
          <a:p>
            <a:r>
              <a:rPr lang="en-GB" dirty="0" smtClean="0"/>
              <a:t>Pearson Correlation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5752" y="1497724"/>
            <a:ext cx="10137503" cy="4987159"/>
          </a:xfrm>
        </p:spPr>
        <p:txBody>
          <a:bodyPr>
            <a:noAutofit/>
          </a:bodyPr>
          <a:lstStyle/>
          <a:p>
            <a:r>
              <a:rPr lang="en-GB" sz="2400" dirty="0" smtClean="0"/>
              <a:t>Looking for a relationship between two variables.</a:t>
            </a:r>
          </a:p>
          <a:p>
            <a:endParaRPr lang="en-GB" sz="1800" dirty="0"/>
          </a:p>
          <a:p>
            <a:r>
              <a:rPr lang="en-GB" sz="2400" dirty="0" smtClean="0"/>
              <a:t>One variable is associated with another variable.</a:t>
            </a:r>
          </a:p>
          <a:p>
            <a:endParaRPr lang="en-GB" sz="1800" dirty="0"/>
          </a:p>
          <a:p>
            <a:r>
              <a:rPr lang="en-GB" sz="2400" dirty="0" smtClean="0"/>
              <a:t>We are looking for a positive or negative correlation </a:t>
            </a:r>
          </a:p>
          <a:p>
            <a:endParaRPr lang="en-GB" sz="1800" dirty="0"/>
          </a:p>
          <a:p>
            <a:r>
              <a:rPr lang="en-GB" sz="2400" dirty="0" smtClean="0"/>
              <a:t>The data for a </a:t>
            </a:r>
            <a:r>
              <a:rPr lang="en-GB" sz="2400" dirty="0" err="1" smtClean="0"/>
              <a:t>pearson</a:t>
            </a:r>
            <a:r>
              <a:rPr lang="en-GB" sz="2400" dirty="0" smtClean="0"/>
              <a:t> correlation are scored on an interval or ratio level</a:t>
            </a:r>
          </a:p>
          <a:p>
            <a:endParaRPr lang="en-GB" sz="900" dirty="0"/>
          </a:p>
          <a:p>
            <a:r>
              <a:rPr lang="en-GB" sz="2400" dirty="0" smtClean="0"/>
              <a:t>In our example… </a:t>
            </a:r>
          </a:p>
          <a:p>
            <a:pPr lvl="1"/>
            <a:r>
              <a:rPr lang="en-GB" sz="2000" dirty="0" smtClean="0"/>
              <a:t>AGE Variable and INCOME variable </a:t>
            </a:r>
            <a:endParaRPr lang="en-GB" sz="2000" dirty="0"/>
          </a:p>
        </p:txBody>
      </p:sp>
      <p:pic>
        <p:nvPicPr>
          <p:cNvPr id="5" name="tmp92BC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end="40.4376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50113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716"/>
    </mc:Choice>
    <mc:Fallback>
      <p:transition spd="slow" advTm="54716"/>
    </mc:Fallback>
  </mc:AlternateContent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tmp9CC1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8904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7" fill="remove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tmp1984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-126124" y="157655"/>
            <a:ext cx="12523076" cy="6090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1506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remove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tmp282C">
            <a:hlinkClick r:id="" action="ppaction://media"/>
          </p:cNvPr>
          <p:cNvPicPr>
            <a:picLocks noChangeAspect="1"/>
          </p:cNvPicPr>
          <p:nvPr>
            <a:videoFile r:link="rId2"/>
            <p:custDataLst>
              <p:tags r:id="rId3"/>
            </p:custDataLst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-1"/>
            <a:ext cx="12192000" cy="6248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1813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remove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8130|recordLength=8170|start=0|end=8130|audioFormat={00001610-0000-0010-8000-00AA00389B71}|audioRate=44100|muted=false|volume=0.8|fadeIn=0|fadeOut=0|videoFormat={34363248-0000-0010-8000-00AA00389B71}|videoRate=15|videoWidth=256|videoHeight=256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0|recordEnd=54717|recordLength=54757|start=0|end=54717|audioFormat={00001610-0000-0010-8000-00AA00389B71}|audioRate=44100|muted=false|volume=0.8|fadeIn=0|fadeOut=0|videoFormat={34363248-0000-0010-8000-00AA00389B71}|videoRate=15|videoWidth=256|videoHeight=256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SCREENCAPTURE" val="tru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SCREENCAPTURE" val="true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SCREENCAPTURE" val="true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35</TotalTime>
  <Words>58</Words>
  <Application>Microsoft Office PowerPoint</Application>
  <PresentationFormat>Widescreen</PresentationFormat>
  <Paragraphs>13</Paragraphs>
  <Slides>5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Century Gothic</vt:lpstr>
      <vt:lpstr>Wingdings 3</vt:lpstr>
      <vt:lpstr>Ion</vt:lpstr>
      <vt:lpstr>Correlation </vt:lpstr>
      <vt:lpstr>Pearson Correlation 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Correlation </dc:title>
  <dc:creator>Charlotte Greenway</dc:creator>
  <cp:lastModifiedBy>Charlotte Greenway</cp:lastModifiedBy>
  <cp:revision>3</cp:revision>
  <dcterms:created xsi:type="dcterms:W3CDTF">2016-10-26T13:58:07Z</dcterms:created>
  <dcterms:modified xsi:type="dcterms:W3CDTF">2016-10-26T14:33:13Z</dcterms:modified>
</cp:coreProperties>
</file>