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3"/>
  </p:notesMasterIdLst>
  <p:handoutMasterIdLst>
    <p:handoutMasterId r:id="rId34"/>
  </p:handoutMasterIdLst>
  <p:sldIdLst>
    <p:sldId id="256" r:id="rId5"/>
    <p:sldId id="258" r:id="rId6"/>
    <p:sldId id="257" r:id="rId7"/>
    <p:sldId id="259" r:id="rId8"/>
    <p:sldId id="260" r:id="rId9"/>
    <p:sldId id="261" r:id="rId10"/>
    <p:sldId id="305" r:id="rId11"/>
    <p:sldId id="304" r:id="rId12"/>
    <p:sldId id="262" r:id="rId13"/>
    <p:sldId id="301" r:id="rId14"/>
    <p:sldId id="302" r:id="rId15"/>
    <p:sldId id="303" r:id="rId16"/>
    <p:sldId id="263" r:id="rId17"/>
    <p:sldId id="286" r:id="rId18"/>
    <p:sldId id="291" r:id="rId19"/>
    <p:sldId id="289" r:id="rId20"/>
    <p:sldId id="264" r:id="rId21"/>
    <p:sldId id="292" r:id="rId22"/>
    <p:sldId id="287" r:id="rId23"/>
    <p:sldId id="293" r:id="rId24"/>
    <p:sldId id="288" r:id="rId25"/>
    <p:sldId id="294" r:id="rId26"/>
    <p:sldId id="290" r:id="rId27"/>
    <p:sldId id="295" r:id="rId28"/>
    <p:sldId id="296" r:id="rId29"/>
    <p:sldId id="297" r:id="rId30"/>
    <p:sldId id="299" r:id="rId31"/>
    <p:sldId id="298" r:id="rId3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468C"/>
    <a:srgbClr val="001431"/>
    <a:srgbClr val="142F5C"/>
    <a:srgbClr val="149F2F"/>
    <a:srgbClr val="D14C00"/>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B3D960-B28A-26ED-DC5D-164367054263}" v="1457" dt="2024-05-08T13:48:58.607"/>
    <p1510:client id="{F7AC30A0-7DE1-0428-87F6-8CB49E741026}" v="63" dt="2024-05-08T12:10:19.904"/>
  </p1510:revLst>
</p1510:revInfo>
</file>

<file path=ppt/tableStyles.xml><?xml version="1.0" encoding="utf-8"?>
<a:tblStyleLst xmlns:a="http://schemas.openxmlformats.org/drawingml/2006/main" def="{D113A9D2-9D6B-4929-AA2D-F23B5EE8CB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79234" autoAdjust="0"/>
  </p:normalViewPr>
  <p:slideViewPr>
    <p:cSldViewPr snapToGrid="0" showGuides="1">
      <p:cViewPr varScale="1">
        <p:scale>
          <a:sx n="81" d="100"/>
          <a:sy n="81" d="100"/>
        </p:scale>
        <p:origin x="768" y="96"/>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showGuides="1">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S::r.stewart@uwtsd.ac.uk::e4dbdf3f-b99f-4ed4-aef6-c26f104e6967" providerId="AD" clId="Web-{F7AC30A0-7DE1-0428-87F6-8CB49E741026}"/>
    <pc:docChg chg="addSld delSld modSld">
      <pc:chgData name="Rebecca Stewart" userId="S::r.stewart@uwtsd.ac.uk::e4dbdf3f-b99f-4ed4-aef6-c26f104e6967" providerId="AD" clId="Web-{F7AC30A0-7DE1-0428-87F6-8CB49E741026}" dt="2024-05-08T12:10:09.154" v="60"/>
      <pc:docMkLst>
        <pc:docMk/>
      </pc:docMkLst>
      <pc:sldChg chg="new del">
        <pc:chgData name="Rebecca Stewart" userId="S::r.stewart@uwtsd.ac.uk::e4dbdf3f-b99f-4ed4-aef6-c26f104e6967" providerId="AD" clId="Web-{F7AC30A0-7DE1-0428-87F6-8CB49E741026}" dt="2024-05-08T12:07:30.300" v="2"/>
        <pc:sldMkLst>
          <pc:docMk/>
          <pc:sldMk cId="347869765" sldId="300"/>
        </pc:sldMkLst>
      </pc:sldChg>
      <pc:sldChg chg="addSp modSp new">
        <pc:chgData name="Rebecca Stewart" userId="S::r.stewart@uwtsd.ac.uk::e4dbdf3f-b99f-4ed4-aef6-c26f104e6967" providerId="AD" clId="Web-{F7AC30A0-7DE1-0428-87F6-8CB49E741026}" dt="2024-05-08T12:10:09.154" v="60"/>
        <pc:sldMkLst>
          <pc:docMk/>
          <pc:sldMk cId="1066346565" sldId="301"/>
        </pc:sldMkLst>
        <pc:spChg chg="mod">
          <ac:chgData name="Rebecca Stewart" userId="S::r.stewart@uwtsd.ac.uk::e4dbdf3f-b99f-4ed4-aef6-c26f104e6967" providerId="AD" clId="Web-{F7AC30A0-7DE1-0428-87F6-8CB49E741026}" dt="2024-05-08T12:07:45.692" v="4" actId="20577"/>
          <ac:spMkLst>
            <pc:docMk/>
            <pc:sldMk cId="1066346565" sldId="301"/>
            <ac:spMk id="2" creationId="{7FF19A74-76B6-CE67-504D-85441A897BA4}"/>
          </ac:spMkLst>
        </pc:spChg>
        <pc:spChg chg="mod">
          <ac:chgData name="Rebecca Stewart" userId="S::r.stewart@uwtsd.ac.uk::e4dbdf3f-b99f-4ed4-aef6-c26f104e6967" providerId="AD" clId="Web-{F7AC30A0-7DE1-0428-87F6-8CB49E741026}" dt="2024-05-08T12:07:55.427" v="7" actId="14100"/>
          <ac:spMkLst>
            <pc:docMk/>
            <pc:sldMk cId="1066346565" sldId="301"/>
            <ac:spMk id="6" creationId="{EDBBA3BE-5D40-38F9-AEA6-88D464ADBD33}"/>
          </ac:spMkLst>
        </pc:spChg>
        <pc:spChg chg="add mod">
          <ac:chgData name="Rebecca Stewart" userId="S::r.stewart@uwtsd.ac.uk::e4dbdf3f-b99f-4ed4-aef6-c26f104e6967" providerId="AD" clId="Web-{F7AC30A0-7DE1-0428-87F6-8CB49E741026}" dt="2024-05-08T12:09:34.495" v="59" actId="1076"/>
          <ac:spMkLst>
            <pc:docMk/>
            <pc:sldMk cId="1066346565" sldId="301"/>
            <ac:spMk id="8" creationId="{75E8E874-5B2E-F501-45B7-FFE53E42B5C3}"/>
          </ac:spMkLst>
        </pc:spChg>
        <pc:spChg chg="add">
          <ac:chgData name="Rebecca Stewart" userId="S::r.stewart@uwtsd.ac.uk::e4dbdf3f-b99f-4ed4-aef6-c26f104e6967" providerId="AD" clId="Web-{F7AC30A0-7DE1-0428-87F6-8CB49E741026}" dt="2024-05-08T12:09:28.573" v="58"/>
          <ac:spMkLst>
            <pc:docMk/>
            <pc:sldMk cId="1066346565" sldId="301"/>
            <ac:spMk id="9" creationId="{1B471DAA-B9E4-05FC-D2B6-DEBB66342F0E}"/>
          </ac:spMkLst>
        </pc:spChg>
        <pc:spChg chg="add">
          <ac:chgData name="Rebecca Stewart" userId="S::r.stewart@uwtsd.ac.uk::e4dbdf3f-b99f-4ed4-aef6-c26f104e6967" providerId="AD" clId="Web-{F7AC30A0-7DE1-0428-87F6-8CB49E741026}" dt="2024-05-08T12:10:09.154" v="60"/>
          <ac:spMkLst>
            <pc:docMk/>
            <pc:sldMk cId="1066346565" sldId="301"/>
            <ac:spMk id="10" creationId="{20916AEB-A0EB-C13B-EDBE-A88F684EC229}"/>
          </ac:spMkLst>
        </pc:spChg>
      </pc:sldChg>
    </pc:docChg>
  </pc:docChgLst>
  <pc:docChgLst>
    <pc:chgData name="Rebecca Stewart" userId="S::r.stewart@uwtsd.ac.uk::e4dbdf3f-b99f-4ed4-aef6-c26f104e6967" providerId="AD" clId="Web-{07B3D960-B28A-26ED-DC5D-164367054263}"/>
    <pc:docChg chg="addSld modSld">
      <pc:chgData name="Rebecca Stewart" userId="S::r.stewart@uwtsd.ac.uk::e4dbdf3f-b99f-4ed4-aef6-c26f104e6967" providerId="AD" clId="Web-{07B3D960-B28A-26ED-DC5D-164367054263}" dt="2024-05-08T13:48:47.216" v="1032" actId="1076"/>
      <pc:docMkLst>
        <pc:docMk/>
      </pc:docMkLst>
      <pc:sldChg chg="delSp modSp">
        <pc:chgData name="Rebecca Stewart" userId="S::r.stewart@uwtsd.ac.uk::e4dbdf3f-b99f-4ed4-aef6-c26f104e6967" providerId="AD" clId="Web-{07B3D960-B28A-26ED-DC5D-164367054263}" dt="2024-05-08T12:34:57.485" v="560"/>
        <pc:sldMkLst>
          <pc:docMk/>
          <pc:sldMk cId="1066346565" sldId="301"/>
        </pc:sldMkLst>
        <pc:spChg chg="mod">
          <ac:chgData name="Rebecca Stewart" userId="S::r.stewart@uwtsd.ac.uk::e4dbdf3f-b99f-4ed4-aef6-c26f104e6967" providerId="AD" clId="Web-{07B3D960-B28A-26ED-DC5D-164367054263}" dt="2024-05-08T12:15:38.238" v="41" actId="20577"/>
          <ac:spMkLst>
            <pc:docMk/>
            <pc:sldMk cId="1066346565" sldId="301"/>
            <ac:spMk id="6" creationId="{EDBBA3BE-5D40-38F9-AEA6-88D464ADBD33}"/>
          </ac:spMkLst>
        </pc:spChg>
        <pc:spChg chg="del">
          <ac:chgData name="Rebecca Stewart" userId="S::r.stewart@uwtsd.ac.uk::e4dbdf3f-b99f-4ed4-aef6-c26f104e6967" providerId="AD" clId="Web-{07B3D960-B28A-26ED-DC5D-164367054263}" dt="2024-05-08T12:15:42.926" v="42"/>
          <ac:spMkLst>
            <pc:docMk/>
            <pc:sldMk cId="1066346565" sldId="301"/>
            <ac:spMk id="7" creationId="{4D5A1769-7F1F-D2AA-E1B1-E37BF230907B}"/>
          </ac:spMkLst>
        </pc:spChg>
        <pc:spChg chg="mod">
          <ac:chgData name="Rebecca Stewart" userId="S::r.stewart@uwtsd.ac.uk::e4dbdf3f-b99f-4ed4-aef6-c26f104e6967" providerId="AD" clId="Web-{07B3D960-B28A-26ED-DC5D-164367054263}" dt="2024-05-08T12:16:08.866" v="46" actId="1076"/>
          <ac:spMkLst>
            <pc:docMk/>
            <pc:sldMk cId="1066346565" sldId="301"/>
            <ac:spMk id="8" creationId="{75E8E874-5B2E-F501-45B7-FFE53E42B5C3}"/>
          </ac:spMkLst>
        </pc:spChg>
        <pc:spChg chg="mod">
          <ac:chgData name="Rebecca Stewart" userId="S::r.stewart@uwtsd.ac.uk::e4dbdf3f-b99f-4ed4-aef6-c26f104e6967" providerId="AD" clId="Web-{07B3D960-B28A-26ED-DC5D-164367054263}" dt="2024-05-08T12:16:14.537" v="47" actId="1076"/>
          <ac:spMkLst>
            <pc:docMk/>
            <pc:sldMk cId="1066346565" sldId="301"/>
            <ac:spMk id="9" creationId="{1B471DAA-B9E4-05FC-D2B6-DEBB66342F0E}"/>
          </ac:spMkLst>
        </pc:spChg>
        <pc:spChg chg="del mod">
          <ac:chgData name="Rebecca Stewart" userId="S::r.stewart@uwtsd.ac.uk::e4dbdf3f-b99f-4ed4-aef6-c26f104e6967" providerId="AD" clId="Web-{07B3D960-B28A-26ED-DC5D-164367054263}" dt="2024-05-08T12:34:57.485" v="560"/>
          <ac:spMkLst>
            <pc:docMk/>
            <pc:sldMk cId="1066346565" sldId="301"/>
            <ac:spMk id="10" creationId="{20916AEB-A0EB-C13B-EDBE-A88F684EC229}"/>
          </ac:spMkLst>
        </pc:spChg>
      </pc:sldChg>
      <pc:sldChg chg="addSp delSp modSp new">
        <pc:chgData name="Rebecca Stewart" userId="S::r.stewart@uwtsd.ac.uk::e4dbdf3f-b99f-4ed4-aef6-c26f104e6967" providerId="AD" clId="Web-{07B3D960-B28A-26ED-DC5D-164367054263}" dt="2024-05-08T12:23:39.441" v="326" actId="20577"/>
        <pc:sldMkLst>
          <pc:docMk/>
          <pc:sldMk cId="2047692568" sldId="302"/>
        </pc:sldMkLst>
        <pc:spChg chg="del">
          <ac:chgData name="Rebecca Stewart" userId="S::r.stewart@uwtsd.ac.uk::e4dbdf3f-b99f-4ed4-aef6-c26f104e6967" providerId="AD" clId="Web-{07B3D960-B28A-26ED-DC5D-164367054263}" dt="2024-05-08T12:16:34.085" v="50"/>
          <ac:spMkLst>
            <pc:docMk/>
            <pc:sldMk cId="2047692568" sldId="302"/>
            <ac:spMk id="2" creationId="{53DF6EA1-8D3A-2884-0FE9-022DB4A5D4E6}"/>
          </ac:spMkLst>
        </pc:spChg>
        <pc:spChg chg="mod">
          <ac:chgData name="Rebecca Stewart" userId="S::r.stewart@uwtsd.ac.uk::e4dbdf3f-b99f-4ed4-aef6-c26f104e6967" providerId="AD" clId="Web-{07B3D960-B28A-26ED-DC5D-164367054263}" dt="2024-05-08T12:19:25.018" v="154" actId="20577"/>
          <ac:spMkLst>
            <pc:docMk/>
            <pc:sldMk cId="2047692568" sldId="302"/>
            <ac:spMk id="6" creationId="{736E97EB-8193-F856-D107-2A2788564037}"/>
          </ac:spMkLst>
        </pc:spChg>
        <pc:spChg chg="add mod">
          <ac:chgData name="Rebecca Stewart" userId="S::r.stewart@uwtsd.ac.uk::e4dbdf3f-b99f-4ed4-aef6-c26f104e6967" providerId="AD" clId="Web-{07B3D960-B28A-26ED-DC5D-164367054263}" dt="2024-05-08T12:16:37.429" v="51" actId="1076"/>
          <ac:spMkLst>
            <pc:docMk/>
            <pc:sldMk cId="2047692568" sldId="302"/>
            <ac:spMk id="9" creationId="{D0342C3B-1663-42F3-9B25-A800E7D5E0EE}"/>
          </ac:spMkLst>
        </pc:spChg>
        <pc:spChg chg="add mod">
          <ac:chgData name="Rebecca Stewart" userId="S::r.stewart@uwtsd.ac.uk::e4dbdf3f-b99f-4ed4-aef6-c26f104e6967" providerId="AD" clId="Web-{07B3D960-B28A-26ED-DC5D-164367054263}" dt="2024-05-08T12:23:29.019" v="325" actId="20577"/>
          <ac:spMkLst>
            <pc:docMk/>
            <pc:sldMk cId="2047692568" sldId="302"/>
            <ac:spMk id="10" creationId="{829F34F7-BAA0-CD2B-1839-5CB9FC9F36D0}"/>
          </ac:spMkLst>
        </pc:spChg>
        <pc:spChg chg="add mod">
          <ac:chgData name="Rebecca Stewart" userId="S::r.stewart@uwtsd.ac.uk::e4dbdf3f-b99f-4ed4-aef6-c26f104e6967" providerId="AD" clId="Web-{07B3D960-B28A-26ED-DC5D-164367054263}" dt="2024-05-08T12:23:39.441" v="326" actId="20577"/>
          <ac:spMkLst>
            <pc:docMk/>
            <pc:sldMk cId="2047692568" sldId="302"/>
            <ac:spMk id="11" creationId="{643C1C62-04DF-F23F-0992-6FD042F3BF3F}"/>
          </ac:spMkLst>
        </pc:spChg>
      </pc:sldChg>
      <pc:sldChg chg="addSp delSp modSp new">
        <pc:chgData name="Rebecca Stewart" userId="S::r.stewart@uwtsd.ac.uk::e4dbdf3f-b99f-4ed4-aef6-c26f104e6967" providerId="AD" clId="Web-{07B3D960-B28A-26ED-DC5D-164367054263}" dt="2024-05-08T12:38:02.903" v="642" actId="20577"/>
        <pc:sldMkLst>
          <pc:docMk/>
          <pc:sldMk cId="3094493531" sldId="303"/>
        </pc:sldMkLst>
        <pc:spChg chg="del">
          <ac:chgData name="Rebecca Stewart" userId="S::r.stewart@uwtsd.ac.uk::e4dbdf3f-b99f-4ed4-aef6-c26f104e6967" providerId="AD" clId="Web-{07B3D960-B28A-26ED-DC5D-164367054263}" dt="2024-05-08T12:24:08.709" v="329"/>
          <ac:spMkLst>
            <pc:docMk/>
            <pc:sldMk cId="3094493531" sldId="303"/>
            <ac:spMk id="2" creationId="{61E72736-9BF2-831E-C1B0-1E4800CAFFAE}"/>
          </ac:spMkLst>
        </pc:spChg>
        <pc:spChg chg="mod">
          <ac:chgData name="Rebecca Stewart" userId="S::r.stewart@uwtsd.ac.uk::e4dbdf3f-b99f-4ed4-aef6-c26f104e6967" providerId="AD" clId="Web-{07B3D960-B28A-26ED-DC5D-164367054263}" dt="2024-05-08T12:32:30.679" v="510" actId="20577"/>
          <ac:spMkLst>
            <pc:docMk/>
            <pc:sldMk cId="3094493531" sldId="303"/>
            <ac:spMk id="6" creationId="{E38799ED-6E6C-1F27-5C5B-4090ED81A8AC}"/>
          </ac:spMkLst>
        </pc:spChg>
        <pc:spChg chg="del">
          <ac:chgData name="Rebecca Stewart" userId="S::r.stewart@uwtsd.ac.uk::e4dbdf3f-b99f-4ed4-aef6-c26f104e6967" providerId="AD" clId="Web-{07B3D960-B28A-26ED-DC5D-164367054263}" dt="2024-05-08T12:24:03.568" v="328"/>
          <ac:spMkLst>
            <pc:docMk/>
            <pc:sldMk cId="3094493531" sldId="303"/>
            <ac:spMk id="7" creationId="{00E361FD-243B-135A-7665-057B1216BFB3}"/>
          </ac:spMkLst>
        </pc:spChg>
        <pc:spChg chg="add mod">
          <ac:chgData name="Rebecca Stewart" userId="S::r.stewart@uwtsd.ac.uk::e4dbdf3f-b99f-4ed4-aef6-c26f104e6967" providerId="AD" clId="Web-{07B3D960-B28A-26ED-DC5D-164367054263}" dt="2024-05-08T12:24:13.803" v="331" actId="1076"/>
          <ac:spMkLst>
            <pc:docMk/>
            <pc:sldMk cId="3094493531" sldId="303"/>
            <ac:spMk id="9" creationId="{73B87463-A817-C726-3FB0-8D8ECF23EA76}"/>
          </ac:spMkLst>
        </pc:spChg>
        <pc:spChg chg="add mod">
          <ac:chgData name="Rebecca Stewart" userId="S::r.stewart@uwtsd.ac.uk::e4dbdf3f-b99f-4ed4-aef6-c26f104e6967" providerId="AD" clId="Web-{07B3D960-B28A-26ED-DC5D-164367054263}" dt="2024-05-08T12:38:02.903" v="642" actId="20577"/>
          <ac:spMkLst>
            <pc:docMk/>
            <pc:sldMk cId="3094493531" sldId="303"/>
            <ac:spMk id="10" creationId="{62827F6A-C2F1-8FB8-013D-832B20E5B64E}"/>
          </ac:spMkLst>
        </pc:spChg>
      </pc:sldChg>
      <pc:sldChg chg="addSp delSp modSp new mod modClrScheme chgLayout">
        <pc:chgData name="Rebecca Stewart" userId="S::r.stewart@uwtsd.ac.uk::e4dbdf3f-b99f-4ed4-aef6-c26f104e6967" providerId="AD" clId="Web-{07B3D960-B28A-26ED-DC5D-164367054263}" dt="2024-05-08T12:46:32.624" v="860" actId="20577"/>
        <pc:sldMkLst>
          <pc:docMk/>
          <pc:sldMk cId="2561988298" sldId="304"/>
        </pc:sldMkLst>
        <pc:spChg chg="mod ord">
          <ac:chgData name="Rebecca Stewart" userId="S::r.stewart@uwtsd.ac.uk::e4dbdf3f-b99f-4ed4-aef6-c26f104e6967" providerId="AD" clId="Web-{07B3D960-B28A-26ED-DC5D-164367054263}" dt="2024-05-08T12:39:58.336" v="649" actId="20577"/>
          <ac:spMkLst>
            <pc:docMk/>
            <pc:sldMk cId="2561988298" sldId="304"/>
            <ac:spMk id="2" creationId="{B8C7B4A8-AF73-85C7-4CFA-C0120412961D}"/>
          </ac:spMkLst>
        </pc:spChg>
        <pc:spChg chg="mod ord">
          <ac:chgData name="Rebecca Stewart" userId="S::r.stewart@uwtsd.ac.uk::e4dbdf3f-b99f-4ed4-aef6-c26f104e6967" providerId="AD" clId="Web-{07B3D960-B28A-26ED-DC5D-164367054263}" dt="2024-05-08T12:39:41.722" v="644"/>
          <ac:spMkLst>
            <pc:docMk/>
            <pc:sldMk cId="2561988298" sldId="304"/>
            <ac:spMk id="3" creationId="{99BA1267-E349-3EDE-BDA3-32FA6C03E31F}"/>
          </ac:spMkLst>
        </pc:spChg>
        <pc:spChg chg="mod ord">
          <ac:chgData name="Rebecca Stewart" userId="S::r.stewart@uwtsd.ac.uk::e4dbdf3f-b99f-4ed4-aef6-c26f104e6967" providerId="AD" clId="Web-{07B3D960-B28A-26ED-DC5D-164367054263}" dt="2024-05-08T12:46:20.482" v="857" actId="20577"/>
          <ac:spMkLst>
            <pc:docMk/>
            <pc:sldMk cId="2561988298" sldId="304"/>
            <ac:spMk id="4" creationId="{438F110B-8C85-8574-A425-6D08FF676311}"/>
          </ac:spMkLst>
        </pc:spChg>
        <pc:spChg chg="mod ord">
          <ac:chgData name="Rebecca Stewart" userId="S::r.stewart@uwtsd.ac.uk::e4dbdf3f-b99f-4ed4-aef6-c26f104e6967" providerId="AD" clId="Web-{07B3D960-B28A-26ED-DC5D-164367054263}" dt="2024-05-08T12:39:41.722" v="644"/>
          <ac:spMkLst>
            <pc:docMk/>
            <pc:sldMk cId="2561988298" sldId="304"/>
            <ac:spMk id="5" creationId="{42834A69-8918-1B09-F575-F058630272F5}"/>
          </ac:spMkLst>
        </pc:spChg>
        <pc:spChg chg="del mod ord">
          <ac:chgData name="Rebecca Stewart" userId="S::r.stewart@uwtsd.ac.uk::e4dbdf3f-b99f-4ed4-aef6-c26f104e6967" providerId="AD" clId="Web-{07B3D960-B28A-26ED-DC5D-164367054263}" dt="2024-05-08T12:40:55.946" v="650"/>
          <ac:spMkLst>
            <pc:docMk/>
            <pc:sldMk cId="2561988298" sldId="304"/>
            <ac:spMk id="6" creationId="{6213BB25-352B-F68E-2E28-504E51D5F866}"/>
          </ac:spMkLst>
        </pc:spChg>
        <pc:spChg chg="del">
          <ac:chgData name="Rebecca Stewart" userId="S::r.stewart@uwtsd.ac.uk::e4dbdf3f-b99f-4ed4-aef6-c26f104e6967" providerId="AD" clId="Web-{07B3D960-B28A-26ED-DC5D-164367054263}" dt="2024-05-08T12:39:41.722" v="644"/>
          <ac:spMkLst>
            <pc:docMk/>
            <pc:sldMk cId="2561988298" sldId="304"/>
            <ac:spMk id="7" creationId="{63FA2377-E78F-9A12-82E5-D30ADB80DD2A}"/>
          </ac:spMkLst>
        </pc:spChg>
        <pc:spChg chg="del">
          <ac:chgData name="Rebecca Stewart" userId="S::r.stewart@uwtsd.ac.uk::e4dbdf3f-b99f-4ed4-aef6-c26f104e6967" providerId="AD" clId="Web-{07B3D960-B28A-26ED-DC5D-164367054263}" dt="2024-05-08T12:39:41.722" v="644"/>
          <ac:spMkLst>
            <pc:docMk/>
            <pc:sldMk cId="2561988298" sldId="304"/>
            <ac:spMk id="8" creationId="{7A5D7C3E-0088-349C-A4A6-0E44E575D20E}"/>
          </ac:spMkLst>
        </pc:spChg>
        <pc:spChg chg="del">
          <ac:chgData name="Rebecca Stewart" userId="S::r.stewart@uwtsd.ac.uk::e4dbdf3f-b99f-4ed4-aef6-c26f104e6967" providerId="AD" clId="Web-{07B3D960-B28A-26ED-DC5D-164367054263}" dt="2024-05-08T12:39:41.722" v="644"/>
          <ac:spMkLst>
            <pc:docMk/>
            <pc:sldMk cId="2561988298" sldId="304"/>
            <ac:spMk id="9" creationId="{36A71941-F174-88F3-FD2C-1C28CCE85441}"/>
          </ac:spMkLst>
        </pc:spChg>
        <pc:spChg chg="del">
          <ac:chgData name="Rebecca Stewart" userId="S::r.stewart@uwtsd.ac.uk::e4dbdf3f-b99f-4ed4-aef6-c26f104e6967" providerId="AD" clId="Web-{07B3D960-B28A-26ED-DC5D-164367054263}" dt="2024-05-08T12:39:41.722" v="644"/>
          <ac:spMkLst>
            <pc:docMk/>
            <pc:sldMk cId="2561988298" sldId="304"/>
            <ac:spMk id="10" creationId="{C72522A1-FD40-0ACB-4534-FC11B47BE730}"/>
          </ac:spMkLst>
        </pc:spChg>
        <pc:spChg chg="del">
          <ac:chgData name="Rebecca Stewart" userId="S::r.stewart@uwtsd.ac.uk::e4dbdf3f-b99f-4ed4-aef6-c26f104e6967" providerId="AD" clId="Web-{07B3D960-B28A-26ED-DC5D-164367054263}" dt="2024-05-08T12:39:41.722" v="644"/>
          <ac:spMkLst>
            <pc:docMk/>
            <pc:sldMk cId="2561988298" sldId="304"/>
            <ac:spMk id="11" creationId="{BA5C7DAE-5237-1487-16A5-26DCF7801199}"/>
          </ac:spMkLst>
        </pc:spChg>
        <pc:spChg chg="del">
          <ac:chgData name="Rebecca Stewart" userId="S::r.stewart@uwtsd.ac.uk::e4dbdf3f-b99f-4ed4-aef6-c26f104e6967" providerId="AD" clId="Web-{07B3D960-B28A-26ED-DC5D-164367054263}" dt="2024-05-08T12:39:41.722" v="644"/>
          <ac:spMkLst>
            <pc:docMk/>
            <pc:sldMk cId="2561988298" sldId="304"/>
            <ac:spMk id="12" creationId="{40C3C42B-26C1-3CA8-813C-6355820AB663}"/>
          </ac:spMkLst>
        </pc:spChg>
        <pc:spChg chg="del">
          <ac:chgData name="Rebecca Stewart" userId="S::r.stewart@uwtsd.ac.uk::e4dbdf3f-b99f-4ed4-aef6-c26f104e6967" providerId="AD" clId="Web-{07B3D960-B28A-26ED-DC5D-164367054263}" dt="2024-05-08T12:39:41.722" v="644"/>
          <ac:spMkLst>
            <pc:docMk/>
            <pc:sldMk cId="2561988298" sldId="304"/>
            <ac:spMk id="13" creationId="{74A5EA5D-D557-69E8-45E3-9668FFA6B716}"/>
          </ac:spMkLst>
        </pc:spChg>
        <pc:spChg chg="del">
          <ac:chgData name="Rebecca Stewart" userId="S::r.stewart@uwtsd.ac.uk::e4dbdf3f-b99f-4ed4-aef6-c26f104e6967" providerId="AD" clId="Web-{07B3D960-B28A-26ED-DC5D-164367054263}" dt="2024-05-08T12:39:41.722" v="644"/>
          <ac:spMkLst>
            <pc:docMk/>
            <pc:sldMk cId="2561988298" sldId="304"/>
            <ac:spMk id="14" creationId="{01006103-9031-5C26-88B4-5773FE9D926E}"/>
          </ac:spMkLst>
        </pc:spChg>
        <pc:spChg chg="del mod ord">
          <ac:chgData name="Rebecca Stewart" userId="S::r.stewart@uwtsd.ac.uk::e4dbdf3f-b99f-4ed4-aef6-c26f104e6967" providerId="AD" clId="Web-{07B3D960-B28A-26ED-DC5D-164367054263}" dt="2024-05-08T12:41:49.043" v="652"/>
          <ac:spMkLst>
            <pc:docMk/>
            <pc:sldMk cId="2561988298" sldId="304"/>
            <ac:spMk id="15" creationId="{89C1CD43-30D8-12DA-FE79-43F434F54897}"/>
          </ac:spMkLst>
        </pc:spChg>
        <pc:spChg chg="del">
          <ac:chgData name="Rebecca Stewart" userId="S::r.stewart@uwtsd.ac.uk::e4dbdf3f-b99f-4ed4-aef6-c26f104e6967" providerId="AD" clId="Web-{07B3D960-B28A-26ED-DC5D-164367054263}" dt="2024-05-08T12:39:41.722" v="644"/>
          <ac:spMkLst>
            <pc:docMk/>
            <pc:sldMk cId="2561988298" sldId="304"/>
            <ac:spMk id="16" creationId="{02066556-0406-8D9F-911D-942A7FF851DB}"/>
          </ac:spMkLst>
        </pc:spChg>
        <pc:spChg chg="del">
          <ac:chgData name="Rebecca Stewart" userId="S::r.stewart@uwtsd.ac.uk::e4dbdf3f-b99f-4ed4-aef6-c26f104e6967" providerId="AD" clId="Web-{07B3D960-B28A-26ED-DC5D-164367054263}" dt="2024-05-08T12:39:41.722" v="644"/>
          <ac:spMkLst>
            <pc:docMk/>
            <pc:sldMk cId="2561988298" sldId="304"/>
            <ac:spMk id="17" creationId="{7391F00E-F342-6D3A-3273-58C84F22052D}"/>
          </ac:spMkLst>
        </pc:spChg>
        <pc:spChg chg="del">
          <ac:chgData name="Rebecca Stewart" userId="S::r.stewart@uwtsd.ac.uk::e4dbdf3f-b99f-4ed4-aef6-c26f104e6967" providerId="AD" clId="Web-{07B3D960-B28A-26ED-DC5D-164367054263}" dt="2024-05-08T12:39:41.722" v="644"/>
          <ac:spMkLst>
            <pc:docMk/>
            <pc:sldMk cId="2561988298" sldId="304"/>
            <ac:spMk id="18" creationId="{B74E92E2-5908-3602-7BE2-07984276C9C2}"/>
          </ac:spMkLst>
        </pc:spChg>
        <pc:spChg chg="del">
          <ac:chgData name="Rebecca Stewart" userId="S::r.stewart@uwtsd.ac.uk::e4dbdf3f-b99f-4ed4-aef6-c26f104e6967" providerId="AD" clId="Web-{07B3D960-B28A-26ED-DC5D-164367054263}" dt="2024-05-08T12:39:41.722" v="644"/>
          <ac:spMkLst>
            <pc:docMk/>
            <pc:sldMk cId="2561988298" sldId="304"/>
            <ac:spMk id="19" creationId="{50260D99-199C-0845-D1A2-F4B5709397D9}"/>
          </ac:spMkLst>
        </pc:spChg>
        <pc:spChg chg="add del mod">
          <ac:chgData name="Rebecca Stewart" userId="S::r.stewart@uwtsd.ac.uk::e4dbdf3f-b99f-4ed4-aef6-c26f104e6967" providerId="AD" clId="Web-{07B3D960-B28A-26ED-DC5D-164367054263}" dt="2024-05-08T12:42:06.028" v="655"/>
          <ac:spMkLst>
            <pc:docMk/>
            <pc:sldMk cId="2561988298" sldId="304"/>
            <ac:spMk id="23" creationId="{196B02BC-6724-2A3B-0146-00514FD9924E}"/>
          </ac:spMkLst>
        </pc:spChg>
        <pc:spChg chg="add del mod">
          <ac:chgData name="Rebecca Stewart" userId="S::r.stewart@uwtsd.ac.uk::e4dbdf3f-b99f-4ed4-aef6-c26f104e6967" providerId="AD" clId="Web-{07B3D960-B28A-26ED-DC5D-164367054263}" dt="2024-05-08T12:42:24.920" v="657"/>
          <ac:spMkLst>
            <pc:docMk/>
            <pc:sldMk cId="2561988298" sldId="304"/>
            <ac:spMk id="26" creationId="{E60D5820-3228-329D-6267-34FD66F6F853}"/>
          </ac:spMkLst>
        </pc:spChg>
        <pc:spChg chg="add del mod">
          <ac:chgData name="Rebecca Stewart" userId="S::r.stewart@uwtsd.ac.uk::e4dbdf3f-b99f-4ed4-aef6-c26f104e6967" providerId="AD" clId="Web-{07B3D960-B28A-26ED-DC5D-164367054263}" dt="2024-05-08T12:42:34.702" v="660"/>
          <ac:spMkLst>
            <pc:docMk/>
            <pc:sldMk cId="2561988298" sldId="304"/>
            <ac:spMk id="29" creationId="{EC2F9C64-73E8-07DC-5BB7-66DB569F1724}"/>
          </ac:spMkLst>
        </pc:spChg>
        <pc:spChg chg="add mod">
          <ac:chgData name="Rebecca Stewart" userId="S::r.stewart@uwtsd.ac.uk::e4dbdf3f-b99f-4ed4-aef6-c26f104e6967" providerId="AD" clId="Web-{07B3D960-B28A-26ED-DC5D-164367054263}" dt="2024-05-08T12:46:32.624" v="860" actId="20577"/>
          <ac:spMkLst>
            <pc:docMk/>
            <pc:sldMk cId="2561988298" sldId="304"/>
            <ac:spMk id="31" creationId="{BB984717-D203-7EC9-86CD-430C5797D2E7}"/>
          </ac:spMkLst>
        </pc:spChg>
        <pc:picChg chg="add mod ord modCrop">
          <ac:chgData name="Rebecca Stewart" userId="S::r.stewart@uwtsd.ac.uk::e4dbdf3f-b99f-4ed4-aef6-c26f104e6967" providerId="AD" clId="Web-{07B3D960-B28A-26ED-DC5D-164367054263}" dt="2024-05-08T12:43:12.689" v="668"/>
          <ac:picMkLst>
            <pc:docMk/>
            <pc:sldMk cId="2561988298" sldId="304"/>
            <ac:picMk id="20" creationId="{AACC940B-2080-7F00-8DFC-8F4C166B799C}"/>
          </ac:picMkLst>
        </pc:picChg>
        <pc:picChg chg="add del mod ord">
          <ac:chgData name="Rebecca Stewart" userId="S::r.stewart@uwtsd.ac.uk::e4dbdf3f-b99f-4ed4-aef6-c26f104e6967" providerId="AD" clId="Web-{07B3D960-B28A-26ED-DC5D-164367054263}" dt="2024-05-08T12:41:55.715" v="654"/>
          <ac:picMkLst>
            <pc:docMk/>
            <pc:sldMk cId="2561988298" sldId="304"/>
            <ac:picMk id="21" creationId="{F6C0EAF2-B08E-BF11-9332-3B336529FC2D}"/>
          </ac:picMkLst>
        </pc:picChg>
        <pc:picChg chg="add del mod ord">
          <ac:chgData name="Rebecca Stewart" userId="S::r.stewart@uwtsd.ac.uk::e4dbdf3f-b99f-4ed4-aef6-c26f104e6967" providerId="AD" clId="Web-{07B3D960-B28A-26ED-DC5D-164367054263}" dt="2024-05-08T12:42:12.779" v="656"/>
          <ac:picMkLst>
            <pc:docMk/>
            <pc:sldMk cId="2561988298" sldId="304"/>
            <ac:picMk id="24" creationId="{8F3E62E5-A96B-ED09-1706-1AF83F0A2EB3}"/>
          </ac:picMkLst>
        </pc:picChg>
        <pc:picChg chg="add del mod ord">
          <ac:chgData name="Rebecca Stewart" userId="S::r.stewart@uwtsd.ac.uk::e4dbdf3f-b99f-4ed4-aef6-c26f104e6967" providerId="AD" clId="Web-{07B3D960-B28A-26ED-DC5D-164367054263}" dt="2024-05-08T12:42:30.358" v="659"/>
          <ac:picMkLst>
            <pc:docMk/>
            <pc:sldMk cId="2561988298" sldId="304"/>
            <ac:picMk id="27" creationId="{C63AA53A-2342-0DE4-9C57-B232C7D39C03}"/>
          </ac:picMkLst>
        </pc:picChg>
        <pc:picChg chg="add mod">
          <ac:chgData name="Rebecca Stewart" userId="S::r.stewart@uwtsd.ac.uk::e4dbdf3f-b99f-4ed4-aef6-c26f104e6967" providerId="AD" clId="Web-{07B3D960-B28A-26ED-DC5D-164367054263}" dt="2024-05-08T12:43:02.860" v="666" actId="1076"/>
          <ac:picMkLst>
            <pc:docMk/>
            <pc:sldMk cId="2561988298" sldId="304"/>
            <ac:picMk id="30" creationId="{059FEFF5-6D8B-40D4-A2A3-FCB8D7C8D87B}"/>
          </ac:picMkLst>
        </pc:picChg>
      </pc:sldChg>
      <pc:sldChg chg="addSp delSp modSp new mod modClrScheme chgLayout">
        <pc:chgData name="Rebecca Stewart" userId="S::r.stewart@uwtsd.ac.uk::e4dbdf3f-b99f-4ed4-aef6-c26f104e6967" providerId="AD" clId="Web-{07B3D960-B28A-26ED-DC5D-164367054263}" dt="2024-05-08T13:48:47.216" v="1032" actId="1076"/>
        <pc:sldMkLst>
          <pc:docMk/>
          <pc:sldMk cId="1811074495" sldId="305"/>
        </pc:sldMkLst>
        <pc:spChg chg="del">
          <ac:chgData name="Rebecca Stewart" userId="S::r.stewart@uwtsd.ac.uk::e4dbdf3f-b99f-4ed4-aef6-c26f104e6967" providerId="AD" clId="Web-{07B3D960-B28A-26ED-DC5D-164367054263}" dt="2024-05-08T13:43:56.068" v="863"/>
          <ac:spMkLst>
            <pc:docMk/>
            <pc:sldMk cId="1811074495" sldId="305"/>
            <ac:spMk id="2" creationId="{D5F51DC2-6E78-CD4F-EE8E-EBAF5D2E364D}"/>
          </ac:spMkLst>
        </pc:spChg>
        <pc:spChg chg="mod">
          <ac:chgData name="Rebecca Stewart" userId="S::r.stewart@uwtsd.ac.uk::e4dbdf3f-b99f-4ed4-aef6-c26f104e6967" providerId="AD" clId="Web-{07B3D960-B28A-26ED-DC5D-164367054263}" dt="2024-05-08T13:43:56.068" v="863"/>
          <ac:spMkLst>
            <pc:docMk/>
            <pc:sldMk cId="1811074495" sldId="305"/>
            <ac:spMk id="3" creationId="{767D1DEB-0C75-AF48-24D0-D4D15DAB8C2F}"/>
          </ac:spMkLst>
        </pc:spChg>
        <pc:spChg chg="mod">
          <ac:chgData name="Rebecca Stewart" userId="S::r.stewart@uwtsd.ac.uk::e4dbdf3f-b99f-4ed4-aef6-c26f104e6967" providerId="AD" clId="Web-{07B3D960-B28A-26ED-DC5D-164367054263}" dt="2024-05-08T13:43:56.068" v="863"/>
          <ac:spMkLst>
            <pc:docMk/>
            <pc:sldMk cId="1811074495" sldId="305"/>
            <ac:spMk id="4" creationId="{560A22E7-8BC4-C561-7D2C-0056AFAD3F61}"/>
          </ac:spMkLst>
        </pc:spChg>
        <pc:spChg chg="mod">
          <ac:chgData name="Rebecca Stewart" userId="S::r.stewart@uwtsd.ac.uk::e4dbdf3f-b99f-4ed4-aef6-c26f104e6967" providerId="AD" clId="Web-{07B3D960-B28A-26ED-DC5D-164367054263}" dt="2024-05-08T13:43:56.068" v="863"/>
          <ac:spMkLst>
            <pc:docMk/>
            <pc:sldMk cId="1811074495" sldId="305"/>
            <ac:spMk id="5" creationId="{C94B4AFD-EF45-074B-0BD1-7A4E3A890E51}"/>
          </ac:spMkLst>
        </pc:spChg>
        <pc:spChg chg="del">
          <ac:chgData name="Rebecca Stewart" userId="S::r.stewart@uwtsd.ac.uk::e4dbdf3f-b99f-4ed4-aef6-c26f104e6967" providerId="AD" clId="Web-{07B3D960-B28A-26ED-DC5D-164367054263}" dt="2024-05-08T13:43:50.381" v="862"/>
          <ac:spMkLst>
            <pc:docMk/>
            <pc:sldMk cId="1811074495" sldId="305"/>
            <ac:spMk id="6" creationId="{1B16CAE3-A6D9-BE95-4328-576C6EBDA8CA}"/>
          </ac:spMkLst>
        </pc:spChg>
        <pc:spChg chg="add mod">
          <ac:chgData name="Rebecca Stewart" userId="S::r.stewart@uwtsd.ac.uk::e4dbdf3f-b99f-4ed4-aef6-c26f104e6967" providerId="AD" clId="Web-{07B3D960-B28A-26ED-DC5D-164367054263}" dt="2024-05-08T13:48:47.107" v="1031" actId="20577"/>
          <ac:spMkLst>
            <pc:docMk/>
            <pc:sldMk cId="1811074495" sldId="305"/>
            <ac:spMk id="9" creationId="{91AA2E6C-5DE6-CB61-C064-76E0FB3094A2}"/>
          </ac:spMkLst>
        </pc:spChg>
        <pc:spChg chg="add mod">
          <ac:chgData name="Rebecca Stewart" userId="S::r.stewart@uwtsd.ac.uk::e4dbdf3f-b99f-4ed4-aef6-c26f104e6967" providerId="AD" clId="Web-{07B3D960-B28A-26ED-DC5D-164367054263}" dt="2024-05-08T13:44:20.725" v="885" actId="20577"/>
          <ac:spMkLst>
            <pc:docMk/>
            <pc:sldMk cId="1811074495" sldId="305"/>
            <ac:spMk id="12" creationId="{7DE662E3-4B34-C4EC-1C3E-12AED1B3092F}"/>
          </ac:spMkLst>
        </pc:spChg>
        <pc:picChg chg="add mod ord">
          <ac:chgData name="Rebecca Stewart" userId="S::r.stewart@uwtsd.ac.uk::e4dbdf3f-b99f-4ed4-aef6-c26f104e6967" providerId="AD" clId="Web-{07B3D960-B28A-26ED-DC5D-164367054263}" dt="2024-05-08T13:45:45.290" v="892" actId="1076"/>
          <ac:picMkLst>
            <pc:docMk/>
            <pc:sldMk cId="1811074495" sldId="305"/>
            <ac:picMk id="7" creationId="{915D0231-58EE-A392-4908-D09A5C86AE62}"/>
          </ac:picMkLst>
        </pc:picChg>
        <pc:picChg chg="add mod">
          <ac:chgData name="Rebecca Stewart" userId="S::r.stewart@uwtsd.ac.uk::e4dbdf3f-b99f-4ed4-aef6-c26f104e6967" providerId="AD" clId="Web-{07B3D960-B28A-26ED-DC5D-164367054263}" dt="2024-05-08T13:48:47.216" v="1032" actId="1076"/>
          <ac:picMkLst>
            <pc:docMk/>
            <pc:sldMk cId="1811074495" sldId="305"/>
            <ac:picMk id="8" creationId="{C3710331-8E76-2E57-9C70-7BA67F26330B}"/>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image" Target="../media/image14.jpg"/><Relationship Id="rId4" Type="http://schemas.openxmlformats.org/officeDocument/2006/relationships/image" Target="../media/image17.jpg"/></Relationships>
</file>

<file path=ppt/diagrams/_rels/data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image" Target="../media/image18.jpg"/><Relationship Id="rId4" Type="http://schemas.openxmlformats.org/officeDocument/2006/relationships/image" Target="../media/image21.jpg"/></Relationships>
</file>

<file path=ppt/diagrams/_rels/drawing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image" Target="../media/image14.jpg"/><Relationship Id="rId4" Type="http://schemas.openxmlformats.org/officeDocument/2006/relationships/image" Target="../media/image17.jpg"/></Relationships>
</file>

<file path=ppt/diagrams/_rels/drawing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image" Target="../media/image18.jpg"/><Relationship Id="rId4" Type="http://schemas.openxmlformats.org/officeDocument/2006/relationships/image" Target="../media/image21.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4DA100-5C07-4830-80E2-633717A8C94B}" type="doc">
      <dgm:prSet loTypeId="urn:microsoft.com/office/officeart/2005/8/layout/vList3" loCatId="list" qsTypeId="urn:microsoft.com/office/officeart/2005/8/quickstyle/simple1" qsCatId="simple" csTypeId="urn:microsoft.com/office/officeart/2005/8/colors/accent1_2" csCatId="accent1" phldr="1"/>
      <dgm:spPr/>
    </dgm:pt>
    <dgm:pt modelId="{579B2280-D063-40D3-B46C-5D2282164A44}">
      <dgm:prSet phldrT="[Text]"/>
      <dgm:spPr/>
      <dgm:t>
        <a:bodyPr/>
        <a:lstStyle/>
        <a:p>
          <a:r>
            <a:rPr lang="en-GB" dirty="0"/>
            <a:t>Safeguarding</a:t>
          </a:r>
        </a:p>
      </dgm:t>
    </dgm:pt>
    <dgm:pt modelId="{B42E58E6-CA4D-47F7-BDD8-D9D65CC1AE28}" type="parTrans" cxnId="{F3A93C49-5FA4-490F-A026-948757E9103D}">
      <dgm:prSet/>
      <dgm:spPr/>
      <dgm:t>
        <a:bodyPr/>
        <a:lstStyle/>
        <a:p>
          <a:endParaRPr lang="en-GB"/>
        </a:p>
      </dgm:t>
    </dgm:pt>
    <dgm:pt modelId="{DC62187F-98D1-44DE-B352-874A326D21E8}" type="sibTrans" cxnId="{F3A93C49-5FA4-490F-A026-948757E9103D}">
      <dgm:prSet/>
      <dgm:spPr/>
      <dgm:t>
        <a:bodyPr/>
        <a:lstStyle/>
        <a:p>
          <a:endParaRPr lang="en-GB"/>
        </a:p>
      </dgm:t>
    </dgm:pt>
    <dgm:pt modelId="{2EF72F3E-CA25-4A84-B1E2-7482CB3FC950}">
      <dgm:prSet phldrT="[Text]"/>
      <dgm:spPr/>
      <dgm:t>
        <a:bodyPr/>
        <a:lstStyle/>
        <a:p>
          <a:r>
            <a:rPr lang="en-GB" dirty="0"/>
            <a:t>Legislation </a:t>
          </a:r>
        </a:p>
      </dgm:t>
    </dgm:pt>
    <dgm:pt modelId="{22C438F2-C505-4998-B8B5-F7B5649E7D65}" type="parTrans" cxnId="{A1BDDDE8-685E-47B8-8B66-7541B9F70A8F}">
      <dgm:prSet/>
      <dgm:spPr/>
      <dgm:t>
        <a:bodyPr/>
        <a:lstStyle/>
        <a:p>
          <a:endParaRPr lang="en-GB"/>
        </a:p>
      </dgm:t>
    </dgm:pt>
    <dgm:pt modelId="{00CE2772-026C-4413-9AA0-6E3E47DD651A}" type="sibTrans" cxnId="{A1BDDDE8-685E-47B8-8B66-7541B9F70A8F}">
      <dgm:prSet/>
      <dgm:spPr/>
      <dgm:t>
        <a:bodyPr/>
        <a:lstStyle/>
        <a:p>
          <a:endParaRPr lang="en-GB"/>
        </a:p>
      </dgm:t>
    </dgm:pt>
    <dgm:pt modelId="{3DEB02B3-30B3-4542-84A7-F1D590AFF031}">
      <dgm:prSet phldrT="[Text]"/>
      <dgm:spPr/>
      <dgm:t>
        <a:bodyPr/>
        <a:lstStyle/>
        <a:p>
          <a:r>
            <a:rPr lang="en-GB" dirty="0"/>
            <a:t>Multi-</a:t>
          </a:r>
          <a:r>
            <a:rPr lang="en-GB" dirty="0" err="1"/>
            <a:t>discipinary</a:t>
          </a:r>
          <a:r>
            <a:rPr lang="en-GB" dirty="0"/>
            <a:t> Working </a:t>
          </a:r>
        </a:p>
      </dgm:t>
    </dgm:pt>
    <dgm:pt modelId="{068E17C6-EE27-46D3-A8F9-B06E6524BB45}" type="parTrans" cxnId="{915B8EF5-7573-4B71-89B2-ED731F3FD8FD}">
      <dgm:prSet/>
      <dgm:spPr/>
      <dgm:t>
        <a:bodyPr/>
        <a:lstStyle/>
        <a:p>
          <a:endParaRPr lang="en-GB"/>
        </a:p>
      </dgm:t>
    </dgm:pt>
    <dgm:pt modelId="{327E9464-A327-40A4-8927-11FC1883D08C}" type="sibTrans" cxnId="{915B8EF5-7573-4B71-89B2-ED731F3FD8FD}">
      <dgm:prSet/>
      <dgm:spPr/>
      <dgm:t>
        <a:bodyPr/>
        <a:lstStyle/>
        <a:p>
          <a:endParaRPr lang="en-GB"/>
        </a:p>
      </dgm:t>
    </dgm:pt>
    <dgm:pt modelId="{74943026-0AA9-4F6A-8C7B-36AC61A12675}">
      <dgm:prSet/>
      <dgm:spPr/>
      <dgm:t>
        <a:bodyPr/>
        <a:lstStyle/>
        <a:p>
          <a:r>
            <a:rPr lang="en-GB" b="1" i="0" dirty="0"/>
            <a:t>Working in Partnership</a:t>
          </a:r>
          <a:endParaRPr lang="en-GB" dirty="0"/>
        </a:p>
      </dgm:t>
    </dgm:pt>
    <dgm:pt modelId="{082B8BC9-2DA9-45B4-8463-268AA1E602F0}" type="parTrans" cxnId="{96A5F73A-A763-4D22-BBE0-D6BFB55E8653}">
      <dgm:prSet/>
      <dgm:spPr/>
      <dgm:t>
        <a:bodyPr/>
        <a:lstStyle/>
        <a:p>
          <a:endParaRPr lang="en-GB"/>
        </a:p>
      </dgm:t>
    </dgm:pt>
    <dgm:pt modelId="{5EF14230-9AE1-4D22-BF15-F3627AF626E4}" type="sibTrans" cxnId="{96A5F73A-A763-4D22-BBE0-D6BFB55E8653}">
      <dgm:prSet/>
      <dgm:spPr/>
      <dgm:t>
        <a:bodyPr/>
        <a:lstStyle/>
        <a:p>
          <a:endParaRPr lang="en-GB"/>
        </a:p>
      </dgm:t>
    </dgm:pt>
    <dgm:pt modelId="{E2B87C52-3759-4709-B9AC-954F4DAEBFA9}" type="pres">
      <dgm:prSet presAssocID="{E24DA100-5C07-4830-80E2-633717A8C94B}" presName="linearFlow" presStyleCnt="0">
        <dgm:presLayoutVars>
          <dgm:dir/>
          <dgm:resizeHandles val="exact"/>
        </dgm:presLayoutVars>
      </dgm:prSet>
      <dgm:spPr/>
    </dgm:pt>
    <dgm:pt modelId="{899716A4-7330-44FD-9115-31B564285612}" type="pres">
      <dgm:prSet presAssocID="{579B2280-D063-40D3-B46C-5D2282164A44}" presName="composite" presStyleCnt="0"/>
      <dgm:spPr/>
    </dgm:pt>
    <dgm:pt modelId="{D5346E42-2477-44B6-8F43-E1F5023FD9C3}" type="pres">
      <dgm:prSet presAssocID="{579B2280-D063-40D3-B46C-5D2282164A44}" presName="imgShp" presStyleLbl="fgImgPlace1" presStyleIdx="0" presStyleCnt="4"/>
      <dgm:spPr>
        <a:blipFill>
          <a:blip xmlns:r="http://schemas.openxmlformats.org/officeDocument/2006/relationships" r:embed="rId1"/>
          <a:srcRect/>
          <a:stretch>
            <a:fillRect l="-50000" r="-50000"/>
          </a:stretch>
        </a:blipFill>
      </dgm:spPr>
    </dgm:pt>
    <dgm:pt modelId="{F26D2A4A-1306-4F5C-BCF6-E7C57C21749D}" type="pres">
      <dgm:prSet presAssocID="{579B2280-D063-40D3-B46C-5D2282164A44}" presName="txShp" presStyleLbl="node1" presStyleIdx="0" presStyleCnt="4">
        <dgm:presLayoutVars>
          <dgm:bulletEnabled val="1"/>
        </dgm:presLayoutVars>
      </dgm:prSet>
      <dgm:spPr/>
    </dgm:pt>
    <dgm:pt modelId="{7FA19BD1-21A2-4D25-AC1B-3A943C3A9BEF}" type="pres">
      <dgm:prSet presAssocID="{DC62187F-98D1-44DE-B352-874A326D21E8}" presName="spacing" presStyleCnt="0"/>
      <dgm:spPr/>
    </dgm:pt>
    <dgm:pt modelId="{8D626418-BCF5-4001-B2A4-00081EC14962}" type="pres">
      <dgm:prSet presAssocID="{2EF72F3E-CA25-4A84-B1E2-7482CB3FC950}" presName="composite" presStyleCnt="0"/>
      <dgm:spPr/>
    </dgm:pt>
    <dgm:pt modelId="{BE206B2E-E634-4189-8600-A9451DD60C8B}" type="pres">
      <dgm:prSet presAssocID="{2EF72F3E-CA25-4A84-B1E2-7482CB3FC950}" presName="imgShp"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t="-21000" b="-21000"/>
          </a:stretch>
        </a:blipFill>
      </dgm:spPr>
    </dgm:pt>
    <dgm:pt modelId="{A66E0D1D-E688-4A6D-9FA7-FC2837A724F8}" type="pres">
      <dgm:prSet presAssocID="{2EF72F3E-CA25-4A84-B1E2-7482CB3FC950}" presName="txShp" presStyleLbl="node1" presStyleIdx="1" presStyleCnt="4">
        <dgm:presLayoutVars>
          <dgm:bulletEnabled val="1"/>
        </dgm:presLayoutVars>
      </dgm:prSet>
      <dgm:spPr/>
    </dgm:pt>
    <dgm:pt modelId="{FCD53831-B25F-4421-9722-C26FBA055D5F}" type="pres">
      <dgm:prSet presAssocID="{00CE2772-026C-4413-9AA0-6E3E47DD651A}" presName="spacing" presStyleCnt="0"/>
      <dgm:spPr/>
    </dgm:pt>
    <dgm:pt modelId="{5D7EB844-BA7E-4D43-8F4C-30DFC43C81EB}" type="pres">
      <dgm:prSet presAssocID="{3DEB02B3-30B3-4542-84A7-F1D590AFF031}" presName="composite" presStyleCnt="0"/>
      <dgm:spPr/>
    </dgm:pt>
    <dgm:pt modelId="{43A30711-2BA9-4A0B-B795-A3ACC9EE6B03}" type="pres">
      <dgm:prSet presAssocID="{3DEB02B3-30B3-4542-84A7-F1D590AFF031}" presName="imgShp"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dgm:spPr>
      <dgm:extLst>
        <a:ext uri="{E40237B7-FDA0-4F09-8148-C483321AD2D9}">
          <dgm14:cNvPr xmlns:dgm14="http://schemas.microsoft.com/office/drawing/2010/diagram" id="0" name="" descr="Colleagues huddle"/>
        </a:ext>
      </dgm:extLst>
    </dgm:pt>
    <dgm:pt modelId="{4CBEDDD7-5FA2-4245-AAB2-5011D5E6BD42}" type="pres">
      <dgm:prSet presAssocID="{3DEB02B3-30B3-4542-84A7-F1D590AFF031}" presName="txShp" presStyleLbl="node1" presStyleIdx="2" presStyleCnt="4">
        <dgm:presLayoutVars>
          <dgm:bulletEnabled val="1"/>
        </dgm:presLayoutVars>
      </dgm:prSet>
      <dgm:spPr/>
    </dgm:pt>
    <dgm:pt modelId="{7E08FDE5-59F7-4935-9019-95EABD4CB959}" type="pres">
      <dgm:prSet presAssocID="{327E9464-A327-40A4-8927-11FC1883D08C}" presName="spacing" presStyleCnt="0"/>
      <dgm:spPr/>
    </dgm:pt>
    <dgm:pt modelId="{CEA0567C-E4D4-46D4-B4E9-7B4FE7BA1E1B}" type="pres">
      <dgm:prSet presAssocID="{74943026-0AA9-4F6A-8C7B-36AC61A12675}" presName="composite" presStyleCnt="0"/>
      <dgm:spPr/>
    </dgm:pt>
    <dgm:pt modelId="{FE73F1EE-AB6F-4C9B-881F-0E35194170C2}" type="pres">
      <dgm:prSet presAssocID="{74943026-0AA9-4F6A-8C7B-36AC61A12675}" presName="imgShp" presStyleLbl="f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l="-25000" r="-25000"/>
          </a:stretch>
        </a:blipFill>
      </dgm:spPr>
      <dgm:extLst>
        <a:ext uri="{E40237B7-FDA0-4F09-8148-C483321AD2D9}">
          <dgm14:cNvPr xmlns:dgm14="http://schemas.microsoft.com/office/drawing/2010/diagram" id="0" name="" descr="Group of young people huddling in gym"/>
        </a:ext>
      </dgm:extLst>
    </dgm:pt>
    <dgm:pt modelId="{70510386-6CC3-411D-88A2-B686A5A80570}" type="pres">
      <dgm:prSet presAssocID="{74943026-0AA9-4F6A-8C7B-36AC61A12675}" presName="txShp" presStyleLbl="node1" presStyleIdx="3" presStyleCnt="4">
        <dgm:presLayoutVars>
          <dgm:bulletEnabled val="1"/>
        </dgm:presLayoutVars>
      </dgm:prSet>
      <dgm:spPr/>
    </dgm:pt>
  </dgm:ptLst>
  <dgm:cxnLst>
    <dgm:cxn modelId="{79ADEE0B-5DE0-4226-8F34-AC1E7C7EA73E}" type="presOf" srcId="{3DEB02B3-30B3-4542-84A7-F1D590AFF031}" destId="{4CBEDDD7-5FA2-4245-AAB2-5011D5E6BD42}" srcOrd="0" destOrd="0" presId="urn:microsoft.com/office/officeart/2005/8/layout/vList3"/>
    <dgm:cxn modelId="{96A5F73A-A763-4D22-BBE0-D6BFB55E8653}" srcId="{E24DA100-5C07-4830-80E2-633717A8C94B}" destId="{74943026-0AA9-4F6A-8C7B-36AC61A12675}" srcOrd="3" destOrd="0" parTransId="{082B8BC9-2DA9-45B4-8463-268AA1E602F0}" sibTransId="{5EF14230-9AE1-4D22-BF15-F3627AF626E4}"/>
    <dgm:cxn modelId="{F3A93C49-5FA4-490F-A026-948757E9103D}" srcId="{E24DA100-5C07-4830-80E2-633717A8C94B}" destId="{579B2280-D063-40D3-B46C-5D2282164A44}" srcOrd="0" destOrd="0" parTransId="{B42E58E6-CA4D-47F7-BDD8-D9D65CC1AE28}" sibTransId="{DC62187F-98D1-44DE-B352-874A326D21E8}"/>
    <dgm:cxn modelId="{5EF8EA82-7950-4129-8E87-AACF1429A6D3}" type="presOf" srcId="{579B2280-D063-40D3-B46C-5D2282164A44}" destId="{F26D2A4A-1306-4F5C-BCF6-E7C57C21749D}" srcOrd="0" destOrd="0" presId="urn:microsoft.com/office/officeart/2005/8/layout/vList3"/>
    <dgm:cxn modelId="{9232DCB6-5E82-444E-B317-71E5EFFA0C17}" type="presOf" srcId="{E24DA100-5C07-4830-80E2-633717A8C94B}" destId="{E2B87C52-3759-4709-B9AC-954F4DAEBFA9}" srcOrd="0" destOrd="0" presId="urn:microsoft.com/office/officeart/2005/8/layout/vList3"/>
    <dgm:cxn modelId="{A25461CD-A1B9-4F0B-ADB1-D9E37B08802A}" type="presOf" srcId="{2EF72F3E-CA25-4A84-B1E2-7482CB3FC950}" destId="{A66E0D1D-E688-4A6D-9FA7-FC2837A724F8}" srcOrd="0" destOrd="0" presId="urn:microsoft.com/office/officeart/2005/8/layout/vList3"/>
    <dgm:cxn modelId="{A1BDDDE8-685E-47B8-8B66-7541B9F70A8F}" srcId="{E24DA100-5C07-4830-80E2-633717A8C94B}" destId="{2EF72F3E-CA25-4A84-B1E2-7482CB3FC950}" srcOrd="1" destOrd="0" parTransId="{22C438F2-C505-4998-B8B5-F7B5649E7D65}" sibTransId="{00CE2772-026C-4413-9AA0-6E3E47DD651A}"/>
    <dgm:cxn modelId="{CE345FF2-7F54-45AD-92D5-D1253A1EF9A9}" type="presOf" srcId="{74943026-0AA9-4F6A-8C7B-36AC61A12675}" destId="{70510386-6CC3-411D-88A2-B686A5A80570}" srcOrd="0" destOrd="0" presId="urn:microsoft.com/office/officeart/2005/8/layout/vList3"/>
    <dgm:cxn modelId="{915B8EF5-7573-4B71-89B2-ED731F3FD8FD}" srcId="{E24DA100-5C07-4830-80E2-633717A8C94B}" destId="{3DEB02B3-30B3-4542-84A7-F1D590AFF031}" srcOrd="2" destOrd="0" parTransId="{068E17C6-EE27-46D3-A8F9-B06E6524BB45}" sibTransId="{327E9464-A327-40A4-8927-11FC1883D08C}"/>
    <dgm:cxn modelId="{4B7E6B27-5E62-40EA-8CD1-E728D4BEBCC4}" type="presParOf" srcId="{E2B87C52-3759-4709-B9AC-954F4DAEBFA9}" destId="{899716A4-7330-44FD-9115-31B564285612}" srcOrd="0" destOrd="0" presId="urn:microsoft.com/office/officeart/2005/8/layout/vList3"/>
    <dgm:cxn modelId="{CCA93A10-02B0-41B1-B545-C8825107A46D}" type="presParOf" srcId="{899716A4-7330-44FD-9115-31B564285612}" destId="{D5346E42-2477-44B6-8F43-E1F5023FD9C3}" srcOrd="0" destOrd="0" presId="urn:microsoft.com/office/officeart/2005/8/layout/vList3"/>
    <dgm:cxn modelId="{B9FD1C50-CC42-43A5-AC4E-22C33E1AF7AB}" type="presParOf" srcId="{899716A4-7330-44FD-9115-31B564285612}" destId="{F26D2A4A-1306-4F5C-BCF6-E7C57C21749D}" srcOrd="1" destOrd="0" presId="urn:microsoft.com/office/officeart/2005/8/layout/vList3"/>
    <dgm:cxn modelId="{78830CEE-49FC-4460-B031-7BA049FB0809}" type="presParOf" srcId="{E2B87C52-3759-4709-B9AC-954F4DAEBFA9}" destId="{7FA19BD1-21A2-4D25-AC1B-3A943C3A9BEF}" srcOrd="1" destOrd="0" presId="urn:microsoft.com/office/officeart/2005/8/layout/vList3"/>
    <dgm:cxn modelId="{B5221B8F-E5F8-4D2F-8BAE-ACB0D58EC6A1}" type="presParOf" srcId="{E2B87C52-3759-4709-B9AC-954F4DAEBFA9}" destId="{8D626418-BCF5-4001-B2A4-00081EC14962}" srcOrd="2" destOrd="0" presId="urn:microsoft.com/office/officeart/2005/8/layout/vList3"/>
    <dgm:cxn modelId="{80494439-FAF9-41DE-B604-A0EAA67A6E7B}" type="presParOf" srcId="{8D626418-BCF5-4001-B2A4-00081EC14962}" destId="{BE206B2E-E634-4189-8600-A9451DD60C8B}" srcOrd="0" destOrd="0" presId="urn:microsoft.com/office/officeart/2005/8/layout/vList3"/>
    <dgm:cxn modelId="{7A13E114-EB08-44AE-B2A0-4DFFAC009C87}" type="presParOf" srcId="{8D626418-BCF5-4001-B2A4-00081EC14962}" destId="{A66E0D1D-E688-4A6D-9FA7-FC2837A724F8}" srcOrd="1" destOrd="0" presId="urn:microsoft.com/office/officeart/2005/8/layout/vList3"/>
    <dgm:cxn modelId="{1A85D5AF-4626-4056-B98B-F14372415BDE}" type="presParOf" srcId="{E2B87C52-3759-4709-B9AC-954F4DAEBFA9}" destId="{FCD53831-B25F-4421-9722-C26FBA055D5F}" srcOrd="3" destOrd="0" presId="urn:microsoft.com/office/officeart/2005/8/layout/vList3"/>
    <dgm:cxn modelId="{55A4525B-9DE8-481B-B07F-21B349EE3BCE}" type="presParOf" srcId="{E2B87C52-3759-4709-B9AC-954F4DAEBFA9}" destId="{5D7EB844-BA7E-4D43-8F4C-30DFC43C81EB}" srcOrd="4" destOrd="0" presId="urn:microsoft.com/office/officeart/2005/8/layout/vList3"/>
    <dgm:cxn modelId="{3676876A-B831-40B8-B0F8-1EE49DD624AE}" type="presParOf" srcId="{5D7EB844-BA7E-4D43-8F4C-30DFC43C81EB}" destId="{43A30711-2BA9-4A0B-B795-A3ACC9EE6B03}" srcOrd="0" destOrd="0" presId="urn:microsoft.com/office/officeart/2005/8/layout/vList3"/>
    <dgm:cxn modelId="{8127333E-213A-4094-87CB-45178A07BD96}" type="presParOf" srcId="{5D7EB844-BA7E-4D43-8F4C-30DFC43C81EB}" destId="{4CBEDDD7-5FA2-4245-AAB2-5011D5E6BD42}" srcOrd="1" destOrd="0" presId="urn:microsoft.com/office/officeart/2005/8/layout/vList3"/>
    <dgm:cxn modelId="{71A8388C-1FD7-447E-841E-E269211D2926}" type="presParOf" srcId="{E2B87C52-3759-4709-B9AC-954F4DAEBFA9}" destId="{7E08FDE5-59F7-4935-9019-95EABD4CB959}" srcOrd="5" destOrd="0" presId="urn:microsoft.com/office/officeart/2005/8/layout/vList3"/>
    <dgm:cxn modelId="{BF6D97C3-7FEF-47AD-94C6-8F094CC148A9}" type="presParOf" srcId="{E2B87C52-3759-4709-B9AC-954F4DAEBFA9}" destId="{CEA0567C-E4D4-46D4-B4E9-7B4FE7BA1E1B}" srcOrd="6" destOrd="0" presId="urn:microsoft.com/office/officeart/2005/8/layout/vList3"/>
    <dgm:cxn modelId="{5FCA2436-BC04-40BD-B9DC-F9BF9901CF65}" type="presParOf" srcId="{CEA0567C-E4D4-46D4-B4E9-7B4FE7BA1E1B}" destId="{FE73F1EE-AB6F-4C9B-881F-0E35194170C2}" srcOrd="0" destOrd="0" presId="urn:microsoft.com/office/officeart/2005/8/layout/vList3"/>
    <dgm:cxn modelId="{AFDFEDE4-F2C1-4D1F-9951-353B213E7423}" type="presParOf" srcId="{CEA0567C-E4D4-46D4-B4E9-7B4FE7BA1E1B}" destId="{70510386-6CC3-411D-88A2-B686A5A80570}"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4DA100-5C07-4830-80E2-633717A8C94B}" type="doc">
      <dgm:prSet loTypeId="urn:microsoft.com/office/officeart/2005/8/layout/vList3" loCatId="list" qsTypeId="urn:microsoft.com/office/officeart/2005/8/quickstyle/simple1" qsCatId="simple" csTypeId="urn:microsoft.com/office/officeart/2005/8/colors/accent1_2" csCatId="accent1" phldr="1"/>
      <dgm:spPr/>
    </dgm:pt>
    <dgm:pt modelId="{579B2280-D063-40D3-B46C-5D2282164A44}">
      <dgm:prSet phldrT="[Text]"/>
      <dgm:spPr/>
      <dgm:t>
        <a:bodyPr/>
        <a:lstStyle/>
        <a:p>
          <a:r>
            <a:rPr lang="en-GB" b="1" i="0" dirty="0"/>
            <a:t>Living in Care</a:t>
          </a:r>
          <a:endParaRPr lang="en-GB" dirty="0"/>
        </a:p>
      </dgm:t>
    </dgm:pt>
    <dgm:pt modelId="{B42E58E6-CA4D-47F7-BDD8-D9D65CC1AE28}" type="parTrans" cxnId="{F3A93C49-5FA4-490F-A026-948757E9103D}">
      <dgm:prSet/>
      <dgm:spPr/>
      <dgm:t>
        <a:bodyPr/>
        <a:lstStyle/>
        <a:p>
          <a:endParaRPr lang="en-GB"/>
        </a:p>
      </dgm:t>
    </dgm:pt>
    <dgm:pt modelId="{DC62187F-98D1-44DE-B352-874A326D21E8}" type="sibTrans" cxnId="{F3A93C49-5FA4-490F-A026-948757E9103D}">
      <dgm:prSet/>
      <dgm:spPr/>
      <dgm:t>
        <a:bodyPr/>
        <a:lstStyle/>
        <a:p>
          <a:endParaRPr lang="en-GB"/>
        </a:p>
      </dgm:t>
    </dgm:pt>
    <dgm:pt modelId="{2EF72F3E-CA25-4A84-B1E2-7482CB3FC950}">
      <dgm:prSet phldrT="[Text]"/>
      <dgm:spPr/>
      <dgm:t>
        <a:bodyPr/>
        <a:lstStyle/>
        <a:p>
          <a:r>
            <a:rPr lang="en-GB" dirty="0"/>
            <a:t>Supporting family wellbeing</a:t>
          </a:r>
        </a:p>
      </dgm:t>
    </dgm:pt>
    <dgm:pt modelId="{22C438F2-C505-4998-B8B5-F7B5649E7D65}" type="parTrans" cxnId="{A1BDDDE8-685E-47B8-8B66-7541B9F70A8F}">
      <dgm:prSet/>
      <dgm:spPr/>
      <dgm:t>
        <a:bodyPr/>
        <a:lstStyle/>
        <a:p>
          <a:endParaRPr lang="en-GB"/>
        </a:p>
      </dgm:t>
    </dgm:pt>
    <dgm:pt modelId="{00CE2772-026C-4413-9AA0-6E3E47DD651A}" type="sibTrans" cxnId="{A1BDDDE8-685E-47B8-8B66-7541B9F70A8F}">
      <dgm:prSet/>
      <dgm:spPr/>
      <dgm:t>
        <a:bodyPr/>
        <a:lstStyle/>
        <a:p>
          <a:endParaRPr lang="en-GB"/>
        </a:p>
      </dgm:t>
    </dgm:pt>
    <dgm:pt modelId="{3DEB02B3-30B3-4542-84A7-F1D590AFF031}">
      <dgm:prSet phldrT="[Text]"/>
      <dgm:spPr/>
      <dgm:t>
        <a:bodyPr/>
        <a:lstStyle/>
        <a:p>
          <a:r>
            <a:rPr lang="en-GB" dirty="0"/>
            <a:t>Early Help</a:t>
          </a:r>
        </a:p>
      </dgm:t>
    </dgm:pt>
    <dgm:pt modelId="{068E17C6-EE27-46D3-A8F9-B06E6524BB45}" type="parTrans" cxnId="{915B8EF5-7573-4B71-89B2-ED731F3FD8FD}">
      <dgm:prSet/>
      <dgm:spPr/>
      <dgm:t>
        <a:bodyPr/>
        <a:lstStyle/>
        <a:p>
          <a:endParaRPr lang="en-GB"/>
        </a:p>
      </dgm:t>
    </dgm:pt>
    <dgm:pt modelId="{327E9464-A327-40A4-8927-11FC1883D08C}" type="sibTrans" cxnId="{915B8EF5-7573-4B71-89B2-ED731F3FD8FD}">
      <dgm:prSet/>
      <dgm:spPr/>
      <dgm:t>
        <a:bodyPr/>
        <a:lstStyle/>
        <a:p>
          <a:endParaRPr lang="en-GB"/>
        </a:p>
      </dgm:t>
    </dgm:pt>
    <dgm:pt modelId="{74943026-0AA9-4F6A-8C7B-36AC61A12675}">
      <dgm:prSet/>
      <dgm:spPr/>
      <dgm:t>
        <a:bodyPr/>
        <a:lstStyle/>
        <a:p>
          <a:r>
            <a:rPr lang="en-GB" b="1" i="0" dirty="0"/>
            <a:t>Local support for families</a:t>
          </a:r>
          <a:endParaRPr lang="en-GB" dirty="0"/>
        </a:p>
      </dgm:t>
    </dgm:pt>
    <dgm:pt modelId="{082B8BC9-2DA9-45B4-8463-268AA1E602F0}" type="parTrans" cxnId="{96A5F73A-A763-4D22-BBE0-D6BFB55E8653}">
      <dgm:prSet/>
      <dgm:spPr/>
      <dgm:t>
        <a:bodyPr/>
        <a:lstStyle/>
        <a:p>
          <a:endParaRPr lang="en-GB"/>
        </a:p>
      </dgm:t>
    </dgm:pt>
    <dgm:pt modelId="{5EF14230-9AE1-4D22-BF15-F3627AF626E4}" type="sibTrans" cxnId="{96A5F73A-A763-4D22-BBE0-D6BFB55E8653}">
      <dgm:prSet/>
      <dgm:spPr/>
      <dgm:t>
        <a:bodyPr/>
        <a:lstStyle/>
        <a:p>
          <a:endParaRPr lang="en-GB"/>
        </a:p>
      </dgm:t>
    </dgm:pt>
    <dgm:pt modelId="{E2B87C52-3759-4709-B9AC-954F4DAEBFA9}" type="pres">
      <dgm:prSet presAssocID="{E24DA100-5C07-4830-80E2-633717A8C94B}" presName="linearFlow" presStyleCnt="0">
        <dgm:presLayoutVars>
          <dgm:dir/>
          <dgm:resizeHandles val="exact"/>
        </dgm:presLayoutVars>
      </dgm:prSet>
      <dgm:spPr/>
    </dgm:pt>
    <dgm:pt modelId="{899716A4-7330-44FD-9115-31B564285612}" type="pres">
      <dgm:prSet presAssocID="{579B2280-D063-40D3-B46C-5D2282164A44}" presName="composite" presStyleCnt="0"/>
      <dgm:spPr/>
    </dgm:pt>
    <dgm:pt modelId="{D5346E42-2477-44B6-8F43-E1F5023FD9C3}" type="pres">
      <dgm:prSet presAssocID="{579B2280-D063-40D3-B46C-5D2282164A44}"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extLst>
        <a:ext uri="{E40237B7-FDA0-4F09-8148-C483321AD2D9}">
          <dgm14:cNvPr xmlns:dgm14="http://schemas.microsoft.com/office/drawing/2010/diagram" id="0" name="" descr="Child holding small young kitten in both hands against face and chest, with kitten’s head, splayed paws, and rear protruding"/>
        </a:ext>
      </dgm:extLst>
    </dgm:pt>
    <dgm:pt modelId="{F26D2A4A-1306-4F5C-BCF6-E7C57C21749D}" type="pres">
      <dgm:prSet presAssocID="{579B2280-D063-40D3-B46C-5D2282164A44}" presName="txShp" presStyleLbl="node1" presStyleIdx="0" presStyleCnt="4">
        <dgm:presLayoutVars>
          <dgm:bulletEnabled val="1"/>
        </dgm:presLayoutVars>
      </dgm:prSet>
      <dgm:spPr/>
    </dgm:pt>
    <dgm:pt modelId="{7FA19BD1-21A2-4D25-AC1B-3A943C3A9BEF}" type="pres">
      <dgm:prSet presAssocID="{DC62187F-98D1-44DE-B352-874A326D21E8}" presName="spacing" presStyleCnt="0"/>
      <dgm:spPr/>
    </dgm:pt>
    <dgm:pt modelId="{8D626418-BCF5-4001-B2A4-00081EC14962}" type="pres">
      <dgm:prSet presAssocID="{2EF72F3E-CA25-4A84-B1E2-7482CB3FC950}" presName="composite" presStyleCnt="0"/>
      <dgm:spPr/>
    </dgm:pt>
    <dgm:pt modelId="{BE206B2E-E634-4189-8600-A9451DD60C8B}" type="pres">
      <dgm:prSet presAssocID="{2EF72F3E-CA25-4A84-B1E2-7482CB3FC950}" presName="imgShp"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extLst>
        <a:ext uri="{E40237B7-FDA0-4F09-8148-C483321AD2D9}">
          <dgm14:cNvPr xmlns:dgm14="http://schemas.microsoft.com/office/drawing/2010/diagram" id="0" name="" descr="Father bonding with daughter"/>
        </a:ext>
      </dgm:extLst>
    </dgm:pt>
    <dgm:pt modelId="{A66E0D1D-E688-4A6D-9FA7-FC2837A724F8}" type="pres">
      <dgm:prSet presAssocID="{2EF72F3E-CA25-4A84-B1E2-7482CB3FC950}" presName="txShp" presStyleLbl="node1" presStyleIdx="1" presStyleCnt="4">
        <dgm:presLayoutVars>
          <dgm:bulletEnabled val="1"/>
        </dgm:presLayoutVars>
      </dgm:prSet>
      <dgm:spPr/>
    </dgm:pt>
    <dgm:pt modelId="{FCD53831-B25F-4421-9722-C26FBA055D5F}" type="pres">
      <dgm:prSet presAssocID="{00CE2772-026C-4413-9AA0-6E3E47DD651A}" presName="spacing" presStyleCnt="0"/>
      <dgm:spPr/>
    </dgm:pt>
    <dgm:pt modelId="{5D7EB844-BA7E-4D43-8F4C-30DFC43C81EB}" type="pres">
      <dgm:prSet presAssocID="{3DEB02B3-30B3-4542-84A7-F1D590AFF031}" presName="composite" presStyleCnt="0"/>
      <dgm:spPr/>
    </dgm:pt>
    <dgm:pt modelId="{43A30711-2BA9-4A0B-B795-A3ACC9EE6B03}" type="pres">
      <dgm:prSet presAssocID="{3DEB02B3-30B3-4542-84A7-F1D590AFF031}" presName="imgShp"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dgm:spPr>
      <dgm:extLst>
        <a:ext uri="{E40237B7-FDA0-4F09-8148-C483321AD2D9}">
          <dgm14:cNvPr xmlns:dgm14="http://schemas.microsoft.com/office/drawing/2010/diagram" id="0" name="" descr="Woman comforting another woman"/>
        </a:ext>
      </dgm:extLst>
    </dgm:pt>
    <dgm:pt modelId="{4CBEDDD7-5FA2-4245-AAB2-5011D5E6BD42}" type="pres">
      <dgm:prSet presAssocID="{3DEB02B3-30B3-4542-84A7-F1D590AFF031}" presName="txShp" presStyleLbl="node1" presStyleIdx="2" presStyleCnt="4">
        <dgm:presLayoutVars>
          <dgm:bulletEnabled val="1"/>
        </dgm:presLayoutVars>
      </dgm:prSet>
      <dgm:spPr/>
    </dgm:pt>
    <dgm:pt modelId="{7E08FDE5-59F7-4935-9019-95EABD4CB959}" type="pres">
      <dgm:prSet presAssocID="{327E9464-A327-40A4-8927-11FC1883D08C}" presName="spacing" presStyleCnt="0"/>
      <dgm:spPr/>
    </dgm:pt>
    <dgm:pt modelId="{CEA0567C-E4D4-46D4-B4E9-7B4FE7BA1E1B}" type="pres">
      <dgm:prSet presAssocID="{74943026-0AA9-4F6A-8C7B-36AC61A12675}" presName="composite" presStyleCnt="0"/>
      <dgm:spPr/>
    </dgm:pt>
    <dgm:pt modelId="{FE73F1EE-AB6F-4C9B-881F-0E35194170C2}" type="pres">
      <dgm:prSet presAssocID="{74943026-0AA9-4F6A-8C7B-36AC61A12675}" presName="imgShp" presStyleLbl="f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l="-39000" r="-39000"/>
          </a:stretch>
        </a:blipFill>
      </dgm:spPr>
    </dgm:pt>
    <dgm:pt modelId="{70510386-6CC3-411D-88A2-B686A5A80570}" type="pres">
      <dgm:prSet presAssocID="{74943026-0AA9-4F6A-8C7B-36AC61A12675}" presName="txShp" presStyleLbl="node1" presStyleIdx="3" presStyleCnt="4">
        <dgm:presLayoutVars>
          <dgm:bulletEnabled val="1"/>
        </dgm:presLayoutVars>
      </dgm:prSet>
      <dgm:spPr/>
    </dgm:pt>
  </dgm:ptLst>
  <dgm:cxnLst>
    <dgm:cxn modelId="{79ADEE0B-5DE0-4226-8F34-AC1E7C7EA73E}" type="presOf" srcId="{3DEB02B3-30B3-4542-84A7-F1D590AFF031}" destId="{4CBEDDD7-5FA2-4245-AAB2-5011D5E6BD42}" srcOrd="0" destOrd="0" presId="urn:microsoft.com/office/officeart/2005/8/layout/vList3"/>
    <dgm:cxn modelId="{96A5F73A-A763-4D22-BBE0-D6BFB55E8653}" srcId="{E24DA100-5C07-4830-80E2-633717A8C94B}" destId="{74943026-0AA9-4F6A-8C7B-36AC61A12675}" srcOrd="3" destOrd="0" parTransId="{082B8BC9-2DA9-45B4-8463-268AA1E602F0}" sibTransId="{5EF14230-9AE1-4D22-BF15-F3627AF626E4}"/>
    <dgm:cxn modelId="{F3A93C49-5FA4-490F-A026-948757E9103D}" srcId="{E24DA100-5C07-4830-80E2-633717A8C94B}" destId="{579B2280-D063-40D3-B46C-5D2282164A44}" srcOrd="0" destOrd="0" parTransId="{B42E58E6-CA4D-47F7-BDD8-D9D65CC1AE28}" sibTransId="{DC62187F-98D1-44DE-B352-874A326D21E8}"/>
    <dgm:cxn modelId="{5EF8EA82-7950-4129-8E87-AACF1429A6D3}" type="presOf" srcId="{579B2280-D063-40D3-B46C-5D2282164A44}" destId="{F26D2A4A-1306-4F5C-BCF6-E7C57C21749D}" srcOrd="0" destOrd="0" presId="urn:microsoft.com/office/officeart/2005/8/layout/vList3"/>
    <dgm:cxn modelId="{9232DCB6-5E82-444E-B317-71E5EFFA0C17}" type="presOf" srcId="{E24DA100-5C07-4830-80E2-633717A8C94B}" destId="{E2B87C52-3759-4709-B9AC-954F4DAEBFA9}" srcOrd="0" destOrd="0" presId="urn:microsoft.com/office/officeart/2005/8/layout/vList3"/>
    <dgm:cxn modelId="{A25461CD-A1B9-4F0B-ADB1-D9E37B08802A}" type="presOf" srcId="{2EF72F3E-CA25-4A84-B1E2-7482CB3FC950}" destId="{A66E0D1D-E688-4A6D-9FA7-FC2837A724F8}" srcOrd="0" destOrd="0" presId="urn:microsoft.com/office/officeart/2005/8/layout/vList3"/>
    <dgm:cxn modelId="{A1BDDDE8-685E-47B8-8B66-7541B9F70A8F}" srcId="{E24DA100-5C07-4830-80E2-633717A8C94B}" destId="{2EF72F3E-CA25-4A84-B1E2-7482CB3FC950}" srcOrd="1" destOrd="0" parTransId="{22C438F2-C505-4998-B8B5-F7B5649E7D65}" sibTransId="{00CE2772-026C-4413-9AA0-6E3E47DD651A}"/>
    <dgm:cxn modelId="{CE345FF2-7F54-45AD-92D5-D1253A1EF9A9}" type="presOf" srcId="{74943026-0AA9-4F6A-8C7B-36AC61A12675}" destId="{70510386-6CC3-411D-88A2-B686A5A80570}" srcOrd="0" destOrd="0" presId="urn:microsoft.com/office/officeart/2005/8/layout/vList3"/>
    <dgm:cxn modelId="{915B8EF5-7573-4B71-89B2-ED731F3FD8FD}" srcId="{E24DA100-5C07-4830-80E2-633717A8C94B}" destId="{3DEB02B3-30B3-4542-84A7-F1D590AFF031}" srcOrd="2" destOrd="0" parTransId="{068E17C6-EE27-46D3-A8F9-B06E6524BB45}" sibTransId="{327E9464-A327-40A4-8927-11FC1883D08C}"/>
    <dgm:cxn modelId="{4B7E6B27-5E62-40EA-8CD1-E728D4BEBCC4}" type="presParOf" srcId="{E2B87C52-3759-4709-B9AC-954F4DAEBFA9}" destId="{899716A4-7330-44FD-9115-31B564285612}" srcOrd="0" destOrd="0" presId="urn:microsoft.com/office/officeart/2005/8/layout/vList3"/>
    <dgm:cxn modelId="{CCA93A10-02B0-41B1-B545-C8825107A46D}" type="presParOf" srcId="{899716A4-7330-44FD-9115-31B564285612}" destId="{D5346E42-2477-44B6-8F43-E1F5023FD9C3}" srcOrd="0" destOrd="0" presId="urn:microsoft.com/office/officeart/2005/8/layout/vList3"/>
    <dgm:cxn modelId="{B9FD1C50-CC42-43A5-AC4E-22C33E1AF7AB}" type="presParOf" srcId="{899716A4-7330-44FD-9115-31B564285612}" destId="{F26D2A4A-1306-4F5C-BCF6-E7C57C21749D}" srcOrd="1" destOrd="0" presId="urn:microsoft.com/office/officeart/2005/8/layout/vList3"/>
    <dgm:cxn modelId="{78830CEE-49FC-4460-B031-7BA049FB0809}" type="presParOf" srcId="{E2B87C52-3759-4709-B9AC-954F4DAEBFA9}" destId="{7FA19BD1-21A2-4D25-AC1B-3A943C3A9BEF}" srcOrd="1" destOrd="0" presId="urn:microsoft.com/office/officeart/2005/8/layout/vList3"/>
    <dgm:cxn modelId="{B5221B8F-E5F8-4D2F-8BAE-ACB0D58EC6A1}" type="presParOf" srcId="{E2B87C52-3759-4709-B9AC-954F4DAEBFA9}" destId="{8D626418-BCF5-4001-B2A4-00081EC14962}" srcOrd="2" destOrd="0" presId="urn:microsoft.com/office/officeart/2005/8/layout/vList3"/>
    <dgm:cxn modelId="{80494439-FAF9-41DE-B604-A0EAA67A6E7B}" type="presParOf" srcId="{8D626418-BCF5-4001-B2A4-00081EC14962}" destId="{BE206B2E-E634-4189-8600-A9451DD60C8B}" srcOrd="0" destOrd="0" presId="urn:microsoft.com/office/officeart/2005/8/layout/vList3"/>
    <dgm:cxn modelId="{7A13E114-EB08-44AE-B2A0-4DFFAC009C87}" type="presParOf" srcId="{8D626418-BCF5-4001-B2A4-00081EC14962}" destId="{A66E0D1D-E688-4A6D-9FA7-FC2837A724F8}" srcOrd="1" destOrd="0" presId="urn:microsoft.com/office/officeart/2005/8/layout/vList3"/>
    <dgm:cxn modelId="{1A85D5AF-4626-4056-B98B-F14372415BDE}" type="presParOf" srcId="{E2B87C52-3759-4709-B9AC-954F4DAEBFA9}" destId="{FCD53831-B25F-4421-9722-C26FBA055D5F}" srcOrd="3" destOrd="0" presId="urn:microsoft.com/office/officeart/2005/8/layout/vList3"/>
    <dgm:cxn modelId="{55A4525B-9DE8-481B-B07F-21B349EE3BCE}" type="presParOf" srcId="{E2B87C52-3759-4709-B9AC-954F4DAEBFA9}" destId="{5D7EB844-BA7E-4D43-8F4C-30DFC43C81EB}" srcOrd="4" destOrd="0" presId="urn:microsoft.com/office/officeart/2005/8/layout/vList3"/>
    <dgm:cxn modelId="{3676876A-B831-40B8-B0F8-1EE49DD624AE}" type="presParOf" srcId="{5D7EB844-BA7E-4D43-8F4C-30DFC43C81EB}" destId="{43A30711-2BA9-4A0B-B795-A3ACC9EE6B03}" srcOrd="0" destOrd="0" presId="urn:microsoft.com/office/officeart/2005/8/layout/vList3"/>
    <dgm:cxn modelId="{8127333E-213A-4094-87CB-45178A07BD96}" type="presParOf" srcId="{5D7EB844-BA7E-4D43-8F4C-30DFC43C81EB}" destId="{4CBEDDD7-5FA2-4245-AAB2-5011D5E6BD42}" srcOrd="1" destOrd="0" presId="urn:microsoft.com/office/officeart/2005/8/layout/vList3"/>
    <dgm:cxn modelId="{71A8388C-1FD7-447E-841E-E269211D2926}" type="presParOf" srcId="{E2B87C52-3759-4709-B9AC-954F4DAEBFA9}" destId="{7E08FDE5-59F7-4935-9019-95EABD4CB959}" srcOrd="5" destOrd="0" presId="urn:microsoft.com/office/officeart/2005/8/layout/vList3"/>
    <dgm:cxn modelId="{BF6D97C3-7FEF-47AD-94C6-8F094CC148A9}" type="presParOf" srcId="{E2B87C52-3759-4709-B9AC-954F4DAEBFA9}" destId="{CEA0567C-E4D4-46D4-B4E9-7B4FE7BA1E1B}" srcOrd="6" destOrd="0" presId="urn:microsoft.com/office/officeart/2005/8/layout/vList3"/>
    <dgm:cxn modelId="{5FCA2436-BC04-40BD-B9DC-F9BF9901CF65}" type="presParOf" srcId="{CEA0567C-E4D4-46D4-B4E9-7B4FE7BA1E1B}" destId="{FE73F1EE-AB6F-4C9B-881F-0E35194170C2}" srcOrd="0" destOrd="0" presId="urn:microsoft.com/office/officeart/2005/8/layout/vList3"/>
    <dgm:cxn modelId="{AFDFEDE4-F2C1-4D1F-9951-353B213E7423}" type="presParOf" srcId="{CEA0567C-E4D4-46D4-B4E9-7B4FE7BA1E1B}" destId="{70510386-6CC3-411D-88A2-B686A5A80570}" srcOrd="1" destOrd="0" presId="urn:microsoft.com/office/officeart/2005/8/layout/vList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F3AC7E-8ABB-4CF2-B991-F9FCBB49DE7B}"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4FD31D38-67F5-47B9-8627-687BCA65B5F4}">
      <dgm:prSet phldrT="[Text]"/>
      <dgm:spPr/>
      <dgm:t>
        <a:bodyPr/>
        <a:lstStyle/>
        <a:p>
          <a:r>
            <a:rPr lang="en-GB" dirty="0"/>
            <a:t>Demonstrate the ability to work as a team by listening to others. </a:t>
          </a:r>
        </a:p>
      </dgm:t>
    </dgm:pt>
    <dgm:pt modelId="{4F28D9F4-4F6B-4008-B95E-8EBA2FA24354}" type="parTrans" cxnId="{E733FA7D-5ED4-4C03-8F9A-46961F065BBF}">
      <dgm:prSet/>
      <dgm:spPr/>
      <dgm:t>
        <a:bodyPr/>
        <a:lstStyle/>
        <a:p>
          <a:endParaRPr lang="en-GB"/>
        </a:p>
      </dgm:t>
    </dgm:pt>
    <dgm:pt modelId="{02257327-ECFC-4DD8-9CA9-C836C9EF463E}" type="sibTrans" cxnId="{E733FA7D-5ED4-4C03-8F9A-46961F065BBF}">
      <dgm:prSet/>
      <dgm:spPr/>
      <dgm:t>
        <a:bodyPr/>
        <a:lstStyle/>
        <a:p>
          <a:endParaRPr lang="en-GB"/>
        </a:p>
      </dgm:t>
    </dgm:pt>
    <dgm:pt modelId="{3DF8751A-9B99-4B3C-8EB6-223A5A8FCAFB}">
      <dgm:prSet phldrT="[Text]"/>
      <dgm:spPr/>
      <dgm:t>
        <a:bodyPr/>
        <a:lstStyle/>
        <a:p>
          <a:r>
            <a:rPr lang="en-GB" dirty="0"/>
            <a:t>Accept that you are entitled to their opinions, but that they do not always need to be aired in class</a:t>
          </a:r>
        </a:p>
      </dgm:t>
    </dgm:pt>
    <dgm:pt modelId="{5F0E7E22-2C22-44E5-AC1B-B79DAEE34896}" type="parTrans" cxnId="{52E32C0A-2F78-430C-BDF0-73AE30457D69}">
      <dgm:prSet/>
      <dgm:spPr/>
      <dgm:t>
        <a:bodyPr/>
        <a:lstStyle/>
        <a:p>
          <a:endParaRPr lang="en-GB"/>
        </a:p>
      </dgm:t>
    </dgm:pt>
    <dgm:pt modelId="{85C2FD42-EEE9-4A3F-8A32-31AEBAC6C32B}" type="sibTrans" cxnId="{52E32C0A-2F78-430C-BDF0-73AE30457D69}">
      <dgm:prSet/>
      <dgm:spPr/>
      <dgm:t>
        <a:bodyPr/>
        <a:lstStyle/>
        <a:p>
          <a:endParaRPr lang="en-GB"/>
        </a:p>
      </dgm:t>
    </dgm:pt>
    <dgm:pt modelId="{F6E0E8B1-1A86-4D72-B19E-D7F42303D237}">
      <dgm:prSet phldrT="[Text]"/>
      <dgm:spPr/>
      <dgm:t>
        <a:bodyPr/>
        <a:lstStyle/>
        <a:p>
          <a:r>
            <a:rPr lang="en-GB" dirty="0"/>
            <a:t>Be willing and able to work with everyone in the class. </a:t>
          </a:r>
        </a:p>
      </dgm:t>
    </dgm:pt>
    <dgm:pt modelId="{B2534BC9-2215-41C7-930A-930DC0EF52BC}" type="parTrans" cxnId="{86A5AE38-C879-4360-8CBC-C9AE7F175251}">
      <dgm:prSet/>
      <dgm:spPr/>
      <dgm:t>
        <a:bodyPr/>
        <a:lstStyle/>
        <a:p>
          <a:endParaRPr lang="en-GB"/>
        </a:p>
      </dgm:t>
    </dgm:pt>
    <dgm:pt modelId="{B88FD6F6-C945-4ED8-BCD3-AE450850B988}" type="sibTrans" cxnId="{86A5AE38-C879-4360-8CBC-C9AE7F175251}">
      <dgm:prSet/>
      <dgm:spPr/>
      <dgm:t>
        <a:bodyPr/>
        <a:lstStyle/>
        <a:p>
          <a:endParaRPr lang="en-GB"/>
        </a:p>
      </dgm:t>
    </dgm:pt>
    <dgm:pt modelId="{628619FC-3086-4B7C-BA7C-87C983E41315}">
      <dgm:prSet phldrT="[Text]"/>
      <dgm:spPr/>
      <dgm:t>
        <a:bodyPr/>
        <a:lstStyle/>
        <a:p>
          <a:r>
            <a:rPr lang="en-GB" dirty="0"/>
            <a:t>Maintain a professional tone and choice of words in emails to staff and to other students. </a:t>
          </a:r>
        </a:p>
      </dgm:t>
    </dgm:pt>
    <dgm:pt modelId="{1E499730-1B1A-47F6-B494-4DC324D4FDAB}" type="parTrans" cxnId="{DB3E9BA5-DABB-4A81-BBDB-7011E513B00B}">
      <dgm:prSet/>
      <dgm:spPr/>
      <dgm:t>
        <a:bodyPr/>
        <a:lstStyle/>
        <a:p>
          <a:endParaRPr lang="en-GB"/>
        </a:p>
      </dgm:t>
    </dgm:pt>
    <dgm:pt modelId="{6FCC570F-844E-4C0E-8258-C59869ED1F60}" type="sibTrans" cxnId="{DB3E9BA5-DABB-4A81-BBDB-7011E513B00B}">
      <dgm:prSet/>
      <dgm:spPr/>
      <dgm:t>
        <a:bodyPr/>
        <a:lstStyle/>
        <a:p>
          <a:endParaRPr lang="en-GB"/>
        </a:p>
      </dgm:t>
    </dgm:pt>
    <dgm:pt modelId="{4CD8DF7A-BF49-4168-82CD-139A209A3C5D}" type="pres">
      <dgm:prSet presAssocID="{2DF3AC7E-8ABB-4CF2-B991-F9FCBB49DE7B}" presName="linear" presStyleCnt="0">
        <dgm:presLayoutVars>
          <dgm:dir/>
          <dgm:animLvl val="lvl"/>
          <dgm:resizeHandles val="exact"/>
        </dgm:presLayoutVars>
      </dgm:prSet>
      <dgm:spPr/>
    </dgm:pt>
    <dgm:pt modelId="{5A7B6586-7069-42B7-9154-4063D9927DE3}" type="pres">
      <dgm:prSet presAssocID="{4FD31D38-67F5-47B9-8627-687BCA65B5F4}" presName="parentLin" presStyleCnt="0"/>
      <dgm:spPr/>
    </dgm:pt>
    <dgm:pt modelId="{38F0A06D-5254-4634-97ED-26322250D938}" type="pres">
      <dgm:prSet presAssocID="{4FD31D38-67F5-47B9-8627-687BCA65B5F4}" presName="parentLeftMargin" presStyleLbl="node1" presStyleIdx="0" presStyleCnt="4"/>
      <dgm:spPr/>
    </dgm:pt>
    <dgm:pt modelId="{86E08388-47B3-42F6-A9ED-D6C7CEFAEE87}" type="pres">
      <dgm:prSet presAssocID="{4FD31D38-67F5-47B9-8627-687BCA65B5F4}" presName="parentText" presStyleLbl="node1" presStyleIdx="0" presStyleCnt="4" custScaleX="142857">
        <dgm:presLayoutVars>
          <dgm:chMax val="0"/>
          <dgm:bulletEnabled val="1"/>
        </dgm:presLayoutVars>
      </dgm:prSet>
      <dgm:spPr/>
    </dgm:pt>
    <dgm:pt modelId="{205A682D-49FD-41C5-B599-C022BD7E474C}" type="pres">
      <dgm:prSet presAssocID="{4FD31D38-67F5-47B9-8627-687BCA65B5F4}" presName="negativeSpace" presStyleCnt="0"/>
      <dgm:spPr/>
    </dgm:pt>
    <dgm:pt modelId="{A411E7CC-F9A6-4CD3-A91F-74E87BE8AC91}" type="pres">
      <dgm:prSet presAssocID="{4FD31D38-67F5-47B9-8627-687BCA65B5F4}" presName="childText" presStyleLbl="conFgAcc1" presStyleIdx="0" presStyleCnt="4">
        <dgm:presLayoutVars>
          <dgm:bulletEnabled val="1"/>
        </dgm:presLayoutVars>
      </dgm:prSet>
      <dgm:spPr/>
    </dgm:pt>
    <dgm:pt modelId="{A7B936CD-AB14-4371-BB86-AFE49E8D5490}" type="pres">
      <dgm:prSet presAssocID="{02257327-ECFC-4DD8-9CA9-C836C9EF463E}" presName="spaceBetweenRectangles" presStyleCnt="0"/>
      <dgm:spPr/>
    </dgm:pt>
    <dgm:pt modelId="{DB1D10C1-58EF-4E78-9626-E9D8508E257A}" type="pres">
      <dgm:prSet presAssocID="{3DF8751A-9B99-4B3C-8EB6-223A5A8FCAFB}" presName="parentLin" presStyleCnt="0"/>
      <dgm:spPr/>
    </dgm:pt>
    <dgm:pt modelId="{2E47A90F-E88A-409A-B47F-44171C810B29}" type="pres">
      <dgm:prSet presAssocID="{3DF8751A-9B99-4B3C-8EB6-223A5A8FCAFB}" presName="parentLeftMargin" presStyleLbl="node1" presStyleIdx="0" presStyleCnt="4"/>
      <dgm:spPr/>
    </dgm:pt>
    <dgm:pt modelId="{9AFF70E4-10E3-49DE-87E2-A6DBB99D419C}" type="pres">
      <dgm:prSet presAssocID="{3DF8751A-9B99-4B3C-8EB6-223A5A8FCAFB}" presName="parentText" presStyleLbl="node1" presStyleIdx="1" presStyleCnt="4" custScaleX="142857">
        <dgm:presLayoutVars>
          <dgm:chMax val="0"/>
          <dgm:bulletEnabled val="1"/>
        </dgm:presLayoutVars>
      </dgm:prSet>
      <dgm:spPr/>
    </dgm:pt>
    <dgm:pt modelId="{DA8168DD-5B6E-4C7D-B77F-A3509A0EDEB3}" type="pres">
      <dgm:prSet presAssocID="{3DF8751A-9B99-4B3C-8EB6-223A5A8FCAFB}" presName="negativeSpace" presStyleCnt="0"/>
      <dgm:spPr/>
    </dgm:pt>
    <dgm:pt modelId="{BDBC216E-2E0E-47AD-A059-7DE62902E65F}" type="pres">
      <dgm:prSet presAssocID="{3DF8751A-9B99-4B3C-8EB6-223A5A8FCAFB}" presName="childText" presStyleLbl="conFgAcc1" presStyleIdx="1" presStyleCnt="4">
        <dgm:presLayoutVars>
          <dgm:bulletEnabled val="1"/>
        </dgm:presLayoutVars>
      </dgm:prSet>
      <dgm:spPr/>
    </dgm:pt>
    <dgm:pt modelId="{EA6DFA0D-A472-4964-B1CD-130164285618}" type="pres">
      <dgm:prSet presAssocID="{85C2FD42-EEE9-4A3F-8A32-31AEBAC6C32B}" presName="spaceBetweenRectangles" presStyleCnt="0"/>
      <dgm:spPr/>
    </dgm:pt>
    <dgm:pt modelId="{DB89A364-69AF-4506-B964-8ADF72906037}" type="pres">
      <dgm:prSet presAssocID="{F6E0E8B1-1A86-4D72-B19E-D7F42303D237}" presName="parentLin" presStyleCnt="0"/>
      <dgm:spPr/>
    </dgm:pt>
    <dgm:pt modelId="{ED4FF49C-62FC-4685-B3DD-1C833ED02846}" type="pres">
      <dgm:prSet presAssocID="{F6E0E8B1-1A86-4D72-B19E-D7F42303D237}" presName="parentLeftMargin" presStyleLbl="node1" presStyleIdx="1" presStyleCnt="4"/>
      <dgm:spPr/>
    </dgm:pt>
    <dgm:pt modelId="{E0917424-D07C-416C-A43F-A86994CFB706}" type="pres">
      <dgm:prSet presAssocID="{F6E0E8B1-1A86-4D72-B19E-D7F42303D237}" presName="parentText" presStyleLbl="node1" presStyleIdx="2" presStyleCnt="4" custScaleX="142857">
        <dgm:presLayoutVars>
          <dgm:chMax val="0"/>
          <dgm:bulletEnabled val="1"/>
        </dgm:presLayoutVars>
      </dgm:prSet>
      <dgm:spPr/>
    </dgm:pt>
    <dgm:pt modelId="{3056FB08-A30F-486C-8C45-E07BF9D44B72}" type="pres">
      <dgm:prSet presAssocID="{F6E0E8B1-1A86-4D72-B19E-D7F42303D237}" presName="negativeSpace" presStyleCnt="0"/>
      <dgm:spPr/>
    </dgm:pt>
    <dgm:pt modelId="{087E7870-5273-44BB-A4E6-D75D6201973E}" type="pres">
      <dgm:prSet presAssocID="{F6E0E8B1-1A86-4D72-B19E-D7F42303D237}" presName="childText" presStyleLbl="conFgAcc1" presStyleIdx="2" presStyleCnt="4">
        <dgm:presLayoutVars>
          <dgm:bulletEnabled val="1"/>
        </dgm:presLayoutVars>
      </dgm:prSet>
      <dgm:spPr/>
    </dgm:pt>
    <dgm:pt modelId="{8AE7C9BA-A17D-45AF-B0FA-E2D00BC34F3F}" type="pres">
      <dgm:prSet presAssocID="{B88FD6F6-C945-4ED8-BCD3-AE450850B988}" presName="spaceBetweenRectangles" presStyleCnt="0"/>
      <dgm:spPr/>
    </dgm:pt>
    <dgm:pt modelId="{BC49F133-51AC-46C7-94BF-D6BE0BF67771}" type="pres">
      <dgm:prSet presAssocID="{628619FC-3086-4B7C-BA7C-87C983E41315}" presName="parentLin" presStyleCnt="0"/>
      <dgm:spPr/>
    </dgm:pt>
    <dgm:pt modelId="{A5BCF81F-1033-40CC-B2E4-F9540B9CFDA4}" type="pres">
      <dgm:prSet presAssocID="{628619FC-3086-4B7C-BA7C-87C983E41315}" presName="parentLeftMargin" presStyleLbl="node1" presStyleIdx="2" presStyleCnt="4"/>
      <dgm:spPr/>
    </dgm:pt>
    <dgm:pt modelId="{8B73F6D7-AFAA-4500-B610-6C6B17E4ADF7}" type="pres">
      <dgm:prSet presAssocID="{628619FC-3086-4B7C-BA7C-87C983E41315}" presName="parentText" presStyleLbl="node1" presStyleIdx="3" presStyleCnt="4" custScaleX="141142">
        <dgm:presLayoutVars>
          <dgm:chMax val="0"/>
          <dgm:bulletEnabled val="1"/>
        </dgm:presLayoutVars>
      </dgm:prSet>
      <dgm:spPr/>
    </dgm:pt>
    <dgm:pt modelId="{1D5C4724-CA87-4509-9312-5773621EA499}" type="pres">
      <dgm:prSet presAssocID="{628619FC-3086-4B7C-BA7C-87C983E41315}" presName="negativeSpace" presStyleCnt="0"/>
      <dgm:spPr/>
    </dgm:pt>
    <dgm:pt modelId="{B008F4C5-50E1-4048-9F36-64606172D72A}" type="pres">
      <dgm:prSet presAssocID="{628619FC-3086-4B7C-BA7C-87C983E41315}" presName="childText" presStyleLbl="conFgAcc1" presStyleIdx="3" presStyleCnt="4">
        <dgm:presLayoutVars>
          <dgm:bulletEnabled val="1"/>
        </dgm:presLayoutVars>
      </dgm:prSet>
      <dgm:spPr/>
    </dgm:pt>
  </dgm:ptLst>
  <dgm:cxnLst>
    <dgm:cxn modelId="{060B1203-8DA8-4945-812B-42B860FEDF90}" type="presOf" srcId="{F6E0E8B1-1A86-4D72-B19E-D7F42303D237}" destId="{ED4FF49C-62FC-4685-B3DD-1C833ED02846}" srcOrd="0" destOrd="0" presId="urn:microsoft.com/office/officeart/2005/8/layout/list1"/>
    <dgm:cxn modelId="{52E32C0A-2F78-430C-BDF0-73AE30457D69}" srcId="{2DF3AC7E-8ABB-4CF2-B991-F9FCBB49DE7B}" destId="{3DF8751A-9B99-4B3C-8EB6-223A5A8FCAFB}" srcOrd="1" destOrd="0" parTransId="{5F0E7E22-2C22-44E5-AC1B-B79DAEE34896}" sibTransId="{85C2FD42-EEE9-4A3F-8A32-31AEBAC6C32B}"/>
    <dgm:cxn modelId="{5F260128-7530-470D-908F-7BEFF605B3FD}" type="presOf" srcId="{2DF3AC7E-8ABB-4CF2-B991-F9FCBB49DE7B}" destId="{4CD8DF7A-BF49-4168-82CD-139A209A3C5D}" srcOrd="0" destOrd="0" presId="urn:microsoft.com/office/officeart/2005/8/layout/list1"/>
    <dgm:cxn modelId="{86A5AE38-C879-4360-8CBC-C9AE7F175251}" srcId="{2DF3AC7E-8ABB-4CF2-B991-F9FCBB49DE7B}" destId="{F6E0E8B1-1A86-4D72-B19E-D7F42303D237}" srcOrd="2" destOrd="0" parTransId="{B2534BC9-2215-41C7-930A-930DC0EF52BC}" sibTransId="{B88FD6F6-C945-4ED8-BCD3-AE450850B988}"/>
    <dgm:cxn modelId="{B10BC03D-4B4A-49FE-BBDF-43A2CF27E371}" type="presOf" srcId="{628619FC-3086-4B7C-BA7C-87C983E41315}" destId="{A5BCF81F-1033-40CC-B2E4-F9540B9CFDA4}" srcOrd="0" destOrd="0" presId="urn:microsoft.com/office/officeart/2005/8/layout/list1"/>
    <dgm:cxn modelId="{3DAB5571-7D35-40E4-8C64-4C3F33079B51}" type="presOf" srcId="{4FD31D38-67F5-47B9-8627-687BCA65B5F4}" destId="{86E08388-47B3-42F6-A9ED-D6C7CEFAEE87}" srcOrd="1" destOrd="0" presId="urn:microsoft.com/office/officeart/2005/8/layout/list1"/>
    <dgm:cxn modelId="{E733FA7D-5ED4-4C03-8F9A-46961F065BBF}" srcId="{2DF3AC7E-8ABB-4CF2-B991-F9FCBB49DE7B}" destId="{4FD31D38-67F5-47B9-8627-687BCA65B5F4}" srcOrd="0" destOrd="0" parTransId="{4F28D9F4-4F6B-4008-B95E-8EBA2FA24354}" sibTransId="{02257327-ECFC-4DD8-9CA9-C836C9EF463E}"/>
    <dgm:cxn modelId="{DB3E9BA5-DABB-4A81-BBDB-7011E513B00B}" srcId="{2DF3AC7E-8ABB-4CF2-B991-F9FCBB49DE7B}" destId="{628619FC-3086-4B7C-BA7C-87C983E41315}" srcOrd="3" destOrd="0" parTransId="{1E499730-1B1A-47F6-B494-4DC324D4FDAB}" sibTransId="{6FCC570F-844E-4C0E-8258-C59869ED1F60}"/>
    <dgm:cxn modelId="{B22ECBAC-D2F9-4DFD-BE26-E903A412D020}" type="presOf" srcId="{F6E0E8B1-1A86-4D72-B19E-D7F42303D237}" destId="{E0917424-D07C-416C-A43F-A86994CFB706}" srcOrd="1" destOrd="0" presId="urn:microsoft.com/office/officeart/2005/8/layout/list1"/>
    <dgm:cxn modelId="{C8C2A2CE-77A3-47E0-A547-DBE963AD80F5}" type="presOf" srcId="{3DF8751A-9B99-4B3C-8EB6-223A5A8FCAFB}" destId="{2E47A90F-E88A-409A-B47F-44171C810B29}" srcOrd="0" destOrd="0" presId="urn:microsoft.com/office/officeart/2005/8/layout/list1"/>
    <dgm:cxn modelId="{12B8E2D1-6164-4A3F-9488-DAE5F46CCBEF}" type="presOf" srcId="{628619FC-3086-4B7C-BA7C-87C983E41315}" destId="{8B73F6D7-AFAA-4500-B610-6C6B17E4ADF7}" srcOrd="1" destOrd="0" presId="urn:microsoft.com/office/officeart/2005/8/layout/list1"/>
    <dgm:cxn modelId="{5D56CCDF-2ED0-47B6-A322-A9FF772DDEB8}" type="presOf" srcId="{4FD31D38-67F5-47B9-8627-687BCA65B5F4}" destId="{38F0A06D-5254-4634-97ED-26322250D938}" srcOrd="0" destOrd="0" presId="urn:microsoft.com/office/officeart/2005/8/layout/list1"/>
    <dgm:cxn modelId="{0CCE34E2-EB89-40C3-B251-2E1CBDFC25E1}" type="presOf" srcId="{3DF8751A-9B99-4B3C-8EB6-223A5A8FCAFB}" destId="{9AFF70E4-10E3-49DE-87E2-A6DBB99D419C}" srcOrd="1" destOrd="0" presId="urn:microsoft.com/office/officeart/2005/8/layout/list1"/>
    <dgm:cxn modelId="{54377AC0-C50C-4BCA-B448-D9A34CFD4D9C}" type="presParOf" srcId="{4CD8DF7A-BF49-4168-82CD-139A209A3C5D}" destId="{5A7B6586-7069-42B7-9154-4063D9927DE3}" srcOrd="0" destOrd="0" presId="urn:microsoft.com/office/officeart/2005/8/layout/list1"/>
    <dgm:cxn modelId="{30228FB7-B0D6-4E4A-BB2A-093BC04ECF57}" type="presParOf" srcId="{5A7B6586-7069-42B7-9154-4063D9927DE3}" destId="{38F0A06D-5254-4634-97ED-26322250D938}" srcOrd="0" destOrd="0" presId="urn:microsoft.com/office/officeart/2005/8/layout/list1"/>
    <dgm:cxn modelId="{13DBF96F-5E0F-48F1-A630-97C9DEF9B441}" type="presParOf" srcId="{5A7B6586-7069-42B7-9154-4063D9927DE3}" destId="{86E08388-47B3-42F6-A9ED-D6C7CEFAEE87}" srcOrd="1" destOrd="0" presId="urn:microsoft.com/office/officeart/2005/8/layout/list1"/>
    <dgm:cxn modelId="{FB3242AB-1DD4-4FE0-A3E7-2B2570FA2A1B}" type="presParOf" srcId="{4CD8DF7A-BF49-4168-82CD-139A209A3C5D}" destId="{205A682D-49FD-41C5-B599-C022BD7E474C}" srcOrd="1" destOrd="0" presId="urn:microsoft.com/office/officeart/2005/8/layout/list1"/>
    <dgm:cxn modelId="{8F1CEF3A-25EE-4378-88FB-8DA320F1AABC}" type="presParOf" srcId="{4CD8DF7A-BF49-4168-82CD-139A209A3C5D}" destId="{A411E7CC-F9A6-4CD3-A91F-74E87BE8AC91}" srcOrd="2" destOrd="0" presId="urn:microsoft.com/office/officeart/2005/8/layout/list1"/>
    <dgm:cxn modelId="{477DC1F8-B9EE-4280-B0C6-3A67F9E2FA12}" type="presParOf" srcId="{4CD8DF7A-BF49-4168-82CD-139A209A3C5D}" destId="{A7B936CD-AB14-4371-BB86-AFE49E8D5490}" srcOrd="3" destOrd="0" presId="urn:microsoft.com/office/officeart/2005/8/layout/list1"/>
    <dgm:cxn modelId="{0A583702-AA2B-48BD-8DD6-682735D3F490}" type="presParOf" srcId="{4CD8DF7A-BF49-4168-82CD-139A209A3C5D}" destId="{DB1D10C1-58EF-4E78-9626-E9D8508E257A}" srcOrd="4" destOrd="0" presId="urn:microsoft.com/office/officeart/2005/8/layout/list1"/>
    <dgm:cxn modelId="{FB872769-894E-4FB4-A02E-72F4376A0162}" type="presParOf" srcId="{DB1D10C1-58EF-4E78-9626-E9D8508E257A}" destId="{2E47A90F-E88A-409A-B47F-44171C810B29}" srcOrd="0" destOrd="0" presId="urn:microsoft.com/office/officeart/2005/8/layout/list1"/>
    <dgm:cxn modelId="{C8417936-1FAC-4D05-8017-30AE52A1F7F0}" type="presParOf" srcId="{DB1D10C1-58EF-4E78-9626-E9D8508E257A}" destId="{9AFF70E4-10E3-49DE-87E2-A6DBB99D419C}" srcOrd="1" destOrd="0" presId="urn:microsoft.com/office/officeart/2005/8/layout/list1"/>
    <dgm:cxn modelId="{875F50DF-457F-41C5-92C7-0F58B29789EE}" type="presParOf" srcId="{4CD8DF7A-BF49-4168-82CD-139A209A3C5D}" destId="{DA8168DD-5B6E-4C7D-B77F-A3509A0EDEB3}" srcOrd="5" destOrd="0" presId="urn:microsoft.com/office/officeart/2005/8/layout/list1"/>
    <dgm:cxn modelId="{F73E9794-71A4-4B81-9808-C9E8D3E4B3DF}" type="presParOf" srcId="{4CD8DF7A-BF49-4168-82CD-139A209A3C5D}" destId="{BDBC216E-2E0E-47AD-A059-7DE62902E65F}" srcOrd="6" destOrd="0" presId="urn:microsoft.com/office/officeart/2005/8/layout/list1"/>
    <dgm:cxn modelId="{C70A5BB6-960A-497E-81D1-3ED8E523C664}" type="presParOf" srcId="{4CD8DF7A-BF49-4168-82CD-139A209A3C5D}" destId="{EA6DFA0D-A472-4964-B1CD-130164285618}" srcOrd="7" destOrd="0" presId="urn:microsoft.com/office/officeart/2005/8/layout/list1"/>
    <dgm:cxn modelId="{2F92340B-FD7D-45D6-8324-3A78D761EB3C}" type="presParOf" srcId="{4CD8DF7A-BF49-4168-82CD-139A209A3C5D}" destId="{DB89A364-69AF-4506-B964-8ADF72906037}" srcOrd="8" destOrd="0" presId="urn:microsoft.com/office/officeart/2005/8/layout/list1"/>
    <dgm:cxn modelId="{39CFC2DC-6186-4A97-AE62-8E136E48AB52}" type="presParOf" srcId="{DB89A364-69AF-4506-B964-8ADF72906037}" destId="{ED4FF49C-62FC-4685-B3DD-1C833ED02846}" srcOrd="0" destOrd="0" presId="urn:microsoft.com/office/officeart/2005/8/layout/list1"/>
    <dgm:cxn modelId="{A53F2B1E-9DCC-4246-9B0A-8874547B1354}" type="presParOf" srcId="{DB89A364-69AF-4506-B964-8ADF72906037}" destId="{E0917424-D07C-416C-A43F-A86994CFB706}" srcOrd="1" destOrd="0" presId="urn:microsoft.com/office/officeart/2005/8/layout/list1"/>
    <dgm:cxn modelId="{493CDA48-ADC2-45BF-8136-5252AA6A86A1}" type="presParOf" srcId="{4CD8DF7A-BF49-4168-82CD-139A209A3C5D}" destId="{3056FB08-A30F-486C-8C45-E07BF9D44B72}" srcOrd="9" destOrd="0" presId="urn:microsoft.com/office/officeart/2005/8/layout/list1"/>
    <dgm:cxn modelId="{FAEF6705-4C82-410E-B299-5463AE84C7B1}" type="presParOf" srcId="{4CD8DF7A-BF49-4168-82CD-139A209A3C5D}" destId="{087E7870-5273-44BB-A4E6-D75D6201973E}" srcOrd="10" destOrd="0" presId="urn:microsoft.com/office/officeart/2005/8/layout/list1"/>
    <dgm:cxn modelId="{15824A88-0CA5-4E69-AF96-D3CF5251D0D0}" type="presParOf" srcId="{4CD8DF7A-BF49-4168-82CD-139A209A3C5D}" destId="{8AE7C9BA-A17D-45AF-B0FA-E2D00BC34F3F}" srcOrd="11" destOrd="0" presId="urn:microsoft.com/office/officeart/2005/8/layout/list1"/>
    <dgm:cxn modelId="{2970AFE7-77D0-47B8-9B17-2721968C2D44}" type="presParOf" srcId="{4CD8DF7A-BF49-4168-82CD-139A209A3C5D}" destId="{BC49F133-51AC-46C7-94BF-D6BE0BF67771}" srcOrd="12" destOrd="0" presId="urn:microsoft.com/office/officeart/2005/8/layout/list1"/>
    <dgm:cxn modelId="{9DD6475F-FA0C-46D0-BA47-3D3BE9C38077}" type="presParOf" srcId="{BC49F133-51AC-46C7-94BF-D6BE0BF67771}" destId="{A5BCF81F-1033-40CC-B2E4-F9540B9CFDA4}" srcOrd="0" destOrd="0" presId="urn:microsoft.com/office/officeart/2005/8/layout/list1"/>
    <dgm:cxn modelId="{FBE61944-1706-4420-8584-C31B2EC5B65E}" type="presParOf" srcId="{BC49F133-51AC-46C7-94BF-D6BE0BF67771}" destId="{8B73F6D7-AFAA-4500-B610-6C6B17E4ADF7}" srcOrd="1" destOrd="0" presId="urn:microsoft.com/office/officeart/2005/8/layout/list1"/>
    <dgm:cxn modelId="{1EA976AA-1B8B-4CC5-805F-D335365BB070}" type="presParOf" srcId="{4CD8DF7A-BF49-4168-82CD-139A209A3C5D}" destId="{1D5C4724-CA87-4509-9312-5773621EA499}" srcOrd="13" destOrd="0" presId="urn:microsoft.com/office/officeart/2005/8/layout/list1"/>
    <dgm:cxn modelId="{39B0618E-3151-484F-8B13-54B2AB9122F9}" type="presParOf" srcId="{4CD8DF7A-BF49-4168-82CD-139A209A3C5D}" destId="{B008F4C5-50E1-4048-9F36-64606172D72A}" srcOrd="14"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1504332-7BF7-4A93-BCF0-FA9FD0F5219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4F8AB6BD-3653-4493-B1C9-B563582DF706}">
      <dgm:prSet phldrT="[Text]"/>
      <dgm:spPr/>
      <dgm:t>
        <a:bodyPr/>
        <a:lstStyle/>
        <a:p>
          <a:r>
            <a:rPr lang="en-GB" dirty="0"/>
            <a:t>Child </a:t>
          </a:r>
        </a:p>
      </dgm:t>
    </dgm:pt>
    <dgm:pt modelId="{08B117B4-E5D0-4554-B77E-041324E72698}" type="parTrans" cxnId="{EC4A93AC-6FC8-41A2-9289-60AB45522046}">
      <dgm:prSet/>
      <dgm:spPr/>
      <dgm:t>
        <a:bodyPr/>
        <a:lstStyle/>
        <a:p>
          <a:endParaRPr lang="en-GB"/>
        </a:p>
      </dgm:t>
    </dgm:pt>
    <dgm:pt modelId="{3E2BB6F5-55C8-43A5-A8EF-739E460C691E}" type="sibTrans" cxnId="{EC4A93AC-6FC8-41A2-9289-60AB45522046}">
      <dgm:prSet/>
      <dgm:spPr/>
      <dgm:t>
        <a:bodyPr/>
        <a:lstStyle/>
        <a:p>
          <a:endParaRPr lang="en-GB"/>
        </a:p>
      </dgm:t>
    </dgm:pt>
    <dgm:pt modelId="{73DC50CC-9384-4B3A-B7CB-B2ADA3537009}">
      <dgm:prSet phldrT="[Text]"/>
      <dgm:spPr/>
      <dgm:t>
        <a:bodyPr/>
        <a:lstStyle/>
        <a:p>
          <a:r>
            <a:rPr lang="en-GB" dirty="0"/>
            <a:t>Parental responsibility </a:t>
          </a:r>
        </a:p>
      </dgm:t>
    </dgm:pt>
    <dgm:pt modelId="{A8BB7ED3-950B-4C09-A355-ED6AD1A0F82C}" type="parTrans" cxnId="{52A27DA2-CEA7-4A29-97E2-4183FEF5A7B0}">
      <dgm:prSet/>
      <dgm:spPr/>
      <dgm:t>
        <a:bodyPr/>
        <a:lstStyle/>
        <a:p>
          <a:endParaRPr lang="en-GB"/>
        </a:p>
      </dgm:t>
    </dgm:pt>
    <dgm:pt modelId="{35FCEE15-8A25-4D1D-B48E-7F9F5466CD92}" type="sibTrans" cxnId="{52A27DA2-CEA7-4A29-97E2-4183FEF5A7B0}">
      <dgm:prSet/>
      <dgm:spPr/>
      <dgm:t>
        <a:bodyPr/>
        <a:lstStyle/>
        <a:p>
          <a:endParaRPr lang="en-GB"/>
        </a:p>
      </dgm:t>
    </dgm:pt>
    <dgm:pt modelId="{2D9D8C1A-D9BF-446A-9624-521D8E9E3D78}">
      <dgm:prSet phldrT="[Text]" custT="1"/>
      <dgm:spPr/>
      <dgm:t>
        <a:bodyPr/>
        <a:lstStyle/>
        <a:p>
          <a:r>
            <a:rPr lang="en-GB" sz="2000" dirty="0">
              <a:latin typeface="Arial" panose="020B0604020202020204" pitchFamily="34" charset="0"/>
              <a:cs typeface="Arial" panose="020B0604020202020204" pitchFamily="34" charset="0"/>
            </a:rPr>
            <a:t>The legal rights, duties, powers and responsibilities a parent has for a child. In practice, it is often used to mean whoever has parental responsibility for a child has the right to make decisions about the child’s care and upbringing – can be a family member or local authority social workers, </a:t>
          </a:r>
          <a:endParaRPr lang="en-GB" sz="2000" dirty="0"/>
        </a:p>
      </dgm:t>
    </dgm:pt>
    <dgm:pt modelId="{06E83167-176E-41E6-A1B2-020D35CF7E1D}" type="parTrans" cxnId="{AEC42E03-957F-4FEF-90EB-0F2989D5E040}">
      <dgm:prSet/>
      <dgm:spPr/>
      <dgm:t>
        <a:bodyPr/>
        <a:lstStyle/>
        <a:p>
          <a:endParaRPr lang="en-GB"/>
        </a:p>
      </dgm:t>
    </dgm:pt>
    <dgm:pt modelId="{DA4B9491-A128-461E-ADC8-9A0A46AF7FF7}" type="sibTrans" cxnId="{AEC42E03-957F-4FEF-90EB-0F2989D5E040}">
      <dgm:prSet/>
      <dgm:spPr/>
      <dgm:t>
        <a:bodyPr/>
        <a:lstStyle/>
        <a:p>
          <a:endParaRPr lang="en-GB"/>
        </a:p>
      </dgm:t>
    </dgm:pt>
    <dgm:pt modelId="{D0AEEA70-A06A-4AE0-8D6C-0D7AF8F14E25}">
      <dgm:prSet phldrT="[Text]"/>
      <dgm:spPr/>
      <dgm:t>
        <a:bodyPr/>
        <a:lstStyle/>
        <a:p>
          <a:endParaRPr lang="en-GB" sz="1800" dirty="0"/>
        </a:p>
      </dgm:t>
    </dgm:pt>
    <dgm:pt modelId="{C87335EE-CA61-4980-8149-9E9EF5CAB4AB}" type="parTrans" cxnId="{06DA4F95-7725-4B41-AB1B-C4D199423AD8}">
      <dgm:prSet/>
      <dgm:spPr/>
      <dgm:t>
        <a:bodyPr/>
        <a:lstStyle/>
        <a:p>
          <a:endParaRPr lang="en-GB"/>
        </a:p>
      </dgm:t>
    </dgm:pt>
    <dgm:pt modelId="{EF2B9E21-6370-4F41-B647-C92B1A94BEAC}" type="sibTrans" cxnId="{06DA4F95-7725-4B41-AB1B-C4D199423AD8}">
      <dgm:prSet/>
      <dgm:spPr/>
      <dgm:t>
        <a:bodyPr/>
        <a:lstStyle/>
        <a:p>
          <a:endParaRPr lang="en-GB"/>
        </a:p>
      </dgm:t>
    </dgm:pt>
    <dgm:pt modelId="{903F2762-20F7-408A-942A-1AED2F4699B3}">
      <dgm:prSet phldrT="[Text]" custT="1"/>
      <dgm:spPr/>
      <dgm:t>
        <a:bodyPr/>
        <a:lstStyle/>
        <a:p>
          <a:r>
            <a:rPr lang="en-GB" sz="2000" dirty="0">
              <a:latin typeface="Arial" panose="020B0604020202020204" pitchFamily="34" charset="0"/>
              <a:cs typeface="Arial" panose="020B0604020202020204" pitchFamily="34" charset="0"/>
            </a:rPr>
            <a:t>A child is defined by the UK government as anyone who has not yet reached their 18</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birthday. </a:t>
          </a:r>
        </a:p>
      </dgm:t>
    </dgm:pt>
    <dgm:pt modelId="{0A258FF6-320F-4EEE-9890-A2421A5414B8}" type="parTrans" cxnId="{F2B2F704-E4C1-472C-8203-C405CC1F7CC9}">
      <dgm:prSet/>
      <dgm:spPr/>
      <dgm:t>
        <a:bodyPr/>
        <a:lstStyle/>
        <a:p>
          <a:endParaRPr lang="en-GB"/>
        </a:p>
      </dgm:t>
    </dgm:pt>
    <dgm:pt modelId="{726F8C94-AF0A-4F13-ABFA-C77F65DDBDC9}" type="sibTrans" cxnId="{F2B2F704-E4C1-472C-8203-C405CC1F7CC9}">
      <dgm:prSet/>
      <dgm:spPr/>
      <dgm:t>
        <a:bodyPr/>
        <a:lstStyle/>
        <a:p>
          <a:endParaRPr lang="en-GB"/>
        </a:p>
      </dgm:t>
    </dgm:pt>
    <dgm:pt modelId="{317CCFFB-7E87-484D-B153-BFE00ABBC23E}" type="pres">
      <dgm:prSet presAssocID="{11504332-7BF7-4A93-BCF0-FA9FD0F52195}" presName="Name0" presStyleCnt="0">
        <dgm:presLayoutVars>
          <dgm:dir/>
          <dgm:animLvl val="lvl"/>
          <dgm:resizeHandles/>
        </dgm:presLayoutVars>
      </dgm:prSet>
      <dgm:spPr/>
    </dgm:pt>
    <dgm:pt modelId="{9B2E3FD6-EFDD-4B20-AADE-DCE053C9FA39}" type="pres">
      <dgm:prSet presAssocID="{4F8AB6BD-3653-4493-B1C9-B563582DF706}" presName="linNode" presStyleCnt="0"/>
      <dgm:spPr/>
    </dgm:pt>
    <dgm:pt modelId="{435D8520-3EDD-4E38-87A8-AE60E325F9AE}" type="pres">
      <dgm:prSet presAssocID="{4F8AB6BD-3653-4493-B1C9-B563582DF706}" presName="parentShp" presStyleLbl="node1" presStyleIdx="0" presStyleCnt="2" custLinFactNeighborX="-24608" custLinFactNeighborY="2243">
        <dgm:presLayoutVars>
          <dgm:bulletEnabled val="1"/>
        </dgm:presLayoutVars>
      </dgm:prSet>
      <dgm:spPr/>
    </dgm:pt>
    <dgm:pt modelId="{1CCA01CA-8B28-4F84-B7B7-C121FE5E98B7}" type="pres">
      <dgm:prSet presAssocID="{4F8AB6BD-3653-4493-B1C9-B563582DF706}" presName="childShp" presStyleLbl="bgAccFollowNode1" presStyleIdx="0" presStyleCnt="2">
        <dgm:presLayoutVars>
          <dgm:bulletEnabled val="1"/>
        </dgm:presLayoutVars>
      </dgm:prSet>
      <dgm:spPr/>
    </dgm:pt>
    <dgm:pt modelId="{08560BF6-F552-4D4D-9573-7CF203FC7363}" type="pres">
      <dgm:prSet presAssocID="{3E2BB6F5-55C8-43A5-A8EF-739E460C691E}" presName="spacing" presStyleCnt="0"/>
      <dgm:spPr/>
    </dgm:pt>
    <dgm:pt modelId="{8CF0868A-E2F7-4E14-BB5B-242E403E6406}" type="pres">
      <dgm:prSet presAssocID="{73DC50CC-9384-4B3A-B7CB-B2ADA3537009}" presName="linNode" presStyleCnt="0"/>
      <dgm:spPr/>
    </dgm:pt>
    <dgm:pt modelId="{788890C8-7249-4AE7-9DEF-E6037B74C92F}" type="pres">
      <dgm:prSet presAssocID="{73DC50CC-9384-4B3A-B7CB-B2ADA3537009}" presName="parentShp" presStyleLbl="node1" presStyleIdx="1" presStyleCnt="2">
        <dgm:presLayoutVars>
          <dgm:bulletEnabled val="1"/>
        </dgm:presLayoutVars>
      </dgm:prSet>
      <dgm:spPr/>
    </dgm:pt>
    <dgm:pt modelId="{2702F437-43C5-4209-95D7-AAEFFD24846D}" type="pres">
      <dgm:prSet presAssocID="{73DC50CC-9384-4B3A-B7CB-B2ADA3537009}" presName="childShp" presStyleLbl="bgAccFollowNode1" presStyleIdx="1" presStyleCnt="2" custScaleY="226147">
        <dgm:presLayoutVars>
          <dgm:bulletEnabled val="1"/>
        </dgm:presLayoutVars>
      </dgm:prSet>
      <dgm:spPr/>
    </dgm:pt>
  </dgm:ptLst>
  <dgm:cxnLst>
    <dgm:cxn modelId="{AEC42E03-957F-4FEF-90EB-0F2989D5E040}" srcId="{73DC50CC-9384-4B3A-B7CB-B2ADA3537009}" destId="{2D9D8C1A-D9BF-446A-9624-521D8E9E3D78}" srcOrd="1" destOrd="0" parTransId="{06E83167-176E-41E6-A1B2-020D35CF7E1D}" sibTransId="{DA4B9491-A128-461E-ADC8-9A0A46AF7FF7}"/>
    <dgm:cxn modelId="{F2B2F704-E4C1-472C-8203-C405CC1F7CC9}" srcId="{4F8AB6BD-3653-4493-B1C9-B563582DF706}" destId="{903F2762-20F7-408A-942A-1AED2F4699B3}" srcOrd="0" destOrd="0" parTransId="{0A258FF6-320F-4EEE-9890-A2421A5414B8}" sibTransId="{726F8C94-AF0A-4F13-ABFA-C77F65DDBDC9}"/>
    <dgm:cxn modelId="{156FDC07-D875-46CE-8934-AC511240CA3E}" type="presOf" srcId="{2D9D8C1A-D9BF-446A-9624-521D8E9E3D78}" destId="{2702F437-43C5-4209-95D7-AAEFFD24846D}" srcOrd="0" destOrd="1" presId="urn:microsoft.com/office/officeart/2005/8/layout/vList6"/>
    <dgm:cxn modelId="{36DAB917-8BB4-4D29-8A5A-6B69F0F341E6}" type="presOf" srcId="{4F8AB6BD-3653-4493-B1C9-B563582DF706}" destId="{435D8520-3EDD-4E38-87A8-AE60E325F9AE}" srcOrd="0" destOrd="0" presId="urn:microsoft.com/office/officeart/2005/8/layout/vList6"/>
    <dgm:cxn modelId="{580C8455-CC8B-49C7-9C22-9ADAA7E1920D}" type="presOf" srcId="{73DC50CC-9384-4B3A-B7CB-B2ADA3537009}" destId="{788890C8-7249-4AE7-9DEF-E6037B74C92F}" srcOrd="0" destOrd="0" presId="urn:microsoft.com/office/officeart/2005/8/layout/vList6"/>
    <dgm:cxn modelId="{06DA4F95-7725-4B41-AB1B-C4D199423AD8}" srcId="{73DC50CC-9384-4B3A-B7CB-B2ADA3537009}" destId="{D0AEEA70-A06A-4AE0-8D6C-0D7AF8F14E25}" srcOrd="0" destOrd="0" parTransId="{C87335EE-CA61-4980-8149-9E9EF5CAB4AB}" sibTransId="{EF2B9E21-6370-4F41-B647-C92B1A94BEAC}"/>
    <dgm:cxn modelId="{0835F999-B522-494E-B62C-77EC2CD0C99F}" type="presOf" srcId="{D0AEEA70-A06A-4AE0-8D6C-0D7AF8F14E25}" destId="{2702F437-43C5-4209-95D7-AAEFFD24846D}" srcOrd="0" destOrd="0" presId="urn:microsoft.com/office/officeart/2005/8/layout/vList6"/>
    <dgm:cxn modelId="{52A27DA2-CEA7-4A29-97E2-4183FEF5A7B0}" srcId="{11504332-7BF7-4A93-BCF0-FA9FD0F52195}" destId="{73DC50CC-9384-4B3A-B7CB-B2ADA3537009}" srcOrd="1" destOrd="0" parTransId="{A8BB7ED3-950B-4C09-A355-ED6AD1A0F82C}" sibTransId="{35FCEE15-8A25-4D1D-B48E-7F9F5466CD92}"/>
    <dgm:cxn modelId="{EC4A93AC-6FC8-41A2-9289-60AB45522046}" srcId="{11504332-7BF7-4A93-BCF0-FA9FD0F52195}" destId="{4F8AB6BD-3653-4493-B1C9-B563582DF706}" srcOrd="0" destOrd="0" parTransId="{08B117B4-E5D0-4554-B77E-041324E72698}" sibTransId="{3E2BB6F5-55C8-43A5-A8EF-739E460C691E}"/>
    <dgm:cxn modelId="{D34310B9-BF12-4D0A-9C73-AF1E2690AC36}" type="presOf" srcId="{11504332-7BF7-4A93-BCF0-FA9FD0F52195}" destId="{317CCFFB-7E87-484D-B153-BFE00ABBC23E}" srcOrd="0" destOrd="0" presId="urn:microsoft.com/office/officeart/2005/8/layout/vList6"/>
    <dgm:cxn modelId="{8208A0DA-F939-4DB1-A8C5-8E4D1735A244}" type="presOf" srcId="{903F2762-20F7-408A-942A-1AED2F4699B3}" destId="{1CCA01CA-8B28-4F84-B7B7-C121FE5E98B7}" srcOrd="0" destOrd="0" presId="urn:microsoft.com/office/officeart/2005/8/layout/vList6"/>
    <dgm:cxn modelId="{F8921418-47B2-4678-827A-25266CB7E8BE}" type="presParOf" srcId="{317CCFFB-7E87-484D-B153-BFE00ABBC23E}" destId="{9B2E3FD6-EFDD-4B20-AADE-DCE053C9FA39}" srcOrd="0" destOrd="0" presId="urn:microsoft.com/office/officeart/2005/8/layout/vList6"/>
    <dgm:cxn modelId="{49860C8C-516E-43C5-83D8-DD423D38D1EF}" type="presParOf" srcId="{9B2E3FD6-EFDD-4B20-AADE-DCE053C9FA39}" destId="{435D8520-3EDD-4E38-87A8-AE60E325F9AE}" srcOrd="0" destOrd="0" presId="urn:microsoft.com/office/officeart/2005/8/layout/vList6"/>
    <dgm:cxn modelId="{007F33DA-0AA9-4ACE-99B3-9FFE82C32295}" type="presParOf" srcId="{9B2E3FD6-EFDD-4B20-AADE-DCE053C9FA39}" destId="{1CCA01CA-8B28-4F84-B7B7-C121FE5E98B7}" srcOrd="1" destOrd="0" presId="urn:microsoft.com/office/officeart/2005/8/layout/vList6"/>
    <dgm:cxn modelId="{6A829682-8CEE-4DAA-B04E-F2C6BB4CA395}" type="presParOf" srcId="{317CCFFB-7E87-484D-B153-BFE00ABBC23E}" destId="{08560BF6-F552-4D4D-9573-7CF203FC7363}" srcOrd="1" destOrd="0" presId="urn:microsoft.com/office/officeart/2005/8/layout/vList6"/>
    <dgm:cxn modelId="{129A5F41-1EE2-44E4-B0A8-B56FE6FE9451}" type="presParOf" srcId="{317CCFFB-7E87-484D-B153-BFE00ABBC23E}" destId="{8CF0868A-E2F7-4E14-BB5B-242E403E6406}" srcOrd="2" destOrd="0" presId="urn:microsoft.com/office/officeart/2005/8/layout/vList6"/>
    <dgm:cxn modelId="{78AED70B-52B8-4617-A9F8-29788D39BE1A}" type="presParOf" srcId="{8CF0868A-E2F7-4E14-BB5B-242E403E6406}" destId="{788890C8-7249-4AE7-9DEF-E6037B74C92F}" srcOrd="0" destOrd="0" presId="urn:microsoft.com/office/officeart/2005/8/layout/vList6"/>
    <dgm:cxn modelId="{E85902CA-4B4F-40C1-9CB5-7D0AB16D261A}" type="presParOf" srcId="{8CF0868A-E2F7-4E14-BB5B-242E403E6406}" destId="{2702F437-43C5-4209-95D7-AAEFFD24846D}"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1504332-7BF7-4A93-BCF0-FA9FD0F5219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4F8AB6BD-3653-4493-B1C9-B563582DF706}">
      <dgm:prSet phldrT="[Text]"/>
      <dgm:spPr/>
      <dgm:t>
        <a:bodyPr/>
        <a:lstStyle/>
        <a:p>
          <a:r>
            <a:rPr lang="en-GB" dirty="0"/>
            <a:t>The State</a:t>
          </a:r>
        </a:p>
      </dgm:t>
    </dgm:pt>
    <dgm:pt modelId="{08B117B4-E5D0-4554-B77E-041324E72698}" type="parTrans" cxnId="{EC4A93AC-6FC8-41A2-9289-60AB45522046}">
      <dgm:prSet/>
      <dgm:spPr/>
      <dgm:t>
        <a:bodyPr/>
        <a:lstStyle/>
        <a:p>
          <a:endParaRPr lang="en-GB"/>
        </a:p>
      </dgm:t>
    </dgm:pt>
    <dgm:pt modelId="{3E2BB6F5-55C8-43A5-A8EF-739E460C691E}" type="sibTrans" cxnId="{EC4A93AC-6FC8-41A2-9289-60AB45522046}">
      <dgm:prSet/>
      <dgm:spPr/>
      <dgm:t>
        <a:bodyPr/>
        <a:lstStyle/>
        <a:p>
          <a:endParaRPr lang="en-GB"/>
        </a:p>
      </dgm:t>
    </dgm:pt>
    <dgm:pt modelId="{73DC50CC-9384-4B3A-B7CB-B2ADA3537009}">
      <dgm:prSet phldrT="[Text]"/>
      <dgm:spPr/>
      <dgm:t>
        <a:bodyPr/>
        <a:lstStyle/>
        <a:p>
          <a:r>
            <a:rPr lang="en-GB" dirty="0"/>
            <a:t>Statutory </a:t>
          </a:r>
        </a:p>
      </dgm:t>
    </dgm:pt>
    <dgm:pt modelId="{A8BB7ED3-950B-4C09-A355-ED6AD1A0F82C}" type="parTrans" cxnId="{52A27DA2-CEA7-4A29-97E2-4183FEF5A7B0}">
      <dgm:prSet/>
      <dgm:spPr/>
      <dgm:t>
        <a:bodyPr/>
        <a:lstStyle/>
        <a:p>
          <a:endParaRPr lang="en-GB"/>
        </a:p>
      </dgm:t>
    </dgm:pt>
    <dgm:pt modelId="{35FCEE15-8A25-4D1D-B48E-7F9F5466CD92}" type="sibTrans" cxnId="{52A27DA2-CEA7-4A29-97E2-4183FEF5A7B0}">
      <dgm:prSet/>
      <dgm:spPr/>
      <dgm:t>
        <a:bodyPr/>
        <a:lstStyle/>
        <a:p>
          <a:endParaRPr lang="en-GB"/>
        </a:p>
      </dgm:t>
    </dgm:pt>
    <dgm:pt modelId="{D0AEEA70-A06A-4AE0-8D6C-0D7AF8F14E25}">
      <dgm:prSet phldrT="[Text]"/>
      <dgm:spPr/>
      <dgm:t>
        <a:bodyPr/>
        <a:lstStyle/>
        <a:p>
          <a:r>
            <a:rPr lang="en-GB" sz="1800" dirty="0"/>
            <a:t>Required, permitted or enacted by statute (a law or government guidance) for example a statutory assessment is a social care assessment which a social worker </a:t>
          </a:r>
          <a:r>
            <a:rPr lang="en-GB" sz="1800" b="1" dirty="0"/>
            <a:t>has</a:t>
          </a:r>
          <a:r>
            <a:rPr lang="en-GB" sz="1800" dirty="0"/>
            <a:t> to offer or conduct in response to a child in need of support or in need of protection. </a:t>
          </a:r>
        </a:p>
      </dgm:t>
    </dgm:pt>
    <dgm:pt modelId="{C87335EE-CA61-4980-8149-9E9EF5CAB4AB}" type="parTrans" cxnId="{06DA4F95-7725-4B41-AB1B-C4D199423AD8}">
      <dgm:prSet/>
      <dgm:spPr/>
      <dgm:t>
        <a:bodyPr/>
        <a:lstStyle/>
        <a:p>
          <a:endParaRPr lang="en-GB"/>
        </a:p>
      </dgm:t>
    </dgm:pt>
    <dgm:pt modelId="{EF2B9E21-6370-4F41-B647-C92B1A94BEAC}" type="sibTrans" cxnId="{06DA4F95-7725-4B41-AB1B-C4D199423AD8}">
      <dgm:prSet/>
      <dgm:spPr/>
      <dgm:t>
        <a:bodyPr/>
        <a:lstStyle/>
        <a:p>
          <a:endParaRPr lang="en-GB"/>
        </a:p>
      </dgm:t>
    </dgm:pt>
    <dgm:pt modelId="{903F2762-20F7-408A-942A-1AED2F4699B3}">
      <dgm:prSet phldrT="[Text]" custT="1"/>
      <dgm:spPr/>
      <dgm:t>
        <a:bodyPr/>
        <a:lstStyle/>
        <a:p>
          <a:r>
            <a:rPr lang="en-GB" sz="2000" dirty="0">
              <a:latin typeface="Arial" panose="020B0604020202020204" pitchFamily="34" charset="0"/>
              <a:cs typeface="Arial" panose="020B0604020202020204" pitchFamily="34" charset="0"/>
            </a:rPr>
            <a:t>This is used to mean the government and its legislation and policy. For example, ‘State intervention’ in family life could mean that the police or social workers (representatives of the state) have the right to enter a private home in certain circumstances to protect a child. </a:t>
          </a:r>
        </a:p>
      </dgm:t>
    </dgm:pt>
    <dgm:pt modelId="{0A258FF6-320F-4EEE-9890-A2421A5414B8}" type="parTrans" cxnId="{F2B2F704-E4C1-472C-8203-C405CC1F7CC9}">
      <dgm:prSet/>
      <dgm:spPr/>
      <dgm:t>
        <a:bodyPr/>
        <a:lstStyle/>
        <a:p>
          <a:endParaRPr lang="en-GB"/>
        </a:p>
      </dgm:t>
    </dgm:pt>
    <dgm:pt modelId="{726F8C94-AF0A-4F13-ABFA-C77F65DDBDC9}" type="sibTrans" cxnId="{F2B2F704-E4C1-472C-8203-C405CC1F7CC9}">
      <dgm:prSet/>
      <dgm:spPr/>
      <dgm:t>
        <a:bodyPr/>
        <a:lstStyle/>
        <a:p>
          <a:endParaRPr lang="en-GB"/>
        </a:p>
      </dgm:t>
    </dgm:pt>
    <dgm:pt modelId="{317CCFFB-7E87-484D-B153-BFE00ABBC23E}" type="pres">
      <dgm:prSet presAssocID="{11504332-7BF7-4A93-BCF0-FA9FD0F52195}" presName="Name0" presStyleCnt="0">
        <dgm:presLayoutVars>
          <dgm:dir/>
          <dgm:animLvl val="lvl"/>
          <dgm:resizeHandles/>
        </dgm:presLayoutVars>
      </dgm:prSet>
      <dgm:spPr/>
    </dgm:pt>
    <dgm:pt modelId="{9B2E3FD6-EFDD-4B20-AADE-DCE053C9FA39}" type="pres">
      <dgm:prSet presAssocID="{4F8AB6BD-3653-4493-B1C9-B563582DF706}" presName="linNode" presStyleCnt="0"/>
      <dgm:spPr/>
    </dgm:pt>
    <dgm:pt modelId="{435D8520-3EDD-4E38-87A8-AE60E325F9AE}" type="pres">
      <dgm:prSet presAssocID="{4F8AB6BD-3653-4493-B1C9-B563582DF706}" presName="parentShp" presStyleLbl="node1" presStyleIdx="0" presStyleCnt="2" custLinFactNeighborX="-24608" custLinFactNeighborY="2243">
        <dgm:presLayoutVars>
          <dgm:bulletEnabled val="1"/>
        </dgm:presLayoutVars>
      </dgm:prSet>
      <dgm:spPr/>
    </dgm:pt>
    <dgm:pt modelId="{1CCA01CA-8B28-4F84-B7B7-C121FE5E98B7}" type="pres">
      <dgm:prSet presAssocID="{4F8AB6BD-3653-4493-B1C9-B563582DF706}" presName="childShp" presStyleLbl="bgAccFollowNode1" presStyleIdx="0" presStyleCnt="2" custScaleY="267561">
        <dgm:presLayoutVars>
          <dgm:bulletEnabled val="1"/>
        </dgm:presLayoutVars>
      </dgm:prSet>
      <dgm:spPr/>
    </dgm:pt>
    <dgm:pt modelId="{08560BF6-F552-4D4D-9573-7CF203FC7363}" type="pres">
      <dgm:prSet presAssocID="{3E2BB6F5-55C8-43A5-A8EF-739E460C691E}" presName="spacing" presStyleCnt="0"/>
      <dgm:spPr/>
    </dgm:pt>
    <dgm:pt modelId="{8CF0868A-E2F7-4E14-BB5B-242E403E6406}" type="pres">
      <dgm:prSet presAssocID="{73DC50CC-9384-4B3A-B7CB-B2ADA3537009}" presName="linNode" presStyleCnt="0"/>
      <dgm:spPr/>
    </dgm:pt>
    <dgm:pt modelId="{788890C8-7249-4AE7-9DEF-E6037B74C92F}" type="pres">
      <dgm:prSet presAssocID="{73DC50CC-9384-4B3A-B7CB-B2ADA3537009}" presName="parentShp" presStyleLbl="node1" presStyleIdx="1" presStyleCnt="2">
        <dgm:presLayoutVars>
          <dgm:bulletEnabled val="1"/>
        </dgm:presLayoutVars>
      </dgm:prSet>
      <dgm:spPr/>
    </dgm:pt>
    <dgm:pt modelId="{2702F437-43C5-4209-95D7-AAEFFD24846D}" type="pres">
      <dgm:prSet presAssocID="{73DC50CC-9384-4B3A-B7CB-B2ADA3537009}" presName="childShp" presStyleLbl="bgAccFollowNode1" presStyleIdx="1" presStyleCnt="2" custScaleY="226147">
        <dgm:presLayoutVars>
          <dgm:bulletEnabled val="1"/>
        </dgm:presLayoutVars>
      </dgm:prSet>
      <dgm:spPr/>
    </dgm:pt>
  </dgm:ptLst>
  <dgm:cxnLst>
    <dgm:cxn modelId="{F2B2F704-E4C1-472C-8203-C405CC1F7CC9}" srcId="{4F8AB6BD-3653-4493-B1C9-B563582DF706}" destId="{903F2762-20F7-408A-942A-1AED2F4699B3}" srcOrd="0" destOrd="0" parTransId="{0A258FF6-320F-4EEE-9890-A2421A5414B8}" sibTransId="{726F8C94-AF0A-4F13-ABFA-C77F65DDBDC9}"/>
    <dgm:cxn modelId="{36DAB917-8BB4-4D29-8A5A-6B69F0F341E6}" type="presOf" srcId="{4F8AB6BD-3653-4493-B1C9-B563582DF706}" destId="{435D8520-3EDD-4E38-87A8-AE60E325F9AE}" srcOrd="0" destOrd="0" presId="urn:microsoft.com/office/officeart/2005/8/layout/vList6"/>
    <dgm:cxn modelId="{580C8455-CC8B-49C7-9C22-9ADAA7E1920D}" type="presOf" srcId="{73DC50CC-9384-4B3A-B7CB-B2ADA3537009}" destId="{788890C8-7249-4AE7-9DEF-E6037B74C92F}" srcOrd="0" destOrd="0" presId="urn:microsoft.com/office/officeart/2005/8/layout/vList6"/>
    <dgm:cxn modelId="{06DA4F95-7725-4B41-AB1B-C4D199423AD8}" srcId="{73DC50CC-9384-4B3A-B7CB-B2ADA3537009}" destId="{D0AEEA70-A06A-4AE0-8D6C-0D7AF8F14E25}" srcOrd="0" destOrd="0" parTransId="{C87335EE-CA61-4980-8149-9E9EF5CAB4AB}" sibTransId="{EF2B9E21-6370-4F41-B647-C92B1A94BEAC}"/>
    <dgm:cxn modelId="{0835F999-B522-494E-B62C-77EC2CD0C99F}" type="presOf" srcId="{D0AEEA70-A06A-4AE0-8D6C-0D7AF8F14E25}" destId="{2702F437-43C5-4209-95D7-AAEFFD24846D}" srcOrd="0" destOrd="0" presId="urn:microsoft.com/office/officeart/2005/8/layout/vList6"/>
    <dgm:cxn modelId="{52A27DA2-CEA7-4A29-97E2-4183FEF5A7B0}" srcId="{11504332-7BF7-4A93-BCF0-FA9FD0F52195}" destId="{73DC50CC-9384-4B3A-B7CB-B2ADA3537009}" srcOrd="1" destOrd="0" parTransId="{A8BB7ED3-950B-4C09-A355-ED6AD1A0F82C}" sibTransId="{35FCEE15-8A25-4D1D-B48E-7F9F5466CD92}"/>
    <dgm:cxn modelId="{EC4A93AC-6FC8-41A2-9289-60AB45522046}" srcId="{11504332-7BF7-4A93-BCF0-FA9FD0F52195}" destId="{4F8AB6BD-3653-4493-B1C9-B563582DF706}" srcOrd="0" destOrd="0" parTransId="{08B117B4-E5D0-4554-B77E-041324E72698}" sibTransId="{3E2BB6F5-55C8-43A5-A8EF-739E460C691E}"/>
    <dgm:cxn modelId="{D34310B9-BF12-4D0A-9C73-AF1E2690AC36}" type="presOf" srcId="{11504332-7BF7-4A93-BCF0-FA9FD0F52195}" destId="{317CCFFB-7E87-484D-B153-BFE00ABBC23E}" srcOrd="0" destOrd="0" presId="urn:microsoft.com/office/officeart/2005/8/layout/vList6"/>
    <dgm:cxn modelId="{8208A0DA-F939-4DB1-A8C5-8E4D1735A244}" type="presOf" srcId="{903F2762-20F7-408A-942A-1AED2F4699B3}" destId="{1CCA01CA-8B28-4F84-B7B7-C121FE5E98B7}" srcOrd="0" destOrd="0" presId="urn:microsoft.com/office/officeart/2005/8/layout/vList6"/>
    <dgm:cxn modelId="{F8921418-47B2-4678-827A-25266CB7E8BE}" type="presParOf" srcId="{317CCFFB-7E87-484D-B153-BFE00ABBC23E}" destId="{9B2E3FD6-EFDD-4B20-AADE-DCE053C9FA39}" srcOrd="0" destOrd="0" presId="urn:microsoft.com/office/officeart/2005/8/layout/vList6"/>
    <dgm:cxn modelId="{49860C8C-516E-43C5-83D8-DD423D38D1EF}" type="presParOf" srcId="{9B2E3FD6-EFDD-4B20-AADE-DCE053C9FA39}" destId="{435D8520-3EDD-4E38-87A8-AE60E325F9AE}" srcOrd="0" destOrd="0" presId="urn:microsoft.com/office/officeart/2005/8/layout/vList6"/>
    <dgm:cxn modelId="{007F33DA-0AA9-4ACE-99B3-9FFE82C32295}" type="presParOf" srcId="{9B2E3FD6-EFDD-4B20-AADE-DCE053C9FA39}" destId="{1CCA01CA-8B28-4F84-B7B7-C121FE5E98B7}" srcOrd="1" destOrd="0" presId="urn:microsoft.com/office/officeart/2005/8/layout/vList6"/>
    <dgm:cxn modelId="{6A829682-8CEE-4DAA-B04E-F2C6BB4CA395}" type="presParOf" srcId="{317CCFFB-7E87-484D-B153-BFE00ABBC23E}" destId="{08560BF6-F552-4D4D-9573-7CF203FC7363}" srcOrd="1" destOrd="0" presId="urn:microsoft.com/office/officeart/2005/8/layout/vList6"/>
    <dgm:cxn modelId="{129A5F41-1EE2-44E4-B0A8-B56FE6FE9451}" type="presParOf" srcId="{317CCFFB-7E87-484D-B153-BFE00ABBC23E}" destId="{8CF0868A-E2F7-4E14-BB5B-242E403E6406}" srcOrd="2" destOrd="0" presId="urn:microsoft.com/office/officeart/2005/8/layout/vList6"/>
    <dgm:cxn modelId="{78AED70B-52B8-4617-A9F8-29788D39BE1A}" type="presParOf" srcId="{8CF0868A-E2F7-4E14-BB5B-242E403E6406}" destId="{788890C8-7249-4AE7-9DEF-E6037B74C92F}" srcOrd="0" destOrd="0" presId="urn:microsoft.com/office/officeart/2005/8/layout/vList6"/>
    <dgm:cxn modelId="{E85902CA-4B4F-40C1-9CB5-7D0AB16D261A}" type="presParOf" srcId="{8CF0868A-E2F7-4E14-BB5B-242E403E6406}" destId="{2702F437-43C5-4209-95D7-AAEFFD24846D}"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1504332-7BF7-4A93-BCF0-FA9FD0F5219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4F8AB6BD-3653-4493-B1C9-B563582DF706}">
      <dgm:prSet phldrT="[Text]"/>
      <dgm:spPr/>
      <dgm:t>
        <a:bodyPr/>
        <a:lstStyle/>
        <a:p>
          <a:r>
            <a:rPr lang="en-GB" dirty="0"/>
            <a:t>Care Proceedings</a:t>
          </a:r>
        </a:p>
      </dgm:t>
    </dgm:pt>
    <dgm:pt modelId="{08B117B4-E5D0-4554-B77E-041324E72698}" type="parTrans" cxnId="{EC4A93AC-6FC8-41A2-9289-60AB45522046}">
      <dgm:prSet/>
      <dgm:spPr/>
      <dgm:t>
        <a:bodyPr/>
        <a:lstStyle/>
        <a:p>
          <a:endParaRPr lang="en-GB"/>
        </a:p>
      </dgm:t>
    </dgm:pt>
    <dgm:pt modelId="{3E2BB6F5-55C8-43A5-A8EF-739E460C691E}" type="sibTrans" cxnId="{EC4A93AC-6FC8-41A2-9289-60AB45522046}">
      <dgm:prSet/>
      <dgm:spPr/>
      <dgm:t>
        <a:bodyPr/>
        <a:lstStyle/>
        <a:p>
          <a:endParaRPr lang="en-GB"/>
        </a:p>
      </dgm:t>
    </dgm:pt>
    <dgm:pt modelId="{2D9D8C1A-D9BF-446A-9624-521D8E9E3D78}">
      <dgm:prSet phldrT="[Text]"/>
      <dgm:spPr/>
      <dgm:t>
        <a:bodyPr/>
        <a:lstStyle/>
        <a:p>
          <a:endParaRPr lang="en-GB" dirty="0"/>
        </a:p>
      </dgm:t>
    </dgm:pt>
    <dgm:pt modelId="{06E83167-176E-41E6-A1B2-020D35CF7E1D}" type="parTrans" cxnId="{AEC42E03-957F-4FEF-90EB-0F2989D5E040}">
      <dgm:prSet/>
      <dgm:spPr/>
      <dgm:t>
        <a:bodyPr/>
        <a:lstStyle/>
        <a:p>
          <a:endParaRPr lang="en-GB"/>
        </a:p>
      </dgm:t>
    </dgm:pt>
    <dgm:pt modelId="{DA4B9491-A128-461E-ADC8-9A0A46AF7FF7}" type="sibTrans" cxnId="{AEC42E03-957F-4FEF-90EB-0F2989D5E040}">
      <dgm:prSet/>
      <dgm:spPr/>
      <dgm:t>
        <a:bodyPr/>
        <a:lstStyle/>
        <a:p>
          <a:endParaRPr lang="en-GB"/>
        </a:p>
      </dgm:t>
    </dgm:pt>
    <dgm:pt modelId="{D0AEEA70-A06A-4AE0-8D6C-0D7AF8F14E25}">
      <dgm:prSet phldrT="[Text]"/>
      <dgm:spPr/>
      <dgm:t>
        <a:bodyPr/>
        <a:lstStyle/>
        <a:p>
          <a:r>
            <a:rPr lang="en-GB" dirty="0"/>
            <a:t>Advocacy</a:t>
          </a:r>
        </a:p>
      </dgm:t>
    </dgm:pt>
    <dgm:pt modelId="{C87335EE-CA61-4980-8149-9E9EF5CAB4AB}" type="parTrans" cxnId="{06DA4F95-7725-4B41-AB1B-C4D199423AD8}">
      <dgm:prSet/>
      <dgm:spPr/>
      <dgm:t>
        <a:bodyPr/>
        <a:lstStyle/>
        <a:p>
          <a:endParaRPr lang="en-GB"/>
        </a:p>
      </dgm:t>
    </dgm:pt>
    <dgm:pt modelId="{EF2B9E21-6370-4F41-B647-C92B1A94BEAC}" type="sibTrans" cxnId="{06DA4F95-7725-4B41-AB1B-C4D199423AD8}">
      <dgm:prSet/>
      <dgm:spPr/>
      <dgm:t>
        <a:bodyPr/>
        <a:lstStyle/>
        <a:p>
          <a:endParaRPr lang="en-GB"/>
        </a:p>
      </dgm:t>
    </dgm:pt>
    <dgm:pt modelId="{092059E4-205F-445A-8FFD-BF1DF5C00665}">
      <dgm:prSet phldrT="[Text]"/>
      <dgm:spPr/>
      <dgm:t>
        <a:bodyPr/>
        <a:lstStyle/>
        <a:p>
          <a:r>
            <a:rPr lang="en-GB">
              <a:latin typeface="Arial" panose="020B0604020202020204" pitchFamily="34" charset="0"/>
              <a:cs typeface="Arial" panose="020B0604020202020204" pitchFamily="34" charset="0"/>
            </a:rPr>
            <a:t>A process in which one person aims to support and uphold the rights of another or ensure the voice of another person is heard. </a:t>
          </a:r>
          <a:endParaRPr lang="en-GB" dirty="0"/>
        </a:p>
      </dgm:t>
    </dgm:pt>
    <dgm:pt modelId="{E650261E-E95B-4B9D-8FA6-731BBEA38AA0}" type="parTrans" cxnId="{254EA306-C72E-432D-93E1-A3C0E005A0B2}">
      <dgm:prSet/>
      <dgm:spPr/>
      <dgm:t>
        <a:bodyPr/>
        <a:lstStyle/>
        <a:p>
          <a:endParaRPr lang="en-GB"/>
        </a:p>
      </dgm:t>
    </dgm:pt>
    <dgm:pt modelId="{E48718F0-03D3-4DAB-AEBD-608EBF828DA1}" type="sibTrans" cxnId="{254EA306-C72E-432D-93E1-A3C0E005A0B2}">
      <dgm:prSet/>
      <dgm:spPr/>
      <dgm:t>
        <a:bodyPr/>
        <a:lstStyle/>
        <a:p>
          <a:endParaRPr lang="en-GB"/>
        </a:p>
      </dgm:t>
    </dgm:pt>
    <dgm:pt modelId="{B3526F66-899B-4E78-9F3F-32AF2AA97455}">
      <dgm:prSet phldrT="[Text]"/>
      <dgm:spPr/>
      <dgm:t>
        <a:bodyPr/>
        <a:lstStyle/>
        <a:p>
          <a:r>
            <a:rPr lang="en-GB">
              <a:latin typeface="Arial" panose="020B0604020202020204" pitchFamily="34" charset="0"/>
              <a:cs typeface="Arial" panose="020B0604020202020204" pitchFamily="34" charset="0"/>
            </a:rPr>
            <a:t>The process whereby a social worker attends the family court to ask for a legal order in respect of a child in need of protection, usually where the level of harm is considered to be so severe that it is not safe to leave the child at home. (section 47 is often referred to during these</a:t>
          </a:r>
          <a:endParaRPr lang="en-GB"/>
        </a:p>
      </dgm:t>
    </dgm:pt>
    <dgm:pt modelId="{4B1479CC-532B-4BD5-92F8-724AE8CA2EF6}" type="parTrans" cxnId="{3A251A73-C920-43D1-A54B-A12AA0A65F9C}">
      <dgm:prSet/>
      <dgm:spPr/>
      <dgm:t>
        <a:bodyPr/>
        <a:lstStyle/>
        <a:p>
          <a:endParaRPr lang="en-GB"/>
        </a:p>
      </dgm:t>
    </dgm:pt>
    <dgm:pt modelId="{82D48915-C07F-4475-AE98-636D80EAED32}" type="sibTrans" cxnId="{3A251A73-C920-43D1-A54B-A12AA0A65F9C}">
      <dgm:prSet/>
      <dgm:spPr/>
      <dgm:t>
        <a:bodyPr/>
        <a:lstStyle/>
        <a:p>
          <a:endParaRPr lang="en-GB"/>
        </a:p>
      </dgm:t>
    </dgm:pt>
    <dgm:pt modelId="{317CCFFB-7E87-484D-B153-BFE00ABBC23E}" type="pres">
      <dgm:prSet presAssocID="{11504332-7BF7-4A93-BCF0-FA9FD0F52195}" presName="Name0" presStyleCnt="0">
        <dgm:presLayoutVars>
          <dgm:dir/>
          <dgm:animLvl val="lvl"/>
          <dgm:resizeHandles/>
        </dgm:presLayoutVars>
      </dgm:prSet>
      <dgm:spPr/>
    </dgm:pt>
    <dgm:pt modelId="{9B2E3FD6-EFDD-4B20-AADE-DCE053C9FA39}" type="pres">
      <dgm:prSet presAssocID="{4F8AB6BD-3653-4493-B1C9-B563582DF706}" presName="linNode" presStyleCnt="0"/>
      <dgm:spPr/>
    </dgm:pt>
    <dgm:pt modelId="{435D8520-3EDD-4E38-87A8-AE60E325F9AE}" type="pres">
      <dgm:prSet presAssocID="{4F8AB6BD-3653-4493-B1C9-B563582DF706}" presName="parentShp" presStyleLbl="node1" presStyleIdx="0" presStyleCnt="2" custLinFactNeighborY="-2299">
        <dgm:presLayoutVars>
          <dgm:bulletEnabled val="1"/>
        </dgm:presLayoutVars>
      </dgm:prSet>
      <dgm:spPr/>
    </dgm:pt>
    <dgm:pt modelId="{1CCA01CA-8B28-4F84-B7B7-C121FE5E98B7}" type="pres">
      <dgm:prSet presAssocID="{4F8AB6BD-3653-4493-B1C9-B563582DF706}" presName="childShp" presStyleLbl="bgAccFollowNode1" presStyleIdx="0" presStyleCnt="2">
        <dgm:presLayoutVars>
          <dgm:bulletEnabled val="1"/>
        </dgm:presLayoutVars>
      </dgm:prSet>
      <dgm:spPr/>
    </dgm:pt>
    <dgm:pt modelId="{08560BF6-F552-4D4D-9573-7CF203FC7363}" type="pres">
      <dgm:prSet presAssocID="{3E2BB6F5-55C8-43A5-A8EF-739E460C691E}" presName="spacing" presStyleCnt="0"/>
      <dgm:spPr/>
    </dgm:pt>
    <dgm:pt modelId="{8B5D6CF7-D741-44A9-8B0D-54E2873DC83B}" type="pres">
      <dgm:prSet presAssocID="{D0AEEA70-A06A-4AE0-8D6C-0D7AF8F14E25}" presName="linNode" presStyleCnt="0"/>
      <dgm:spPr/>
    </dgm:pt>
    <dgm:pt modelId="{B55C4377-A05D-43A9-AD1D-050988795D34}" type="pres">
      <dgm:prSet presAssocID="{D0AEEA70-A06A-4AE0-8D6C-0D7AF8F14E25}" presName="parentShp" presStyleLbl="node1" presStyleIdx="1" presStyleCnt="2" custLinFactNeighborY="-2299">
        <dgm:presLayoutVars>
          <dgm:bulletEnabled val="1"/>
        </dgm:presLayoutVars>
      </dgm:prSet>
      <dgm:spPr/>
    </dgm:pt>
    <dgm:pt modelId="{4B199798-2A33-45BF-9F4A-B8AEAA149DBB}" type="pres">
      <dgm:prSet presAssocID="{D0AEEA70-A06A-4AE0-8D6C-0D7AF8F14E25}" presName="childShp" presStyleLbl="bgAccFollowNode1" presStyleIdx="1" presStyleCnt="2">
        <dgm:presLayoutVars>
          <dgm:bulletEnabled val="1"/>
        </dgm:presLayoutVars>
      </dgm:prSet>
      <dgm:spPr/>
    </dgm:pt>
  </dgm:ptLst>
  <dgm:cxnLst>
    <dgm:cxn modelId="{AEC42E03-957F-4FEF-90EB-0F2989D5E040}" srcId="{D0AEEA70-A06A-4AE0-8D6C-0D7AF8F14E25}" destId="{2D9D8C1A-D9BF-446A-9624-521D8E9E3D78}" srcOrd="0" destOrd="0" parTransId="{06E83167-176E-41E6-A1B2-020D35CF7E1D}" sibTransId="{DA4B9491-A128-461E-ADC8-9A0A46AF7FF7}"/>
    <dgm:cxn modelId="{254EA306-C72E-432D-93E1-A3C0E005A0B2}" srcId="{D0AEEA70-A06A-4AE0-8D6C-0D7AF8F14E25}" destId="{092059E4-205F-445A-8FFD-BF1DF5C00665}" srcOrd="1" destOrd="0" parTransId="{E650261E-E95B-4B9D-8FA6-731BBEA38AA0}" sibTransId="{E48718F0-03D3-4DAB-AEBD-608EBF828DA1}"/>
    <dgm:cxn modelId="{36DAB917-8BB4-4D29-8A5A-6B69F0F341E6}" type="presOf" srcId="{4F8AB6BD-3653-4493-B1C9-B563582DF706}" destId="{435D8520-3EDD-4E38-87A8-AE60E325F9AE}" srcOrd="0" destOrd="0" presId="urn:microsoft.com/office/officeart/2005/8/layout/vList6"/>
    <dgm:cxn modelId="{23944618-5025-462D-BC04-F4B41C094641}" type="presOf" srcId="{2D9D8C1A-D9BF-446A-9624-521D8E9E3D78}" destId="{4B199798-2A33-45BF-9F4A-B8AEAA149DBB}" srcOrd="0" destOrd="0" presId="urn:microsoft.com/office/officeart/2005/8/layout/vList6"/>
    <dgm:cxn modelId="{3A251A73-C920-43D1-A54B-A12AA0A65F9C}" srcId="{4F8AB6BD-3653-4493-B1C9-B563582DF706}" destId="{B3526F66-899B-4E78-9F3F-32AF2AA97455}" srcOrd="0" destOrd="0" parTransId="{4B1479CC-532B-4BD5-92F8-724AE8CA2EF6}" sibTransId="{82D48915-C07F-4475-AE98-636D80EAED32}"/>
    <dgm:cxn modelId="{72CB0255-9A9C-46AC-A11B-524A4DF88940}" type="presOf" srcId="{B3526F66-899B-4E78-9F3F-32AF2AA97455}" destId="{1CCA01CA-8B28-4F84-B7B7-C121FE5E98B7}" srcOrd="0" destOrd="0" presId="urn:microsoft.com/office/officeart/2005/8/layout/vList6"/>
    <dgm:cxn modelId="{06DA4F95-7725-4B41-AB1B-C4D199423AD8}" srcId="{11504332-7BF7-4A93-BCF0-FA9FD0F52195}" destId="{D0AEEA70-A06A-4AE0-8D6C-0D7AF8F14E25}" srcOrd="1" destOrd="0" parTransId="{C87335EE-CA61-4980-8149-9E9EF5CAB4AB}" sibTransId="{EF2B9E21-6370-4F41-B647-C92B1A94BEAC}"/>
    <dgm:cxn modelId="{2F53169D-59D0-4A78-B627-8B01935B40D7}" type="presOf" srcId="{092059E4-205F-445A-8FFD-BF1DF5C00665}" destId="{4B199798-2A33-45BF-9F4A-B8AEAA149DBB}" srcOrd="0" destOrd="1" presId="urn:microsoft.com/office/officeart/2005/8/layout/vList6"/>
    <dgm:cxn modelId="{EC4A93AC-6FC8-41A2-9289-60AB45522046}" srcId="{11504332-7BF7-4A93-BCF0-FA9FD0F52195}" destId="{4F8AB6BD-3653-4493-B1C9-B563582DF706}" srcOrd="0" destOrd="0" parTransId="{08B117B4-E5D0-4554-B77E-041324E72698}" sibTransId="{3E2BB6F5-55C8-43A5-A8EF-739E460C691E}"/>
    <dgm:cxn modelId="{D34310B9-BF12-4D0A-9C73-AF1E2690AC36}" type="presOf" srcId="{11504332-7BF7-4A93-BCF0-FA9FD0F52195}" destId="{317CCFFB-7E87-484D-B153-BFE00ABBC23E}" srcOrd="0" destOrd="0" presId="urn:microsoft.com/office/officeart/2005/8/layout/vList6"/>
    <dgm:cxn modelId="{454ABEEE-94E9-449D-94E3-380805151F21}" type="presOf" srcId="{D0AEEA70-A06A-4AE0-8D6C-0D7AF8F14E25}" destId="{B55C4377-A05D-43A9-AD1D-050988795D34}" srcOrd="0" destOrd="0" presId="urn:microsoft.com/office/officeart/2005/8/layout/vList6"/>
    <dgm:cxn modelId="{F8921418-47B2-4678-827A-25266CB7E8BE}" type="presParOf" srcId="{317CCFFB-7E87-484D-B153-BFE00ABBC23E}" destId="{9B2E3FD6-EFDD-4B20-AADE-DCE053C9FA39}" srcOrd="0" destOrd="0" presId="urn:microsoft.com/office/officeart/2005/8/layout/vList6"/>
    <dgm:cxn modelId="{49860C8C-516E-43C5-83D8-DD423D38D1EF}" type="presParOf" srcId="{9B2E3FD6-EFDD-4B20-AADE-DCE053C9FA39}" destId="{435D8520-3EDD-4E38-87A8-AE60E325F9AE}" srcOrd="0" destOrd="0" presId="urn:microsoft.com/office/officeart/2005/8/layout/vList6"/>
    <dgm:cxn modelId="{007F33DA-0AA9-4ACE-99B3-9FFE82C32295}" type="presParOf" srcId="{9B2E3FD6-EFDD-4B20-AADE-DCE053C9FA39}" destId="{1CCA01CA-8B28-4F84-B7B7-C121FE5E98B7}" srcOrd="1" destOrd="0" presId="urn:microsoft.com/office/officeart/2005/8/layout/vList6"/>
    <dgm:cxn modelId="{6A829682-8CEE-4DAA-B04E-F2C6BB4CA395}" type="presParOf" srcId="{317CCFFB-7E87-484D-B153-BFE00ABBC23E}" destId="{08560BF6-F552-4D4D-9573-7CF203FC7363}" srcOrd="1" destOrd="0" presId="urn:microsoft.com/office/officeart/2005/8/layout/vList6"/>
    <dgm:cxn modelId="{6274381F-B10C-461B-BA8F-9DDC5F246961}" type="presParOf" srcId="{317CCFFB-7E87-484D-B153-BFE00ABBC23E}" destId="{8B5D6CF7-D741-44A9-8B0D-54E2873DC83B}" srcOrd="2" destOrd="0" presId="urn:microsoft.com/office/officeart/2005/8/layout/vList6"/>
    <dgm:cxn modelId="{F627864E-62AA-467A-A35E-D26AC25717B8}" type="presParOf" srcId="{8B5D6CF7-D741-44A9-8B0D-54E2873DC83B}" destId="{B55C4377-A05D-43A9-AD1D-050988795D34}" srcOrd="0" destOrd="0" presId="urn:microsoft.com/office/officeart/2005/8/layout/vList6"/>
    <dgm:cxn modelId="{DBECBFFE-BEA4-4ED2-9ADF-27190E4556CD}" type="presParOf" srcId="{8B5D6CF7-D741-44A9-8B0D-54E2873DC83B}" destId="{4B199798-2A33-45BF-9F4A-B8AEAA149DBB}"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1504332-7BF7-4A93-BCF0-FA9FD0F5219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4F8AB6BD-3653-4493-B1C9-B563582DF706}">
      <dgm:prSet phldrT="[Text]"/>
      <dgm:spPr/>
      <dgm:t>
        <a:bodyPr/>
        <a:lstStyle/>
        <a:p>
          <a:r>
            <a:rPr lang="en-GB" dirty="0"/>
            <a:t>Partnership working</a:t>
          </a:r>
        </a:p>
      </dgm:t>
    </dgm:pt>
    <dgm:pt modelId="{08B117B4-E5D0-4554-B77E-041324E72698}" type="parTrans" cxnId="{EC4A93AC-6FC8-41A2-9289-60AB45522046}">
      <dgm:prSet/>
      <dgm:spPr/>
      <dgm:t>
        <a:bodyPr/>
        <a:lstStyle/>
        <a:p>
          <a:endParaRPr lang="en-GB"/>
        </a:p>
      </dgm:t>
    </dgm:pt>
    <dgm:pt modelId="{3E2BB6F5-55C8-43A5-A8EF-739E460C691E}" type="sibTrans" cxnId="{EC4A93AC-6FC8-41A2-9289-60AB45522046}">
      <dgm:prSet/>
      <dgm:spPr/>
      <dgm:t>
        <a:bodyPr/>
        <a:lstStyle/>
        <a:p>
          <a:endParaRPr lang="en-GB"/>
        </a:p>
      </dgm:t>
    </dgm:pt>
    <dgm:pt modelId="{73DC50CC-9384-4B3A-B7CB-B2ADA3537009}">
      <dgm:prSet phldrT="[Text]"/>
      <dgm:spPr/>
      <dgm:t>
        <a:bodyPr/>
        <a:lstStyle/>
        <a:p>
          <a:r>
            <a:rPr lang="en-GB" dirty="0"/>
            <a:t>Social exclusion </a:t>
          </a:r>
        </a:p>
      </dgm:t>
    </dgm:pt>
    <dgm:pt modelId="{A8BB7ED3-950B-4C09-A355-ED6AD1A0F82C}" type="parTrans" cxnId="{52A27DA2-CEA7-4A29-97E2-4183FEF5A7B0}">
      <dgm:prSet/>
      <dgm:spPr/>
      <dgm:t>
        <a:bodyPr/>
        <a:lstStyle/>
        <a:p>
          <a:endParaRPr lang="en-GB"/>
        </a:p>
      </dgm:t>
    </dgm:pt>
    <dgm:pt modelId="{35FCEE15-8A25-4D1D-B48E-7F9F5466CD92}" type="sibTrans" cxnId="{52A27DA2-CEA7-4A29-97E2-4183FEF5A7B0}">
      <dgm:prSet/>
      <dgm:spPr/>
      <dgm:t>
        <a:bodyPr/>
        <a:lstStyle/>
        <a:p>
          <a:endParaRPr lang="en-GB"/>
        </a:p>
      </dgm:t>
    </dgm:pt>
    <dgm:pt modelId="{D0AEEA70-A06A-4AE0-8D6C-0D7AF8F14E25}">
      <dgm:prSet phldrT="[Text]" custT="1"/>
      <dgm:spPr/>
      <dgm:t>
        <a:bodyPr/>
        <a:lstStyle/>
        <a:p>
          <a:r>
            <a:rPr lang="en-GB" sz="2000" dirty="0">
              <a:latin typeface="Arial" panose="020B0604020202020204" pitchFamily="34" charset="0"/>
              <a:cs typeface="Arial" panose="020B0604020202020204" pitchFamily="34" charset="0"/>
            </a:rPr>
            <a:t>Exclusion from the mainstream rights and privileges enjoyed by the majority of people, usually as a result of poverty, lack of education, race or disability.  </a:t>
          </a:r>
        </a:p>
      </dgm:t>
    </dgm:pt>
    <dgm:pt modelId="{C87335EE-CA61-4980-8149-9E9EF5CAB4AB}" type="parTrans" cxnId="{06DA4F95-7725-4B41-AB1B-C4D199423AD8}">
      <dgm:prSet/>
      <dgm:spPr/>
      <dgm:t>
        <a:bodyPr/>
        <a:lstStyle/>
        <a:p>
          <a:endParaRPr lang="en-GB"/>
        </a:p>
      </dgm:t>
    </dgm:pt>
    <dgm:pt modelId="{EF2B9E21-6370-4F41-B647-C92B1A94BEAC}" type="sibTrans" cxnId="{06DA4F95-7725-4B41-AB1B-C4D199423AD8}">
      <dgm:prSet/>
      <dgm:spPr/>
      <dgm:t>
        <a:bodyPr/>
        <a:lstStyle/>
        <a:p>
          <a:endParaRPr lang="en-GB"/>
        </a:p>
      </dgm:t>
    </dgm:pt>
    <dgm:pt modelId="{903F2762-20F7-408A-942A-1AED2F4699B3}">
      <dgm:prSet phldrT="[Text]" custT="1"/>
      <dgm:spPr/>
      <dgm:t>
        <a:bodyPr/>
        <a:lstStyle/>
        <a:p>
          <a:r>
            <a:rPr lang="en-GB" sz="2000" dirty="0">
              <a:latin typeface="Arial" panose="020B0604020202020204" pitchFamily="34" charset="0"/>
              <a:cs typeface="Arial" panose="020B0604020202020204" pitchFamily="34" charset="0"/>
            </a:rPr>
            <a:t>A</a:t>
          </a:r>
          <a:r>
            <a:rPr lang="en-GB" sz="2000" baseline="0" dirty="0">
              <a:latin typeface="Arial" panose="020B0604020202020204" pitchFamily="34" charset="0"/>
              <a:cs typeface="Arial" panose="020B0604020202020204" pitchFamily="34" charset="0"/>
            </a:rPr>
            <a:t> term which is always used positively in this context. Usually referring to a situation where at least two people from different professional background work together for a shared interest or goal </a:t>
          </a:r>
          <a:endParaRPr lang="en-GB" sz="2000" dirty="0">
            <a:latin typeface="Arial" panose="020B0604020202020204" pitchFamily="34" charset="0"/>
            <a:cs typeface="Arial" panose="020B0604020202020204" pitchFamily="34" charset="0"/>
          </a:endParaRPr>
        </a:p>
      </dgm:t>
    </dgm:pt>
    <dgm:pt modelId="{0A258FF6-320F-4EEE-9890-A2421A5414B8}" type="parTrans" cxnId="{F2B2F704-E4C1-472C-8203-C405CC1F7CC9}">
      <dgm:prSet/>
      <dgm:spPr/>
      <dgm:t>
        <a:bodyPr/>
        <a:lstStyle/>
        <a:p>
          <a:endParaRPr lang="en-GB"/>
        </a:p>
      </dgm:t>
    </dgm:pt>
    <dgm:pt modelId="{726F8C94-AF0A-4F13-ABFA-C77F65DDBDC9}" type="sibTrans" cxnId="{F2B2F704-E4C1-472C-8203-C405CC1F7CC9}">
      <dgm:prSet/>
      <dgm:spPr/>
      <dgm:t>
        <a:bodyPr/>
        <a:lstStyle/>
        <a:p>
          <a:endParaRPr lang="en-GB"/>
        </a:p>
      </dgm:t>
    </dgm:pt>
    <dgm:pt modelId="{0BCDD53D-26B1-4763-A3CB-581FAE582F17}">
      <dgm:prSet phldrT="[Text]" custT="1"/>
      <dgm:spPr/>
      <dgm:t>
        <a:bodyPr/>
        <a:lstStyle/>
        <a:p>
          <a:endParaRPr lang="en-GB" sz="2000" dirty="0">
            <a:latin typeface="Arial" panose="020B0604020202020204" pitchFamily="34" charset="0"/>
            <a:cs typeface="Arial" panose="020B0604020202020204" pitchFamily="34" charset="0"/>
          </a:endParaRPr>
        </a:p>
      </dgm:t>
    </dgm:pt>
    <dgm:pt modelId="{039329E5-4191-41A4-A248-834CDAC234EF}" type="parTrans" cxnId="{88A8B9EC-8205-444F-A642-EF760A1F38E9}">
      <dgm:prSet/>
      <dgm:spPr/>
    </dgm:pt>
    <dgm:pt modelId="{CF2E082A-B219-4F67-AA45-881D7B32F6F4}" type="sibTrans" cxnId="{88A8B9EC-8205-444F-A642-EF760A1F38E9}">
      <dgm:prSet/>
      <dgm:spPr/>
    </dgm:pt>
    <dgm:pt modelId="{317CCFFB-7E87-484D-B153-BFE00ABBC23E}" type="pres">
      <dgm:prSet presAssocID="{11504332-7BF7-4A93-BCF0-FA9FD0F52195}" presName="Name0" presStyleCnt="0">
        <dgm:presLayoutVars>
          <dgm:dir/>
          <dgm:animLvl val="lvl"/>
          <dgm:resizeHandles/>
        </dgm:presLayoutVars>
      </dgm:prSet>
      <dgm:spPr/>
    </dgm:pt>
    <dgm:pt modelId="{9B2E3FD6-EFDD-4B20-AADE-DCE053C9FA39}" type="pres">
      <dgm:prSet presAssocID="{4F8AB6BD-3653-4493-B1C9-B563582DF706}" presName="linNode" presStyleCnt="0"/>
      <dgm:spPr/>
    </dgm:pt>
    <dgm:pt modelId="{435D8520-3EDD-4E38-87A8-AE60E325F9AE}" type="pres">
      <dgm:prSet presAssocID="{4F8AB6BD-3653-4493-B1C9-B563582DF706}" presName="parentShp" presStyleLbl="node1" presStyleIdx="0" presStyleCnt="2" custLinFactNeighborX="-24608" custLinFactNeighborY="2243">
        <dgm:presLayoutVars>
          <dgm:bulletEnabled val="1"/>
        </dgm:presLayoutVars>
      </dgm:prSet>
      <dgm:spPr/>
    </dgm:pt>
    <dgm:pt modelId="{1CCA01CA-8B28-4F84-B7B7-C121FE5E98B7}" type="pres">
      <dgm:prSet presAssocID="{4F8AB6BD-3653-4493-B1C9-B563582DF706}" presName="childShp" presStyleLbl="bgAccFollowNode1" presStyleIdx="0" presStyleCnt="2" custScaleY="159731">
        <dgm:presLayoutVars>
          <dgm:bulletEnabled val="1"/>
        </dgm:presLayoutVars>
      </dgm:prSet>
      <dgm:spPr/>
    </dgm:pt>
    <dgm:pt modelId="{08560BF6-F552-4D4D-9573-7CF203FC7363}" type="pres">
      <dgm:prSet presAssocID="{3E2BB6F5-55C8-43A5-A8EF-739E460C691E}" presName="spacing" presStyleCnt="0"/>
      <dgm:spPr/>
    </dgm:pt>
    <dgm:pt modelId="{8CF0868A-E2F7-4E14-BB5B-242E403E6406}" type="pres">
      <dgm:prSet presAssocID="{73DC50CC-9384-4B3A-B7CB-B2ADA3537009}" presName="linNode" presStyleCnt="0"/>
      <dgm:spPr/>
    </dgm:pt>
    <dgm:pt modelId="{788890C8-7249-4AE7-9DEF-E6037B74C92F}" type="pres">
      <dgm:prSet presAssocID="{73DC50CC-9384-4B3A-B7CB-B2ADA3537009}" presName="parentShp" presStyleLbl="node1" presStyleIdx="1" presStyleCnt="2">
        <dgm:presLayoutVars>
          <dgm:bulletEnabled val="1"/>
        </dgm:presLayoutVars>
      </dgm:prSet>
      <dgm:spPr/>
    </dgm:pt>
    <dgm:pt modelId="{2702F437-43C5-4209-95D7-AAEFFD24846D}" type="pres">
      <dgm:prSet presAssocID="{73DC50CC-9384-4B3A-B7CB-B2ADA3537009}" presName="childShp" presStyleLbl="bgAccFollowNode1" presStyleIdx="1" presStyleCnt="2" custScaleY="174463">
        <dgm:presLayoutVars>
          <dgm:bulletEnabled val="1"/>
        </dgm:presLayoutVars>
      </dgm:prSet>
      <dgm:spPr/>
    </dgm:pt>
  </dgm:ptLst>
  <dgm:cxnLst>
    <dgm:cxn modelId="{F2B2F704-E4C1-472C-8203-C405CC1F7CC9}" srcId="{4F8AB6BD-3653-4493-B1C9-B563582DF706}" destId="{903F2762-20F7-408A-942A-1AED2F4699B3}" srcOrd="0" destOrd="0" parTransId="{0A258FF6-320F-4EEE-9890-A2421A5414B8}" sibTransId="{726F8C94-AF0A-4F13-ABFA-C77F65DDBDC9}"/>
    <dgm:cxn modelId="{36DAB917-8BB4-4D29-8A5A-6B69F0F341E6}" type="presOf" srcId="{4F8AB6BD-3653-4493-B1C9-B563582DF706}" destId="{435D8520-3EDD-4E38-87A8-AE60E325F9AE}" srcOrd="0" destOrd="0" presId="urn:microsoft.com/office/officeart/2005/8/layout/vList6"/>
    <dgm:cxn modelId="{580C8455-CC8B-49C7-9C22-9ADAA7E1920D}" type="presOf" srcId="{73DC50CC-9384-4B3A-B7CB-B2ADA3537009}" destId="{788890C8-7249-4AE7-9DEF-E6037B74C92F}" srcOrd="0" destOrd="0" presId="urn:microsoft.com/office/officeart/2005/8/layout/vList6"/>
    <dgm:cxn modelId="{42E0C17F-F3C4-4F31-BD70-B2141C37051E}" type="presOf" srcId="{0BCDD53D-26B1-4763-A3CB-581FAE582F17}" destId="{2702F437-43C5-4209-95D7-AAEFFD24846D}" srcOrd="0" destOrd="0" presId="urn:microsoft.com/office/officeart/2005/8/layout/vList6"/>
    <dgm:cxn modelId="{06DA4F95-7725-4B41-AB1B-C4D199423AD8}" srcId="{73DC50CC-9384-4B3A-B7CB-B2ADA3537009}" destId="{D0AEEA70-A06A-4AE0-8D6C-0D7AF8F14E25}" srcOrd="1" destOrd="0" parTransId="{C87335EE-CA61-4980-8149-9E9EF5CAB4AB}" sibTransId="{EF2B9E21-6370-4F41-B647-C92B1A94BEAC}"/>
    <dgm:cxn modelId="{0835F999-B522-494E-B62C-77EC2CD0C99F}" type="presOf" srcId="{D0AEEA70-A06A-4AE0-8D6C-0D7AF8F14E25}" destId="{2702F437-43C5-4209-95D7-AAEFFD24846D}" srcOrd="0" destOrd="1" presId="urn:microsoft.com/office/officeart/2005/8/layout/vList6"/>
    <dgm:cxn modelId="{52A27DA2-CEA7-4A29-97E2-4183FEF5A7B0}" srcId="{11504332-7BF7-4A93-BCF0-FA9FD0F52195}" destId="{73DC50CC-9384-4B3A-B7CB-B2ADA3537009}" srcOrd="1" destOrd="0" parTransId="{A8BB7ED3-950B-4C09-A355-ED6AD1A0F82C}" sibTransId="{35FCEE15-8A25-4D1D-B48E-7F9F5466CD92}"/>
    <dgm:cxn modelId="{EC4A93AC-6FC8-41A2-9289-60AB45522046}" srcId="{11504332-7BF7-4A93-BCF0-FA9FD0F52195}" destId="{4F8AB6BD-3653-4493-B1C9-B563582DF706}" srcOrd="0" destOrd="0" parTransId="{08B117B4-E5D0-4554-B77E-041324E72698}" sibTransId="{3E2BB6F5-55C8-43A5-A8EF-739E460C691E}"/>
    <dgm:cxn modelId="{D34310B9-BF12-4D0A-9C73-AF1E2690AC36}" type="presOf" srcId="{11504332-7BF7-4A93-BCF0-FA9FD0F52195}" destId="{317CCFFB-7E87-484D-B153-BFE00ABBC23E}" srcOrd="0" destOrd="0" presId="urn:microsoft.com/office/officeart/2005/8/layout/vList6"/>
    <dgm:cxn modelId="{8208A0DA-F939-4DB1-A8C5-8E4D1735A244}" type="presOf" srcId="{903F2762-20F7-408A-942A-1AED2F4699B3}" destId="{1CCA01CA-8B28-4F84-B7B7-C121FE5E98B7}" srcOrd="0" destOrd="0" presId="urn:microsoft.com/office/officeart/2005/8/layout/vList6"/>
    <dgm:cxn modelId="{88A8B9EC-8205-444F-A642-EF760A1F38E9}" srcId="{73DC50CC-9384-4B3A-B7CB-B2ADA3537009}" destId="{0BCDD53D-26B1-4763-A3CB-581FAE582F17}" srcOrd="0" destOrd="0" parTransId="{039329E5-4191-41A4-A248-834CDAC234EF}" sibTransId="{CF2E082A-B219-4F67-AA45-881D7B32F6F4}"/>
    <dgm:cxn modelId="{F8921418-47B2-4678-827A-25266CB7E8BE}" type="presParOf" srcId="{317CCFFB-7E87-484D-B153-BFE00ABBC23E}" destId="{9B2E3FD6-EFDD-4B20-AADE-DCE053C9FA39}" srcOrd="0" destOrd="0" presId="urn:microsoft.com/office/officeart/2005/8/layout/vList6"/>
    <dgm:cxn modelId="{49860C8C-516E-43C5-83D8-DD423D38D1EF}" type="presParOf" srcId="{9B2E3FD6-EFDD-4B20-AADE-DCE053C9FA39}" destId="{435D8520-3EDD-4E38-87A8-AE60E325F9AE}" srcOrd="0" destOrd="0" presId="urn:microsoft.com/office/officeart/2005/8/layout/vList6"/>
    <dgm:cxn modelId="{007F33DA-0AA9-4ACE-99B3-9FFE82C32295}" type="presParOf" srcId="{9B2E3FD6-EFDD-4B20-AADE-DCE053C9FA39}" destId="{1CCA01CA-8B28-4F84-B7B7-C121FE5E98B7}" srcOrd="1" destOrd="0" presId="urn:microsoft.com/office/officeart/2005/8/layout/vList6"/>
    <dgm:cxn modelId="{6A829682-8CEE-4DAA-B04E-F2C6BB4CA395}" type="presParOf" srcId="{317CCFFB-7E87-484D-B153-BFE00ABBC23E}" destId="{08560BF6-F552-4D4D-9573-7CF203FC7363}" srcOrd="1" destOrd="0" presId="urn:microsoft.com/office/officeart/2005/8/layout/vList6"/>
    <dgm:cxn modelId="{129A5F41-1EE2-44E4-B0A8-B56FE6FE9451}" type="presParOf" srcId="{317CCFFB-7E87-484D-B153-BFE00ABBC23E}" destId="{8CF0868A-E2F7-4E14-BB5B-242E403E6406}" srcOrd="2" destOrd="0" presId="urn:microsoft.com/office/officeart/2005/8/layout/vList6"/>
    <dgm:cxn modelId="{78AED70B-52B8-4617-A9F8-29788D39BE1A}" type="presParOf" srcId="{8CF0868A-E2F7-4E14-BB5B-242E403E6406}" destId="{788890C8-7249-4AE7-9DEF-E6037B74C92F}" srcOrd="0" destOrd="0" presId="urn:microsoft.com/office/officeart/2005/8/layout/vList6"/>
    <dgm:cxn modelId="{E85902CA-4B4F-40C1-9CB5-7D0AB16D261A}" type="presParOf" srcId="{8CF0868A-E2F7-4E14-BB5B-242E403E6406}" destId="{2702F437-43C5-4209-95D7-AAEFFD24846D}"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1504332-7BF7-4A93-BCF0-FA9FD0F5219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4F8AB6BD-3653-4493-B1C9-B563582DF706}">
      <dgm:prSet phldrT="[Text]"/>
      <dgm:spPr/>
      <dgm:t>
        <a:bodyPr/>
        <a:lstStyle/>
        <a:p>
          <a:r>
            <a:rPr lang="en-GB" dirty="0"/>
            <a:t>Multi-agency work</a:t>
          </a:r>
        </a:p>
      </dgm:t>
    </dgm:pt>
    <dgm:pt modelId="{08B117B4-E5D0-4554-B77E-041324E72698}" type="parTrans" cxnId="{EC4A93AC-6FC8-41A2-9289-60AB45522046}">
      <dgm:prSet/>
      <dgm:spPr/>
      <dgm:t>
        <a:bodyPr/>
        <a:lstStyle/>
        <a:p>
          <a:endParaRPr lang="en-GB"/>
        </a:p>
      </dgm:t>
    </dgm:pt>
    <dgm:pt modelId="{3E2BB6F5-55C8-43A5-A8EF-739E460C691E}" type="sibTrans" cxnId="{EC4A93AC-6FC8-41A2-9289-60AB45522046}">
      <dgm:prSet/>
      <dgm:spPr/>
      <dgm:t>
        <a:bodyPr/>
        <a:lstStyle/>
        <a:p>
          <a:endParaRPr lang="en-GB"/>
        </a:p>
      </dgm:t>
    </dgm:pt>
    <dgm:pt modelId="{73DC50CC-9384-4B3A-B7CB-B2ADA3537009}">
      <dgm:prSet phldrT="[Text]"/>
      <dgm:spPr/>
      <dgm:t>
        <a:bodyPr/>
        <a:lstStyle/>
        <a:p>
          <a:r>
            <a:rPr lang="en-GB" dirty="0"/>
            <a:t>Multi- disciplinary</a:t>
          </a:r>
        </a:p>
      </dgm:t>
    </dgm:pt>
    <dgm:pt modelId="{A8BB7ED3-950B-4C09-A355-ED6AD1A0F82C}" type="parTrans" cxnId="{52A27DA2-CEA7-4A29-97E2-4183FEF5A7B0}">
      <dgm:prSet/>
      <dgm:spPr/>
      <dgm:t>
        <a:bodyPr/>
        <a:lstStyle/>
        <a:p>
          <a:endParaRPr lang="en-GB"/>
        </a:p>
      </dgm:t>
    </dgm:pt>
    <dgm:pt modelId="{35FCEE15-8A25-4D1D-B48E-7F9F5466CD92}" type="sibTrans" cxnId="{52A27DA2-CEA7-4A29-97E2-4183FEF5A7B0}">
      <dgm:prSet/>
      <dgm:spPr/>
      <dgm:t>
        <a:bodyPr/>
        <a:lstStyle/>
        <a:p>
          <a:endParaRPr lang="en-GB"/>
        </a:p>
      </dgm:t>
    </dgm:pt>
    <dgm:pt modelId="{2D9D8C1A-D9BF-446A-9624-521D8E9E3D78}">
      <dgm:prSet phldrT="[Text]"/>
      <dgm:spPr/>
      <dgm:t>
        <a:bodyPr/>
        <a:lstStyle/>
        <a:p>
          <a:r>
            <a:rPr lang="en-GB" dirty="0">
              <a:latin typeface="Arial" panose="020B0604020202020204" pitchFamily="34" charset="0"/>
              <a:cs typeface="Arial" panose="020B0604020202020204" pitchFamily="34" charset="0"/>
            </a:rPr>
            <a:t>At least two workers from different professional disciplines or job roles who engage in joint work. They may or may not be from the same agency, for example a health visitor (health) and a GP (health) or a teacher (education) and a nurse (health). </a:t>
          </a:r>
          <a:endParaRPr lang="en-GB" dirty="0"/>
        </a:p>
      </dgm:t>
    </dgm:pt>
    <dgm:pt modelId="{06E83167-176E-41E6-A1B2-020D35CF7E1D}" type="parTrans" cxnId="{AEC42E03-957F-4FEF-90EB-0F2989D5E040}">
      <dgm:prSet/>
      <dgm:spPr/>
      <dgm:t>
        <a:bodyPr/>
        <a:lstStyle/>
        <a:p>
          <a:endParaRPr lang="en-GB"/>
        </a:p>
      </dgm:t>
    </dgm:pt>
    <dgm:pt modelId="{DA4B9491-A128-461E-ADC8-9A0A46AF7FF7}" type="sibTrans" cxnId="{AEC42E03-957F-4FEF-90EB-0F2989D5E040}">
      <dgm:prSet/>
      <dgm:spPr/>
      <dgm:t>
        <a:bodyPr/>
        <a:lstStyle/>
        <a:p>
          <a:endParaRPr lang="en-GB"/>
        </a:p>
      </dgm:t>
    </dgm:pt>
    <dgm:pt modelId="{D0AEEA70-A06A-4AE0-8D6C-0D7AF8F14E25}">
      <dgm:prSet phldrT="[Text]"/>
      <dgm:spPr/>
      <dgm:t>
        <a:bodyPr/>
        <a:lstStyle/>
        <a:p>
          <a:endParaRPr lang="en-GB" dirty="0"/>
        </a:p>
      </dgm:t>
    </dgm:pt>
    <dgm:pt modelId="{C87335EE-CA61-4980-8149-9E9EF5CAB4AB}" type="parTrans" cxnId="{06DA4F95-7725-4B41-AB1B-C4D199423AD8}">
      <dgm:prSet/>
      <dgm:spPr/>
      <dgm:t>
        <a:bodyPr/>
        <a:lstStyle/>
        <a:p>
          <a:endParaRPr lang="en-GB"/>
        </a:p>
      </dgm:t>
    </dgm:pt>
    <dgm:pt modelId="{EF2B9E21-6370-4F41-B647-C92B1A94BEAC}" type="sibTrans" cxnId="{06DA4F95-7725-4B41-AB1B-C4D199423AD8}">
      <dgm:prSet/>
      <dgm:spPr/>
      <dgm:t>
        <a:bodyPr/>
        <a:lstStyle/>
        <a:p>
          <a:endParaRPr lang="en-GB"/>
        </a:p>
      </dgm:t>
    </dgm:pt>
    <dgm:pt modelId="{903F2762-20F7-408A-942A-1AED2F4699B3}">
      <dgm:prSet phldrT="[Text]" custT="1"/>
      <dgm:spPr/>
      <dgm:t>
        <a:bodyPr/>
        <a:lstStyle/>
        <a:p>
          <a:r>
            <a:rPr lang="en-GB" sz="2000" dirty="0">
              <a:latin typeface="Arial" panose="020B0604020202020204" pitchFamily="34" charset="0"/>
              <a:cs typeface="Arial" panose="020B0604020202020204" pitchFamily="34" charset="0"/>
            </a:rPr>
            <a:t>At least two workers from different agencies or services who carry out different roles and who are engaged in join work. For example, a teacher (education) and a social worker (social care).  </a:t>
          </a:r>
        </a:p>
      </dgm:t>
    </dgm:pt>
    <dgm:pt modelId="{0A258FF6-320F-4EEE-9890-A2421A5414B8}" type="parTrans" cxnId="{F2B2F704-E4C1-472C-8203-C405CC1F7CC9}">
      <dgm:prSet/>
      <dgm:spPr/>
      <dgm:t>
        <a:bodyPr/>
        <a:lstStyle/>
        <a:p>
          <a:endParaRPr lang="en-GB"/>
        </a:p>
      </dgm:t>
    </dgm:pt>
    <dgm:pt modelId="{726F8C94-AF0A-4F13-ABFA-C77F65DDBDC9}" type="sibTrans" cxnId="{F2B2F704-E4C1-472C-8203-C405CC1F7CC9}">
      <dgm:prSet/>
      <dgm:spPr/>
      <dgm:t>
        <a:bodyPr/>
        <a:lstStyle/>
        <a:p>
          <a:endParaRPr lang="en-GB"/>
        </a:p>
      </dgm:t>
    </dgm:pt>
    <dgm:pt modelId="{317CCFFB-7E87-484D-B153-BFE00ABBC23E}" type="pres">
      <dgm:prSet presAssocID="{11504332-7BF7-4A93-BCF0-FA9FD0F52195}" presName="Name0" presStyleCnt="0">
        <dgm:presLayoutVars>
          <dgm:dir/>
          <dgm:animLvl val="lvl"/>
          <dgm:resizeHandles/>
        </dgm:presLayoutVars>
      </dgm:prSet>
      <dgm:spPr/>
    </dgm:pt>
    <dgm:pt modelId="{9B2E3FD6-EFDD-4B20-AADE-DCE053C9FA39}" type="pres">
      <dgm:prSet presAssocID="{4F8AB6BD-3653-4493-B1C9-B563582DF706}" presName="linNode" presStyleCnt="0"/>
      <dgm:spPr/>
    </dgm:pt>
    <dgm:pt modelId="{435D8520-3EDD-4E38-87A8-AE60E325F9AE}" type="pres">
      <dgm:prSet presAssocID="{4F8AB6BD-3653-4493-B1C9-B563582DF706}" presName="parentShp" presStyleLbl="node1" presStyleIdx="0" presStyleCnt="2" custLinFactNeighborX="-24608" custLinFactNeighborY="2243">
        <dgm:presLayoutVars>
          <dgm:bulletEnabled val="1"/>
        </dgm:presLayoutVars>
      </dgm:prSet>
      <dgm:spPr/>
    </dgm:pt>
    <dgm:pt modelId="{1CCA01CA-8B28-4F84-B7B7-C121FE5E98B7}" type="pres">
      <dgm:prSet presAssocID="{4F8AB6BD-3653-4493-B1C9-B563582DF706}" presName="childShp" presStyleLbl="bgAccFollowNode1" presStyleIdx="0" presStyleCnt="2">
        <dgm:presLayoutVars>
          <dgm:bulletEnabled val="1"/>
        </dgm:presLayoutVars>
      </dgm:prSet>
      <dgm:spPr/>
    </dgm:pt>
    <dgm:pt modelId="{08560BF6-F552-4D4D-9573-7CF203FC7363}" type="pres">
      <dgm:prSet presAssocID="{3E2BB6F5-55C8-43A5-A8EF-739E460C691E}" presName="spacing" presStyleCnt="0"/>
      <dgm:spPr/>
    </dgm:pt>
    <dgm:pt modelId="{8CF0868A-E2F7-4E14-BB5B-242E403E6406}" type="pres">
      <dgm:prSet presAssocID="{73DC50CC-9384-4B3A-B7CB-B2ADA3537009}" presName="linNode" presStyleCnt="0"/>
      <dgm:spPr/>
    </dgm:pt>
    <dgm:pt modelId="{788890C8-7249-4AE7-9DEF-E6037B74C92F}" type="pres">
      <dgm:prSet presAssocID="{73DC50CC-9384-4B3A-B7CB-B2ADA3537009}" presName="parentShp" presStyleLbl="node1" presStyleIdx="1" presStyleCnt="2">
        <dgm:presLayoutVars>
          <dgm:bulletEnabled val="1"/>
        </dgm:presLayoutVars>
      </dgm:prSet>
      <dgm:spPr/>
    </dgm:pt>
    <dgm:pt modelId="{2702F437-43C5-4209-95D7-AAEFFD24846D}" type="pres">
      <dgm:prSet presAssocID="{73DC50CC-9384-4B3A-B7CB-B2ADA3537009}" presName="childShp" presStyleLbl="bgAccFollowNode1" presStyleIdx="1" presStyleCnt="2" custScaleY="174463">
        <dgm:presLayoutVars>
          <dgm:bulletEnabled val="1"/>
        </dgm:presLayoutVars>
      </dgm:prSet>
      <dgm:spPr/>
    </dgm:pt>
  </dgm:ptLst>
  <dgm:cxnLst>
    <dgm:cxn modelId="{AEC42E03-957F-4FEF-90EB-0F2989D5E040}" srcId="{73DC50CC-9384-4B3A-B7CB-B2ADA3537009}" destId="{2D9D8C1A-D9BF-446A-9624-521D8E9E3D78}" srcOrd="1" destOrd="0" parTransId="{06E83167-176E-41E6-A1B2-020D35CF7E1D}" sibTransId="{DA4B9491-A128-461E-ADC8-9A0A46AF7FF7}"/>
    <dgm:cxn modelId="{F2B2F704-E4C1-472C-8203-C405CC1F7CC9}" srcId="{4F8AB6BD-3653-4493-B1C9-B563582DF706}" destId="{903F2762-20F7-408A-942A-1AED2F4699B3}" srcOrd="0" destOrd="0" parTransId="{0A258FF6-320F-4EEE-9890-A2421A5414B8}" sibTransId="{726F8C94-AF0A-4F13-ABFA-C77F65DDBDC9}"/>
    <dgm:cxn modelId="{156FDC07-D875-46CE-8934-AC511240CA3E}" type="presOf" srcId="{2D9D8C1A-D9BF-446A-9624-521D8E9E3D78}" destId="{2702F437-43C5-4209-95D7-AAEFFD24846D}" srcOrd="0" destOrd="1" presId="urn:microsoft.com/office/officeart/2005/8/layout/vList6"/>
    <dgm:cxn modelId="{36DAB917-8BB4-4D29-8A5A-6B69F0F341E6}" type="presOf" srcId="{4F8AB6BD-3653-4493-B1C9-B563582DF706}" destId="{435D8520-3EDD-4E38-87A8-AE60E325F9AE}" srcOrd="0" destOrd="0" presId="urn:microsoft.com/office/officeart/2005/8/layout/vList6"/>
    <dgm:cxn modelId="{580C8455-CC8B-49C7-9C22-9ADAA7E1920D}" type="presOf" srcId="{73DC50CC-9384-4B3A-B7CB-B2ADA3537009}" destId="{788890C8-7249-4AE7-9DEF-E6037B74C92F}" srcOrd="0" destOrd="0" presId="urn:microsoft.com/office/officeart/2005/8/layout/vList6"/>
    <dgm:cxn modelId="{06DA4F95-7725-4B41-AB1B-C4D199423AD8}" srcId="{73DC50CC-9384-4B3A-B7CB-B2ADA3537009}" destId="{D0AEEA70-A06A-4AE0-8D6C-0D7AF8F14E25}" srcOrd="0" destOrd="0" parTransId="{C87335EE-CA61-4980-8149-9E9EF5CAB4AB}" sibTransId="{EF2B9E21-6370-4F41-B647-C92B1A94BEAC}"/>
    <dgm:cxn modelId="{0835F999-B522-494E-B62C-77EC2CD0C99F}" type="presOf" srcId="{D0AEEA70-A06A-4AE0-8D6C-0D7AF8F14E25}" destId="{2702F437-43C5-4209-95D7-AAEFFD24846D}" srcOrd="0" destOrd="0" presId="urn:microsoft.com/office/officeart/2005/8/layout/vList6"/>
    <dgm:cxn modelId="{52A27DA2-CEA7-4A29-97E2-4183FEF5A7B0}" srcId="{11504332-7BF7-4A93-BCF0-FA9FD0F52195}" destId="{73DC50CC-9384-4B3A-B7CB-B2ADA3537009}" srcOrd="1" destOrd="0" parTransId="{A8BB7ED3-950B-4C09-A355-ED6AD1A0F82C}" sibTransId="{35FCEE15-8A25-4D1D-B48E-7F9F5466CD92}"/>
    <dgm:cxn modelId="{EC4A93AC-6FC8-41A2-9289-60AB45522046}" srcId="{11504332-7BF7-4A93-BCF0-FA9FD0F52195}" destId="{4F8AB6BD-3653-4493-B1C9-B563582DF706}" srcOrd="0" destOrd="0" parTransId="{08B117B4-E5D0-4554-B77E-041324E72698}" sibTransId="{3E2BB6F5-55C8-43A5-A8EF-739E460C691E}"/>
    <dgm:cxn modelId="{D34310B9-BF12-4D0A-9C73-AF1E2690AC36}" type="presOf" srcId="{11504332-7BF7-4A93-BCF0-FA9FD0F52195}" destId="{317CCFFB-7E87-484D-B153-BFE00ABBC23E}" srcOrd="0" destOrd="0" presId="urn:microsoft.com/office/officeart/2005/8/layout/vList6"/>
    <dgm:cxn modelId="{8208A0DA-F939-4DB1-A8C5-8E4D1735A244}" type="presOf" srcId="{903F2762-20F7-408A-942A-1AED2F4699B3}" destId="{1CCA01CA-8B28-4F84-B7B7-C121FE5E98B7}" srcOrd="0" destOrd="0" presId="urn:microsoft.com/office/officeart/2005/8/layout/vList6"/>
    <dgm:cxn modelId="{F8921418-47B2-4678-827A-25266CB7E8BE}" type="presParOf" srcId="{317CCFFB-7E87-484D-B153-BFE00ABBC23E}" destId="{9B2E3FD6-EFDD-4B20-AADE-DCE053C9FA39}" srcOrd="0" destOrd="0" presId="urn:microsoft.com/office/officeart/2005/8/layout/vList6"/>
    <dgm:cxn modelId="{49860C8C-516E-43C5-83D8-DD423D38D1EF}" type="presParOf" srcId="{9B2E3FD6-EFDD-4B20-AADE-DCE053C9FA39}" destId="{435D8520-3EDD-4E38-87A8-AE60E325F9AE}" srcOrd="0" destOrd="0" presId="urn:microsoft.com/office/officeart/2005/8/layout/vList6"/>
    <dgm:cxn modelId="{007F33DA-0AA9-4ACE-99B3-9FFE82C32295}" type="presParOf" srcId="{9B2E3FD6-EFDD-4B20-AADE-DCE053C9FA39}" destId="{1CCA01CA-8B28-4F84-B7B7-C121FE5E98B7}" srcOrd="1" destOrd="0" presId="urn:microsoft.com/office/officeart/2005/8/layout/vList6"/>
    <dgm:cxn modelId="{6A829682-8CEE-4DAA-B04E-F2C6BB4CA395}" type="presParOf" srcId="{317CCFFB-7E87-484D-B153-BFE00ABBC23E}" destId="{08560BF6-F552-4D4D-9573-7CF203FC7363}" srcOrd="1" destOrd="0" presId="urn:microsoft.com/office/officeart/2005/8/layout/vList6"/>
    <dgm:cxn modelId="{129A5F41-1EE2-44E4-B0A8-B56FE6FE9451}" type="presParOf" srcId="{317CCFFB-7E87-484D-B153-BFE00ABBC23E}" destId="{8CF0868A-E2F7-4E14-BB5B-242E403E6406}" srcOrd="2" destOrd="0" presId="urn:microsoft.com/office/officeart/2005/8/layout/vList6"/>
    <dgm:cxn modelId="{78AED70B-52B8-4617-A9F8-29788D39BE1A}" type="presParOf" srcId="{8CF0868A-E2F7-4E14-BB5B-242E403E6406}" destId="{788890C8-7249-4AE7-9DEF-E6037B74C92F}" srcOrd="0" destOrd="0" presId="urn:microsoft.com/office/officeart/2005/8/layout/vList6"/>
    <dgm:cxn modelId="{E85902CA-4B4F-40C1-9CB5-7D0AB16D261A}" type="presParOf" srcId="{8CF0868A-E2F7-4E14-BB5B-242E403E6406}" destId="{2702F437-43C5-4209-95D7-AAEFFD24846D}"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1504332-7BF7-4A93-BCF0-FA9FD0F5219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4F8AB6BD-3653-4493-B1C9-B563582DF706}">
      <dgm:prSet phldrT="[Text]"/>
      <dgm:spPr/>
      <dgm:t>
        <a:bodyPr/>
        <a:lstStyle/>
        <a:p>
          <a:r>
            <a:rPr lang="en-GB" dirty="0"/>
            <a:t>Legislation</a:t>
          </a:r>
        </a:p>
      </dgm:t>
    </dgm:pt>
    <dgm:pt modelId="{08B117B4-E5D0-4554-B77E-041324E72698}" type="parTrans" cxnId="{EC4A93AC-6FC8-41A2-9289-60AB45522046}">
      <dgm:prSet/>
      <dgm:spPr/>
      <dgm:t>
        <a:bodyPr/>
        <a:lstStyle/>
        <a:p>
          <a:endParaRPr lang="en-GB"/>
        </a:p>
      </dgm:t>
    </dgm:pt>
    <dgm:pt modelId="{3E2BB6F5-55C8-43A5-A8EF-739E460C691E}" type="sibTrans" cxnId="{EC4A93AC-6FC8-41A2-9289-60AB45522046}">
      <dgm:prSet/>
      <dgm:spPr/>
      <dgm:t>
        <a:bodyPr/>
        <a:lstStyle/>
        <a:p>
          <a:endParaRPr lang="en-GB"/>
        </a:p>
      </dgm:t>
    </dgm:pt>
    <dgm:pt modelId="{73DC50CC-9384-4B3A-B7CB-B2ADA3537009}">
      <dgm:prSet phldrT="[Text]"/>
      <dgm:spPr/>
      <dgm:t>
        <a:bodyPr/>
        <a:lstStyle/>
        <a:p>
          <a:r>
            <a:rPr lang="en-GB" dirty="0"/>
            <a:t>Local authority</a:t>
          </a:r>
        </a:p>
      </dgm:t>
    </dgm:pt>
    <dgm:pt modelId="{A8BB7ED3-950B-4C09-A355-ED6AD1A0F82C}" type="parTrans" cxnId="{52A27DA2-CEA7-4A29-97E2-4183FEF5A7B0}">
      <dgm:prSet/>
      <dgm:spPr/>
      <dgm:t>
        <a:bodyPr/>
        <a:lstStyle/>
        <a:p>
          <a:endParaRPr lang="en-GB"/>
        </a:p>
      </dgm:t>
    </dgm:pt>
    <dgm:pt modelId="{35FCEE15-8A25-4D1D-B48E-7F9F5466CD92}" type="sibTrans" cxnId="{52A27DA2-CEA7-4A29-97E2-4183FEF5A7B0}">
      <dgm:prSet/>
      <dgm:spPr/>
      <dgm:t>
        <a:bodyPr/>
        <a:lstStyle/>
        <a:p>
          <a:endParaRPr lang="en-GB"/>
        </a:p>
      </dgm:t>
    </dgm:pt>
    <dgm:pt modelId="{D0AEEA70-A06A-4AE0-8D6C-0D7AF8F14E25}">
      <dgm:prSet phldrT="[Text]" custT="1"/>
      <dgm:spPr/>
      <dgm:t>
        <a:bodyPr/>
        <a:lstStyle/>
        <a:p>
          <a:r>
            <a:rPr lang="en-GB" sz="2000" dirty="0">
              <a:latin typeface="Arial" panose="020B0604020202020204" pitchFamily="34" charset="0"/>
              <a:cs typeface="Arial" panose="020B0604020202020204" pitchFamily="34" charset="0"/>
            </a:rPr>
            <a:t>The administrative body at a local level (town, city, county or borough), that provides and overseas services such as social care or housing, </a:t>
          </a:r>
        </a:p>
      </dgm:t>
    </dgm:pt>
    <dgm:pt modelId="{C87335EE-CA61-4980-8149-9E9EF5CAB4AB}" type="parTrans" cxnId="{06DA4F95-7725-4B41-AB1B-C4D199423AD8}">
      <dgm:prSet/>
      <dgm:spPr/>
      <dgm:t>
        <a:bodyPr/>
        <a:lstStyle/>
        <a:p>
          <a:endParaRPr lang="en-GB"/>
        </a:p>
      </dgm:t>
    </dgm:pt>
    <dgm:pt modelId="{EF2B9E21-6370-4F41-B647-C92B1A94BEAC}" type="sibTrans" cxnId="{06DA4F95-7725-4B41-AB1B-C4D199423AD8}">
      <dgm:prSet/>
      <dgm:spPr/>
      <dgm:t>
        <a:bodyPr/>
        <a:lstStyle/>
        <a:p>
          <a:endParaRPr lang="en-GB"/>
        </a:p>
      </dgm:t>
    </dgm:pt>
    <dgm:pt modelId="{903F2762-20F7-408A-942A-1AED2F4699B3}">
      <dgm:prSet phldrT="[Text]" custT="1"/>
      <dgm:spPr/>
      <dgm:t>
        <a:bodyPr/>
        <a:lstStyle/>
        <a:p>
          <a:r>
            <a:rPr lang="en-GB" sz="2000" dirty="0">
              <a:latin typeface="Arial" panose="020B0604020202020204" pitchFamily="34" charset="0"/>
              <a:cs typeface="Arial" panose="020B0604020202020204" pitchFamily="34" charset="0"/>
            </a:rPr>
            <a:t>A law or a collection of laws produced by successive governments which often reflects the beliefs and priorities of the particular government in power at the time. </a:t>
          </a:r>
        </a:p>
      </dgm:t>
    </dgm:pt>
    <dgm:pt modelId="{0A258FF6-320F-4EEE-9890-A2421A5414B8}" type="parTrans" cxnId="{F2B2F704-E4C1-472C-8203-C405CC1F7CC9}">
      <dgm:prSet/>
      <dgm:spPr/>
      <dgm:t>
        <a:bodyPr/>
        <a:lstStyle/>
        <a:p>
          <a:endParaRPr lang="en-GB"/>
        </a:p>
      </dgm:t>
    </dgm:pt>
    <dgm:pt modelId="{726F8C94-AF0A-4F13-ABFA-C77F65DDBDC9}" type="sibTrans" cxnId="{F2B2F704-E4C1-472C-8203-C405CC1F7CC9}">
      <dgm:prSet/>
      <dgm:spPr/>
      <dgm:t>
        <a:bodyPr/>
        <a:lstStyle/>
        <a:p>
          <a:endParaRPr lang="en-GB"/>
        </a:p>
      </dgm:t>
    </dgm:pt>
    <dgm:pt modelId="{317CCFFB-7E87-484D-B153-BFE00ABBC23E}" type="pres">
      <dgm:prSet presAssocID="{11504332-7BF7-4A93-BCF0-FA9FD0F52195}" presName="Name0" presStyleCnt="0">
        <dgm:presLayoutVars>
          <dgm:dir/>
          <dgm:animLvl val="lvl"/>
          <dgm:resizeHandles/>
        </dgm:presLayoutVars>
      </dgm:prSet>
      <dgm:spPr/>
    </dgm:pt>
    <dgm:pt modelId="{9B2E3FD6-EFDD-4B20-AADE-DCE053C9FA39}" type="pres">
      <dgm:prSet presAssocID="{4F8AB6BD-3653-4493-B1C9-B563582DF706}" presName="linNode" presStyleCnt="0"/>
      <dgm:spPr/>
    </dgm:pt>
    <dgm:pt modelId="{435D8520-3EDD-4E38-87A8-AE60E325F9AE}" type="pres">
      <dgm:prSet presAssocID="{4F8AB6BD-3653-4493-B1C9-B563582DF706}" presName="parentShp" presStyleLbl="node1" presStyleIdx="0" presStyleCnt="2" custLinFactNeighborX="-24608" custLinFactNeighborY="2243">
        <dgm:presLayoutVars>
          <dgm:bulletEnabled val="1"/>
        </dgm:presLayoutVars>
      </dgm:prSet>
      <dgm:spPr/>
    </dgm:pt>
    <dgm:pt modelId="{1CCA01CA-8B28-4F84-B7B7-C121FE5E98B7}" type="pres">
      <dgm:prSet presAssocID="{4F8AB6BD-3653-4493-B1C9-B563582DF706}" presName="childShp" presStyleLbl="bgAccFollowNode1" presStyleIdx="0" presStyleCnt="2">
        <dgm:presLayoutVars>
          <dgm:bulletEnabled val="1"/>
        </dgm:presLayoutVars>
      </dgm:prSet>
      <dgm:spPr/>
    </dgm:pt>
    <dgm:pt modelId="{08560BF6-F552-4D4D-9573-7CF203FC7363}" type="pres">
      <dgm:prSet presAssocID="{3E2BB6F5-55C8-43A5-A8EF-739E460C691E}" presName="spacing" presStyleCnt="0"/>
      <dgm:spPr/>
    </dgm:pt>
    <dgm:pt modelId="{8CF0868A-E2F7-4E14-BB5B-242E403E6406}" type="pres">
      <dgm:prSet presAssocID="{73DC50CC-9384-4B3A-B7CB-B2ADA3537009}" presName="linNode" presStyleCnt="0"/>
      <dgm:spPr/>
    </dgm:pt>
    <dgm:pt modelId="{788890C8-7249-4AE7-9DEF-E6037B74C92F}" type="pres">
      <dgm:prSet presAssocID="{73DC50CC-9384-4B3A-B7CB-B2ADA3537009}" presName="parentShp" presStyleLbl="node1" presStyleIdx="1" presStyleCnt="2">
        <dgm:presLayoutVars>
          <dgm:bulletEnabled val="1"/>
        </dgm:presLayoutVars>
      </dgm:prSet>
      <dgm:spPr/>
    </dgm:pt>
    <dgm:pt modelId="{2702F437-43C5-4209-95D7-AAEFFD24846D}" type="pres">
      <dgm:prSet presAssocID="{73DC50CC-9384-4B3A-B7CB-B2ADA3537009}" presName="childShp" presStyleLbl="bgAccFollowNode1" presStyleIdx="1" presStyleCnt="2" custScaleY="100942">
        <dgm:presLayoutVars>
          <dgm:bulletEnabled val="1"/>
        </dgm:presLayoutVars>
      </dgm:prSet>
      <dgm:spPr/>
    </dgm:pt>
  </dgm:ptLst>
  <dgm:cxnLst>
    <dgm:cxn modelId="{F2B2F704-E4C1-472C-8203-C405CC1F7CC9}" srcId="{4F8AB6BD-3653-4493-B1C9-B563582DF706}" destId="{903F2762-20F7-408A-942A-1AED2F4699B3}" srcOrd="0" destOrd="0" parTransId="{0A258FF6-320F-4EEE-9890-A2421A5414B8}" sibTransId="{726F8C94-AF0A-4F13-ABFA-C77F65DDBDC9}"/>
    <dgm:cxn modelId="{36DAB917-8BB4-4D29-8A5A-6B69F0F341E6}" type="presOf" srcId="{4F8AB6BD-3653-4493-B1C9-B563582DF706}" destId="{435D8520-3EDD-4E38-87A8-AE60E325F9AE}" srcOrd="0" destOrd="0" presId="urn:microsoft.com/office/officeart/2005/8/layout/vList6"/>
    <dgm:cxn modelId="{580C8455-CC8B-49C7-9C22-9ADAA7E1920D}" type="presOf" srcId="{73DC50CC-9384-4B3A-B7CB-B2ADA3537009}" destId="{788890C8-7249-4AE7-9DEF-E6037B74C92F}" srcOrd="0" destOrd="0" presId="urn:microsoft.com/office/officeart/2005/8/layout/vList6"/>
    <dgm:cxn modelId="{06DA4F95-7725-4B41-AB1B-C4D199423AD8}" srcId="{73DC50CC-9384-4B3A-B7CB-B2ADA3537009}" destId="{D0AEEA70-A06A-4AE0-8D6C-0D7AF8F14E25}" srcOrd="0" destOrd="0" parTransId="{C87335EE-CA61-4980-8149-9E9EF5CAB4AB}" sibTransId="{EF2B9E21-6370-4F41-B647-C92B1A94BEAC}"/>
    <dgm:cxn modelId="{0835F999-B522-494E-B62C-77EC2CD0C99F}" type="presOf" srcId="{D0AEEA70-A06A-4AE0-8D6C-0D7AF8F14E25}" destId="{2702F437-43C5-4209-95D7-AAEFFD24846D}" srcOrd="0" destOrd="0" presId="urn:microsoft.com/office/officeart/2005/8/layout/vList6"/>
    <dgm:cxn modelId="{52A27DA2-CEA7-4A29-97E2-4183FEF5A7B0}" srcId="{11504332-7BF7-4A93-BCF0-FA9FD0F52195}" destId="{73DC50CC-9384-4B3A-B7CB-B2ADA3537009}" srcOrd="1" destOrd="0" parTransId="{A8BB7ED3-950B-4C09-A355-ED6AD1A0F82C}" sibTransId="{35FCEE15-8A25-4D1D-B48E-7F9F5466CD92}"/>
    <dgm:cxn modelId="{EC4A93AC-6FC8-41A2-9289-60AB45522046}" srcId="{11504332-7BF7-4A93-BCF0-FA9FD0F52195}" destId="{4F8AB6BD-3653-4493-B1C9-B563582DF706}" srcOrd="0" destOrd="0" parTransId="{08B117B4-E5D0-4554-B77E-041324E72698}" sibTransId="{3E2BB6F5-55C8-43A5-A8EF-739E460C691E}"/>
    <dgm:cxn modelId="{D34310B9-BF12-4D0A-9C73-AF1E2690AC36}" type="presOf" srcId="{11504332-7BF7-4A93-BCF0-FA9FD0F52195}" destId="{317CCFFB-7E87-484D-B153-BFE00ABBC23E}" srcOrd="0" destOrd="0" presId="urn:microsoft.com/office/officeart/2005/8/layout/vList6"/>
    <dgm:cxn modelId="{8208A0DA-F939-4DB1-A8C5-8E4D1735A244}" type="presOf" srcId="{903F2762-20F7-408A-942A-1AED2F4699B3}" destId="{1CCA01CA-8B28-4F84-B7B7-C121FE5E98B7}" srcOrd="0" destOrd="0" presId="urn:microsoft.com/office/officeart/2005/8/layout/vList6"/>
    <dgm:cxn modelId="{F8921418-47B2-4678-827A-25266CB7E8BE}" type="presParOf" srcId="{317CCFFB-7E87-484D-B153-BFE00ABBC23E}" destId="{9B2E3FD6-EFDD-4B20-AADE-DCE053C9FA39}" srcOrd="0" destOrd="0" presId="urn:microsoft.com/office/officeart/2005/8/layout/vList6"/>
    <dgm:cxn modelId="{49860C8C-516E-43C5-83D8-DD423D38D1EF}" type="presParOf" srcId="{9B2E3FD6-EFDD-4B20-AADE-DCE053C9FA39}" destId="{435D8520-3EDD-4E38-87A8-AE60E325F9AE}" srcOrd="0" destOrd="0" presId="urn:microsoft.com/office/officeart/2005/8/layout/vList6"/>
    <dgm:cxn modelId="{007F33DA-0AA9-4ACE-99B3-9FFE82C32295}" type="presParOf" srcId="{9B2E3FD6-EFDD-4B20-AADE-DCE053C9FA39}" destId="{1CCA01CA-8B28-4F84-B7B7-C121FE5E98B7}" srcOrd="1" destOrd="0" presId="urn:microsoft.com/office/officeart/2005/8/layout/vList6"/>
    <dgm:cxn modelId="{6A829682-8CEE-4DAA-B04E-F2C6BB4CA395}" type="presParOf" srcId="{317CCFFB-7E87-484D-B153-BFE00ABBC23E}" destId="{08560BF6-F552-4D4D-9573-7CF203FC7363}" srcOrd="1" destOrd="0" presId="urn:microsoft.com/office/officeart/2005/8/layout/vList6"/>
    <dgm:cxn modelId="{129A5F41-1EE2-44E4-B0A8-B56FE6FE9451}" type="presParOf" srcId="{317CCFFB-7E87-484D-B153-BFE00ABBC23E}" destId="{8CF0868A-E2F7-4E14-BB5B-242E403E6406}" srcOrd="2" destOrd="0" presId="urn:microsoft.com/office/officeart/2005/8/layout/vList6"/>
    <dgm:cxn modelId="{78AED70B-52B8-4617-A9F8-29788D39BE1A}" type="presParOf" srcId="{8CF0868A-E2F7-4E14-BB5B-242E403E6406}" destId="{788890C8-7249-4AE7-9DEF-E6037B74C92F}" srcOrd="0" destOrd="0" presId="urn:microsoft.com/office/officeart/2005/8/layout/vList6"/>
    <dgm:cxn modelId="{E85902CA-4B4F-40C1-9CB5-7D0AB16D261A}" type="presParOf" srcId="{8CF0868A-E2F7-4E14-BB5B-242E403E6406}" destId="{2702F437-43C5-4209-95D7-AAEFFD24846D}"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1504332-7BF7-4A93-BCF0-FA9FD0F5219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4F8AB6BD-3653-4493-B1C9-B563582DF706}">
      <dgm:prSet phldrT="[Text]"/>
      <dgm:spPr/>
      <dgm:t>
        <a:bodyPr/>
        <a:lstStyle/>
        <a:p>
          <a:r>
            <a:rPr lang="en-GB" dirty="0"/>
            <a:t>Confidentiality</a:t>
          </a:r>
        </a:p>
      </dgm:t>
    </dgm:pt>
    <dgm:pt modelId="{08B117B4-E5D0-4554-B77E-041324E72698}" type="parTrans" cxnId="{EC4A93AC-6FC8-41A2-9289-60AB45522046}">
      <dgm:prSet/>
      <dgm:spPr/>
      <dgm:t>
        <a:bodyPr/>
        <a:lstStyle/>
        <a:p>
          <a:endParaRPr lang="en-GB"/>
        </a:p>
      </dgm:t>
    </dgm:pt>
    <dgm:pt modelId="{3E2BB6F5-55C8-43A5-A8EF-739E460C691E}" type="sibTrans" cxnId="{EC4A93AC-6FC8-41A2-9289-60AB45522046}">
      <dgm:prSet/>
      <dgm:spPr/>
      <dgm:t>
        <a:bodyPr/>
        <a:lstStyle/>
        <a:p>
          <a:endParaRPr lang="en-GB"/>
        </a:p>
      </dgm:t>
    </dgm:pt>
    <dgm:pt modelId="{903F2762-20F7-408A-942A-1AED2F4699B3}">
      <dgm:prSet phldrT="[Text]" custT="1"/>
      <dgm:spPr/>
      <dgm:t>
        <a:bodyPr/>
        <a:lstStyle/>
        <a:p>
          <a:r>
            <a:rPr lang="en-GB" sz="2000" dirty="0"/>
            <a:t>The protection of sensitive information about a person. Information is confidential where it is of a sensitive nature for example related to family matters, health issues or sexual orientation.  Very important information includes date of birth, addresses. </a:t>
          </a:r>
          <a:endParaRPr lang="en-GB" sz="2400" dirty="0">
            <a:latin typeface="Arial" panose="020B0604020202020204" pitchFamily="34" charset="0"/>
            <a:cs typeface="Arial" panose="020B0604020202020204" pitchFamily="34" charset="0"/>
          </a:endParaRPr>
        </a:p>
      </dgm:t>
    </dgm:pt>
    <dgm:pt modelId="{0A258FF6-320F-4EEE-9890-A2421A5414B8}" type="parTrans" cxnId="{F2B2F704-E4C1-472C-8203-C405CC1F7CC9}">
      <dgm:prSet/>
      <dgm:spPr/>
      <dgm:t>
        <a:bodyPr/>
        <a:lstStyle/>
        <a:p>
          <a:endParaRPr lang="en-GB"/>
        </a:p>
      </dgm:t>
    </dgm:pt>
    <dgm:pt modelId="{726F8C94-AF0A-4F13-ABFA-C77F65DDBDC9}" type="sibTrans" cxnId="{F2B2F704-E4C1-472C-8203-C405CC1F7CC9}">
      <dgm:prSet/>
      <dgm:spPr/>
      <dgm:t>
        <a:bodyPr/>
        <a:lstStyle/>
        <a:p>
          <a:endParaRPr lang="en-GB"/>
        </a:p>
      </dgm:t>
    </dgm:pt>
    <dgm:pt modelId="{D0AEEA70-A06A-4AE0-8D6C-0D7AF8F14E25}">
      <dgm:prSet phldrT="[Text]" custT="1"/>
      <dgm:spPr/>
      <dgm:t>
        <a:bodyPr/>
        <a:lstStyle/>
        <a:p>
          <a:r>
            <a:rPr lang="en-GB" sz="4600" dirty="0">
              <a:latin typeface="Arial" panose="020B0604020202020204" pitchFamily="34" charset="0"/>
              <a:cs typeface="Arial" panose="020B0604020202020204" pitchFamily="34" charset="0"/>
            </a:rPr>
            <a:t>Consent</a:t>
          </a:r>
        </a:p>
      </dgm:t>
    </dgm:pt>
    <dgm:pt modelId="{EF2B9E21-6370-4F41-B647-C92B1A94BEAC}" type="sibTrans" cxnId="{06DA4F95-7725-4B41-AB1B-C4D199423AD8}">
      <dgm:prSet/>
      <dgm:spPr/>
      <dgm:t>
        <a:bodyPr/>
        <a:lstStyle/>
        <a:p>
          <a:endParaRPr lang="en-GB"/>
        </a:p>
      </dgm:t>
    </dgm:pt>
    <dgm:pt modelId="{C87335EE-CA61-4980-8149-9E9EF5CAB4AB}" type="parTrans" cxnId="{06DA4F95-7725-4B41-AB1B-C4D199423AD8}">
      <dgm:prSet/>
      <dgm:spPr/>
      <dgm:t>
        <a:bodyPr/>
        <a:lstStyle/>
        <a:p>
          <a:endParaRPr lang="en-GB"/>
        </a:p>
      </dgm:t>
    </dgm:pt>
    <dgm:pt modelId="{7DA3F96A-C91C-42F8-BA5F-37ADFCAF05D2}">
      <dgm:prSet/>
      <dgm:spPr/>
      <dgm:t>
        <a:bodyPr/>
        <a:lstStyle/>
        <a:p>
          <a:r>
            <a:rPr lang="en-GB" dirty="0"/>
            <a:t>Permission or agreement given by one person to another person to (for example) share information or administer treatment. Consent must be informed, which means the person giving consent should understand all aspects of what they are agreeing to. Parents and who are deemed to be capable are able to give consent. </a:t>
          </a:r>
        </a:p>
      </dgm:t>
    </dgm:pt>
    <dgm:pt modelId="{B47FD871-F893-448F-8C06-8A1963C413CA}" type="parTrans" cxnId="{F864FD0A-4BE4-4337-AA37-7A46DD5EEE1A}">
      <dgm:prSet/>
      <dgm:spPr/>
      <dgm:t>
        <a:bodyPr/>
        <a:lstStyle/>
        <a:p>
          <a:endParaRPr lang="en-GB"/>
        </a:p>
      </dgm:t>
    </dgm:pt>
    <dgm:pt modelId="{738C07ED-A413-47BB-B36F-E4A27C262769}" type="sibTrans" cxnId="{F864FD0A-4BE4-4337-AA37-7A46DD5EEE1A}">
      <dgm:prSet/>
      <dgm:spPr/>
      <dgm:t>
        <a:bodyPr/>
        <a:lstStyle/>
        <a:p>
          <a:endParaRPr lang="en-GB"/>
        </a:p>
      </dgm:t>
    </dgm:pt>
    <dgm:pt modelId="{317CCFFB-7E87-484D-B153-BFE00ABBC23E}" type="pres">
      <dgm:prSet presAssocID="{11504332-7BF7-4A93-BCF0-FA9FD0F52195}" presName="Name0" presStyleCnt="0">
        <dgm:presLayoutVars>
          <dgm:dir/>
          <dgm:animLvl val="lvl"/>
          <dgm:resizeHandles/>
        </dgm:presLayoutVars>
      </dgm:prSet>
      <dgm:spPr/>
    </dgm:pt>
    <dgm:pt modelId="{9B2E3FD6-EFDD-4B20-AADE-DCE053C9FA39}" type="pres">
      <dgm:prSet presAssocID="{4F8AB6BD-3653-4493-B1C9-B563582DF706}" presName="linNode" presStyleCnt="0"/>
      <dgm:spPr/>
    </dgm:pt>
    <dgm:pt modelId="{435D8520-3EDD-4E38-87A8-AE60E325F9AE}" type="pres">
      <dgm:prSet presAssocID="{4F8AB6BD-3653-4493-B1C9-B563582DF706}" presName="parentShp" presStyleLbl="node1" presStyleIdx="0" presStyleCnt="2" custLinFactNeighborX="-24608" custLinFactNeighborY="2243">
        <dgm:presLayoutVars>
          <dgm:bulletEnabled val="1"/>
        </dgm:presLayoutVars>
      </dgm:prSet>
      <dgm:spPr/>
    </dgm:pt>
    <dgm:pt modelId="{1CCA01CA-8B28-4F84-B7B7-C121FE5E98B7}" type="pres">
      <dgm:prSet presAssocID="{4F8AB6BD-3653-4493-B1C9-B563582DF706}" presName="childShp" presStyleLbl="bgAccFollowNode1" presStyleIdx="0" presStyleCnt="2" custScaleY="166959">
        <dgm:presLayoutVars>
          <dgm:bulletEnabled val="1"/>
        </dgm:presLayoutVars>
      </dgm:prSet>
      <dgm:spPr/>
    </dgm:pt>
    <dgm:pt modelId="{08560BF6-F552-4D4D-9573-7CF203FC7363}" type="pres">
      <dgm:prSet presAssocID="{3E2BB6F5-55C8-43A5-A8EF-739E460C691E}" presName="spacing" presStyleCnt="0"/>
      <dgm:spPr/>
    </dgm:pt>
    <dgm:pt modelId="{E4E15EAA-54ED-4F42-84E5-6B3E8E98D4E3}" type="pres">
      <dgm:prSet presAssocID="{D0AEEA70-A06A-4AE0-8D6C-0D7AF8F14E25}" presName="linNode" presStyleCnt="0"/>
      <dgm:spPr/>
    </dgm:pt>
    <dgm:pt modelId="{D2C149F6-DFBA-456F-B773-C4BAFFEAE364}" type="pres">
      <dgm:prSet presAssocID="{D0AEEA70-A06A-4AE0-8D6C-0D7AF8F14E25}" presName="parentShp" presStyleLbl="node1" presStyleIdx="1" presStyleCnt="2" custLinFactNeighborX="-1408" custLinFactNeighborY="2601">
        <dgm:presLayoutVars>
          <dgm:bulletEnabled val="1"/>
        </dgm:presLayoutVars>
      </dgm:prSet>
      <dgm:spPr/>
    </dgm:pt>
    <dgm:pt modelId="{4A26252A-74EC-4A3E-9171-6EC18E5EE2CF}" type="pres">
      <dgm:prSet presAssocID="{D0AEEA70-A06A-4AE0-8D6C-0D7AF8F14E25}" presName="childShp" presStyleLbl="bgAccFollowNode1" presStyleIdx="1" presStyleCnt="2" custScaleY="172812">
        <dgm:presLayoutVars>
          <dgm:bulletEnabled val="1"/>
        </dgm:presLayoutVars>
      </dgm:prSet>
      <dgm:spPr/>
    </dgm:pt>
  </dgm:ptLst>
  <dgm:cxnLst>
    <dgm:cxn modelId="{F2B2F704-E4C1-472C-8203-C405CC1F7CC9}" srcId="{4F8AB6BD-3653-4493-B1C9-B563582DF706}" destId="{903F2762-20F7-408A-942A-1AED2F4699B3}" srcOrd="0" destOrd="0" parTransId="{0A258FF6-320F-4EEE-9890-A2421A5414B8}" sibTransId="{726F8C94-AF0A-4F13-ABFA-C77F65DDBDC9}"/>
    <dgm:cxn modelId="{F864FD0A-4BE4-4337-AA37-7A46DD5EEE1A}" srcId="{D0AEEA70-A06A-4AE0-8D6C-0D7AF8F14E25}" destId="{7DA3F96A-C91C-42F8-BA5F-37ADFCAF05D2}" srcOrd="0" destOrd="0" parTransId="{B47FD871-F893-448F-8C06-8A1963C413CA}" sibTransId="{738C07ED-A413-47BB-B36F-E4A27C262769}"/>
    <dgm:cxn modelId="{36DAB917-8BB4-4D29-8A5A-6B69F0F341E6}" type="presOf" srcId="{4F8AB6BD-3653-4493-B1C9-B563582DF706}" destId="{435D8520-3EDD-4E38-87A8-AE60E325F9AE}" srcOrd="0" destOrd="0" presId="urn:microsoft.com/office/officeart/2005/8/layout/vList6"/>
    <dgm:cxn modelId="{584B0242-555F-4325-8A9C-997D364B8751}" type="presOf" srcId="{D0AEEA70-A06A-4AE0-8D6C-0D7AF8F14E25}" destId="{D2C149F6-DFBA-456F-B773-C4BAFFEAE364}" srcOrd="0" destOrd="0" presId="urn:microsoft.com/office/officeart/2005/8/layout/vList6"/>
    <dgm:cxn modelId="{06DA4F95-7725-4B41-AB1B-C4D199423AD8}" srcId="{11504332-7BF7-4A93-BCF0-FA9FD0F52195}" destId="{D0AEEA70-A06A-4AE0-8D6C-0D7AF8F14E25}" srcOrd="1" destOrd="0" parTransId="{C87335EE-CA61-4980-8149-9E9EF5CAB4AB}" sibTransId="{EF2B9E21-6370-4F41-B647-C92B1A94BEAC}"/>
    <dgm:cxn modelId="{EC4A93AC-6FC8-41A2-9289-60AB45522046}" srcId="{11504332-7BF7-4A93-BCF0-FA9FD0F52195}" destId="{4F8AB6BD-3653-4493-B1C9-B563582DF706}" srcOrd="0" destOrd="0" parTransId="{08B117B4-E5D0-4554-B77E-041324E72698}" sibTransId="{3E2BB6F5-55C8-43A5-A8EF-739E460C691E}"/>
    <dgm:cxn modelId="{D34310B9-BF12-4D0A-9C73-AF1E2690AC36}" type="presOf" srcId="{11504332-7BF7-4A93-BCF0-FA9FD0F52195}" destId="{317CCFFB-7E87-484D-B153-BFE00ABBC23E}" srcOrd="0" destOrd="0" presId="urn:microsoft.com/office/officeart/2005/8/layout/vList6"/>
    <dgm:cxn modelId="{0F315EC4-1942-4461-B86F-351E16360E11}" type="presOf" srcId="{7DA3F96A-C91C-42F8-BA5F-37ADFCAF05D2}" destId="{4A26252A-74EC-4A3E-9171-6EC18E5EE2CF}" srcOrd="0" destOrd="0" presId="urn:microsoft.com/office/officeart/2005/8/layout/vList6"/>
    <dgm:cxn modelId="{8208A0DA-F939-4DB1-A8C5-8E4D1735A244}" type="presOf" srcId="{903F2762-20F7-408A-942A-1AED2F4699B3}" destId="{1CCA01CA-8B28-4F84-B7B7-C121FE5E98B7}" srcOrd="0" destOrd="0" presId="urn:microsoft.com/office/officeart/2005/8/layout/vList6"/>
    <dgm:cxn modelId="{F8921418-47B2-4678-827A-25266CB7E8BE}" type="presParOf" srcId="{317CCFFB-7E87-484D-B153-BFE00ABBC23E}" destId="{9B2E3FD6-EFDD-4B20-AADE-DCE053C9FA39}" srcOrd="0" destOrd="0" presId="urn:microsoft.com/office/officeart/2005/8/layout/vList6"/>
    <dgm:cxn modelId="{49860C8C-516E-43C5-83D8-DD423D38D1EF}" type="presParOf" srcId="{9B2E3FD6-EFDD-4B20-AADE-DCE053C9FA39}" destId="{435D8520-3EDD-4E38-87A8-AE60E325F9AE}" srcOrd="0" destOrd="0" presId="urn:microsoft.com/office/officeart/2005/8/layout/vList6"/>
    <dgm:cxn modelId="{007F33DA-0AA9-4ACE-99B3-9FFE82C32295}" type="presParOf" srcId="{9B2E3FD6-EFDD-4B20-AADE-DCE053C9FA39}" destId="{1CCA01CA-8B28-4F84-B7B7-C121FE5E98B7}" srcOrd="1" destOrd="0" presId="urn:microsoft.com/office/officeart/2005/8/layout/vList6"/>
    <dgm:cxn modelId="{6A829682-8CEE-4DAA-B04E-F2C6BB4CA395}" type="presParOf" srcId="{317CCFFB-7E87-484D-B153-BFE00ABBC23E}" destId="{08560BF6-F552-4D4D-9573-7CF203FC7363}" srcOrd="1" destOrd="0" presId="urn:microsoft.com/office/officeart/2005/8/layout/vList6"/>
    <dgm:cxn modelId="{FAC02628-29A8-4E54-A80D-8DFB9157698B}" type="presParOf" srcId="{317CCFFB-7E87-484D-B153-BFE00ABBC23E}" destId="{E4E15EAA-54ED-4F42-84E5-6B3E8E98D4E3}" srcOrd="2" destOrd="0" presId="urn:microsoft.com/office/officeart/2005/8/layout/vList6"/>
    <dgm:cxn modelId="{4007CE7B-FF7A-4164-BB09-5AB13BF34D3E}" type="presParOf" srcId="{E4E15EAA-54ED-4F42-84E5-6B3E8E98D4E3}" destId="{D2C149F6-DFBA-456F-B773-C4BAFFEAE364}" srcOrd="0" destOrd="0" presId="urn:microsoft.com/office/officeart/2005/8/layout/vList6"/>
    <dgm:cxn modelId="{7AE2FF7F-CAA4-4236-A69D-72EC1EEFD5DC}" type="presParOf" srcId="{E4E15EAA-54ED-4F42-84E5-6B3E8E98D4E3}" destId="{4A26252A-74EC-4A3E-9171-6EC18E5EE2CF}"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6D2A4A-1306-4F5C-BCF6-E7C57C21749D}">
      <dsp:nvSpPr>
        <dsp:cNvPr id="0" name=""/>
        <dsp:cNvSpPr/>
      </dsp:nvSpPr>
      <dsp:spPr>
        <a:xfrm rot="10800000">
          <a:off x="1248755" y="2405"/>
          <a:ext cx="4111545" cy="85256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75956" tIns="95250" rIns="17780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Safeguarding</a:t>
          </a:r>
        </a:p>
      </dsp:txBody>
      <dsp:txXfrm rot="10800000">
        <a:off x="1461895" y="2405"/>
        <a:ext cx="3898405" cy="852561"/>
      </dsp:txXfrm>
    </dsp:sp>
    <dsp:sp modelId="{D5346E42-2477-44B6-8F43-E1F5023FD9C3}">
      <dsp:nvSpPr>
        <dsp:cNvPr id="0" name=""/>
        <dsp:cNvSpPr/>
      </dsp:nvSpPr>
      <dsp:spPr>
        <a:xfrm>
          <a:off x="822474" y="2405"/>
          <a:ext cx="852561" cy="852561"/>
        </a:xfrm>
        <a:prstGeom prst="ellipse">
          <a:avLst/>
        </a:prstGeom>
        <a:blipFill>
          <a:blip xmlns:r="http://schemas.openxmlformats.org/officeDocument/2006/relationships" r:embed="rId1"/>
          <a:srcRect/>
          <a:stretch>
            <a:fillRect l="-50000" r="-5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66E0D1D-E688-4A6D-9FA7-FC2837A724F8}">
      <dsp:nvSpPr>
        <dsp:cNvPr id="0" name=""/>
        <dsp:cNvSpPr/>
      </dsp:nvSpPr>
      <dsp:spPr>
        <a:xfrm rot="10800000">
          <a:off x="1248755" y="1109463"/>
          <a:ext cx="4111545" cy="85256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75956" tIns="95250" rIns="17780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Legislation </a:t>
          </a:r>
        </a:p>
      </dsp:txBody>
      <dsp:txXfrm rot="10800000">
        <a:off x="1461895" y="1109463"/>
        <a:ext cx="3898405" cy="852561"/>
      </dsp:txXfrm>
    </dsp:sp>
    <dsp:sp modelId="{BE206B2E-E634-4189-8600-A9451DD60C8B}">
      <dsp:nvSpPr>
        <dsp:cNvPr id="0" name=""/>
        <dsp:cNvSpPr/>
      </dsp:nvSpPr>
      <dsp:spPr>
        <a:xfrm>
          <a:off x="822474" y="1109463"/>
          <a:ext cx="852561" cy="852561"/>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21000" b="-2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CBEDDD7-5FA2-4245-AAB2-5011D5E6BD42}">
      <dsp:nvSpPr>
        <dsp:cNvPr id="0" name=""/>
        <dsp:cNvSpPr/>
      </dsp:nvSpPr>
      <dsp:spPr>
        <a:xfrm rot="10800000">
          <a:off x="1248755" y="2216521"/>
          <a:ext cx="4111545" cy="85256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75956" tIns="95250" rIns="17780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Multi-</a:t>
          </a:r>
          <a:r>
            <a:rPr lang="en-GB" sz="2500" kern="1200" dirty="0" err="1"/>
            <a:t>discipinary</a:t>
          </a:r>
          <a:r>
            <a:rPr lang="en-GB" sz="2500" kern="1200" dirty="0"/>
            <a:t> Working </a:t>
          </a:r>
        </a:p>
      </dsp:txBody>
      <dsp:txXfrm rot="10800000">
        <a:off x="1461895" y="2216521"/>
        <a:ext cx="3898405" cy="852561"/>
      </dsp:txXfrm>
    </dsp:sp>
    <dsp:sp modelId="{43A30711-2BA9-4A0B-B795-A3ACC9EE6B03}">
      <dsp:nvSpPr>
        <dsp:cNvPr id="0" name=""/>
        <dsp:cNvSpPr/>
      </dsp:nvSpPr>
      <dsp:spPr>
        <a:xfrm>
          <a:off x="822474" y="2216521"/>
          <a:ext cx="852561" cy="852561"/>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0510386-6CC3-411D-88A2-B686A5A80570}">
      <dsp:nvSpPr>
        <dsp:cNvPr id="0" name=""/>
        <dsp:cNvSpPr/>
      </dsp:nvSpPr>
      <dsp:spPr>
        <a:xfrm rot="10800000">
          <a:off x="1248755" y="3323578"/>
          <a:ext cx="4111545" cy="85256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75956" tIns="95250" rIns="177800" bIns="95250" numCol="1" spcCol="1270" anchor="ctr" anchorCtr="0">
          <a:noAutofit/>
        </a:bodyPr>
        <a:lstStyle/>
        <a:p>
          <a:pPr marL="0" lvl="0" indent="0" algn="ctr" defTabSz="1111250">
            <a:lnSpc>
              <a:spcPct val="90000"/>
            </a:lnSpc>
            <a:spcBef>
              <a:spcPct val="0"/>
            </a:spcBef>
            <a:spcAft>
              <a:spcPct val="35000"/>
            </a:spcAft>
            <a:buNone/>
          </a:pPr>
          <a:r>
            <a:rPr lang="en-GB" sz="2500" b="1" i="0" kern="1200" dirty="0"/>
            <a:t>Working in Partnership</a:t>
          </a:r>
          <a:endParaRPr lang="en-GB" sz="2500" kern="1200" dirty="0"/>
        </a:p>
      </dsp:txBody>
      <dsp:txXfrm rot="10800000">
        <a:off x="1461895" y="3323578"/>
        <a:ext cx="3898405" cy="852561"/>
      </dsp:txXfrm>
    </dsp:sp>
    <dsp:sp modelId="{FE73F1EE-AB6F-4C9B-881F-0E35194170C2}">
      <dsp:nvSpPr>
        <dsp:cNvPr id="0" name=""/>
        <dsp:cNvSpPr/>
      </dsp:nvSpPr>
      <dsp:spPr>
        <a:xfrm>
          <a:off x="822474" y="3323578"/>
          <a:ext cx="852561" cy="852561"/>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6D2A4A-1306-4F5C-BCF6-E7C57C21749D}">
      <dsp:nvSpPr>
        <dsp:cNvPr id="0" name=""/>
        <dsp:cNvSpPr/>
      </dsp:nvSpPr>
      <dsp:spPr>
        <a:xfrm rot="10800000">
          <a:off x="1270379" y="165"/>
          <a:ext cx="4234180" cy="81550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9613"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1" i="0" kern="1200" dirty="0"/>
            <a:t>Living in Care</a:t>
          </a:r>
          <a:endParaRPr lang="en-GB" sz="2400" kern="1200" dirty="0"/>
        </a:p>
      </dsp:txBody>
      <dsp:txXfrm rot="10800000">
        <a:off x="1474254" y="165"/>
        <a:ext cx="4030305" cy="815500"/>
      </dsp:txXfrm>
    </dsp:sp>
    <dsp:sp modelId="{D5346E42-2477-44B6-8F43-E1F5023FD9C3}">
      <dsp:nvSpPr>
        <dsp:cNvPr id="0" name=""/>
        <dsp:cNvSpPr/>
      </dsp:nvSpPr>
      <dsp:spPr>
        <a:xfrm>
          <a:off x="862628" y="165"/>
          <a:ext cx="815500" cy="81550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66E0D1D-E688-4A6D-9FA7-FC2837A724F8}">
      <dsp:nvSpPr>
        <dsp:cNvPr id="0" name=""/>
        <dsp:cNvSpPr/>
      </dsp:nvSpPr>
      <dsp:spPr>
        <a:xfrm rot="10800000">
          <a:off x="1270379" y="1059099"/>
          <a:ext cx="4234180" cy="81550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9613"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Supporting family wellbeing</a:t>
          </a:r>
        </a:p>
      </dsp:txBody>
      <dsp:txXfrm rot="10800000">
        <a:off x="1474254" y="1059099"/>
        <a:ext cx="4030305" cy="815500"/>
      </dsp:txXfrm>
    </dsp:sp>
    <dsp:sp modelId="{BE206B2E-E634-4189-8600-A9451DD60C8B}">
      <dsp:nvSpPr>
        <dsp:cNvPr id="0" name=""/>
        <dsp:cNvSpPr/>
      </dsp:nvSpPr>
      <dsp:spPr>
        <a:xfrm>
          <a:off x="862628" y="1059099"/>
          <a:ext cx="815500" cy="815500"/>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CBEDDD7-5FA2-4245-AAB2-5011D5E6BD42}">
      <dsp:nvSpPr>
        <dsp:cNvPr id="0" name=""/>
        <dsp:cNvSpPr/>
      </dsp:nvSpPr>
      <dsp:spPr>
        <a:xfrm rot="10800000">
          <a:off x="1270379" y="2118033"/>
          <a:ext cx="4234180" cy="81550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9613"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t>Early Help</a:t>
          </a:r>
        </a:p>
      </dsp:txBody>
      <dsp:txXfrm rot="10800000">
        <a:off x="1474254" y="2118033"/>
        <a:ext cx="4030305" cy="815500"/>
      </dsp:txXfrm>
    </dsp:sp>
    <dsp:sp modelId="{43A30711-2BA9-4A0B-B795-A3ACC9EE6B03}">
      <dsp:nvSpPr>
        <dsp:cNvPr id="0" name=""/>
        <dsp:cNvSpPr/>
      </dsp:nvSpPr>
      <dsp:spPr>
        <a:xfrm>
          <a:off x="862628" y="2118033"/>
          <a:ext cx="815500" cy="815500"/>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0510386-6CC3-411D-88A2-B686A5A80570}">
      <dsp:nvSpPr>
        <dsp:cNvPr id="0" name=""/>
        <dsp:cNvSpPr/>
      </dsp:nvSpPr>
      <dsp:spPr>
        <a:xfrm rot="10800000">
          <a:off x="1270379" y="3176966"/>
          <a:ext cx="4234180" cy="81550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9613"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1" i="0" kern="1200" dirty="0"/>
            <a:t>Local support for families</a:t>
          </a:r>
          <a:endParaRPr lang="en-GB" sz="2400" kern="1200" dirty="0"/>
        </a:p>
      </dsp:txBody>
      <dsp:txXfrm rot="10800000">
        <a:off x="1474254" y="3176966"/>
        <a:ext cx="4030305" cy="815500"/>
      </dsp:txXfrm>
    </dsp:sp>
    <dsp:sp modelId="{FE73F1EE-AB6F-4C9B-881F-0E35194170C2}">
      <dsp:nvSpPr>
        <dsp:cNvPr id="0" name=""/>
        <dsp:cNvSpPr/>
      </dsp:nvSpPr>
      <dsp:spPr>
        <a:xfrm>
          <a:off x="862628" y="3176966"/>
          <a:ext cx="815500" cy="815500"/>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39000" r="-3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11E7CC-F9A6-4CD3-A91F-74E87BE8AC91}">
      <dsp:nvSpPr>
        <dsp:cNvPr id="0" name=""/>
        <dsp:cNvSpPr/>
      </dsp:nvSpPr>
      <dsp:spPr>
        <a:xfrm>
          <a:off x="0" y="402779"/>
          <a:ext cx="9126330" cy="630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E08388-47B3-42F6-A9ED-D6C7CEFAEE87}">
      <dsp:nvSpPr>
        <dsp:cNvPr id="0" name=""/>
        <dsp:cNvSpPr/>
      </dsp:nvSpPr>
      <dsp:spPr>
        <a:xfrm>
          <a:off x="434481" y="33779"/>
          <a:ext cx="8689612" cy="738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467" tIns="0" rIns="241467" bIns="0" numCol="1" spcCol="1270" anchor="ctr" anchorCtr="0">
          <a:noAutofit/>
        </a:bodyPr>
        <a:lstStyle/>
        <a:p>
          <a:pPr marL="0" lvl="0" indent="0" algn="l" defTabSz="1111250">
            <a:lnSpc>
              <a:spcPct val="90000"/>
            </a:lnSpc>
            <a:spcBef>
              <a:spcPct val="0"/>
            </a:spcBef>
            <a:spcAft>
              <a:spcPct val="35000"/>
            </a:spcAft>
            <a:buNone/>
          </a:pPr>
          <a:r>
            <a:rPr lang="en-GB" sz="2500" kern="1200" dirty="0"/>
            <a:t>Demonstrate the ability to work as a team by listening to others. </a:t>
          </a:r>
        </a:p>
      </dsp:txBody>
      <dsp:txXfrm>
        <a:off x="470507" y="69805"/>
        <a:ext cx="8617560" cy="665948"/>
      </dsp:txXfrm>
    </dsp:sp>
    <dsp:sp modelId="{BDBC216E-2E0E-47AD-A059-7DE62902E65F}">
      <dsp:nvSpPr>
        <dsp:cNvPr id="0" name=""/>
        <dsp:cNvSpPr/>
      </dsp:nvSpPr>
      <dsp:spPr>
        <a:xfrm>
          <a:off x="0" y="1536779"/>
          <a:ext cx="9126330" cy="630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AFF70E4-10E3-49DE-87E2-A6DBB99D419C}">
      <dsp:nvSpPr>
        <dsp:cNvPr id="0" name=""/>
        <dsp:cNvSpPr/>
      </dsp:nvSpPr>
      <dsp:spPr>
        <a:xfrm>
          <a:off x="434481" y="1167779"/>
          <a:ext cx="8689612" cy="738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467" tIns="0" rIns="241467" bIns="0" numCol="1" spcCol="1270" anchor="ctr" anchorCtr="0">
          <a:noAutofit/>
        </a:bodyPr>
        <a:lstStyle/>
        <a:p>
          <a:pPr marL="0" lvl="0" indent="0" algn="l" defTabSz="1111250">
            <a:lnSpc>
              <a:spcPct val="90000"/>
            </a:lnSpc>
            <a:spcBef>
              <a:spcPct val="0"/>
            </a:spcBef>
            <a:spcAft>
              <a:spcPct val="35000"/>
            </a:spcAft>
            <a:buNone/>
          </a:pPr>
          <a:r>
            <a:rPr lang="en-GB" sz="2500" kern="1200" dirty="0"/>
            <a:t>Accept that you are entitled to their opinions, but that they do not always need to be aired in class</a:t>
          </a:r>
        </a:p>
      </dsp:txBody>
      <dsp:txXfrm>
        <a:off x="470507" y="1203805"/>
        <a:ext cx="8617560" cy="665948"/>
      </dsp:txXfrm>
    </dsp:sp>
    <dsp:sp modelId="{087E7870-5273-44BB-A4E6-D75D6201973E}">
      <dsp:nvSpPr>
        <dsp:cNvPr id="0" name=""/>
        <dsp:cNvSpPr/>
      </dsp:nvSpPr>
      <dsp:spPr>
        <a:xfrm>
          <a:off x="0" y="2670779"/>
          <a:ext cx="9126330" cy="630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917424-D07C-416C-A43F-A86994CFB706}">
      <dsp:nvSpPr>
        <dsp:cNvPr id="0" name=""/>
        <dsp:cNvSpPr/>
      </dsp:nvSpPr>
      <dsp:spPr>
        <a:xfrm>
          <a:off x="434481" y="2301779"/>
          <a:ext cx="8689612" cy="738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467" tIns="0" rIns="241467" bIns="0" numCol="1" spcCol="1270" anchor="ctr" anchorCtr="0">
          <a:noAutofit/>
        </a:bodyPr>
        <a:lstStyle/>
        <a:p>
          <a:pPr marL="0" lvl="0" indent="0" algn="l" defTabSz="1111250">
            <a:lnSpc>
              <a:spcPct val="90000"/>
            </a:lnSpc>
            <a:spcBef>
              <a:spcPct val="0"/>
            </a:spcBef>
            <a:spcAft>
              <a:spcPct val="35000"/>
            </a:spcAft>
            <a:buNone/>
          </a:pPr>
          <a:r>
            <a:rPr lang="en-GB" sz="2500" kern="1200" dirty="0"/>
            <a:t>Be willing and able to work with everyone in the class. </a:t>
          </a:r>
        </a:p>
      </dsp:txBody>
      <dsp:txXfrm>
        <a:off x="470507" y="2337805"/>
        <a:ext cx="8617560" cy="665948"/>
      </dsp:txXfrm>
    </dsp:sp>
    <dsp:sp modelId="{B008F4C5-50E1-4048-9F36-64606172D72A}">
      <dsp:nvSpPr>
        <dsp:cNvPr id="0" name=""/>
        <dsp:cNvSpPr/>
      </dsp:nvSpPr>
      <dsp:spPr>
        <a:xfrm>
          <a:off x="0" y="3804779"/>
          <a:ext cx="9126330" cy="630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73F6D7-AFAA-4500-B610-6C6B17E4ADF7}">
      <dsp:nvSpPr>
        <dsp:cNvPr id="0" name=""/>
        <dsp:cNvSpPr/>
      </dsp:nvSpPr>
      <dsp:spPr>
        <a:xfrm>
          <a:off x="439382" y="3435779"/>
          <a:ext cx="8682152" cy="738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467" tIns="0" rIns="241467" bIns="0" numCol="1" spcCol="1270" anchor="ctr" anchorCtr="0">
          <a:noAutofit/>
        </a:bodyPr>
        <a:lstStyle/>
        <a:p>
          <a:pPr marL="0" lvl="0" indent="0" algn="l" defTabSz="1111250">
            <a:lnSpc>
              <a:spcPct val="90000"/>
            </a:lnSpc>
            <a:spcBef>
              <a:spcPct val="0"/>
            </a:spcBef>
            <a:spcAft>
              <a:spcPct val="35000"/>
            </a:spcAft>
            <a:buNone/>
          </a:pPr>
          <a:r>
            <a:rPr lang="en-GB" sz="2500" kern="1200" dirty="0"/>
            <a:t>Maintain a professional tone and choice of words in emails to staff and to other students. </a:t>
          </a:r>
        </a:p>
      </dsp:txBody>
      <dsp:txXfrm>
        <a:off x="475408" y="3471805"/>
        <a:ext cx="8610100" cy="6659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A01CA-8B28-4F84-B7B7-C121FE5E98B7}">
      <dsp:nvSpPr>
        <dsp:cNvPr id="0" name=""/>
        <dsp:cNvSpPr/>
      </dsp:nvSpPr>
      <dsp:spPr>
        <a:xfrm>
          <a:off x="4375868" y="943"/>
          <a:ext cx="6563802" cy="1328785"/>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A child is defined by the UK government as anyone who has not yet reached their 18</a:t>
          </a:r>
          <a:r>
            <a:rPr lang="en-GB" sz="2000" kern="1200" baseline="30000" dirty="0">
              <a:latin typeface="Arial" panose="020B0604020202020204" pitchFamily="34" charset="0"/>
              <a:cs typeface="Arial" panose="020B0604020202020204" pitchFamily="34" charset="0"/>
            </a:rPr>
            <a:t>th</a:t>
          </a:r>
          <a:r>
            <a:rPr lang="en-GB" sz="2000" kern="1200" dirty="0">
              <a:latin typeface="Arial" panose="020B0604020202020204" pitchFamily="34" charset="0"/>
              <a:cs typeface="Arial" panose="020B0604020202020204" pitchFamily="34" charset="0"/>
            </a:rPr>
            <a:t> birthday. </a:t>
          </a:r>
        </a:p>
      </dsp:txBody>
      <dsp:txXfrm>
        <a:off x="4375868" y="167041"/>
        <a:ext cx="6065508" cy="996589"/>
      </dsp:txXfrm>
    </dsp:sp>
    <dsp:sp modelId="{435D8520-3EDD-4E38-87A8-AE60E325F9AE}">
      <dsp:nvSpPr>
        <dsp:cNvPr id="0" name=""/>
        <dsp:cNvSpPr/>
      </dsp:nvSpPr>
      <dsp:spPr>
        <a:xfrm>
          <a:off x="0" y="30748"/>
          <a:ext cx="4375868" cy="13287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Child </a:t>
          </a:r>
        </a:p>
      </dsp:txBody>
      <dsp:txXfrm>
        <a:off x="64866" y="95614"/>
        <a:ext cx="4246136" cy="1199053"/>
      </dsp:txXfrm>
    </dsp:sp>
    <dsp:sp modelId="{2702F437-43C5-4209-95D7-AAEFFD24846D}">
      <dsp:nvSpPr>
        <dsp:cNvPr id="0" name=""/>
        <dsp:cNvSpPr/>
      </dsp:nvSpPr>
      <dsp:spPr>
        <a:xfrm>
          <a:off x="4376936" y="1462607"/>
          <a:ext cx="6557392" cy="3005008"/>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171450" lvl="1" indent="-171450" algn="l" defTabSz="800100">
            <a:lnSpc>
              <a:spcPct val="90000"/>
            </a:lnSpc>
            <a:spcBef>
              <a:spcPct val="0"/>
            </a:spcBef>
            <a:spcAft>
              <a:spcPct val="15000"/>
            </a:spcAft>
            <a:buChar char="•"/>
          </a:pPr>
          <a:endParaRPr lang="en-GB" sz="1800" kern="1200" dirty="0"/>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The legal rights, duties, powers and responsibilities a parent has for a child. In practice, it is often used to mean whoever has parental responsibility for a child has the right to make decisions about the child’s care and upbringing – can be a family member or local authority social workers, </a:t>
          </a:r>
          <a:endParaRPr lang="en-GB" sz="2000" kern="1200" dirty="0"/>
        </a:p>
      </dsp:txBody>
      <dsp:txXfrm>
        <a:off x="4376936" y="1838233"/>
        <a:ext cx="5430514" cy="2253756"/>
      </dsp:txXfrm>
    </dsp:sp>
    <dsp:sp modelId="{788890C8-7249-4AE7-9DEF-E6037B74C92F}">
      <dsp:nvSpPr>
        <dsp:cNvPr id="0" name=""/>
        <dsp:cNvSpPr/>
      </dsp:nvSpPr>
      <dsp:spPr>
        <a:xfrm>
          <a:off x="5341" y="2300718"/>
          <a:ext cx="4371595" cy="13287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Parental responsibility </a:t>
          </a:r>
        </a:p>
      </dsp:txBody>
      <dsp:txXfrm>
        <a:off x="70207" y="2365584"/>
        <a:ext cx="4241863" cy="11990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A01CA-8B28-4F84-B7B7-C121FE5E98B7}">
      <dsp:nvSpPr>
        <dsp:cNvPr id="0" name=""/>
        <dsp:cNvSpPr/>
      </dsp:nvSpPr>
      <dsp:spPr>
        <a:xfrm>
          <a:off x="4376936" y="465"/>
          <a:ext cx="6557392" cy="237312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This is used to mean the government and its legislation and policy. For example, ‘State intervention’ in family life could mean that the police or social workers (representatives of the state) have the right to enter a private home in certain circumstances to protect a child. </a:t>
          </a:r>
        </a:p>
      </dsp:txBody>
      <dsp:txXfrm>
        <a:off x="4376936" y="297106"/>
        <a:ext cx="5667470" cy="1779844"/>
      </dsp:txXfrm>
    </dsp:sp>
    <dsp:sp modelId="{435D8520-3EDD-4E38-87A8-AE60E325F9AE}">
      <dsp:nvSpPr>
        <dsp:cNvPr id="0" name=""/>
        <dsp:cNvSpPr/>
      </dsp:nvSpPr>
      <dsp:spPr>
        <a:xfrm>
          <a:off x="0" y="763449"/>
          <a:ext cx="4371595" cy="88694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dirty="0"/>
            <a:t>The State</a:t>
          </a:r>
        </a:p>
      </dsp:txBody>
      <dsp:txXfrm>
        <a:off x="43297" y="806746"/>
        <a:ext cx="4285001" cy="800353"/>
      </dsp:txXfrm>
    </dsp:sp>
    <dsp:sp modelId="{2702F437-43C5-4209-95D7-AAEFFD24846D}">
      <dsp:nvSpPr>
        <dsp:cNvPr id="0" name=""/>
        <dsp:cNvSpPr/>
      </dsp:nvSpPr>
      <dsp:spPr>
        <a:xfrm>
          <a:off x="4376936" y="2462287"/>
          <a:ext cx="6557392" cy="2005805"/>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Required, permitted or enacted by statute (a law or government guidance) for example a statutory assessment is a social care assessment which a social worker </a:t>
          </a:r>
          <a:r>
            <a:rPr lang="en-GB" sz="2000" b="1" kern="1200" dirty="0"/>
            <a:t>has</a:t>
          </a:r>
          <a:r>
            <a:rPr lang="en-GB" sz="2000" kern="1200" dirty="0"/>
            <a:t> to offer or conduct in response to a child in need of support or in need of protection. </a:t>
          </a:r>
        </a:p>
      </dsp:txBody>
      <dsp:txXfrm>
        <a:off x="4376936" y="2713013"/>
        <a:ext cx="5805215" cy="1504353"/>
      </dsp:txXfrm>
    </dsp:sp>
    <dsp:sp modelId="{788890C8-7249-4AE7-9DEF-E6037B74C92F}">
      <dsp:nvSpPr>
        <dsp:cNvPr id="0" name=""/>
        <dsp:cNvSpPr/>
      </dsp:nvSpPr>
      <dsp:spPr>
        <a:xfrm>
          <a:off x="5341" y="3021716"/>
          <a:ext cx="4371595" cy="88694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dirty="0"/>
            <a:t>Statutory </a:t>
          </a:r>
        </a:p>
      </dsp:txBody>
      <dsp:txXfrm>
        <a:off x="48638" y="3065013"/>
        <a:ext cx="4285001" cy="8003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A01CA-8B28-4F84-B7B7-C121FE5E98B7}">
      <dsp:nvSpPr>
        <dsp:cNvPr id="0" name=""/>
        <dsp:cNvSpPr/>
      </dsp:nvSpPr>
      <dsp:spPr>
        <a:xfrm>
          <a:off x="4375868" y="509"/>
          <a:ext cx="6563802" cy="1987934"/>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GB" sz="1900" kern="1200">
              <a:latin typeface="Arial" panose="020B0604020202020204" pitchFamily="34" charset="0"/>
              <a:cs typeface="Arial" panose="020B0604020202020204" pitchFamily="34" charset="0"/>
            </a:rPr>
            <a:t>The process whereby a social worker attends the family court to ask for a legal order in respect of a child in need of protection, usually where the level of harm is considered to be so severe that it is not safe to leave the child at home. (section 47 is often referred to during these</a:t>
          </a:r>
          <a:endParaRPr lang="en-GB" sz="1900" kern="1200"/>
        </a:p>
      </dsp:txBody>
      <dsp:txXfrm>
        <a:off x="4375868" y="249001"/>
        <a:ext cx="5818327" cy="1490950"/>
      </dsp:txXfrm>
    </dsp:sp>
    <dsp:sp modelId="{435D8520-3EDD-4E38-87A8-AE60E325F9AE}">
      <dsp:nvSpPr>
        <dsp:cNvPr id="0" name=""/>
        <dsp:cNvSpPr/>
      </dsp:nvSpPr>
      <dsp:spPr>
        <a:xfrm>
          <a:off x="0" y="0"/>
          <a:ext cx="4375868" cy="19879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102870" rIns="205740" bIns="102870" numCol="1" spcCol="1270" anchor="ctr" anchorCtr="0">
          <a:noAutofit/>
        </a:bodyPr>
        <a:lstStyle/>
        <a:p>
          <a:pPr marL="0" lvl="0" indent="0" algn="ctr" defTabSz="2400300">
            <a:lnSpc>
              <a:spcPct val="90000"/>
            </a:lnSpc>
            <a:spcBef>
              <a:spcPct val="0"/>
            </a:spcBef>
            <a:spcAft>
              <a:spcPct val="35000"/>
            </a:spcAft>
            <a:buNone/>
          </a:pPr>
          <a:r>
            <a:rPr lang="en-GB" sz="5400" kern="1200" dirty="0"/>
            <a:t>Care Proceedings</a:t>
          </a:r>
        </a:p>
      </dsp:txBody>
      <dsp:txXfrm>
        <a:off x="97043" y="97043"/>
        <a:ext cx="4181782" cy="1793848"/>
      </dsp:txXfrm>
    </dsp:sp>
    <dsp:sp modelId="{4B199798-2A33-45BF-9F4A-B8AEAA149DBB}">
      <dsp:nvSpPr>
        <dsp:cNvPr id="0" name=""/>
        <dsp:cNvSpPr/>
      </dsp:nvSpPr>
      <dsp:spPr>
        <a:xfrm>
          <a:off x="4375868" y="2187237"/>
          <a:ext cx="6563802" cy="1987934"/>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endParaRPr lang="en-GB" sz="1900" kern="1200" dirty="0"/>
        </a:p>
        <a:p>
          <a:pPr marL="171450" lvl="1" indent="-171450" algn="l" defTabSz="844550">
            <a:lnSpc>
              <a:spcPct val="90000"/>
            </a:lnSpc>
            <a:spcBef>
              <a:spcPct val="0"/>
            </a:spcBef>
            <a:spcAft>
              <a:spcPct val="15000"/>
            </a:spcAft>
            <a:buChar char="•"/>
          </a:pPr>
          <a:r>
            <a:rPr lang="en-GB" sz="1900" kern="1200">
              <a:latin typeface="Arial" panose="020B0604020202020204" pitchFamily="34" charset="0"/>
              <a:cs typeface="Arial" panose="020B0604020202020204" pitchFamily="34" charset="0"/>
            </a:rPr>
            <a:t>A process in which one person aims to support and uphold the rights of another or ensure the voice of another person is heard. </a:t>
          </a:r>
          <a:endParaRPr lang="en-GB" sz="1900" kern="1200" dirty="0"/>
        </a:p>
      </dsp:txBody>
      <dsp:txXfrm>
        <a:off x="4375868" y="2435729"/>
        <a:ext cx="5818327" cy="1490950"/>
      </dsp:txXfrm>
    </dsp:sp>
    <dsp:sp modelId="{B55C4377-A05D-43A9-AD1D-050988795D34}">
      <dsp:nvSpPr>
        <dsp:cNvPr id="0" name=""/>
        <dsp:cNvSpPr/>
      </dsp:nvSpPr>
      <dsp:spPr>
        <a:xfrm>
          <a:off x="0" y="2141534"/>
          <a:ext cx="4375868" cy="19879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102870" rIns="205740" bIns="102870" numCol="1" spcCol="1270" anchor="ctr" anchorCtr="0">
          <a:noAutofit/>
        </a:bodyPr>
        <a:lstStyle/>
        <a:p>
          <a:pPr marL="0" lvl="0" indent="0" algn="ctr" defTabSz="2400300">
            <a:lnSpc>
              <a:spcPct val="90000"/>
            </a:lnSpc>
            <a:spcBef>
              <a:spcPct val="0"/>
            </a:spcBef>
            <a:spcAft>
              <a:spcPct val="35000"/>
            </a:spcAft>
            <a:buNone/>
          </a:pPr>
          <a:r>
            <a:rPr lang="en-GB" sz="5400" kern="1200" dirty="0"/>
            <a:t>Advocacy</a:t>
          </a:r>
        </a:p>
      </dsp:txBody>
      <dsp:txXfrm>
        <a:off x="97043" y="2238577"/>
        <a:ext cx="4181782" cy="179384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A01CA-8B28-4F84-B7B7-C121FE5E98B7}">
      <dsp:nvSpPr>
        <dsp:cNvPr id="0" name=""/>
        <dsp:cNvSpPr/>
      </dsp:nvSpPr>
      <dsp:spPr>
        <a:xfrm>
          <a:off x="4376936" y="49"/>
          <a:ext cx="6557392" cy="2073689"/>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A</a:t>
          </a:r>
          <a:r>
            <a:rPr lang="en-GB" sz="2000" kern="1200" baseline="0" dirty="0">
              <a:latin typeface="Arial" panose="020B0604020202020204" pitchFamily="34" charset="0"/>
              <a:cs typeface="Arial" panose="020B0604020202020204" pitchFamily="34" charset="0"/>
            </a:rPr>
            <a:t> term which is always used positively in this context. Usually referring to a situation where at least two people from different professional background work together for a shared interest or goal </a:t>
          </a:r>
          <a:endParaRPr lang="en-GB" sz="2000" kern="1200" dirty="0">
            <a:latin typeface="Arial" panose="020B0604020202020204" pitchFamily="34" charset="0"/>
            <a:cs typeface="Arial" panose="020B0604020202020204" pitchFamily="34" charset="0"/>
          </a:endParaRPr>
        </a:p>
      </dsp:txBody>
      <dsp:txXfrm>
        <a:off x="4376936" y="259260"/>
        <a:ext cx="5779759" cy="1555267"/>
      </dsp:txXfrm>
    </dsp:sp>
    <dsp:sp modelId="{435D8520-3EDD-4E38-87A8-AE60E325F9AE}">
      <dsp:nvSpPr>
        <dsp:cNvPr id="0" name=""/>
        <dsp:cNvSpPr/>
      </dsp:nvSpPr>
      <dsp:spPr>
        <a:xfrm>
          <a:off x="0" y="416894"/>
          <a:ext cx="4371595" cy="12982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Partnership working</a:t>
          </a:r>
        </a:p>
      </dsp:txBody>
      <dsp:txXfrm>
        <a:off x="63375" y="480269"/>
        <a:ext cx="4244845" cy="1171488"/>
      </dsp:txXfrm>
    </dsp:sp>
    <dsp:sp modelId="{2702F437-43C5-4209-95D7-AAEFFD24846D}">
      <dsp:nvSpPr>
        <dsp:cNvPr id="0" name=""/>
        <dsp:cNvSpPr/>
      </dsp:nvSpPr>
      <dsp:spPr>
        <a:xfrm>
          <a:off x="4376936" y="2203563"/>
          <a:ext cx="6557392" cy="2264945"/>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endParaRPr lang="en-GB"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Exclusion from the mainstream rights and privileges enjoyed by the majority of people, usually as a result of poverty, lack of education, race or disability.  </a:t>
          </a:r>
        </a:p>
      </dsp:txBody>
      <dsp:txXfrm>
        <a:off x="4376936" y="2486681"/>
        <a:ext cx="5708038" cy="1698709"/>
      </dsp:txXfrm>
    </dsp:sp>
    <dsp:sp modelId="{788890C8-7249-4AE7-9DEF-E6037B74C92F}">
      <dsp:nvSpPr>
        <dsp:cNvPr id="0" name=""/>
        <dsp:cNvSpPr/>
      </dsp:nvSpPr>
      <dsp:spPr>
        <a:xfrm>
          <a:off x="5341" y="2686916"/>
          <a:ext cx="4371595" cy="12982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Social exclusion </a:t>
          </a:r>
        </a:p>
      </dsp:txBody>
      <dsp:txXfrm>
        <a:off x="68716" y="2750291"/>
        <a:ext cx="4244845" cy="117148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A01CA-8B28-4F84-B7B7-C121FE5E98B7}">
      <dsp:nvSpPr>
        <dsp:cNvPr id="0" name=""/>
        <dsp:cNvSpPr/>
      </dsp:nvSpPr>
      <dsp:spPr>
        <a:xfrm>
          <a:off x="4375868" y="2957"/>
          <a:ext cx="6563802" cy="1568795"/>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At least two workers from different agencies or services who carry out different roles and who are engaged in join work. For example, a teacher (education) and a social worker (social care).  </a:t>
          </a:r>
        </a:p>
      </dsp:txBody>
      <dsp:txXfrm>
        <a:off x="4375868" y="199056"/>
        <a:ext cx="5975504" cy="1176597"/>
      </dsp:txXfrm>
    </dsp:sp>
    <dsp:sp modelId="{435D8520-3EDD-4E38-87A8-AE60E325F9AE}">
      <dsp:nvSpPr>
        <dsp:cNvPr id="0" name=""/>
        <dsp:cNvSpPr/>
      </dsp:nvSpPr>
      <dsp:spPr>
        <a:xfrm>
          <a:off x="0" y="38145"/>
          <a:ext cx="4375868" cy="15687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dirty="0"/>
            <a:t>Multi-agency work</a:t>
          </a:r>
        </a:p>
      </dsp:txBody>
      <dsp:txXfrm>
        <a:off x="76582" y="114727"/>
        <a:ext cx="4222704" cy="1415631"/>
      </dsp:txXfrm>
    </dsp:sp>
    <dsp:sp modelId="{2702F437-43C5-4209-95D7-AAEFFD24846D}">
      <dsp:nvSpPr>
        <dsp:cNvPr id="0" name=""/>
        <dsp:cNvSpPr/>
      </dsp:nvSpPr>
      <dsp:spPr>
        <a:xfrm>
          <a:off x="4376936" y="1728633"/>
          <a:ext cx="6557392" cy="2736968"/>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228600" lvl="1" indent="-228600" algn="l" defTabSz="933450">
            <a:lnSpc>
              <a:spcPct val="90000"/>
            </a:lnSpc>
            <a:spcBef>
              <a:spcPct val="0"/>
            </a:spcBef>
            <a:spcAft>
              <a:spcPct val="15000"/>
            </a:spcAft>
            <a:buChar char="•"/>
          </a:pPr>
          <a:endParaRPr lang="en-GB" sz="2100" kern="1200" dirty="0"/>
        </a:p>
        <a:p>
          <a:pPr marL="228600" lvl="1" indent="-228600" algn="l" defTabSz="933450">
            <a:lnSpc>
              <a:spcPct val="90000"/>
            </a:lnSpc>
            <a:spcBef>
              <a:spcPct val="0"/>
            </a:spcBef>
            <a:spcAft>
              <a:spcPct val="15000"/>
            </a:spcAft>
            <a:buChar char="•"/>
          </a:pPr>
          <a:r>
            <a:rPr lang="en-GB" sz="2100" kern="1200" dirty="0">
              <a:latin typeface="Arial" panose="020B0604020202020204" pitchFamily="34" charset="0"/>
              <a:cs typeface="Arial" panose="020B0604020202020204" pitchFamily="34" charset="0"/>
            </a:rPr>
            <a:t>At least two workers from different professional disciplines or job roles who engage in joint work. They may or may not be from the same agency, for example a health visitor (health) and a GP (health) or a teacher (education) and a nurse (health). </a:t>
          </a:r>
          <a:endParaRPr lang="en-GB" sz="2100" kern="1200" dirty="0"/>
        </a:p>
      </dsp:txBody>
      <dsp:txXfrm>
        <a:off x="4376936" y="2070754"/>
        <a:ext cx="5531029" cy="2052726"/>
      </dsp:txXfrm>
    </dsp:sp>
    <dsp:sp modelId="{788890C8-7249-4AE7-9DEF-E6037B74C92F}">
      <dsp:nvSpPr>
        <dsp:cNvPr id="0" name=""/>
        <dsp:cNvSpPr/>
      </dsp:nvSpPr>
      <dsp:spPr>
        <a:xfrm>
          <a:off x="5341" y="2312719"/>
          <a:ext cx="4371595" cy="15687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dirty="0"/>
            <a:t>Multi- disciplinary</a:t>
          </a:r>
        </a:p>
      </dsp:txBody>
      <dsp:txXfrm>
        <a:off x="81923" y="2389301"/>
        <a:ext cx="4218431" cy="141563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A01CA-8B28-4F84-B7B7-C121FE5E98B7}">
      <dsp:nvSpPr>
        <dsp:cNvPr id="0" name=""/>
        <dsp:cNvSpPr/>
      </dsp:nvSpPr>
      <dsp:spPr>
        <a:xfrm>
          <a:off x="4375868" y="2032"/>
          <a:ext cx="6563802" cy="211645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A law or a collection of laws produced by successive governments which often reflects the beliefs and priorities of the particular government in power at the time. </a:t>
          </a:r>
        </a:p>
      </dsp:txBody>
      <dsp:txXfrm>
        <a:off x="4375868" y="266589"/>
        <a:ext cx="5770131" cy="1587342"/>
      </dsp:txXfrm>
    </dsp:sp>
    <dsp:sp modelId="{435D8520-3EDD-4E38-87A8-AE60E325F9AE}">
      <dsp:nvSpPr>
        <dsp:cNvPr id="0" name=""/>
        <dsp:cNvSpPr/>
      </dsp:nvSpPr>
      <dsp:spPr>
        <a:xfrm>
          <a:off x="0" y="49504"/>
          <a:ext cx="4375868" cy="211645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114300" rIns="228600" bIns="114300" numCol="1" spcCol="1270" anchor="ctr" anchorCtr="0">
          <a:noAutofit/>
        </a:bodyPr>
        <a:lstStyle/>
        <a:p>
          <a:pPr marL="0" lvl="0" indent="0" algn="ctr" defTabSz="2667000">
            <a:lnSpc>
              <a:spcPct val="90000"/>
            </a:lnSpc>
            <a:spcBef>
              <a:spcPct val="0"/>
            </a:spcBef>
            <a:spcAft>
              <a:spcPct val="35000"/>
            </a:spcAft>
            <a:buNone/>
          </a:pPr>
          <a:r>
            <a:rPr lang="en-GB" sz="6000" kern="1200" dirty="0"/>
            <a:t>Legislation</a:t>
          </a:r>
        </a:p>
      </dsp:txBody>
      <dsp:txXfrm>
        <a:off x="103317" y="152821"/>
        <a:ext cx="4169234" cy="1909822"/>
      </dsp:txXfrm>
    </dsp:sp>
    <dsp:sp modelId="{2702F437-43C5-4209-95D7-AAEFFD24846D}">
      <dsp:nvSpPr>
        <dsp:cNvPr id="0" name=""/>
        <dsp:cNvSpPr/>
      </dsp:nvSpPr>
      <dsp:spPr>
        <a:xfrm>
          <a:off x="4376936" y="2330133"/>
          <a:ext cx="6557392" cy="2136393"/>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The administrative body at a local level (town, city, county or borough), that provides and overseas services such as social care or housing, </a:t>
          </a:r>
        </a:p>
      </dsp:txBody>
      <dsp:txXfrm>
        <a:off x="4376936" y="2597182"/>
        <a:ext cx="5756245" cy="1602295"/>
      </dsp:txXfrm>
    </dsp:sp>
    <dsp:sp modelId="{788890C8-7249-4AE7-9DEF-E6037B74C92F}">
      <dsp:nvSpPr>
        <dsp:cNvPr id="0" name=""/>
        <dsp:cNvSpPr/>
      </dsp:nvSpPr>
      <dsp:spPr>
        <a:xfrm>
          <a:off x="5341" y="2340102"/>
          <a:ext cx="4371595" cy="211645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114300" rIns="228600" bIns="114300" numCol="1" spcCol="1270" anchor="ctr" anchorCtr="0">
          <a:noAutofit/>
        </a:bodyPr>
        <a:lstStyle/>
        <a:p>
          <a:pPr marL="0" lvl="0" indent="0" algn="ctr" defTabSz="2667000">
            <a:lnSpc>
              <a:spcPct val="90000"/>
            </a:lnSpc>
            <a:spcBef>
              <a:spcPct val="0"/>
            </a:spcBef>
            <a:spcAft>
              <a:spcPct val="35000"/>
            </a:spcAft>
            <a:buNone/>
          </a:pPr>
          <a:r>
            <a:rPr lang="en-GB" sz="6000" kern="1200" dirty="0"/>
            <a:t>Local authority</a:t>
          </a:r>
        </a:p>
      </dsp:txBody>
      <dsp:txXfrm>
        <a:off x="108658" y="2443419"/>
        <a:ext cx="4164961" cy="190982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A01CA-8B28-4F84-B7B7-C121FE5E98B7}">
      <dsp:nvSpPr>
        <dsp:cNvPr id="0" name=""/>
        <dsp:cNvSpPr/>
      </dsp:nvSpPr>
      <dsp:spPr>
        <a:xfrm>
          <a:off x="4376936" y="2006"/>
          <a:ext cx="6557392" cy="2131097"/>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The protection of sensitive information about a person. Information is confidential where it is of a sensitive nature for example related to family matters, health issues or sexual orientation.  Very important information includes date of birth, addresses. </a:t>
          </a:r>
          <a:endParaRPr lang="en-GB" sz="2400" kern="1200" dirty="0">
            <a:latin typeface="Arial" panose="020B0604020202020204" pitchFamily="34" charset="0"/>
            <a:cs typeface="Arial" panose="020B0604020202020204" pitchFamily="34" charset="0"/>
          </a:endParaRPr>
        </a:p>
      </dsp:txBody>
      <dsp:txXfrm>
        <a:off x="4376936" y="268393"/>
        <a:ext cx="5758231" cy="1598323"/>
      </dsp:txXfrm>
    </dsp:sp>
    <dsp:sp modelId="{435D8520-3EDD-4E38-87A8-AE60E325F9AE}">
      <dsp:nvSpPr>
        <dsp:cNvPr id="0" name=""/>
        <dsp:cNvSpPr/>
      </dsp:nvSpPr>
      <dsp:spPr>
        <a:xfrm>
          <a:off x="0" y="457975"/>
          <a:ext cx="4371595" cy="12764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kern="1200" dirty="0"/>
            <a:t>Confidentiality</a:t>
          </a:r>
        </a:p>
      </dsp:txBody>
      <dsp:txXfrm>
        <a:off x="62310" y="520285"/>
        <a:ext cx="4246975" cy="1151799"/>
      </dsp:txXfrm>
    </dsp:sp>
    <dsp:sp modelId="{4A26252A-74EC-4A3E-9171-6EC18E5EE2CF}">
      <dsp:nvSpPr>
        <dsp:cNvPr id="0" name=""/>
        <dsp:cNvSpPr/>
      </dsp:nvSpPr>
      <dsp:spPr>
        <a:xfrm>
          <a:off x="4376936" y="2260746"/>
          <a:ext cx="6557392" cy="2205805"/>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GB" sz="1800" kern="1200" dirty="0"/>
            <a:t>Permission or agreement given by one person to another person to (for example) share information or administer treatment. Consent must be informed, which means the person giving consent should understand all aspects of what they are agreeing to. Parents and who are deemed to be capable are able to give consent. </a:t>
          </a:r>
        </a:p>
      </dsp:txBody>
      <dsp:txXfrm>
        <a:off x="4376936" y="2536472"/>
        <a:ext cx="5730215" cy="1654353"/>
      </dsp:txXfrm>
    </dsp:sp>
    <dsp:sp modelId="{D2C149F6-DFBA-456F-B773-C4BAFFEAE364}">
      <dsp:nvSpPr>
        <dsp:cNvPr id="0" name=""/>
        <dsp:cNvSpPr/>
      </dsp:nvSpPr>
      <dsp:spPr>
        <a:xfrm>
          <a:off x="0" y="2758638"/>
          <a:ext cx="4371595" cy="12764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kern="1200" dirty="0">
              <a:latin typeface="Arial" panose="020B0604020202020204" pitchFamily="34" charset="0"/>
              <a:cs typeface="Arial" panose="020B0604020202020204" pitchFamily="34" charset="0"/>
            </a:rPr>
            <a:t>Consent</a:t>
          </a:r>
        </a:p>
      </dsp:txBody>
      <dsp:txXfrm>
        <a:off x="62310" y="2820948"/>
        <a:ext cx="4246975" cy="1151799"/>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C9D383-BBC4-486C-B949-4975C013CC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7139D43F-AF4D-4026-B59B-E30A214796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8508412-C702-48D6-A485-9E3F48E9270C}" type="datetime1">
              <a:rPr lang="en-GB" smtClean="0"/>
              <a:t>08/05/2024</a:t>
            </a:fld>
            <a:endParaRPr lang="en-GB" dirty="0"/>
          </a:p>
        </p:txBody>
      </p:sp>
      <p:sp>
        <p:nvSpPr>
          <p:cNvPr id="4" name="Footer Placeholder 3">
            <a:extLst>
              <a:ext uri="{FF2B5EF4-FFF2-40B4-BE49-F238E27FC236}">
                <a16:creationId xmlns:a16="http://schemas.microsoft.com/office/drawing/2014/main" id="{104AF834-AEA0-4B1E-B634-D786ABAA3B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3505535A-EEFA-4377-8BEC-AE3B154A76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D432166-D667-4383-B839-F1433620BE4D}" type="slidenum">
              <a:rPr lang="en-GB" smtClean="0"/>
              <a:t>‹#›</a:t>
            </a:fld>
            <a:endParaRPr lang="en-GB" dirty="0"/>
          </a:p>
        </p:txBody>
      </p:sp>
    </p:spTree>
    <p:extLst>
      <p:ext uri="{BB962C8B-B14F-4D97-AF65-F5344CB8AC3E}">
        <p14:creationId xmlns:p14="http://schemas.microsoft.com/office/powerpoint/2010/main" val="492815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006A15-2481-4E66-917C-551C926382B7}" type="datetime1">
              <a:rPr lang="en-GB" smtClean="0"/>
              <a:pPr/>
              <a:t>08/05/2024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34B48B0-85B2-40C4-A05A-571C99C8AB57}" type="slidenum">
              <a:rPr lang="en-GB" noProof="0" smtClean="0"/>
              <a:t>‹#›</a:t>
            </a:fld>
            <a:endParaRPr lang="en-GB" noProof="0" dirty="0"/>
          </a:p>
        </p:txBody>
      </p:sp>
    </p:spTree>
    <p:extLst>
      <p:ext uri="{BB962C8B-B14F-4D97-AF65-F5344CB8AC3E}">
        <p14:creationId xmlns:p14="http://schemas.microsoft.com/office/powerpoint/2010/main" val="3963210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a:t>
            </a:fld>
            <a:endParaRPr lang="en-GB" dirty="0"/>
          </a:p>
        </p:txBody>
      </p:sp>
    </p:spTree>
    <p:extLst>
      <p:ext uri="{BB962C8B-B14F-4D97-AF65-F5344CB8AC3E}">
        <p14:creationId xmlns:p14="http://schemas.microsoft.com/office/powerpoint/2010/main" val="3680083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2</a:t>
            </a:fld>
            <a:endParaRPr lang="en-GB" dirty="0"/>
          </a:p>
        </p:txBody>
      </p:sp>
    </p:spTree>
    <p:extLst>
      <p:ext uri="{BB962C8B-B14F-4D97-AF65-F5344CB8AC3E}">
        <p14:creationId xmlns:p14="http://schemas.microsoft.com/office/powerpoint/2010/main" val="2817011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3</a:t>
            </a:fld>
            <a:endParaRPr lang="en-GB" dirty="0"/>
          </a:p>
        </p:txBody>
      </p:sp>
    </p:spTree>
    <p:extLst>
      <p:ext uri="{BB962C8B-B14F-4D97-AF65-F5344CB8AC3E}">
        <p14:creationId xmlns:p14="http://schemas.microsoft.com/office/powerpoint/2010/main" val="2505019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4</a:t>
            </a:fld>
            <a:endParaRPr lang="en-GB" dirty="0"/>
          </a:p>
        </p:txBody>
      </p:sp>
    </p:spTree>
    <p:extLst>
      <p:ext uri="{BB962C8B-B14F-4D97-AF65-F5344CB8AC3E}">
        <p14:creationId xmlns:p14="http://schemas.microsoft.com/office/powerpoint/2010/main" val="542398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5</a:t>
            </a:fld>
            <a:endParaRPr lang="en-GB" dirty="0"/>
          </a:p>
        </p:txBody>
      </p:sp>
    </p:spTree>
    <p:extLst>
      <p:ext uri="{BB962C8B-B14F-4D97-AF65-F5344CB8AC3E}">
        <p14:creationId xmlns:p14="http://schemas.microsoft.com/office/powerpoint/2010/main" val="32081379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online resource list – module reading list – is available on this link - https://whelf-uwtsd.alma.exlibrisgroup.com/leganto/public/44WHELF_UWTSD/lists/10137987420002421?auth=SAML If you click on the image of the module reading list in the slides during slideshow mode it will take you to the list. </a:t>
            </a:r>
          </a:p>
          <a:p>
            <a:endParaRPr lang="en-GB" dirty="0"/>
          </a:p>
          <a:p>
            <a:r>
              <a:rPr lang="en-GB" dirty="0"/>
              <a:t>Model how to access the list and how to read an online book. </a:t>
            </a:r>
          </a:p>
        </p:txBody>
      </p:sp>
      <p:sp>
        <p:nvSpPr>
          <p:cNvPr id="4" name="Slide Number Placeholder 3"/>
          <p:cNvSpPr>
            <a:spLocks noGrp="1"/>
          </p:cNvSpPr>
          <p:nvPr>
            <p:ph type="sldNum" sz="quarter" idx="10"/>
          </p:nvPr>
        </p:nvSpPr>
        <p:spPr/>
        <p:txBody>
          <a:bodyPr/>
          <a:lstStyle/>
          <a:p>
            <a:pPr rtl="0"/>
            <a:fld id="{A34B48B0-85B2-40C4-A05A-571C99C8AB57}" type="slidenum">
              <a:rPr lang="en-GB" smtClean="0"/>
              <a:t>6</a:t>
            </a:fld>
            <a:endParaRPr lang="en-GB" dirty="0"/>
          </a:p>
        </p:txBody>
      </p:sp>
    </p:spTree>
    <p:extLst>
      <p:ext uri="{BB962C8B-B14F-4D97-AF65-F5344CB8AC3E}">
        <p14:creationId xmlns:p14="http://schemas.microsoft.com/office/powerpoint/2010/main" val="37935467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8</a:t>
            </a:fld>
            <a:endParaRPr lang="en-GB" dirty="0"/>
          </a:p>
        </p:txBody>
      </p:sp>
    </p:spTree>
    <p:extLst>
      <p:ext uri="{BB962C8B-B14F-4D97-AF65-F5344CB8AC3E}">
        <p14:creationId xmlns:p14="http://schemas.microsoft.com/office/powerpoint/2010/main" val="16050285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13</a:t>
            </a:fld>
            <a:endParaRPr lang="en-GB" dirty="0"/>
          </a:p>
        </p:txBody>
      </p:sp>
    </p:spTree>
    <p:extLst>
      <p:ext uri="{BB962C8B-B14F-4D97-AF65-F5344CB8AC3E}">
        <p14:creationId xmlns:p14="http://schemas.microsoft.com/office/powerpoint/2010/main" val="28731321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14</a:t>
            </a:fld>
            <a:endParaRPr lang="en-GB" dirty="0"/>
          </a:p>
        </p:txBody>
      </p:sp>
    </p:spTree>
    <p:extLst>
      <p:ext uri="{BB962C8B-B14F-4D97-AF65-F5344CB8AC3E}">
        <p14:creationId xmlns:p14="http://schemas.microsoft.com/office/powerpoint/2010/main" val="1910532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should play on screen when clicked on  but here is the link to the video directly - https://www.youtube.com/watch?v=hvfa0DHKzbg</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15</a:t>
            </a:fld>
            <a:endParaRPr lang="en-GB" noProof="0" dirty="0"/>
          </a:p>
        </p:txBody>
      </p:sp>
    </p:spTree>
    <p:extLst>
      <p:ext uri="{BB962C8B-B14F-4D97-AF65-F5344CB8AC3E}">
        <p14:creationId xmlns:p14="http://schemas.microsoft.com/office/powerpoint/2010/main" val="36119555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16</a:t>
            </a:fld>
            <a:endParaRPr lang="en-GB" dirty="0"/>
          </a:p>
        </p:txBody>
      </p:sp>
    </p:spTree>
    <p:extLst>
      <p:ext uri="{BB962C8B-B14F-4D97-AF65-F5344CB8AC3E}">
        <p14:creationId xmlns:p14="http://schemas.microsoft.com/office/powerpoint/2010/main" val="40484478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17</a:t>
            </a:fld>
            <a:endParaRPr lang="en-GB" dirty="0"/>
          </a:p>
        </p:txBody>
      </p:sp>
    </p:spTree>
    <p:extLst>
      <p:ext uri="{BB962C8B-B14F-4D97-AF65-F5344CB8AC3E}">
        <p14:creationId xmlns:p14="http://schemas.microsoft.com/office/powerpoint/2010/main" val="33638431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Direct link to video - https://www.youtube.com/watch?v=NnOk2tTz468 </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18</a:t>
            </a:fld>
            <a:endParaRPr lang="en-GB" noProof="0" dirty="0"/>
          </a:p>
        </p:txBody>
      </p:sp>
    </p:spTree>
    <p:extLst>
      <p:ext uri="{BB962C8B-B14F-4D97-AF65-F5344CB8AC3E}">
        <p14:creationId xmlns:p14="http://schemas.microsoft.com/office/powerpoint/2010/main" val="13929729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19</a:t>
            </a:fld>
            <a:endParaRPr lang="en-GB" dirty="0"/>
          </a:p>
        </p:txBody>
      </p:sp>
    </p:spTree>
    <p:extLst>
      <p:ext uri="{BB962C8B-B14F-4D97-AF65-F5344CB8AC3E}">
        <p14:creationId xmlns:p14="http://schemas.microsoft.com/office/powerpoint/2010/main" val="18590808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21</a:t>
            </a:fld>
            <a:endParaRPr lang="en-GB" dirty="0"/>
          </a:p>
        </p:txBody>
      </p:sp>
    </p:spTree>
    <p:extLst>
      <p:ext uri="{BB962C8B-B14F-4D97-AF65-F5344CB8AC3E}">
        <p14:creationId xmlns:p14="http://schemas.microsoft.com/office/powerpoint/2010/main" val="33952588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video - https://www.youtube.com/watch?v=bENp2Imh0Rw </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22</a:t>
            </a:fld>
            <a:endParaRPr lang="en-GB" noProof="0" dirty="0"/>
          </a:p>
        </p:txBody>
      </p:sp>
    </p:spTree>
    <p:extLst>
      <p:ext uri="{BB962C8B-B14F-4D97-AF65-F5344CB8AC3E}">
        <p14:creationId xmlns:p14="http://schemas.microsoft.com/office/powerpoint/2010/main" val="10367335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23</a:t>
            </a:fld>
            <a:endParaRPr lang="en-GB" dirty="0"/>
          </a:p>
        </p:txBody>
      </p:sp>
    </p:spTree>
    <p:extLst>
      <p:ext uri="{BB962C8B-B14F-4D97-AF65-F5344CB8AC3E}">
        <p14:creationId xmlns:p14="http://schemas.microsoft.com/office/powerpoint/2010/main" val="28503963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25</a:t>
            </a:fld>
            <a:endParaRPr lang="en-GB" dirty="0"/>
          </a:p>
        </p:txBody>
      </p:sp>
    </p:spTree>
    <p:extLst>
      <p:ext uri="{BB962C8B-B14F-4D97-AF65-F5344CB8AC3E}">
        <p14:creationId xmlns:p14="http://schemas.microsoft.com/office/powerpoint/2010/main" val="27150636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Direct link to video - https://www.youtube.com/watch?v=QGU2hcmDrpA </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26</a:t>
            </a:fld>
            <a:endParaRPr lang="en-GB" noProof="0" dirty="0"/>
          </a:p>
        </p:txBody>
      </p:sp>
    </p:spTree>
    <p:extLst>
      <p:ext uri="{BB962C8B-B14F-4D97-AF65-F5344CB8AC3E}">
        <p14:creationId xmlns:p14="http://schemas.microsoft.com/office/powerpoint/2010/main" val="23631377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27</a:t>
            </a:fld>
            <a:endParaRPr lang="en-GB" dirty="0"/>
          </a:p>
        </p:txBody>
      </p:sp>
    </p:spTree>
    <p:extLst>
      <p:ext uri="{BB962C8B-B14F-4D97-AF65-F5344CB8AC3E}">
        <p14:creationId xmlns:p14="http://schemas.microsoft.com/office/powerpoint/2010/main" val="2567467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8.sv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12" name="Picture Placeholder 11">
            <a:extLst>
              <a:ext uri="{FF2B5EF4-FFF2-40B4-BE49-F238E27FC236}">
                <a16:creationId xmlns:a16="http://schemas.microsoft.com/office/drawing/2014/main" id="{D828D1A9-3D67-4106-B288-BC23A7CC5AF6}"/>
              </a:ext>
            </a:extLst>
          </p:cNvPr>
          <p:cNvSpPr>
            <a:spLocks noGrp="1"/>
          </p:cNvSpPr>
          <p:nvPr>
            <p:ph type="pic" sz="quarter" idx="13"/>
          </p:nvPr>
        </p:nvSpPr>
        <p:spPr>
          <a:xfrm>
            <a:off x="4902708" y="1721890"/>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7627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0" name="Picture Placeholder 11">
            <a:extLst>
              <a:ext uri="{FF2B5EF4-FFF2-40B4-BE49-F238E27FC236}">
                <a16:creationId xmlns:a16="http://schemas.microsoft.com/office/drawing/2014/main" id="{2B65509E-400D-48FF-845C-D88E53CDAF9C}"/>
              </a:ext>
            </a:extLst>
          </p:cNvPr>
          <p:cNvSpPr>
            <a:spLocks noGrp="1"/>
          </p:cNvSpPr>
          <p:nvPr>
            <p:ph type="pic" sz="quarter" idx="13"/>
          </p:nvPr>
        </p:nvSpPr>
        <p:spPr>
          <a:xfrm>
            <a:off x="8965413"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3420951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3429000"/>
            <a:ext cx="12192000" cy="3429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Text Placeholder 2">
            <a:extLst>
              <a:ext uri="{FF2B5EF4-FFF2-40B4-BE49-F238E27FC236}">
                <a16:creationId xmlns:a16="http://schemas.microsoft.com/office/drawing/2014/main" id="{9741282D-68FE-4C49-8F91-14A2214B4CB9}"/>
              </a:ext>
            </a:extLst>
          </p:cNvPr>
          <p:cNvSpPr>
            <a:spLocks noGrp="1"/>
          </p:cNvSpPr>
          <p:nvPr>
            <p:ph type="body" idx="1"/>
          </p:nvPr>
        </p:nvSpPr>
        <p:spPr>
          <a:xfrm>
            <a:off x="831850" y="4721902"/>
            <a:ext cx="10680596" cy="1133423"/>
          </a:xfrm>
        </p:spPr>
        <p:txBody>
          <a:bodyPr lIns="0" tIns="0" rIns="0" bIns="0" rtlCol="0">
            <a:normAutofit/>
          </a:bodyPr>
          <a:lstStyle>
            <a:lvl1pPr marL="0" indent="0">
              <a:spcBef>
                <a:spcPts val="600"/>
              </a:spcBef>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4062334"/>
            <a:ext cx="10674246" cy="636340"/>
          </a:xfrm>
        </p:spPr>
        <p:txBody>
          <a:bodyPr lIns="0" tIns="0" rIns="0" bIns="0" rtlCol="0"/>
          <a:lstStyle>
            <a:lvl1pP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08/05/2024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a16="http://schemas.microsoft.com/office/drawing/2014/main" id="{E22EDD9E-AEE4-4D2A-BD45-AABB792F68AF}"/>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5222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560832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6433778"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6427532" y="2698955"/>
            <a:ext cx="4607015" cy="3136910"/>
          </a:xfrm>
        </p:spPr>
        <p:txBody>
          <a:bodyPr lIns="0" tIns="0" rIns="0" bIns="0" rtlCol="0">
            <a:normAutofit/>
          </a:bodyPr>
          <a:lstStyle>
            <a:lvl1pPr>
              <a:lnSpc>
                <a:spcPct val="85000"/>
              </a:lnSpc>
              <a:spcBef>
                <a:spcPts val="600"/>
              </a:spcBef>
              <a:buClr>
                <a:schemeClr val="bg1">
                  <a:lumMod val="50000"/>
                </a:schemeClr>
              </a:buClr>
              <a:defRPr sz="1800"/>
            </a:lvl1pPr>
            <a:lvl2pPr>
              <a:lnSpc>
                <a:spcPct val="100000"/>
              </a:lnSpc>
              <a:spcBef>
                <a:spcPts val="600"/>
              </a:spcBef>
              <a:buClr>
                <a:schemeClr val="bg1">
                  <a:lumMod val="50000"/>
                </a:schemeClr>
              </a:buClr>
              <a:defRPr sz="1800"/>
            </a:lvl2pPr>
            <a:lvl3pPr>
              <a:lnSpc>
                <a:spcPct val="100000"/>
              </a:lnSpc>
              <a:spcBef>
                <a:spcPts val="600"/>
              </a:spcBef>
              <a:buClr>
                <a:schemeClr val="bg1">
                  <a:lumMod val="50000"/>
                </a:schemeClr>
              </a:buClr>
              <a:defRPr sz="1800"/>
            </a:lvl3pPr>
            <a:lvl4pPr>
              <a:lnSpc>
                <a:spcPct val="100000"/>
              </a:lnSpc>
              <a:spcBef>
                <a:spcPts val="600"/>
              </a:spcBef>
              <a:buClr>
                <a:schemeClr val="bg1">
                  <a:lumMod val="50000"/>
                </a:schemeClr>
              </a:buClr>
              <a:defRPr sz="1800"/>
            </a:lvl4pPr>
            <a:lvl5pPr>
              <a:lnSpc>
                <a:spcPct val="100000"/>
              </a:lnSpc>
              <a:spcBef>
                <a:spcPts val="600"/>
              </a:spcBef>
              <a:buClr>
                <a:schemeClr val="bg1">
                  <a:lumMod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08/05/2024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88687278-82AE-4E5D-96D6-672F8FAFC70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786299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841500"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835254" y="2698955"/>
            <a:ext cx="4607015" cy="3136910"/>
          </a:xfrm>
        </p:spPr>
        <p:txBody>
          <a:bodyPr lIns="0" tIns="0" rIns="0" bIns="0" rtlCol="0">
            <a:normAutofit/>
          </a:bodyPr>
          <a:lstStyle>
            <a:lvl1pPr>
              <a:lnSpc>
                <a:spcPct val="85000"/>
              </a:lnSpc>
              <a:spcBef>
                <a:spcPts val="600"/>
              </a:spcBef>
              <a:buClr>
                <a:schemeClr val="bg1">
                  <a:lumMod val="50000"/>
                </a:schemeClr>
              </a:buClr>
              <a:defRPr sz="1800">
                <a:solidFill>
                  <a:schemeClr val="tx2"/>
                </a:solidFill>
              </a:defRPr>
            </a:lvl1pPr>
            <a:lvl2pPr>
              <a:lnSpc>
                <a:spcPct val="100000"/>
              </a:lnSpc>
              <a:spcBef>
                <a:spcPts val="600"/>
              </a:spcBef>
              <a:buClr>
                <a:schemeClr val="bg1">
                  <a:lumMod val="50000"/>
                </a:schemeClr>
              </a:buClr>
              <a:defRPr sz="1800">
                <a:solidFill>
                  <a:schemeClr val="tx2"/>
                </a:solidFill>
              </a:defRPr>
            </a:lvl2pPr>
            <a:lvl3pPr>
              <a:lnSpc>
                <a:spcPct val="100000"/>
              </a:lnSpc>
              <a:spcBef>
                <a:spcPts val="600"/>
              </a:spcBef>
              <a:buClr>
                <a:schemeClr val="bg1">
                  <a:lumMod val="50000"/>
                </a:schemeClr>
              </a:buClr>
              <a:defRPr sz="1800">
                <a:solidFill>
                  <a:schemeClr val="tx2"/>
                </a:solidFill>
              </a:defRPr>
            </a:lvl3pPr>
            <a:lvl4pPr>
              <a:lnSpc>
                <a:spcPct val="100000"/>
              </a:lnSpc>
              <a:spcBef>
                <a:spcPts val="600"/>
              </a:spcBef>
              <a:buClr>
                <a:schemeClr val="bg1">
                  <a:lumMod val="50000"/>
                </a:schemeClr>
              </a:buClr>
              <a:defRPr sz="1800">
                <a:solidFill>
                  <a:schemeClr val="tx2"/>
                </a:solidFill>
              </a:defRPr>
            </a:lvl4pPr>
            <a:lvl5pPr>
              <a:lnSpc>
                <a:spcPct val="100000"/>
              </a:lnSpc>
              <a:spcBef>
                <a:spcPts val="600"/>
              </a:spcBef>
              <a:buClr>
                <a:schemeClr val="bg1">
                  <a:lumMod val="50000"/>
                </a:schemeClr>
              </a:buClr>
              <a:defRPr sz="180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08/05/2024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a16="http://schemas.microsoft.com/office/drawing/2014/main" id="{A5EF6E06-1E31-4D29-80D8-1A734B231810}"/>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1933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C7A39C64-09F5-4EDF-B203-730A1BC0B4BB}"/>
              </a:ext>
            </a:extLst>
          </p:cNvPr>
          <p:cNvSpPr/>
          <p:nvPr userDrawn="1"/>
        </p:nvSpPr>
        <p:spPr>
          <a:xfrm>
            <a:off x="0" y="0"/>
            <a:ext cx="12192000" cy="35661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66160"/>
            <a:ext cx="12192000" cy="32918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8127212" cy="554400"/>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a16="http://schemas.microsoft.com/office/drawing/2014/main" id="{3F720B3A-B1A7-4004-BD9A-BB135B2B9AE9}"/>
              </a:ext>
            </a:extLst>
          </p:cNvPr>
          <p:cNvSpPr>
            <a:spLocks noGrp="1"/>
          </p:cNvSpPr>
          <p:nvPr>
            <p:ph type="body" idx="1" hasCustomPrompt="1"/>
          </p:nvPr>
        </p:nvSpPr>
        <p:spPr>
          <a:xfrm>
            <a:off x="836614"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2" name="Text Placeholder 11">
            <a:extLst>
              <a:ext uri="{FF2B5EF4-FFF2-40B4-BE49-F238E27FC236}">
                <a16:creationId xmlns:a16="http://schemas.microsoft.com/office/drawing/2014/main" id="{122364AD-425B-49F5-828E-637D0183693D}"/>
              </a:ext>
            </a:extLst>
          </p:cNvPr>
          <p:cNvSpPr>
            <a:spLocks noGrp="1"/>
          </p:cNvSpPr>
          <p:nvPr>
            <p:ph type="body" sz="quarter" idx="14"/>
          </p:nvPr>
        </p:nvSpPr>
        <p:spPr>
          <a:xfrm>
            <a:off x="836614"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3" name="Text Placeholder 2">
            <a:extLst>
              <a:ext uri="{FF2B5EF4-FFF2-40B4-BE49-F238E27FC236}">
                <a16:creationId xmlns:a16="http://schemas.microsoft.com/office/drawing/2014/main" id="{1A086FCF-DB15-4696-80F9-5F48426CE837}"/>
              </a:ext>
            </a:extLst>
          </p:cNvPr>
          <p:cNvSpPr>
            <a:spLocks noGrp="1"/>
          </p:cNvSpPr>
          <p:nvPr>
            <p:ph type="body" idx="37" hasCustomPrompt="1"/>
          </p:nvPr>
        </p:nvSpPr>
        <p:spPr>
          <a:xfrm>
            <a:off x="3623390"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4" name="Text Placeholder 11">
            <a:extLst>
              <a:ext uri="{FF2B5EF4-FFF2-40B4-BE49-F238E27FC236}">
                <a16:creationId xmlns:a16="http://schemas.microsoft.com/office/drawing/2014/main" id="{6DC38AB5-30F7-45B7-9FD0-AFBD09BA11DD}"/>
              </a:ext>
            </a:extLst>
          </p:cNvPr>
          <p:cNvSpPr>
            <a:spLocks noGrp="1"/>
          </p:cNvSpPr>
          <p:nvPr>
            <p:ph type="body" sz="quarter" idx="38"/>
          </p:nvPr>
        </p:nvSpPr>
        <p:spPr>
          <a:xfrm>
            <a:off x="3623390"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20">
            <a:extLst>
              <a:ext uri="{FF2B5EF4-FFF2-40B4-BE49-F238E27FC236}">
                <a16:creationId xmlns:a16="http://schemas.microsoft.com/office/drawing/2014/main" id="{6D9E3969-277E-442F-A61A-B5F910626BF2}"/>
              </a:ext>
            </a:extLst>
          </p:cNvPr>
          <p:cNvSpPr>
            <a:spLocks noGrp="1"/>
          </p:cNvSpPr>
          <p:nvPr>
            <p:ph type="pic" sz="quarter" idx="48"/>
          </p:nvPr>
        </p:nvSpPr>
        <p:spPr>
          <a:xfrm>
            <a:off x="839788"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2" name="Picture Placeholder 20">
            <a:extLst>
              <a:ext uri="{FF2B5EF4-FFF2-40B4-BE49-F238E27FC236}">
                <a16:creationId xmlns:a16="http://schemas.microsoft.com/office/drawing/2014/main" id="{604A078C-C27C-43BF-AD80-27BC78DCBCCB}"/>
              </a:ext>
            </a:extLst>
          </p:cNvPr>
          <p:cNvSpPr>
            <a:spLocks noGrp="1"/>
          </p:cNvSpPr>
          <p:nvPr>
            <p:ph type="pic" sz="quarter" idx="49"/>
          </p:nvPr>
        </p:nvSpPr>
        <p:spPr>
          <a:xfrm>
            <a:off x="3625506"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3" name="Picture Placeholder 20">
            <a:extLst>
              <a:ext uri="{FF2B5EF4-FFF2-40B4-BE49-F238E27FC236}">
                <a16:creationId xmlns:a16="http://schemas.microsoft.com/office/drawing/2014/main" id="{3790D791-9C4C-4EAC-8EC6-2B8F7529A0A0}"/>
              </a:ext>
            </a:extLst>
          </p:cNvPr>
          <p:cNvSpPr>
            <a:spLocks noGrp="1"/>
          </p:cNvSpPr>
          <p:nvPr>
            <p:ph type="pic" sz="quarter" idx="50"/>
          </p:nvPr>
        </p:nvSpPr>
        <p:spPr>
          <a:xfrm>
            <a:off x="6411224"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4" name="Picture Placeholder 20">
            <a:extLst>
              <a:ext uri="{FF2B5EF4-FFF2-40B4-BE49-F238E27FC236}">
                <a16:creationId xmlns:a16="http://schemas.microsoft.com/office/drawing/2014/main" id="{04DD07A0-DC68-453E-B928-953969C06860}"/>
              </a:ext>
            </a:extLst>
          </p:cNvPr>
          <p:cNvSpPr>
            <a:spLocks noGrp="1"/>
          </p:cNvSpPr>
          <p:nvPr>
            <p:ph type="pic" sz="quarter" idx="51"/>
          </p:nvPr>
        </p:nvSpPr>
        <p:spPr>
          <a:xfrm>
            <a:off x="9196942"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0EE565DC-46C2-4F46-AFCF-D7D77AF99B04}"/>
              </a:ext>
            </a:extLst>
          </p:cNvPr>
          <p:cNvSpPr>
            <a:spLocks noGrp="1"/>
          </p:cNvSpPr>
          <p:nvPr>
            <p:ph type="pic" sz="quarter" idx="52"/>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5645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D808BB97-79BE-43F2-AD10-528EEFEE61AB}"/>
              </a:ext>
            </a:extLst>
          </p:cNvPr>
          <p:cNvSpPr/>
          <p:nvPr userDrawn="1"/>
        </p:nvSpPr>
        <p:spPr>
          <a:xfrm>
            <a:off x="0" y="0"/>
            <a:ext cx="12192000" cy="37947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94760"/>
            <a:ext cx="12192000" cy="30632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41248" y="805472"/>
            <a:ext cx="8127212"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7">
            <a:extLst>
              <a:ext uri="{FF2B5EF4-FFF2-40B4-BE49-F238E27FC236}">
                <a16:creationId xmlns:a16="http://schemas.microsoft.com/office/drawing/2014/main" id="{FB10DA4B-80F1-44A9-8C5F-93B634E0D0F8}"/>
              </a:ext>
            </a:extLst>
          </p:cNvPr>
          <p:cNvSpPr/>
          <p:nvPr userDrawn="1"/>
        </p:nvSpPr>
        <p:spPr>
          <a:xfrm>
            <a:off x="839788" y="2174510"/>
            <a:ext cx="4946904" cy="4096512"/>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Picture Placeholder 20">
            <a:extLst>
              <a:ext uri="{FF2B5EF4-FFF2-40B4-BE49-F238E27FC236}">
                <a16:creationId xmlns:a16="http://schemas.microsoft.com/office/drawing/2014/main" id="{9F34831C-234C-4CF5-969E-2D5618BDBB33}"/>
              </a:ext>
            </a:extLst>
          </p:cNvPr>
          <p:cNvSpPr>
            <a:spLocks noGrp="1"/>
          </p:cNvSpPr>
          <p:nvPr>
            <p:ph type="pic" sz="quarter" idx="50"/>
          </p:nvPr>
        </p:nvSpPr>
        <p:spPr>
          <a:xfrm>
            <a:off x="6411224"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21" name="Picture Placeholder 20">
            <a:extLst>
              <a:ext uri="{FF2B5EF4-FFF2-40B4-BE49-F238E27FC236}">
                <a16:creationId xmlns:a16="http://schemas.microsoft.com/office/drawing/2014/main" id="{0F7D067F-9653-4BC2-A7E9-BE894EC5E2F6}"/>
              </a:ext>
            </a:extLst>
          </p:cNvPr>
          <p:cNvSpPr>
            <a:spLocks noGrp="1"/>
          </p:cNvSpPr>
          <p:nvPr>
            <p:ph type="pic" sz="quarter" idx="51"/>
          </p:nvPr>
        </p:nvSpPr>
        <p:spPr>
          <a:xfrm>
            <a:off x="9196942"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11" name="Picture Placeholder 10">
            <a:extLst>
              <a:ext uri="{FF2B5EF4-FFF2-40B4-BE49-F238E27FC236}">
                <a16:creationId xmlns:a16="http://schemas.microsoft.com/office/drawing/2014/main" id="{E3C97C3B-5FB4-4D00-93DA-BCD15F899061}"/>
              </a:ext>
            </a:extLst>
          </p:cNvPr>
          <p:cNvSpPr>
            <a:spLocks noGrp="1"/>
          </p:cNvSpPr>
          <p:nvPr>
            <p:ph type="pic" sz="quarter" idx="52"/>
          </p:nvPr>
        </p:nvSpPr>
        <p:spPr>
          <a:xfrm>
            <a:off x="976313" y="2359025"/>
            <a:ext cx="4648200" cy="2873375"/>
          </a:xfrm>
          <a:ln w="25400">
            <a:solidFill>
              <a:schemeClr val="tx2"/>
            </a:solidFill>
          </a:ln>
        </p:spPr>
        <p:txBody>
          <a:bodyPr rtlCol="0" anchor="ctr" anchorCtr="0">
            <a:normAutofit/>
          </a:bodyPr>
          <a:lstStyle>
            <a:lvl1pPr marL="0" indent="0" algn="ctr">
              <a:buNone/>
              <a:defRPr sz="1400">
                <a:solidFill>
                  <a:schemeClr val="tx2"/>
                </a:solidFill>
              </a:defRPr>
            </a:lvl1pPr>
          </a:lstStyle>
          <a:p>
            <a:pPr rtl="0"/>
            <a:r>
              <a:rPr lang="en-US" noProof="0"/>
              <a:t>Click icon to add picture</a:t>
            </a:r>
            <a:endParaRPr lang="en-GB" noProof="0" dirty="0"/>
          </a:p>
        </p:txBody>
      </p:sp>
      <p:sp>
        <p:nvSpPr>
          <p:cNvPr id="23" name="Picture Placeholder 11">
            <a:extLst>
              <a:ext uri="{FF2B5EF4-FFF2-40B4-BE49-F238E27FC236}">
                <a16:creationId xmlns:a16="http://schemas.microsoft.com/office/drawing/2014/main" id="{7EF3BAF8-222C-4E67-B4CF-081E9C0720A7}"/>
              </a:ext>
            </a:extLst>
          </p:cNvPr>
          <p:cNvSpPr>
            <a:spLocks noGrp="1"/>
          </p:cNvSpPr>
          <p:nvPr>
            <p:ph type="pic" sz="quarter" idx="53"/>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153030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16CD9829-C7D8-4164-BF7D-FD4B38C747F5}"/>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3467100" y="5349048"/>
            <a:ext cx="5257800" cy="552848"/>
          </a:xfrm>
        </p:spPr>
        <p:txBody>
          <a:bodyPr lIns="0" tIns="0" rIns="0" bIns="0" rtlCol="0" anchor="b" anchorCtr="0"/>
          <a:lstStyle>
            <a:lvl1pPr algn="ctr">
              <a:defRPr/>
            </a:lvl1pPr>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4902600" y="868645"/>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7898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Rectangle 19">
            <a:extLst>
              <a:ext uri="{FF2B5EF4-FFF2-40B4-BE49-F238E27FC236}">
                <a16:creationId xmlns:a16="http://schemas.microsoft.com/office/drawing/2014/main" id="{2F7D7942-83AE-46FF-83B1-84835F486286}"/>
              </a:ext>
            </a:extLst>
          </p:cNvPr>
          <p:cNvSpPr/>
          <p:nvPr userDrawn="1"/>
        </p:nvSpPr>
        <p:spPr>
          <a:xfrm>
            <a:off x="0" y="0"/>
            <a:ext cx="12192000" cy="317296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72968"/>
            <a:ext cx="12192000" cy="368503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599790"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6613"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3"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4637302"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4637302"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8128799" cy="1234205"/>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04C738A8-00FA-480E-9730-8625B9F8CF66}"/>
              </a:ext>
            </a:extLst>
          </p:cNvPr>
          <p:cNvSpPr>
            <a:spLocks noGrp="1"/>
          </p:cNvSpPr>
          <p:nvPr>
            <p:ph type="body" idx="48" hasCustomPrompt="1"/>
          </p:nvPr>
        </p:nvSpPr>
        <p:spPr>
          <a:xfrm>
            <a:off x="8437990"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A7347BFF-8FB8-4EF0-81EE-3A9E7C6F236F}"/>
              </a:ext>
            </a:extLst>
          </p:cNvPr>
          <p:cNvSpPr>
            <a:spLocks noGrp="1"/>
          </p:cNvSpPr>
          <p:nvPr>
            <p:ph type="body" sz="quarter" idx="49"/>
          </p:nvPr>
        </p:nvSpPr>
        <p:spPr>
          <a:xfrm>
            <a:off x="8437990"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11">
            <a:extLst>
              <a:ext uri="{FF2B5EF4-FFF2-40B4-BE49-F238E27FC236}">
                <a16:creationId xmlns:a16="http://schemas.microsoft.com/office/drawing/2014/main" id="{7555D5F3-897A-4180-AC97-B866E5BBB2EF}"/>
              </a:ext>
            </a:extLst>
          </p:cNvPr>
          <p:cNvSpPr>
            <a:spLocks noGrp="1"/>
          </p:cNvSpPr>
          <p:nvPr>
            <p:ph type="pic" sz="quarter" idx="50"/>
          </p:nvPr>
        </p:nvSpPr>
        <p:spPr>
          <a:xfrm>
            <a:off x="9441997"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4199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23980BA4-A23A-4C88-B574-5C1C7E0F1D99}"/>
              </a:ext>
            </a:extLst>
          </p:cNvPr>
          <p:cNvSpPr/>
          <p:nvPr userDrawn="1"/>
        </p:nvSpPr>
        <p:spPr>
          <a:xfrm>
            <a:off x="-1587"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03320"/>
            <a:ext cx="12192000" cy="31546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680246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718924"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718924"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6498182"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6498182"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0" name="Text Placeholder 2">
            <a:extLst>
              <a:ext uri="{FF2B5EF4-FFF2-40B4-BE49-F238E27FC236}">
                <a16:creationId xmlns:a16="http://schemas.microsoft.com/office/drawing/2014/main" id="{9E693E7E-08CF-4C07-BFC7-C34D6269EFD9}"/>
              </a:ext>
            </a:extLst>
          </p:cNvPr>
          <p:cNvSpPr>
            <a:spLocks noGrp="1"/>
          </p:cNvSpPr>
          <p:nvPr>
            <p:ph type="body" idx="48" hasCustomPrompt="1"/>
          </p:nvPr>
        </p:nvSpPr>
        <p:spPr>
          <a:xfrm>
            <a:off x="1555148"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£12,345</a:t>
            </a:r>
          </a:p>
        </p:txBody>
      </p:sp>
      <p:sp>
        <p:nvSpPr>
          <p:cNvPr id="21" name="Text Placeholder 2">
            <a:extLst>
              <a:ext uri="{FF2B5EF4-FFF2-40B4-BE49-F238E27FC236}">
                <a16:creationId xmlns:a16="http://schemas.microsoft.com/office/drawing/2014/main" id="{9D213FF3-2ADF-437D-9C3A-5C5821DBAF4E}"/>
              </a:ext>
            </a:extLst>
          </p:cNvPr>
          <p:cNvSpPr>
            <a:spLocks noGrp="1"/>
          </p:cNvSpPr>
          <p:nvPr>
            <p:ph type="body" idx="49" hasCustomPrompt="1"/>
          </p:nvPr>
        </p:nvSpPr>
        <p:spPr>
          <a:xfrm>
            <a:off x="6334406"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£6,789</a:t>
            </a:r>
          </a:p>
        </p:txBody>
      </p:sp>
      <p:sp>
        <p:nvSpPr>
          <p:cNvPr id="23" name="Picture Placeholder 11">
            <a:extLst>
              <a:ext uri="{FF2B5EF4-FFF2-40B4-BE49-F238E27FC236}">
                <a16:creationId xmlns:a16="http://schemas.microsoft.com/office/drawing/2014/main" id="{E7019E9C-AA4E-4592-97BE-BF366FFA1A72}"/>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2050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938F4135-A9EE-4D29-A8AB-5DEB57ABC181}"/>
              </a:ext>
            </a:extLst>
          </p:cNvPr>
          <p:cNvSpPr/>
          <p:nvPr userDrawn="1"/>
        </p:nvSpPr>
        <p:spPr>
          <a:xfrm>
            <a:off x="-1587"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690968"/>
            <a:ext cx="12192000" cy="3167031"/>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08143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58723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587236" y="5235475"/>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AA62DB99-23AA-4B84-915B-58A12122905A}"/>
              </a:ext>
            </a:extLst>
          </p:cNvPr>
          <p:cNvSpPr/>
          <p:nvPr userDrawn="1"/>
        </p:nvSpPr>
        <p:spPr>
          <a:xfrm>
            <a:off x="1969178" y="2806082"/>
            <a:ext cx="1847088" cy="18470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Oval 30">
            <a:extLst>
              <a:ext uri="{FF2B5EF4-FFF2-40B4-BE49-F238E27FC236}">
                <a16:creationId xmlns:a16="http://schemas.microsoft.com/office/drawing/2014/main" id="{87C4674D-D19C-4346-8AB3-EEC70C5BA12B}"/>
              </a:ext>
            </a:extLst>
          </p:cNvPr>
          <p:cNvSpPr/>
          <p:nvPr userDrawn="1"/>
        </p:nvSpPr>
        <p:spPr>
          <a:xfrm>
            <a:off x="4730062" y="2358026"/>
            <a:ext cx="2295144" cy="229514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Oval 31">
            <a:extLst>
              <a:ext uri="{FF2B5EF4-FFF2-40B4-BE49-F238E27FC236}">
                <a16:creationId xmlns:a16="http://schemas.microsoft.com/office/drawing/2014/main" id="{232287E6-00FD-4CA9-879A-D113874BCAF3}"/>
              </a:ext>
            </a:extLst>
          </p:cNvPr>
          <p:cNvSpPr/>
          <p:nvPr userDrawn="1"/>
        </p:nvSpPr>
        <p:spPr>
          <a:xfrm>
            <a:off x="7613594" y="2037986"/>
            <a:ext cx="2615184" cy="261518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Text Placeholder 2">
            <a:extLst>
              <a:ext uri="{FF2B5EF4-FFF2-40B4-BE49-F238E27FC236}">
                <a16:creationId xmlns:a16="http://schemas.microsoft.com/office/drawing/2014/main" id="{24B6C5DB-65E0-4261-A490-0CEBD77B8A6C}"/>
              </a:ext>
            </a:extLst>
          </p:cNvPr>
          <p:cNvSpPr>
            <a:spLocks noGrp="1"/>
          </p:cNvSpPr>
          <p:nvPr>
            <p:ph type="body" idx="48" hasCustomPrompt="1"/>
          </p:nvPr>
        </p:nvSpPr>
        <p:spPr>
          <a:xfrm>
            <a:off x="2022734" y="3082272"/>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£25</a:t>
            </a:r>
          </a:p>
        </p:txBody>
      </p:sp>
      <p:sp>
        <p:nvSpPr>
          <p:cNvPr id="34" name="Text Placeholder 2">
            <a:extLst>
              <a:ext uri="{FF2B5EF4-FFF2-40B4-BE49-F238E27FC236}">
                <a16:creationId xmlns:a16="http://schemas.microsoft.com/office/drawing/2014/main" id="{86AFF07C-4D15-4A29-B939-C47256023C91}"/>
              </a:ext>
            </a:extLst>
          </p:cNvPr>
          <p:cNvSpPr>
            <a:spLocks noGrp="1"/>
          </p:cNvSpPr>
          <p:nvPr>
            <p:ph type="body" idx="49" hasCustomPrompt="1"/>
          </p:nvPr>
        </p:nvSpPr>
        <p:spPr>
          <a:xfrm>
            <a:off x="2022734" y="4075184"/>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5" name="Text Placeholder 2">
            <a:extLst>
              <a:ext uri="{FF2B5EF4-FFF2-40B4-BE49-F238E27FC236}">
                <a16:creationId xmlns:a16="http://schemas.microsoft.com/office/drawing/2014/main" id="{2C71864B-9476-4445-B961-A4480119AB3B}"/>
              </a:ext>
            </a:extLst>
          </p:cNvPr>
          <p:cNvSpPr>
            <a:spLocks noGrp="1"/>
          </p:cNvSpPr>
          <p:nvPr>
            <p:ph type="body" idx="50" hasCustomPrompt="1"/>
          </p:nvPr>
        </p:nvSpPr>
        <p:spPr>
          <a:xfrm>
            <a:off x="5007646" y="2886747"/>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£50</a:t>
            </a:r>
          </a:p>
        </p:txBody>
      </p:sp>
      <p:sp>
        <p:nvSpPr>
          <p:cNvPr id="36" name="Text Placeholder 2">
            <a:extLst>
              <a:ext uri="{FF2B5EF4-FFF2-40B4-BE49-F238E27FC236}">
                <a16:creationId xmlns:a16="http://schemas.microsoft.com/office/drawing/2014/main" id="{B2AAA459-A7E1-451E-BABB-0C87139B389F}"/>
              </a:ext>
            </a:extLst>
          </p:cNvPr>
          <p:cNvSpPr>
            <a:spLocks noGrp="1"/>
          </p:cNvSpPr>
          <p:nvPr>
            <p:ph type="body" idx="51" hasCustomPrompt="1"/>
          </p:nvPr>
        </p:nvSpPr>
        <p:spPr>
          <a:xfrm>
            <a:off x="5007646" y="387965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7" name="Text Placeholder 2">
            <a:extLst>
              <a:ext uri="{FF2B5EF4-FFF2-40B4-BE49-F238E27FC236}">
                <a16:creationId xmlns:a16="http://schemas.microsoft.com/office/drawing/2014/main" id="{DF679BEC-0CFD-449F-B3E0-BB712F00052B}"/>
              </a:ext>
            </a:extLst>
          </p:cNvPr>
          <p:cNvSpPr>
            <a:spLocks noGrp="1"/>
          </p:cNvSpPr>
          <p:nvPr>
            <p:ph type="body" idx="52" hasCustomPrompt="1"/>
          </p:nvPr>
        </p:nvSpPr>
        <p:spPr>
          <a:xfrm>
            <a:off x="7761966" y="2723457"/>
            <a:ext cx="2295144"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£100</a:t>
            </a:r>
          </a:p>
        </p:txBody>
      </p:sp>
      <p:sp>
        <p:nvSpPr>
          <p:cNvPr id="38" name="Text Placeholder 2">
            <a:extLst>
              <a:ext uri="{FF2B5EF4-FFF2-40B4-BE49-F238E27FC236}">
                <a16:creationId xmlns:a16="http://schemas.microsoft.com/office/drawing/2014/main" id="{65220FFF-D7A7-4DFC-97E2-8D717A6B97FF}"/>
              </a:ext>
            </a:extLst>
          </p:cNvPr>
          <p:cNvSpPr>
            <a:spLocks noGrp="1"/>
          </p:cNvSpPr>
          <p:nvPr>
            <p:ph type="body" idx="53" hasCustomPrompt="1"/>
          </p:nvPr>
        </p:nvSpPr>
        <p:spPr>
          <a:xfrm>
            <a:off x="8038166" y="371636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9" name="Text Placeholder 2">
            <a:extLst>
              <a:ext uri="{FF2B5EF4-FFF2-40B4-BE49-F238E27FC236}">
                <a16:creationId xmlns:a16="http://schemas.microsoft.com/office/drawing/2014/main" id="{33C0B4F4-FAB3-45B3-A57B-B8A00F765A8C}"/>
              </a:ext>
            </a:extLst>
          </p:cNvPr>
          <p:cNvSpPr>
            <a:spLocks noGrp="1"/>
          </p:cNvSpPr>
          <p:nvPr>
            <p:ph type="body" idx="54" hasCustomPrompt="1"/>
          </p:nvPr>
        </p:nvSpPr>
        <p:spPr>
          <a:xfrm>
            <a:off x="4587884"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0" name="Text Placeholder 11">
            <a:extLst>
              <a:ext uri="{FF2B5EF4-FFF2-40B4-BE49-F238E27FC236}">
                <a16:creationId xmlns:a16="http://schemas.microsoft.com/office/drawing/2014/main" id="{2710ED40-A455-4EEF-AAD2-1479EE311ABC}"/>
              </a:ext>
            </a:extLst>
          </p:cNvPr>
          <p:cNvSpPr>
            <a:spLocks noGrp="1"/>
          </p:cNvSpPr>
          <p:nvPr>
            <p:ph type="body" sz="quarter" idx="55"/>
          </p:nvPr>
        </p:nvSpPr>
        <p:spPr>
          <a:xfrm>
            <a:off x="4587884" y="5240927"/>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5" name="Text Placeholder 2">
            <a:extLst>
              <a:ext uri="{FF2B5EF4-FFF2-40B4-BE49-F238E27FC236}">
                <a16:creationId xmlns:a16="http://schemas.microsoft.com/office/drawing/2014/main" id="{A9FC0BF2-FC28-43C1-864A-CAB49C8381A2}"/>
              </a:ext>
            </a:extLst>
          </p:cNvPr>
          <p:cNvSpPr>
            <a:spLocks noGrp="1"/>
          </p:cNvSpPr>
          <p:nvPr>
            <p:ph type="body" idx="56" hasCustomPrompt="1"/>
          </p:nvPr>
        </p:nvSpPr>
        <p:spPr>
          <a:xfrm>
            <a:off x="765488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6" name="Text Placeholder 11">
            <a:extLst>
              <a:ext uri="{FF2B5EF4-FFF2-40B4-BE49-F238E27FC236}">
                <a16:creationId xmlns:a16="http://schemas.microsoft.com/office/drawing/2014/main" id="{F4793ACF-6372-4346-9E08-F9E4D2584763}"/>
              </a:ext>
            </a:extLst>
          </p:cNvPr>
          <p:cNvSpPr>
            <a:spLocks noGrp="1"/>
          </p:cNvSpPr>
          <p:nvPr>
            <p:ph type="body" sz="quarter" idx="57"/>
          </p:nvPr>
        </p:nvSpPr>
        <p:spPr>
          <a:xfrm>
            <a:off x="7654886" y="5231802"/>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6" name="Picture Placeholder 11">
            <a:extLst>
              <a:ext uri="{FF2B5EF4-FFF2-40B4-BE49-F238E27FC236}">
                <a16:creationId xmlns:a16="http://schemas.microsoft.com/office/drawing/2014/main" id="{F3FD923B-7063-49D8-8286-0F8424648970}"/>
              </a:ext>
            </a:extLst>
          </p:cNvPr>
          <p:cNvSpPr>
            <a:spLocks noGrp="1"/>
          </p:cNvSpPr>
          <p:nvPr>
            <p:ph type="pic" sz="quarter" idx="58"/>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0776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72DA9D50-F092-4CE4-833F-A116EB21A237}"/>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990088"/>
            <a:ext cx="12192000" cy="386791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3340707"/>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2" y="3773923"/>
            <a:ext cx="5259387"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5" name="Text Placeholder 2">
            <a:extLst>
              <a:ext uri="{FF2B5EF4-FFF2-40B4-BE49-F238E27FC236}">
                <a16:creationId xmlns:a16="http://schemas.microsoft.com/office/drawing/2014/main" id="{E3E44B3E-B67E-47BB-9B17-495800CC539C}"/>
              </a:ext>
            </a:extLst>
          </p:cNvPr>
          <p:cNvSpPr>
            <a:spLocks noGrp="1"/>
          </p:cNvSpPr>
          <p:nvPr>
            <p:ph type="body" idx="48" hasCustomPrompt="1"/>
          </p:nvPr>
        </p:nvSpPr>
        <p:spPr>
          <a:xfrm>
            <a:off x="6682936" y="3353508"/>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3E6654E2-1600-436C-996F-AB13D779B069}"/>
              </a:ext>
            </a:extLst>
          </p:cNvPr>
          <p:cNvSpPr>
            <a:spLocks noGrp="1"/>
          </p:cNvSpPr>
          <p:nvPr>
            <p:ph type="body" sz="quarter" idx="49"/>
          </p:nvPr>
        </p:nvSpPr>
        <p:spPr>
          <a:xfrm>
            <a:off x="6466097" y="3786724"/>
            <a:ext cx="5068178"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Picture Placeholder 11">
            <a:extLst>
              <a:ext uri="{FF2B5EF4-FFF2-40B4-BE49-F238E27FC236}">
                <a16:creationId xmlns:a16="http://schemas.microsoft.com/office/drawing/2014/main" id="{11B1F208-6C15-4A3F-B7B4-388A18DC2B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02558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CCE7ADE7-21F0-4422-AD3C-0A7865E4FAB1}"/>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Rectangle 31">
            <a:extLst>
              <a:ext uri="{FF2B5EF4-FFF2-40B4-BE49-F238E27FC236}">
                <a16:creationId xmlns:a16="http://schemas.microsoft.com/office/drawing/2014/main" id="{06F00F53-9697-4331-BE9F-B94FA62B0402}"/>
              </a:ext>
            </a:extLst>
          </p:cNvPr>
          <p:cNvSpPr/>
          <p:nvPr userDrawn="1"/>
        </p:nvSpPr>
        <p:spPr>
          <a:xfrm>
            <a:off x="0" y="1528174"/>
            <a:ext cx="12192000" cy="53298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7430939"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8965413" y="1975905"/>
            <a:ext cx="2386584" cy="484632"/>
          </a:xfrm>
          <a:prstGeom prst="roundRect">
            <a:avLst/>
          </a:prstGeom>
          <a:noFill/>
          <a:ln>
            <a:noFill/>
          </a:ln>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4" name="Picture Placeholder 11" descr="Competitors’ logos quadrant">
            <a:extLst>
              <a:ext uri="{FF2B5EF4-FFF2-40B4-BE49-F238E27FC236}">
                <a16:creationId xmlns:a16="http://schemas.microsoft.com/office/drawing/2014/main" id="{B02B30B1-85C9-4BFB-89EF-F61F699F9CB9}"/>
              </a:ext>
            </a:extLst>
          </p:cNvPr>
          <p:cNvSpPr>
            <a:spLocks noGrp="1"/>
          </p:cNvSpPr>
          <p:nvPr>
            <p:ph type="pic" sz="quarter" idx="39" hasCustomPrompt="1"/>
          </p:nvPr>
        </p:nvSpPr>
        <p:spPr>
          <a:xfrm>
            <a:off x="3479892" y="250360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a16="http://schemas.microsoft.com/office/drawing/2014/main" id="{BB248D0D-569D-4CE5-B4A5-1CB766D4BC25}"/>
              </a:ext>
            </a:extLst>
          </p:cNvPr>
          <p:cNvSpPr>
            <a:spLocks noGrp="1"/>
          </p:cNvSpPr>
          <p:nvPr>
            <p:ph type="pic" sz="quarter" idx="40" hasCustomPrompt="1"/>
          </p:nvPr>
        </p:nvSpPr>
        <p:spPr>
          <a:xfrm>
            <a:off x="1341365" y="2069258"/>
            <a:ext cx="1655064"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a16="http://schemas.microsoft.com/office/drawing/2014/main" id="{63441834-C0B7-467E-BB8A-077BFB4CC64D}"/>
              </a:ext>
            </a:extLst>
          </p:cNvPr>
          <p:cNvSpPr>
            <a:spLocks noGrp="1"/>
          </p:cNvSpPr>
          <p:nvPr>
            <p:ph type="pic" sz="quarter" idx="41" hasCustomPrompt="1"/>
          </p:nvPr>
        </p:nvSpPr>
        <p:spPr>
          <a:xfrm>
            <a:off x="2209800" y="4684388"/>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a16="http://schemas.microsoft.com/office/drawing/2014/main" id="{4845EF5C-F9AE-4C81-B40A-0EF51B853911}"/>
              </a:ext>
            </a:extLst>
          </p:cNvPr>
          <p:cNvSpPr>
            <a:spLocks noGrp="1"/>
          </p:cNvSpPr>
          <p:nvPr>
            <p:ph type="pic" sz="quarter" idx="42" hasCustomPrompt="1"/>
          </p:nvPr>
        </p:nvSpPr>
        <p:spPr>
          <a:xfrm>
            <a:off x="6654710" y="259486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a16="http://schemas.microsoft.com/office/drawing/2014/main" id="{75396269-14C7-4297-BE40-EB61A04CF4C8}"/>
              </a:ext>
            </a:extLst>
          </p:cNvPr>
          <p:cNvSpPr>
            <a:spLocks noGrp="1"/>
          </p:cNvSpPr>
          <p:nvPr>
            <p:ph type="pic" sz="quarter" idx="43" hasCustomPrompt="1"/>
          </p:nvPr>
        </p:nvSpPr>
        <p:spPr>
          <a:xfrm>
            <a:off x="6455537" y="485370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a16="http://schemas.microsoft.com/office/drawing/2014/main" id="{A9EC32D0-3CC5-4D03-90E1-35DD544F353D}"/>
              </a:ext>
            </a:extLst>
          </p:cNvPr>
          <p:cNvSpPr>
            <a:spLocks noGrp="1"/>
          </p:cNvSpPr>
          <p:nvPr>
            <p:ph type="pic" sz="quarter" idx="44" hasCustomPrompt="1"/>
          </p:nvPr>
        </p:nvSpPr>
        <p:spPr>
          <a:xfrm>
            <a:off x="8965413" y="412194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a16="http://schemas.microsoft.com/office/drawing/2014/main" id="{C9793465-C4F7-40FC-AEF8-5F868E36ECA3}"/>
              </a:ext>
            </a:extLst>
          </p:cNvPr>
          <p:cNvSpPr>
            <a:spLocks noGrp="1"/>
          </p:cNvSpPr>
          <p:nvPr>
            <p:ph type="body" sz="quarter" idx="46" hasCustomPrompt="1"/>
          </p:nvPr>
        </p:nvSpPr>
        <p:spPr>
          <a:xfrm>
            <a:off x="788628" y="3574970"/>
            <a:ext cx="2741612" cy="248888"/>
          </a:xfrm>
        </p:spPr>
        <p:txBody>
          <a:bodyPr rtlCol="0">
            <a:noAutofit/>
          </a:bodyPr>
          <a:lstStyle>
            <a:lvl1pPr marL="0" indent="0">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expensive</a:t>
            </a:r>
          </a:p>
        </p:txBody>
      </p:sp>
      <p:sp>
        <p:nvSpPr>
          <p:cNvPr id="24" name="Text Placeholder 7">
            <a:extLst>
              <a:ext uri="{FF2B5EF4-FFF2-40B4-BE49-F238E27FC236}">
                <a16:creationId xmlns:a16="http://schemas.microsoft.com/office/drawing/2014/main" id="{9E34E738-15BA-4311-BA02-5FDA3723F49F}"/>
              </a:ext>
            </a:extLst>
          </p:cNvPr>
          <p:cNvSpPr>
            <a:spLocks noGrp="1"/>
          </p:cNvSpPr>
          <p:nvPr>
            <p:ph type="body" sz="quarter" idx="47" hasCustomPrompt="1"/>
          </p:nvPr>
        </p:nvSpPr>
        <p:spPr>
          <a:xfrm>
            <a:off x="8730592" y="3574970"/>
            <a:ext cx="2741612" cy="248888"/>
          </a:xfrm>
        </p:spPr>
        <p:txBody>
          <a:bodyPr rtlCol="0">
            <a:noAutofit/>
          </a:bodyPr>
          <a:lstStyle>
            <a:lvl1pPr marL="0" indent="0" algn="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expensive</a:t>
            </a:r>
          </a:p>
        </p:txBody>
      </p:sp>
      <p:sp>
        <p:nvSpPr>
          <p:cNvPr id="27" name="Text Placeholder 7">
            <a:extLst>
              <a:ext uri="{FF2B5EF4-FFF2-40B4-BE49-F238E27FC236}">
                <a16:creationId xmlns:a16="http://schemas.microsoft.com/office/drawing/2014/main" id="{43026573-79FA-414F-85CC-BB2AFC84C272}"/>
              </a:ext>
            </a:extLst>
          </p:cNvPr>
          <p:cNvSpPr>
            <a:spLocks noGrp="1"/>
          </p:cNvSpPr>
          <p:nvPr>
            <p:ph type="body" sz="quarter" idx="48" hasCustomPrompt="1"/>
          </p:nvPr>
        </p:nvSpPr>
        <p:spPr>
          <a:xfrm>
            <a:off x="4641450" y="6142762"/>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convenient</a:t>
            </a:r>
          </a:p>
        </p:txBody>
      </p:sp>
      <p:sp>
        <p:nvSpPr>
          <p:cNvPr id="28" name="Text Placeholder 7">
            <a:extLst>
              <a:ext uri="{FF2B5EF4-FFF2-40B4-BE49-F238E27FC236}">
                <a16:creationId xmlns:a16="http://schemas.microsoft.com/office/drawing/2014/main" id="{354AC58C-2EFE-42E3-B1C3-3A3F7161FC04}"/>
              </a:ext>
            </a:extLst>
          </p:cNvPr>
          <p:cNvSpPr>
            <a:spLocks noGrp="1"/>
          </p:cNvSpPr>
          <p:nvPr>
            <p:ph type="body" sz="quarter" idx="49" hasCustomPrompt="1"/>
          </p:nvPr>
        </p:nvSpPr>
        <p:spPr>
          <a:xfrm>
            <a:off x="4641450" y="1764281"/>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convenient</a:t>
            </a:r>
          </a:p>
        </p:txBody>
      </p:sp>
      <p:cxnSp>
        <p:nvCxnSpPr>
          <p:cNvPr id="9" name="Straight Arrow Connector 8">
            <a:extLst>
              <a:ext uri="{FF2B5EF4-FFF2-40B4-BE49-F238E27FC236}">
                <a16:creationId xmlns:a16="http://schemas.microsoft.com/office/drawing/2014/main" id="{E3842B13-E900-4B2B-AB93-A64B64227466}"/>
              </a:ext>
            </a:extLst>
          </p:cNvPr>
          <p:cNvCxnSpPr/>
          <p:nvPr userDrawn="1"/>
        </p:nvCxnSpPr>
        <p:spPr>
          <a:xfrm>
            <a:off x="872933" y="3548268"/>
            <a:ext cx="1047037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F45D1A3-05DF-4B1E-9C02-6D8A69BE2011}"/>
              </a:ext>
            </a:extLst>
          </p:cNvPr>
          <p:cNvCxnSpPr>
            <a:cxnSpLocks/>
          </p:cNvCxnSpPr>
          <p:nvPr userDrawn="1"/>
        </p:nvCxnSpPr>
        <p:spPr>
          <a:xfrm rot="16200000">
            <a:off x="4098036" y="4142692"/>
            <a:ext cx="399592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a16="http://schemas.microsoft.com/office/drawing/2014/main" id="{CC01BAE8-6C4C-4DBC-AFB4-6B3BCF8D07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88288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Rectangle 28">
            <a:extLst>
              <a:ext uri="{FF2B5EF4-FFF2-40B4-BE49-F238E27FC236}">
                <a16:creationId xmlns:a16="http://schemas.microsoft.com/office/drawing/2014/main" id="{AF48E4FA-B29A-4342-834B-094336E65A24}"/>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044952"/>
            <a:ext cx="12192000" cy="381304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949850"/>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053452"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536828"/>
            <a:ext cx="10515600" cy="75062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Rounded Corners 7">
            <a:extLst>
              <a:ext uri="{FF2B5EF4-FFF2-40B4-BE49-F238E27FC236}">
                <a16:creationId xmlns:a16="http://schemas.microsoft.com/office/drawing/2014/main" id="{B8BEE5DC-84EC-43EB-9CD1-9837D8A4F67C}"/>
              </a:ext>
            </a:extLst>
          </p:cNvPr>
          <p:cNvSpPr/>
          <p:nvPr userDrawn="1"/>
        </p:nvSpPr>
        <p:spPr>
          <a:xfrm>
            <a:off x="834925"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Text Placeholder 11">
            <a:extLst>
              <a:ext uri="{FF2B5EF4-FFF2-40B4-BE49-F238E27FC236}">
                <a16:creationId xmlns:a16="http://schemas.microsoft.com/office/drawing/2014/main" id="{3B7E67C7-1C94-4372-81CF-D888A17E9E66}"/>
              </a:ext>
            </a:extLst>
          </p:cNvPr>
          <p:cNvSpPr>
            <a:spLocks noGrp="1"/>
          </p:cNvSpPr>
          <p:nvPr>
            <p:ph type="body" sz="quarter" idx="48"/>
          </p:nvPr>
        </p:nvSpPr>
        <p:spPr>
          <a:xfrm>
            <a:off x="1053452"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8" name="Text Placeholder 2">
            <a:extLst>
              <a:ext uri="{FF2B5EF4-FFF2-40B4-BE49-F238E27FC236}">
                <a16:creationId xmlns:a16="http://schemas.microsoft.com/office/drawing/2014/main" id="{E1FD2E8C-BDB7-4C4A-B56C-7F3091987DAE}"/>
              </a:ext>
            </a:extLst>
          </p:cNvPr>
          <p:cNvSpPr>
            <a:spLocks noGrp="1"/>
          </p:cNvSpPr>
          <p:nvPr>
            <p:ph type="body" idx="49" hasCustomPrompt="1"/>
          </p:nvPr>
        </p:nvSpPr>
        <p:spPr>
          <a:xfrm>
            <a:off x="8431250"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0" name="Text Placeholder 11">
            <a:extLst>
              <a:ext uri="{FF2B5EF4-FFF2-40B4-BE49-F238E27FC236}">
                <a16:creationId xmlns:a16="http://schemas.microsoft.com/office/drawing/2014/main" id="{04038B74-8E2F-43C0-914C-E2BF16883566}"/>
              </a:ext>
            </a:extLst>
          </p:cNvPr>
          <p:cNvSpPr>
            <a:spLocks noGrp="1"/>
          </p:cNvSpPr>
          <p:nvPr>
            <p:ph type="body" sz="quarter" idx="50"/>
          </p:nvPr>
        </p:nvSpPr>
        <p:spPr>
          <a:xfrm>
            <a:off x="8431250"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Rectangle: Rounded Corners 7">
            <a:extLst>
              <a:ext uri="{FF2B5EF4-FFF2-40B4-BE49-F238E27FC236}">
                <a16:creationId xmlns:a16="http://schemas.microsoft.com/office/drawing/2014/main" id="{50BFB1A6-61C6-40D0-A6EC-86ECD5632A5C}"/>
              </a:ext>
            </a:extLst>
          </p:cNvPr>
          <p:cNvSpPr/>
          <p:nvPr userDrawn="1"/>
        </p:nvSpPr>
        <p:spPr>
          <a:xfrm>
            <a:off x="8212723"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Text Placeholder 11">
            <a:extLst>
              <a:ext uri="{FF2B5EF4-FFF2-40B4-BE49-F238E27FC236}">
                <a16:creationId xmlns:a16="http://schemas.microsoft.com/office/drawing/2014/main" id="{AEDB747B-532C-44A9-AD7A-2352A1F089B8}"/>
              </a:ext>
            </a:extLst>
          </p:cNvPr>
          <p:cNvSpPr>
            <a:spLocks noGrp="1"/>
          </p:cNvSpPr>
          <p:nvPr>
            <p:ph type="body" sz="quarter" idx="51"/>
          </p:nvPr>
        </p:nvSpPr>
        <p:spPr>
          <a:xfrm>
            <a:off x="8431250"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42351" y="2431907"/>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42351" y="2780715"/>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7" name="Rectangle: Rounded Corners 7">
            <a:extLst>
              <a:ext uri="{FF2B5EF4-FFF2-40B4-BE49-F238E27FC236}">
                <a16:creationId xmlns:a16="http://schemas.microsoft.com/office/drawing/2014/main" id="{0FC703B8-4AAD-4000-8C02-C257F7016FFF}"/>
              </a:ext>
            </a:extLst>
          </p:cNvPr>
          <p:cNvSpPr/>
          <p:nvPr userDrawn="1"/>
        </p:nvSpPr>
        <p:spPr>
          <a:xfrm>
            <a:off x="4523824"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42351" y="3273318"/>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1">
            <a:extLst>
              <a:ext uri="{FF2B5EF4-FFF2-40B4-BE49-F238E27FC236}">
                <a16:creationId xmlns:a16="http://schemas.microsoft.com/office/drawing/2014/main" id="{A174FF28-7765-4AA3-9FD4-CD935B4751C7}"/>
              </a:ext>
            </a:extLst>
          </p:cNvPr>
          <p:cNvSpPr>
            <a:spLocks noGrp="1"/>
          </p:cNvSpPr>
          <p:nvPr>
            <p:ph type="pic" sz="quarter" idx="55"/>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645068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Rectangle 25">
            <a:extLst>
              <a:ext uri="{FF2B5EF4-FFF2-40B4-BE49-F238E27FC236}">
                <a16:creationId xmlns:a16="http://schemas.microsoft.com/office/drawing/2014/main" id="{0F0C2245-DE76-4D87-9695-FB48563BCAE4}"/>
              </a:ext>
            </a:extLst>
          </p:cNvPr>
          <p:cNvSpPr/>
          <p:nvPr userDrawn="1"/>
        </p:nvSpPr>
        <p:spPr>
          <a:xfrm>
            <a:off x="0" y="15802"/>
            <a:ext cx="12192000" cy="684219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414016"/>
            <a:ext cx="12192000" cy="444398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8199" y="1928770"/>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6402339" y="1925467"/>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8"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5" name="Content Placeholder 10">
            <a:extLst>
              <a:ext uri="{FF2B5EF4-FFF2-40B4-BE49-F238E27FC236}">
                <a16:creationId xmlns:a16="http://schemas.microsoft.com/office/drawing/2014/main" id="{CB2E1E06-E22D-4555-9D15-BBCA0BE6F5F4}"/>
              </a:ext>
            </a:extLst>
          </p:cNvPr>
          <p:cNvSpPr>
            <a:spLocks noGrp="1"/>
          </p:cNvSpPr>
          <p:nvPr>
            <p:ph sz="quarter" idx="54"/>
          </p:nvPr>
        </p:nvSpPr>
        <p:spPr>
          <a:xfrm>
            <a:off x="6402339"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9" name="Picture Placeholder 11">
            <a:extLst>
              <a:ext uri="{FF2B5EF4-FFF2-40B4-BE49-F238E27FC236}">
                <a16:creationId xmlns:a16="http://schemas.microsoft.com/office/drawing/2014/main" id="{BF4CB8DC-40CD-4909-8F71-4707DCC2606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096525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9" name="Rectangle 48">
            <a:extLst>
              <a:ext uri="{FF2B5EF4-FFF2-40B4-BE49-F238E27FC236}">
                <a16:creationId xmlns:a16="http://schemas.microsoft.com/office/drawing/2014/main" id="{318B7734-2772-4C9A-BD61-B27A99E74C14}"/>
              </a:ext>
            </a:extLst>
          </p:cNvPr>
          <p:cNvSpPr/>
          <p:nvPr userDrawn="1"/>
        </p:nvSpPr>
        <p:spPr>
          <a:xfrm>
            <a:off x="-3560" y="18540"/>
            <a:ext cx="12192000" cy="68394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429000"/>
            <a:ext cx="12192000" cy="3429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cxnSp>
        <p:nvCxnSpPr>
          <p:cNvPr id="11" name="Straight Connector 10">
            <a:extLst>
              <a:ext uri="{FF2B5EF4-FFF2-40B4-BE49-F238E27FC236}">
                <a16:creationId xmlns:a16="http://schemas.microsoft.com/office/drawing/2014/main" id="{137A0267-8AC8-4915-9542-1B14DD87BB22}"/>
              </a:ext>
            </a:extLst>
          </p:cNvPr>
          <p:cNvCxnSpPr/>
          <p:nvPr userDrawn="1"/>
        </p:nvCxnSpPr>
        <p:spPr>
          <a:xfrm>
            <a:off x="1743456" y="3429000"/>
            <a:ext cx="8705088"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711126"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711127"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CD691C53-AE3E-4F20-95DD-9685FED4F5A1}"/>
              </a:ext>
            </a:extLst>
          </p:cNvPr>
          <p:cNvSpPr/>
          <p:nvPr userDrawn="1"/>
        </p:nvSpPr>
        <p:spPr>
          <a:xfrm>
            <a:off x="1053452"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Oval 16">
            <a:extLst>
              <a:ext uri="{FF2B5EF4-FFF2-40B4-BE49-F238E27FC236}">
                <a16:creationId xmlns:a16="http://schemas.microsoft.com/office/drawing/2014/main" id="{C2CDE282-1A6F-4DBA-865E-1B11BA3ABC55}"/>
              </a:ext>
            </a:extLst>
          </p:cNvPr>
          <p:cNvSpPr/>
          <p:nvPr userDrawn="1"/>
        </p:nvSpPr>
        <p:spPr>
          <a:xfrm>
            <a:off x="9803524"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Oval 17">
            <a:extLst>
              <a:ext uri="{FF2B5EF4-FFF2-40B4-BE49-F238E27FC236}">
                <a16:creationId xmlns:a16="http://schemas.microsoft.com/office/drawing/2014/main" id="{5EA74B15-692A-450D-B310-878022A27D88}"/>
              </a:ext>
            </a:extLst>
          </p:cNvPr>
          <p:cNvSpPr/>
          <p:nvPr userDrawn="1"/>
        </p:nvSpPr>
        <p:spPr>
          <a:xfrm>
            <a:off x="3240970"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Oval 19">
            <a:extLst>
              <a:ext uri="{FF2B5EF4-FFF2-40B4-BE49-F238E27FC236}">
                <a16:creationId xmlns:a16="http://schemas.microsoft.com/office/drawing/2014/main" id="{6CE791CF-B7E8-4D71-8684-B32E8C8F4301}"/>
              </a:ext>
            </a:extLst>
          </p:cNvPr>
          <p:cNvSpPr/>
          <p:nvPr userDrawn="1"/>
        </p:nvSpPr>
        <p:spPr>
          <a:xfrm>
            <a:off x="5428488"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Oval 20">
            <a:extLst>
              <a:ext uri="{FF2B5EF4-FFF2-40B4-BE49-F238E27FC236}">
                <a16:creationId xmlns:a16="http://schemas.microsoft.com/office/drawing/2014/main" id="{4AD3D6DD-0953-43C9-8188-184BE5DA2793}"/>
              </a:ext>
            </a:extLst>
          </p:cNvPr>
          <p:cNvSpPr/>
          <p:nvPr userDrawn="1"/>
        </p:nvSpPr>
        <p:spPr>
          <a:xfrm>
            <a:off x="7616006"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Text Placeholder 2">
            <a:extLst>
              <a:ext uri="{FF2B5EF4-FFF2-40B4-BE49-F238E27FC236}">
                <a16:creationId xmlns:a16="http://schemas.microsoft.com/office/drawing/2014/main" id="{27E8A912-57C4-484A-BC10-933FA672E854}"/>
              </a:ext>
            </a:extLst>
          </p:cNvPr>
          <p:cNvSpPr>
            <a:spLocks noGrp="1"/>
          </p:cNvSpPr>
          <p:nvPr>
            <p:ph type="body" idx="48" hasCustomPrompt="1"/>
          </p:nvPr>
        </p:nvSpPr>
        <p:spPr>
          <a:xfrm>
            <a:off x="9452932"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7" name="Text Placeholder 11">
            <a:extLst>
              <a:ext uri="{FF2B5EF4-FFF2-40B4-BE49-F238E27FC236}">
                <a16:creationId xmlns:a16="http://schemas.microsoft.com/office/drawing/2014/main" id="{B7A3AAFE-6461-4AE9-B70B-74CB089850AE}"/>
              </a:ext>
            </a:extLst>
          </p:cNvPr>
          <p:cNvSpPr>
            <a:spLocks noGrp="1"/>
          </p:cNvSpPr>
          <p:nvPr>
            <p:ph type="body" sz="quarter" idx="49"/>
          </p:nvPr>
        </p:nvSpPr>
        <p:spPr>
          <a:xfrm>
            <a:off x="9452933"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2">
            <a:extLst>
              <a:ext uri="{FF2B5EF4-FFF2-40B4-BE49-F238E27FC236}">
                <a16:creationId xmlns:a16="http://schemas.microsoft.com/office/drawing/2014/main" id="{B3255040-19AE-4D3C-B7EB-0DFF91543E37}"/>
              </a:ext>
            </a:extLst>
          </p:cNvPr>
          <p:cNvSpPr>
            <a:spLocks noGrp="1"/>
          </p:cNvSpPr>
          <p:nvPr>
            <p:ph type="body" idx="50" hasCustomPrompt="1"/>
          </p:nvPr>
        </p:nvSpPr>
        <p:spPr>
          <a:xfrm>
            <a:off x="2896577"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9" name="Text Placeholder 11">
            <a:extLst>
              <a:ext uri="{FF2B5EF4-FFF2-40B4-BE49-F238E27FC236}">
                <a16:creationId xmlns:a16="http://schemas.microsoft.com/office/drawing/2014/main" id="{FBE4D9BD-0351-4B91-B0BC-1DC3E5348A99}"/>
              </a:ext>
            </a:extLst>
          </p:cNvPr>
          <p:cNvSpPr>
            <a:spLocks noGrp="1"/>
          </p:cNvSpPr>
          <p:nvPr>
            <p:ph type="body" sz="quarter" idx="51"/>
          </p:nvPr>
        </p:nvSpPr>
        <p:spPr>
          <a:xfrm>
            <a:off x="2896578"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Text Placeholder 2">
            <a:extLst>
              <a:ext uri="{FF2B5EF4-FFF2-40B4-BE49-F238E27FC236}">
                <a16:creationId xmlns:a16="http://schemas.microsoft.com/office/drawing/2014/main" id="{98AB56CF-F4C5-4F54-9C81-C6AF325445C4}"/>
              </a:ext>
            </a:extLst>
          </p:cNvPr>
          <p:cNvSpPr>
            <a:spLocks noGrp="1"/>
          </p:cNvSpPr>
          <p:nvPr>
            <p:ph type="body" idx="52" hasCustomPrompt="1"/>
          </p:nvPr>
        </p:nvSpPr>
        <p:spPr>
          <a:xfrm>
            <a:off x="5082028"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1" name="Text Placeholder 11">
            <a:extLst>
              <a:ext uri="{FF2B5EF4-FFF2-40B4-BE49-F238E27FC236}">
                <a16:creationId xmlns:a16="http://schemas.microsoft.com/office/drawing/2014/main" id="{EDAADAFF-CDF8-4B5A-B4AF-07A1E3BDCFFD}"/>
              </a:ext>
            </a:extLst>
          </p:cNvPr>
          <p:cNvSpPr>
            <a:spLocks noGrp="1"/>
          </p:cNvSpPr>
          <p:nvPr>
            <p:ph type="body" sz="quarter" idx="53"/>
          </p:nvPr>
        </p:nvSpPr>
        <p:spPr>
          <a:xfrm>
            <a:off x="5082029"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2" name="Text Placeholder 2">
            <a:extLst>
              <a:ext uri="{FF2B5EF4-FFF2-40B4-BE49-F238E27FC236}">
                <a16:creationId xmlns:a16="http://schemas.microsoft.com/office/drawing/2014/main" id="{455E4403-2A75-455B-8AB8-D9D2DEE6B4B8}"/>
              </a:ext>
            </a:extLst>
          </p:cNvPr>
          <p:cNvSpPr>
            <a:spLocks noGrp="1"/>
          </p:cNvSpPr>
          <p:nvPr>
            <p:ph type="body" idx="54" hasCustomPrompt="1"/>
          </p:nvPr>
        </p:nvSpPr>
        <p:spPr>
          <a:xfrm>
            <a:off x="7267480"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3" name="Text Placeholder 11">
            <a:extLst>
              <a:ext uri="{FF2B5EF4-FFF2-40B4-BE49-F238E27FC236}">
                <a16:creationId xmlns:a16="http://schemas.microsoft.com/office/drawing/2014/main" id="{72A71372-85B1-4BE9-AFC9-78A34420C192}"/>
              </a:ext>
            </a:extLst>
          </p:cNvPr>
          <p:cNvSpPr>
            <a:spLocks noGrp="1"/>
          </p:cNvSpPr>
          <p:nvPr>
            <p:ph type="body" sz="quarter" idx="55"/>
          </p:nvPr>
        </p:nvSpPr>
        <p:spPr>
          <a:xfrm>
            <a:off x="7267481"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9" name="Text Placeholder 2">
            <a:extLst>
              <a:ext uri="{FF2B5EF4-FFF2-40B4-BE49-F238E27FC236}">
                <a16:creationId xmlns:a16="http://schemas.microsoft.com/office/drawing/2014/main" id="{450A7337-3C0A-4855-BC87-AA251494827A}"/>
              </a:ext>
            </a:extLst>
          </p:cNvPr>
          <p:cNvSpPr>
            <a:spLocks noGrp="1"/>
          </p:cNvSpPr>
          <p:nvPr>
            <p:ph type="body" idx="56" hasCustomPrompt="1"/>
          </p:nvPr>
        </p:nvSpPr>
        <p:spPr>
          <a:xfrm>
            <a:off x="1053452" y="307428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0" name="Text Placeholder 2">
            <a:extLst>
              <a:ext uri="{FF2B5EF4-FFF2-40B4-BE49-F238E27FC236}">
                <a16:creationId xmlns:a16="http://schemas.microsoft.com/office/drawing/2014/main" id="{D7169E62-2B9B-4CF2-B2E2-3FD55EEEFF87}"/>
              </a:ext>
            </a:extLst>
          </p:cNvPr>
          <p:cNvSpPr>
            <a:spLocks noGrp="1"/>
          </p:cNvSpPr>
          <p:nvPr>
            <p:ph type="body" idx="57" hasCustomPrompt="1"/>
          </p:nvPr>
        </p:nvSpPr>
        <p:spPr>
          <a:xfrm>
            <a:off x="1053452" y="347153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1" name="Text Placeholder 2">
            <a:extLst>
              <a:ext uri="{FF2B5EF4-FFF2-40B4-BE49-F238E27FC236}">
                <a16:creationId xmlns:a16="http://schemas.microsoft.com/office/drawing/2014/main" id="{AC0575D2-AA1D-44C6-9FB3-21ADF8988B54}"/>
              </a:ext>
            </a:extLst>
          </p:cNvPr>
          <p:cNvSpPr>
            <a:spLocks noGrp="1"/>
          </p:cNvSpPr>
          <p:nvPr>
            <p:ph type="body" idx="58" hasCustomPrompt="1"/>
          </p:nvPr>
        </p:nvSpPr>
        <p:spPr>
          <a:xfrm>
            <a:off x="3240970" y="3068944"/>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2" name="Text Placeholder 2">
            <a:extLst>
              <a:ext uri="{FF2B5EF4-FFF2-40B4-BE49-F238E27FC236}">
                <a16:creationId xmlns:a16="http://schemas.microsoft.com/office/drawing/2014/main" id="{2BBDBCDC-6887-4C68-B9B1-5692A081F030}"/>
              </a:ext>
            </a:extLst>
          </p:cNvPr>
          <p:cNvSpPr>
            <a:spLocks noGrp="1"/>
          </p:cNvSpPr>
          <p:nvPr>
            <p:ph type="body" idx="59" hasCustomPrompt="1"/>
          </p:nvPr>
        </p:nvSpPr>
        <p:spPr>
          <a:xfrm>
            <a:off x="3240970" y="3466194"/>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3" name="Text Placeholder 2">
            <a:extLst>
              <a:ext uri="{FF2B5EF4-FFF2-40B4-BE49-F238E27FC236}">
                <a16:creationId xmlns:a16="http://schemas.microsoft.com/office/drawing/2014/main" id="{6ABCAEE9-21FE-4449-83EB-FBEC4248EE5E}"/>
              </a:ext>
            </a:extLst>
          </p:cNvPr>
          <p:cNvSpPr>
            <a:spLocks noGrp="1"/>
          </p:cNvSpPr>
          <p:nvPr>
            <p:ph type="body" idx="60" hasCustomPrompt="1"/>
          </p:nvPr>
        </p:nvSpPr>
        <p:spPr>
          <a:xfrm>
            <a:off x="5428488" y="3077096"/>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4" name="Text Placeholder 2">
            <a:extLst>
              <a:ext uri="{FF2B5EF4-FFF2-40B4-BE49-F238E27FC236}">
                <a16:creationId xmlns:a16="http://schemas.microsoft.com/office/drawing/2014/main" id="{95136500-0830-4515-8356-C6B23041E5C7}"/>
              </a:ext>
            </a:extLst>
          </p:cNvPr>
          <p:cNvSpPr>
            <a:spLocks noGrp="1"/>
          </p:cNvSpPr>
          <p:nvPr>
            <p:ph type="body" idx="61" hasCustomPrompt="1"/>
          </p:nvPr>
        </p:nvSpPr>
        <p:spPr>
          <a:xfrm>
            <a:off x="5428488" y="3474346"/>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5" name="Text Placeholder 2">
            <a:extLst>
              <a:ext uri="{FF2B5EF4-FFF2-40B4-BE49-F238E27FC236}">
                <a16:creationId xmlns:a16="http://schemas.microsoft.com/office/drawing/2014/main" id="{CBD503F2-AFE4-4764-8A65-FCC3DF905012}"/>
              </a:ext>
            </a:extLst>
          </p:cNvPr>
          <p:cNvSpPr>
            <a:spLocks noGrp="1"/>
          </p:cNvSpPr>
          <p:nvPr>
            <p:ph type="body" idx="62" hasCustomPrompt="1"/>
          </p:nvPr>
        </p:nvSpPr>
        <p:spPr>
          <a:xfrm>
            <a:off x="7616006" y="3082825"/>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6" name="Text Placeholder 2">
            <a:extLst>
              <a:ext uri="{FF2B5EF4-FFF2-40B4-BE49-F238E27FC236}">
                <a16:creationId xmlns:a16="http://schemas.microsoft.com/office/drawing/2014/main" id="{7DC0A657-989F-4B29-8E27-DDC81B0140EE}"/>
              </a:ext>
            </a:extLst>
          </p:cNvPr>
          <p:cNvSpPr>
            <a:spLocks noGrp="1"/>
          </p:cNvSpPr>
          <p:nvPr>
            <p:ph type="body" idx="63" hasCustomPrompt="1"/>
          </p:nvPr>
        </p:nvSpPr>
        <p:spPr>
          <a:xfrm>
            <a:off x="7616006" y="3480075"/>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7" name="Text Placeholder 2">
            <a:extLst>
              <a:ext uri="{FF2B5EF4-FFF2-40B4-BE49-F238E27FC236}">
                <a16:creationId xmlns:a16="http://schemas.microsoft.com/office/drawing/2014/main" id="{8437BAC6-4C02-46D8-AB5C-54416FDC4E11}"/>
              </a:ext>
            </a:extLst>
          </p:cNvPr>
          <p:cNvSpPr>
            <a:spLocks noGrp="1"/>
          </p:cNvSpPr>
          <p:nvPr>
            <p:ph type="body" idx="64" hasCustomPrompt="1"/>
          </p:nvPr>
        </p:nvSpPr>
        <p:spPr>
          <a:xfrm>
            <a:off x="9803524" y="307974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8" name="Text Placeholder 2">
            <a:extLst>
              <a:ext uri="{FF2B5EF4-FFF2-40B4-BE49-F238E27FC236}">
                <a16:creationId xmlns:a16="http://schemas.microsoft.com/office/drawing/2014/main" id="{E0840D65-23FD-4BDF-B966-5BF3BE32F620}"/>
              </a:ext>
            </a:extLst>
          </p:cNvPr>
          <p:cNvSpPr>
            <a:spLocks noGrp="1"/>
          </p:cNvSpPr>
          <p:nvPr>
            <p:ph type="body" idx="65" hasCustomPrompt="1"/>
          </p:nvPr>
        </p:nvSpPr>
        <p:spPr>
          <a:xfrm>
            <a:off x="9803524" y="347699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50" name="Picture Placeholder 11">
            <a:extLst>
              <a:ext uri="{FF2B5EF4-FFF2-40B4-BE49-F238E27FC236}">
                <a16:creationId xmlns:a16="http://schemas.microsoft.com/office/drawing/2014/main" id="{DBB3EB4E-1DA2-4278-B918-D5B7EDBD9B35}"/>
              </a:ext>
            </a:extLst>
          </p:cNvPr>
          <p:cNvSpPr>
            <a:spLocks noGrp="1"/>
          </p:cNvSpPr>
          <p:nvPr>
            <p:ph type="pic" sz="quarter" idx="66"/>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0719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7" y="1943100"/>
            <a:ext cx="10512425" cy="3686334"/>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6" name="Picture Placeholder 11">
            <a:extLst>
              <a:ext uri="{FF2B5EF4-FFF2-40B4-BE49-F238E27FC236}">
                <a16:creationId xmlns:a16="http://schemas.microsoft.com/office/drawing/2014/main" id="{429030D9-F540-4B24-AA27-17B8726068F1}"/>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7674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54680"/>
            <a:ext cx="12192000" cy="370332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8873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11049" y="4355957"/>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11049" y="4736849"/>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11049" y="5004864"/>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1" name="Picture Placeholder 10">
            <a:extLst>
              <a:ext uri="{FF2B5EF4-FFF2-40B4-BE49-F238E27FC236}">
                <a16:creationId xmlns:a16="http://schemas.microsoft.com/office/drawing/2014/main" id="{FA998E5C-D637-4A1F-9056-73766B04FE2B}"/>
              </a:ext>
            </a:extLst>
          </p:cNvPr>
          <p:cNvSpPr>
            <a:spLocks noGrp="1"/>
          </p:cNvSpPr>
          <p:nvPr>
            <p:ph type="pic" sz="quarter" idx="55"/>
          </p:nvPr>
        </p:nvSpPr>
        <p:spPr>
          <a:xfrm>
            <a:off x="514517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5" name="Text Placeholder 2">
            <a:extLst>
              <a:ext uri="{FF2B5EF4-FFF2-40B4-BE49-F238E27FC236}">
                <a16:creationId xmlns:a16="http://schemas.microsoft.com/office/drawing/2014/main" id="{F89779B3-74BD-410E-8DCD-302D161A4673}"/>
              </a:ext>
            </a:extLst>
          </p:cNvPr>
          <p:cNvSpPr>
            <a:spLocks noGrp="1"/>
          </p:cNvSpPr>
          <p:nvPr>
            <p:ph type="body" idx="56" hasCustomPrompt="1"/>
          </p:nvPr>
        </p:nvSpPr>
        <p:spPr>
          <a:xfrm>
            <a:off x="8147243" y="4357953"/>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B367781E-9C82-4788-A807-0111EF793B63}"/>
              </a:ext>
            </a:extLst>
          </p:cNvPr>
          <p:cNvSpPr>
            <a:spLocks noGrp="1"/>
          </p:cNvSpPr>
          <p:nvPr>
            <p:ph type="body" sz="quarter" idx="57"/>
          </p:nvPr>
        </p:nvSpPr>
        <p:spPr>
          <a:xfrm>
            <a:off x="8147243" y="4738845"/>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C5484CD3-57F0-46B6-96E6-54BDB7A030D4}"/>
              </a:ext>
            </a:extLst>
          </p:cNvPr>
          <p:cNvSpPr>
            <a:spLocks noGrp="1"/>
          </p:cNvSpPr>
          <p:nvPr>
            <p:ph type="body" sz="quarter" idx="58"/>
          </p:nvPr>
        </p:nvSpPr>
        <p:spPr>
          <a:xfrm>
            <a:off x="8147243" y="5006860"/>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0">
            <a:extLst>
              <a:ext uri="{FF2B5EF4-FFF2-40B4-BE49-F238E27FC236}">
                <a16:creationId xmlns:a16="http://schemas.microsoft.com/office/drawing/2014/main" id="{383DFDF4-9A8E-4653-9207-FC82A7B603A9}"/>
              </a:ext>
            </a:extLst>
          </p:cNvPr>
          <p:cNvSpPr>
            <a:spLocks noGrp="1"/>
          </p:cNvSpPr>
          <p:nvPr>
            <p:ph type="pic" sz="quarter" idx="59"/>
          </p:nvPr>
        </p:nvSpPr>
        <p:spPr>
          <a:xfrm>
            <a:off x="858006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1272438" y="4372425"/>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1272438" y="4753317"/>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11">
            <a:extLst>
              <a:ext uri="{FF2B5EF4-FFF2-40B4-BE49-F238E27FC236}">
                <a16:creationId xmlns:a16="http://schemas.microsoft.com/office/drawing/2014/main" id="{A582499F-142E-436A-931B-C9E57565DF2F}"/>
              </a:ext>
            </a:extLst>
          </p:cNvPr>
          <p:cNvSpPr>
            <a:spLocks noGrp="1"/>
          </p:cNvSpPr>
          <p:nvPr>
            <p:ph type="body" sz="quarter" idx="62"/>
          </p:nvPr>
        </p:nvSpPr>
        <p:spPr>
          <a:xfrm>
            <a:off x="1272438" y="5021332"/>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710279"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6" name="Picture Placeholder 11">
            <a:extLst>
              <a:ext uri="{FF2B5EF4-FFF2-40B4-BE49-F238E27FC236}">
                <a16:creationId xmlns:a16="http://schemas.microsoft.com/office/drawing/2014/main" id="{6CAD31EE-07E0-48DC-8A30-3C3AC6285B2A}"/>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0349425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0" name="Rectangle 79">
            <a:extLst>
              <a:ext uri="{FF2B5EF4-FFF2-40B4-BE49-F238E27FC236}">
                <a16:creationId xmlns:a16="http://schemas.microsoft.com/office/drawing/2014/main" id="{067B149A-3C8A-48D5-A7CF-D900619C493B}"/>
              </a:ext>
            </a:extLst>
          </p:cNvPr>
          <p:cNvSpPr/>
          <p:nvPr userDrawn="1"/>
        </p:nvSpPr>
        <p:spPr>
          <a:xfrm>
            <a:off x="0" y="4749"/>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368296"/>
            <a:ext cx="12192000" cy="44897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52848"/>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53417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53417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20700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6072016"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6072016"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4744851"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51622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51622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2" name="Picture Placeholder 10">
            <a:extLst>
              <a:ext uri="{FF2B5EF4-FFF2-40B4-BE49-F238E27FC236}">
                <a16:creationId xmlns:a16="http://schemas.microsoft.com/office/drawing/2014/main" id="{6F69DD81-BD33-4878-BE6B-E6252B0E4610}"/>
              </a:ext>
            </a:extLst>
          </p:cNvPr>
          <p:cNvSpPr>
            <a:spLocks noGrp="1"/>
          </p:cNvSpPr>
          <p:nvPr>
            <p:ph type="pic" sz="quarter" idx="76"/>
          </p:nvPr>
        </p:nvSpPr>
        <p:spPr>
          <a:xfrm>
            <a:off x="818905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1" name="Text Placeholder 2">
            <a:extLst>
              <a:ext uri="{FF2B5EF4-FFF2-40B4-BE49-F238E27FC236}">
                <a16:creationId xmlns:a16="http://schemas.microsoft.com/office/drawing/2014/main" id="{F7F53399-AF88-4B19-8C26-1A63E023245D}"/>
              </a:ext>
            </a:extLst>
          </p:cNvPr>
          <p:cNvSpPr>
            <a:spLocks noGrp="1"/>
          </p:cNvSpPr>
          <p:nvPr>
            <p:ph type="body" idx="77" hasCustomPrompt="1"/>
          </p:nvPr>
        </p:nvSpPr>
        <p:spPr>
          <a:xfrm>
            <a:off x="253417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2" name="Text Placeholder 11">
            <a:extLst>
              <a:ext uri="{FF2B5EF4-FFF2-40B4-BE49-F238E27FC236}">
                <a16:creationId xmlns:a16="http://schemas.microsoft.com/office/drawing/2014/main" id="{CCEF4D60-F822-4C96-86FD-DE22EF496C76}"/>
              </a:ext>
            </a:extLst>
          </p:cNvPr>
          <p:cNvSpPr>
            <a:spLocks noGrp="1"/>
          </p:cNvSpPr>
          <p:nvPr>
            <p:ph type="body" sz="quarter" idx="78"/>
          </p:nvPr>
        </p:nvSpPr>
        <p:spPr>
          <a:xfrm>
            <a:off x="253417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3" name="Picture Placeholder 10">
            <a:extLst>
              <a:ext uri="{FF2B5EF4-FFF2-40B4-BE49-F238E27FC236}">
                <a16:creationId xmlns:a16="http://schemas.microsoft.com/office/drawing/2014/main" id="{B4A9AE49-2C61-49A9-BBAB-B10B7982EF05}"/>
              </a:ext>
            </a:extLst>
          </p:cNvPr>
          <p:cNvSpPr>
            <a:spLocks noGrp="1"/>
          </p:cNvSpPr>
          <p:nvPr>
            <p:ph type="pic" sz="quarter" idx="79"/>
          </p:nvPr>
        </p:nvSpPr>
        <p:spPr>
          <a:xfrm>
            <a:off x="120700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4" name="Text Placeholder 2">
            <a:extLst>
              <a:ext uri="{FF2B5EF4-FFF2-40B4-BE49-F238E27FC236}">
                <a16:creationId xmlns:a16="http://schemas.microsoft.com/office/drawing/2014/main" id="{59FC5F10-BCA0-4110-AEDF-4A9729F7FDF3}"/>
              </a:ext>
            </a:extLst>
          </p:cNvPr>
          <p:cNvSpPr>
            <a:spLocks noGrp="1"/>
          </p:cNvSpPr>
          <p:nvPr>
            <p:ph type="body" idx="80" hasCustomPrompt="1"/>
          </p:nvPr>
        </p:nvSpPr>
        <p:spPr>
          <a:xfrm>
            <a:off x="6072016"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5" name="Text Placeholder 11">
            <a:extLst>
              <a:ext uri="{FF2B5EF4-FFF2-40B4-BE49-F238E27FC236}">
                <a16:creationId xmlns:a16="http://schemas.microsoft.com/office/drawing/2014/main" id="{D74DE44D-21EB-4B7D-A729-0564A65C12D5}"/>
              </a:ext>
            </a:extLst>
          </p:cNvPr>
          <p:cNvSpPr>
            <a:spLocks noGrp="1"/>
          </p:cNvSpPr>
          <p:nvPr>
            <p:ph type="body" sz="quarter" idx="81"/>
          </p:nvPr>
        </p:nvSpPr>
        <p:spPr>
          <a:xfrm>
            <a:off x="6072016"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6" name="Picture Placeholder 10">
            <a:extLst>
              <a:ext uri="{FF2B5EF4-FFF2-40B4-BE49-F238E27FC236}">
                <a16:creationId xmlns:a16="http://schemas.microsoft.com/office/drawing/2014/main" id="{9F70A0CC-AF4B-47BB-A8FA-067E7844751E}"/>
              </a:ext>
            </a:extLst>
          </p:cNvPr>
          <p:cNvSpPr>
            <a:spLocks noGrp="1"/>
          </p:cNvSpPr>
          <p:nvPr>
            <p:ph type="pic" sz="quarter" idx="82"/>
          </p:nvPr>
        </p:nvSpPr>
        <p:spPr>
          <a:xfrm>
            <a:off x="4744851"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7" name="Text Placeholder 2">
            <a:extLst>
              <a:ext uri="{FF2B5EF4-FFF2-40B4-BE49-F238E27FC236}">
                <a16:creationId xmlns:a16="http://schemas.microsoft.com/office/drawing/2014/main" id="{9F607D0D-855E-4436-857B-20E66E881082}"/>
              </a:ext>
            </a:extLst>
          </p:cNvPr>
          <p:cNvSpPr>
            <a:spLocks noGrp="1"/>
          </p:cNvSpPr>
          <p:nvPr>
            <p:ph type="body" idx="83" hasCustomPrompt="1"/>
          </p:nvPr>
        </p:nvSpPr>
        <p:spPr>
          <a:xfrm>
            <a:off x="951622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8" name="Text Placeholder 11">
            <a:extLst>
              <a:ext uri="{FF2B5EF4-FFF2-40B4-BE49-F238E27FC236}">
                <a16:creationId xmlns:a16="http://schemas.microsoft.com/office/drawing/2014/main" id="{10099025-C128-45B2-90F6-5ABA8380C6C8}"/>
              </a:ext>
            </a:extLst>
          </p:cNvPr>
          <p:cNvSpPr>
            <a:spLocks noGrp="1"/>
          </p:cNvSpPr>
          <p:nvPr>
            <p:ph type="body" sz="quarter" idx="84"/>
          </p:nvPr>
        </p:nvSpPr>
        <p:spPr>
          <a:xfrm>
            <a:off x="951622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9" name="Picture Placeholder 10">
            <a:extLst>
              <a:ext uri="{FF2B5EF4-FFF2-40B4-BE49-F238E27FC236}">
                <a16:creationId xmlns:a16="http://schemas.microsoft.com/office/drawing/2014/main" id="{019F774E-7063-44F5-AE2D-146FCBD9B4C4}"/>
              </a:ext>
            </a:extLst>
          </p:cNvPr>
          <p:cNvSpPr>
            <a:spLocks noGrp="1"/>
          </p:cNvSpPr>
          <p:nvPr>
            <p:ph type="pic" sz="quarter" idx="85"/>
          </p:nvPr>
        </p:nvSpPr>
        <p:spPr>
          <a:xfrm>
            <a:off x="818905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81" name="Picture Placeholder 11">
            <a:extLst>
              <a:ext uri="{FF2B5EF4-FFF2-40B4-BE49-F238E27FC236}">
                <a16:creationId xmlns:a16="http://schemas.microsoft.com/office/drawing/2014/main" id="{FA89EF75-E798-40D3-897E-2FAC5108B5A5}"/>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969063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3" name="Rectangle 42">
            <a:extLst>
              <a:ext uri="{FF2B5EF4-FFF2-40B4-BE49-F238E27FC236}">
                <a16:creationId xmlns:a16="http://schemas.microsoft.com/office/drawing/2014/main" id="{A4A87ED0-1555-4955-AB1F-016220F037D5}"/>
              </a:ext>
            </a:extLst>
          </p:cNvPr>
          <p:cNvSpPr/>
          <p:nvPr userDrawn="1"/>
        </p:nvSpPr>
        <p:spPr>
          <a:xfrm>
            <a:off x="0" y="-24971"/>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660904"/>
            <a:ext cx="12192000" cy="419709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5389917"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5389917"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424934"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424934"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459951"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459951"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2">
            <a:extLst>
              <a:ext uri="{FF2B5EF4-FFF2-40B4-BE49-F238E27FC236}">
                <a16:creationId xmlns:a16="http://schemas.microsoft.com/office/drawing/2014/main" id="{4D76DCFE-3432-4A5F-955D-7561AB292330}"/>
              </a:ext>
            </a:extLst>
          </p:cNvPr>
          <p:cNvSpPr>
            <a:spLocks noGrp="1"/>
          </p:cNvSpPr>
          <p:nvPr>
            <p:ph type="body" idx="76" hasCustomPrompt="1"/>
          </p:nvPr>
        </p:nvSpPr>
        <p:spPr>
          <a:xfrm>
            <a:off x="5389917"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0" name="Text Placeholder 11">
            <a:extLst>
              <a:ext uri="{FF2B5EF4-FFF2-40B4-BE49-F238E27FC236}">
                <a16:creationId xmlns:a16="http://schemas.microsoft.com/office/drawing/2014/main" id="{11F291FA-EABF-4C0D-AF94-B7A47A81ECED}"/>
              </a:ext>
            </a:extLst>
          </p:cNvPr>
          <p:cNvSpPr>
            <a:spLocks noGrp="1"/>
          </p:cNvSpPr>
          <p:nvPr>
            <p:ph type="body" sz="quarter" idx="77"/>
          </p:nvPr>
        </p:nvSpPr>
        <p:spPr>
          <a:xfrm>
            <a:off x="5389917"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2">
            <a:extLst>
              <a:ext uri="{FF2B5EF4-FFF2-40B4-BE49-F238E27FC236}">
                <a16:creationId xmlns:a16="http://schemas.microsoft.com/office/drawing/2014/main" id="{922A983C-97ED-4D4F-90B9-78A07353BC8F}"/>
              </a:ext>
            </a:extLst>
          </p:cNvPr>
          <p:cNvSpPr>
            <a:spLocks noGrp="1"/>
          </p:cNvSpPr>
          <p:nvPr>
            <p:ph type="body" idx="78" hasCustomPrompt="1"/>
          </p:nvPr>
        </p:nvSpPr>
        <p:spPr>
          <a:xfrm>
            <a:off x="7424934"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5" name="Text Placeholder 11">
            <a:extLst>
              <a:ext uri="{FF2B5EF4-FFF2-40B4-BE49-F238E27FC236}">
                <a16:creationId xmlns:a16="http://schemas.microsoft.com/office/drawing/2014/main" id="{FD1E7350-7D86-49FC-8701-EE982A922CD1}"/>
              </a:ext>
            </a:extLst>
          </p:cNvPr>
          <p:cNvSpPr>
            <a:spLocks noGrp="1"/>
          </p:cNvSpPr>
          <p:nvPr>
            <p:ph type="body" sz="quarter" idx="79"/>
          </p:nvPr>
        </p:nvSpPr>
        <p:spPr>
          <a:xfrm>
            <a:off x="7424934"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6" name="Text Placeholder 2">
            <a:extLst>
              <a:ext uri="{FF2B5EF4-FFF2-40B4-BE49-F238E27FC236}">
                <a16:creationId xmlns:a16="http://schemas.microsoft.com/office/drawing/2014/main" id="{BD11603C-59B8-4FC2-97A6-FA9D7C86E67F}"/>
              </a:ext>
            </a:extLst>
          </p:cNvPr>
          <p:cNvSpPr>
            <a:spLocks noGrp="1"/>
          </p:cNvSpPr>
          <p:nvPr>
            <p:ph type="body" idx="80" hasCustomPrompt="1"/>
          </p:nvPr>
        </p:nvSpPr>
        <p:spPr>
          <a:xfrm>
            <a:off x="9459951"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7" name="Text Placeholder 11">
            <a:extLst>
              <a:ext uri="{FF2B5EF4-FFF2-40B4-BE49-F238E27FC236}">
                <a16:creationId xmlns:a16="http://schemas.microsoft.com/office/drawing/2014/main" id="{6E490732-5FB8-4E3E-9D69-E5406F92F7FB}"/>
              </a:ext>
            </a:extLst>
          </p:cNvPr>
          <p:cNvSpPr>
            <a:spLocks noGrp="1"/>
          </p:cNvSpPr>
          <p:nvPr>
            <p:ph type="body" sz="quarter" idx="81"/>
          </p:nvPr>
        </p:nvSpPr>
        <p:spPr>
          <a:xfrm>
            <a:off x="9459951"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E86A0EC4-BC37-4FC9-9F26-E3C1334A4C34}"/>
              </a:ext>
            </a:extLst>
          </p:cNvPr>
          <p:cNvSpPr/>
          <p:nvPr userDrawn="1"/>
        </p:nvSpPr>
        <p:spPr>
          <a:xfrm>
            <a:off x="5381032" y="3305997"/>
            <a:ext cx="265176" cy="2664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8" name="Rectangle 37">
            <a:extLst>
              <a:ext uri="{FF2B5EF4-FFF2-40B4-BE49-F238E27FC236}">
                <a16:creationId xmlns:a16="http://schemas.microsoft.com/office/drawing/2014/main" id="{81BD5238-9183-4891-90FE-BFADE39D52EE}"/>
              </a:ext>
            </a:extLst>
          </p:cNvPr>
          <p:cNvSpPr/>
          <p:nvPr userDrawn="1"/>
        </p:nvSpPr>
        <p:spPr>
          <a:xfrm>
            <a:off x="7416049" y="3305997"/>
            <a:ext cx="265176" cy="266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9" name="Rectangle 38">
            <a:extLst>
              <a:ext uri="{FF2B5EF4-FFF2-40B4-BE49-F238E27FC236}">
                <a16:creationId xmlns:a16="http://schemas.microsoft.com/office/drawing/2014/main" id="{92B2D4CE-3326-4F5C-847C-7ADD21460FA5}"/>
              </a:ext>
            </a:extLst>
          </p:cNvPr>
          <p:cNvSpPr/>
          <p:nvPr userDrawn="1"/>
        </p:nvSpPr>
        <p:spPr>
          <a:xfrm>
            <a:off x="9451066" y="3305997"/>
            <a:ext cx="265176" cy="266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0" name="Rectangle 39">
            <a:extLst>
              <a:ext uri="{FF2B5EF4-FFF2-40B4-BE49-F238E27FC236}">
                <a16:creationId xmlns:a16="http://schemas.microsoft.com/office/drawing/2014/main" id="{CBFBD00C-155A-4E35-84F8-6154CA214B93}"/>
              </a:ext>
            </a:extLst>
          </p:cNvPr>
          <p:cNvSpPr/>
          <p:nvPr userDrawn="1"/>
        </p:nvSpPr>
        <p:spPr>
          <a:xfrm>
            <a:off x="5381032" y="4401622"/>
            <a:ext cx="265176" cy="26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1" name="Rectangle 40">
            <a:extLst>
              <a:ext uri="{FF2B5EF4-FFF2-40B4-BE49-F238E27FC236}">
                <a16:creationId xmlns:a16="http://schemas.microsoft.com/office/drawing/2014/main" id="{B80A9D06-023A-4BEC-A29D-DB94D1C5D09B}"/>
              </a:ext>
            </a:extLst>
          </p:cNvPr>
          <p:cNvSpPr/>
          <p:nvPr userDrawn="1"/>
        </p:nvSpPr>
        <p:spPr>
          <a:xfrm>
            <a:off x="7416049" y="4401622"/>
            <a:ext cx="265176" cy="2664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2" name="Rectangle 41">
            <a:extLst>
              <a:ext uri="{FF2B5EF4-FFF2-40B4-BE49-F238E27FC236}">
                <a16:creationId xmlns:a16="http://schemas.microsoft.com/office/drawing/2014/main" id="{B7783EDA-47B1-4EE9-9DF1-72DA4FBB6EBB}"/>
              </a:ext>
            </a:extLst>
          </p:cNvPr>
          <p:cNvSpPr/>
          <p:nvPr userDrawn="1"/>
        </p:nvSpPr>
        <p:spPr>
          <a:xfrm>
            <a:off x="9451066" y="4401622"/>
            <a:ext cx="265176" cy="266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2" name="Chart Placeholder 11">
            <a:extLst>
              <a:ext uri="{FF2B5EF4-FFF2-40B4-BE49-F238E27FC236}">
                <a16:creationId xmlns:a16="http://schemas.microsoft.com/office/drawing/2014/main" id="{0A6297C2-03D3-4827-8174-BFCF830BF105}"/>
              </a:ext>
            </a:extLst>
          </p:cNvPr>
          <p:cNvSpPr>
            <a:spLocks noGrp="1"/>
          </p:cNvSpPr>
          <p:nvPr>
            <p:ph type="chart" sz="quarter" idx="82"/>
          </p:nvPr>
        </p:nvSpPr>
        <p:spPr>
          <a:xfrm>
            <a:off x="839788" y="2039527"/>
            <a:ext cx="4110037" cy="3284948"/>
          </a:xfrm>
        </p:spPr>
        <p:txBody>
          <a:bodyPr rtlCol="0" anchor="ctr" anchorCtr="0">
            <a:normAutofit/>
          </a:bodyPr>
          <a:lstStyle>
            <a:lvl1pPr marL="0" indent="0" algn="ctr">
              <a:buNone/>
              <a:defRPr sz="1400"/>
            </a:lvl1pPr>
          </a:lstStyle>
          <a:p>
            <a:pPr rtl="0"/>
            <a:r>
              <a:rPr lang="en-US" noProof="0"/>
              <a:t>Click icon to add chart</a:t>
            </a:r>
            <a:endParaRPr lang="en-GB" noProof="0" dirty="0"/>
          </a:p>
        </p:txBody>
      </p:sp>
      <p:sp>
        <p:nvSpPr>
          <p:cNvPr id="47" name="Picture Placeholder 11">
            <a:extLst>
              <a:ext uri="{FF2B5EF4-FFF2-40B4-BE49-F238E27FC236}">
                <a16:creationId xmlns:a16="http://schemas.microsoft.com/office/drawing/2014/main" id="{99F0FD6D-EAFC-4719-A178-145AF6E907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68315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Rectangle 12">
            <a:extLst>
              <a:ext uri="{FF2B5EF4-FFF2-40B4-BE49-F238E27FC236}">
                <a16:creationId xmlns:a16="http://schemas.microsoft.com/office/drawing/2014/main" id="{3B142097-9D10-4804-A189-9D860F05AC59}"/>
              </a:ext>
            </a:extLst>
          </p:cNvPr>
          <p:cNvSpPr/>
          <p:nvPr userDrawn="1"/>
        </p:nvSpPr>
        <p:spPr>
          <a:xfrm>
            <a:off x="0" y="2807208"/>
            <a:ext cx="12192000" cy="405079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08/05/2024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a16="http://schemas.microsoft.com/office/drawing/2014/main" id="{697FFDD0-A08E-4CF1-A48B-295DE8087177}"/>
              </a:ext>
            </a:extLst>
          </p:cNvPr>
          <p:cNvSpPr>
            <a:spLocks noGrp="1"/>
          </p:cNvSpPr>
          <p:nvPr>
            <p:ph type="body" idx="1"/>
          </p:nvPr>
        </p:nvSpPr>
        <p:spPr>
          <a:xfrm>
            <a:off x="831850"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Title 1">
            <a:extLst>
              <a:ext uri="{FF2B5EF4-FFF2-40B4-BE49-F238E27FC236}">
                <a16:creationId xmlns:a16="http://schemas.microsoft.com/office/drawing/2014/main" id="{ED7430E2-DDF4-4D72-AF97-86B66F119B62}"/>
              </a:ext>
            </a:extLst>
          </p:cNvPr>
          <p:cNvSpPr>
            <a:spLocks noGrp="1"/>
          </p:cNvSpPr>
          <p:nvPr>
            <p:ph type="title"/>
          </p:nvPr>
        </p:nvSpPr>
        <p:spPr>
          <a:xfrm>
            <a:off x="838200" y="3324399"/>
            <a:ext cx="10515600" cy="636340"/>
          </a:xfrm>
        </p:spPr>
        <p:txBody>
          <a:bodyPr lIns="0" tIns="0" rIns="0" bIns="0" rtlCol="0"/>
          <a:lstStyle>
            <a:lvl1pPr>
              <a:defRPr b="1"/>
            </a:lvl1pPr>
          </a:lstStyle>
          <a:p>
            <a:pPr rtl="0"/>
            <a:r>
              <a:rPr lang="en-US" noProof="0"/>
              <a:t>Click to edit Master title style</a:t>
            </a:r>
            <a:endParaRPr lang="en-GB" noProof="0" dirty="0"/>
          </a:p>
        </p:txBody>
      </p:sp>
      <p:sp>
        <p:nvSpPr>
          <p:cNvPr id="14" name="Text Placeholder 2">
            <a:extLst>
              <a:ext uri="{FF2B5EF4-FFF2-40B4-BE49-F238E27FC236}">
                <a16:creationId xmlns:a16="http://schemas.microsoft.com/office/drawing/2014/main" id="{A46E1E0F-4E59-4E81-9D45-686A3E2B32EC}"/>
              </a:ext>
            </a:extLst>
          </p:cNvPr>
          <p:cNvSpPr>
            <a:spLocks noGrp="1"/>
          </p:cNvSpPr>
          <p:nvPr>
            <p:ph type="body" idx="14"/>
          </p:nvPr>
        </p:nvSpPr>
        <p:spPr>
          <a:xfrm>
            <a:off x="6424947"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5" name="Picture Placeholder 11">
            <a:extLst>
              <a:ext uri="{FF2B5EF4-FFF2-40B4-BE49-F238E27FC236}">
                <a16:creationId xmlns:a16="http://schemas.microsoft.com/office/drawing/2014/main" id="{1C431EA9-1FA6-4AB8-B683-837876623C19}"/>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388714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hasCustomPrompt="1"/>
          </p:nvPr>
        </p:nvSpPr>
        <p:spPr>
          <a:xfrm>
            <a:off x="825458" y="1514007"/>
            <a:ext cx="4585780" cy="1091078"/>
          </a:xfrm>
        </p:spPr>
        <p:txBody>
          <a:bodyPr lIns="0" tIns="0" rIns="0" bIns="0" rtlCol="0" anchor="b" anchorCtr="0">
            <a:noAutofit/>
          </a:bodyPr>
          <a:lstStyle>
            <a:lvl1pPr>
              <a:defRPr sz="5500"/>
            </a:lvl1pPr>
          </a:lstStyle>
          <a:p>
            <a:pPr rtl="0"/>
            <a:r>
              <a:rPr lang="en-GB" noProof="0" dirty="0"/>
              <a:t>Thank you!</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08/05/2024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3A35B9E4-40D9-41FE-A3DD-5A314E6E0B1C}"/>
              </a:ext>
            </a:extLst>
          </p:cNvPr>
          <p:cNvSpPr>
            <a:spLocks noGrp="1"/>
          </p:cNvSpPr>
          <p:nvPr>
            <p:ph type="pic" sz="quarter" idx="14"/>
          </p:nvPr>
        </p:nvSpPr>
        <p:spPr>
          <a:xfrm>
            <a:off x="831850"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2" name="Text Placeholder 3">
            <a:extLst>
              <a:ext uri="{FF2B5EF4-FFF2-40B4-BE49-F238E27FC236}">
                <a16:creationId xmlns:a16="http://schemas.microsoft.com/office/drawing/2014/main" id="{F1815864-FC8F-40F2-AB2F-2E8B29A59E1C}"/>
              </a:ext>
            </a:extLst>
          </p:cNvPr>
          <p:cNvSpPr>
            <a:spLocks noGrp="1"/>
          </p:cNvSpPr>
          <p:nvPr>
            <p:ph type="body" sz="quarter" idx="15" hasCustomPrompt="1"/>
          </p:nvPr>
        </p:nvSpPr>
        <p:spPr>
          <a:xfrm>
            <a:off x="825335" y="3132086"/>
            <a:ext cx="4586288" cy="509472"/>
          </a:xfrm>
        </p:spPr>
        <p:txBody>
          <a:bodyPr lIns="0" tIns="0" rIns="0" bIns="0" rtlCol="0">
            <a:noAutofit/>
          </a:bodyPr>
          <a:lstStyle>
            <a:lvl1pPr marL="0" indent="0">
              <a:buNone/>
              <a:defRPr sz="36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a16="http://schemas.microsoft.com/office/drawing/2014/main" id="{EF892DC1-71DA-42B0-9222-A94944D56D86}"/>
              </a:ext>
            </a:extLst>
          </p:cNvPr>
          <p:cNvSpPr>
            <a:spLocks noGrp="1"/>
          </p:cNvSpPr>
          <p:nvPr>
            <p:ph type="body" sz="quarter" idx="16" hasCustomPrompt="1"/>
          </p:nvPr>
        </p:nvSpPr>
        <p:spPr>
          <a:xfrm>
            <a:off x="831850" y="370383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a16="http://schemas.microsoft.com/office/drawing/2014/main" id="{0717FFFD-9D64-40AB-9C05-B5348E9B83FE}"/>
              </a:ext>
            </a:extLst>
          </p:cNvPr>
          <p:cNvSpPr>
            <a:spLocks noGrp="1"/>
          </p:cNvSpPr>
          <p:nvPr>
            <p:ph type="body" sz="quarter" idx="17" hasCustomPrompt="1"/>
          </p:nvPr>
        </p:nvSpPr>
        <p:spPr>
          <a:xfrm>
            <a:off x="824950" y="3946707"/>
            <a:ext cx="4586288" cy="290167"/>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a16="http://schemas.microsoft.com/office/drawing/2014/main" id="{FD85ADCA-D658-49E9-B312-5F5BFFDF252B}"/>
              </a:ext>
            </a:extLst>
          </p:cNvPr>
          <p:cNvSpPr>
            <a:spLocks noGrp="1"/>
          </p:cNvSpPr>
          <p:nvPr>
            <p:ph type="body" sz="quarter" idx="18" hasCustomPrompt="1"/>
          </p:nvPr>
        </p:nvSpPr>
        <p:spPr>
          <a:xfrm>
            <a:off x="838750" y="442395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a16="http://schemas.microsoft.com/office/drawing/2014/main" id="{D200E180-BBC5-45C4-B9FE-291D676739E2}"/>
              </a:ext>
            </a:extLst>
          </p:cNvPr>
          <p:cNvSpPr>
            <a:spLocks noGrp="1"/>
          </p:cNvSpPr>
          <p:nvPr>
            <p:ph type="body" sz="quarter" idx="19" hasCustomPrompt="1"/>
          </p:nvPr>
        </p:nvSpPr>
        <p:spPr>
          <a:xfrm>
            <a:off x="831850" y="4650785"/>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a16="http://schemas.microsoft.com/office/drawing/2014/main" id="{5E52E9F4-4D2A-4D77-A34F-A611634DDD9F}"/>
              </a:ext>
            </a:extLst>
          </p:cNvPr>
          <p:cNvSpPr>
            <a:spLocks noGrp="1"/>
          </p:cNvSpPr>
          <p:nvPr>
            <p:ph type="body" sz="quarter" idx="20" hasCustomPrompt="1"/>
          </p:nvPr>
        </p:nvSpPr>
        <p:spPr>
          <a:xfrm>
            <a:off x="831850" y="5153025"/>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a16="http://schemas.microsoft.com/office/drawing/2014/main" id="{A0CC1407-FB5D-49EA-B205-A8DD06DF0218}"/>
              </a:ext>
            </a:extLst>
          </p:cNvPr>
          <p:cNvSpPr>
            <a:spLocks noGrp="1"/>
          </p:cNvSpPr>
          <p:nvPr>
            <p:ph type="body" sz="quarter" idx="21" hasCustomPrompt="1"/>
          </p:nvPr>
        </p:nvSpPr>
        <p:spPr>
          <a:xfrm>
            <a:off x="824950" y="5363814"/>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1026757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Rectangle 14">
            <a:extLst>
              <a:ext uri="{FF2B5EF4-FFF2-40B4-BE49-F238E27FC236}">
                <a16:creationId xmlns:a16="http://schemas.microsoft.com/office/drawing/2014/main" id="{65E2087C-0B0E-4369-B682-3BD45618E7AC}"/>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5291317"/>
            <a:ext cx="10515600" cy="636340"/>
          </a:xfrm>
        </p:spPr>
        <p:txBody>
          <a:bodyPr lIns="0" tIns="0" rIns="0" bIns="0" rtlCol="0"/>
          <a:lstStyle>
            <a:lvl1pPr algn="ct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08/05/2024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a16="http://schemas.microsoft.com/office/drawing/2014/main" id="{B21449DB-6E23-41CB-AD61-C3F2044E825A}"/>
              </a:ext>
            </a:extLst>
          </p:cNvPr>
          <p:cNvSpPr>
            <a:spLocks noGrp="1"/>
          </p:cNvSpPr>
          <p:nvPr>
            <p:ph type="pic" sz="quarter" idx="50"/>
          </p:nvPr>
        </p:nvSpPr>
        <p:spPr>
          <a:xfrm>
            <a:off x="5126736"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7061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5160F428-57C5-4F3D-A940-BE104D4E7EB6}"/>
              </a:ext>
            </a:extLst>
          </p:cNvPr>
          <p:cNvSpPr/>
          <p:nvPr userDrawn="1"/>
        </p:nvSpPr>
        <p:spPr>
          <a:xfrm>
            <a:off x="0" y="0"/>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742719"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742719"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030546"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916852"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916852"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6252805"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2742719"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7916852"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5" name="Picture Placeholder 11">
            <a:extLst>
              <a:ext uri="{FF2B5EF4-FFF2-40B4-BE49-F238E27FC236}">
                <a16:creationId xmlns:a16="http://schemas.microsoft.com/office/drawing/2014/main" id="{6B1C1861-9B5E-4FAB-A6BD-7DB0815CBD78}"/>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7887733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Rectangle 17">
            <a:extLst>
              <a:ext uri="{FF2B5EF4-FFF2-40B4-BE49-F238E27FC236}">
                <a16:creationId xmlns:a16="http://schemas.microsoft.com/office/drawing/2014/main" id="{01B7F5A1-ACE9-48DF-BB64-61C809D3A883}"/>
              </a:ext>
            </a:extLst>
          </p:cNvPr>
          <p:cNvSpPr/>
          <p:nvPr userDrawn="1"/>
        </p:nvSpPr>
        <p:spPr>
          <a:xfrm>
            <a:off x="0" y="-14228"/>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839788" y="3938788"/>
            <a:ext cx="4942837"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6409377" y="3938788"/>
            <a:ext cx="4942836" cy="1874702"/>
          </a:xfrm>
        </p:spPr>
        <p:txBody>
          <a:bodyPr lIns="0" tIns="0" rIns="0" bIns="0" rtlCol="0">
            <a:normAutofit/>
          </a:bodyPr>
          <a:lstStyle>
            <a:lvl1pPr marL="216000" indent="-216000" algn="l">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87030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Picture Placeholder 11">
            <a:extLst>
              <a:ext uri="{FF2B5EF4-FFF2-40B4-BE49-F238E27FC236}">
                <a16:creationId xmlns:a16="http://schemas.microsoft.com/office/drawing/2014/main" id="{9112DCB4-4925-43FD-B9C6-F223695085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7279261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Rectangle 18">
            <a:extLst>
              <a:ext uri="{FF2B5EF4-FFF2-40B4-BE49-F238E27FC236}">
                <a16:creationId xmlns:a16="http://schemas.microsoft.com/office/drawing/2014/main" id="{DB6A5190-405E-4BAD-9D24-C60BCE1026AC}"/>
              </a:ext>
            </a:extLst>
          </p:cNvPr>
          <p:cNvSpPr/>
          <p:nvPr userDrawn="1"/>
        </p:nvSpPr>
        <p:spPr>
          <a:xfrm>
            <a:off x="0" y="-336"/>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050792"/>
            <a:ext cx="12192000" cy="280720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hasCustomPrompt="1"/>
          </p:nvPr>
        </p:nvSpPr>
        <p:spPr>
          <a:xfrm>
            <a:off x="839787"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828570"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60024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2" name="Picture Placeholder 20">
            <a:extLst>
              <a:ext uri="{FF2B5EF4-FFF2-40B4-BE49-F238E27FC236}">
                <a16:creationId xmlns:a16="http://schemas.microsoft.com/office/drawing/2014/main" id="{BC5C1227-3435-44A2-A29B-3E34D7E6EDFA}"/>
              </a:ext>
            </a:extLst>
          </p:cNvPr>
          <p:cNvSpPr>
            <a:spLocks noGrp="1"/>
          </p:cNvSpPr>
          <p:nvPr>
            <p:ph type="pic" sz="quarter" idx="50"/>
          </p:nvPr>
        </p:nvSpPr>
        <p:spPr>
          <a:xfrm>
            <a:off x="828570"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3" name="Picture Placeholder 20">
            <a:extLst>
              <a:ext uri="{FF2B5EF4-FFF2-40B4-BE49-F238E27FC236}">
                <a16:creationId xmlns:a16="http://schemas.microsoft.com/office/drawing/2014/main" id="{84E6553B-BFD6-41B1-B2FB-B2FF92DCFFFB}"/>
              </a:ext>
            </a:extLst>
          </p:cNvPr>
          <p:cNvSpPr>
            <a:spLocks noGrp="1"/>
          </p:cNvSpPr>
          <p:nvPr>
            <p:ph type="pic" sz="quarter" idx="51"/>
          </p:nvPr>
        </p:nvSpPr>
        <p:spPr>
          <a:xfrm>
            <a:off x="3614288"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5" name="Text Placeholder 11">
            <a:extLst>
              <a:ext uri="{FF2B5EF4-FFF2-40B4-BE49-F238E27FC236}">
                <a16:creationId xmlns:a16="http://schemas.microsoft.com/office/drawing/2014/main" id="{D88F4128-E844-49D5-B896-F5B8360E0547}"/>
              </a:ext>
            </a:extLst>
          </p:cNvPr>
          <p:cNvSpPr>
            <a:spLocks noGrp="1"/>
          </p:cNvSpPr>
          <p:nvPr>
            <p:ph type="body" sz="quarter" idx="76" hasCustomPrompt="1"/>
          </p:nvPr>
        </p:nvSpPr>
        <p:spPr>
          <a:xfrm>
            <a:off x="3479372"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16" name="Text Placeholder 11">
            <a:extLst>
              <a:ext uri="{FF2B5EF4-FFF2-40B4-BE49-F238E27FC236}">
                <a16:creationId xmlns:a16="http://schemas.microsoft.com/office/drawing/2014/main" id="{A4D9A5A5-DC49-42A9-AF1C-03EE63FAC03F}"/>
              </a:ext>
            </a:extLst>
          </p:cNvPr>
          <p:cNvSpPr>
            <a:spLocks noGrp="1"/>
          </p:cNvSpPr>
          <p:nvPr>
            <p:ph type="body" sz="quarter" idx="77"/>
          </p:nvPr>
        </p:nvSpPr>
        <p:spPr>
          <a:xfrm>
            <a:off x="3468155"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7F48B1E6-F024-4B3C-B742-0BF9E09286E4}"/>
              </a:ext>
            </a:extLst>
          </p:cNvPr>
          <p:cNvSpPr/>
          <p:nvPr userDrawn="1"/>
        </p:nvSpPr>
        <p:spPr>
          <a:xfrm>
            <a:off x="6125937" y="2250550"/>
            <a:ext cx="2286000" cy="3657600"/>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1" name="Rectangle 20">
            <a:extLst>
              <a:ext uri="{FF2B5EF4-FFF2-40B4-BE49-F238E27FC236}">
                <a16:creationId xmlns:a16="http://schemas.microsoft.com/office/drawing/2014/main" id="{4C43F6EC-68DC-4837-BACC-5AD6767A59B3}"/>
              </a:ext>
            </a:extLst>
          </p:cNvPr>
          <p:cNvSpPr/>
          <p:nvPr userDrawn="1"/>
        </p:nvSpPr>
        <p:spPr>
          <a:xfrm rot="5400000">
            <a:off x="8598924" y="2762976"/>
            <a:ext cx="2286000" cy="2684355"/>
          </a:xfrm>
          <a:prstGeom prst="rect">
            <a:avLst/>
          </a:prstGeom>
          <a:blipFill>
            <a:blip r:embed="rId3">
              <a:extLst>
                <a:ext uri="{96DAC541-7B7A-43D3-8B79-37D633B846F1}">
                  <asvg:svgBlip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4" name="Picture Placeholder 13">
            <a:extLst>
              <a:ext uri="{FF2B5EF4-FFF2-40B4-BE49-F238E27FC236}">
                <a16:creationId xmlns:a16="http://schemas.microsoft.com/office/drawing/2014/main" id="{4629E6EA-0F70-4614-B242-4AE3E4301398}"/>
              </a:ext>
            </a:extLst>
          </p:cNvPr>
          <p:cNvSpPr>
            <a:spLocks noGrp="1"/>
          </p:cNvSpPr>
          <p:nvPr>
            <p:ph type="pic" sz="quarter" idx="78"/>
          </p:nvPr>
        </p:nvSpPr>
        <p:spPr>
          <a:xfrm>
            <a:off x="6283325" y="2410395"/>
            <a:ext cx="1974850" cy="304743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3" name="Picture Placeholder 22">
            <a:extLst>
              <a:ext uri="{FF2B5EF4-FFF2-40B4-BE49-F238E27FC236}">
                <a16:creationId xmlns:a16="http://schemas.microsoft.com/office/drawing/2014/main" id="{32379FE9-C48F-4225-A40A-A3E6CAD4F51E}"/>
              </a:ext>
            </a:extLst>
          </p:cNvPr>
          <p:cNvSpPr>
            <a:spLocks noGrp="1"/>
          </p:cNvSpPr>
          <p:nvPr>
            <p:ph type="pic" sz="quarter" idx="79"/>
          </p:nvPr>
        </p:nvSpPr>
        <p:spPr>
          <a:xfrm>
            <a:off x="8412163" y="3124606"/>
            <a:ext cx="2511425" cy="197640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FFDA0C1B-4B80-4211-8E8D-A19CA0D2A593}"/>
              </a:ext>
            </a:extLst>
          </p:cNvPr>
          <p:cNvSpPr>
            <a:spLocks noGrp="1"/>
          </p:cNvSpPr>
          <p:nvPr>
            <p:ph type="pic" sz="quarter" idx="8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892176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473596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27517616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a16="http://schemas.microsoft.com/office/drawing/2014/main" id="{3462FAC8-55F2-4A8C-BD0D-938A725760C8}"/>
              </a:ext>
            </a:extLst>
          </p:cNvPr>
          <p:cNvSpPr>
            <a:spLocks noGrp="1"/>
          </p:cNvSpPr>
          <p:nvPr>
            <p:ph idx="1"/>
          </p:nvPr>
        </p:nvSpPr>
        <p:spPr>
          <a:xfrm>
            <a:off x="838200" y="2064470"/>
            <a:ext cx="10515600" cy="3604962"/>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12955404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Rectangle 26">
            <a:extLst>
              <a:ext uri="{FF2B5EF4-FFF2-40B4-BE49-F238E27FC236}">
                <a16:creationId xmlns:a16="http://schemas.microsoft.com/office/drawing/2014/main" id="{B7314DC4-8C9E-4F01-A18F-43188041EB03}"/>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7" name="Content Placeholder 2">
            <a:extLst>
              <a:ext uri="{FF2B5EF4-FFF2-40B4-BE49-F238E27FC236}">
                <a16:creationId xmlns:a16="http://schemas.microsoft.com/office/drawing/2014/main" id="{27010291-978E-4CC6-876F-E22ADA4A322F}"/>
              </a:ext>
            </a:extLst>
          </p:cNvPr>
          <p:cNvSpPr>
            <a:spLocks noGrp="1"/>
          </p:cNvSpPr>
          <p:nvPr>
            <p:ph sz="half" idx="1"/>
          </p:nvPr>
        </p:nvSpPr>
        <p:spPr>
          <a:xfrm>
            <a:off x="838200" y="2049405"/>
            <a:ext cx="5181600" cy="3588615"/>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38" name="Content Placeholder 3">
            <a:extLst>
              <a:ext uri="{FF2B5EF4-FFF2-40B4-BE49-F238E27FC236}">
                <a16:creationId xmlns:a16="http://schemas.microsoft.com/office/drawing/2014/main" id="{C0C7E056-802B-46B6-8017-5D7F87B41A5A}"/>
              </a:ext>
            </a:extLst>
          </p:cNvPr>
          <p:cNvSpPr>
            <a:spLocks noGrp="1"/>
          </p:cNvSpPr>
          <p:nvPr>
            <p:ph sz="half" idx="2"/>
          </p:nvPr>
        </p:nvSpPr>
        <p:spPr>
          <a:xfrm>
            <a:off x="6172200" y="2049405"/>
            <a:ext cx="5181600" cy="356897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08/05/2024</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11171164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a16="http://schemas.microsoft.com/office/drawing/2014/main" id="{A0794048-CBDE-4DD8-B381-C7B3F8BC6BD1}"/>
              </a:ext>
            </a:extLst>
          </p:cNvPr>
          <p:cNvSpPr>
            <a:spLocks noGrp="1"/>
          </p:cNvSpPr>
          <p:nvPr>
            <p:ph type="body" idx="1"/>
          </p:nvPr>
        </p:nvSpPr>
        <p:spPr>
          <a:xfrm>
            <a:off x="839788" y="2049403"/>
            <a:ext cx="5157787" cy="455672"/>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9" name="Text Placeholder 4">
            <a:extLst>
              <a:ext uri="{FF2B5EF4-FFF2-40B4-BE49-F238E27FC236}">
                <a16:creationId xmlns:a16="http://schemas.microsoft.com/office/drawing/2014/main" id="{8728F1E0-EBE6-4A1C-A9AD-A2F93B614002}"/>
              </a:ext>
            </a:extLst>
          </p:cNvPr>
          <p:cNvSpPr>
            <a:spLocks noGrp="1"/>
          </p:cNvSpPr>
          <p:nvPr>
            <p:ph type="body" sz="quarter" idx="3"/>
          </p:nvPr>
        </p:nvSpPr>
        <p:spPr>
          <a:xfrm>
            <a:off x="6172200" y="2049401"/>
            <a:ext cx="5183188" cy="455673"/>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Content Placeholder 5">
            <a:extLst>
              <a:ext uri="{FF2B5EF4-FFF2-40B4-BE49-F238E27FC236}">
                <a16:creationId xmlns:a16="http://schemas.microsoft.com/office/drawing/2014/main" id="{A0E71F33-4A3C-4FCB-968D-EDA3A37F0BCC}"/>
              </a:ext>
            </a:extLst>
          </p:cNvPr>
          <p:cNvSpPr>
            <a:spLocks noGrp="1"/>
          </p:cNvSpPr>
          <p:nvPr>
            <p:ph sz="quarter" idx="4"/>
          </p:nvPr>
        </p:nvSpPr>
        <p:spPr>
          <a:xfrm>
            <a:off x="6172200" y="2505075"/>
            <a:ext cx="5183188"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1" name="Content Placeholder 3">
            <a:extLst>
              <a:ext uri="{FF2B5EF4-FFF2-40B4-BE49-F238E27FC236}">
                <a16:creationId xmlns:a16="http://schemas.microsoft.com/office/drawing/2014/main" id="{FE2D98C8-5649-4EB0-A619-A662461EC9AA}"/>
              </a:ext>
            </a:extLst>
          </p:cNvPr>
          <p:cNvSpPr>
            <a:spLocks noGrp="1"/>
          </p:cNvSpPr>
          <p:nvPr>
            <p:ph sz="half" idx="2"/>
          </p:nvPr>
        </p:nvSpPr>
        <p:spPr>
          <a:xfrm>
            <a:off x="839788" y="2505075"/>
            <a:ext cx="5157787"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21699165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08/05/2024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a16="http://schemas.microsoft.com/office/drawing/2014/main" id="{8F15BD07-216B-4BED-B02B-A824C3BFE4E0}"/>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31CB25A8-485F-445D-B110-8C51B4D99271}"/>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Content Placeholder 2">
            <a:extLst>
              <a:ext uri="{FF2B5EF4-FFF2-40B4-BE49-F238E27FC236}">
                <a16:creationId xmlns:a16="http://schemas.microsoft.com/office/drawing/2014/main" id="{0F6DD5FE-C12D-447A-88F9-437E12A22A4C}"/>
              </a:ext>
            </a:extLst>
          </p:cNvPr>
          <p:cNvSpPr>
            <a:spLocks noGrp="1"/>
          </p:cNvSpPr>
          <p:nvPr>
            <p:ph idx="1"/>
          </p:nvPr>
        </p:nvSpPr>
        <p:spPr>
          <a:xfrm>
            <a:off x="5183188" y="499123"/>
            <a:ext cx="6172200" cy="5361928"/>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38452369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08/05/2024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a16="http://schemas.microsoft.com/office/drawing/2014/main" id="{86152D61-B915-4FFA-BFAB-BE67BD9FEB74}"/>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56B9FA21-7A71-4ACD-9725-F9C35C79405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Picture Placeholder 2">
            <a:extLst>
              <a:ext uri="{FF2B5EF4-FFF2-40B4-BE49-F238E27FC236}">
                <a16:creationId xmlns:a16="http://schemas.microsoft.com/office/drawing/2014/main" id="{23F69D43-2C7D-427D-9395-81FD4D07F927}"/>
              </a:ext>
            </a:extLst>
          </p:cNvPr>
          <p:cNvSpPr>
            <a:spLocks noGrp="1"/>
          </p:cNvSpPr>
          <p:nvPr>
            <p:ph type="pic" idx="1"/>
          </p:nvPr>
        </p:nvSpPr>
        <p:spPr>
          <a:xfrm>
            <a:off x="5183188" y="457201"/>
            <a:ext cx="6172200" cy="5403850"/>
          </a:xfrm>
        </p:spPr>
        <p:txBody>
          <a:bodyPr rtlCol="0"/>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Tree>
    <p:extLst>
      <p:ext uri="{BB962C8B-B14F-4D97-AF65-F5344CB8AC3E}">
        <p14:creationId xmlns:p14="http://schemas.microsoft.com/office/powerpoint/2010/main" val="373136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08/05/2024</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3496870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622898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08/05/2024</a:t>
            </a:fld>
            <a:endParaRPr lang="en-GB" noProof="0" dirty="0"/>
          </a:p>
        </p:txBody>
      </p:sp>
      <p:sp>
        <p:nvSpPr>
          <p:cNvPr id="3" name="Footer Placeholder 2">
            <a:extLst>
              <a:ext uri="{FF2B5EF4-FFF2-40B4-BE49-F238E27FC236}">
                <a16:creationId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5108286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3A9DA67-F108-42B4-9EB1-30A00E34C4D3}"/>
              </a:ext>
            </a:extLst>
          </p:cNvPr>
          <p:cNvSpPr/>
          <p:nvPr userDrawn="1"/>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a:xfrm>
            <a:off x="838200" y="6155851"/>
            <a:ext cx="2743200" cy="184317"/>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45920"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1996465"/>
            <a:ext cx="2469965"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96444" y="3054194"/>
            <a:ext cx="1389888"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40427" y="3054194"/>
            <a:ext cx="2113508"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677189"/>
            <a:ext cx="2048256" cy="896112"/>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900319" y="3054194"/>
            <a:ext cx="2197045"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873424" y="4355259"/>
            <a:ext cx="2223939"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40427" y="4776173"/>
            <a:ext cx="2048256"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a16="http://schemas.microsoft.com/office/drawing/2014/main" id="{E930664F-8C64-4436-9DD1-1ECED305C6E1}"/>
              </a:ext>
            </a:extLst>
          </p:cNvPr>
          <p:cNvSpPr>
            <a:spLocks noGrp="1"/>
          </p:cNvSpPr>
          <p:nvPr>
            <p:ph type="pic" sz="quarter" idx="16"/>
          </p:nvPr>
        </p:nvSpPr>
        <p:spPr>
          <a:xfrm>
            <a:off x="7900319" y="3725315"/>
            <a:ext cx="2386800" cy="486000"/>
          </a:xfrm>
          <a:ln>
            <a:solidFill>
              <a:srgbClr val="000000">
                <a:alpha val="30196"/>
              </a:srgbClr>
            </a:solidFill>
          </a:ln>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rtlCol="0" anchor="t" anchorCtr="0">
            <a:normAutofit/>
          </a:bodyPr>
          <a:lstStyle>
            <a:lvl1pPr marL="0" indent="0" algn="r">
              <a:lnSpc>
                <a:spcPct val="100000"/>
              </a:lnSpc>
              <a:spcBef>
                <a:spcPts val="0"/>
              </a:spcBef>
              <a:buNone/>
              <a:defRPr lang="en-US" sz="14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1012015"/>
            <a:ext cx="10512424" cy="606677"/>
          </a:xfrm>
        </p:spPr>
        <p:txBody>
          <a:bodyPr lIns="0" tIns="0" rIns="0" bIns="0" rtlCol="0" anchor="t" anchorCtr="0">
            <a:normAutofit/>
          </a:bodyPr>
          <a:lstStyle>
            <a:lvl1pPr marL="0" algn="l" defTabSz="914400" rtl="0" eaLnBrk="1" latinLnBrk="0" hangingPunct="1">
              <a:lnSpc>
                <a:spcPct val="90000"/>
              </a:lnSpc>
              <a:spcBef>
                <a:spcPct val="0"/>
              </a:spcBef>
              <a:buNone/>
              <a:defRPr lang="ru-RU" sz="36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181692858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B0C71E-9398-4660-B728-2C20DF0CBE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dirty="0"/>
          </a:p>
        </p:txBody>
      </p:sp>
      <p:sp>
        <p:nvSpPr>
          <p:cNvPr id="3" name="Text Placeholder 2">
            <a:extLst>
              <a:ext uri="{FF2B5EF4-FFF2-40B4-BE49-F238E27FC236}">
                <a16:creationId xmlns:a16="http://schemas.microsoft.com/office/drawing/2014/main" id="{02560D45-FD1B-48F7-BF6C-5EA65F9F42C7}"/>
              </a:ext>
            </a:extLst>
          </p:cNvPr>
          <p:cNvSpPr>
            <a:spLocks noGrp="1"/>
          </p:cNvSpPr>
          <p:nvPr>
            <p:ph type="body" idx="1"/>
          </p:nvPr>
        </p:nvSpPr>
        <p:spPr>
          <a:xfrm>
            <a:off x="838200" y="1825625"/>
            <a:ext cx="10515600" cy="397556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a:extLst>
              <a:ext uri="{FF2B5EF4-FFF2-40B4-BE49-F238E27FC236}">
                <a16:creationId xmlns:a16="http://schemas.microsoft.com/office/drawing/2014/main" id="{A8D7305D-6746-4346-B610-8CE28B825AF9}"/>
              </a:ext>
            </a:extLst>
          </p:cNvPr>
          <p:cNvSpPr>
            <a:spLocks noGrp="1"/>
          </p:cNvSpPr>
          <p:nvPr>
            <p:ph type="dt" sz="half" idx="2"/>
          </p:nvPr>
        </p:nvSpPr>
        <p:spPr>
          <a:xfrm>
            <a:off x="8609013" y="5998474"/>
            <a:ext cx="2743200" cy="143149"/>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fld id="{B94B20DF-A541-4651-AF97-FC925C1459D5}" type="datetime1">
              <a:rPr lang="en-GB" noProof="0" smtClean="0"/>
              <a:t>08/05/2024</a:t>
            </a:fld>
            <a:endParaRPr lang="en-GB" noProof="0" dirty="0"/>
          </a:p>
        </p:txBody>
      </p:sp>
      <p:sp>
        <p:nvSpPr>
          <p:cNvPr id="5" name="Footer Placeholder 4">
            <a:extLst>
              <a:ext uri="{FF2B5EF4-FFF2-40B4-BE49-F238E27FC236}">
                <a16:creationId xmlns:a16="http://schemas.microsoft.com/office/drawing/2014/main" id="{DA1B3F55-6374-4C74-96AC-1EC34CFAA8B7}"/>
              </a:ext>
            </a:extLst>
          </p:cNvPr>
          <p:cNvSpPr>
            <a:spLocks noGrp="1"/>
          </p:cNvSpPr>
          <p:nvPr>
            <p:ph type="ftr" sz="quarter" idx="3"/>
          </p:nvPr>
        </p:nvSpPr>
        <p:spPr>
          <a:xfrm>
            <a:off x="7237413" y="6168551"/>
            <a:ext cx="4114800" cy="190327"/>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a16="http://schemas.microsoft.com/office/drawing/2014/main" id="{869E6012-FDCC-451A-96F6-5645ABEB8D87}"/>
              </a:ext>
            </a:extLst>
          </p:cNvPr>
          <p:cNvSpPr>
            <a:spLocks noGrp="1"/>
          </p:cNvSpPr>
          <p:nvPr>
            <p:ph type="sldNum" sz="quarter" idx="4"/>
          </p:nvPr>
        </p:nvSpPr>
        <p:spPr>
          <a:xfrm>
            <a:off x="838200" y="6155851"/>
            <a:ext cx="457200" cy="184317"/>
          </a:xfrm>
          <a:prstGeom prst="rect">
            <a:avLst/>
          </a:prstGeom>
        </p:spPr>
        <p:txBody>
          <a:bodyPr vert="horz" lIns="0" tIns="0" rIns="0" bIns="0" rtlCol="0" anchor="b" anchorCtr="0"/>
          <a:lstStyle>
            <a:lvl1pPr algn="l">
              <a:defRPr sz="100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1640454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60" r:id="rId5"/>
    <p:sldLayoutId id="2147483654" r:id="rId6"/>
    <p:sldLayoutId id="2147483661" r:id="rId7"/>
    <p:sldLayoutId id="2147483662" r:id="rId8"/>
    <p:sldLayoutId id="2147483663" r:id="rId9"/>
    <p:sldLayoutId id="2147483664" r:id="rId10"/>
    <p:sldLayoutId id="2147483665" r:id="rId11"/>
    <p:sldLayoutId id="2147483667" r:id="rId12"/>
    <p:sldLayoutId id="2147483666" r:id="rId13"/>
    <p:sldLayoutId id="2147483668" r:id="rId14"/>
    <p:sldLayoutId id="2147483669" r:id="rId15"/>
    <p:sldLayoutId id="2147483670" r:id="rId16"/>
    <p:sldLayoutId id="2147483671" r:id="rId17"/>
    <p:sldLayoutId id="2147483672" r:id="rId18"/>
    <p:sldLayoutId id="2147483673" r:id="rId19"/>
    <p:sldLayoutId id="2147483674" r:id="rId20"/>
    <p:sldLayoutId id="2147483677" r:id="rId21"/>
    <p:sldLayoutId id="2147483676" r:id="rId22"/>
    <p:sldLayoutId id="2147483678" r:id="rId23"/>
    <p:sldLayoutId id="2147483679" r:id="rId24"/>
    <p:sldLayoutId id="2147483680" r:id="rId25"/>
    <p:sldLayoutId id="2147483681" r:id="rId26"/>
    <p:sldLayoutId id="2147483684" r:id="rId27"/>
    <p:sldLayoutId id="2147483685" r:id="rId28"/>
    <p:sldLayoutId id="2147483686" r:id="rId29"/>
    <p:sldLayoutId id="2147483687" r:id="rId30"/>
    <p:sldLayoutId id="2147483688" r:id="rId31"/>
    <p:sldLayoutId id="2147483691" r:id="rId32"/>
    <p:sldLayoutId id="2147483692" r:id="rId33"/>
    <p:sldLayoutId id="2147483689" r:id="rId34"/>
    <p:sldLayoutId id="2147483690" r:id="rId35"/>
    <p:sldLayoutId id="2147483655" r:id="rId36"/>
    <p:sldLayoutId id="2147483683" r:id="rId37"/>
  </p:sldLayoutIdLst>
  <p:hf hdr="0"/>
  <p:txStyles>
    <p:title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7" userDrawn="1">
          <p15:clr>
            <a:srgbClr val="F26B43"/>
          </p15:clr>
        </p15:guide>
        <p15:guide id="2" pos="7151" userDrawn="1">
          <p15:clr>
            <a:srgbClr val="F26B43"/>
          </p15:clr>
        </p15:guide>
        <p15:guide id="3" pos="529"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image" Target="../media/image13.png"/><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5.xml"/><Relationship Id="rId5" Type="http://schemas.openxmlformats.org/officeDocument/2006/relationships/image" Target="../media/image23.png"/><Relationship Id="rId4" Type="http://schemas.openxmlformats.org/officeDocument/2006/relationships/image" Target="../media/image22.png"/></Relationships>
</file>

<file path=ppt/slides/_rels/slide6.xml.rels><?xml version="1.0" encoding="UTF-8" standalone="yes"?>
<Relationships xmlns="http://schemas.openxmlformats.org/package/2006/relationships"><Relationship Id="rId8" Type="http://schemas.openxmlformats.org/officeDocument/2006/relationships/hyperlink" Target="https://whelf-uwtsd.alma.exlibrisgroup.com/leganto/readinglist/lists/10137987420002421?institute=44WHELF_UWTSD&amp;auth=SAML" TargetMode="External"/><Relationship Id="rId3" Type="http://schemas.openxmlformats.org/officeDocument/2006/relationships/image" Target="../media/image24.png"/><Relationship Id="rId7"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hyperlink" Target="https://whelf-uwtsd.alma.exlibrisgroup.com/leganto/public/44WHELF_UWTSD/lists/10137987420002421?auth=SAML" TargetMode="External"/><Relationship Id="rId5" Type="http://schemas.openxmlformats.org/officeDocument/2006/relationships/image" Target="../media/image13.png"/><Relationship Id="rId4" Type="http://schemas.openxmlformats.org/officeDocument/2006/relationships/image" Target="../media/image25.svg"/><Relationship Id="rId9" Type="http://schemas.openxmlformats.org/officeDocument/2006/relationships/image" Target="../media/image27.png"/></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3.pn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13.png"/><Relationship Id="rId7" Type="http://schemas.openxmlformats.org/officeDocument/2006/relationships/image" Target="../media/image35.svg"/><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image" Target="../media/image34.png"/><Relationship Id="rId11" Type="http://schemas.openxmlformats.org/officeDocument/2006/relationships/image" Target="../media/image39.svg"/><Relationship Id="rId5" Type="http://schemas.openxmlformats.org/officeDocument/2006/relationships/image" Target="../media/image33.sv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svg"/></Relationships>
</file>

<file path=ppt/slides/_rels/slide1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3.png"/><Relationship Id="rId7" Type="http://schemas.openxmlformats.org/officeDocument/2006/relationships/diagramColors" Target="../diagrams/colors4.xml"/><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9.xml"/><Relationship Id="rId1" Type="http://schemas.openxmlformats.org/officeDocument/2006/relationships/video" Target="https://www.youtube.com/embed/hvfa0DHKzbg?feature=oembed" TargetMode="External"/><Relationship Id="rId4" Type="http://schemas.openxmlformats.org/officeDocument/2006/relationships/image" Target="../media/image40.jpeg"/></Relationships>
</file>

<file path=ppt/slides/_rels/slide1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3.png"/><Relationship Id="rId7" Type="http://schemas.openxmlformats.org/officeDocument/2006/relationships/diagramColors" Target="../diagrams/colors5.xml"/><Relationship Id="rId2" Type="http://schemas.openxmlformats.org/officeDocument/2006/relationships/notesSlide" Target="../notesSlides/notesSlide11.xml"/><Relationship Id="rId1" Type="http://schemas.openxmlformats.org/officeDocument/2006/relationships/slideLayout" Target="../slideLayouts/slideLayout9.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3.png"/><Relationship Id="rId7" Type="http://schemas.openxmlformats.org/officeDocument/2006/relationships/diagramColors" Target="../diagrams/colors6.xml"/><Relationship Id="rId2" Type="http://schemas.openxmlformats.org/officeDocument/2006/relationships/notesSlide" Target="../notesSlides/notesSlide12.xml"/><Relationship Id="rId1" Type="http://schemas.openxmlformats.org/officeDocument/2006/relationships/slideLayout" Target="../slideLayouts/slideLayout9.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35.xml"/><Relationship Id="rId1" Type="http://schemas.openxmlformats.org/officeDocument/2006/relationships/video" Target="https://www.youtube.com/embed/NnOk2tTz468?feature=oembed" TargetMode="External"/><Relationship Id="rId4" Type="http://schemas.openxmlformats.org/officeDocument/2006/relationships/image" Target="../media/image41.jpeg"/></Relationships>
</file>

<file path=ppt/slides/_rels/slide1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3.png"/><Relationship Id="rId7" Type="http://schemas.openxmlformats.org/officeDocument/2006/relationships/diagramColors" Target="../diagrams/colors7.xml"/><Relationship Id="rId2" Type="http://schemas.openxmlformats.org/officeDocument/2006/relationships/notesSlide" Target="../notesSlides/notesSlide14.xml"/><Relationship Id="rId1" Type="http://schemas.openxmlformats.org/officeDocument/2006/relationships/slideLayout" Target="../slideLayouts/slideLayout9.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2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35.xml"/><Relationship Id="rId1" Type="http://schemas.openxmlformats.org/officeDocument/2006/relationships/video" Target="https://www.youtube.com/embed/0RO67LjN_ks?feature=oembed" TargetMode="External"/></Relationships>
</file>

<file path=ppt/slides/_rels/slide21.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3.png"/><Relationship Id="rId7" Type="http://schemas.openxmlformats.org/officeDocument/2006/relationships/diagramColors" Target="../diagrams/colors8.xml"/><Relationship Id="rId2" Type="http://schemas.openxmlformats.org/officeDocument/2006/relationships/notesSlide" Target="../notesSlides/notesSlide15.xml"/><Relationship Id="rId1" Type="http://schemas.openxmlformats.org/officeDocument/2006/relationships/slideLayout" Target="../slideLayouts/slideLayout9.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34.xml"/><Relationship Id="rId1" Type="http://schemas.openxmlformats.org/officeDocument/2006/relationships/video" Target="https://www.youtube.com/embed/bENp2Imh0Rw?feature=oembed" TargetMode="External"/><Relationship Id="rId4" Type="http://schemas.openxmlformats.org/officeDocument/2006/relationships/image" Target="../media/image43.jpeg"/></Relationships>
</file>

<file path=ppt/slides/_rels/slide23.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3.png"/><Relationship Id="rId7" Type="http://schemas.openxmlformats.org/officeDocument/2006/relationships/diagramColors" Target="../diagrams/colors9.xml"/><Relationship Id="rId2" Type="http://schemas.openxmlformats.org/officeDocument/2006/relationships/notesSlide" Target="../notesSlides/notesSlide17.xml"/><Relationship Id="rId1" Type="http://schemas.openxmlformats.org/officeDocument/2006/relationships/slideLayout" Target="../slideLayouts/slideLayout9.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2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34.xml"/><Relationship Id="rId1" Type="http://schemas.openxmlformats.org/officeDocument/2006/relationships/video" Target="https://www.youtube.com/embed/iM4CKYCrW7Y?feature=oembed" TargetMode="External"/></Relationships>
</file>

<file path=ppt/slides/_rels/slide25.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3.png"/><Relationship Id="rId7" Type="http://schemas.openxmlformats.org/officeDocument/2006/relationships/diagramColors" Target="../diagrams/colors10.xml"/><Relationship Id="rId2" Type="http://schemas.openxmlformats.org/officeDocument/2006/relationships/notesSlide" Target="../notesSlides/notesSlide18.xml"/><Relationship Id="rId1" Type="http://schemas.openxmlformats.org/officeDocument/2006/relationships/slideLayout" Target="../slideLayouts/slideLayout9.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34.xml"/><Relationship Id="rId1" Type="http://schemas.openxmlformats.org/officeDocument/2006/relationships/video" Target="https://www.youtube.com/embed/QGU2hcmDrpA?feature=oembed" TargetMode="External"/><Relationship Id="rId4" Type="http://schemas.openxmlformats.org/officeDocument/2006/relationships/image" Target="../media/image45.jpeg"/></Relationships>
</file>

<file path=ppt/slides/_rels/slide2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34.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ADA7-71A1-44A8-81BF-1B6CACFB7577}"/>
              </a:ext>
            </a:extLst>
          </p:cNvPr>
          <p:cNvSpPr>
            <a:spLocks noGrp="1"/>
          </p:cNvSpPr>
          <p:nvPr>
            <p:ph type="ctrTitle"/>
          </p:nvPr>
        </p:nvSpPr>
        <p:spPr>
          <a:xfrm>
            <a:off x="1085461" y="2204555"/>
            <a:ext cx="10021077" cy="1633085"/>
          </a:xfrm>
          <a:solidFill>
            <a:schemeClr val="accent1"/>
          </a:solidFill>
        </p:spPr>
        <p:txBody>
          <a:bodyPr rtlCol="0">
            <a:normAutofit fontScale="90000"/>
          </a:bodyPr>
          <a:lstStyle/>
          <a:p>
            <a:pPr rtl="0"/>
            <a:r>
              <a:rPr lang="en-GB" dirty="0">
                <a:solidFill>
                  <a:schemeClr val="tx2">
                    <a:lumMod val="40000"/>
                    <a:lumOff val="60000"/>
                  </a:schemeClr>
                </a:solidFill>
              </a:rPr>
              <a:t>Week 1 – Introduction to Module and important terminology </a:t>
            </a:r>
          </a:p>
        </p:txBody>
      </p:sp>
      <p:sp>
        <p:nvSpPr>
          <p:cNvPr id="3" name="Subtitle 2">
            <a:extLst>
              <a:ext uri="{FF2B5EF4-FFF2-40B4-BE49-F238E27FC236}">
                <a16:creationId xmlns:a16="http://schemas.microsoft.com/office/drawing/2014/main" id="{977C4633-7458-4F99-83F4-CB5107BC263B}"/>
              </a:ext>
            </a:extLst>
          </p:cNvPr>
          <p:cNvSpPr>
            <a:spLocks noGrp="1"/>
          </p:cNvSpPr>
          <p:nvPr>
            <p:ph type="subTitle" idx="1"/>
          </p:nvPr>
        </p:nvSpPr>
        <p:spPr>
          <a:xfrm>
            <a:off x="3463990" y="4653445"/>
            <a:ext cx="5264020" cy="1848129"/>
          </a:xfrm>
        </p:spPr>
        <p:txBody>
          <a:bodyPr rtlCol="0">
            <a:normAutofit/>
          </a:bodyPr>
          <a:lstStyle/>
          <a:p>
            <a:pPr rtl="0"/>
            <a:r>
              <a:rPr lang="en-GB" dirty="0"/>
              <a:t>BMHP5021_BIRM</a:t>
            </a:r>
          </a:p>
          <a:p>
            <a:r>
              <a:rPr lang="en-GB" b="1" i="0" dirty="0">
                <a:solidFill>
                  <a:schemeClr val="tx2">
                    <a:lumMod val="60000"/>
                    <a:lumOff val="40000"/>
                  </a:schemeClr>
                </a:solidFill>
                <a:effectLst/>
                <a:latin typeface="Arial" panose="020B0604020202020204" pitchFamily="34" charset="0"/>
                <a:cs typeface="Arial" panose="020B0604020202020204" pitchFamily="34" charset="0"/>
              </a:rPr>
              <a:t>Protecting and Supporting Families in Health and Care (BMHP5021_BIRM)</a:t>
            </a:r>
          </a:p>
          <a:p>
            <a:pPr rtl="0"/>
            <a:endParaRPr lang="en-GB" dirty="0"/>
          </a:p>
        </p:txBody>
      </p:sp>
      <p:pic>
        <p:nvPicPr>
          <p:cNvPr id="20" name="Picture 19" descr="A close up of black text&#10;&#10;Description automatically generated">
            <a:extLst>
              <a:ext uri="{FF2B5EF4-FFF2-40B4-BE49-F238E27FC236}">
                <a16:creationId xmlns:a16="http://schemas.microsoft.com/office/drawing/2014/main" id="{B712CFA2-3619-9FEC-E07B-884E6CB64F33}"/>
              </a:ext>
            </a:extLst>
          </p:cNvPr>
          <p:cNvPicPr>
            <a:picLocks noChangeAspect="1"/>
          </p:cNvPicPr>
          <p:nvPr/>
        </p:nvPicPr>
        <p:blipFill>
          <a:blip r:embed="rId3"/>
          <a:stretch>
            <a:fillRect/>
          </a:stretch>
        </p:blipFill>
        <p:spPr>
          <a:xfrm>
            <a:off x="604266" y="5806249"/>
            <a:ext cx="2095500" cy="695325"/>
          </a:xfrm>
          <a:prstGeom prst="rect">
            <a:avLst/>
          </a:prstGeom>
        </p:spPr>
      </p:pic>
    </p:spTree>
    <p:extLst>
      <p:ext uri="{BB962C8B-B14F-4D97-AF65-F5344CB8AC3E}">
        <p14:creationId xmlns:p14="http://schemas.microsoft.com/office/powerpoint/2010/main" val="992262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532457-29F4-475F-B58C-80A91C832EA9}"/>
              </a:ext>
            </a:extLst>
          </p:cNvPr>
          <p:cNvSpPr>
            <a:spLocks noGrp="1"/>
          </p:cNvSpPr>
          <p:nvPr>
            <p:ph type="title"/>
          </p:nvPr>
        </p:nvSpPr>
        <p:spPr>
          <a:xfrm>
            <a:off x="604266" y="684505"/>
            <a:ext cx="10674246" cy="636340"/>
          </a:xfrm>
          <a:solidFill>
            <a:srgbClr val="0070C0"/>
          </a:solidFill>
        </p:spPr>
        <p:txBody>
          <a:bodyPr rtlCol="0"/>
          <a:lstStyle/>
          <a:p>
            <a:pPr rtl="0"/>
            <a:r>
              <a:rPr lang="en-GB" dirty="0"/>
              <a:t>During the session today.</a:t>
            </a:r>
          </a:p>
        </p:txBody>
      </p:sp>
      <p:sp>
        <p:nvSpPr>
          <p:cNvPr id="2" name="Text Placeholder 1">
            <a:extLst>
              <a:ext uri="{FF2B5EF4-FFF2-40B4-BE49-F238E27FC236}">
                <a16:creationId xmlns:a16="http://schemas.microsoft.com/office/drawing/2014/main" id="{F5DC1B5D-1A60-450C-9BD8-9C391E14BCA0}"/>
              </a:ext>
            </a:extLst>
          </p:cNvPr>
          <p:cNvSpPr>
            <a:spLocks noGrp="1"/>
          </p:cNvSpPr>
          <p:nvPr>
            <p:ph type="body" idx="1"/>
          </p:nvPr>
        </p:nvSpPr>
        <p:spPr>
          <a:xfrm>
            <a:off x="742122" y="1490924"/>
            <a:ext cx="10536390" cy="4153920"/>
          </a:xfrm>
          <a:solidFill>
            <a:schemeClr val="tx2">
              <a:lumMod val="75000"/>
            </a:schemeClr>
          </a:solidFill>
        </p:spPr>
        <p:txBody>
          <a:bodyPr rtlCol="0">
            <a:normAutofit fontScale="77500" lnSpcReduction="20000"/>
          </a:bodyPr>
          <a:lstStyle/>
          <a:p>
            <a:pPr rtl="0"/>
            <a:endParaRPr lang="en-GB" sz="2500" dirty="0">
              <a:solidFill>
                <a:schemeClr val="bg1">
                  <a:lumMod val="95000"/>
                </a:schemeClr>
              </a:solidFill>
              <a:latin typeface="Arial" panose="020B0604020202020204" pitchFamily="34" charset="0"/>
              <a:cs typeface="Arial" panose="020B0604020202020204" pitchFamily="34" charset="0"/>
            </a:endParaRPr>
          </a:p>
          <a:p>
            <a:pPr rtl="0">
              <a:lnSpc>
                <a:spcPct val="170000"/>
              </a:lnSpc>
            </a:pPr>
            <a:r>
              <a:rPr lang="en-GB" sz="2500" dirty="0">
                <a:solidFill>
                  <a:schemeClr val="bg1">
                    <a:lumMod val="95000"/>
                  </a:schemeClr>
                </a:solidFill>
                <a:latin typeface="Arial" panose="020B0604020202020204" pitchFamily="34" charset="0"/>
                <a:cs typeface="Arial" panose="020B0604020202020204" pitchFamily="34" charset="0"/>
              </a:rPr>
              <a:t>	</a:t>
            </a:r>
            <a:r>
              <a:rPr lang="en-GB" sz="3200" dirty="0">
                <a:solidFill>
                  <a:schemeClr val="bg1">
                    <a:lumMod val="95000"/>
                  </a:schemeClr>
                </a:solidFill>
                <a:latin typeface="Arial" panose="020B0604020202020204" pitchFamily="34" charset="0"/>
                <a:cs typeface="Arial" panose="020B0604020202020204" pitchFamily="34" charset="0"/>
              </a:rPr>
              <a:t>We will: </a:t>
            </a:r>
          </a:p>
          <a:p>
            <a:pPr marL="1657350" lvl="3" indent="-285750">
              <a:lnSpc>
                <a:spcPct val="170000"/>
              </a:lnSpc>
              <a:buFont typeface="Arial" panose="020B0604020202020204" pitchFamily="34" charset="0"/>
              <a:buChar char="•"/>
            </a:pPr>
            <a:r>
              <a:rPr lang="en-GB" sz="2800" dirty="0">
                <a:solidFill>
                  <a:schemeClr val="bg1">
                    <a:lumMod val="95000"/>
                  </a:schemeClr>
                </a:solidFill>
                <a:latin typeface="Arial" panose="020B0604020202020204" pitchFamily="34" charset="0"/>
                <a:cs typeface="Arial" panose="020B0604020202020204" pitchFamily="34" charset="0"/>
              </a:rPr>
              <a:t>Provide an overview of the module </a:t>
            </a:r>
          </a:p>
          <a:p>
            <a:pPr marL="1657350" lvl="3" indent="-285750">
              <a:lnSpc>
                <a:spcPct val="170000"/>
              </a:lnSpc>
              <a:buFont typeface="Arial" panose="020B0604020202020204" pitchFamily="34" charset="0"/>
              <a:buChar char="•"/>
            </a:pPr>
            <a:r>
              <a:rPr lang="en-GB" sz="2800" dirty="0">
                <a:solidFill>
                  <a:schemeClr val="bg1">
                    <a:lumMod val="95000"/>
                  </a:schemeClr>
                </a:solidFill>
                <a:latin typeface="Arial" panose="020B0604020202020204" pitchFamily="34" charset="0"/>
                <a:cs typeface="Arial" panose="020B0604020202020204" pitchFamily="34" charset="0"/>
              </a:rPr>
              <a:t>Ensure everyone can access the module Moodle Page</a:t>
            </a:r>
          </a:p>
          <a:p>
            <a:pPr marL="1657350" lvl="3" indent="-285750">
              <a:lnSpc>
                <a:spcPct val="170000"/>
              </a:lnSpc>
              <a:buFont typeface="Arial" panose="020B0604020202020204" pitchFamily="34" charset="0"/>
              <a:buChar char="•"/>
            </a:pPr>
            <a:r>
              <a:rPr lang="en-GB" sz="2800" dirty="0">
                <a:solidFill>
                  <a:schemeClr val="bg1">
                    <a:lumMod val="95000"/>
                  </a:schemeClr>
                </a:solidFill>
                <a:latin typeface="Arial" panose="020B0604020202020204" pitchFamily="34" charset="0"/>
                <a:cs typeface="Arial" panose="020B0604020202020204" pitchFamily="34" charset="0"/>
              </a:rPr>
              <a:t>Signpost everyone to the Online Resources List</a:t>
            </a:r>
          </a:p>
          <a:p>
            <a:pPr marL="1657350" lvl="3" indent="-285750">
              <a:lnSpc>
                <a:spcPct val="170000"/>
              </a:lnSpc>
              <a:buFont typeface="Arial" panose="020B0604020202020204" pitchFamily="34" charset="0"/>
              <a:buChar char="•"/>
            </a:pPr>
            <a:r>
              <a:rPr lang="en-GB" sz="2800" dirty="0">
                <a:solidFill>
                  <a:schemeClr val="bg1">
                    <a:lumMod val="95000"/>
                  </a:schemeClr>
                </a:solidFill>
                <a:latin typeface="Arial" panose="020B0604020202020204" pitchFamily="34" charset="0"/>
                <a:cs typeface="Arial" panose="020B0604020202020204" pitchFamily="34" charset="0"/>
              </a:rPr>
              <a:t>Set out the expectations for professionalism during the course. </a:t>
            </a:r>
          </a:p>
          <a:p>
            <a:pPr marL="1657350" lvl="3" indent="-285750">
              <a:lnSpc>
                <a:spcPct val="170000"/>
              </a:lnSpc>
              <a:buFont typeface="Arial" panose="020B0604020202020204" pitchFamily="34" charset="0"/>
              <a:buChar char="•"/>
            </a:pPr>
            <a:r>
              <a:rPr lang="en-GB" sz="2800" dirty="0">
                <a:solidFill>
                  <a:schemeClr val="bg1">
                    <a:lumMod val="95000"/>
                  </a:schemeClr>
                </a:solidFill>
                <a:latin typeface="Arial" panose="020B0604020202020204" pitchFamily="34" charset="0"/>
                <a:cs typeface="Arial" panose="020B0604020202020204" pitchFamily="34" charset="0"/>
              </a:rPr>
              <a:t>Begin to introduce key terminology that may be used within the module. </a:t>
            </a:r>
          </a:p>
          <a:p>
            <a:pPr rtl="0"/>
            <a:endParaRPr lang="en-GB" dirty="0"/>
          </a:p>
        </p:txBody>
      </p:sp>
      <p:sp>
        <p:nvSpPr>
          <p:cNvPr id="7" name="Slide Number Placeholder 6">
            <a:extLst>
              <a:ext uri="{FF2B5EF4-FFF2-40B4-BE49-F238E27FC236}">
                <a16:creationId xmlns:a16="http://schemas.microsoft.com/office/drawing/2014/main" id="{C2AE0B35-19FF-4775-9AF8-8F3C834A183B}"/>
              </a:ext>
            </a:extLst>
          </p:cNvPr>
          <p:cNvSpPr>
            <a:spLocks noGrp="1"/>
          </p:cNvSpPr>
          <p:nvPr>
            <p:ph type="sldNum" sz="quarter" idx="12"/>
          </p:nvPr>
        </p:nvSpPr>
        <p:spPr/>
        <p:txBody>
          <a:bodyPr rtlCol="0"/>
          <a:lstStyle/>
          <a:p>
            <a:pPr rtl="0"/>
            <a:fld id="{4950F5D8-22E1-4015-8661-E5B1FD28C2DE}" type="slidenum">
              <a:rPr lang="en-GB" smtClean="0"/>
              <a:pPr rtl="0"/>
              <a:t>2</a:t>
            </a:fld>
            <a:endParaRPr lang="en-GB" dirty="0"/>
          </a:p>
        </p:txBody>
      </p:sp>
      <p:pic>
        <p:nvPicPr>
          <p:cNvPr id="3" name="Picture 2" descr="A close up of black text&#10;&#10;Description automatically generated">
            <a:extLst>
              <a:ext uri="{FF2B5EF4-FFF2-40B4-BE49-F238E27FC236}">
                <a16:creationId xmlns:a16="http://schemas.microsoft.com/office/drawing/2014/main" id="{0E3381E9-FC92-A533-7025-F0F1E09D97BF}"/>
              </a:ext>
            </a:extLst>
          </p:cNvPr>
          <p:cNvPicPr>
            <a:picLocks noChangeAspect="1"/>
          </p:cNvPicPr>
          <p:nvPr/>
        </p:nvPicPr>
        <p:blipFill>
          <a:blip r:embed="rId3"/>
          <a:stretch>
            <a:fillRect/>
          </a:stretch>
        </p:blipFill>
        <p:spPr>
          <a:xfrm>
            <a:off x="604266" y="5806249"/>
            <a:ext cx="2095500" cy="695325"/>
          </a:xfrm>
          <a:prstGeom prst="rect">
            <a:avLst/>
          </a:prstGeom>
        </p:spPr>
      </p:pic>
    </p:spTree>
    <p:extLst>
      <p:ext uri="{BB962C8B-B14F-4D97-AF65-F5344CB8AC3E}">
        <p14:creationId xmlns:p14="http://schemas.microsoft.com/office/powerpoint/2010/main" val="4036697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black text&#10;&#10;Description automatically generated">
            <a:extLst>
              <a:ext uri="{FF2B5EF4-FFF2-40B4-BE49-F238E27FC236}">
                <a16:creationId xmlns:a16="http://schemas.microsoft.com/office/drawing/2014/main" id="{EEF2CCC7-653D-932B-01BA-0271E8397F93}"/>
              </a:ext>
            </a:extLst>
          </p:cNvPr>
          <p:cNvPicPr>
            <a:picLocks noChangeAspect="1"/>
          </p:cNvPicPr>
          <p:nvPr/>
        </p:nvPicPr>
        <p:blipFill>
          <a:blip r:embed="rId3"/>
          <a:stretch>
            <a:fillRect/>
          </a:stretch>
        </p:blipFill>
        <p:spPr>
          <a:xfrm>
            <a:off x="604266" y="5806249"/>
            <a:ext cx="2095500" cy="695325"/>
          </a:xfrm>
          <a:prstGeom prst="rect">
            <a:avLst/>
          </a:prstGeom>
        </p:spPr>
      </p:pic>
      <p:graphicFrame>
        <p:nvGraphicFramePr>
          <p:cNvPr id="8" name="Table 7">
            <a:extLst>
              <a:ext uri="{FF2B5EF4-FFF2-40B4-BE49-F238E27FC236}">
                <a16:creationId xmlns:a16="http://schemas.microsoft.com/office/drawing/2014/main" id="{5E398638-20D8-92E8-B787-72EFD807C5B1}"/>
              </a:ext>
            </a:extLst>
          </p:cNvPr>
          <p:cNvGraphicFramePr>
            <a:graphicFrameLocks noGrp="1"/>
          </p:cNvGraphicFramePr>
          <p:nvPr>
            <p:extLst>
              <p:ext uri="{D42A27DB-BD31-4B8C-83A1-F6EECF244321}">
                <p14:modId xmlns:p14="http://schemas.microsoft.com/office/powerpoint/2010/main" val="1734313502"/>
              </p:ext>
            </p:extLst>
          </p:nvPr>
        </p:nvGraphicFramePr>
        <p:xfrm>
          <a:off x="604266" y="1245704"/>
          <a:ext cx="10580915" cy="4511636"/>
        </p:xfrm>
        <a:graphic>
          <a:graphicData uri="http://schemas.openxmlformats.org/drawingml/2006/table">
            <a:tbl>
              <a:tblPr firstRow="1" bandRow="1">
                <a:tableStyleId>{D113A9D2-9D6B-4929-AA2D-F23B5EE8CBE7}</a:tableStyleId>
              </a:tblPr>
              <a:tblGrid>
                <a:gridCol w="1608847">
                  <a:extLst>
                    <a:ext uri="{9D8B030D-6E8A-4147-A177-3AD203B41FA5}">
                      <a16:colId xmlns:a16="http://schemas.microsoft.com/office/drawing/2014/main" val="2233631531"/>
                    </a:ext>
                  </a:extLst>
                </a:gridCol>
                <a:gridCol w="8972068">
                  <a:extLst>
                    <a:ext uri="{9D8B030D-6E8A-4147-A177-3AD203B41FA5}">
                      <a16:colId xmlns:a16="http://schemas.microsoft.com/office/drawing/2014/main" val="3308205749"/>
                    </a:ext>
                  </a:extLst>
                </a:gridCol>
              </a:tblGrid>
              <a:tr h="444440">
                <a:tc>
                  <a:txBody>
                    <a:bodyPr/>
                    <a:lstStyle/>
                    <a:p>
                      <a:r>
                        <a:rPr lang="en-GB" sz="2200" dirty="0">
                          <a:latin typeface="Arial" panose="020B0604020202020204" pitchFamily="34" charset="0"/>
                          <a:cs typeface="Arial" panose="020B0604020202020204" pitchFamily="34" charset="0"/>
                        </a:rPr>
                        <a:t>Level</a:t>
                      </a:r>
                    </a:p>
                  </a:txBody>
                  <a:tcPr/>
                </a:tc>
                <a:tc>
                  <a:txBody>
                    <a:bodyPr/>
                    <a:lstStyle/>
                    <a:p>
                      <a:r>
                        <a:rPr lang="en-GB" sz="2200" b="0" dirty="0">
                          <a:latin typeface="Arial" panose="020B0604020202020204" pitchFamily="34" charset="0"/>
                          <a:cs typeface="Arial" panose="020B0604020202020204" pitchFamily="34" charset="0"/>
                        </a:rPr>
                        <a:t>5</a:t>
                      </a:r>
                    </a:p>
                  </a:txBody>
                  <a:tcPr/>
                </a:tc>
                <a:extLst>
                  <a:ext uri="{0D108BD9-81ED-4DB2-BD59-A6C34878D82A}">
                    <a16:rowId xmlns:a16="http://schemas.microsoft.com/office/drawing/2014/main" val="749192409"/>
                  </a:ext>
                </a:extLst>
              </a:tr>
              <a:tr h="444440">
                <a:tc>
                  <a:txBody>
                    <a:bodyPr/>
                    <a:lstStyle/>
                    <a:p>
                      <a:r>
                        <a:rPr lang="en-GB" sz="2200" dirty="0">
                          <a:latin typeface="Arial" panose="020B0604020202020204" pitchFamily="34" charset="0"/>
                          <a:cs typeface="Arial" panose="020B0604020202020204" pitchFamily="34" charset="0"/>
                        </a:rPr>
                        <a:t>Credit value</a:t>
                      </a:r>
                    </a:p>
                  </a:txBody>
                  <a:tcPr/>
                </a:tc>
                <a:tc>
                  <a:txBody>
                    <a:bodyPr/>
                    <a:lstStyle/>
                    <a:p>
                      <a:r>
                        <a:rPr lang="en-GB" sz="2200" b="0" dirty="0">
                          <a:latin typeface="Arial" panose="020B0604020202020204" pitchFamily="34" charset="0"/>
                          <a:cs typeface="Arial" panose="020B0604020202020204" pitchFamily="34" charset="0"/>
                        </a:rPr>
                        <a:t>20</a:t>
                      </a:r>
                    </a:p>
                  </a:txBody>
                  <a:tcPr/>
                </a:tc>
                <a:extLst>
                  <a:ext uri="{0D108BD9-81ED-4DB2-BD59-A6C34878D82A}">
                    <a16:rowId xmlns:a16="http://schemas.microsoft.com/office/drawing/2014/main" val="3740834955"/>
                  </a:ext>
                </a:extLst>
              </a:tr>
              <a:tr h="1128194">
                <a:tc>
                  <a:txBody>
                    <a:bodyPr/>
                    <a:lstStyle/>
                    <a:p>
                      <a:r>
                        <a:rPr lang="en-GB" sz="2200" dirty="0">
                          <a:latin typeface="Arial" panose="020B0604020202020204" pitchFamily="34" charset="0"/>
                          <a:cs typeface="Arial" panose="020B0604020202020204" pitchFamily="34" charset="0"/>
                        </a:rPr>
                        <a:t>Aim</a:t>
                      </a:r>
                    </a:p>
                  </a:txBody>
                  <a:tcPr/>
                </a:tc>
                <a:tc>
                  <a:txBody>
                    <a:bodyPr/>
                    <a:lstStyle/>
                    <a:p>
                      <a:pPr marL="342900" indent="-342900">
                        <a:buFont typeface="Arial" panose="020B0604020202020204" pitchFamily="34" charset="0"/>
                        <a:buChar char="•"/>
                      </a:pPr>
                      <a:r>
                        <a:rPr lang="en-GB" sz="2200" b="0" i="0" kern="1200" dirty="0">
                          <a:solidFill>
                            <a:schemeClr val="lt1"/>
                          </a:solidFill>
                          <a:effectLst/>
                          <a:latin typeface="Arial" panose="020B0604020202020204" pitchFamily="34" charset="0"/>
                          <a:ea typeface="+mn-ea"/>
                          <a:cs typeface="Arial" panose="020B0604020202020204" pitchFamily="34" charset="0"/>
                        </a:rPr>
                        <a:t>To examine multi and inter disciplinary responses and partnership working within health and care when providing protection and support for families in the UK</a:t>
                      </a:r>
                      <a:endParaRPr lang="en-GB" sz="22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45605258"/>
                  </a:ext>
                </a:extLst>
              </a:tr>
              <a:tr h="2177002">
                <a:tc>
                  <a:txBody>
                    <a:bodyPr/>
                    <a:lstStyle/>
                    <a:p>
                      <a:r>
                        <a:rPr lang="en-GB" sz="2200" dirty="0">
                          <a:latin typeface="Arial" panose="020B0604020202020204" pitchFamily="34" charset="0"/>
                          <a:cs typeface="Arial" panose="020B0604020202020204" pitchFamily="34" charset="0"/>
                        </a:rPr>
                        <a:t>Learning Outcomes </a:t>
                      </a:r>
                    </a:p>
                  </a:txBody>
                  <a:tcPr/>
                </a:tc>
                <a:tc>
                  <a:txBody>
                    <a:bodyPr/>
                    <a:lstStyle/>
                    <a:p>
                      <a:pPr marL="342900" indent="-342900">
                        <a:buFont typeface="Arial" panose="020B0604020202020204" pitchFamily="34" charset="0"/>
                        <a:buChar char="•"/>
                      </a:pPr>
                      <a:r>
                        <a:rPr lang="en-GB" sz="2200" b="0" i="0" kern="1200" dirty="0">
                          <a:solidFill>
                            <a:schemeClr val="lt1"/>
                          </a:solidFill>
                          <a:effectLst/>
                          <a:latin typeface="Arial" panose="020B0604020202020204" pitchFamily="34" charset="0"/>
                          <a:ea typeface="+mn-ea"/>
                          <a:cs typeface="Arial" panose="020B0604020202020204" pitchFamily="34" charset="0"/>
                        </a:rPr>
                        <a:t>Examine and evaluate multi and inter disciplinary responses and partnership working within the support offered to children, young people and families in the health and care professions.</a:t>
                      </a:r>
                    </a:p>
                    <a:p>
                      <a:pPr marL="342900" indent="-342900">
                        <a:buFont typeface="Arial" panose="020B0604020202020204" pitchFamily="34" charset="0"/>
                        <a:buChar char="•"/>
                      </a:pPr>
                      <a:r>
                        <a:rPr lang="en-GB" sz="2200" b="0" i="0" kern="1200" dirty="0">
                          <a:solidFill>
                            <a:schemeClr val="lt1"/>
                          </a:solidFill>
                          <a:effectLst/>
                          <a:latin typeface="Arial" panose="020B0604020202020204" pitchFamily="34" charset="0"/>
                          <a:ea typeface="+mn-ea"/>
                          <a:cs typeface="Arial" panose="020B0604020202020204" pitchFamily="34" charset="0"/>
                        </a:rPr>
                        <a:t>Examine and analyse the protective services offered to all members of the family by professionals in the health and social care sectors</a:t>
                      </a:r>
                    </a:p>
                  </a:txBody>
                  <a:tcPr/>
                </a:tc>
                <a:extLst>
                  <a:ext uri="{0D108BD9-81ED-4DB2-BD59-A6C34878D82A}">
                    <a16:rowId xmlns:a16="http://schemas.microsoft.com/office/drawing/2014/main" val="3584346742"/>
                  </a:ext>
                </a:extLst>
              </a:tr>
            </a:tbl>
          </a:graphicData>
        </a:graphic>
      </p:graphicFrame>
      <p:sp>
        <p:nvSpPr>
          <p:cNvPr id="13" name="Title 3">
            <a:extLst>
              <a:ext uri="{FF2B5EF4-FFF2-40B4-BE49-F238E27FC236}">
                <a16:creationId xmlns:a16="http://schemas.microsoft.com/office/drawing/2014/main" id="{01E616EC-1E83-AD3D-6332-5D5110607C45}"/>
              </a:ext>
            </a:extLst>
          </p:cNvPr>
          <p:cNvSpPr>
            <a:spLocks noGrp="1"/>
          </p:cNvSpPr>
          <p:nvPr>
            <p:ph type="title"/>
          </p:nvPr>
        </p:nvSpPr>
        <p:spPr>
          <a:xfrm>
            <a:off x="604266" y="356426"/>
            <a:ext cx="10674246" cy="636340"/>
          </a:xfrm>
          <a:solidFill>
            <a:srgbClr val="0070C0"/>
          </a:solidFill>
        </p:spPr>
        <p:txBody>
          <a:bodyPr rtlCol="0"/>
          <a:lstStyle/>
          <a:p>
            <a:pPr algn="l" rtl="0"/>
            <a:r>
              <a:rPr lang="en-GB" sz="4000" dirty="0">
                <a:latin typeface="Arial" panose="020B0604020202020204" pitchFamily="34" charset="0"/>
                <a:cs typeface="Arial" panose="020B0604020202020204" pitchFamily="34" charset="0"/>
              </a:rPr>
              <a:t>The Module</a:t>
            </a:r>
          </a:p>
        </p:txBody>
      </p:sp>
    </p:spTree>
    <p:extLst>
      <p:ext uri="{BB962C8B-B14F-4D97-AF65-F5344CB8AC3E}">
        <p14:creationId xmlns:p14="http://schemas.microsoft.com/office/powerpoint/2010/main" val="621616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A7E572-F0AC-4962-AC8B-24DD8CD61D2D}"/>
              </a:ext>
            </a:extLst>
          </p:cNvPr>
          <p:cNvSpPr>
            <a:spLocks noGrp="1"/>
          </p:cNvSpPr>
          <p:nvPr>
            <p:ph type="title"/>
          </p:nvPr>
        </p:nvSpPr>
        <p:spPr>
          <a:xfrm>
            <a:off x="245012" y="356426"/>
            <a:ext cx="6182775" cy="597731"/>
          </a:xfrm>
          <a:solidFill>
            <a:schemeClr val="accent2"/>
          </a:solidFill>
        </p:spPr>
        <p:txBody>
          <a:bodyPr rtlCol="0">
            <a:normAutofit/>
          </a:bodyPr>
          <a:lstStyle/>
          <a:p>
            <a:pPr rtl="0"/>
            <a:r>
              <a:rPr lang="en-GB" sz="4000" dirty="0">
                <a:latin typeface="Arial" panose="020B0604020202020204" pitchFamily="34" charset="0"/>
                <a:cs typeface="Arial" panose="020B0604020202020204" pitchFamily="34" charset="0"/>
              </a:rPr>
              <a:t>What will we cover?</a:t>
            </a:r>
          </a:p>
        </p:txBody>
      </p:sp>
      <p:sp>
        <p:nvSpPr>
          <p:cNvPr id="7" name="Slide Number Placeholder 6">
            <a:extLst>
              <a:ext uri="{FF2B5EF4-FFF2-40B4-BE49-F238E27FC236}">
                <a16:creationId xmlns:a16="http://schemas.microsoft.com/office/drawing/2014/main" id="{ECD7B63F-6F62-46FC-8E6A-512867B9E479}"/>
              </a:ext>
            </a:extLst>
          </p:cNvPr>
          <p:cNvSpPr>
            <a:spLocks noGrp="1"/>
          </p:cNvSpPr>
          <p:nvPr>
            <p:ph type="sldNum" sz="quarter" idx="12"/>
          </p:nvPr>
        </p:nvSpPr>
        <p:spPr/>
        <p:txBody>
          <a:bodyPr rtlCol="0"/>
          <a:lstStyle/>
          <a:p>
            <a:pPr rtl="0"/>
            <a:fld id="{4950F5D8-22E1-4015-8661-E5B1FD28C2DE}" type="slidenum">
              <a:rPr lang="en-GB" smtClean="0"/>
              <a:pPr rtl="0"/>
              <a:t>4</a:t>
            </a:fld>
            <a:endParaRPr lang="en-GB" dirty="0"/>
          </a:p>
        </p:txBody>
      </p:sp>
      <p:pic>
        <p:nvPicPr>
          <p:cNvPr id="2" name="Picture 1" descr="A close up of black text&#10;&#10;Description automatically generated">
            <a:extLst>
              <a:ext uri="{FF2B5EF4-FFF2-40B4-BE49-F238E27FC236}">
                <a16:creationId xmlns:a16="http://schemas.microsoft.com/office/drawing/2014/main" id="{E5E2B4DA-7EBA-9CBA-2E57-FEBD6B337833}"/>
              </a:ext>
            </a:extLst>
          </p:cNvPr>
          <p:cNvPicPr>
            <a:picLocks noChangeAspect="1"/>
          </p:cNvPicPr>
          <p:nvPr/>
        </p:nvPicPr>
        <p:blipFill>
          <a:blip r:embed="rId3"/>
          <a:stretch>
            <a:fillRect/>
          </a:stretch>
        </p:blipFill>
        <p:spPr>
          <a:xfrm>
            <a:off x="604266" y="5806249"/>
            <a:ext cx="2095500" cy="695325"/>
          </a:xfrm>
          <a:prstGeom prst="rect">
            <a:avLst/>
          </a:prstGeom>
        </p:spPr>
      </p:pic>
      <p:graphicFrame>
        <p:nvGraphicFramePr>
          <p:cNvPr id="15" name="Content Placeholder 14">
            <a:extLst>
              <a:ext uri="{FF2B5EF4-FFF2-40B4-BE49-F238E27FC236}">
                <a16:creationId xmlns:a16="http://schemas.microsoft.com/office/drawing/2014/main" id="{A3029610-DD3C-A2F3-253E-40B28B4F5144}"/>
              </a:ext>
            </a:extLst>
          </p:cNvPr>
          <p:cNvGraphicFramePr>
            <a:graphicFrameLocks noGrp="1"/>
          </p:cNvGraphicFramePr>
          <p:nvPr>
            <p:ph sz="quarter" idx="4"/>
            <p:extLst>
              <p:ext uri="{D42A27DB-BD31-4B8C-83A1-F6EECF244321}">
                <p14:modId xmlns:p14="http://schemas.microsoft.com/office/powerpoint/2010/main" val="3778074639"/>
              </p:ext>
            </p:extLst>
          </p:nvPr>
        </p:nvGraphicFramePr>
        <p:xfrm>
          <a:off x="0" y="1411739"/>
          <a:ext cx="6182775" cy="417854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7" name="Content Placeholder 14">
            <a:extLst>
              <a:ext uri="{FF2B5EF4-FFF2-40B4-BE49-F238E27FC236}">
                <a16:creationId xmlns:a16="http://schemas.microsoft.com/office/drawing/2014/main" id="{4C517127-3FCC-7A7E-F6B1-D8CEC0C08D7B}"/>
              </a:ext>
            </a:extLst>
          </p:cNvPr>
          <p:cNvGraphicFramePr>
            <a:graphicFrameLocks/>
          </p:cNvGraphicFramePr>
          <p:nvPr>
            <p:extLst>
              <p:ext uri="{D42A27DB-BD31-4B8C-83A1-F6EECF244321}">
                <p14:modId xmlns:p14="http://schemas.microsoft.com/office/powerpoint/2010/main" val="1958640996"/>
              </p:ext>
            </p:extLst>
          </p:nvPr>
        </p:nvGraphicFramePr>
        <p:xfrm>
          <a:off x="5334482" y="1399070"/>
          <a:ext cx="6367188" cy="399263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3210814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665F-537D-4B74-92F8-96ED80122ADC}"/>
              </a:ext>
            </a:extLst>
          </p:cNvPr>
          <p:cNvSpPr>
            <a:spLocks noGrp="1"/>
          </p:cNvSpPr>
          <p:nvPr>
            <p:ph type="title"/>
          </p:nvPr>
        </p:nvSpPr>
        <p:spPr>
          <a:xfrm>
            <a:off x="406876" y="54230"/>
            <a:ext cx="4585780" cy="1091078"/>
          </a:xfrm>
        </p:spPr>
        <p:txBody>
          <a:bodyPr rtlCol="0"/>
          <a:lstStyle/>
          <a:p>
            <a:pPr rtl="0"/>
            <a:r>
              <a:rPr lang="en-GB" dirty="0">
                <a:latin typeface="Arial" panose="020B0604020202020204" pitchFamily="34" charset="0"/>
                <a:cs typeface="Arial" panose="020B0604020202020204" pitchFamily="34" charset="0"/>
              </a:rPr>
              <a:t>Module Moodle Page</a:t>
            </a:r>
          </a:p>
        </p:txBody>
      </p:sp>
      <p:sp>
        <p:nvSpPr>
          <p:cNvPr id="3" name="Content Placeholder 2">
            <a:extLst>
              <a:ext uri="{FF2B5EF4-FFF2-40B4-BE49-F238E27FC236}">
                <a16:creationId xmlns:a16="http://schemas.microsoft.com/office/drawing/2014/main" id="{E0ACFCBA-E6B8-4ECB-B191-23EF3473943C}"/>
              </a:ext>
            </a:extLst>
          </p:cNvPr>
          <p:cNvSpPr>
            <a:spLocks noGrp="1"/>
          </p:cNvSpPr>
          <p:nvPr>
            <p:ph sz="quarter" idx="4"/>
          </p:nvPr>
        </p:nvSpPr>
        <p:spPr>
          <a:xfrm>
            <a:off x="406875" y="1665594"/>
            <a:ext cx="11573089" cy="931832"/>
          </a:xfrm>
          <a:solidFill>
            <a:schemeClr val="accent3">
              <a:lumMod val="50000"/>
            </a:schemeClr>
          </a:solidFill>
        </p:spPr>
        <p:txBody>
          <a:bodyPr rtlCol="0"/>
          <a:lstStyle/>
          <a:p>
            <a:pPr rtl="0"/>
            <a:r>
              <a:rPr lang="en-GB" sz="2400" dirty="0">
                <a:solidFill>
                  <a:schemeClr val="tx2">
                    <a:lumMod val="20000"/>
                    <a:lumOff val="80000"/>
                  </a:schemeClr>
                </a:solidFill>
                <a:latin typeface="Arial" panose="020B0604020202020204" pitchFamily="34" charset="0"/>
                <a:cs typeface="Arial" panose="020B0604020202020204" pitchFamily="34" charset="0"/>
              </a:rPr>
              <a:t>To ensure that you maintain a high level of student engagement, you must ensure that you are regularly exploring the module Moodle page and online resources. </a:t>
            </a:r>
          </a:p>
          <a:p>
            <a:pPr rtl="0"/>
            <a:endParaRPr lang="en-GB" dirty="0"/>
          </a:p>
        </p:txBody>
      </p:sp>
      <p:sp>
        <p:nvSpPr>
          <p:cNvPr id="6" name="Slide Number Placeholder 5">
            <a:extLst>
              <a:ext uri="{FF2B5EF4-FFF2-40B4-BE49-F238E27FC236}">
                <a16:creationId xmlns:a16="http://schemas.microsoft.com/office/drawing/2014/main" id="{4BE192BF-F3A7-4D6F-9228-FC825EC15ED3}"/>
              </a:ext>
            </a:extLst>
          </p:cNvPr>
          <p:cNvSpPr>
            <a:spLocks noGrp="1"/>
          </p:cNvSpPr>
          <p:nvPr>
            <p:ph type="sldNum" sz="quarter" idx="12"/>
          </p:nvPr>
        </p:nvSpPr>
        <p:spPr/>
        <p:txBody>
          <a:bodyPr rtlCol="0"/>
          <a:lstStyle/>
          <a:p>
            <a:pPr rtl="0"/>
            <a:fld id="{4950F5D8-22E1-4015-8661-E5B1FD28C2DE}" type="slidenum">
              <a:rPr lang="en-GB" smtClean="0"/>
              <a:pPr rtl="0"/>
              <a:t>5</a:t>
            </a:fld>
            <a:endParaRPr lang="en-GB" dirty="0"/>
          </a:p>
        </p:txBody>
      </p:sp>
      <p:pic>
        <p:nvPicPr>
          <p:cNvPr id="7" name="Picture 6" descr="A close up of black text&#10;&#10;Description automatically generated">
            <a:extLst>
              <a:ext uri="{FF2B5EF4-FFF2-40B4-BE49-F238E27FC236}">
                <a16:creationId xmlns:a16="http://schemas.microsoft.com/office/drawing/2014/main" id="{ACED023F-FF69-ECE5-8288-6315A31CFADD}"/>
              </a:ext>
            </a:extLst>
          </p:cNvPr>
          <p:cNvPicPr>
            <a:picLocks noChangeAspect="1"/>
          </p:cNvPicPr>
          <p:nvPr/>
        </p:nvPicPr>
        <p:blipFill>
          <a:blip r:embed="rId3"/>
          <a:stretch>
            <a:fillRect/>
          </a:stretch>
        </p:blipFill>
        <p:spPr>
          <a:xfrm>
            <a:off x="604266" y="5806249"/>
            <a:ext cx="2095500" cy="695325"/>
          </a:xfrm>
          <a:prstGeom prst="rect">
            <a:avLst/>
          </a:prstGeom>
        </p:spPr>
      </p:pic>
      <p:pic>
        <p:nvPicPr>
          <p:cNvPr id="9" name="Picture 8">
            <a:extLst>
              <a:ext uri="{FF2B5EF4-FFF2-40B4-BE49-F238E27FC236}">
                <a16:creationId xmlns:a16="http://schemas.microsoft.com/office/drawing/2014/main" id="{9CC84745-2F87-D175-E0FF-4F68005E1362}"/>
              </a:ext>
            </a:extLst>
          </p:cNvPr>
          <p:cNvPicPr>
            <a:picLocks noChangeAspect="1"/>
          </p:cNvPicPr>
          <p:nvPr/>
        </p:nvPicPr>
        <p:blipFill>
          <a:blip r:embed="rId4"/>
          <a:stretch>
            <a:fillRect/>
          </a:stretch>
        </p:blipFill>
        <p:spPr>
          <a:xfrm>
            <a:off x="406875" y="2833960"/>
            <a:ext cx="5245652" cy="2566218"/>
          </a:xfrm>
          <a:prstGeom prst="rect">
            <a:avLst/>
          </a:prstGeom>
        </p:spPr>
      </p:pic>
      <p:sp>
        <p:nvSpPr>
          <p:cNvPr id="10" name="TextBox 9">
            <a:extLst>
              <a:ext uri="{FF2B5EF4-FFF2-40B4-BE49-F238E27FC236}">
                <a16:creationId xmlns:a16="http://schemas.microsoft.com/office/drawing/2014/main" id="{1EBE1998-692A-93CE-4F2F-C41D29AD8BB1}"/>
              </a:ext>
            </a:extLst>
          </p:cNvPr>
          <p:cNvSpPr txBox="1"/>
          <p:nvPr/>
        </p:nvSpPr>
        <p:spPr>
          <a:xfrm>
            <a:off x="6758609" y="3313043"/>
            <a:ext cx="5026515" cy="1938992"/>
          </a:xfrm>
          <a:prstGeom prst="rect">
            <a:avLst/>
          </a:prstGeom>
          <a:solidFill>
            <a:schemeClr val="accent1"/>
          </a:solidFill>
        </p:spPr>
        <p:txBody>
          <a:bodyPr wrap="square" rtlCol="0">
            <a:spAutoFit/>
          </a:bodyPr>
          <a:lstStyle/>
          <a:p>
            <a:r>
              <a:rPr lang="en-GB" sz="2400" dirty="0">
                <a:solidFill>
                  <a:schemeClr val="tx2">
                    <a:lumMod val="20000"/>
                    <a:lumOff val="80000"/>
                  </a:schemeClr>
                </a:solidFill>
                <a:latin typeface="Arial" panose="020B0604020202020204" pitchFamily="34" charset="0"/>
                <a:cs typeface="Arial" panose="020B0604020202020204" pitchFamily="34" charset="0"/>
              </a:rPr>
              <a:t>Check that you have access to the module Moodle page now. </a:t>
            </a:r>
          </a:p>
          <a:p>
            <a:endParaRPr lang="en-GB" sz="2400" dirty="0">
              <a:solidFill>
                <a:schemeClr val="tx2">
                  <a:lumMod val="20000"/>
                  <a:lumOff val="80000"/>
                </a:schemeClr>
              </a:solidFill>
              <a:latin typeface="Arial" panose="020B0604020202020204" pitchFamily="34" charset="0"/>
              <a:cs typeface="Arial" panose="020B0604020202020204" pitchFamily="34" charset="0"/>
            </a:endParaRPr>
          </a:p>
          <a:p>
            <a:r>
              <a:rPr lang="en-GB" sz="2400" dirty="0">
                <a:solidFill>
                  <a:schemeClr val="tx2">
                    <a:lumMod val="20000"/>
                    <a:lumOff val="80000"/>
                  </a:schemeClr>
                </a:solidFill>
                <a:latin typeface="Arial" panose="020B0604020202020204" pitchFamily="34" charset="0"/>
                <a:cs typeface="Arial" panose="020B0604020202020204" pitchFamily="34" charset="0"/>
              </a:rPr>
              <a:t>Complete the short choice activity in the week 1 tile. </a:t>
            </a:r>
          </a:p>
        </p:txBody>
      </p:sp>
      <p:pic>
        <p:nvPicPr>
          <p:cNvPr id="12" name="Picture 11">
            <a:extLst>
              <a:ext uri="{FF2B5EF4-FFF2-40B4-BE49-F238E27FC236}">
                <a16:creationId xmlns:a16="http://schemas.microsoft.com/office/drawing/2014/main" id="{C791BFF2-FF0E-2ECB-69D1-4EAB324279CC}"/>
              </a:ext>
            </a:extLst>
          </p:cNvPr>
          <p:cNvPicPr>
            <a:picLocks noChangeAspect="1"/>
          </p:cNvPicPr>
          <p:nvPr/>
        </p:nvPicPr>
        <p:blipFill>
          <a:blip r:embed="rId5"/>
          <a:stretch>
            <a:fillRect/>
          </a:stretch>
        </p:blipFill>
        <p:spPr>
          <a:xfrm>
            <a:off x="6608239" y="5539955"/>
            <a:ext cx="5026515" cy="1138079"/>
          </a:xfrm>
          <a:prstGeom prst="rect">
            <a:avLst/>
          </a:prstGeom>
        </p:spPr>
      </p:pic>
    </p:spTree>
    <p:extLst>
      <p:ext uri="{BB962C8B-B14F-4D97-AF65-F5344CB8AC3E}">
        <p14:creationId xmlns:p14="http://schemas.microsoft.com/office/powerpoint/2010/main" val="2171260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1D65C-1076-4F43-B4FA-3B4804E8DF5B}"/>
              </a:ext>
            </a:extLst>
          </p:cNvPr>
          <p:cNvSpPr>
            <a:spLocks noGrp="1"/>
          </p:cNvSpPr>
          <p:nvPr>
            <p:ph type="title"/>
          </p:nvPr>
        </p:nvSpPr>
        <p:spPr>
          <a:xfrm>
            <a:off x="568954" y="442350"/>
            <a:ext cx="8127212" cy="554400"/>
          </a:xfrm>
          <a:solidFill>
            <a:schemeClr val="accent1"/>
          </a:solidFill>
        </p:spPr>
        <p:txBody>
          <a:bodyPr rtlCol="0"/>
          <a:lstStyle/>
          <a:p>
            <a:pPr rtl="0"/>
            <a:r>
              <a:rPr lang="en-GB" dirty="0"/>
              <a:t>Online Resource List </a:t>
            </a:r>
          </a:p>
        </p:txBody>
      </p:sp>
      <p:sp>
        <p:nvSpPr>
          <p:cNvPr id="15" name="Text Placeholder 14">
            <a:extLst>
              <a:ext uri="{FF2B5EF4-FFF2-40B4-BE49-F238E27FC236}">
                <a16:creationId xmlns:a16="http://schemas.microsoft.com/office/drawing/2014/main" id="{72ED5FCC-E29C-48DE-84D8-EA34FFE7CE49}"/>
              </a:ext>
            </a:extLst>
          </p:cNvPr>
          <p:cNvSpPr>
            <a:spLocks noGrp="1"/>
          </p:cNvSpPr>
          <p:nvPr>
            <p:ph type="body" sz="quarter" idx="47"/>
          </p:nvPr>
        </p:nvSpPr>
        <p:spPr>
          <a:xfrm>
            <a:off x="836614" y="1182717"/>
            <a:ext cx="9924152" cy="1089299"/>
          </a:xfrm>
          <a:solidFill>
            <a:schemeClr val="accent1"/>
          </a:solidFill>
        </p:spPr>
        <p:txBody>
          <a:bodyPr rtlCol="0">
            <a:normAutofit/>
          </a:bodyPr>
          <a:lstStyle/>
          <a:p>
            <a:pPr rtl="0"/>
            <a:r>
              <a:rPr lang="en-GB" sz="2000" dirty="0">
                <a:solidFill>
                  <a:schemeClr val="tx2">
                    <a:lumMod val="20000"/>
                    <a:lumOff val="80000"/>
                  </a:schemeClr>
                </a:solidFill>
              </a:rPr>
              <a:t>Reading and notetaking will be very important within this module. You will need to develop your understanding of some complex concepts and documents. Please come to class prepared to take notes. </a:t>
            </a:r>
          </a:p>
        </p:txBody>
      </p:sp>
      <p:pic>
        <p:nvPicPr>
          <p:cNvPr id="26" name="Picture Placeholder 25" descr="Pencil icon">
            <a:extLst>
              <a:ext uri="{FF2B5EF4-FFF2-40B4-BE49-F238E27FC236}">
                <a16:creationId xmlns:a16="http://schemas.microsoft.com/office/drawing/2014/main" id="{C4D678E5-CB73-4197-8507-0EB6C03643FD}"/>
              </a:ext>
            </a:extLst>
          </p:cNvPr>
          <p:cNvPicPr>
            <a:picLocks noGrp="1" noChangeAspect="1"/>
          </p:cNvPicPr>
          <p:nvPr>
            <p:ph type="pic" sz="quarter" idx="49"/>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3008" r="3008"/>
          <a:stretch>
            <a:fillRect/>
          </a:stretch>
        </p:blipFill>
        <p:spPr>
          <a:xfrm>
            <a:off x="10556392" y="1127873"/>
            <a:ext cx="1069848" cy="795528"/>
          </a:xfrm>
        </p:spPr>
      </p:pic>
      <p:sp>
        <p:nvSpPr>
          <p:cNvPr id="5" name="Slide Number Placeholder 4">
            <a:extLst>
              <a:ext uri="{FF2B5EF4-FFF2-40B4-BE49-F238E27FC236}">
                <a16:creationId xmlns:a16="http://schemas.microsoft.com/office/drawing/2014/main" id="{3837AEF3-D709-4769-8799-695772AE5ABA}"/>
              </a:ext>
            </a:extLst>
          </p:cNvPr>
          <p:cNvSpPr>
            <a:spLocks noGrp="1"/>
          </p:cNvSpPr>
          <p:nvPr>
            <p:ph type="sldNum" sz="quarter" idx="12"/>
          </p:nvPr>
        </p:nvSpPr>
        <p:spPr/>
        <p:txBody>
          <a:bodyPr rtlCol="0"/>
          <a:lstStyle/>
          <a:p>
            <a:pPr rtl="0"/>
            <a:fld id="{4950F5D8-22E1-4015-8661-E5B1FD28C2DE}" type="slidenum">
              <a:rPr lang="en-GB" smtClean="0"/>
              <a:pPr rtl="0"/>
              <a:t>6</a:t>
            </a:fld>
            <a:endParaRPr lang="en-GB" dirty="0"/>
          </a:p>
        </p:txBody>
      </p:sp>
      <p:pic>
        <p:nvPicPr>
          <p:cNvPr id="6" name="Picture 5" descr="A close up of black text&#10;&#10;Description automatically generated">
            <a:extLst>
              <a:ext uri="{FF2B5EF4-FFF2-40B4-BE49-F238E27FC236}">
                <a16:creationId xmlns:a16="http://schemas.microsoft.com/office/drawing/2014/main" id="{D569156C-931C-6E97-5935-EAE4A1DAF663}"/>
              </a:ext>
            </a:extLst>
          </p:cNvPr>
          <p:cNvPicPr>
            <a:picLocks noChangeAspect="1"/>
          </p:cNvPicPr>
          <p:nvPr/>
        </p:nvPicPr>
        <p:blipFill>
          <a:blip r:embed="rId5"/>
          <a:stretch>
            <a:fillRect/>
          </a:stretch>
        </p:blipFill>
        <p:spPr>
          <a:xfrm>
            <a:off x="604266" y="5806249"/>
            <a:ext cx="2095500" cy="695325"/>
          </a:xfrm>
          <a:prstGeom prst="rect">
            <a:avLst/>
          </a:prstGeom>
        </p:spPr>
      </p:pic>
      <p:pic>
        <p:nvPicPr>
          <p:cNvPr id="29" name="Picture 28">
            <a:hlinkClick r:id="rId6"/>
            <a:extLst>
              <a:ext uri="{FF2B5EF4-FFF2-40B4-BE49-F238E27FC236}">
                <a16:creationId xmlns:a16="http://schemas.microsoft.com/office/drawing/2014/main" id="{2AE0A2E2-49BF-6602-D6F1-C4C6E76542EC}"/>
              </a:ext>
            </a:extLst>
          </p:cNvPr>
          <p:cNvPicPr>
            <a:picLocks noChangeAspect="1"/>
          </p:cNvPicPr>
          <p:nvPr/>
        </p:nvPicPr>
        <p:blipFill>
          <a:blip r:embed="rId7"/>
          <a:stretch>
            <a:fillRect/>
          </a:stretch>
        </p:blipFill>
        <p:spPr>
          <a:xfrm>
            <a:off x="432416" y="2360278"/>
            <a:ext cx="4534700" cy="1504696"/>
          </a:xfrm>
          <a:prstGeom prst="rect">
            <a:avLst/>
          </a:prstGeom>
        </p:spPr>
      </p:pic>
      <p:pic>
        <p:nvPicPr>
          <p:cNvPr id="48" name="Picture 47">
            <a:hlinkClick r:id="rId8"/>
            <a:extLst>
              <a:ext uri="{FF2B5EF4-FFF2-40B4-BE49-F238E27FC236}">
                <a16:creationId xmlns:a16="http://schemas.microsoft.com/office/drawing/2014/main" id="{C0EA6F25-A856-36E3-469A-0962CDAF072C}"/>
              </a:ext>
            </a:extLst>
          </p:cNvPr>
          <p:cNvPicPr>
            <a:picLocks noChangeAspect="1"/>
          </p:cNvPicPr>
          <p:nvPr/>
        </p:nvPicPr>
        <p:blipFill>
          <a:blip r:embed="rId9"/>
          <a:stretch>
            <a:fillRect/>
          </a:stretch>
        </p:blipFill>
        <p:spPr>
          <a:xfrm>
            <a:off x="5158818" y="3348346"/>
            <a:ext cx="6821148" cy="3290905"/>
          </a:xfrm>
          <a:prstGeom prst="rect">
            <a:avLst/>
          </a:prstGeom>
        </p:spPr>
      </p:pic>
    </p:spTree>
    <p:extLst>
      <p:ext uri="{BB962C8B-B14F-4D97-AF65-F5344CB8AC3E}">
        <p14:creationId xmlns:p14="http://schemas.microsoft.com/office/powerpoint/2010/main" val="2570002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7DE662E3-4B34-C4EC-1C3E-12AED1B3092F}"/>
              </a:ext>
            </a:extLst>
          </p:cNvPr>
          <p:cNvSpPr>
            <a:spLocks noGrp="1"/>
          </p:cNvSpPr>
          <p:nvPr>
            <p:ph type="title"/>
          </p:nvPr>
        </p:nvSpPr>
        <p:spPr>
          <a:xfrm>
            <a:off x="838199" y="805472"/>
            <a:ext cx="10512425" cy="552848"/>
          </a:xfrm>
        </p:spPr>
        <p:txBody>
          <a:bodyPr/>
          <a:lstStyle/>
          <a:p>
            <a:r>
              <a:rPr lang="en-US" dirty="0"/>
              <a:t>Working Together to Safeguard Children 2023</a:t>
            </a:r>
          </a:p>
        </p:txBody>
      </p:sp>
      <p:sp>
        <p:nvSpPr>
          <p:cNvPr id="3" name="Date Placeholder 2">
            <a:extLst>
              <a:ext uri="{FF2B5EF4-FFF2-40B4-BE49-F238E27FC236}">
                <a16:creationId xmlns:a16="http://schemas.microsoft.com/office/drawing/2014/main" id="{767D1DEB-0C75-AF48-24D0-D4D15DAB8C2F}"/>
              </a:ext>
            </a:extLst>
          </p:cNvPr>
          <p:cNvSpPr>
            <a:spLocks noGrp="1"/>
          </p:cNvSpPr>
          <p:nvPr>
            <p:ph type="dt" sz="half" idx="10"/>
          </p:nvPr>
        </p:nvSpPr>
        <p:spPr>
          <a:xfrm>
            <a:off x="8609013" y="5998474"/>
            <a:ext cx="2743200" cy="143149"/>
          </a:xfrm>
        </p:spPr>
        <p:txBody>
          <a:bodyPr anchor="t">
            <a:normAutofit/>
          </a:bodyPr>
          <a:lstStyle/>
          <a:p>
            <a:pPr rtl="0">
              <a:lnSpc>
                <a:spcPct val="90000"/>
              </a:lnSpc>
              <a:spcAft>
                <a:spcPts val="600"/>
              </a:spcAft>
            </a:pPr>
            <a:fld id="{DCA1EBC2-F3B7-4B52-A76D-39B81DAD2AB9}" type="datetime1">
              <a:rPr lang="en-GB" noProof="0" smtClean="0"/>
              <a:pPr rtl="0">
                <a:lnSpc>
                  <a:spcPct val="90000"/>
                </a:lnSpc>
                <a:spcAft>
                  <a:spcPts val="600"/>
                </a:spcAft>
              </a:pPr>
              <a:t>08/05/2024</a:t>
            </a:fld>
            <a:endParaRPr lang="en-GB" noProof="0"/>
          </a:p>
        </p:txBody>
      </p:sp>
      <p:sp>
        <p:nvSpPr>
          <p:cNvPr id="4" name="Footer Placeholder 3">
            <a:extLst>
              <a:ext uri="{FF2B5EF4-FFF2-40B4-BE49-F238E27FC236}">
                <a16:creationId xmlns:a16="http://schemas.microsoft.com/office/drawing/2014/main" id="{560A22E7-8BC4-C561-7D2C-0056AFAD3F61}"/>
              </a:ext>
            </a:extLst>
          </p:cNvPr>
          <p:cNvSpPr>
            <a:spLocks noGrp="1"/>
          </p:cNvSpPr>
          <p:nvPr>
            <p:ph type="ftr" sz="quarter" idx="11"/>
          </p:nvPr>
        </p:nvSpPr>
        <p:spPr>
          <a:xfrm>
            <a:off x="7237413" y="6168551"/>
            <a:ext cx="4114800" cy="190327"/>
          </a:xfrm>
        </p:spPr>
        <p:txBody>
          <a:bodyPr anchor="t">
            <a:normAutofit/>
          </a:bodyPr>
          <a:lstStyle/>
          <a:p>
            <a:pPr rtl="0">
              <a:spcAft>
                <a:spcPts val="600"/>
              </a:spcAft>
            </a:pPr>
            <a:r>
              <a:rPr lang="en-GB" noProof="0" dirty="0"/>
              <a:t>ADD A FOOTER</a:t>
            </a:r>
            <a:endParaRPr lang="en-GB" noProof="0"/>
          </a:p>
        </p:txBody>
      </p:sp>
      <p:sp>
        <p:nvSpPr>
          <p:cNvPr id="5" name="Slide Number Placeholder 4">
            <a:extLst>
              <a:ext uri="{FF2B5EF4-FFF2-40B4-BE49-F238E27FC236}">
                <a16:creationId xmlns:a16="http://schemas.microsoft.com/office/drawing/2014/main" id="{C94B4AFD-EF45-074B-0BD1-7A4E3A890E51}"/>
              </a:ext>
            </a:extLst>
          </p:cNvPr>
          <p:cNvSpPr>
            <a:spLocks noGrp="1"/>
          </p:cNvSpPr>
          <p:nvPr>
            <p:ph type="sldNum" sz="quarter" idx="12"/>
          </p:nvPr>
        </p:nvSpPr>
        <p:spPr>
          <a:xfrm>
            <a:off x="838200" y="6155851"/>
            <a:ext cx="457200" cy="184317"/>
          </a:xfrm>
        </p:spPr>
        <p:txBody>
          <a:bodyPr anchor="b">
            <a:normAutofit/>
          </a:bodyPr>
          <a:lstStyle/>
          <a:p>
            <a:pPr rtl="0">
              <a:spcAft>
                <a:spcPts val="600"/>
              </a:spcAft>
            </a:pPr>
            <a:fld id="{4950F5D8-22E1-4015-8661-E5B1FD28C2DE}" type="slidenum">
              <a:rPr lang="en-GB" noProof="0" smtClean="0"/>
              <a:pPr rtl="0">
                <a:spcAft>
                  <a:spcPts val="600"/>
                </a:spcAft>
              </a:pPr>
              <a:t>7</a:t>
            </a:fld>
            <a:endParaRPr lang="en-GB" noProof="0"/>
          </a:p>
        </p:txBody>
      </p:sp>
      <p:pic>
        <p:nvPicPr>
          <p:cNvPr id="7" name="Picture Placeholder 6" descr="A close-up of a white background&#10;&#10;Description automatically generated">
            <a:extLst>
              <a:ext uri="{FF2B5EF4-FFF2-40B4-BE49-F238E27FC236}">
                <a16:creationId xmlns:a16="http://schemas.microsoft.com/office/drawing/2014/main" id="{915D0231-58EE-A392-4908-D09A5C86AE62}"/>
              </a:ext>
            </a:extLst>
          </p:cNvPr>
          <p:cNvPicPr>
            <a:picLocks noGrp="1" noChangeAspect="1"/>
          </p:cNvPicPr>
          <p:nvPr>
            <p:ph idx="1"/>
          </p:nvPr>
        </p:nvPicPr>
        <p:blipFill>
          <a:blip r:embed="rId2"/>
          <a:stretch/>
        </p:blipFill>
        <p:spPr>
          <a:xfrm>
            <a:off x="838200" y="5035187"/>
            <a:ext cx="10515600" cy="1393317"/>
          </a:xfrm>
          <a:noFill/>
        </p:spPr>
      </p:pic>
      <p:pic>
        <p:nvPicPr>
          <p:cNvPr id="8" name="Picture 7" descr="A white paper with blue text&#10;&#10;Description automatically generated">
            <a:extLst>
              <a:ext uri="{FF2B5EF4-FFF2-40B4-BE49-F238E27FC236}">
                <a16:creationId xmlns:a16="http://schemas.microsoft.com/office/drawing/2014/main" id="{C3710331-8E76-2E57-9C70-7BA67F26330B}"/>
              </a:ext>
            </a:extLst>
          </p:cNvPr>
          <p:cNvPicPr>
            <a:picLocks noChangeAspect="1"/>
          </p:cNvPicPr>
          <p:nvPr/>
        </p:nvPicPr>
        <p:blipFill>
          <a:blip r:embed="rId3"/>
          <a:stretch>
            <a:fillRect/>
          </a:stretch>
        </p:blipFill>
        <p:spPr>
          <a:xfrm>
            <a:off x="8065282" y="1552074"/>
            <a:ext cx="2438174" cy="3102143"/>
          </a:xfrm>
          <a:prstGeom prst="rect">
            <a:avLst/>
          </a:prstGeom>
        </p:spPr>
      </p:pic>
      <p:sp>
        <p:nvSpPr>
          <p:cNvPr id="9" name="TextBox 8">
            <a:extLst>
              <a:ext uri="{FF2B5EF4-FFF2-40B4-BE49-F238E27FC236}">
                <a16:creationId xmlns:a16="http://schemas.microsoft.com/office/drawing/2014/main" id="{91AA2E6C-5DE6-CB61-C064-76E0FB3094A2}"/>
              </a:ext>
            </a:extLst>
          </p:cNvPr>
          <p:cNvSpPr txBox="1"/>
          <p:nvPr/>
        </p:nvSpPr>
        <p:spPr>
          <a:xfrm>
            <a:off x="1163052" y="1684421"/>
            <a:ext cx="544428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Arial"/>
                <a:cs typeface="Arial"/>
              </a:rPr>
              <a:t>Throughout the module, we will be using the statutory guidance document 'Working Together to Safeguard Children 2023' </a:t>
            </a:r>
          </a:p>
          <a:p>
            <a:endParaRPr lang="en-US" dirty="0">
              <a:solidFill>
                <a:schemeClr val="bg1"/>
              </a:solidFill>
              <a:latin typeface="Arial"/>
              <a:cs typeface="Arial"/>
            </a:endParaRPr>
          </a:p>
          <a:p>
            <a:r>
              <a:rPr lang="en-US" dirty="0">
                <a:solidFill>
                  <a:schemeClr val="bg1"/>
                </a:solidFill>
                <a:latin typeface="Arial"/>
                <a:cs typeface="Arial"/>
              </a:rPr>
              <a:t>This is the current guidance used by all agencies and professionals working with families in the UK. </a:t>
            </a:r>
          </a:p>
          <a:p>
            <a:endParaRPr lang="en-US" dirty="0">
              <a:solidFill>
                <a:schemeClr val="bg1"/>
              </a:solidFill>
              <a:latin typeface="Arial"/>
              <a:cs typeface="Arial"/>
            </a:endParaRPr>
          </a:p>
          <a:p>
            <a:r>
              <a:rPr lang="en-US" dirty="0">
                <a:solidFill>
                  <a:schemeClr val="bg1"/>
                </a:solidFill>
                <a:latin typeface="Arial"/>
                <a:cs typeface="Arial"/>
              </a:rPr>
              <a:t>It is important that you access and begin to engage with the document over the next few weeks. </a:t>
            </a:r>
          </a:p>
        </p:txBody>
      </p:sp>
    </p:spTree>
    <p:extLst>
      <p:ext uri="{BB962C8B-B14F-4D97-AF65-F5344CB8AC3E}">
        <p14:creationId xmlns:p14="http://schemas.microsoft.com/office/powerpoint/2010/main" val="1811074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7B4A8-AF73-85C7-4CFA-C0120412961D}"/>
              </a:ext>
            </a:extLst>
          </p:cNvPr>
          <p:cNvSpPr>
            <a:spLocks noGrp="1"/>
          </p:cNvSpPr>
          <p:nvPr>
            <p:ph type="title"/>
          </p:nvPr>
        </p:nvSpPr>
        <p:spPr/>
        <p:txBody>
          <a:bodyPr/>
          <a:lstStyle/>
          <a:p>
            <a:r>
              <a:rPr lang="en-US" dirty="0"/>
              <a:t>Weekly Materials</a:t>
            </a:r>
          </a:p>
        </p:txBody>
      </p:sp>
      <p:sp>
        <p:nvSpPr>
          <p:cNvPr id="3" name="Date Placeholder 2">
            <a:extLst>
              <a:ext uri="{FF2B5EF4-FFF2-40B4-BE49-F238E27FC236}">
                <a16:creationId xmlns:a16="http://schemas.microsoft.com/office/drawing/2014/main" id="{99BA1267-E349-3EDE-BDA3-32FA6C03E31F}"/>
              </a:ext>
            </a:extLst>
          </p:cNvPr>
          <p:cNvSpPr>
            <a:spLocks noGrp="1"/>
          </p:cNvSpPr>
          <p:nvPr>
            <p:ph type="dt" sz="half" idx="10"/>
          </p:nvPr>
        </p:nvSpPr>
        <p:spPr/>
        <p:txBody>
          <a:bodyPr/>
          <a:lstStyle/>
          <a:p>
            <a:pPr rtl="0"/>
            <a:fld id="{547279CD-4069-4C07-B978-495F1D3265F8}"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438F110B-8C85-8574-A425-6D08FF676311}"/>
              </a:ext>
            </a:extLst>
          </p:cNvPr>
          <p:cNvSpPr>
            <a:spLocks noGrp="1"/>
          </p:cNvSpPr>
          <p:nvPr>
            <p:ph type="ftr" sz="quarter" idx="11"/>
          </p:nvPr>
        </p:nvSpPr>
        <p:spPr/>
        <p:txBody>
          <a:bodyPr/>
          <a:lstStyle/>
          <a:p>
            <a:pPr rtl="0"/>
            <a:r>
              <a:rPr lang="en-GB" noProof="0" dirty="0"/>
              <a:t>ADD A </a:t>
            </a:r>
            <a:r>
              <a:rPr lang="en-GB" dirty="0"/>
              <a:t>OOTER</a:t>
            </a:r>
            <a:endParaRPr lang="en-GB" noProof="0" dirty="0"/>
          </a:p>
        </p:txBody>
      </p:sp>
      <p:sp>
        <p:nvSpPr>
          <p:cNvPr id="5" name="Slide Number Placeholder 4">
            <a:extLst>
              <a:ext uri="{FF2B5EF4-FFF2-40B4-BE49-F238E27FC236}">
                <a16:creationId xmlns:a16="http://schemas.microsoft.com/office/drawing/2014/main" id="{42834A69-8918-1B09-F575-F058630272F5}"/>
              </a:ext>
            </a:extLst>
          </p:cNvPr>
          <p:cNvSpPr>
            <a:spLocks noGrp="1"/>
          </p:cNvSpPr>
          <p:nvPr>
            <p:ph type="sldNum" sz="quarter" idx="12"/>
          </p:nvPr>
        </p:nvSpPr>
        <p:spPr/>
        <p:txBody>
          <a:bodyPr/>
          <a:lstStyle/>
          <a:p>
            <a:pPr rtl="0"/>
            <a:fld id="{4950F5D8-22E1-4015-8661-E5B1FD28C2DE}" type="slidenum">
              <a:rPr lang="en-GB" noProof="0" smtClean="0"/>
              <a:t>8</a:t>
            </a:fld>
            <a:endParaRPr lang="en-GB" noProof="0" dirty="0"/>
          </a:p>
        </p:txBody>
      </p:sp>
      <p:pic>
        <p:nvPicPr>
          <p:cNvPr id="20" name="Content Placeholder 19" descr="A black text on a white background&#10;&#10;Description automatically generated">
            <a:extLst>
              <a:ext uri="{FF2B5EF4-FFF2-40B4-BE49-F238E27FC236}">
                <a16:creationId xmlns:a16="http://schemas.microsoft.com/office/drawing/2014/main" id="{AACC940B-2080-7F00-8DFC-8F4C166B799C}"/>
              </a:ext>
            </a:extLst>
          </p:cNvPr>
          <p:cNvPicPr>
            <a:picLocks noGrp="1" noChangeAspect="1"/>
          </p:cNvPicPr>
          <p:nvPr>
            <p:ph sz="quarter" idx="53"/>
          </p:nvPr>
        </p:nvPicPr>
        <p:blipFill rotWithShape="1">
          <a:blip r:embed="rId2"/>
          <a:srcRect r="24112" b="-7277"/>
          <a:stretch/>
        </p:blipFill>
        <p:spPr>
          <a:xfrm>
            <a:off x="589471" y="1917501"/>
            <a:ext cx="5717194" cy="971063"/>
          </a:xfrm>
        </p:spPr>
      </p:pic>
      <p:pic>
        <p:nvPicPr>
          <p:cNvPr id="30" name="Picture 29" descr="A black text on a white background&#10;&#10;Description automatically generated">
            <a:extLst>
              <a:ext uri="{FF2B5EF4-FFF2-40B4-BE49-F238E27FC236}">
                <a16:creationId xmlns:a16="http://schemas.microsoft.com/office/drawing/2014/main" id="{059FEFF5-6D8B-40D4-A2A3-FCB8D7C8D87B}"/>
              </a:ext>
            </a:extLst>
          </p:cNvPr>
          <p:cNvPicPr>
            <a:picLocks noChangeAspect="1"/>
          </p:cNvPicPr>
          <p:nvPr/>
        </p:nvPicPr>
        <p:blipFill>
          <a:blip r:embed="rId3"/>
          <a:stretch>
            <a:fillRect/>
          </a:stretch>
        </p:blipFill>
        <p:spPr>
          <a:xfrm>
            <a:off x="593695" y="3948832"/>
            <a:ext cx="5713741" cy="930035"/>
          </a:xfrm>
          <a:prstGeom prst="rect">
            <a:avLst/>
          </a:prstGeom>
        </p:spPr>
      </p:pic>
      <p:sp>
        <p:nvSpPr>
          <p:cNvPr id="31" name="TextBox 30">
            <a:extLst>
              <a:ext uri="{FF2B5EF4-FFF2-40B4-BE49-F238E27FC236}">
                <a16:creationId xmlns:a16="http://schemas.microsoft.com/office/drawing/2014/main" id="{BB984717-D203-7EC9-86CD-430C5797D2E7}"/>
              </a:ext>
            </a:extLst>
          </p:cNvPr>
          <p:cNvSpPr txBox="1"/>
          <p:nvPr/>
        </p:nvSpPr>
        <p:spPr>
          <a:xfrm>
            <a:off x="7006166" y="1914983"/>
            <a:ext cx="4345956" cy="4401205"/>
          </a:xfrm>
          <a:prstGeom prst="rect">
            <a:avLst/>
          </a:prstGeom>
          <a:solidFill>
            <a:schemeClr val="tx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Arial"/>
              </a:rPr>
              <a:t>Each week you will be provided with materials that we will be discussing within our taught sessions. </a:t>
            </a:r>
          </a:p>
          <a:p>
            <a:endParaRPr lang="en-US" sz="2000" dirty="0">
              <a:latin typeface="Arial"/>
              <a:cs typeface="Arial"/>
            </a:endParaRPr>
          </a:p>
          <a:p>
            <a:endParaRPr lang="en-US" sz="2000" dirty="0">
              <a:latin typeface="Arial"/>
              <a:cs typeface="Arial"/>
            </a:endParaRPr>
          </a:p>
          <a:p>
            <a:r>
              <a:rPr lang="en-US" sz="2000" dirty="0">
                <a:latin typeface="Arial"/>
                <a:cs typeface="Arial"/>
              </a:rPr>
              <a:t>In addition to these, you will be provided with links to resources that will support you to develop your understanding in preparation for your assessments and future careers. We expect you to access, read and make notes on these resources, referencing these when relevant in your assessments. </a:t>
            </a:r>
          </a:p>
        </p:txBody>
      </p:sp>
    </p:spTree>
    <p:extLst>
      <p:ext uri="{BB962C8B-B14F-4D97-AF65-F5344CB8AC3E}">
        <p14:creationId xmlns:p14="http://schemas.microsoft.com/office/powerpoint/2010/main" val="2561988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B37E1-F9A3-4DAE-8651-1F67369BE49E}"/>
              </a:ext>
            </a:extLst>
          </p:cNvPr>
          <p:cNvSpPr>
            <a:spLocks noGrp="1"/>
          </p:cNvSpPr>
          <p:nvPr>
            <p:ph type="title"/>
          </p:nvPr>
        </p:nvSpPr>
        <p:spPr>
          <a:xfrm>
            <a:off x="735230" y="356426"/>
            <a:ext cx="8127212" cy="552848"/>
          </a:xfrm>
        </p:spPr>
        <p:txBody>
          <a:bodyPr rtlCol="0"/>
          <a:lstStyle/>
          <a:p>
            <a:pPr rtl="0"/>
            <a:r>
              <a:rPr lang="en-GB" dirty="0">
                <a:latin typeface="Arial" panose="020B0604020202020204" pitchFamily="34" charset="0"/>
                <a:cs typeface="Arial" panose="020B0604020202020204" pitchFamily="34" charset="0"/>
              </a:rPr>
              <a:t>Expectations for Professionalism </a:t>
            </a:r>
          </a:p>
        </p:txBody>
      </p:sp>
      <p:sp>
        <p:nvSpPr>
          <p:cNvPr id="5" name="Slide Number Placeholder 4">
            <a:extLst>
              <a:ext uri="{FF2B5EF4-FFF2-40B4-BE49-F238E27FC236}">
                <a16:creationId xmlns:a16="http://schemas.microsoft.com/office/drawing/2014/main" id="{024136C6-3C0D-4842-BA27-4952FADF5DD6}"/>
              </a:ext>
            </a:extLst>
          </p:cNvPr>
          <p:cNvSpPr>
            <a:spLocks noGrp="1"/>
          </p:cNvSpPr>
          <p:nvPr>
            <p:ph type="sldNum" sz="quarter" idx="12"/>
          </p:nvPr>
        </p:nvSpPr>
        <p:spPr/>
        <p:txBody>
          <a:bodyPr rtlCol="0"/>
          <a:lstStyle/>
          <a:p>
            <a:pPr rtl="0"/>
            <a:fld id="{4950F5D8-22E1-4015-8661-E5B1FD28C2DE}" type="slidenum">
              <a:rPr lang="en-GB" smtClean="0"/>
              <a:pPr rtl="0"/>
              <a:t>9</a:t>
            </a:fld>
            <a:endParaRPr lang="en-GB" dirty="0"/>
          </a:p>
        </p:txBody>
      </p:sp>
      <p:pic>
        <p:nvPicPr>
          <p:cNvPr id="6" name="Picture 5" descr="A close up of black text&#10;&#10;Description automatically generated">
            <a:extLst>
              <a:ext uri="{FF2B5EF4-FFF2-40B4-BE49-F238E27FC236}">
                <a16:creationId xmlns:a16="http://schemas.microsoft.com/office/drawing/2014/main" id="{95A9D826-0EC1-220F-1E7C-E828A951D8F7}"/>
              </a:ext>
            </a:extLst>
          </p:cNvPr>
          <p:cNvPicPr>
            <a:picLocks noChangeAspect="1"/>
          </p:cNvPicPr>
          <p:nvPr/>
        </p:nvPicPr>
        <p:blipFill>
          <a:blip r:embed="rId3"/>
          <a:stretch>
            <a:fillRect/>
          </a:stretch>
        </p:blipFill>
        <p:spPr>
          <a:xfrm>
            <a:off x="604266" y="5806249"/>
            <a:ext cx="2095500" cy="695325"/>
          </a:xfrm>
          <a:prstGeom prst="rect">
            <a:avLst/>
          </a:prstGeom>
        </p:spPr>
      </p:pic>
      <p:graphicFrame>
        <p:nvGraphicFramePr>
          <p:cNvPr id="28" name="Diagram 27">
            <a:extLst>
              <a:ext uri="{FF2B5EF4-FFF2-40B4-BE49-F238E27FC236}">
                <a16:creationId xmlns:a16="http://schemas.microsoft.com/office/drawing/2014/main" id="{07C9F064-8644-E083-383C-9F6365A4E7C2}"/>
              </a:ext>
            </a:extLst>
          </p:cNvPr>
          <p:cNvGraphicFramePr/>
          <p:nvPr>
            <p:extLst>
              <p:ext uri="{D42A27DB-BD31-4B8C-83A1-F6EECF244321}">
                <p14:modId xmlns:p14="http://schemas.microsoft.com/office/powerpoint/2010/main" val="2944418623"/>
              </p:ext>
            </p:extLst>
          </p:nvPr>
        </p:nvGraphicFramePr>
        <p:xfrm>
          <a:off x="2138018" y="1583969"/>
          <a:ext cx="9126330" cy="44685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054219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19A74-76B6-CE67-504D-85441A897BA4}"/>
              </a:ext>
            </a:extLst>
          </p:cNvPr>
          <p:cNvSpPr>
            <a:spLocks noGrp="1"/>
          </p:cNvSpPr>
          <p:nvPr>
            <p:ph type="title"/>
          </p:nvPr>
        </p:nvSpPr>
        <p:spPr/>
        <p:txBody>
          <a:bodyPr/>
          <a:lstStyle/>
          <a:p>
            <a:r>
              <a:rPr lang="en-US" dirty="0"/>
              <a:t>Assessments </a:t>
            </a:r>
          </a:p>
        </p:txBody>
      </p:sp>
      <p:sp>
        <p:nvSpPr>
          <p:cNvPr id="3" name="Date Placeholder 2">
            <a:extLst>
              <a:ext uri="{FF2B5EF4-FFF2-40B4-BE49-F238E27FC236}">
                <a16:creationId xmlns:a16="http://schemas.microsoft.com/office/drawing/2014/main" id="{A74EAA6A-0D05-3CE3-4D39-BAC75963D9C2}"/>
              </a:ext>
            </a:extLst>
          </p:cNvPr>
          <p:cNvSpPr>
            <a:spLocks noGrp="1"/>
          </p:cNvSpPr>
          <p:nvPr>
            <p:ph type="dt" sz="half" idx="10"/>
          </p:nvPr>
        </p:nvSpPr>
        <p:spPr/>
        <p:txBody>
          <a:bodyPr/>
          <a:lstStyle/>
          <a:p>
            <a:pPr rtl="0"/>
            <a:fld id="{7046AEAD-3DEB-4BB8-86B7-29BF6B24523F}"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AB8AFC61-60F0-5A9F-2C5E-3C4D7A853661}"/>
              </a:ext>
            </a:extLst>
          </p:cNvPr>
          <p:cNvSpPr>
            <a:spLocks noGrp="1"/>
          </p:cNvSpPr>
          <p:nvPr>
            <p:ph type="ftr" sz="quarter" idx="11"/>
          </p:nvPr>
        </p:nvSpPr>
        <p:spPr/>
        <p:txBody>
          <a:bodyPr/>
          <a:lstStyle/>
          <a:p>
            <a:pPr rtl="0"/>
            <a:r>
              <a:rPr lang="en-GB" noProof="0" dirty="0"/>
              <a:t>ADD A FOOTER</a:t>
            </a:r>
          </a:p>
        </p:txBody>
      </p:sp>
      <p:sp>
        <p:nvSpPr>
          <p:cNvPr id="5" name="Slide Number Placeholder 4">
            <a:extLst>
              <a:ext uri="{FF2B5EF4-FFF2-40B4-BE49-F238E27FC236}">
                <a16:creationId xmlns:a16="http://schemas.microsoft.com/office/drawing/2014/main" id="{4BE33227-ABC8-66CC-8734-4D25C169AA6B}"/>
              </a:ext>
            </a:extLst>
          </p:cNvPr>
          <p:cNvSpPr>
            <a:spLocks noGrp="1"/>
          </p:cNvSpPr>
          <p:nvPr>
            <p:ph type="sldNum" sz="quarter" idx="12"/>
          </p:nvPr>
        </p:nvSpPr>
        <p:spPr/>
        <p:txBody>
          <a:bodyPr/>
          <a:lstStyle/>
          <a:p>
            <a:pPr rtl="0"/>
            <a:fld id="{4950F5D8-22E1-4015-8661-E5B1FD28C2DE}" type="slidenum">
              <a:rPr lang="en-GB" noProof="0" smtClean="0"/>
              <a:t>10</a:t>
            </a:fld>
            <a:endParaRPr lang="en-GB" noProof="0" dirty="0"/>
          </a:p>
        </p:txBody>
      </p:sp>
      <p:sp>
        <p:nvSpPr>
          <p:cNvPr id="6" name="Content Placeholder 5">
            <a:extLst>
              <a:ext uri="{FF2B5EF4-FFF2-40B4-BE49-F238E27FC236}">
                <a16:creationId xmlns:a16="http://schemas.microsoft.com/office/drawing/2014/main" id="{EDBBA3BE-5D40-38F9-AEA6-88D464ADBD33}"/>
              </a:ext>
            </a:extLst>
          </p:cNvPr>
          <p:cNvSpPr>
            <a:spLocks noGrp="1"/>
          </p:cNvSpPr>
          <p:nvPr>
            <p:ph sz="quarter" idx="53"/>
          </p:nvPr>
        </p:nvSpPr>
        <p:spPr>
          <a:xfrm>
            <a:off x="839787" y="1943100"/>
            <a:ext cx="10498048" cy="508938"/>
          </a:xfrm>
        </p:spPr>
        <p:txBody>
          <a:bodyPr vert="horz" lIns="91440" tIns="45720" rIns="91440" bIns="45720" rtlCol="0" anchor="t">
            <a:normAutofit/>
          </a:bodyPr>
          <a:lstStyle/>
          <a:p>
            <a:r>
              <a:rPr lang="en-US" sz="2400" dirty="0">
                <a:latin typeface="Arial"/>
                <a:cs typeface="Arial"/>
              </a:rPr>
              <a:t>There are two assessments for the module. </a:t>
            </a:r>
          </a:p>
        </p:txBody>
      </p:sp>
      <p:sp>
        <p:nvSpPr>
          <p:cNvPr id="8" name="Rectangle: Rounded Corners 7">
            <a:extLst>
              <a:ext uri="{FF2B5EF4-FFF2-40B4-BE49-F238E27FC236}">
                <a16:creationId xmlns:a16="http://schemas.microsoft.com/office/drawing/2014/main" id="{75E8E874-5B2E-F501-45B7-FFE53E42B5C3}"/>
              </a:ext>
            </a:extLst>
          </p:cNvPr>
          <p:cNvSpPr/>
          <p:nvPr/>
        </p:nvSpPr>
        <p:spPr>
          <a:xfrm>
            <a:off x="462951" y="2482970"/>
            <a:ext cx="10489719" cy="957532"/>
          </a:xfrm>
          <a:prstGeom prst="roundRect">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a:cs typeface="Arial"/>
              </a:rPr>
              <a:t>Component 1 – Group Presentation – Panel Discussion of a Case Review</a:t>
            </a:r>
          </a:p>
        </p:txBody>
      </p:sp>
      <p:sp>
        <p:nvSpPr>
          <p:cNvPr id="9" name="Rectangle: Rounded Corners 8">
            <a:extLst>
              <a:ext uri="{FF2B5EF4-FFF2-40B4-BE49-F238E27FC236}">
                <a16:creationId xmlns:a16="http://schemas.microsoft.com/office/drawing/2014/main" id="{1B471DAA-B9E4-05FC-D2B6-DEBB66342F0E}"/>
              </a:ext>
            </a:extLst>
          </p:cNvPr>
          <p:cNvSpPr/>
          <p:nvPr/>
        </p:nvSpPr>
        <p:spPr>
          <a:xfrm>
            <a:off x="462950" y="4308894"/>
            <a:ext cx="10101531" cy="943155"/>
          </a:xfrm>
          <a:prstGeom prst="roundRect">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dirty="0">
                <a:latin typeface="Arial"/>
                <a:cs typeface="Arial"/>
              </a:rPr>
              <a:t>Component 2 – Written Report – Critical analysis of local authority website information on 'Early Help'</a:t>
            </a:r>
          </a:p>
        </p:txBody>
      </p:sp>
    </p:spTree>
    <p:extLst>
      <p:ext uri="{BB962C8B-B14F-4D97-AF65-F5344CB8AC3E}">
        <p14:creationId xmlns:p14="http://schemas.microsoft.com/office/powerpoint/2010/main" val="1066346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E2A234BA-E85C-DEDD-EFB6-9B80B519420A}"/>
              </a:ext>
            </a:extLst>
          </p:cNvPr>
          <p:cNvSpPr>
            <a:spLocks noGrp="1"/>
          </p:cNvSpPr>
          <p:nvPr>
            <p:ph type="dt" sz="half" idx="10"/>
          </p:nvPr>
        </p:nvSpPr>
        <p:spPr/>
        <p:txBody>
          <a:bodyPr/>
          <a:lstStyle/>
          <a:p>
            <a:pPr rtl="0"/>
            <a:fld id="{7046AEAD-3DEB-4BB8-86B7-29BF6B24523F}"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3733A93E-0199-9F4E-004C-778E343CE6EA}"/>
              </a:ext>
            </a:extLst>
          </p:cNvPr>
          <p:cNvSpPr>
            <a:spLocks noGrp="1"/>
          </p:cNvSpPr>
          <p:nvPr>
            <p:ph type="ftr" sz="quarter" idx="11"/>
          </p:nvPr>
        </p:nvSpPr>
        <p:spPr/>
        <p:txBody>
          <a:bodyPr/>
          <a:lstStyle/>
          <a:p>
            <a:pPr rtl="0"/>
            <a:r>
              <a:rPr lang="en-GB" noProof="0" dirty="0"/>
              <a:t>ADD A FOOTER</a:t>
            </a:r>
          </a:p>
        </p:txBody>
      </p:sp>
      <p:sp>
        <p:nvSpPr>
          <p:cNvPr id="5" name="Slide Number Placeholder 4">
            <a:extLst>
              <a:ext uri="{FF2B5EF4-FFF2-40B4-BE49-F238E27FC236}">
                <a16:creationId xmlns:a16="http://schemas.microsoft.com/office/drawing/2014/main" id="{747F50E4-5A46-BC2E-2790-5A8E4D2B3C53}"/>
              </a:ext>
            </a:extLst>
          </p:cNvPr>
          <p:cNvSpPr>
            <a:spLocks noGrp="1"/>
          </p:cNvSpPr>
          <p:nvPr>
            <p:ph type="sldNum" sz="quarter" idx="12"/>
          </p:nvPr>
        </p:nvSpPr>
        <p:spPr/>
        <p:txBody>
          <a:bodyPr/>
          <a:lstStyle/>
          <a:p>
            <a:pPr rtl="0"/>
            <a:fld id="{4950F5D8-22E1-4015-8661-E5B1FD28C2DE}" type="slidenum">
              <a:rPr lang="en-GB" noProof="0" smtClean="0"/>
              <a:t>11</a:t>
            </a:fld>
            <a:endParaRPr lang="en-GB" noProof="0" dirty="0"/>
          </a:p>
        </p:txBody>
      </p:sp>
      <p:sp>
        <p:nvSpPr>
          <p:cNvPr id="6" name="Content Placeholder 5">
            <a:extLst>
              <a:ext uri="{FF2B5EF4-FFF2-40B4-BE49-F238E27FC236}">
                <a16:creationId xmlns:a16="http://schemas.microsoft.com/office/drawing/2014/main" id="{736E97EB-8193-F856-D107-2A2788564037}"/>
              </a:ext>
            </a:extLst>
          </p:cNvPr>
          <p:cNvSpPr>
            <a:spLocks noGrp="1"/>
          </p:cNvSpPr>
          <p:nvPr>
            <p:ph sz="quarter" idx="53"/>
          </p:nvPr>
        </p:nvSpPr>
        <p:spPr>
          <a:xfrm>
            <a:off x="839787" y="1943100"/>
            <a:ext cx="10498048" cy="1903542"/>
          </a:xfrm>
        </p:spPr>
        <p:txBody>
          <a:bodyPr vert="horz" lIns="91440" tIns="45720" rIns="91440" bIns="45720" rtlCol="0" anchor="t">
            <a:normAutofit/>
          </a:bodyPr>
          <a:lstStyle/>
          <a:p>
            <a:r>
              <a:rPr lang="en-US" dirty="0"/>
              <a:t>This is an 'around-the-table' discussion, so no presentation slides required. </a:t>
            </a:r>
          </a:p>
          <a:p>
            <a:r>
              <a:rPr lang="en-US" dirty="0"/>
              <a:t>In week 2 you will be allocated into groups, </a:t>
            </a:r>
          </a:p>
          <a:p>
            <a:r>
              <a:rPr lang="en-US" dirty="0"/>
              <a:t>In week 5 you will be given workshop support .</a:t>
            </a:r>
          </a:p>
          <a:p>
            <a:r>
              <a:rPr lang="en-US" dirty="0"/>
              <a:t>In week 7 you will attend your assessment as a group and submit your reference list to Turnitin. </a:t>
            </a:r>
          </a:p>
        </p:txBody>
      </p:sp>
      <p:sp>
        <p:nvSpPr>
          <p:cNvPr id="7" name="Picture Placeholder 6">
            <a:extLst>
              <a:ext uri="{FF2B5EF4-FFF2-40B4-BE49-F238E27FC236}">
                <a16:creationId xmlns:a16="http://schemas.microsoft.com/office/drawing/2014/main" id="{0EB68505-F623-7BDD-CD7B-767E969EC23A}"/>
              </a:ext>
            </a:extLst>
          </p:cNvPr>
          <p:cNvSpPr>
            <a:spLocks noGrp="1"/>
          </p:cNvSpPr>
          <p:nvPr>
            <p:ph type="pic" sz="quarter" idx="50"/>
          </p:nvPr>
        </p:nvSpPr>
        <p:spPr/>
      </p:sp>
      <p:sp>
        <p:nvSpPr>
          <p:cNvPr id="9" name="Rectangle: Rounded Corners 8">
            <a:extLst>
              <a:ext uri="{FF2B5EF4-FFF2-40B4-BE49-F238E27FC236}">
                <a16:creationId xmlns:a16="http://schemas.microsoft.com/office/drawing/2014/main" id="{D0342C3B-1663-42F3-9B25-A800E7D5E0EE}"/>
              </a:ext>
            </a:extLst>
          </p:cNvPr>
          <p:cNvSpPr/>
          <p:nvPr/>
        </p:nvSpPr>
        <p:spPr>
          <a:xfrm>
            <a:off x="649857" y="585159"/>
            <a:ext cx="10489719" cy="957532"/>
          </a:xfrm>
          <a:prstGeom prst="roundRect">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Arial"/>
                <a:cs typeface="Arial"/>
              </a:rPr>
              <a:t>Component 1 – Group Presentation – Panel Discussion of a Case Review</a:t>
            </a:r>
          </a:p>
        </p:txBody>
      </p:sp>
      <p:sp>
        <p:nvSpPr>
          <p:cNvPr id="10" name="Rectangle: Rounded Corners 9">
            <a:extLst>
              <a:ext uri="{FF2B5EF4-FFF2-40B4-BE49-F238E27FC236}">
                <a16:creationId xmlns:a16="http://schemas.microsoft.com/office/drawing/2014/main" id="{829F34F7-BAA0-CD2B-1839-5CB9FC9F36D0}"/>
              </a:ext>
            </a:extLst>
          </p:cNvPr>
          <p:cNvSpPr/>
          <p:nvPr/>
        </p:nvSpPr>
        <p:spPr>
          <a:xfrm>
            <a:off x="923026" y="4078856"/>
            <a:ext cx="9943379" cy="914400"/>
          </a:xfrm>
          <a:prstGeom prst="roundRect">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Arial"/>
                <a:cs typeface="Arial"/>
              </a:rPr>
              <a:t>The Component 1 assignment brief will provide all details. The choices of case reviews will be located within the Assignment brief folder. </a:t>
            </a:r>
          </a:p>
        </p:txBody>
      </p:sp>
      <p:sp>
        <p:nvSpPr>
          <p:cNvPr id="11" name="Rectangle: Rounded Corners 10">
            <a:extLst>
              <a:ext uri="{FF2B5EF4-FFF2-40B4-BE49-F238E27FC236}">
                <a16:creationId xmlns:a16="http://schemas.microsoft.com/office/drawing/2014/main" id="{643C1C62-04DF-F23F-0992-6FD042F3BF3F}"/>
              </a:ext>
            </a:extLst>
          </p:cNvPr>
          <p:cNvSpPr/>
          <p:nvPr/>
        </p:nvSpPr>
        <p:spPr>
          <a:xfrm>
            <a:off x="850242" y="5443807"/>
            <a:ext cx="10245304" cy="914400"/>
          </a:xfrm>
          <a:prstGeom prst="roundRect">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Arial"/>
                <a:cs typeface="Arial"/>
              </a:rPr>
              <a:t>We complete the assessment during week 7 due to the complexity of the understanding that you need to develop, so please give yourself time to read and develop. </a:t>
            </a:r>
          </a:p>
        </p:txBody>
      </p:sp>
    </p:spTree>
    <p:extLst>
      <p:ext uri="{BB962C8B-B14F-4D97-AF65-F5344CB8AC3E}">
        <p14:creationId xmlns:p14="http://schemas.microsoft.com/office/powerpoint/2010/main" val="2047692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0A9B249-4A49-CF32-0DCC-8A6709994A2C}"/>
              </a:ext>
            </a:extLst>
          </p:cNvPr>
          <p:cNvSpPr>
            <a:spLocks noGrp="1"/>
          </p:cNvSpPr>
          <p:nvPr>
            <p:ph type="dt" sz="half" idx="10"/>
          </p:nvPr>
        </p:nvSpPr>
        <p:spPr/>
        <p:txBody>
          <a:bodyPr/>
          <a:lstStyle/>
          <a:p>
            <a:pPr rtl="0"/>
            <a:fld id="{7046AEAD-3DEB-4BB8-86B7-29BF6B24523F}" type="datetime1">
              <a:rPr lang="en-GB" noProof="0" smtClean="0"/>
              <a:t>08/05/2024</a:t>
            </a:fld>
            <a:endParaRPr lang="en-GB" noProof="0" dirty="0"/>
          </a:p>
        </p:txBody>
      </p:sp>
      <p:sp>
        <p:nvSpPr>
          <p:cNvPr id="4" name="Footer Placeholder 3">
            <a:extLst>
              <a:ext uri="{FF2B5EF4-FFF2-40B4-BE49-F238E27FC236}">
                <a16:creationId xmlns:a16="http://schemas.microsoft.com/office/drawing/2014/main" id="{5A2704E7-CEC6-CCEC-3FAA-BCBB31283032}"/>
              </a:ext>
            </a:extLst>
          </p:cNvPr>
          <p:cNvSpPr>
            <a:spLocks noGrp="1"/>
          </p:cNvSpPr>
          <p:nvPr>
            <p:ph type="ftr" sz="quarter" idx="11"/>
          </p:nvPr>
        </p:nvSpPr>
        <p:spPr/>
        <p:txBody>
          <a:bodyPr/>
          <a:lstStyle/>
          <a:p>
            <a:pPr rtl="0"/>
            <a:r>
              <a:rPr lang="en-GB" noProof="0" dirty="0"/>
              <a:t>ADD A FOOTER</a:t>
            </a:r>
          </a:p>
        </p:txBody>
      </p:sp>
      <p:sp>
        <p:nvSpPr>
          <p:cNvPr id="5" name="Slide Number Placeholder 4">
            <a:extLst>
              <a:ext uri="{FF2B5EF4-FFF2-40B4-BE49-F238E27FC236}">
                <a16:creationId xmlns:a16="http://schemas.microsoft.com/office/drawing/2014/main" id="{A0603273-7A58-D0B0-B7BE-369B5590046F}"/>
              </a:ext>
            </a:extLst>
          </p:cNvPr>
          <p:cNvSpPr>
            <a:spLocks noGrp="1"/>
          </p:cNvSpPr>
          <p:nvPr>
            <p:ph type="sldNum" sz="quarter" idx="12"/>
          </p:nvPr>
        </p:nvSpPr>
        <p:spPr/>
        <p:txBody>
          <a:bodyPr/>
          <a:lstStyle/>
          <a:p>
            <a:pPr rtl="0"/>
            <a:fld id="{4950F5D8-22E1-4015-8661-E5B1FD28C2DE}" type="slidenum">
              <a:rPr lang="en-GB" noProof="0" smtClean="0"/>
              <a:t>12</a:t>
            </a:fld>
            <a:endParaRPr lang="en-GB" noProof="0" dirty="0"/>
          </a:p>
        </p:txBody>
      </p:sp>
      <p:sp>
        <p:nvSpPr>
          <p:cNvPr id="6" name="Content Placeholder 5">
            <a:extLst>
              <a:ext uri="{FF2B5EF4-FFF2-40B4-BE49-F238E27FC236}">
                <a16:creationId xmlns:a16="http://schemas.microsoft.com/office/drawing/2014/main" id="{E38799ED-6E6C-1F27-5C5B-4090ED81A8AC}"/>
              </a:ext>
            </a:extLst>
          </p:cNvPr>
          <p:cNvSpPr>
            <a:spLocks noGrp="1"/>
          </p:cNvSpPr>
          <p:nvPr>
            <p:ph sz="quarter" idx="53"/>
          </p:nvPr>
        </p:nvSpPr>
        <p:spPr>
          <a:xfrm>
            <a:off x="839787" y="1943100"/>
            <a:ext cx="10512425" cy="1213429"/>
          </a:xfrm>
        </p:spPr>
        <p:txBody>
          <a:bodyPr vert="horz" lIns="91440" tIns="45720" rIns="91440" bIns="45720" rtlCol="0" anchor="t">
            <a:noAutofit/>
          </a:bodyPr>
          <a:lstStyle/>
          <a:p>
            <a:r>
              <a:rPr lang="en-US" sz="2400" dirty="0">
                <a:latin typeface="Arial"/>
                <a:cs typeface="Arial"/>
              </a:rPr>
              <a:t>In this written assignment you will be given a choice of seven local authority websites, to choose </a:t>
            </a:r>
            <a:r>
              <a:rPr lang="en-US" sz="2400" b="1" dirty="0">
                <a:latin typeface="Arial"/>
                <a:cs typeface="Arial"/>
              </a:rPr>
              <a:t>three </a:t>
            </a:r>
            <a:r>
              <a:rPr lang="en-US" sz="2400" dirty="0">
                <a:latin typeface="Arial"/>
                <a:cs typeface="Arial"/>
              </a:rPr>
              <a:t>websites  from. You will explore how each of your chosen websites provide relevant and accessible information about the Early Help available to families. </a:t>
            </a:r>
          </a:p>
        </p:txBody>
      </p:sp>
      <p:sp>
        <p:nvSpPr>
          <p:cNvPr id="9" name="Rectangle: Rounded Corners 8">
            <a:extLst>
              <a:ext uri="{FF2B5EF4-FFF2-40B4-BE49-F238E27FC236}">
                <a16:creationId xmlns:a16="http://schemas.microsoft.com/office/drawing/2014/main" id="{73B87463-A817-C726-3FB0-8D8ECF23EA76}"/>
              </a:ext>
            </a:extLst>
          </p:cNvPr>
          <p:cNvSpPr/>
          <p:nvPr/>
        </p:nvSpPr>
        <p:spPr>
          <a:xfrm>
            <a:off x="836761" y="542026"/>
            <a:ext cx="10101531" cy="943155"/>
          </a:xfrm>
          <a:prstGeom prst="roundRect">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dirty="0">
                <a:latin typeface="Arial"/>
                <a:cs typeface="Arial"/>
              </a:rPr>
              <a:t>Component 2 – Written Report – Critical analysis of local authority website information on 'Early Help'</a:t>
            </a:r>
          </a:p>
        </p:txBody>
      </p:sp>
      <p:sp>
        <p:nvSpPr>
          <p:cNvPr id="10" name="TextBox 9">
            <a:extLst>
              <a:ext uri="{FF2B5EF4-FFF2-40B4-BE49-F238E27FC236}">
                <a16:creationId xmlns:a16="http://schemas.microsoft.com/office/drawing/2014/main" id="{62827F6A-C2F1-8FB8-013D-832B20E5B64E}"/>
              </a:ext>
            </a:extLst>
          </p:cNvPr>
          <p:cNvSpPr txBox="1"/>
          <p:nvPr/>
        </p:nvSpPr>
        <p:spPr>
          <a:xfrm>
            <a:off x="1062725" y="3835958"/>
            <a:ext cx="970711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solidFill>
                <a:latin typeface="Arial"/>
                <a:cs typeface="Arial"/>
              </a:rPr>
              <a:t>This written report is 2000 words</a:t>
            </a:r>
            <a:endParaRPr lang="en-US" dirty="0">
              <a:solidFill>
                <a:schemeClr val="bg1"/>
              </a:solidFill>
            </a:endParaRPr>
          </a:p>
          <a:p>
            <a:endParaRPr lang="en-US" sz="2400" dirty="0">
              <a:solidFill>
                <a:schemeClr val="bg1"/>
              </a:solidFill>
              <a:latin typeface="Arial"/>
              <a:cs typeface="Arial"/>
            </a:endParaRPr>
          </a:p>
          <a:p>
            <a:r>
              <a:rPr lang="en-US" sz="2400" dirty="0">
                <a:solidFill>
                  <a:schemeClr val="bg1"/>
                </a:solidFill>
                <a:latin typeface="Arial"/>
                <a:cs typeface="Arial"/>
              </a:rPr>
              <a:t>Details of the assessments are provided in the Component 2 - assignment specification document. </a:t>
            </a:r>
            <a:endParaRPr lang="en-US" dirty="0">
              <a:solidFill>
                <a:schemeClr val="bg1"/>
              </a:solidFill>
            </a:endParaRPr>
          </a:p>
        </p:txBody>
      </p:sp>
    </p:spTree>
    <p:extLst>
      <p:ext uri="{BB962C8B-B14F-4D97-AF65-F5344CB8AC3E}">
        <p14:creationId xmlns:p14="http://schemas.microsoft.com/office/powerpoint/2010/main" val="30944935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D387B3B-9EFB-4C33-8804-98CD961AA356}"/>
              </a:ext>
            </a:extLst>
          </p:cNvPr>
          <p:cNvSpPr>
            <a:spLocks noGrp="1"/>
          </p:cNvSpPr>
          <p:nvPr>
            <p:ph type="sldNum" sz="quarter" idx="12"/>
          </p:nvPr>
        </p:nvSpPr>
        <p:spPr/>
        <p:txBody>
          <a:bodyPr rtlCol="0"/>
          <a:lstStyle/>
          <a:p>
            <a:pPr rtl="0"/>
            <a:fld id="{4950F5D8-22E1-4015-8661-E5B1FD28C2DE}" type="slidenum">
              <a:rPr lang="en-GB" smtClean="0"/>
              <a:pPr rtl="0"/>
              <a:t>13</a:t>
            </a:fld>
            <a:endParaRPr lang="en-GB" dirty="0"/>
          </a:p>
        </p:txBody>
      </p:sp>
      <p:pic>
        <p:nvPicPr>
          <p:cNvPr id="6" name="Picture 5" descr="A close up of black text&#10;&#10;Description automatically generated">
            <a:extLst>
              <a:ext uri="{FF2B5EF4-FFF2-40B4-BE49-F238E27FC236}">
                <a16:creationId xmlns:a16="http://schemas.microsoft.com/office/drawing/2014/main" id="{2623D634-B6C0-655B-8FD6-EF9B075A2E4A}"/>
              </a:ext>
            </a:extLst>
          </p:cNvPr>
          <p:cNvPicPr>
            <a:picLocks noChangeAspect="1"/>
          </p:cNvPicPr>
          <p:nvPr/>
        </p:nvPicPr>
        <p:blipFill>
          <a:blip r:embed="rId3"/>
          <a:stretch>
            <a:fillRect/>
          </a:stretch>
        </p:blipFill>
        <p:spPr>
          <a:xfrm>
            <a:off x="604266" y="5806249"/>
            <a:ext cx="2095500" cy="695325"/>
          </a:xfrm>
          <a:prstGeom prst="rect">
            <a:avLst/>
          </a:prstGeom>
        </p:spPr>
      </p:pic>
      <p:pic>
        <p:nvPicPr>
          <p:cNvPr id="12" name="Graphic 11" descr="Coffee outline">
            <a:extLst>
              <a:ext uri="{FF2B5EF4-FFF2-40B4-BE49-F238E27FC236}">
                <a16:creationId xmlns:a16="http://schemas.microsoft.com/office/drawing/2014/main" id="{214C9132-D5B0-E0BD-D3F6-5043E580BC6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408748" y="2682364"/>
            <a:ext cx="1884209" cy="1884209"/>
          </a:xfrm>
          <a:prstGeom prst="rect">
            <a:avLst/>
          </a:prstGeom>
        </p:spPr>
      </p:pic>
      <p:pic>
        <p:nvPicPr>
          <p:cNvPr id="15" name="Graphic 14" descr="Latte Cup outline">
            <a:extLst>
              <a:ext uri="{FF2B5EF4-FFF2-40B4-BE49-F238E27FC236}">
                <a16:creationId xmlns:a16="http://schemas.microsoft.com/office/drawing/2014/main" id="{AE5D6C30-7E15-0AA9-4CCA-014F58E1160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273288" y="1481844"/>
            <a:ext cx="1693252" cy="1693252"/>
          </a:xfrm>
          <a:prstGeom prst="rect">
            <a:avLst/>
          </a:prstGeom>
        </p:spPr>
      </p:pic>
      <p:pic>
        <p:nvPicPr>
          <p:cNvPr id="17" name="Graphic 16" descr="Bubble Tea outline">
            <a:extLst>
              <a:ext uri="{FF2B5EF4-FFF2-40B4-BE49-F238E27FC236}">
                <a16:creationId xmlns:a16="http://schemas.microsoft.com/office/drawing/2014/main" id="{B623E345-1761-885E-0DAA-8EE28CE3DDF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6292957" y="1187270"/>
            <a:ext cx="1987826" cy="1987826"/>
          </a:xfrm>
          <a:prstGeom prst="rect">
            <a:avLst/>
          </a:prstGeom>
        </p:spPr>
      </p:pic>
      <p:pic>
        <p:nvPicPr>
          <p:cNvPr id="19" name="Graphic 18" descr="Tea with solid fill">
            <a:extLst>
              <a:ext uri="{FF2B5EF4-FFF2-40B4-BE49-F238E27FC236}">
                <a16:creationId xmlns:a16="http://schemas.microsoft.com/office/drawing/2014/main" id="{41B7D6CC-092D-F81D-A575-D9461783C717}"/>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7948904" y="2636895"/>
            <a:ext cx="1884209" cy="1884209"/>
          </a:xfrm>
          <a:prstGeom prst="rect">
            <a:avLst/>
          </a:prstGeom>
        </p:spPr>
      </p:pic>
    </p:spTree>
    <p:extLst>
      <p:ext uri="{BB962C8B-B14F-4D97-AF65-F5344CB8AC3E}">
        <p14:creationId xmlns:p14="http://schemas.microsoft.com/office/powerpoint/2010/main" val="6785451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F2DAD-09BC-4E53-B3EE-80036ACC033F}"/>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Key Terminology</a:t>
            </a:r>
          </a:p>
        </p:txBody>
      </p:sp>
      <p:sp>
        <p:nvSpPr>
          <p:cNvPr id="5" name="Slide Number Placeholder 4">
            <a:extLst>
              <a:ext uri="{FF2B5EF4-FFF2-40B4-BE49-F238E27FC236}">
                <a16:creationId xmlns:a16="http://schemas.microsoft.com/office/drawing/2014/main" id="{2262604E-F416-45C2-A64D-344936146270}"/>
              </a:ext>
            </a:extLst>
          </p:cNvPr>
          <p:cNvSpPr>
            <a:spLocks noGrp="1"/>
          </p:cNvSpPr>
          <p:nvPr>
            <p:ph type="sldNum" sz="quarter" idx="12"/>
          </p:nvPr>
        </p:nvSpPr>
        <p:spPr/>
        <p:txBody>
          <a:bodyPr rtlCol="0"/>
          <a:lstStyle/>
          <a:p>
            <a:pPr rtl="0"/>
            <a:fld id="{4950F5D8-22E1-4015-8661-E5B1FD28C2DE}" type="slidenum">
              <a:rPr lang="en-GB" smtClean="0"/>
              <a:pPr rtl="0"/>
              <a:t>14</a:t>
            </a:fld>
            <a:endParaRPr lang="en-GB" dirty="0"/>
          </a:p>
        </p:txBody>
      </p:sp>
      <p:pic>
        <p:nvPicPr>
          <p:cNvPr id="6" name="Picture 5" descr="A close up of black text&#10;&#10;Description automatically generated">
            <a:extLst>
              <a:ext uri="{FF2B5EF4-FFF2-40B4-BE49-F238E27FC236}">
                <a16:creationId xmlns:a16="http://schemas.microsoft.com/office/drawing/2014/main" id="{499B36BD-1BDB-67CC-ABB9-CE3604E3E515}"/>
              </a:ext>
            </a:extLst>
          </p:cNvPr>
          <p:cNvPicPr>
            <a:picLocks noChangeAspect="1"/>
          </p:cNvPicPr>
          <p:nvPr/>
        </p:nvPicPr>
        <p:blipFill>
          <a:blip r:embed="rId3"/>
          <a:stretch>
            <a:fillRect/>
          </a:stretch>
        </p:blipFill>
        <p:spPr>
          <a:xfrm>
            <a:off x="604266" y="5806249"/>
            <a:ext cx="2095500" cy="695325"/>
          </a:xfrm>
          <a:prstGeom prst="rect">
            <a:avLst/>
          </a:prstGeom>
        </p:spPr>
      </p:pic>
      <p:graphicFrame>
        <p:nvGraphicFramePr>
          <p:cNvPr id="26" name="Diagram 25">
            <a:extLst>
              <a:ext uri="{FF2B5EF4-FFF2-40B4-BE49-F238E27FC236}">
                <a16:creationId xmlns:a16="http://schemas.microsoft.com/office/drawing/2014/main" id="{E7E0CBB3-0947-47A4-C416-DEBF2779745B}"/>
              </a:ext>
            </a:extLst>
          </p:cNvPr>
          <p:cNvGraphicFramePr/>
          <p:nvPr>
            <p:extLst>
              <p:ext uri="{D42A27DB-BD31-4B8C-83A1-F6EECF244321}">
                <p14:modId xmlns:p14="http://schemas.microsoft.com/office/powerpoint/2010/main" val="3143524546"/>
              </p:ext>
            </p:extLst>
          </p:nvPr>
        </p:nvGraphicFramePr>
        <p:xfrm>
          <a:off x="604266" y="1630568"/>
          <a:ext cx="10939671" cy="44685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840126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C8946006-D940-2383-134A-D63BB9D6B206}"/>
              </a:ext>
            </a:extLst>
          </p:cNvPr>
          <p:cNvGrpSpPr/>
          <p:nvPr/>
        </p:nvGrpSpPr>
        <p:grpSpPr>
          <a:xfrm>
            <a:off x="492228" y="449773"/>
            <a:ext cx="4371595" cy="1328785"/>
            <a:chOff x="5341" y="2300718"/>
            <a:chExt cx="4371595" cy="1328785"/>
          </a:xfrm>
        </p:grpSpPr>
        <p:sp>
          <p:nvSpPr>
            <p:cNvPr id="15" name="Rectangle: Rounded Corners 14">
              <a:extLst>
                <a:ext uri="{FF2B5EF4-FFF2-40B4-BE49-F238E27FC236}">
                  <a16:creationId xmlns:a16="http://schemas.microsoft.com/office/drawing/2014/main" id="{B2E186A2-D9D5-5336-8EDE-C9AB0628F17B}"/>
                </a:ext>
              </a:extLst>
            </p:cNvPr>
            <p:cNvSpPr/>
            <p:nvPr/>
          </p:nvSpPr>
          <p:spPr>
            <a:xfrm>
              <a:off x="5341" y="2300718"/>
              <a:ext cx="4371595" cy="1328785"/>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6" name="Rectangle: Rounded Corners 4">
              <a:extLst>
                <a:ext uri="{FF2B5EF4-FFF2-40B4-BE49-F238E27FC236}">
                  <a16:creationId xmlns:a16="http://schemas.microsoft.com/office/drawing/2014/main" id="{6F51D6E6-BB56-6C68-0BB9-4B7A39EF734F}"/>
                </a:ext>
              </a:extLst>
            </p:cNvPr>
            <p:cNvSpPr txBox="1"/>
            <p:nvPr/>
          </p:nvSpPr>
          <p:spPr>
            <a:xfrm>
              <a:off x="70207" y="2365584"/>
              <a:ext cx="4241863" cy="119905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Parental responsibility </a:t>
              </a:r>
            </a:p>
          </p:txBody>
        </p:sp>
      </p:grpSp>
      <p:pic>
        <p:nvPicPr>
          <p:cNvPr id="17" name="Online Media 16" title="What Is Parental Responsibility? Understanding Your Rights">
            <a:hlinkClick r:id="" action="ppaction://media"/>
            <a:extLst>
              <a:ext uri="{FF2B5EF4-FFF2-40B4-BE49-F238E27FC236}">
                <a16:creationId xmlns:a16="http://schemas.microsoft.com/office/drawing/2014/main" id="{9D37CAD8-7443-EFCB-D3ED-CBF81AB21E6D}"/>
              </a:ext>
            </a:extLst>
          </p:cNvPr>
          <p:cNvPicPr>
            <a:picLocks noRot="1" noChangeAspect="1"/>
          </p:cNvPicPr>
          <p:nvPr>
            <a:videoFile r:link="rId1"/>
          </p:nvPr>
        </p:nvPicPr>
        <p:blipFill>
          <a:blip r:embed="rId4"/>
          <a:stretch>
            <a:fillRect/>
          </a:stretch>
        </p:blipFill>
        <p:spPr>
          <a:xfrm>
            <a:off x="3562597" y="1997627"/>
            <a:ext cx="7481455" cy="4227022"/>
          </a:xfrm>
          <a:prstGeom prst="rect">
            <a:avLst/>
          </a:prstGeom>
        </p:spPr>
      </p:pic>
    </p:spTree>
    <p:extLst>
      <p:ext uri="{BB962C8B-B14F-4D97-AF65-F5344CB8AC3E}">
        <p14:creationId xmlns:p14="http://schemas.microsoft.com/office/powerpoint/2010/main" val="1254761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F2DAD-09BC-4E53-B3EE-80036ACC033F}"/>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Key Terminology</a:t>
            </a:r>
          </a:p>
        </p:txBody>
      </p:sp>
      <p:sp>
        <p:nvSpPr>
          <p:cNvPr id="5" name="Slide Number Placeholder 4">
            <a:extLst>
              <a:ext uri="{FF2B5EF4-FFF2-40B4-BE49-F238E27FC236}">
                <a16:creationId xmlns:a16="http://schemas.microsoft.com/office/drawing/2014/main" id="{2262604E-F416-45C2-A64D-344936146270}"/>
              </a:ext>
            </a:extLst>
          </p:cNvPr>
          <p:cNvSpPr>
            <a:spLocks noGrp="1"/>
          </p:cNvSpPr>
          <p:nvPr>
            <p:ph type="sldNum" sz="quarter" idx="12"/>
          </p:nvPr>
        </p:nvSpPr>
        <p:spPr/>
        <p:txBody>
          <a:bodyPr rtlCol="0"/>
          <a:lstStyle/>
          <a:p>
            <a:pPr rtl="0"/>
            <a:fld id="{4950F5D8-22E1-4015-8661-E5B1FD28C2DE}" type="slidenum">
              <a:rPr lang="en-GB" smtClean="0"/>
              <a:pPr rtl="0"/>
              <a:t>16</a:t>
            </a:fld>
            <a:endParaRPr lang="en-GB" dirty="0"/>
          </a:p>
        </p:txBody>
      </p:sp>
      <p:pic>
        <p:nvPicPr>
          <p:cNvPr id="6" name="Picture 5" descr="A close up of black text&#10;&#10;Description automatically generated">
            <a:extLst>
              <a:ext uri="{FF2B5EF4-FFF2-40B4-BE49-F238E27FC236}">
                <a16:creationId xmlns:a16="http://schemas.microsoft.com/office/drawing/2014/main" id="{499B36BD-1BDB-67CC-ABB9-CE3604E3E515}"/>
              </a:ext>
            </a:extLst>
          </p:cNvPr>
          <p:cNvPicPr>
            <a:picLocks noChangeAspect="1"/>
          </p:cNvPicPr>
          <p:nvPr/>
        </p:nvPicPr>
        <p:blipFill>
          <a:blip r:embed="rId3"/>
          <a:stretch>
            <a:fillRect/>
          </a:stretch>
        </p:blipFill>
        <p:spPr>
          <a:xfrm>
            <a:off x="604266" y="5806249"/>
            <a:ext cx="2095500" cy="695325"/>
          </a:xfrm>
          <a:prstGeom prst="rect">
            <a:avLst/>
          </a:prstGeom>
        </p:spPr>
      </p:pic>
      <p:graphicFrame>
        <p:nvGraphicFramePr>
          <p:cNvPr id="26" name="Diagram 25">
            <a:extLst>
              <a:ext uri="{FF2B5EF4-FFF2-40B4-BE49-F238E27FC236}">
                <a16:creationId xmlns:a16="http://schemas.microsoft.com/office/drawing/2014/main" id="{E7E0CBB3-0947-47A4-C416-DEBF2779745B}"/>
              </a:ext>
            </a:extLst>
          </p:cNvPr>
          <p:cNvGraphicFramePr/>
          <p:nvPr>
            <p:extLst>
              <p:ext uri="{D42A27DB-BD31-4B8C-83A1-F6EECF244321}">
                <p14:modId xmlns:p14="http://schemas.microsoft.com/office/powerpoint/2010/main" val="542037857"/>
              </p:ext>
            </p:extLst>
          </p:nvPr>
        </p:nvGraphicFramePr>
        <p:xfrm>
          <a:off x="604266" y="1630568"/>
          <a:ext cx="10939671" cy="44685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966039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F2DAD-09BC-4E53-B3EE-80036ACC033F}"/>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Key Terminology</a:t>
            </a:r>
          </a:p>
        </p:txBody>
      </p:sp>
      <p:sp>
        <p:nvSpPr>
          <p:cNvPr id="5" name="Slide Number Placeholder 4">
            <a:extLst>
              <a:ext uri="{FF2B5EF4-FFF2-40B4-BE49-F238E27FC236}">
                <a16:creationId xmlns:a16="http://schemas.microsoft.com/office/drawing/2014/main" id="{2262604E-F416-45C2-A64D-344936146270}"/>
              </a:ext>
            </a:extLst>
          </p:cNvPr>
          <p:cNvSpPr>
            <a:spLocks noGrp="1"/>
          </p:cNvSpPr>
          <p:nvPr>
            <p:ph type="sldNum" sz="quarter" idx="12"/>
          </p:nvPr>
        </p:nvSpPr>
        <p:spPr/>
        <p:txBody>
          <a:bodyPr rtlCol="0"/>
          <a:lstStyle/>
          <a:p>
            <a:pPr rtl="0"/>
            <a:fld id="{4950F5D8-22E1-4015-8661-E5B1FD28C2DE}" type="slidenum">
              <a:rPr lang="en-GB" smtClean="0"/>
              <a:pPr rtl="0"/>
              <a:t>17</a:t>
            </a:fld>
            <a:endParaRPr lang="en-GB" dirty="0"/>
          </a:p>
        </p:txBody>
      </p:sp>
      <p:pic>
        <p:nvPicPr>
          <p:cNvPr id="6" name="Picture 5" descr="A close up of black text&#10;&#10;Description automatically generated">
            <a:extLst>
              <a:ext uri="{FF2B5EF4-FFF2-40B4-BE49-F238E27FC236}">
                <a16:creationId xmlns:a16="http://schemas.microsoft.com/office/drawing/2014/main" id="{499B36BD-1BDB-67CC-ABB9-CE3604E3E515}"/>
              </a:ext>
            </a:extLst>
          </p:cNvPr>
          <p:cNvPicPr>
            <a:picLocks noChangeAspect="1"/>
          </p:cNvPicPr>
          <p:nvPr/>
        </p:nvPicPr>
        <p:blipFill>
          <a:blip r:embed="rId3"/>
          <a:stretch>
            <a:fillRect/>
          </a:stretch>
        </p:blipFill>
        <p:spPr>
          <a:xfrm>
            <a:off x="604266" y="5806249"/>
            <a:ext cx="2095500" cy="695325"/>
          </a:xfrm>
          <a:prstGeom prst="rect">
            <a:avLst/>
          </a:prstGeom>
        </p:spPr>
      </p:pic>
      <p:graphicFrame>
        <p:nvGraphicFramePr>
          <p:cNvPr id="26" name="Diagram 25">
            <a:extLst>
              <a:ext uri="{FF2B5EF4-FFF2-40B4-BE49-F238E27FC236}">
                <a16:creationId xmlns:a16="http://schemas.microsoft.com/office/drawing/2014/main" id="{E7E0CBB3-0947-47A4-C416-DEBF2779745B}"/>
              </a:ext>
            </a:extLst>
          </p:cNvPr>
          <p:cNvGraphicFramePr/>
          <p:nvPr>
            <p:extLst>
              <p:ext uri="{D42A27DB-BD31-4B8C-83A1-F6EECF244321}">
                <p14:modId xmlns:p14="http://schemas.microsoft.com/office/powerpoint/2010/main" val="1317438256"/>
              </p:ext>
            </p:extLst>
          </p:nvPr>
        </p:nvGraphicFramePr>
        <p:xfrm>
          <a:off x="604266" y="1630568"/>
          <a:ext cx="10939671" cy="41756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225392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FE179FA-EBAF-5CEC-5320-A6DAC0E77521}"/>
              </a:ext>
            </a:extLst>
          </p:cNvPr>
          <p:cNvSpPr>
            <a:spLocks noGrp="1"/>
          </p:cNvSpPr>
          <p:nvPr>
            <p:ph type="sldNum" sz="quarter" idx="12"/>
          </p:nvPr>
        </p:nvSpPr>
        <p:spPr/>
        <p:txBody>
          <a:bodyPr/>
          <a:lstStyle/>
          <a:p>
            <a:pPr rtl="0"/>
            <a:fld id="{4950F5D8-22E1-4015-8661-E5B1FD28C2DE}" type="slidenum">
              <a:rPr lang="en-GB" noProof="0" smtClean="0"/>
              <a:t>18</a:t>
            </a:fld>
            <a:endParaRPr lang="en-GB" noProof="0" dirty="0"/>
          </a:p>
        </p:txBody>
      </p:sp>
      <p:grpSp>
        <p:nvGrpSpPr>
          <p:cNvPr id="5" name="Group 4">
            <a:extLst>
              <a:ext uri="{FF2B5EF4-FFF2-40B4-BE49-F238E27FC236}">
                <a16:creationId xmlns:a16="http://schemas.microsoft.com/office/drawing/2014/main" id="{80BF7B17-F225-DA62-7C23-DFCA98C9B7C7}"/>
              </a:ext>
            </a:extLst>
          </p:cNvPr>
          <p:cNvGrpSpPr/>
          <p:nvPr/>
        </p:nvGrpSpPr>
        <p:grpSpPr>
          <a:xfrm>
            <a:off x="547349" y="517832"/>
            <a:ext cx="4375868" cy="1568795"/>
            <a:chOff x="0" y="38145"/>
            <a:chExt cx="4375868" cy="1568795"/>
          </a:xfrm>
        </p:grpSpPr>
        <p:sp>
          <p:nvSpPr>
            <p:cNvPr id="6" name="Rectangle: Rounded Corners 5">
              <a:extLst>
                <a:ext uri="{FF2B5EF4-FFF2-40B4-BE49-F238E27FC236}">
                  <a16:creationId xmlns:a16="http://schemas.microsoft.com/office/drawing/2014/main" id="{7DB8E87C-8FD3-900D-5A74-7D9CDA90936B}"/>
                </a:ext>
              </a:extLst>
            </p:cNvPr>
            <p:cNvSpPr/>
            <p:nvPr/>
          </p:nvSpPr>
          <p:spPr>
            <a:xfrm>
              <a:off x="0" y="38145"/>
              <a:ext cx="4375868" cy="1568795"/>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7" name="Rectangle: Rounded Corners 4">
              <a:extLst>
                <a:ext uri="{FF2B5EF4-FFF2-40B4-BE49-F238E27FC236}">
                  <a16:creationId xmlns:a16="http://schemas.microsoft.com/office/drawing/2014/main" id="{65BC5EA6-5108-ED9A-9668-017F96822D83}"/>
                </a:ext>
              </a:extLst>
            </p:cNvPr>
            <p:cNvSpPr txBox="1"/>
            <p:nvPr/>
          </p:nvSpPr>
          <p:spPr>
            <a:xfrm>
              <a:off x="76582" y="114727"/>
              <a:ext cx="4222704" cy="141563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dirty="0"/>
                <a:t>Advocacy</a:t>
              </a:r>
            </a:p>
          </p:txBody>
        </p:sp>
      </p:grpSp>
      <p:pic>
        <p:nvPicPr>
          <p:cNvPr id="8" name="Online Media 7" title="What is advocacy?">
            <a:hlinkClick r:id="" action="ppaction://media"/>
            <a:extLst>
              <a:ext uri="{FF2B5EF4-FFF2-40B4-BE49-F238E27FC236}">
                <a16:creationId xmlns:a16="http://schemas.microsoft.com/office/drawing/2014/main" id="{10B8FBE1-800C-53FC-97DA-9B0E9D7ADD83}"/>
              </a:ext>
            </a:extLst>
          </p:cNvPr>
          <p:cNvPicPr>
            <a:picLocks noRot="1" noChangeAspect="1"/>
          </p:cNvPicPr>
          <p:nvPr>
            <a:videoFile r:link="rId1"/>
          </p:nvPr>
        </p:nvPicPr>
        <p:blipFill>
          <a:blip r:embed="rId4"/>
          <a:stretch>
            <a:fillRect/>
          </a:stretch>
        </p:blipFill>
        <p:spPr>
          <a:xfrm>
            <a:off x="3847605" y="2158657"/>
            <a:ext cx="7374577" cy="4166636"/>
          </a:xfrm>
          <a:prstGeom prst="rect">
            <a:avLst/>
          </a:prstGeom>
        </p:spPr>
      </p:pic>
    </p:spTree>
    <p:extLst>
      <p:ext uri="{BB962C8B-B14F-4D97-AF65-F5344CB8AC3E}">
        <p14:creationId xmlns:p14="http://schemas.microsoft.com/office/powerpoint/2010/main" val="3476238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F2DAD-09BC-4E53-B3EE-80036ACC033F}"/>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Key Terminology</a:t>
            </a:r>
          </a:p>
        </p:txBody>
      </p:sp>
      <p:sp>
        <p:nvSpPr>
          <p:cNvPr id="5" name="Slide Number Placeholder 4">
            <a:extLst>
              <a:ext uri="{FF2B5EF4-FFF2-40B4-BE49-F238E27FC236}">
                <a16:creationId xmlns:a16="http://schemas.microsoft.com/office/drawing/2014/main" id="{2262604E-F416-45C2-A64D-344936146270}"/>
              </a:ext>
            </a:extLst>
          </p:cNvPr>
          <p:cNvSpPr>
            <a:spLocks noGrp="1"/>
          </p:cNvSpPr>
          <p:nvPr>
            <p:ph type="sldNum" sz="quarter" idx="12"/>
          </p:nvPr>
        </p:nvSpPr>
        <p:spPr/>
        <p:txBody>
          <a:bodyPr rtlCol="0"/>
          <a:lstStyle/>
          <a:p>
            <a:pPr rtl="0"/>
            <a:fld id="{4950F5D8-22E1-4015-8661-E5B1FD28C2DE}" type="slidenum">
              <a:rPr lang="en-GB" smtClean="0"/>
              <a:pPr rtl="0"/>
              <a:t>19</a:t>
            </a:fld>
            <a:endParaRPr lang="en-GB" dirty="0"/>
          </a:p>
        </p:txBody>
      </p:sp>
      <p:pic>
        <p:nvPicPr>
          <p:cNvPr id="6" name="Picture 5" descr="A close up of black text&#10;&#10;Description automatically generated">
            <a:extLst>
              <a:ext uri="{FF2B5EF4-FFF2-40B4-BE49-F238E27FC236}">
                <a16:creationId xmlns:a16="http://schemas.microsoft.com/office/drawing/2014/main" id="{499B36BD-1BDB-67CC-ABB9-CE3604E3E515}"/>
              </a:ext>
            </a:extLst>
          </p:cNvPr>
          <p:cNvPicPr>
            <a:picLocks noChangeAspect="1"/>
          </p:cNvPicPr>
          <p:nvPr/>
        </p:nvPicPr>
        <p:blipFill>
          <a:blip r:embed="rId3"/>
          <a:stretch>
            <a:fillRect/>
          </a:stretch>
        </p:blipFill>
        <p:spPr>
          <a:xfrm>
            <a:off x="604266" y="5806249"/>
            <a:ext cx="2095500" cy="695325"/>
          </a:xfrm>
          <a:prstGeom prst="rect">
            <a:avLst/>
          </a:prstGeom>
        </p:spPr>
      </p:pic>
      <p:graphicFrame>
        <p:nvGraphicFramePr>
          <p:cNvPr id="26" name="Diagram 25">
            <a:extLst>
              <a:ext uri="{FF2B5EF4-FFF2-40B4-BE49-F238E27FC236}">
                <a16:creationId xmlns:a16="http://schemas.microsoft.com/office/drawing/2014/main" id="{E7E0CBB3-0947-47A4-C416-DEBF2779745B}"/>
              </a:ext>
            </a:extLst>
          </p:cNvPr>
          <p:cNvGraphicFramePr/>
          <p:nvPr>
            <p:extLst>
              <p:ext uri="{D42A27DB-BD31-4B8C-83A1-F6EECF244321}">
                <p14:modId xmlns:p14="http://schemas.microsoft.com/office/powerpoint/2010/main" val="948834007"/>
              </p:ext>
            </p:extLst>
          </p:nvPr>
        </p:nvGraphicFramePr>
        <p:xfrm>
          <a:off x="604266" y="1630568"/>
          <a:ext cx="10939671" cy="44685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446342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3AC19D5-729C-5552-82B2-016B88D09235}"/>
              </a:ext>
            </a:extLst>
          </p:cNvPr>
          <p:cNvSpPr>
            <a:spLocks noGrp="1"/>
          </p:cNvSpPr>
          <p:nvPr>
            <p:ph type="sldNum" sz="quarter" idx="12"/>
          </p:nvPr>
        </p:nvSpPr>
        <p:spPr/>
        <p:txBody>
          <a:bodyPr/>
          <a:lstStyle/>
          <a:p>
            <a:pPr rtl="0"/>
            <a:fld id="{4950F5D8-22E1-4015-8661-E5B1FD28C2DE}" type="slidenum">
              <a:rPr lang="en-GB" noProof="0" smtClean="0"/>
              <a:t>20</a:t>
            </a:fld>
            <a:endParaRPr lang="en-GB" noProof="0" dirty="0"/>
          </a:p>
        </p:txBody>
      </p:sp>
      <p:grpSp>
        <p:nvGrpSpPr>
          <p:cNvPr id="5" name="Group 4">
            <a:extLst>
              <a:ext uri="{FF2B5EF4-FFF2-40B4-BE49-F238E27FC236}">
                <a16:creationId xmlns:a16="http://schemas.microsoft.com/office/drawing/2014/main" id="{3F60E4A9-0FA3-CF09-05C8-BD5BE827051F}"/>
              </a:ext>
            </a:extLst>
          </p:cNvPr>
          <p:cNvGrpSpPr/>
          <p:nvPr/>
        </p:nvGrpSpPr>
        <p:grpSpPr>
          <a:xfrm>
            <a:off x="838200" y="517832"/>
            <a:ext cx="4400686" cy="1298238"/>
            <a:chOff x="-3072002" y="-1845155"/>
            <a:chExt cx="4400686" cy="1298238"/>
          </a:xfrm>
        </p:grpSpPr>
        <p:sp>
          <p:nvSpPr>
            <p:cNvPr id="6" name="Rectangle: Rounded Corners 5">
              <a:extLst>
                <a:ext uri="{FF2B5EF4-FFF2-40B4-BE49-F238E27FC236}">
                  <a16:creationId xmlns:a16="http://schemas.microsoft.com/office/drawing/2014/main" id="{F06411B7-6867-2E73-A854-F7382AFBEA0E}"/>
                </a:ext>
              </a:extLst>
            </p:cNvPr>
            <p:cNvSpPr/>
            <p:nvPr/>
          </p:nvSpPr>
          <p:spPr>
            <a:xfrm>
              <a:off x="-3042911" y="-1845155"/>
              <a:ext cx="4371595" cy="1298238"/>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7" name="Rectangle: Rounded Corners 4">
              <a:extLst>
                <a:ext uri="{FF2B5EF4-FFF2-40B4-BE49-F238E27FC236}">
                  <a16:creationId xmlns:a16="http://schemas.microsoft.com/office/drawing/2014/main" id="{2C69B1D2-A50E-901C-C9EE-BCE69FCF908A}"/>
                </a:ext>
              </a:extLst>
            </p:cNvPr>
            <p:cNvSpPr txBox="1"/>
            <p:nvPr/>
          </p:nvSpPr>
          <p:spPr>
            <a:xfrm>
              <a:off x="-3072002" y="-1845155"/>
              <a:ext cx="4244845" cy="117148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Poverty</a:t>
              </a:r>
            </a:p>
          </p:txBody>
        </p:sp>
      </p:grpSp>
      <p:pic>
        <p:nvPicPr>
          <p:cNvPr id="8" name="Online Media 7" title="This is poverty.">
            <a:hlinkClick r:id="" action="ppaction://media"/>
            <a:extLst>
              <a:ext uri="{FF2B5EF4-FFF2-40B4-BE49-F238E27FC236}">
                <a16:creationId xmlns:a16="http://schemas.microsoft.com/office/drawing/2014/main" id="{6B970C32-4F85-CC35-B631-BE0F85920491}"/>
              </a:ext>
            </a:extLst>
          </p:cNvPr>
          <p:cNvPicPr>
            <a:picLocks noRot="1" noChangeAspect="1"/>
          </p:cNvPicPr>
          <p:nvPr>
            <a:videoFile r:link="rId1"/>
          </p:nvPr>
        </p:nvPicPr>
        <p:blipFill>
          <a:blip r:embed="rId3"/>
          <a:stretch>
            <a:fillRect/>
          </a:stretch>
        </p:blipFill>
        <p:spPr>
          <a:xfrm>
            <a:off x="1066800" y="2066306"/>
            <a:ext cx="7212952" cy="4075317"/>
          </a:xfrm>
          <a:prstGeom prst="rect">
            <a:avLst/>
          </a:prstGeom>
        </p:spPr>
      </p:pic>
      <p:sp>
        <p:nvSpPr>
          <p:cNvPr id="9" name="TextBox 8">
            <a:extLst>
              <a:ext uri="{FF2B5EF4-FFF2-40B4-BE49-F238E27FC236}">
                <a16:creationId xmlns:a16="http://schemas.microsoft.com/office/drawing/2014/main" id="{D852E83A-E22B-4806-C6F0-D951FD7A3201}"/>
              </a:ext>
            </a:extLst>
          </p:cNvPr>
          <p:cNvSpPr txBox="1"/>
          <p:nvPr/>
        </p:nvSpPr>
        <p:spPr>
          <a:xfrm>
            <a:off x="8526483" y="724395"/>
            <a:ext cx="3325091" cy="4524315"/>
          </a:xfrm>
          <a:prstGeom prst="rect">
            <a:avLst/>
          </a:prstGeom>
          <a:solidFill>
            <a:schemeClr val="bg1">
              <a:lumMod val="85000"/>
            </a:schemeClr>
          </a:solidFill>
        </p:spPr>
        <p:txBody>
          <a:bodyPr wrap="square" rtlCol="0">
            <a:spAutoFit/>
          </a:bodyPr>
          <a:lstStyle/>
          <a:p>
            <a:pPr algn="l"/>
            <a:r>
              <a:rPr lang="en-GB" b="1" dirty="0">
                <a:solidFill>
                  <a:srgbClr val="15263B"/>
                </a:solidFill>
                <a:latin typeface="Lexend"/>
              </a:rPr>
              <a:t>R</a:t>
            </a:r>
            <a:r>
              <a:rPr lang="en-GB" b="1" i="0" dirty="0">
                <a:solidFill>
                  <a:srgbClr val="15263B"/>
                </a:solidFill>
                <a:effectLst/>
                <a:latin typeface="Lexend"/>
              </a:rPr>
              <a:t>elative income poverty, </a:t>
            </a:r>
            <a:r>
              <a:rPr lang="en-GB" b="0" i="0" dirty="0">
                <a:solidFill>
                  <a:srgbClr val="15263B"/>
                </a:solidFill>
                <a:effectLst/>
                <a:latin typeface="Lexend"/>
              </a:rPr>
              <a:t>where households have less than 60% of contemporary median income. </a:t>
            </a:r>
          </a:p>
          <a:p>
            <a:pPr algn="l"/>
            <a:endParaRPr lang="en-GB" b="0" i="0" dirty="0">
              <a:solidFill>
                <a:srgbClr val="15263B"/>
              </a:solidFill>
              <a:effectLst/>
              <a:latin typeface="Lexend"/>
            </a:endParaRPr>
          </a:p>
          <a:p>
            <a:pPr algn="l"/>
            <a:r>
              <a:rPr lang="en-GB" b="1" dirty="0">
                <a:solidFill>
                  <a:srgbClr val="15263B"/>
                </a:solidFill>
                <a:latin typeface="Lexend"/>
              </a:rPr>
              <a:t>A</a:t>
            </a:r>
            <a:r>
              <a:rPr lang="en-GB" b="1" i="0" dirty="0">
                <a:solidFill>
                  <a:srgbClr val="15263B"/>
                </a:solidFill>
                <a:effectLst/>
                <a:latin typeface="Lexend"/>
              </a:rPr>
              <a:t>bsolute income poverty</a:t>
            </a:r>
            <a:r>
              <a:rPr lang="en-GB" b="0" i="0" dirty="0">
                <a:solidFill>
                  <a:srgbClr val="15263B"/>
                </a:solidFill>
                <a:effectLst/>
                <a:latin typeface="Lexend"/>
              </a:rPr>
              <a:t>, where households have less than 60% of the median income in 2010/11, uprated by inflation</a:t>
            </a:r>
          </a:p>
          <a:p>
            <a:pPr algn="l"/>
            <a:endParaRPr lang="en-GB" b="0" i="0" dirty="0">
              <a:solidFill>
                <a:srgbClr val="15263B"/>
              </a:solidFill>
              <a:effectLst/>
              <a:latin typeface="Lexend"/>
            </a:endParaRPr>
          </a:p>
          <a:p>
            <a:pPr algn="l"/>
            <a:r>
              <a:rPr lang="en-GB" b="1" dirty="0">
                <a:solidFill>
                  <a:srgbClr val="15263B"/>
                </a:solidFill>
                <a:latin typeface="Lexend"/>
              </a:rPr>
              <a:t>M</a:t>
            </a:r>
            <a:r>
              <a:rPr lang="en-GB" b="1" i="0" dirty="0">
                <a:solidFill>
                  <a:srgbClr val="15263B"/>
                </a:solidFill>
                <a:effectLst/>
                <a:latin typeface="Lexend"/>
              </a:rPr>
              <a:t>aterial deprivation</a:t>
            </a:r>
            <a:r>
              <a:rPr lang="en-GB" b="0" i="0" dirty="0">
                <a:solidFill>
                  <a:srgbClr val="15263B"/>
                </a:solidFill>
                <a:effectLst/>
                <a:latin typeface="Lexend"/>
              </a:rPr>
              <a:t>, where you can’t afford certain essential items and activities</a:t>
            </a:r>
          </a:p>
          <a:p>
            <a:pPr algn="l"/>
            <a:endParaRPr lang="en-GB" b="0" i="0" dirty="0">
              <a:solidFill>
                <a:srgbClr val="15263B"/>
              </a:solidFill>
              <a:effectLst/>
              <a:latin typeface="Lexend"/>
            </a:endParaRPr>
          </a:p>
          <a:p>
            <a:pPr algn="l"/>
            <a:r>
              <a:rPr lang="en-GB" b="1" dirty="0">
                <a:solidFill>
                  <a:srgbClr val="15263B"/>
                </a:solidFill>
                <a:latin typeface="Lexend"/>
              </a:rPr>
              <a:t>D</a:t>
            </a:r>
            <a:r>
              <a:rPr lang="en-GB" b="1" i="0" dirty="0">
                <a:solidFill>
                  <a:srgbClr val="15263B"/>
                </a:solidFill>
                <a:effectLst/>
                <a:latin typeface="Lexend"/>
              </a:rPr>
              <a:t>estitution, </a:t>
            </a:r>
            <a:r>
              <a:rPr lang="en-GB" b="0" i="0" dirty="0">
                <a:solidFill>
                  <a:srgbClr val="15263B"/>
                </a:solidFill>
                <a:effectLst/>
                <a:latin typeface="Lexend"/>
              </a:rPr>
              <a:t>where you can’t afford basics such as shelter, heating and clothing.</a:t>
            </a:r>
          </a:p>
        </p:txBody>
      </p:sp>
    </p:spTree>
    <p:extLst>
      <p:ext uri="{BB962C8B-B14F-4D97-AF65-F5344CB8AC3E}">
        <p14:creationId xmlns:p14="http://schemas.microsoft.com/office/powerpoint/2010/main" val="2846073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F2DAD-09BC-4E53-B3EE-80036ACC033F}"/>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Key Terminology</a:t>
            </a:r>
          </a:p>
        </p:txBody>
      </p:sp>
      <p:sp>
        <p:nvSpPr>
          <p:cNvPr id="5" name="Slide Number Placeholder 4">
            <a:extLst>
              <a:ext uri="{FF2B5EF4-FFF2-40B4-BE49-F238E27FC236}">
                <a16:creationId xmlns:a16="http://schemas.microsoft.com/office/drawing/2014/main" id="{2262604E-F416-45C2-A64D-344936146270}"/>
              </a:ext>
            </a:extLst>
          </p:cNvPr>
          <p:cNvSpPr>
            <a:spLocks noGrp="1"/>
          </p:cNvSpPr>
          <p:nvPr>
            <p:ph type="sldNum" sz="quarter" idx="12"/>
          </p:nvPr>
        </p:nvSpPr>
        <p:spPr/>
        <p:txBody>
          <a:bodyPr rtlCol="0"/>
          <a:lstStyle/>
          <a:p>
            <a:pPr rtl="0"/>
            <a:fld id="{4950F5D8-22E1-4015-8661-E5B1FD28C2DE}" type="slidenum">
              <a:rPr lang="en-GB" smtClean="0"/>
              <a:pPr rtl="0"/>
              <a:t>21</a:t>
            </a:fld>
            <a:endParaRPr lang="en-GB" dirty="0"/>
          </a:p>
        </p:txBody>
      </p:sp>
      <p:pic>
        <p:nvPicPr>
          <p:cNvPr id="6" name="Picture 5" descr="A close up of black text&#10;&#10;Description automatically generated">
            <a:extLst>
              <a:ext uri="{FF2B5EF4-FFF2-40B4-BE49-F238E27FC236}">
                <a16:creationId xmlns:a16="http://schemas.microsoft.com/office/drawing/2014/main" id="{499B36BD-1BDB-67CC-ABB9-CE3604E3E515}"/>
              </a:ext>
            </a:extLst>
          </p:cNvPr>
          <p:cNvPicPr>
            <a:picLocks noChangeAspect="1"/>
          </p:cNvPicPr>
          <p:nvPr/>
        </p:nvPicPr>
        <p:blipFill>
          <a:blip r:embed="rId3"/>
          <a:stretch>
            <a:fillRect/>
          </a:stretch>
        </p:blipFill>
        <p:spPr>
          <a:xfrm>
            <a:off x="604266" y="5806249"/>
            <a:ext cx="2095500" cy="695325"/>
          </a:xfrm>
          <a:prstGeom prst="rect">
            <a:avLst/>
          </a:prstGeom>
        </p:spPr>
      </p:pic>
      <p:graphicFrame>
        <p:nvGraphicFramePr>
          <p:cNvPr id="26" name="Diagram 25">
            <a:extLst>
              <a:ext uri="{FF2B5EF4-FFF2-40B4-BE49-F238E27FC236}">
                <a16:creationId xmlns:a16="http://schemas.microsoft.com/office/drawing/2014/main" id="{E7E0CBB3-0947-47A4-C416-DEBF2779745B}"/>
              </a:ext>
            </a:extLst>
          </p:cNvPr>
          <p:cNvGraphicFramePr/>
          <p:nvPr/>
        </p:nvGraphicFramePr>
        <p:xfrm>
          <a:off x="604266" y="1630568"/>
          <a:ext cx="10939671" cy="44685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312904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F22A1D9-7109-3AA3-82A8-8AC9A1076EEF}"/>
              </a:ext>
            </a:extLst>
          </p:cNvPr>
          <p:cNvSpPr>
            <a:spLocks noGrp="1"/>
          </p:cNvSpPr>
          <p:nvPr>
            <p:ph type="sldNum" sz="quarter" idx="12"/>
          </p:nvPr>
        </p:nvSpPr>
        <p:spPr/>
        <p:txBody>
          <a:bodyPr/>
          <a:lstStyle/>
          <a:p>
            <a:pPr rtl="0"/>
            <a:fld id="{4950F5D8-22E1-4015-8661-E5B1FD28C2DE}" type="slidenum">
              <a:rPr lang="en-GB" noProof="0" smtClean="0"/>
              <a:pPr rtl="0"/>
              <a:t>22</a:t>
            </a:fld>
            <a:endParaRPr lang="en-GB" noProof="0" dirty="0"/>
          </a:p>
        </p:txBody>
      </p:sp>
      <p:grpSp>
        <p:nvGrpSpPr>
          <p:cNvPr id="6" name="Group 5">
            <a:extLst>
              <a:ext uri="{FF2B5EF4-FFF2-40B4-BE49-F238E27FC236}">
                <a16:creationId xmlns:a16="http://schemas.microsoft.com/office/drawing/2014/main" id="{8328EC56-41B5-232E-E2AD-58134ECB81B1}"/>
              </a:ext>
            </a:extLst>
          </p:cNvPr>
          <p:cNvGrpSpPr/>
          <p:nvPr/>
        </p:nvGrpSpPr>
        <p:grpSpPr>
          <a:xfrm>
            <a:off x="642352" y="412041"/>
            <a:ext cx="4986552" cy="1568795"/>
            <a:chOff x="0" y="38145"/>
            <a:chExt cx="4375868" cy="1568795"/>
          </a:xfrm>
        </p:grpSpPr>
        <p:sp>
          <p:nvSpPr>
            <p:cNvPr id="7" name="Rectangle: Rounded Corners 6">
              <a:extLst>
                <a:ext uri="{FF2B5EF4-FFF2-40B4-BE49-F238E27FC236}">
                  <a16:creationId xmlns:a16="http://schemas.microsoft.com/office/drawing/2014/main" id="{B773D2FA-8854-1848-5416-D595C65783F5}"/>
                </a:ext>
              </a:extLst>
            </p:cNvPr>
            <p:cNvSpPr/>
            <p:nvPr/>
          </p:nvSpPr>
          <p:spPr>
            <a:xfrm>
              <a:off x="0" y="38145"/>
              <a:ext cx="4375868" cy="1568795"/>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8" name="Rectangle: Rounded Corners 4">
              <a:extLst>
                <a:ext uri="{FF2B5EF4-FFF2-40B4-BE49-F238E27FC236}">
                  <a16:creationId xmlns:a16="http://schemas.microsoft.com/office/drawing/2014/main" id="{5ABD3A7E-0882-1627-2587-6A84DCC8B369}"/>
                </a:ext>
              </a:extLst>
            </p:cNvPr>
            <p:cNvSpPr txBox="1"/>
            <p:nvPr/>
          </p:nvSpPr>
          <p:spPr>
            <a:xfrm>
              <a:off x="76582" y="114727"/>
              <a:ext cx="4222704" cy="141563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dirty="0"/>
                <a:t>Multi-disciplinary team</a:t>
              </a:r>
            </a:p>
          </p:txBody>
        </p:sp>
      </p:grpSp>
      <p:pic>
        <p:nvPicPr>
          <p:cNvPr id="9" name="Online Media 8" title="What are multidisciplinary teams? (Integrated care)">
            <a:hlinkClick r:id="" action="ppaction://media"/>
            <a:extLst>
              <a:ext uri="{FF2B5EF4-FFF2-40B4-BE49-F238E27FC236}">
                <a16:creationId xmlns:a16="http://schemas.microsoft.com/office/drawing/2014/main" id="{348CA5C0-A827-0226-0BF9-23988AB561FC}"/>
              </a:ext>
            </a:extLst>
          </p:cNvPr>
          <p:cNvPicPr>
            <a:picLocks noRot="1" noChangeAspect="1"/>
          </p:cNvPicPr>
          <p:nvPr>
            <a:videoFile r:link="rId1"/>
          </p:nvPr>
        </p:nvPicPr>
        <p:blipFill>
          <a:blip r:embed="rId4"/>
          <a:stretch>
            <a:fillRect/>
          </a:stretch>
        </p:blipFill>
        <p:spPr>
          <a:xfrm>
            <a:off x="3574473" y="2004337"/>
            <a:ext cx="7540831" cy="4260570"/>
          </a:xfrm>
          <a:prstGeom prst="rect">
            <a:avLst/>
          </a:prstGeom>
        </p:spPr>
      </p:pic>
    </p:spTree>
    <p:extLst>
      <p:ext uri="{BB962C8B-B14F-4D97-AF65-F5344CB8AC3E}">
        <p14:creationId xmlns:p14="http://schemas.microsoft.com/office/powerpoint/2010/main" val="1462153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F2DAD-09BC-4E53-B3EE-80036ACC033F}"/>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Key Terminology</a:t>
            </a:r>
          </a:p>
        </p:txBody>
      </p:sp>
      <p:sp>
        <p:nvSpPr>
          <p:cNvPr id="5" name="Slide Number Placeholder 4">
            <a:extLst>
              <a:ext uri="{FF2B5EF4-FFF2-40B4-BE49-F238E27FC236}">
                <a16:creationId xmlns:a16="http://schemas.microsoft.com/office/drawing/2014/main" id="{2262604E-F416-45C2-A64D-344936146270}"/>
              </a:ext>
            </a:extLst>
          </p:cNvPr>
          <p:cNvSpPr>
            <a:spLocks noGrp="1"/>
          </p:cNvSpPr>
          <p:nvPr>
            <p:ph type="sldNum" sz="quarter" idx="12"/>
          </p:nvPr>
        </p:nvSpPr>
        <p:spPr/>
        <p:txBody>
          <a:bodyPr rtlCol="0"/>
          <a:lstStyle/>
          <a:p>
            <a:pPr rtl="0"/>
            <a:fld id="{4950F5D8-22E1-4015-8661-E5B1FD28C2DE}" type="slidenum">
              <a:rPr lang="en-GB" smtClean="0"/>
              <a:pPr rtl="0"/>
              <a:t>23</a:t>
            </a:fld>
            <a:endParaRPr lang="en-GB" dirty="0"/>
          </a:p>
        </p:txBody>
      </p:sp>
      <p:pic>
        <p:nvPicPr>
          <p:cNvPr id="6" name="Picture 5" descr="A close up of black text&#10;&#10;Description automatically generated">
            <a:extLst>
              <a:ext uri="{FF2B5EF4-FFF2-40B4-BE49-F238E27FC236}">
                <a16:creationId xmlns:a16="http://schemas.microsoft.com/office/drawing/2014/main" id="{499B36BD-1BDB-67CC-ABB9-CE3604E3E515}"/>
              </a:ext>
            </a:extLst>
          </p:cNvPr>
          <p:cNvPicPr>
            <a:picLocks noChangeAspect="1"/>
          </p:cNvPicPr>
          <p:nvPr/>
        </p:nvPicPr>
        <p:blipFill>
          <a:blip r:embed="rId3"/>
          <a:stretch>
            <a:fillRect/>
          </a:stretch>
        </p:blipFill>
        <p:spPr>
          <a:xfrm>
            <a:off x="604266" y="5806249"/>
            <a:ext cx="2095500" cy="695325"/>
          </a:xfrm>
          <a:prstGeom prst="rect">
            <a:avLst/>
          </a:prstGeom>
        </p:spPr>
      </p:pic>
      <p:graphicFrame>
        <p:nvGraphicFramePr>
          <p:cNvPr id="26" name="Diagram 25">
            <a:extLst>
              <a:ext uri="{FF2B5EF4-FFF2-40B4-BE49-F238E27FC236}">
                <a16:creationId xmlns:a16="http://schemas.microsoft.com/office/drawing/2014/main" id="{E7E0CBB3-0947-47A4-C416-DEBF2779745B}"/>
              </a:ext>
            </a:extLst>
          </p:cNvPr>
          <p:cNvGraphicFramePr/>
          <p:nvPr>
            <p:extLst>
              <p:ext uri="{D42A27DB-BD31-4B8C-83A1-F6EECF244321}">
                <p14:modId xmlns:p14="http://schemas.microsoft.com/office/powerpoint/2010/main" val="649291565"/>
              </p:ext>
            </p:extLst>
          </p:nvPr>
        </p:nvGraphicFramePr>
        <p:xfrm>
          <a:off x="604266" y="1630568"/>
          <a:ext cx="10939671" cy="44685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326051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7727B4F-4AAE-494C-0BE4-CCA7F17A3527}"/>
              </a:ext>
            </a:extLst>
          </p:cNvPr>
          <p:cNvSpPr>
            <a:spLocks noGrp="1"/>
          </p:cNvSpPr>
          <p:nvPr>
            <p:ph type="sldNum" sz="quarter" idx="12"/>
          </p:nvPr>
        </p:nvSpPr>
        <p:spPr/>
        <p:txBody>
          <a:bodyPr/>
          <a:lstStyle/>
          <a:p>
            <a:pPr rtl="0"/>
            <a:fld id="{4950F5D8-22E1-4015-8661-E5B1FD28C2DE}" type="slidenum">
              <a:rPr lang="en-GB" noProof="0" smtClean="0"/>
              <a:pPr rtl="0"/>
              <a:t>24</a:t>
            </a:fld>
            <a:endParaRPr lang="en-GB" noProof="0" dirty="0"/>
          </a:p>
        </p:txBody>
      </p:sp>
      <p:grpSp>
        <p:nvGrpSpPr>
          <p:cNvPr id="6" name="Group 5">
            <a:extLst>
              <a:ext uri="{FF2B5EF4-FFF2-40B4-BE49-F238E27FC236}">
                <a16:creationId xmlns:a16="http://schemas.microsoft.com/office/drawing/2014/main" id="{3AC87994-06C3-84F6-6A39-F55DC9B12D71}"/>
              </a:ext>
            </a:extLst>
          </p:cNvPr>
          <p:cNvGrpSpPr/>
          <p:nvPr/>
        </p:nvGrpSpPr>
        <p:grpSpPr>
          <a:xfrm>
            <a:off x="606726" y="582402"/>
            <a:ext cx="4309658" cy="1377027"/>
            <a:chOff x="0" y="49504"/>
            <a:chExt cx="4375868" cy="2116456"/>
          </a:xfrm>
        </p:grpSpPr>
        <p:sp>
          <p:nvSpPr>
            <p:cNvPr id="7" name="Rectangle: Rounded Corners 6">
              <a:extLst>
                <a:ext uri="{FF2B5EF4-FFF2-40B4-BE49-F238E27FC236}">
                  <a16:creationId xmlns:a16="http://schemas.microsoft.com/office/drawing/2014/main" id="{A8E9E3B3-C14F-4120-FBAA-C7736C8DEF61}"/>
                </a:ext>
              </a:extLst>
            </p:cNvPr>
            <p:cNvSpPr/>
            <p:nvPr/>
          </p:nvSpPr>
          <p:spPr>
            <a:xfrm>
              <a:off x="0" y="49504"/>
              <a:ext cx="4375868" cy="2116456"/>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8" name="Rectangle: Rounded Corners 4">
              <a:extLst>
                <a:ext uri="{FF2B5EF4-FFF2-40B4-BE49-F238E27FC236}">
                  <a16:creationId xmlns:a16="http://schemas.microsoft.com/office/drawing/2014/main" id="{9A3323B9-4781-7CCA-A543-72D9221054D4}"/>
                </a:ext>
              </a:extLst>
            </p:cNvPr>
            <p:cNvSpPr txBox="1"/>
            <p:nvPr/>
          </p:nvSpPr>
          <p:spPr>
            <a:xfrm>
              <a:off x="103317" y="152821"/>
              <a:ext cx="4169234" cy="190982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28600" tIns="114300" rIns="228600" bIns="114300" numCol="1" spcCol="1270" anchor="ctr" anchorCtr="0">
              <a:noAutofit/>
            </a:bodyPr>
            <a:lstStyle/>
            <a:p>
              <a:pPr marL="0" lvl="0" indent="0" algn="ctr" defTabSz="2667000">
                <a:lnSpc>
                  <a:spcPct val="90000"/>
                </a:lnSpc>
                <a:spcBef>
                  <a:spcPct val="0"/>
                </a:spcBef>
                <a:spcAft>
                  <a:spcPct val="35000"/>
                </a:spcAft>
                <a:buNone/>
              </a:pPr>
              <a:r>
                <a:rPr lang="en-GB" sz="6000" kern="1200" dirty="0"/>
                <a:t>Legislation</a:t>
              </a:r>
            </a:p>
          </p:txBody>
        </p:sp>
      </p:grpSp>
      <p:pic>
        <p:nvPicPr>
          <p:cNvPr id="9" name="Online Media 8" title="How laws are made">
            <a:hlinkClick r:id="" action="ppaction://media"/>
            <a:extLst>
              <a:ext uri="{FF2B5EF4-FFF2-40B4-BE49-F238E27FC236}">
                <a16:creationId xmlns:a16="http://schemas.microsoft.com/office/drawing/2014/main" id="{559836AD-860D-CF7A-EDAF-9D78663397A0}"/>
              </a:ext>
            </a:extLst>
          </p:cNvPr>
          <p:cNvPicPr>
            <a:picLocks noRot="1" noChangeAspect="1"/>
          </p:cNvPicPr>
          <p:nvPr>
            <a:videoFile r:link="rId1"/>
          </p:nvPr>
        </p:nvPicPr>
        <p:blipFill>
          <a:blip r:embed="rId3"/>
          <a:stretch>
            <a:fillRect/>
          </a:stretch>
        </p:blipFill>
        <p:spPr>
          <a:xfrm>
            <a:off x="3574473" y="2046591"/>
            <a:ext cx="7365993" cy="4161786"/>
          </a:xfrm>
          <a:prstGeom prst="rect">
            <a:avLst/>
          </a:prstGeom>
        </p:spPr>
      </p:pic>
    </p:spTree>
    <p:extLst>
      <p:ext uri="{BB962C8B-B14F-4D97-AF65-F5344CB8AC3E}">
        <p14:creationId xmlns:p14="http://schemas.microsoft.com/office/powerpoint/2010/main" val="374645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F2DAD-09BC-4E53-B3EE-80036ACC033F}"/>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Key Terminology</a:t>
            </a:r>
          </a:p>
        </p:txBody>
      </p:sp>
      <p:sp>
        <p:nvSpPr>
          <p:cNvPr id="5" name="Slide Number Placeholder 4">
            <a:extLst>
              <a:ext uri="{FF2B5EF4-FFF2-40B4-BE49-F238E27FC236}">
                <a16:creationId xmlns:a16="http://schemas.microsoft.com/office/drawing/2014/main" id="{2262604E-F416-45C2-A64D-344936146270}"/>
              </a:ext>
            </a:extLst>
          </p:cNvPr>
          <p:cNvSpPr>
            <a:spLocks noGrp="1"/>
          </p:cNvSpPr>
          <p:nvPr>
            <p:ph type="sldNum" sz="quarter" idx="12"/>
          </p:nvPr>
        </p:nvSpPr>
        <p:spPr/>
        <p:txBody>
          <a:bodyPr rtlCol="0"/>
          <a:lstStyle/>
          <a:p>
            <a:pPr rtl="0"/>
            <a:fld id="{4950F5D8-22E1-4015-8661-E5B1FD28C2DE}" type="slidenum">
              <a:rPr lang="en-GB" smtClean="0"/>
              <a:pPr rtl="0"/>
              <a:t>25</a:t>
            </a:fld>
            <a:endParaRPr lang="en-GB" dirty="0"/>
          </a:p>
        </p:txBody>
      </p:sp>
      <p:pic>
        <p:nvPicPr>
          <p:cNvPr id="6" name="Picture 5" descr="A close up of black text&#10;&#10;Description automatically generated">
            <a:extLst>
              <a:ext uri="{FF2B5EF4-FFF2-40B4-BE49-F238E27FC236}">
                <a16:creationId xmlns:a16="http://schemas.microsoft.com/office/drawing/2014/main" id="{499B36BD-1BDB-67CC-ABB9-CE3604E3E515}"/>
              </a:ext>
            </a:extLst>
          </p:cNvPr>
          <p:cNvPicPr>
            <a:picLocks noChangeAspect="1"/>
          </p:cNvPicPr>
          <p:nvPr/>
        </p:nvPicPr>
        <p:blipFill>
          <a:blip r:embed="rId3"/>
          <a:stretch>
            <a:fillRect/>
          </a:stretch>
        </p:blipFill>
        <p:spPr>
          <a:xfrm>
            <a:off x="604266" y="5806249"/>
            <a:ext cx="2095500" cy="695325"/>
          </a:xfrm>
          <a:prstGeom prst="rect">
            <a:avLst/>
          </a:prstGeom>
        </p:spPr>
      </p:pic>
      <p:graphicFrame>
        <p:nvGraphicFramePr>
          <p:cNvPr id="26" name="Diagram 25">
            <a:extLst>
              <a:ext uri="{FF2B5EF4-FFF2-40B4-BE49-F238E27FC236}">
                <a16:creationId xmlns:a16="http://schemas.microsoft.com/office/drawing/2014/main" id="{E7E0CBB3-0947-47A4-C416-DEBF2779745B}"/>
              </a:ext>
            </a:extLst>
          </p:cNvPr>
          <p:cNvGraphicFramePr/>
          <p:nvPr>
            <p:extLst>
              <p:ext uri="{D42A27DB-BD31-4B8C-83A1-F6EECF244321}">
                <p14:modId xmlns:p14="http://schemas.microsoft.com/office/powerpoint/2010/main" val="747374658"/>
              </p:ext>
            </p:extLst>
          </p:nvPr>
        </p:nvGraphicFramePr>
        <p:xfrm>
          <a:off x="604266" y="1630568"/>
          <a:ext cx="10939671" cy="44685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763461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DF1CB61-3B58-64F0-ADB6-CC869418A9ED}"/>
              </a:ext>
            </a:extLst>
          </p:cNvPr>
          <p:cNvSpPr>
            <a:spLocks noGrp="1"/>
          </p:cNvSpPr>
          <p:nvPr>
            <p:ph type="sldNum" sz="quarter" idx="12"/>
          </p:nvPr>
        </p:nvSpPr>
        <p:spPr/>
        <p:txBody>
          <a:bodyPr/>
          <a:lstStyle/>
          <a:p>
            <a:pPr rtl="0"/>
            <a:fld id="{4950F5D8-22E1-4015-8661-E5B1FD28C2DE}" type="slidenum">
              <a:rPr lang="en-GB" noProof="0" smtClean="0"/>
              <a:pPr rtl="0"/>
              <a:t>26</a:t>
            </a:fld>
            <a:endParaRPr lang="en-GB" noProof="0" dirty="0"/>
          </a:p>
        </p:txBody>
      </p:sp>
      <p:grpSp>
        <p:nvGrpSpPr>
          <p:cNvPr id="6" name="Group 5">
            <a:extLst>
              <a:ext uri="{FF2B5EF4-FFF2-40B4-BE49-F238E27FC236}">
                <a16:creationId xmlns:a16="http://schemas.microsoft.com/office/drawing/2014/main" id="{ED651178-48C1-862E-0AB5-7E7CE758D689}"/>
              </a:ext>
            </a:extLst>
          </p:cNvPr>
          <p:cNvGrpSpPr/>
          <p:nvPr/>
        </p:nvGrpSpPr>
        <p:grpSpPr>
          <a:xfrm>
            <a:off x="596986" y="517832"/>
            <a:ext cx="4371595" cy="1276419"/>
            <a:chOff x="0" y="457975"/>
            <a:chExt cx="4371595" cy="1276419"/>
          </a:xfrm>
        </p:grpSpPr>
        <p:sp>
          <p:nvSpPr>
            <p:cNvPr id="7" name="Rectangle: Rounded Corners 6">
              <a:extLst>
                <a:ext uri="{FF2B5EF4-FFF2-40B4-BE49-F238E27FC236}">
                  <a16:creationId xmlns:a16="http://schemas.microsoft.com/office/drawing/2014/main" id="{25797731-4B22-FA48-A1E1-D317C3D24C2F}"/>
                </a:ext>
              </a:extLst>
            </p:cNvPr>
            <p:cNvSpPr/>
            <p:nvPr/>
          </p:nvSpPr>
          <p:spPr>
            <a:xfrm>
              <a:off x="0" y="457975"/>
              <a:ext cx="4371595" cy="1276419"/>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8" name="Rectangle: Rounded Corners 4">
              <a:extLst>
                <a:ext uri="{FF2B5EF4-FFF2-40B4-BE49-F238E27FC236}">
                  <a16:creationId xmlns:a16="http://schemas.microsoft.com/office/drawing/2014/main" id="{3CB5DE72-7C08-1577-BA7C-3EE32C23F06F}"/>
                </a:ext>
              </a:extLst>
            </p:cNvPr>
            <p:cNvSpPr txBox="1"/>
            <p:nvPr/>
          </p:nvSpPr>
          <p:spPr>
            <a:xfrm>
              <a:off x="62310" y="520285"/>
              <a:ext cx="4246975" cy="115179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kern="1200" dirty="0"/>
                <a:t>Confidentiality</a:t>
              </a:r>
            </a:p>
          </p:txBody>
        </p:sp>
      </p:grpSp>
      <p:pic>
        <p:nvPicPr>
          <p:cNvPr id="9" name="Online Media 8" title="Confidentiality - www.slam.nhs.uk">
            <a:hlinkClick r:id="" action="ppaction://media"/>
            <a:extLst>
              <a:ext uri="{FF2B5EF4-FFF2-40B4-BE49-F238E27FC236}">
                <a16:creationId xmlns:a16="http://schemas.microsoft.com/office/drawing/2014/main" id="{99462C0B-8406-B5D5-B199-51C578E41B47}"/>
              </a:ext>
            </a:extLst>
          </p:cNvPr>
          <p:cNvPicPr>
            <a:picLocks noRot="1" noChangeAspect="1"/>
          </p:cNvPicPr>
          <p:nvPr>
            <a:videoFile r:link="rId1"/>
          </p:nvPr>
        </p:nvPicPr>
        <p:blipFill>
          <a:blip r:embed="rId4"/>
          <a:stretch>
            <a:fillRect/>
          </a:stretch>
        </p:blipFill>
        <p:spPr>
          <a:xfrm>
            <a:off x="3431969" y="1923822"/>
            <a:ext cx="7490315" cy="4232029"/>
          </a:xfrm>
          <a:prstGeom prst="rect">
            <a:avLst/>
          </a:prstGeom>
        </p:spPr>
      </p:pic>
    </p:spTree>
    <p:extLst>
      <p:ext uri="{BB962C8B-B14F-4D97-AF65-F5344CB8AC3E}">
        <p14:creationId xmlns:p14="http://schemas.microsoft.com/office/powerpoint/2010/main" val="276737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5EB91E-DEAE-DA0D-DDA3-70290C52FDF5}"/>
              </a:ext>
            </a:extLst>
          </p:cNvPr>
          <p:cNvSpPr>
            <a:spLocks noGrp="1"/>
          </p:cNvSpPr>
          <p:nvPr>
            <p:ph type="sldNum" sz="quarter" idx="12"/>
          </p:nvPr>
        </p:nvSpPr>
        <p:spPr/>
        <p:txBody>
          <a:bodyPr/>
          <a:lstStyle/>
          <a:p>
            <a:pPr rtl="0"/>
            <a:fld id="{4950F5D8-22E1-4015-8661-E5B1FD28C2DE}" type="slidenum">
              <a:rPr lang="en-GB" noProof="0" smtClean="0"/>
              <a:pPr rtl="0"/>
              <a:t>27</a:t>
            </a:fld>
            <a:endParaRPr lang="en-GB" noProof="0" dirty="0"/>
          </a:p>
        </p:txBody>
      </p:sp>
      <p:sp>
        <p:nvSpPr>
          <p:cNvPr id="5" name="Title 4">
            <a:extLst>
              <a:ext uri="{FF2B5EF4-FFF2-40B4-BE49-F238E27FC236}">
                <a16:creationId xmlns:a16="http://schemas.microsoft.com/office/drawing/2014/main" id="{D2F6B2F8-CA43-F8C5-18AE-FA94B9F9BEC8}"/>
              </a:ext>
            </a:extLst>
          </p:cNvPr>
          <p:cNvSpPr>
            <a:spLocks noGrp="1"/>
          </p:cNvSpPr>
          <p:nvPr>
            <p:ph type="title"/>
          </p:nvPr>
        </p:nvSpPr>
        <p:spPr/>
        <p:txBody>
          <a:bodyPr/>
          <a:lstStyle/>
          <a:p>
            <a:r>
              <a:rPr lang="en-GB" dirty="0"/>
              <a:t>Activity  - Explore the glossary </a:t>
            </a:r>
          </a:p>
        </p:txBody>
      </p:sp>
      <p:sp>
        <p:nvSpPr>
          <p:cNvPr id="6" name="TextBox 5">
            <a:extLst>
              <a:ext uri="{FF2B5EF4-FFF2-40B4-BE49-F238E27FC236}">
                <a16:creationId xmlns:a16="http://schemas.microsoft.com/office/drawing/2014/main" id="{2A08B38D-4C56-F9F6-BEA6-0CFBCD773DC5}"/>
              </a:ext>
            </a:extLst>
          </p:cNvPr>
          <p:cNvSpPr txBox="1"/>
          <p:nvPr/>
        </p:nvSpPr>
        <p:spPr>
          <a:xfrm>
            <a:off x="7837713" y="463137"/>
            <a:ext cx="4114800" cy="4893647"/>
          </a:xfrm>
          <a:prstGeom prst="rect">
            <a:avLst/>
          </a:prstGeom>
          <a:solidFill>
            <a:schemeClr val="accent2">
              <a:lumMod val="75000"/>
            </a:schemeClr>
          </a:solidFill>
        </p:spPr>
        <p:txBody>
          <a:bodyPr wrap="square" rtlCol="0">
            <a:spAutoFit/>
          </a:bodyPr>
          <a:lstStyle/>
          <a:p>
            <a:r>
              <a:rPr lang="en-GB" sz="2400" dirty="0">
                <a:solidFill>
                  <a:schemeClr val="bg1"/>
                </a:solidFill>
              </a:rPr>
              <a:t>Working in pairs or small groups to select </a:t>
            </a:r>
            <a:r>
              <a:rPr lang="en-GB" sz="2400" b="1" dirty="0">
                <a:solidFill>
                  <a:schemeClr val="bg1"/>
                </a:solidFill>
              </a:rPr>
              <a:t>four</a:t>
            </a:r>
            <a:r>
              <a:rPr lang="en-GB" sz="2400" dirty="0">
                <a:solidFill>
                  <a:schemeClr val="bg1"/>
                </a:solidFill>
              </a:rPr>
              <a:t> terms from the ‘Glossary of terms’ from Walker (2018)  </a:t>
            </a:r>
          </a:p>
          <a:p>
            <a:endParaRPr lang="en-GB" sz="2400" dirty="0">
              <a:solidFill>
                <a:schemeClr val="bg1"/>
              </a:solidFill>
            </a:endParaRPr>
          </a:p>
          <a:p>
            <a:r>
              <a:rPr lang="en-GB" sz="2400" dirty="0">
                <a:solidFill>
                  <a:schemeClr val="bg1"/>
                </a:solidFill>
              </a:rPr>
              <a:t>Spend 20 mins exploring the glossary and choose four unfamiliar terms that you feel will be useful for others in the group. </a:t>
            </a:r>
          </a:p>
          <a:p>
            <a:endParaRPr lang="en-GB" sz="2400" dirty="0">
              <a:solidFill>
                <a:schemeClr val="bg1"/>
              </a:solidFill>
            </a:endParaRPr>
          </a:p>
          <a:p>
            <a:r>
              <a:rPr lang="en-GB" sz="2400" dirty="0">
                <a:solidFill>
                  <a:schemeClr val="bg1"/>
                </a:solidFill>
              </a:rPr>
              <a:t>Feedback to the class about which terms you chose. </a:t>
            </a:r>
          </a:p>
        </p:txBody>
      </p:sp>
      <p:pic>
        <p:nvPicPr>
          <p:cNvPr id="8" name="Picture 7">
            <a:extLst>
              <a:ext uri="{FF2B5EF4-FFF2-40B4-BE49-F238E27FC236}">
                <a16:creationId xmlns:a16="http://schemas.microsoft.com/office/drawing/2014/main" id="{03D2A43D-279B-D6B1-B275-D123AAFE1253}"/>
              </a:ext>
            </a:extLst>
          </p:cNvPr>
          <p:cNvPicPr>
            <a:picLocks noChangeAspect="1"/>
          </p:cNvPicPr>
          <p:nvPr/>
        </p:nvPicPr>
        <p:blipFill>
          <a:blip r:embed="rId2"/>
          <a:stretch>
            <a:fillRect/>
          </a:stretch>
        </p:blipFill>
        <p:spPr>
          <a:xfrm>
            <a:off x="635831" y="1670395"/>
            <a:ext cx="6821873" cy="3997258"/>
          </a:xfrm>
          <a:prstGeom prst="rect">
            <a:avLst/>
          </a:prstGeom>
        </p:spPr>
      </p:pic>
      <p:sp>
        <p:nvSpPr>
          <p:cNvPr id="9" name="TextBox 8">
            <a:extLst>
              <a:ext uri="{FF2B5EF4-FFF2-40B4-BE49-F238E27FC236}">
                <a16:creationId xmlns:a16="http://schemas.microsoft.com/office/drawing/2014/main" id="{4BE2A335-CB1C-E7BD-DBD5-1B0182A3ACA1}"/>
              </a:ext>
            </a:extLst>
          </p:cNvPr>
          <p:cNvSpPr txBox="1"/>
          <p:nvPr/>
        </p:nvSpPr>
        <p:spPr>
          <a:xfrm>
            <a:off x="7837713" y="5545777"/>
            <a:ext cx="3718456" cy="1015663"/>
          </a:xfrm>
          <a:prstGeom prst="rect">
            <a:avLst/>
          </a:prstGeom>
          <a:noFill/>
        </p:spPr>
        <p:txBody>
          <a:bodyPr wrap="square" rtlCol="0">
            <a:spAutoFit/>
          </a:bodyPr>
          <a:lstStyle/>
          <a:p>
            <a:r>
              <a:rPr lang="en-GB" sz="2000" dirty="0">
                <a:solidFill>
                  <a:schemeClr val="bg1"/>
                </a:solidFill>
              </a:rPr>
              <a:t>The glossary is found in the Week 1 tile on the module Moodle page. </a:t>
            </a:r>
            <a:r>
              <a:rPr lang="en-GB" sz="2000" dirty="0"/>
              <a:t> </a:t>
            </a:r>
          </a:p>
        </p:txBody>
      </p:sp>
    </p:spTree>
    <p:extLst>
      <p:ext uri="{BB962C8B-B14F-4D97-AF65-F5344CB8AC3E}">
        <p14:creationId xmlns:p14="http://schemas.microsoft.com/office/powerpoint/2010/main" val="8276812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532457-29F4-475F-B58C-80A91C832EA9}"/>
              </a:ext>
            </a:extLst>
          </p:cNvPr>
          <p:cNvSpPr>
            <a:spLocks noGrp="1"/>
          </p:cNvSpPr>
          <p:nvPr>
            <p:ph type="title"/>
          </p:nvPr>
        </p:nvSpPr>
        <p:spPr>
          <a:xfrm>
            <a:off x="604266" y="684505"/>
            <a:ext cx="10674246" cy="636340"/>
          </a:xfrm>
          <a:solidFill>
            <a:srgbClr val="0070C0"/>
          </a:solidFill>
        </p:spPr>
        <p:txBody>
          <a:bodyPr rtlCol="0"/>
          <a:lstStyle/>
          <a:p>
            <a:pPr rtl="0"/>
            <a:r>
              <a:rPr lang="en-GB" dirty="0"/>
              <a:t>During the session today.</a:t>
            </a:r>
          </a:p>
        </p:txBody>
      </p:sp>
      <p:sp>
        <p:nvSpPr>
          <p:cNvPr id="2" name="Text Placeholder 1">
            <a:extLst>
              <a:ext uri="{FF2B5EF4-FFF2-40B4-BE49-F238E27FC236}">
                <a16:creationId xmlns:a16="http://schemas.microsoft.com/office/drawing/2014/main" id="{F5DC1B5D-1A60-450C-9BD8-9C391E14BCA0}"/>
              </a:ext>
            </a:extLst>
          </p:cNvPr>
          <p:cNvSpPr>
            <a:spLocks noGrp="1"/>
          </p:cNvSpPr>
          <p:nvPr>
            <p:ph type="body" idx="1"/>
          </p:nvPr>
        </p:nvSpPr>
        <p:spPr>
          <a:xfrm>
            <a:off x="742122" y="1490924"/>
            <a:ext cx="10536390" cy="4153920"/>
          </a:xfrm>
          <a:solidFill>
            <a:schemeClr val="tx2">
              <a:lumMod val="75000"/>
            </a:schemeClr>
          </a:solidFill>
        </p:spPr>
        <p:txBody>
          <a:bodyPr rtlCol="0">
            <a:normAutofit fontScale="70000" lnSpcReduction="20000"/>
          </a:bodyPr>
          <a:lstStyle/>
          <a:p>
            <a:pPr rtl="0"/>
            <a:endParaRPr lang="en-GB" sz="2500" dirty="0">
              <a:solidFill>
                <a:schemeClr val="bg1">
                  <a:lumMod val="95000"/>
                </a:schemeClr>
              </a:solidFill>
              <a:latin typeface="Arial" panose="020B0604020202020204" pitchFamily="34" charset="0"/>
              <a:cs typeface="Arial" panose="020B0604020202020204" pitchFamily="34" charset="0"/>
            </a:endParaRPr>
          </a:p>
          <a:p>
            <a:pPr rtl="0">
              <a:lnSpc>
                <a:spcPct val="170000"/>
              </a:lnSpc>
            </a:pPr>
            <a:r>
              <a:rPr lang="en-GB" sz="2500" dirty="0">
                <a:solidFill>
                  <a:schemeClr val="bg1">
                    <a:lumMod val="95000"/>
                  </a:schemeClr>
                </a:solidFill>
                <a:latin typeface="Arial" panose="020B0604020202020204" pitchFamily="34" charset="0"/>
                <a:cs typeface="Arial" panose="020B0604020202020204" pitchFamily="34" charset="0"/>
              </a:rPr>
              <a:t>	</a:t>
            </a:r>
            <a:r>
              <a:rPr lang="en-GB" sz="3200" dirty="0">
                <a:solidFill>
                  <a:schemeClr val="bg1">
                    <a:lumMod val="95000"/>
                  </a:schemeClr>
                </a:solidFill>
                <a:latin typeface="Arial" panose="020B0604020202020204" pitchFamily="34" charset="0"/>
                <a:cs typeface="Arial" panose="020B0604020202020204" pitchFamily="34" charset="0"/>
              </a:rPr>
              <a:t>We have: </a:t>
            </a:r>
          </a:p>
          <a:p>
            <a:pPr marL="1657350" lvl="3" indent="-285750">
              <a:lnSpc>
                <a:spcPct val="170000"/>
              </a:lnSpc>
              <a:buFont typeface="Arial" panose="020B0604020202020204" pitchFamily="34" charset="0"/>
              <a:buChar char="•"/>
            </a:pPr>
            <a:r>
              <a:rPr lang="en-GB" sz="2800" dirty="0">
                <a:solidFill>
                  <a:schemeClr val="bg1">
                    <a:lumMod val="95000"/>
                  </a:schemeClr>
                </a:solidFill>
                <a:latin typeface="Arial" panose="020B0604020202020204" pitchFamily="34" charset="0"/>
                <a:cs typeface="Arial" panose="020B0604020202020204" pitchFamily="34" charset="0"/>
              </a:rPr>
              <a:t>Provided an overview of the module </a:t>
            </a:r>
          </a:p>
          <a:p>
            <a:pPr marL="1657350" lvl="3" indent="-285750">
              <a:lnSpc>
                <a:spcPct val="170000"/>
              </a:lnSpc>
              <a:buFont typeface="Arial" panose="020B0604020202020204" pitchFamily="34" charset="0"/>
              <a:buChar char="•"/>
            </a:pPr>
            <a:r>
              <a:rPr lang="en-GB" sz="2800" dirty="0">
                <a:solidFill>
                  <a:schemeClr val="bg1">
                    <a:lumMod val="95000"/>
                  </a:schemeClr>
                </a:solidFill>
                <a:latin typeface="Arial" panose="020B0604020202020204" pitchFamily="34" charset="0"/>
                <a:cs typeface="Arial" panose="020B0604020202020204" pitchFamily="34" charset="0"/>
              </a:rPr>
              <a:t>Ensured that everyone can access the module Moodle Page</a:t>
            </a:r>
          </a:p>
          <a:p>
            <a:pPr marL="1657350" lvl="3" indent="-285750">
              <a:lnSpc>
                <a:spcPct val="170000"/>
              </a:lnSpc>
              <a:buFont typeface="Arial" panose="020B0604020202020204" pitchFamily="34" charset="0"/>
              <a:buChar char="•"/>
            </a:pPr>
            <a:r>
              <a:rPr lang="en-GB" sz="2800" dirty="0">
                <a:solidFill>
                  <a:schemeClr val="bg1">
                    <a:lumMod val="95000"/>
                  </a:schemeClr>
                </a:solidFill>
                <a:latin typeface="Arial" panose="020B0604020202020204" pitchFamily="34" charset="0"/>
                <a:cs typeface="Arial" panose="020B0604020202020204" pitchFamily="34" charset="0"/>
              </a:rPr>
              <a:t>Signposted everyone to the Online Resources List</a:t>
            </a:r>
          </a:p>
          <a:p>
            <a:pPr marL="1657350" lvl="3" indent="-285750">
              <a:lnSpc>
                <a:spcPct val="170000"/>
              </a:lnSpc>
              <a:buFont typeface="Arial" panose="020B0604020202020204" pitchFamily="34" charset="0"/>
              <a:buChar char="•"/>
            </a:pPr>
            <a:r>
              <a:rPr lang="en-GB" sz="2800" dirty="0">
                <a:solidFill>
                  <a:schemeClr val="bg1">
                    <a:lumMod val="95000"/>
                  </a:schemeClr>
                </a:solidFill>
                <a:latin typeface="Arial" panose="020B0604020202020204" pitchFamily="34" charset="0"/>
                <a:cs typeface="Arial" panose="020B0604020202020204" pitchFamily="34" charset="0"/>
              </a:rPr>
              <a:t>Set out the expectations for professionalism during the course. </a:t>
            </a:r>
          </a:p>
          <a:p>
            <a:pPr marL="1657350" lvl="3" indent="-285750">
              <a:lnSpc>
                <a:spcPct val="170000"/>
              </a:lnSpc>
              <a:buFont typeface="Arial" panose="020B0604020202020204" pitchFamily="34" charset="0"/>
              <a:buChar char="•"/>
            </a:pPr>
            <a:r>
              <a:rPr lang="en-GB" sz="2800" dirty="0">
                <a:solidFill>
                  <a:schemeClr val="bg1">
                    <a:lumMod val="95000"/>
                  </a:schemeClr>
                </a:solidFill>
                <a:latin typeface="Arial" panose="020B0604020202020204" pitchFamily="34" charset="0"/>
                <a:cs typeface="Arial" panose="020B0604020202020204" pitchFamily="34" charset="0"/>
              </a:rPr>
              <a:t>Begun to introduce key terminology that may be used within the module. </a:t>
            </a:r>
          </a:p>
          <a:p>
            <a:pPr rtl="0"/>
            <a:endParaRPr lang="en-GB" dirty="0"/>
          </a:p>
        </p:txBody>
      </p:sp>
      <p:sp>
        <p:nvSpPr>
          <p:cNvPr id="7" name="Slide Number Placeholder 6">
            <a:extLst>
              <a:ext uri="{FF2B5EF4-FFF2-40B4-BE49-F238E27FC236}">
                <a16:creationId xmlns:a16="http://schemas.microsoft.com/office/drawing/2014/main" id="{C2AE0B35-19FF-4775-9AF8-8F3C834A183B}"/>
              </a:ext>
            </a:extLst>
          </p:cNvPr>
          <p:cNvSpPr>
            <a:spLocks noGrp="1"/>
          </p:cNvSpPr>
          <p:nvPr>
            <p:ph type="sldNum" sz="quarter" idx="12"/>
          </p:nvPr>
        </p:nvSpPr>
        <p:spPr/>
        <p:txBody>
          <a:bodyPr rtlCol="0"/>
          <a:lstStyle/>
          <a:p>
            <a:pPr rtl="0"/>
            <a:fld id="{4950F5D8-22E1-4015-8661-E5B1FD28C2DE}" type="slidenum">
              <a:rPr lang="en-GB" smtClean="0"/>
              <a:pPr rtl="0"/>
              <a:t>28</a:t>
            </a:fld>
            <a:endParaRPr lang="en-GB" dirty="0"/>
          </a:p>
        </p:txBody>
      </p:sp>
      <p:pic>
        <p:nvPicPr>
          <p:cNvPr id="3" name="Picture 2" descr="A close up of black text&#10;&#10;Description automatically generated">
            <a:extLst>
              <a:ext uri="{FF2B5EF4-FFF2-40B4-BE49-F238E27FC236}">
                <a16:creationId xmlns:a16="http://schemas.microsoft.com/office/drawing/2014/main" id="{0E3381E9-FC92-A533-7025-F0F1E09D97BF}"/>
              </a:ext>
            </a:extLst>
          </p:cNvPr>
          <p:cNvPicPr>
            <a:picLocks noChangeAspect="1"/>
          </p:cNvPicPr>
          <p:nvPr/>
        </p:nvPicPr>
        <p:blipFill>
          <a:blip r:embed="rId3"/>
          <a:stretch>
            <a:fillRect/>
          </a:stretch>
        </p:blipFill>
        <p:spPr>
          <a:xfrm>
            <a:off x="604266" y="5806249"/>
            <a:ext cx="2095500" cy="695325"/>
          </a:xfrm>
          <a:prstGeom prst="rect">
            <a:avLst/>
          </a:prstGeom>
        </p:spPr>
      </p:pic>
    </p:spTree>
    <p:extLst>
      <p:ext uri="{BB962C8B-B14F-4D97-AF65-F5344CB8AC3E}">
        <p14:creationId xmlns:p14="http://schemas.microsoft.com/office/powerpoint/2010/main" val="934237169"/>
      </p:ext>
    </p:extLst>
  </p:cSld>
  <p:clrMapOvr>
    <a:masterClrMapping/>
  </p:clrMapOvr>
</p:sld>
</file>

<file path=ppt/theme/theme1.xml><?xml version="1.0" encoding="utf-8"?>
<a:theme xmlns:a="http://schemas.openxmlformats.org/drawingml/2006/main" name="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11E645E5-0105-4597-A6C9-FF428BAEF1DD}">
  <ds:schemaRefs>
    <ds:schemaRef ds:uri="http://schemas.microsoft.com/sharepoint/v3/contenttype/forms"/>
  </ds:schemaRefs>
</ds:datastoreItem>
</file>

<file path=customXml/itemProps2.xml><?xml version="1.0" encoding="utf-8"?>
<ds:datastoreItem xmlns:ds="http://schemas.openxmlformats.org/officeDocument/2006/customXml" ds:itemID="{6F66A90A-9146-4A69-9CBB-F93429A11E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231B41D-C4DE-41D5-B883-BFE1CC1FFE9C}">
  <ds:schemaRefs>
    <ds:schemaRef ds:uri="http://schemas.microsoft.com/sharepoint/v3"/>
    <ds:schemaRef ds:uri="http://purl.org/dc/terms/"/>
    <ds:schemaRef ds:uri="http://schemas.openxmlformats.org/package/2006/metadata/core-properties"/>
    <ds:schemaRef ds:uri="6dc4bcd6-49db-4c07-9060-8acfc67cef9f"/>
    <ds:schemaRef ds:uri="http://schemas.microsoft.com/office/2006/documentManagement/types"/>
    <ds:schemaRef ds:uri="http://schemas.microsoft.com/office/infopath/2007/PartnerControls"/>
    <ds:schemaRef ds:uri="fb0879af-3eba-417a-a55a-ffe6dcd6ca77"/>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{D5FA12A5-D566-4F63-A77B-C3E11C3844BD}tf33968143_win32</Template>
  <TotalTime>0</TotalTime>
  <Words>1354</Words>
  <Application>Microsoft Office PowerPoint</Application>
  <PresentationFormat>Widescreen</PresentationFormat>
  <Paragraphs>152</Paragraphs>
  <Slides>28</Slides>
  <Notes>20</Notes>
  <HiddenSlides>0</HiddenSlides>
  <MMClips>6</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Week 1 – Introduction to Module and important terminology </vt:lpstr>
      <vt:lpstr>During the session today.</vt:lpstr>
      <vt:lpstr>The Module</vt:lpstr>
      <vt:lpstr>What will we cover?</vt:lpstr>
      <vt:lpstr>Module Moodle Page</vt:lpstr>
      <vt:lpstr>Online Resource List </vt:lpstr>
      <vt:lpstr>Working Together to Safeguard Children 2023</vt:lpstr>
      <vt:lpstr>Weekly Materials</vt:lpstr>
      <vt:lpstr>Expectations for Professionalism </vt:lpstr>
      <vt:lpstr>Assessments </vt:lpstr>
      <vt:lpstr>PowerPoint Presentation</vt:lpstr>
      <vt:lpstr>PowerPoint Presentation</vt:lpstr>
      <vt:lpstr>PowerPoint Presentation</vt:lpstr>
      <vt:lpstr>Key Terminology</vt:lpstr>
      <vt:lpstr>PowerPoint Presentation</vt:lpstr>
      <vt:lpstr>Key Terminology</vt:lpstr>
      <vt:lpstr>Key Terminology</vt:lpstr>
      <vt:lpstr>PowerPoint Presentation</vt:lpstr>
      <vt:lpstr>Key Terminology</vt:lpstr>
      <vt:lpstr>PowerPoint Presentation</vt:lpstr>
      <vt:lpstr>Key Terminology</vt:lpstr>
      <vt:lpstr>PowerPoint Presentation</vt:lpstr>
      <vt:lpstr>Key Terminology</vt:lpstr>
      <vt:lpstr>PowerPoint Presentation</vt:lpstr>
      <vt:lpstr>Key Terminology</vt:lpstr>
      <vt:lpstr>PowerPoint Presentation</vt:lpstr>
      <vt:lpstr>Activity  - Explore the glossary </vt:lpstr>
      <vt:lpstr>During the session today.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1 – Introduction to Module and important terminology</dc:title>
  <dc:creator>Rebecca Stewart</dc:creator>
  <cp:lastModifiedBy>Rebecca Stewart</cp:lastModifiedBy>
  <cp:revision>243</cp:revision>
  <dcterms:created xsi:type="dcterms:W3CDTF">2024-01-09T09:09:36Z</dcterms:created>
  <dcterms:modified xsi:type="dcterms:W3CDTF">2024-05-08T13:49:08Z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