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4_2A51C078.xml" ContentType="application/vnd.ms-powerpoint.comments+xml"/>
  <Override PartName="/ppt/comments/modernComment_105_ABF015D7.xml" ContentType="application/vnd.ms-powerpoint.comment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C2C64A9-BBF7-3EE0-74C7-749868FC799D}" name="Gloria Margarita Ramos Agramonte (2426859)" initials="G(" userId="S::2426859@student.uwtsd.ac.uk::8f3cf26e-e315-4694-b75f-fb5abe13a45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" dt="2026-10-17T10:24:17.193"/>
    <p1510:client id="{8DCEA452-2100-392C-295C-D561B9B1F70B}" v="93" dt="2026-10-17T13:38:21.744"/>
    <p1510:client id="{ADF8A2D1-EA72-3FC8-BBFB-8A18ED41CBBB}" v="581" dt="2026-10-17T10:21:11.406"/>
    <p1510:client id="{BB05AA68-A936-5A1D-8426-34817DC62693}" v="253" dt="2026-10-17T08:59:54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10" Type="http://schemas.microsoft.com/office/2018/10/relationships/authors" Target="author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Margarita Ramos Agramonte (2426859)" userId="S::2426859@student.uwtsd.ac.uk::8f3cf26e-e315-4694-b75f-fb5abe13a45e" providerId="AD" clId="Web-{00000000-0000-0000-0000-000000000000}"/>
    <pc:docChg chg="addSld">
      <pc:chgData name="Gloria Margarita Ramos Agramonte (2426859)" userId="S::2426859@student.uwtsd.ac.uk::8f3cf26e-e315-4694-b75f-fb5abe13a45e" providerId="AD" clId="Web-{00000000-0000-0000-0000-000000000000}" dt="2026-10-17T10:24:17.193" v="0"/>
      <pc:docMkLst>
        <pc:docMk/>
      </pc:docMkLst>
      <pc:sldChg chg="add">
        <pc:chgData name="Gloria Margarita Ramos Agramonte (2426859)" userId="S::2426859@student.uwtsd.ac.uk::8f3cf26e-e315-4694-b75f-fb5abe13a45e" providerId="AD" clId="Web-{00000000-0000-0000-0000-000000000000}" dt="2026-10-17T10:24:17.193" v="0"/>
        <pc:sldMkLst>
          <pc:docMk/>
          <pc:sldMk cId="2884638167" sldId="261"/>
        </pc:sldMkLst>
      </pc:sldChg>
    </pc:docChg>
  </pc:docChgLst>
  <pc:docChgLst>
    <pc:chgData name="Gloria Margarita Ramos Agramonte (2426859)" userId="S::2426859@student.uwtsd.ac.uk::8f3cf26e-e315-4694-b75f-fb5abe13a45e" providerId="AD" clId="Web-{ADF8A2D1-EA72-3FC8-BBFB-8A18ED41CBBB}"/>
    <pc:docChg chg="mod addSld delSld modSld">
      <pc:chgData name="Gloria Margarita Ramos Agramonte (2426859)" userId="S::2426859@student.uwtsd.ac.uk::8f3cf26e-e315-4694-b75f-fb5abe13a45e" providerId="AD" clId="Web-{ADF8A2D1-EA72-3FC8-BBFB-8A18ED41CBBB}" dt="2026-10-17T10:21:11.406" v="379" actId="1076"/>
      <pc:docMkLst>
        <pc:docMk/>
      </pc:docMkLst>
      <pc:sldChg chg="del">
        <pc:chgData name="Gloria Margarita Ramos Agramonte (2426859)" userId="S::2426859@student.uwtsd.ac.uk::8f3cf26e-e315-4694-b75f-fb5abe13a45e" providerId="AD" clId="Web-{ADF8A2D1-EA72-3FC8-BBFB-8A18ED41CBBB}" dt="2026-10-17T09:00:55.494" v="0"/>
        <pc:sldMkLst>
          <pc:docMk/>
          <pc:sldMk cId="109857222" sldId="256"/>
        </pc:sldMkLst>
      </pc:sldChg>
      <pc:sldChg chg="modSp del">
        <pc:chgData name="Gloria Margarita Ramos Agramonte (2426859)" userId="S::2426859@student.uwtsd.ac.uk::8f3cf26e-e315-4694-b75f-fb5abe13a45e" providerId="AD" clId="Web-{ADF8A2D1-EA72-3FC8-BBFB-8A18ED41CBBB}" dt="2026-10-17T09:19:28.598" v="87"/>
        <pc:sldMkLst>
          <pc:docMk/>
          <pc:sldMk cId="3297176559" sldId="257"/>
        </pc:sldMkLst>
        <pc:spChg chg="mod">
          <ac:chgData name="Gloria Margarita Ramos Agramonte (2426859)" userId="S::2426859@student.uwtsd.ac.uk::8f3cf26e-e315-4694-b75f-fb5abe13a45e" providerId="AD" clId="Web-{ADF8A2D1-EA72-3FC8-BBFB-8A18ED41CBBB}" dt="2026-10-17T09:02:36.126" v="14" actId="20577"/>
          <ac:spMkLst>
            <pc:docMk/>
            <pc:sldMk cId="3297176559" sldId="257"/>
            <ac:spMk id="4" creationId="{DB77ADB9-617C-66B6-614A-48C7C3B9CAA4}"/>
          </ac:spMkLst>
        </pc:spChg>
      </pc:sldChg>
      <pc:sldChg chg="addSp modSp new del">
        <pc:chgData name="Gloria Margarita Ramos Agramonte (2426859)" userId="S::2426859@student.uwtsd.ac.uk::8f3cf26e-e315-4694-b75f-fb5abe13a45e" providerId="AD" clId="Web-{ADF8A2D1-EA72-3FC8-BBFB-8A18ED41CBBB}" dt="2026-10-17T09:19:24.348" v="86"/>
        <pc:sldMkLst>
          <pc:docMk/>
          <pc:sldMk cId="2041231592" sldId="258"/>
        </pc:sldMkLst>
        <pc:spChg chg="add mod">
          <ac:chgData name="Gloria Margarita Ramos Agramonte (2426859)" userId="S::2426859@student.uwtsd.ac.uk::8f3cf26e-e315-4694-b75f-fb5abe13a45e" providerId="AD" clId="Web-{ADF8A2D1-EA72-3FC8-BBFB-8A18ED41CBBB}" dt="2026-10-17T09:04:39.821" v="26" actId="20577"/>
          <ac:spMkLst>
            <pc:docMk/>
            <pc:sldMk cId="2041231592" sldId="258"/>
            <ac:spMk id="2" creationId="{9399DE2E-D13F-E5CE-D75B-4CCB49F89E17}"/>
          </ac:spMkLst>
        </pc:spChg>
      </pc:sldChg>
      <pc:sldChg chg="new del">
        <pc:chgData name="Gloria Margarita Ramos Agramonte (2426859)" userId="S::2426859@student.uwtsd.ac.uk::8f3cf26e-e315-4694-b75f-fb5abe13a45e" providerId="AD" clId="Web-{ADF8A2D1-EA72-3FC8-BBFB-8A18ED41CBBB}" dt="2026-10-17T09:19:21.785" v="85"/>
        <pc:sldMkLst>
          <pc:docMk/>
          <pc:sldMk cId="1830257694" sldId="259"/>
        </pc:sldMkLst>
      </pc:sldChg>
      <pc:sldChg chg="addSp delSp modSp new">
        <pc:chgData name="Gloria Margarita Ramos Agramonte (2426859)" userId="S::2426859@student.uwtsd.ac.uk::8f3cf26e-e315-4694-b75f-fb5abe13a45e" providerId="AD" clId="Web-{ADF8A2D1-EA72-3FC8-BBFB-8A18ED41CBBB}" dt="2026-10-17T10:21:11.406" v="379" actId="1076"/>
        <pc:sldMkLst>
          <pc:docMk/>
          <pc:sldMk cId="710000760" sldId="260"/>
        </pc:sldMkLst>
        <pc:spChg chg="add mod">
          <ac:chgData name="Gloria Margarita Ramos Agramonte (2426859)" userId="S::2426859@student.uwtsd.ac.uk::8f3cf26e-e315-4694-b75f-fb5abe13a45e" providerId="AD" clId="Web-{ADF8A2D1-EA72-3FC8-BBFB-8A18ED41CBBB}" dt="2026-10-17T10:21:11.406" v="379" actId="1076"/>
          <ac:spMkLst>
            <pc:docMk/>
            <pc:sldMk cId="710000760" sldId="260"/>
            <ac:spMk id="3" creationId="{4B008D3D-D0D8-CC1E-48E6-9B31F5BA6306}"/>
          </ac:spMkLst>
        </pc:spChg>
        <pc:spChg chg="add del">
          <ac:chgData name="Gloria Margarita Ramos Agramonte (2426859)" userId="S::2426859@student.uwtsd.ac.uk::8f3cf26e-e315-4694-b75f-fb5abe13a45e" providerId="AD" clId="Web-{ADF8A2D1-EA72-3FC8-BBFB-8A18ED41CBBB}" dt="2026-10-17T09:58:28.053" v="257"/>
          <ac:spMkLst>
            <pc:docMk/>
            <pc:sldMk cId="710000760" sldId="260"/>
            <ac:spMk id="7" creationId="{2BF0E06F-CC86-F2D1-D105-0046B2C2C5DB}"/>
          </ac:spMkLst>
        </pc:spChg>
        <pc:spChg chg="add mod">
          <ac:chgData name="Gloria Margarita Ramos Agramonte (2426859)" userId="S::2426859@student.uwtsd.ac.uk::8f3cf26e-e315-4694-b75f-fb5abe13a45e" providerId="AD" clId="Web-{ADF8A2D1-EA72-3FC8-BBFB-8A18ED41CBBB}" dt="2026-10-17T10:03:03.070" v="286" actId="20577"/>
          <ac:spMkLst>
            <pc:docMk/>
            <pc:sldMk cId="710000760" sldId="260"/>
            <ac:spMk id="8" creationId="{3F7BF16F-60BE-FD52-508D-1EA0CCE79ED0}"/>
          </ac:spMkLst>
        </pc:spChg>
        <pc:spChg chg="add mod">
          <ac:chgData name="Gloria Margarita Ramos Agramonte (2426859)" userId="S::2426859@student.uwtsd.ac.uk::8f3cf26e-e315-4694-b75f-fb5abe13a45e" providerId="AD" clId="Web-{ADF8A2D1-EA72-3FC8-BBFB-8A18ED41CBBB}" dt="2026-10-17T10:10:17.598" v="307" actId="1076"/>
          <ac:spMkLst>
            <pc:docMk/>
            <pc:sldMk cId="710000760" sldId="260"/>
            <ac:spMk id="9" creationId="{4CD68719-FDB9-4915-87EA-4E1B2074BAE4}"/>
          </ac:spMkLst>
        </pc:spChg>
        <pc:spChg chg="add mod">
          <ac:chgData name="Gloria Margarita Ramos Agramonte (2426859)" userId="S::2426859@student.uwtsd.ac.uk::8f3cf26e-e315-4694-b75f-fb5abe13a45e" providerId="AD" clId="Web-{ADF8A2D1-EA72-3FC8-BBFB-8A18ED41CBBB}" dt="2026-10-17T10:15:51.948" v="368" actId="1076"/>
          <ac:spMkLst>
            <pc:docMk/>
            <pc:sldMk cId="710000760" sldId="260"/>
            <ac:spMk id="10" creationId="{37490A5E-53A2-026D-D511-75EB7C8B79BE}"/>
          </ac:spMkLst>
        </pc:spChg>
        <pc:spChg chg="add mod">
          <ac:chgData name="Gloria Margarita Ramos Agramonte (2426859)" userId="S::2426859@student.uwtsd.ac.uk::8f3cf26e-e315-4694-b75f-fb5abe13a45e" providerId="AD" clId="Web-{ADF8A2D1-EA72-3FC8-BBFB-8A18ED41CBBB}" dt="2026-10-17T10:17:20.282" v="378" actId="20577"/>
          <ac:spMkLst>
            <pc:docMk/>
            <pc:sldMk cId="710000760" sldId="260"/>
            <ac:spMk id="11" creationId="{98AED599-572A-2941-A50D-2F8C8857D6AD}"/>
          </ac:spMkLst>
        </pc:spChg>
        <pc:picChg chg="add mod">
          <ac:chgData name="Gloria Margarita Ramos Agramonte (2426859)" userId="S::2426859@student.uwtsd.ac.uk::8f3cf26e-e315-4694-b75f-fb5abe13a45e" providerId="AD" clId="Web-{ADF8A2D1-EA72-3FC8-BBFB-8A18ED41CBBB}" dt="2026-10-17T09:55:52.762" v="245" actId="1076"/>
          <ac:picMkLst>
            <pc:docMk/>
            <pc:sldMk cId="710000760" sldId="260"/>
            <ac:picMk id="2" creationId="{75CCCD38-4FF3-30D2-F1CD-D48338BCDE57}"/>
          </ac:picMkLst>
        </pc:picChg>
        <pc:picChg chg="add mod">
          <ac:chgData name="Gloria Margarita Ramos Agramonte (2426859)" userId="S::2426859@student.uwtsd.ac.uk::8f3cf26e-e315-4694-b75f-fb5abe13a45e" providerId="AD" clId="Web-{ADF8A2D1-EA72-3FC8-BBFB-8A18ED41CBBB}" dt="2026-10-17T09:48:32.937" v="176" actId="14100"/>
          <ac:picMkLst>
            <pc:docMk/>
            <pc:sldMk cId="710000760" sldId="260"/>
            <ac:picMk id="4" creationId="{BDA09E00-37DF-33AE-5B84-EBB2A77D63F8}"/>
          </ac:picMkLst>
        </pc:picChg>
        <pc:picChg chg="add mod">
          <ac:chgData name="Gloria Margarita Ramos Agramonte (2426859)" userId="S::2426859@student.uwtsd.ac.uk::8f3cf26e-e315-4694-b75f-fb5abe13a45e" providerId="AD" clId="Web-{ADF8A2D1-EA72-3FC8-BBFB-8A18ED41CBBB}" dt="2026-10-17T10:06:31.334" v="292" actId="1076"/>
          <ac:picMkLst>
            <pc:docMk/>
            <pc:sldMk cId="710000760" sldId="260"/>
            <ac:picMk id="5" creationId="{CFD9042E-08E3-9452-F75D-55E58184FC09}"/>
          </ac:picMkLst>
        </pc:picChg>
        <pc:picChg chg="add mod">
          <ac:chgData name="Gloria Margarita Ramos Agramonte (2426859)" userId="S::2426859@student.uwtsd.ac.uk::8f3cf26e-e315-4694-b75f-fb5abe13a45e" providerId="AD" clId="Web-{ADF8A2D1-EA72-3FC8-BBFB-8A18ED41CBBB}" dt="2026-10-17T10:16:42.467" v="375" actId="14100"/>
          <ac:picMkLst>
            <pc:docMk/>
            <pc:sldMk cId="710000760" sldId="260"/>
            <ac:picMk id="6" creationId="{6B597327-DBC3-9DE9-966C-68956BE11113}"/>
          </ac:picMkLst>
        </pc:picChg>
      </pc:sldChg>
    </pc:docChg>
  </pc:docChgLst>
  <pc:docChgLst>
    <pc:chgData name="Gloria Margarita Ramos Agramonte (2426859)" userId="S::2426859@student.uwtsd.ac.uk::8f3cf26e-e315-4694-b75f-fb5abe13a45e" providerId="AD" clId="Web-{BB05AA68-A936-5A1D-8426-34817DC62693}"/>
    <pc:docChg chg="addSld modSld">
      <pc:chgData name="Gloria Margarita Ramos Agramonte (2426859)" userId="S::2426859@student.uwtsd.ac.uk::8f3cf26e-e315-4694-b75f-fb5abe13a45e" providerId="AD" clId="Web-{BB05AA68-A936-5A1D-8426-34817DC62693}" dt="2026-10-17T08:59:54.151" v="179"/>
      <pc:docMkLst>
        <pc:docMk/>
      </pc:docMkLst>
      <pc:sldChg chg="addSp delSp modSp new mod setBg modClrScheme chgLayout">
        <pc:chgData name="Gloria Margarita Ramos Agramonte (2426859)" userId="S::2426859@student.uwtsd.ac.uk::8f3cf26e-e315-4694-b75f-fb5abe13a45e" providerId="AD" clId="Web-{BB05AA68-A936-5A1D-8426-34817DC62693}" dt="2026-10-17T08:59:54.151" v="179"/>
        <pc:sldMkLst>
          <pc:docMk/>
          <pc:sldMk cId="3297176559" sldId="257"/>
        </pc:sldMkLst>
        <pc:spChg chg="del">
          <ac:chgData name="Gloria Margarita Ramos Agramonte (2426859)" userId="S::2426859@student.uwtsd.ac.uk::8f3cf26e-e315-4694-b75f-fb5abe13a45e" providerId="AD" clId="Web-{BB05AA68-A936-5A1D-8426-34817DC62693}" dt="2026-10-17T08:47:50.504" v="1"/>
          <ac:spMkLst>
            <pc:docMk/>
            <pc:sldMk cId="3297176559" sldId="257"/>
            <ac:spMk id="2" creationId="{CA477E7A-8515-FE80-00AD-63BF68F5D2DE}"/>
          </ac:spMkLst>
        </pc:spChg>
        <pc:spChg chg="del">
          <ac:chgData name="Gloria Margarita Ramos Agramonte (2426859)" userId="S::2426859@student.uwtsd.ac.uk::8f3cf26e-e315-4694-b75f-fb5abe13a45e" providerId="AD" clId="Web-{BB05AA68-A936-5A1D-8426-34817DC62693}" dt="2026-10-17T08:47:50.504" v="1"/>
          <ac:spMkLst>
            <pc:docMk/>
            <pc:sldMk cId="3297176559" sldId="257"/>
            <ac:spMk id="3" creationId="{4F0BDA46-8FA5-6C09-4010-B891D7EBDAAB}"/>
          </ac:spMkLst>
        </pc:spChg>
        <pc:spChg chg="add mod ord">
          <ac:chgData name="Gloria Margarita Ramos Agramonte (2426859)" userId="S::2426859@student.uwtsd.ac.uk::8f3cf26e-e315-4694-b75f-fb5abe13a45e" providerId="AD" clId="Web-{BB05AA68-A936-5A1D-8426-34817DC62693}" dt="2026-10-17T08:59:47.401" v="178" actId="20577"/>
          <ac:spMkLst>
            <pc:docMk/>
            <pc:sldMk cId="3297176559" sldId="257"/>
            <ac:spMk id="4" creationId="{DB77ADB9-617C-66B6-614A-48C7C3B9CAA4}"/>
          </ac:spMkLst>
        </pc:spChg>
        <pc:spChg chg="add">
          <ac:chgData name="Gloria Margarita Ramos Agramonte (2426859)" userId="S::2426859@student.uwtsd.ac.uk::8f3cf26e-e315-4694-b75f-fb5abe13a45e" providerId="AD" clId="Web-{BB05AA68-A936-5A1D-8426-34817DC62693}" dt="2026-10-17T08:54:13.677" v="102"/>
          <ac:spMkLst>
            <pc:docMk/>
            <pc:sldMk cId="3297176559" sldId="257"/>
            <ac:spMk id="10" creationId="{04812C46-200A-4DEB-A05E-3ED6C68C2387}"/>
          </ac:spMkLst>
        </pc:spChg>
        <pc:spChg chg="add">
          <ac:chgData name="Gloria Margarita Ramos Agramonte (2426859)" userId="S::2426859@student.uwtsd.ac.uk::8f3cf26e-e315-4694-b75f-fb5abe13a45e" providerId="AD" clId="Web-{BB05AA68-A936-5A1D-8426-34817DC62693}" dt="2026-10-17T08:54:13.677" v="102"/>
          <ac:spMkLst>
            <pc:docMk/>
            <pc:sldMk cId="3297176559" sldId="257"/>
            <ac:spMk id="12" creationId="{D1EA859B-E555-4109-94F3-6700E046E008}"/>
          </ac:spMkLst>
        </pc:spChg>
        <pc:picChg chg="add del mod">
          <ac:chgData name="Gloria Margarita Ramos Agramonte (2426859)" userId="S::2426859@student.uwtsd.ac.uk::8f3cf26e-e315-4694-b75f-fb5abe13a45e" providerId="AD" clId="Web-{BB05AA68-A936-5A1D-8426-34817DC62693}" dt="2026-10-17T08:56:30.398" v="121"/>
          <ac:picMkLst>
            <pc:docMk/>
            <pc:sldMk cId="3297176559" sldId="257"/>
            <ac:picMk id="5" creationId="{C8B2B3C4-53E6-CDC5-1B9B-EAECF2F21FB0}"/>
          </ac:picMkLst>
        </pc:picChg>
        <pc:picChg chg="add del mod">
          <ac:chgData name="Gloria Margarita Ramos Agramonte (2426859)" userId="S::2426859@student.uwtsd.ac.uk::8f3cf26e-e315-4694-b75f-fb5abe13a45e" providerId="AD" clId="Web-{BB05AA68-A936-5A1D-8426-34817DC62693}" dt="2026-10-17T08:59:54.151" v="179"/>
          <ac:picMkLst>
            <pc:docMk/>
            <pc:sldMk cId="3297176559" sldId="257"/>
            <ac:picMk id="6" creationId="{8345B7FF-D0AD-8326-84C7-8B0A27D2A8CC}"/>
          </ac:picMkLst>
        </pc:picChg>
      </pc:sldChg>
    </pc:docChg>
  </pc:docChgLst>
  <pc:docChgLst>
    <pc:chgData name="Gloria Margarita Ramos Agramonte (2426859)" userId="S::2426859@student.uwtsd.ac.uk::8f3cf26e-e315-4694-b75f-fb5abe13a45e" providerId="AD" clId="Web-{8DCEA452-2100-392C-295C-D561B9B1F70B}"/>
    <pc:docChg chg="modSld">
      <pc:chgData name="Gloria Margarita Ramos Agramonte (2426859)" userId="S::2426859@student.uwtsd.ac.uk::8f3cf26e-e315-4694-b75f-fb5abe13a45e" providerId="AD" clId="Web-{8DCEA452-2100-392C-295C-D561B9B1F70B}" dt="2026-10-17T13:38:21.744" v="52" actId="1076"/>
      <pc:docMkLst>
        <pc:docMk/>
      </pc:docMkLst>
      <pc:sldChg chg="delSp modSp">
        <pc:chgData name="Gloria Margarita Ramos Agramonte (2426859)" userId="S::2426859@student.uwtsd.ac.uk::8f3cf26e-e315-4694-b75f-fb5abe13a45e" providerId="AD" clId="Web-{8DCEA452-2100-392C-295C-D561B9B1F70B}" dt="2026-10-17T13:38:21.744" v="52" actId="1076"/>
        <pc:sldMkLst>
          <pc:docMk/>
          <pc:sldMk cId="710000760" sldId="260"/>
        </pc:sldMkLst>
        <pc:spChg chg="mod">
          <ac:chgData name="Gloria Margarita Ramos Agramonte (2426859)" userId="S::2426859@student.uwtsd.ac.uk::8f3cf26e-e315-4694-b75f-fb5abe13a45e" providerId="AD" clId="Web-{8DCEA452-2100-392C-295C-D561B9B1F70B}" dt="2026-10-17T10:39:00.822" v="43" actId="1076"/>
          <ac:spMkLst>
            <pc:docMk/>
            <pc:sldMk cId="710000760" sldId="260"/>
            <ac:spMk id="3" creationId="{4B008D3D-D0D8-CC1E-48E6-9B31F5BA6306}"/>
          </ac:spMkLst>
        </pc:spChg>
        <pc:spChg chg="mod">
          <ac:chgData name="Gloria Margarita Ramos Agramonte (2426859)" userId="S::2426859@student.uwtsd.ac.uk::8f3cf26e-e315-4694-b75f-fb5abe13a45e" providerId="AD" clId="Web-{8DCEA452-2100-392C-295C-D561B9B1F70B}" dt="2026-10-17T10:38:10.335" v="37" actId="1076"/>
          <ac:spMkLst>
            <pc:docMk/>
            <pc:sldMk cId="710000760" sldId="260"/>
            <ac:spMk id="8" creationId="{3F7BF16F-60BE-FD52-508D-1EA0CCE79ED0}"/>
          </ac:spMkLst>
        </pc:spChg>
        <pc:spChg chg="mod">
          <ac:chgData name="Gloria Margarita Ramos Agramonte (2426859)" userId="S::2426859@student.uwtsd.ac.uk::8f3cf26e-e315-4694-b75f-fb5abe13a45e" providerId="AD" clId="Web-{8DCEA452-2100-392C-295C-D561B9B1F70B}" dt="2026-10-17T13:38:21.744" v="52" actId="1076"/>
          <ac:spMkLst>
            <pc:docMk/>
            <pc:sldMk cId="710000760" sldId="260"/>
            <ac:spMk id="11" creationId="{98AED599-572A-2941-A50D-2F8C8857D6AD}"/>
          </ac:spMkLst>
        </pc:spChg>
        <pc:picChg chg="mod">
          <ac:chgData name="Gloria Margarita Ramos Agramonte (2426859)" userId="S::2426859@student.uwtsd.ac.uk::8f3cf26e-e315-4694-b75f-fb5abe13a45e" providerId="AD" clId="Web-{8DCEA452-2100-392C-295C-D561B9B1F70B}" dt="2026-10-17T10:37:54.740" v="35" actId="14100"/>
          <ac:picMkLst>
            <pc:docMk/>
            <pc:sldMk cId="710000760" sldId="260"/>
            <ac:picMk id="2" creationId="{75CCCD38-4FF3-30D2-F1CD-D48338BCDE57}"/>
          </ac:picMkLst>
        </pc:picChg>
        <pc:picChg chg="mod">
          <ac:chgData name="Gloria Margarita Ramos Agramonte (2426859)" userId="S::2426859@student.uwtsd.ac.uk::8f3cf26e-e315-4694-b75f-fb5abe13a45e" providerId="AD" clId="Web-{8DCEA452-2100-392C-295C-D561B9B1F70B}" dt="2026-10-17T10:38:54.728" v="42" actId="1076"/>
          <ac:picMkLst>
            <pc:docMk/>
            <pc:sldMk cId="710000760" sldId="260"/>
            <ac:picMk id="4" creationId="{BDA09E00-37DF-33AE-5B84-EBB2A77D63F8}"/>
          </ac:picMkLst>
        </pc:picChg>
        <pc:picChg chg="mod">
          <ac:chgData name="Gloria Margarita Ramos Agramonte (2426859)" userId="S::2426859@student.uwtsd.ac.uk::8f3cf26e-e315-4694-b75f-fb5abe13a45e" providerId="AD" clId="Web-{8DCEA452-2100-392C-295C-D561B9B1F70B}" dt="2026-10-17T13:37:32.678" v="49" actId="14100"/>
          <ac:picMkLst>
            <pc:docMk/>
            <pc:sldMk cId="710000760" sldId="260"/>
            <ac:picMk id="5" creationId="{CFD9042E-08E3-9452-F75D-55E58184FC09}"/>
          </ac:picMkLst>
        </pc:picChg>
        <pc:picChg chg="del">
          <ac:chgData name="Gloria Margarita Ramos Agramonte (2426859)" userId="S::2426859@student.uwtsd.ac.uk::8f3cf26e-e315-4694-b75f-fb5abe13a45e" providerId="AD" clId="Web-{8DCEA452-2100-392C-295C-D561B9B1F70B}" dt="2026-10-17T13:36:15.782" v="45"/>
          <ac:picMkLst>
            <pc:docMk/>
            <pc:sldMk cId="710000760" sldId="260"/>
            <ac:picMk id="6" creationId="{6B597327-DBC3-9DE9-966C-68956BE11113}"/>
          </ac:picMkLst>
        </pc:picChg>
      </pc:sldChg>
    </pc:docChg>
  </pc:docChgLst>
</pc:chgInfo>
</file>

<file path=ppt/comments/modernComment_104_2A51C07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D8A952-475C-4CA4-8274-F78BB80EB02F}" authorId="{BC2C64A9-BBF7-3EE0-74C7-749868FC799D}" created="2026-10-17T09:56:14.27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10000760" sldId="260"/>
      <ac:picMk id="2" creationId="{75CCCD38-4FF3-30D2-F1CD-D48338BCDE57}"/>
    </ac:deMkLst>
    <p188:txBody>
      <a:bodyPr/>
      <a:lstStyle/>
      <a:p>
        <a:r>
          <a:rPr lang="en-GB"/>
          <a:t>Introduction
Online healthcare can make booking appointments and ordering prescriptions easier. The NHS App⁠￼ offers useful services, but some older adults need help. NHS England⁠￼ highlights the importance of digital inclusion.</a:t>
        </a:r>
      </a:p>
    </p188:txBody>
  </p188:cm>
</p188:cmLst>
</file>

<file path=ppt/comments/modernComment_105_ABF015D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FD8A952-475C-4CA4-8274-F78BB80EB02F}" authorId="{BC2C64A9-BBF7-3EE0-74C7-749868FC799D}" created="2026-10-17T09:56:14.27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710000760" sldId="260"/>
      <ac:picMk id="2" creationId="{75CCCD38-4FF3-30D2-F1CD-D48338BCDE57}"/>
    </ac:deMkLst>
    <p188:txBody>
      <a:bodyPr/>
      <a:lstStyle/>
      <a:p>
        <a:r>
          <a:rPr lang="en-GB"/>
          <a:t>Introduction
Online healthcare can make booking appointments and ordering prescriptions easier. The NHS App⁠￼ offers useful services, but some older adults need help. NHS England⁠￼ highlights the importance of digital inclusion.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4_2A51C07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5_ABF015D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itting at a table using a computer&#10;&#10;AI-generated content may be incorrect.">
            <a:extLst>
              <a:ext uri="{FF2B5EF4-FFF2-40B4-BE49-F238E27FC236}">
                <a16:creationId xmlns:a16="http://schemas.microsoft.com/office/drawing/2014/main" id="{75CCCD38-4FF3-30D2-F1CD-D48338BCD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1" y="19135"/>
            <a:ext cx="3184514" cy="277404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08D3D-D0D8-CC1E-48E6-9B31F5BA6306}"/>
              </a:ext>
            </a:extLst>
          </p:cNvPr>
          <p:cNvSpPr txBox="1"/>
          <p:nvPr/>
        </p:nvSpPr>
        <p:spPr>
          <a:xfrm flipV="1">
            <a:off x="141900" y="-254331"/>
            <a:ext cx="12187591" cy="13837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000">
              <a:cs typeface="Arial"/>
            </a:endParaRPr>
          </a:p>
        </p:txBody>
      </p:sp>
      <p:pic>
        <p:nvPicPr>
          <p:cNvPr id="4" name="Picture 3" descr="A person looking at a cellphone&#10;&#10;AI-generated content may be incorrect.">
            <a:extLst>
              <a:ext uri="{FF2B5EF4-FFF2-40B4-BE49-F238E27FC236}">
                <a16:creationId xmlns:a16="http://schemas.microsoft.com/office/drawing/2014/main" id="{BDA09E00-37DF-33AE-5B84-EBB2A77D6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9006" y="1536877"/>
            <a:ext cx="5426006" cy="1789977"/>
          </a:xfrm>
          <a:prstGeom prst="rect">
            <a:avLst/>
          </a:prstGeom>
        </p:spPr>
      </p:pic>
      <p:pic>
        <p:nvPicPr>
          <p:cNvPr id="5" name="Picture 4" descr="A person showing something on a tablet to an old person&#10;&#10;AI-generated content may be incorrect.">
            <a:extLst>
              <a:ext uri="{FF2B5EF4-FFF2-40B4-BE49-F238E27FC236}">
                <a16:creationId xmlns:a16="http://schemas.microsoft.com/office/drawing/2014/main" id="{CFD9042E-08E3-9452-F75D-55E58184FC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748" y="4440096"/>
            <a:ext cx="4629803" cy="24149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7BF16F-60BE-FD52-508D-1EA0CCE79ED0}"/>
              </a:ext>
            </a:extLst>
          </p:cNvPr>
          <p:cNvSpPr txBox="1"/>
          <p:nvPr/>
        </p:nvSpPr>
        <p:spPr>
          <a:xfrm>
            <a:off x="3182471" y="63649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Introduction</a:t>
            </a:r>
          </a:p>
          <a:p>
            <a:r>
              <a:rPr lang="en-US"/>
              <a:t>Online healthcare can make booking appointments and ordering prescriptions easier. The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NHS App </a:t>
            </a:r>
            <a:r>
              <a:rPr lang="en-US"/>
              <a:t>and  offers useful services, but some older adults need help.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NHS England</a:t>
            </a:r>
            <a:r>
              <a:rPr lang="en-US"/>
              <a:t>⁠ highlights the importance of digital inclusion.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D68719-FDB9-4915-87EA-4E1B2074BAE4}"/>
              </a:ext>
            </a:extLst>
          </p:cNvPr>
          <p:cNvSpPr txBox="1"/>
          <p:nvPr/>
        </p:nvSpPr>
        <p:spPr>
          <a:xfrm>
            <a:off x="145675" y="2958353"/>
            <a:ext cx="608479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Barriers to care</a:t>
            </a:r>
          </a:p>
          <a:p>
            <a:r>
              <a:rPr lang="en-US"/>
              <a:t> Internet costs, unfamiliar technology and low confidence can make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Online appointments⁠ </a:t>
            </a:r>
            <a:r>
              <a:rPr lang="en-US"/>
              <a:t>difficult.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Age UK⁠</a:t>
            </a:r>
            <a:r>
              <a:rPr lang="en-US"/>
              <a:t> offers technology advice. Clear instructions and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accessible information⁠</a:t>
            </a:r>
            <a:r>
              <a:rPr lang="en-US"/>
              <a:t> can help people understand their options.</a:t>
            </a:r>
          </a:p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490A5E-53A2-026D-D511-75EB7C8B79BE}"/>
              </a:ext>
            </a:extLst>
          </p:cNvPr>
          <p:cNvSpPr txBox="1"/>
          <p:nvPr/>
        </p:nvSpPr>
        <p:spPr>
          <a:xfrm>
            <a:off x="5983941" y="3428999"/>
            <a:ext cx="630891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Practical support</a:t>
            </a:r>
          </a:p>
          <a:p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Good Things Foundation</a:t>
            </a:r>
            <a:r>
              <a:rPr lang="en-US"/>
              <a:t>⁠ and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Learn My Way⁠ </a:t>
            </a:r>
            <a:r>
              <a:rPr lang="en-US"/>
              <a:t>support digital skills.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Local libraries⁠ </a:t>
            </a:r>
            <a:r>
              <a:rPr lang="en-US"/>
              <a:t>may also offer help. Patients should receive patient, respectful support and retain control of their personal information.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AED599-572A-2941-A50D-2F8C8857D6AD}"/>
              </a:ext>
            </a:extLst>
          </p:cNvPr>
          <p:cNvSpPr txBox="1"/>
          <p:nvPr/>
        </p:nvSpPr>
        <p:spPr>
          <a:xfrm>
            <a:off x="4930289" y="5083436"/>
            <a:ext cx="606910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Keeping Services Accessible</a:t>
            </a:r>
          </a:p>
          <a:p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GP practices</a:t>
            </a:r>
            <a:r>
              <a:rPr lang="en-US"/>
              <a:t>⁠ should offer suitable ways to contact services, including telephone and face-to-face options.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NICE⁠</a:t>
            </a:r>
            <a:r>
              <a:rPr lang="en-US"/>
              <a:t> and the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Care Quality Commission⁠ </a:t>
            </a:r>
            <a:r>
              <a:rPr lang="en-US"/>
              <a:t>provide relevant guidance. Healthcare should remain accessible to people who cannot use online services.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00076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sitting at a table using a computer&#10;&#10;AI-generated content may be incorrect.">
            <a:extLst>
              <a:ext uri="{FF2B5EF4-FFF2-40B4-BE49-F238E27FC236}">
                <a16:creationId xmlns:a16="http://schemas.microsoft.com/office/drawing/2014/main" id="{75CCCD38-4FF3-30D2-F1CD-D48338BCD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1" y="913215"/>
            <a:ext cx="3184514" cy="19409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08D3D-D0D8-CC1E-48E6-9B31F5BA6306}"/>
              </a:ext>
            </a:extLst>
          </p:cNvPr>
          <p:cNvSpPr txBox="1"/>
          <p:nvPr/>
        </p:nvSpPr>
        <p:spPr>
          <a:xfrm>
            <a:off x="-112399" y="-4201"/>
            <a:ext cx="12187591" cy="707886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ptos"/>
                <a:ea typeface="Arial"/>
                <a:cs typeface="Arial"/>
              </a:rPr>
              <a:t> </a:t>
            </a:r>
            <a:r>
              <a:rPr lang="en-US" sz="2000" b="1" baseline="0">
                <a:latin typeface="Aptos"/>
                <a:ea typeface="Arial"/>
                <a:cs typeface="Arial"/>
              </a:rPr>
              <a:t>Task </a:t>
            </a:r>
            <a:r>
              <a:rPr lang="en-US" sz="2000" b="1">
                <a:latin typeface="Aptos"/>
                <a:ea typeface="Arial"/>
                <a:cs typeface="Arial"/>
              </a:rPr>
              <a:t>3 Blog</a:t>
            </a:r>
            <a:r>
              <a:rPr lang="en-US" sz="2000" baseline="0">
                <a:latin typeface="Aptos"/>
                <a:ea typeface="Arial"/>
                <a:cs typeface="Arial"/>
              </a:rPr>
              <a:t>​</a:t>
            </a:r>
            <a:r>
              <a:rPr lang="en-US" sz="2000">
                <a:latin typeface="Aptos"/>
                <a:ea typeface="Arial"/>
                <a:cs typeface="Arial"/>
              </a:rPr>
              <a:t>​</a:t>
            </a:r>
            <a:endParaRPr lang="en-US"/>
          </a:p>
          <a:p>
            <a:r>
              <a:rPr lang="en-US" sz="2000" b="1">
                <a:latin typeface="Aptos"/>
                <a:ea typeface="Arial"/>
                <a:cs typeface="Arial"/>
              </a:rPr>
              <a:t> </a:t>
            </a:r>
            <a:r>
              <a:rPr lang="en-US" sz="2000" b="1" baseline="0">
                <a:latin typeface="Aptos"/>
                <a:ea typeface="Arial"/>
                <a:cs typeface="Arial"/>
              </a:rPr>
              <a:t>Digital Exclusion</a:t>
            </a:r>
            <a:r>
              <a:rPr lang="en-US" sz="2000" b="1">
                <a:latin typeface="Aptos"/>
                <a:ea typeface="Arial"/>
                <a:cs typeface="Arial"/>
              </a:rPr>
              <a:t> and Older Adults Access to Healthcare</a:t>
            </a:r>
            <a:endParaRPr lang="en-US" sz="2000">
              <a:latin typeface="Aptos"/>
              <a:ea typeface="Segoe UI"/>
              <a:cs typeface="Arial"/>
            </a:endParaRPr>
          </a:p>
        </p:txBody>
      </p:sp>
      <p:pic>
        <p:nvPicPr>
          <p:cNvPr id="4" name="Picture 3" descr="A person looking at a cellphone&#10;&#10;AI-generated content may be incorrect.">
            <a:extLst>
              <a:ext uri="{FF2B5EF4-FFF2-40B4-BE49-F238E27FC236}">
                <a16:creationId xmlns:a16="http://schemas.microsoft.com/office/drawing/2014/main" id="{BDA09E00-37DF-33AE-5B84-EBB2A77D63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2286" y="2207437"/>
            <a:ext cx="2713286" cy="1505497"/>
          </a:xfrm>
          <a:prstGeom prst="rect">
            <a:avLst/>
          </a:prstGeom>
        </p:spPr>
      </p:pic>
      <p:pic>
        <p:nvPicPr>
          <p:cNvPr id="5" name="Picture 4" descr="A person showing something on a tablet to an old person&#10;&#10;AI-generated content may be incorrect.">
            <a:extLst>
              <a:ext uri="{FF2B5EF4-FFF2-40B4-BE49-F238E27FC236}">
                <a16:creationId xmlns:a16="http://schemas.microsoft.com/office/drawing/2014/main" id="{CFD9042E-08E3-9452-F75D-55E58184FC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748" y="4440096"/>
            <a:ext cx="2282843" cy="1642786"/>
          </a:xfrm>
          <a:prstGeom prst="rect">
            <a:avLst/>
          </a:prstGeom>
        </p:spPr>
      </p:pic>
      <p:pic>
        <p:nvPicPr>
          <p:cNvPr id="6" name="Picture 5" descr="A person and person looking at each other&#10;&#10;AI-generated content may be incorrect.">
            <a:extLst>
              <a:ext uri="{FF2B5EF4-FFF2-40B4-BE49-F238E27FC236}">
                <a16:creationId xmlns:a16="http://schemas.microsoft.com/office/drawing/2014/main" id="{6B597327-DBC3-9DE9-966C-68956BE111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75519" y="4938438"/>
            <a:ext cx="4409077" cy="19233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7BF16F-60BE-FD52-508D-1EA0CCE79ED0}"/>
              </a:ext>
            </a:extLst>
          </p:cNvPr>
          <p:cNvSpPr txBox="1"/>
          <p:nvPr/>
        </p:nvSpPr>
        <p:spPr>
          <a:xfrm>
            <a:off x="3182471" y="1008529"/>
            <a:ext cx="60960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Introduction</a:t>
            </a:r>
          </a:p>
          <a:p>
            <a:r>
              <a:rPr lang="en-US"/>
              <a:t>Online healthcare can make booking appointments and ordering prescriptions easier. The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NHS App </a:t>
            </a:r>
            <a:r>
              <a:rPr lang="en-US"/>
              <a:t>and  offers useful services, but some older adults need help.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NHS England</a:t>
            </a:r>
            <a:r>
              <a:rPr lang="en-US"/>
              <a:t>⁠ highlights the importance of digital inclusion.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CD68719-FDB9-4915-87EA-4E1B2074BAE4}"/>
              </a:ext>
            </a:extLst>
          </p:cNvPr>
          <p:cNvSpPr txBox="1"/>
          <p:nvPr/>
        </p:nvSpPr>
        <p:spPr>
          <a:xfrm>
            <a:off x="145675" y="2958353"/>
            <a:ext cx="608479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Barriers to care</a:t>
            </a:r>
          </a:p>
          <a:p>
            <a:r>
              <a:rPr lang="en-US"/>
              <a:t> Internet costs, unfamiliar technology and low confidence can make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Online appointments⁠ </a:t>
            </a:r>
            <a:r>
              <a:rPr lang="en-US"/>
              <a:t>difficult.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Age UK⁠</a:t>
            </a:r>
            <a:r>
              <a:rPr lang="en-US"/>
              <a:t> offers technology advice. Clear instructions and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accessible information⁠</a:t>
            </a:r>
            <a:r>
              <a:rPr lang="en-US"/>
              <a:t> can help people understand their options.</a:t>
            </a:r>
          </a:p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7490A5E-53A2-026D-D511-75EB7C8B79BE}"/>
              </a:ext>
            </a:extLst>
          </p:cNvPr>
          <p:cNvSpPr txBox="1"/>
          <p:nvPr/>
        </p:nvSpPr>
        <p:spPr>
          <a:xfrm>
            <a:off x="5983941" y="3428999"/>
            <a:ext cx="630891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Practical support</a:t>
            </a:r>
          </a:p>
          <a:p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Good Things Foundation</a:t>
            </a:r>
            <a:r>
              <a:rPr lang="en-US"/>
              <a:t>⁠ and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Learn My Way⁠ </a:t>
            </a:r>
            <a:r>
              <a:rPr lang="en-US"/>
              <a:t>support digital skills.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 Local libraries⁠ </a:t>
            </a:r>
            <a:r>
              <a:rPr lang="en-US"/>
              <a:t>may also offer help. Patients should receive patient, respectful support and retain control of their personal information.</a:t>
            </a:r>
          </a:p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AED599-572A-2941-A50D-2F8C8857D6AD}"/>
              </a:ext>
            </a:extLst>
          </p:cNvPr>
          <p:cNvSpPr txBox="1"/>
          <p:nvPr/>
        </p:nvSpPr>
        <p:spPr>
          <a:xfrm>
            <a:off x="2532529" y="4717676"/>
            <a:ext cx="515470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Keeping Services Accessible</a:t>
            </a:r>
          </a:p>
          <a:p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GP practices</a:t>
            </a:r>
            <a:r>
              <a:rPr lang="en-US"/>
              <a:t>⁠ should offer suitable ways to contact services, including telephone and face-to-face options.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NICE⁠</a:t>
            </a:r>
            <a:r>
              <a:rPr lang="en-US"/>
              <a:t> and the </a:t>
            </a:r>
            <a:r>
              <a:rPr lang="en-US">
                <a:solidFill>
                  <a:schemeClr val="tx2">
                    <a:lumMod val="76000"/>
                    <a:lumOff val="24000"/>
                  </a:schemeClr>
                </a:solidFill>
              </a:rPr>
              <a:t>Care Quality Commission⁠ </a:t>
            </a:r>
            <a:r>
              <a:rPr lang="en-US"/>
              <a:t>provide relevant guidance. Healthcare should remain accessible to people who cannot use online services.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63816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13</cp:revision>
  <dcterms:created xsi:type="dcterms:W3CDTF">2026-10-17T08:47:38Z</dcterms:created>
  <dcterms:modified xsi:type="dcterms:W3CDTF">2026-10-17T13:38:30Z</dcterms:modified>
</cp:coreProperties>
</file>