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60" y="1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E244F-3960-5F89-1E8F-8ED66BB72F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527BFB-29E1-3EA7-4FAB-5EC9ED0764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2D19D2-2C98-8C78-CAB2-E51A2D961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0C712-151C-A4C1-2A60-1A5FD79B4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D2645-724B-9473-E850-877E1FD74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241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A6F05-5A63-06DD-0472-2F5353357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711CEA-9FAA-85B3-65C0-64BAE7CEC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40D4B-6B69-31FD-0B50-34E0A041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FDD65-875D-AE59-40E0-CEAF9C3D1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D9E72B-1CF3-7856-E086-2429C2617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77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8591E-D9B4-A176-621A-E6036E5F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7F586-BAD3-C22B-3221-9E1247AC1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C7A5CB-6C70-5186-3305-6927FD82E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3C137-E4FD-5D45-9BAC-4070B0216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9B52D4-E249-3712-6089-E7B19CFE0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272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BB25F-9C09-A79B-01A0-6835E16F4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40323-AF38-5620-8532-AFCD8F6FB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61F288-BCCB-2C8E-AE48-1CA78C23A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9386C9-6516-8E56-AAED-558DF7523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B45912-1AB9-156E-C11E-DFA59A06B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B50492-133B-A8AA-545C-ACCE61FC7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72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7AC9F-3B42-F1A3-E323-DE6A06246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68EF67-7A3A-51CC-089B-34AF68914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BF4806-6909-1F0B-68D6-82D9CF8E84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632D80-7D38-0D9F-0A10-0C6D25C3A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82C8BB-FA8A-51FF-6FDF-4A1A1608C5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CF8B2F-C162-3A85-92FA-76B009022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5B7978-ADFB-C480-553F-54C0F1093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8E8A29-80F8-B1D0-2CDD-FA5142783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203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5AB1F-EA7B-D4AC-F05F-4F70FEB74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72EBF0-83EA-DD76-B24B-E61BBFF64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301273-9D24-B19B-AADC-5527B325C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CA7B6B-84F1-43B2-2C90-541EF7CAA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965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2B0526-03E8-4C2D-DB46-EB66568A1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F6615A-518F-A03A-F7CB-1FDE878E0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A8207-A449-F19C-416D-37FCF7736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552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499BC-7CE6-E56D-0E10-5C313E01D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F5DBD-FAA1-33B7-7731-E1BC8463F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9D5AA5-4417-FDDE-466C-B54787833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59B9DE-F2EF-505F-1F23-8BACA0C61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5B63CC-14E0-5848-999A-D45840D65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A4A441-F555-54CB-525F-27826412A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469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46BC7-C80B-F7FC-C8E6-09B2B1B95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26819B-D571-B359-DB5B-4B50FBD0F3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E94702-070E-9FF2-0741-5C041E963D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6D3B52-7054-668C-9A5C-6ABF4F99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1D4F9-4D16-C302-455A-E9143858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24E4D2-D6F3-D1A6-EEC0-3472524E0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915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80BE7-5A44-6D21-603D-1F03FA5AE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D1C62A-B8D1-BC49-BBD3-203E92D6D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E605A-6569-74DA-5BB3-923C20A35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1D68B-04D6-8BE1-99AE-52B321B70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E87DF-F8CA-AF4B-9DE9-D231E8280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994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17114B-DBAA-8051-9811-3BC318E9ED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B4FA0E-D53A-C6FD-CBA7-049F64FCB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EBE8B-2EEC-5B7D-2AB7-927AA6E45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00ED2-DA7C-A369-5EE6-90827F5BE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05C97-66F3-99DB-CDF6-CFF70312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744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286E7D-1C97-2E86-D32B-5B6707ACA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5FD1CD-A287-DEE2-CC3F-A357A2AF9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88C79-CACF-BD84-44C3-BD7AD4A8EB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D9E16-7948-4F1A-AEAC-A7D60058380E}" type="datetimeFigureOut">
              <a:rPr lang="en-GB" smtClean="0"/>
              <a:t>21/06/2022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F7C8F-1077-28C8-4F5F-F6F678ADA4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4C23C-B978-8C0B-D1CA-237EBEF72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99BED-C24B-451D-ABC6-C3A03584B4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834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2BB107-2D0B-5C1C-B491-7F1D666899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231" r="55809" b="50000"/>
          <a:stretch/>
        </p:blipFill>
        <p:spPr>
          <a:xfrm>
            <a:off x="381789" y="109433"/>
            <a:ext cx="2699038" cy="28586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8A13FC-5C91-45DB-AC73-050ABEBE3091}"/>
              </a:ext>
            </a:extLst>
          </p:cNvPr>
          <p:cNvSpPr txBox="1"/>
          <p:nvPr/>
        </p:nvSpPr>
        <p:spPr>
          <a:xfrm flipH="1">
            <a:off x="3707031" y="4481480"/>
            <a:ext cx="5402154" cy="110799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FF00"/>
                </a:solidFill>
              </a:rPr>
              <a:t>CAUTION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36547C-31A3-CDC2-FF77-C9AC344D72C5}"/>
              </a:ext>
            </a:extLst>
          </p:cNvPr>
          <p:cNvSpPr txBox="1"/>
          <p:nvPr/>
        </p:nvSpPr>
        <p:spPr>
          <a:xfrm>
            <a:off x="3394923" y="109433"/>
            <a:ext cx="5402154" cy="138499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FF00"/>
                </a:solidFill>
              </a:rPr>
              <a:t>CUIDADO</a:t>
            </a:r>
          </a:p>
          <a:p>
            <a:pPr algn="ctr"/>
            <a:endParaRPr lang="en-GB" sz="1800" b="1" dirty="0">
              <a:solidFill>
                <a:srgbClr val="FFFF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C4D4FC-8AD5-6254-5521-90FEE19F52C6}"/>
              </a:ext>
            </a:extLst>
          </p:cNvPr>
          <p:cNvSpPr txBox="1"/>
          <p:nvPr/>
        </p:nvSpPr>
        <p:spPr>
          <a:xfrm>
            <a:off x="3707027" y="5589476"/>
            <a:ext cx="5402154" cy="110799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GB" sz="6600" b="1" dirty="0">
                <a:solidFill>
                  <a:srgbClr val="FFFF00"/>
                </a:solidFill>
              </a:rPr>
              <a:t>SHARP EDGES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AC05D7-6580-4159-9F05-3DA777B64FA4}"/>
              </a:ext>
            </a:extLst>
          </p:cNvPr>
          <p:cNvSpPr txBox="1"/>
          <p:nvPr/>
        </p:nvSpPr>
        <p:spPr>
          <a:xfrm>
            <a:off x="3394923" y="1421278"/>
            <a:ext cx="5402154" cy="2123658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GB" sz="6600" b="1" dirty="0">
                <a:solidFill>
                  <a:srgbClr val="FFFF00"/>
                </a:solidFill>
              </a:rPr>
              <a:t>PUNTAS AFILADAS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E808A8-582A-1A3C-3C03-F8C880872C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231" r="55809" b="50000"/>
          <a:stretch/>
        </p:blipFill>
        <p:spPr>
          <a:xfrm>
            <a:off x="9471610" y="3655937"/>
            <a:ext cx="2604991" cy="275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655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Shamia Akther</dc:creator>
  <cp:lastModifiedBy>Syed Joyed Ahmed (2016522)</cp:lastModifiedBy>
  <cp:revision>3</cp:revision>
  <dcterms:created xsi:type="dcterms:W3CDTF">2022-06-21T17:06:39Z</dcterms:created>
  <dcterms:modified xsi:type="dcterms:W3CDTF">2022-06-21T21:59:43Z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a6745fb-3f26-4c57-86f8-58701135f02c_Enabled">
    <vt:lpwstr>true</vt:lpwstr>
  </property>
  <property fmtid="{D5CDD505-2E9C-101B-9397-08002B2CF9AE}" pid="3" name="MSIP_Label_aa6745fb-3f26-4c57-86f8-58701135f02c_SetDate">
    <vt:lpwstr>2022-06-21T17:15:46Z</vt:lpwstr>
  </property>
  <property fmtid="{D5CDD505-2E9C-101B-9397-08002B2CF9AE}" pid="4" name="MSIP_Label_aa6745fb-3f26-4c57-86f8-58701135f02c_Method">
    <vt:lpwstr>Privileged</vt:lpwstr>
  </property>
  <property fmtid="{D5CDD505-2E9C-101B-9397-08002B2CF9AE}" pid="5" name="MSIP_Label_aa6745fb-3f26-4c57-86f8-58701135f02c_Name">
    <vt:lpwstr>NO MARKING (PUBLIC)</vt:lpwstr>
  </property>
  <property fmtid="{D5CDD505-2E9C-101B-9397-08002B2CF9AE}" pid="6" name="MSIP_Label_aa6745fb-3f26-4c57-86f8-58701135f02c_SiteId">
    <vt:lpwstr>4c6898a9-8fca-42f9-aa92-82cb3e252bc6</vt:lpwstr>
  </property>
  <property fmtid="{D5CDD505-2E9C-101B-9397-08002B2CF9AE}" pid="7" name="MSIP_Label_aa6745fb-3f26-4c57-86f8-58701135f02c_ActionId">
    <vt:lpwstr>22908b88-40a9-47f8-ae09-000085764d60</vt:lpwstr>
  </property>
  <property fmtid="{D5CDD505-2E9C-101B-9397-08002B2CF9AE}" pid="8" name="MSIP_Label_aa6745fb-3f26-4c57-86f8-58701135f02c_ContentBits">
    <vt:lpwstr>0</vt:lpwstr>
  </property>
</Properties>
</file>