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30" r:id="rId4"/>
  </p:sldMasterIdLst>
  <p:notesMasterIdLst>
    <p:notesMasterId r:id="rId19"/>
  </p:notesMasterIdLst>
  <p:sldIdLst>
    <p:sldId id="392" r:id="rId5"/>
    <p:sldId id="382" r:id="rId6"/>
    <p:sldId id="425" r:id="rId7"/>
    <p:sldId id="433" r:id="rId8"/>
    <p:sldId id="432" r:id="rId9"/>
    <p:sldId id="401" r:id="rId10"/>
    <p:sldId id="397" r:id="rId11"/>
    <p:sldId id="399" r:id="rId12"/>
    <p:sldId id="431" r:id="rId13"/>
    <p:sldId id="398" r:id="rId14"/>
    <p:sldId id="427" r:id="rId15"/>
    <p:sldId id="428" r:id="rId16"/>
    <p:sldId id="429" r:id="rId17"/>
    <p:sldId id="400" r:id="rId1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Trebuchet MS" panose="020B0603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Trebuchet MS" panose="020B0603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Trebuchet MS" panose="020B0603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Trebuchet MS" panose="020B0603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Trebuchet MS" panose="020B0603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Trebuchet MS" panose="020B0603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Trebuchet MS" panose="020B0603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Trebuchet MS" panose="020B0603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Trebuchet MS" panose="020B0603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FA35B69-8D81-49B8-B473-35164C2498A4}" v="1" dt="2020-12-01T15:02:32.27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41" autoAdjust="0"/>
    <p:restoredTop sz="82513" autoAdjust="0"/>
  </p:normalViewPr>
  <p:slideViewPr>
    <p:cSldViewPr snapToGrid="0">
      <p:cViewPr varScale="1">
        <p:scale>
          <a:sx n="74" d="100"/>
          <a:sy n="74" d="100"/>
        </p:scale>
        <p:origin x="1369" y="7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a Ault" userId="448e6d29-d07f-428e-8f66-47be6c4f352b" providerId="ADAL" clId="{5FA35B69-8D81-49B8-B473-35164C2498A4}"/>
    <pc:docChg chg="custSel addSld delSld modSld">
      <pc:chgData name="Julia Ault" userId="448e6d29-d07f-428e-8f66-47be6c4f352b" providerId="ADAL" clId="{5FA35B69-8D81-49B8-B473-35164C2498A4}" dt="2020-12-01T15:04:07.771" v="16" actId="2696"/>
      <pc:docMkLst>
        <pc:docMk/>
      </pc:docMkLst>
      <pc:sldChg chg="modSp mod">
        <pc:chgData name="Julia Ault" userId="448e6d29-d07f-428e-8f66-47be6c4f352b" providerId="ADAL" clId="{5FA35B69-8D81-49B8-B473-35164C2498A4}" dt="2020-12-01T15:02:32.254" v="9" actId="1076"/>
        <pc:sldMkLst>
          <pc:docMk/>
          <pc:sldMk cId="2358582067" sldId="392"/>
        </pc:sldMkLst>
        <pc:spChg chg="mod">
          <ac:chgData name="Julia Ault" userId="448e6d29-d07f-428e-8f66-47be6c4f352b" providerId="ADAL" clId="{5FA35B69-8D81-49B8-B473-35164C2498A4}" dt="2020-12-01T15:02:32.254" v="9" actId="1076"/>
          <ac:spMkLst>
            <pc:docMk/>
            <pc:sldMk cId="2358582067" sldId="392"/>
            <ac:spMk id="13314" creationId="{00000000-0000-0000-0000-000000000000}"/>
          </ac:spMkLst>
        </pc:spChg>
      </pc:sldChg>
      <pc:sldChg chg="add">
        <pc:chgData name="Julia Ault" userId="448e6d29-d07f-428e-8f66-47be6c4f352b" providerId="ADAL" clId="{5FA35B69-8D81-49B8-B473-35164C2498A4}" dt="2020-12-01T15:02:55.418" v="10" actId="22"/>
        <pc:sldMkLst>
          <pc:docMk/>
          <pc:sldMk cId="1527407254" sldId="397"/>
        </pc:sldMkLst>
      </pc:sldChg>
      <pc:sldChg chg="add">
        <pc:chgData name="Julia Ault" userId="448e6d29-d07f-428e-8f66-47be6c4f352b" providerId="ADAL" clId="{5FA35B69-8D81-49B8-B473-35164C2498A4}" dt="2020-12-01T15:02:55.418" v="10" actId="22"/>
        <pc:sldMkLst>
          <pc:docMk/>
          <pc:sldMk cId="2227174244" sldId="398"/>
        </pc:sldMkLst>
      </pc:sldChg>
      <pc:sldChg chg="add">
        <pc:chgData name="Julia Ault" userId="448e6d29-d07f-428e-8f66-47be6c4f352b" providerId="ADAL" clId="{5FA35B69-8D81-49B8-B473-35164C2498A4}" dt="2020-12-01T15:02:55.418" v="10" actId="22"/>
        <pc:sldMkLst>
          <pc:docMk/>
          <pc:sldMk cId="166106713" sldId="399"/>
        </pc:sldMkLst>
      </pc:sldChg>
      <pc:sldChg chg="add">
        <pc:chgData name="Julia Ault" userId="448e6d29-d07f-428e-8f66-47be6c4f352b" providerId="ADAL" clId="{5FA35B69-8D81-49B8-B473-35164C2498A4}" dt="2020-12-01T15:02:55.418" v="10" actId="22"/>
        <pc:sldMkLst>
          <pc:docMk/>
          <pc:sldMk cId="688962568" sldId="400"/>
        </pc:sldMkLst>
      </pc:sldChg>
      <pc:sldChg chg="add">
        <pc:chgData name="Julia Ault" userId="448e6d29-d07f-428e-8f66-47be6c4f352b" providerId="ADAL" clId="{5FA35B69-8D81-49B8-B473-35164C2498A4}" dt="2020-12-01T15:02:55.418" v="10" actId="22"/>
        <pc:sldMkLst>
          <pc:docMk/>
          <pc:sldMk cId="1957446923" sldId="401"/>
        </pc:sldMkLst>
      </pc:sldChg>
      <pc:sldChg chg="del">
        <pc:chgData name="Julia Ault" userId="448e6d29-d07f-428e-8f66-47be6c4f352b" providerId="ADAL" clId="{5FA35B69-8D81-49B8-B473-35164C2498A4}" dt="2020-12-01T15:03:24.629" v="15" actId="47"/>
        <pc:sldMkLst>
          <pc:docMk/>
          <pc:sldMk cId="623070851" sldId="408"/>
        </pc:sldMkLst>
      </pc:sldChg>
      <pc:sldChg chg="del">
        <pc:chgData name="Julia Ault" userId="448e6d29-d07f-428e-8f66-47be6c4f352b" providerId="ADAL" clId="{5FA35B69-8D81-49B8-B473-35164C2498A4}" dt="2020-12-01T15:03:15.005" v="14" actId="47"/>
        <pc:sldMkLst>
          <pc:docMk/>
          <pc:sldMk cId="578170624" sldId="412"/>
        </pc:sldMkLst>
      </pc:sldChg>
      <pc:sldChg chg="del">
        <pc:chgData name="Julia Ault" userId="448e6d29-d07f-428e-8f66-47be6c4f352b" providerId="ADAL" clId="{5FA35B69-8D81-49B8-B473-35164C2498A4}" dt="2020-12-01T15:03:24.629" v="15" actId="47"/>
        <pc:sldMkLst>
          <pc:docMk/>
          <pc:sldMk cId="4222964404" sldId="413"/>
        </pc:sldMkLst>
      </pc:sldChg>
      <pc:sldChg chg="del">
        <pc:chgData name="Julia Ault" userId="448e6d29-d07f-428e-8f66-47be6c4f352b" providerId="ADAL" clId="{5FA35B69-8D81-49B8-B473-35164C2498A4}" dt="2020-12-01T15:03:15.005" v="14" actId="47"/>
        <pc:sldMkLst>
          <pc:docMk/>
          <pc:sldMk cId="334967915" sldId="414"/>
        </pc:sldMkLst>
      </pc:sldChg>
      <pc:sldChg chg="del">
        <pc:chgData name="Julia Ault" userId="448e6d29-d07f-428e-8f66-47be6c4f352b" providerId="ADAL" clId="{5FA35B69-8D81-49B8-B473-35164C2498A4}" dt="2020-12-01T15:03:15.005" v="14" actId="47"/>
        <pc:sldMkLst>
          <pc:docMk/>
          <pc:sldMk cId="2008926903" sldId="415"/>
        </pc:sldMkLst>
      </pc:sldChg>
      <pc:sldChg chg="del">
        <pc:chgData name="Julia Ault" userId="448e6d29-d07f-428e-8f66-47be6c4f352b" providerId="ADAL" clId="{5FA35B69-8D81-49B8-B473-35164C2498A4}" dt="2020-12-01T15:03:24.629" v="15" actId="47"/>
        <pc:sldMkLst>
          <pc:docMk/>
          <pc:sldMk cId="3716856223" sldId="416"/>
        </pc:sldMkLst>
      </pc:sldChg>
      <pc:sldChg chg="del">
        <pc:chgData name="Julia Ault" userId="448e6d29-d07f-428e-8f66-47be6c4f352b" providerId="ADAL" clId="{5FA35B69-8D81-49B8-B473-35164C2498A4}" dt="2020-12-01T15:03:15.005" v="14" actId="47"/>
        <pc:sldMkLst>
          <pc:docMk/>
          <pc:sldMk cId="3490261828" sldId="417"/>
        </pc:sldMkLst>
      </pc:sldChg>
      <pc:sldChg chg="del">
        <pc:chgData name="Julia Ault" userId="448e6d29-d07f-428e-8f66-47be6c4f352b" providerId="ADAL" clId="{5FA35B69-8D81-49B8-B473-35164C2498A4}" dt="2020-12-01T15:03:15.005" v="14" actId="47"/>
        <pc:sldMkLst>
          <pc:docMk/>
          <pc:sldMk cId="3179301920" sldId="418"/>
        </pc:sldMkLst>
      </pc:sldChg>
      <pc:sldChg chg="del">
        <pc:chgData name="Julia Ault" userId="448e6d29-d07f-428e-8f66-47be6c4f352b" providerId="ADAL" clId="{5FA35B69-8D81-49B8-B473-35164C2498A4}" dt="2020-12-01T15:03:15.005" v="14" actId="47"/>
        <pc:sldMkLst>
          <pc:docMk/>
          <pc:sldMk cId="4142979355" sldId="419"/>
        </pc:sldMkLst>
      </pc:sldChg>
      <pc:sldChg chg="del">
        <pc:chgData name="Julia Ault" userId="448e6d29-d07f-428e-8f66-47be6c4f352b" providerId="ADAL" clId="{5FA35B69-8D81-49B8-B473-35164C2498A4}" dt="2020-12-01T15:03:24.629" v="15" actId="47"/>
        <pc:sldMkLst>
          <pc:docMk/>
          <pc:sldMk cId="3289441998" sldId="421"/>
        </pc:sldMkLst>
      </pc:sldChg>
      <pc:sldChg chg="add del">
        <pc:chgData name="Julia Ault" userId="448e6d29-d07f-428e-8f66-47be6c4f352b" providerId="ADAL" clId="{5FA35B69-8D81-49B8-B473-35164C2498A4}" dt="2020-12-01T15:03:08.271" v="13" actId="47"/>
        <pc:sldMkLst>
          <pc:docMk/>
          <pc:sldMk cId="2272684584" sldId="422"/>
        </pc:sldMkLst>
      </pc:sldChg>
      <pc:sldChg chg="modSp add del mod">
        <pc:chgData name="Julia Ault" userId="448e6d29-d07f-428e-8f66-47be6c4f352b" providerId="ADAL" clId="{5FA35B69-8D81-49B8-B473-35164C2498A4}" dt="2020-12-01T15:03:08.271" v="13" actId="47"/>
        <pc:sldMkLst>
          <pc:docMk/>
          <pc:sldMk cId="1182251534" sldId="423"/>
        </pc:sldMkLst>
        <pc:spChg chg="mod">
          <ac:chgData name="Julia Ault" userId="448e6d29-d07f-428e-8f66-47be6c4f352b" providerId="ADAL" clId="{5FA35B69-8D81-49B8-B473-35164C2498A4}" dt="2020-12-01T15:02:55.557" v="11" actId="27636"/>
          <ac:spMkLst>
            <pc:docMk/>
            <pc:sldMk cId="1182251534" sldId="423"/>
            <ac:spMk id="3" creationId="{00000000-0000-0000-0000-000000000000}"/>
          </ac:spMkLst>
        </pc:spChg>
      </pc:sldChg>
      <pc:sldChg chg="modSp add del mod">
        <pc:chgData name="Julia Ault" userId="448e6d29-d07f-428e-8f66-47be6c4f352b" providerId="ADAL" clId="{5FA35B69-8D81-49B8-B473-35164C2498A4}" dt="2020-12-01T15:03:08.271" v="13" actId="47"/>
        <pc:sldMkLst>
          <pc:docMk/>
          <pc:sldMk cId="2363269475" sldId="424"/>
        </pc:sldMkLst>
        <pc:spChg chg="mod">
          <ac:chgData name="Julia Ault" userId="448e6d29-d07f-428e-8f66-47be6c4f352b" providerId="ADAL" clId="{5FA35B69-8D81-49B8-B473-35164C2498A4}" dt="2020-12-01T15:02:55.568" v="12" actId="27636"/>
          <ac:spMkLst>
            <pc:docMk/>
            <pc:sldMk cId="2363269475" sldId="424"/>
            <ac:spMk id="3" creationId="{00000000-0000-0000-0000-000000000000}"/>
          </ac:spMkLst>
        </pc:spChg>
      </pc:sldChg>
      <pc:sldChg chg="add">
        <pc:chgData name="Julia Ault" userId="448e6d29-d07f-428e-8f66-47be6c4f352b" providerId="ADAL" clId="{5FA35B69-8D81-49B8-B473-35164C2498A4}" dt="2020-12-01T15:02:55.418" v="10" actId="22"/>
        <pc:sldMkLst>
          <pc:docMk/>
          <pc:sldMk cId="517712344" sldId="425"/>
        </pc:sldMkLst>
      </pc:sldChg>
      <pc:sldChg chg="add del">
        <pc:chgData name="Julia Ault" userId="448e6d29-d07f-428e-8f66-47be6c4f352b" providerId="ADAL" clId="{5FA35B69-8D81-49B8-B473-35164C2498A4}" dt="2020-12-01T15:03:08.271" v="13" actId="47"/>
        <pc:sldMkLst>
          <pc:docMk/>
          <pc:sldMk cId="1074774798" sldId="426"/>
        </pc:sldMkLst>
      </pc:sldChg>
      <pc:sldChg chg="add">
        <pc:chgData name="Julia Ault" userId="448e6d29-d07f-428e-8f66-47be6c4f352b" providerId="ADAL" clId="{5FA35B69-8D81-49B8-B473-35164C2498A4}" dt="2020-12-01T15:02:55.418" v="10" actId="22"/>
        <pc:sldMkLst>
          <pc:docMk/>
          <pc:sldMk cId="576168746" sldId="427"/>
        </pc:sldMkLst>
      </pc:sldChg>
      <pc:sldChg chg="add">
        <pc:chgData name="Julia Ault" userId="448e6d29-d07f-428e-8f66-47be6c4f352b" providerId="ADAL" clId="{5FA35B69-8D81-49B8-B473-35164C2498A4}" dt="2020-12-01T15:02:55.418" v="10" actId="22"/>
        <pc:sldMkLst>
          <pc:docMk/>
          <pc:sldMk cId="2114898051" sldId="428"/>
        </pc:sldMkLst>
      </pc:sldChg>
      <pc:sldChg chg="add">
        <pc:chgData name="Julia Ault" userId="448e6d29-d07f-428e-8f66-47be6c4f352b" providerId="ADAL" clId="{5FA35B69-8D81-49B8-B473-35164C2498A4}" dt="2020-12-01T15:02:55.418" v="10" actId="22"/>
        <pc:sldMkLst>
          <pc:docMk/>
          <pc:sldMk cId="515173132" sldId="429"/>
        </pc:sldMkLst>
      </pc:sldChg>
      <pc:sldChg chg="add del">
        <pc:chgData name="Julia Ault" userId="448e6d29-d07f-428e-8f66-47be6c4f352b" providerId="ADAL" clId="{5FA35B69-8D81-49B8-B473-35164C2498A4}" dt="2020-12-01T15:03:08.271" v="13" actId="47"/>
        <pc:sldMkLst>
          <pc:docMk/>
          <pc:sldMk cId="2503528236" sldId="430"/>
        </pc:sldMkLst>
      </pc:sldChg>
      <pc:sldChg chg="add">
        <pc:chgData name="Julia Ault" userId="448e6d29-d07f-428e-8f66-47be6c4f352b" providerId="ADAL" clId="{5FA35B69-8D81-49B8-B473-35164C2498A4}" dt="2020-12-01T15:02:55.418" v="10" actId="22"/>
        <pc:sldMkLst>
          <pc:docMk/>
          <pc:sldMk cId="4119526369" sldId="431"/>
        </pc:sldMkLst>
      </pc:sldChg>
      <pc:sldChg chg="add">
        <pc:chgData name="Julia Ault" userId="448e6d29-d07f-428e-8f66-47be6c4f352b" providerId="ADAL" clId="{5FA35B69-8D81-49B8-B473-35164C2498A4}" dt="2020-12-01T15:02:55.418" v="10" actId="22"/>
        <pc:sldMkLst>
          <pc:docMk/>
          <pc:sldMk cId="2473447111" sldId="432"/>
        </pc:sldMkLst>
      </pc:sldChg>
      <pc:sldChg chg="add">
        <pc:chgData name="Julia Ault" userId="448e6d29-d07f-428e-8f66-47be6c4f352b" providerId="ADAL" clId="{5FA35B69-8D81-49B8-B473-35164C2498A4}" dt="2020-12-01T15:02:55.418" v="10" actId="22"/>
        <pc:sldMkLst>
          <pc:docMk/>
          <pc:sldMk cId="2589793205" sldId="433"/>
        </pc:sldMkLst>
      </pc:sldChg>
      <pc:sldChg chg="add del">
        <pc:chgData name="Julia Ault" userId="448e6d29-d07f-428e-8f66-47be6c4f352b" providerId="ADAL" clId="{5FA35B69-8D81-49B8-B473-35164C2498A4}" dt="2020-12-01T15:04:07.771" v="16" actId="2696"/>
        <pc:sldMkLst>
          <pc:docMk/>
          <pc:sldMk cId="1610577638" sldId="434"/>
        </pc:sldMkLst>
      </pc:sldChg>
      <pc:sldChg chg="add del">
        <pc:chgData name="Julia Ault" userId="448e6d29-d07f-428e-8f66-47be6c4f352b" providerId="ADAL" clId="{5FA35B69-8D81-49B8-B473-35164C2498A4}" dt="2020-12-01T15:03:24.629" v="15" actId="47"/>
        <pc:sldMkLst>
          <pc:docMk/>
          <pc:sldMk cId="741883396" sldId="43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BA9287BF-F806-458F-BE52-8588D7A6BB1A}" type="datetimeFigureOut">
              <a:rPr lang="en-GB"/>
              <a:pPr>
                <a:defRPr/>
              </a:pPr>
              <a:t>01/12/2020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anose="020F0502020204030204" pitchFamily="34" charset="0"/>
              </a:defRPr>
            </a:lvl1pPr>
          </a:lstStyle>
          <a:p>
            <a:fld id="{47E67E19-4B33-464F-92BF-C1EC9789906C}" type="slidenum">
              <a:rPr lang="en-GB" altLang="en-US"/>
              <a:pPr/>
              <a:t>‹#›</a:t>
            </a:fld>
            <a:endParaRPr lang="en-GB" altLang="en-US"/>
          </a:p>
        </p:txBody>
      </p:sp>
    </p:spTree>
    <p:extLst>
      <p:ext uri="{BB962C8B-B14F-4D97-AF65-F5344CB8AC3E}">
        <p14:creationId xmlns:p14="http://schemas.microsoft.com/office/powerpoint/2010/main" val="196904559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47E67E19-4B33-464F-92BF-C1EC9789906C}" type="slidenum">
              <a:rPr kumimoji="0" lang="en-GB"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7382087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7E67E19-4B33-464F-92BF-C1EC9789906C}" type="slidenum">
              <a:rPr lang="en-GB" altLang="en-US" smtClean="0"/>
              <a:pPr/>
              <a:t>12</a:t>
            </a:fld>
            <a:endParaRPr lang="en-GB" altLang="en-US"/>
          </a:p>
        </p:txBody>
      </p:sp>
    </p:spTree>
    <p:extLst>
      <p:ext uri="{BB962C8B-B14F-4D97-AF65-F5344CB8AC3E}">
        <p14:creationId xmlns:p14="http://schemas.microsoft.com/office/powerpoint/2010/main" val="40775470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Start page for students to begin creating their own Linkedin profile with support from tutors and each other.</a:t>
            </a:r>
          </a:p>
        </p:txBody>
      </p:sp>
      <p:sp>
        <p:nvSpPr>
          <p:cNvPr id="4" name="Slide Number Placeholder 3"/>
          <p:cNvSpPr>
            <a:spLocks noGrp="1"/>
          </p:cNvSpPr>
          <p:nvPr>
            <p:ph type="sldNum" sz="quarter" idx="10"/>
          </p:nvPr>
        </p:nvSpPr>
        <p:spPr/>
        <p:txBody>
          <a:bodyPr/>
          <a:lstStyle/>
          <a:p>
            <a:fld id="{47E67E19-4B33-464F-92BF-C1EC9789906C}" type="slidenum">
              <a:rPr lang="en-GB" altLang="en-US" smtClean="0"/>
              <a:pPr/>
              <a:t>14</a:t>
            </a:fld>
            <a:endParaRPr lang="en-GB" altLang="en-US"/>
          </a:p>
        </p:txBody>
      </p:sp>
    </p:spTree>
    <p:extLst>
      <p:ext uri="{BB962C8B-B14F-4D97-AF65-F5344CB8AC3E}">
        <p14:creationId xmlns:p14="http://schemas.microsoft.com/office/powerpoint/2010/main" val="260848069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288" y="6524625"/>
            <a:ext cx="971550" cy="219075"/>
          </a:xfrm>
        </p:spPr>
        <p:txBody>
          <a:bodyPr/>
          <a:lstStyle>
            <a:lvl1pPr fontAlgn="base">
              <a:spcBef>
                <a:spcPct val="0"/>
              </a:spcBef>
              <a:spcAft>
                <a:spcPct val="0"/>
              </a:spcAft>
              <a:defRPr>
                <a:latin typeface="Corbel" pitchFamily="34" charset="0"/>
                <a:cs typeface="Arial" pitchFamily="34" charset="0"/>
              </a:defRPr>
            </a:lvl1pPr>
          </a:lstStyle>
          <a:p>
            <a:pPr>
              <a:defRPr/>
            </a:pPr>
            <a:fld id="{C7613670-9DCC-4F3B-A813-2D57E3F669D3}" type="datetime1">
              <a:rPr lang="en-GB" smtClean="0"/>
              <a:t>01/12/2020</a:t>
            </a:fld>
            <a:endParaRPr lang="en-GB"/>
          </a:p>
        </p:txBody>
      </p:sp>
      <p:sp>
        <p:nvSpPr>
          <p:cNvPr id="5" name="Footer Placeholder 4"/>
          <p:cNvSpPr>
            <a:spLocks noGrp="1"/>
          </p:cNvSpPr>
          <p:nvPr>
            <p:ph type="ftr" sz="quarter" idx="11"/>
          </p:nvPr>
        </p:nvSpPr>
        <p:spPr>
          <a:xfrm>
            <a:off x="4140200" y="6381750"/>
            <a:ext cx="2895600" cy="365125"/>
          </a:xfrm>
          <a:prstGeom prst="rect">
            <a:avLst/>
          </a:prstGeom>
        </p:spPr>
        <p:txBody>
          <a:bodyPr/>
          <a:lstStyle>
            <a:lvl1pPr fontAlgn="auto">
              <a:spcBef>
                <a:spcPts val="0"/>
              </a:spcBef>
              <a:spcAft>
                <a:spcPts val="0"/>
              </a:spcAft>
              <a:defRPr>
                <a:solidFill>
                  <a:prstClr val="black"/>
                </a:solidFill>
                <a:latin typeface="Myriad Pro"/>
                <a:cs typeface="+mn-cs"/>
              </a:defRPr>
            </a:lvl1pPr>
          </a:lstStyle>
          <a:p>
            <a:pPr>
              <a:defRPr/>
            </a:pPr>
            <a:endParaRPr lang="en-GB"/>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Corbel" pitchFamily="34" charset="0"/>
                <a:cs typeface="Arial" pitchFamily="34" charset="0"/>
              </a:defRPr>
            </a:lvl1pPr>
          </a:lstStyle>
          <a:p>
            <a:pPr>
              <a:defRPr/>
            </a:pPr>
            <a:fld id="{4A349403-D926-47B3-8FBF-B85C5FC82577}" type="slidenum">
              <a:rPr lang="en-GB"/>
              <a:pPr>
                <a:defRPr/>
              </a:pPr>
              <a:t>‹#›</a:t>
            </a:fld>
            <a:endParaRPr lang="en-GB"/>
          </a:p>
        </p:txBody>
      </p:sp>
    </p:spTree>
    <p:extLst>
      <p:ext uri="{BB962C8B-B14F-4D97-AF65-F5344CB8AC3E}">
        <p14:creationId xmlns:p14="http://schemas.microsoft.com/office/powerpoint/2010/main" val="13023110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3280217D-976E-4701-B677-C6175AAE263B}" type="datetime1">
              <a:rPr lang="en-GB" smtClean="0"/>
              <a:t>01/12/2020</a:t>
            </a:fld>
            <a:endParaRPr lang="en-GB"/>
          </a:p>
        </p:txBody>
      </p:sp>
      <p:sp>
        <p:nvSpPr>
          <p:cNvPr id="5" name="Footer Placeholder 4"/>
          <p:cNvSpPr>
            <a:spLocks noGrp="1"/>
          </p:cNvSpPr>
          <p:nvPr>
            <p:ph type="ftr" sz="quarter" idx="11"/>
          </p:nvPr>
        </p:nvSpPr>
        <p:spPr>
          <a:xfrm>
            <a:off x="3132138" y="6461125"/>
            <a:ext cx="2895600" cy="365125"/>
          </a:xfrm>
          <a:prstGeom prst="rect">
            <a:avLst/>
          </a:prstGeom>
        </p:spPr>
        <p:txBody>
          <a:bodyPr/>
          <a:lstStyle>
            <a:lvl1pPr fontAlgn="auto">
              <a:spcBef>
                <a:spcPts val="0"/>
              </a:spcBef>
              <a:spcAft>
                <a:spcPts val="0"/>
              </a:spcAft>
              <a:defRPr dirty="0">
                <a:solidFill>
                  <a:prstClr val="black"/>
                </a:solidFill>
                <a:latin typeface="Myriad Pro"/>
                <a:cs typeface="+mn-cs"/>
              </a:defRPr>
            </a:lvl1pPr>
          </a:lstStyle>
          <a:p>
            <a:pPr>
              <a:defRPr/>
            </a:pPr>
            <a:endParaRPr lang="en-GB"/>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Corbel" pitchFamily="34" charset="0"/>
                <a:cs typeface="Arial" pitchFamily="34" charset="0"/>
              </a:defRPr>
            </a:lvl1pPr>
          </a:lstStyle>
          <a:p>
            <a:pPr>
              <a:defRPr/>
            </a:pPr>
            <a:fld id="{198FFD23-A562-4633-A2B6-B3E5DF7E1AF8}" type="slidenum">
              <a:rPr lang="en-GB"/>
              <a:pPr>
                <a:defRPr/>
              </a:pPr>
              <a:t>‹#›</a:t>
            </a:fld>
            <a:endParaRPr lang="en-GB"/>
          </a:p>
        </p:txBody>
      </p:sp>
    </p:spTree>
    <p:extLst>
      <p:ext uri="{BB962C8B-B14F-4D97-AF65-F5344CB8AC3E}">
        <p14:creationId xmlns:p14="http://schemas.microsoft.com/office/powerpoint/2010/main" val="10456837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1C1C87BB-82AB-48EA-82AC-8E1C827E2A7F}" type="datetime1">
              <a:rPr lang="en-GB" smtClean="0"/>
              <a:t>01/12/2020</a:t>
            </a:fld>
            <a:endParaRPr lang="en-GB"/>
          </a:p>
        </p:txBody>
      </p:sp>
      <p:sp>
        <p:nvSpPr>
          <p:cNvPr id="5" name="Slide Number Placeholder 5"/>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8572781E-558C-4ED7-AD63-D27D44B3968F}" type="slidenum">
              <a:rPr lang="en-GB"/>
              <a:pPr>
                <a:defRPr/>
              </a:pPr>
              <a:t>‹#›</a:t>
            </a:fld>
            <a:endParaRPr lang="en-GB"/>
          </a:p>
        </p:txBody>
      </p:sp>
    </p:spTree>
    <p:extLst>
      <p:ext uri="{BB962C8B-B14F-4D97-AF65-F5344CB8AC3E}">
        <p14:creationId xmlns:p14="http://schemas.microsoft.com/office/powerpoint/2010/main" val="10293272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840280D5-0835-452F-BCC2-487F54756822}" type="datetime1">
              <a:rPr lang="en-GB" smtClean="0"/>
              <a:t>01/12/2020</a:t>
            </a:fld>
            <a:endParaRPr lang="en-GB"/>
          </a:p>
        </p:txBody>
      </p:sp>
      <p:sp>
        <p:nvSpPr>
          <p:cNvPr id="6" name="Slide Number Placeholder 6"/>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2096B041-6E99-4359-A389-74577D161FA5}" type="slidenum">
              <a:rPr lang="en-GB"/>
              <a:pPr>
                <a:defRPr/>
              </a:pPr>
              <a:t>‹#›</a:t>
            </a:fld>
            <a:endParaRPr lang="en-GB"/>
          </a:p>
        </p:txBody>
      </p:sp>
    </p:spTree>
    <p:extLst>
      <p:ext uri="{BB962C8B-B14F-4D97-AF65-F5344CB8AC3E}">
        <p14:creationId xmlns:p14="http://schemas.microsoft.com/office/powerpoint/2010/main" val="3468554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3156C5D7-7866-404F-82ED-F8BA470F1151}" type="datetime1">
              <a:rPr lang="en-GB" smtClean="0"/>
              <a:t>01/12/2020</a:t>
            </a:fld>
            <a:endParaRPr lang="en-GB"/>
          </a:p>
        </p:txBody>
      </p:sp>
      <p:sp>
        <p:nvSpPr>
          <p:cNvPr id="8" name="Slide Number Placeholder 8"/>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0855403F-8250-4DD1-A4C2-92980B391513}" type="slidenum">
              <a:rPr lang="en-GB"/>
              <a:pPr>
                <a:defRPr/>
              </a:pPr>
              <a:t>‹#›</a:t>
            </a:fld>
            <a:endParaRPr lang="en-GB"/>
          </a:p>
        </p:txBody>
      </p:sp>
    </p:spTree>
    <p:extLst>
      <p:ext uri="{BB962C8B-B14F-4D97-AF65-F5344CB8AC3E}">
        <p14:creationId xmlns:p14="http://schemas.microsoft.com/office/powerpoint/2010/main" val="4880507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B990BEFA-853F-4ADB-8261-B9DF19173941}" type="datetime1">
              <a:rPr lang="en-GB" smtClean="0"/>
              <a:t>01/12/2020</a:t>
            </a:fld>
            <a:endParaRPr lang="en-GB"/>
          </a:p>
        </p:txBody>
      </p:sp>
      <p:sp>
        <p:nvSpPr>
          <p:cNvPr id="4" name="Slide Number Placeholder 4"/>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9C29155E-2029-4282-9517-655B4E450D4F}" type="slidenum">
              <a:rPr lang="en-GB"/>
              <a:pPr>
                <a:defRPr/>
              </a:pPr>
              <a:t>‹#›</a:t>
            </a:fld>
            <a:endParaRPr lang="en-GB"/>
          </a:p>
        </p:txBody>
      </p:sp>
    </p:spTree>
    <p:extLst>
      <p:ext uri="{BB962C8B-B14F-4D97-AF65-F5344CB8AC3E}">
        <p14:creationId xmlns:p14="http://schemas.microsoft.com/office/powerpoint/2010/main" val="6949777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5589CA98-A964-4AD3-A673-FCBF05CA4D26}" type="datetime1">
              <a:rPr lang="en-GB" smtClean="0"/>
              <a:t>01/12/2020</a:t>
            </a:fld>
            <a:endParaRPr lang="en-GB"/>
          </a:p>
        </p:txBody>
      </p:sp>
      <p:sp>
        <p:nvSpPr>
          <p:cNvPr id="3" name="Slide Number Placeholder 3"/>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12AAD7C2-7D3F-4900-B54C-1413AE9CCEEC}" type="slidenum">
              <a:rPr lang="en-GB"/>
              <a:pPr>
                <a:defRPr/>
              </a:pPr>
              <a:t>‹#›</a:t>
            </a:fld>
            <a:endParaRPr lang="en-GB"/>
          </a:p>
        </p:txBody>
      </p:sp>
    </p:spTree>
    <p:extLst>
      <p:ext uri="{BB962C8B-B14F-4D97-AF65-F5344CB8AC3E}">
        <p14:creationId xmlns:p14="http://schemas.microsoft.com/office/powerpoint/2010/main" val="8492019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023CD21B-0839-4E99-8AA7-C391B9A66DF3}" type="datetime1">
              <a:rPr lang="en-GB" smtClean="0"/>
              <a:t>01/12/2020</a:t>
            </a:fld>
            <a:endParaRPr lang="en-GB"/>
          </a:p>
        </p:txBody>
      </p:sp>
      <p:sp>
        <p:nvSpPr>
          <p:cNvPr id="6" name="Slide Number Placeholder 6"/>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F69BCF62-406D-4B72-989E-DA8A3B72D4A9}" type="slidenum">
              <a:rPr lang="en-GB"/>
              <a:pPr>
                <a:defRPr/>
              </a:pPr>
              <a:t>‹#›</a:t>
            </a:fld>
            <a:endParaRPr lang="en-GB"/>
          </a:p>
        </p:txBody>
      </p:sp>
    </p:spTree>
    <p:extLst>
      <p:ext uri="{BB962C8B-B14F-4D97-AF65-F5344CB8AC3E}">
        <p14:creationId xmlns:p14="http://schemas.microsoft.com/office/powerpoint/2010/main" val="15075393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067F16A8-215C-42C8-89FA-D2C0F30BF846}" type="datetime1">
              <a:rPr lang="en-GB" smtClean="0"/>
              <a:t>01/12/2020</a:t>
            </a:fld>
            <a:endParaRPr lang="en-GB"/>
          </a:p>
        </p:txBody>
      </p:sp>
      <p:sp>
        <p:nvSpPr>
          <p:cNvPr id="6" name="Slide Number Placeholder 6"/>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E53A42F0-A750-422B-9716-DDB2FB0FC317}" type="slidenum">
              <a:rPr lang="en-GB"/>
              <a:pPr>
                <a:defRPr/>
              </a:pPr>
              <a:t>‹#›</a:t>
            </a:fld>
            <a:endParaRPr lang="en-GB"/>
          </a:p>
        </p:txBody>
      </p:sp>
    </p:spTree>
    <p:extLst>
      <p:ext uri="{BB962C8B-B14F-4D97-AF65-F5344CB8AC3E}">
        <p14:creationId xmlns:p14="http://schemas.microsoft.com/office/powerpoint/2010/main" val="24087417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9344E236-80B5-4DAD-B96A-79D6D50208A4}" type="datetime1">
              <a:rPr lang="en-GB" smtClean="0"/>
              <a:t>01/12/2020</a:t>
            </a:fld>
            <a:endParaRPr lang="en-GB"/>
          </a:p>
        </p:txBody>
      </p:sp>
      <p:sp>
        <p:nvSpPr>
          <p:cNvPr id="5" name="Slide Number Placeholder 5"/>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F2E60346-F0C0-4E9D-A339-9EEE2FD82416}" type="slidenum">
              <a:rPr lang="en-GB"/>
              <a:pPr>
                <a:defRPr/>
              </a:pPr>
              <a:t>‹#›</a:t>
            </a:fld>
            <a:endParaRPr lang="en-GB"/>
          </a:p>
        </p:txBody>
      </p:sp>
    </p:spTree>
    <p:extLst>
      <p:ext uri="{BB962C8B-B14F-4D97-AF65-F5344CB8AC3E}">
        <p14:creationId xmlns:p14="http://schemas.microsoft.com/office/powerpoint/2010/main" val="20712060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C0E0DA29-1DC4-4385-8A99-4F45290ACCCC}" type="datetime1">
              <a:rPr lang="en-GB" smtClean="0"/>
              <a:t>01/12/2020</a:t>
            </a:fld>
            <a:endParaRPr lang="en-GB"/>
          </a:p>
        </p:txBody>
      </p:sp>
      <p:sp>
        <p:nvSpPr>
          <p:cNvPr id="5" name="Slide Number Placeholder 5"/>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F44FA86D-9419-442E-956B-46EF807636B4}" type="slidenum">
              <a:rPr lang="en-GB"/>
              <a:pPr>
                <a:defRPr/>
              </a:pPr>
              <a:t>‹#›</a:t>
            </a:fld>
            <a:endParaRPr lang="en-GB"/>
          </a:p>
        </p:txBody>
      </p:sp>
    </p:spTree>
    <p:extLst>
      <p:ext uri="{BB962C8B-B14F-4D97-AF65-F5344CB8AC3E}">
        <p14:creationId xmlns:p14="http://schemas.microsoft.com/office/powerpoint/2010/main" val="41535909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74675" y="304800"/>
            <a:ext cx="8001000" cy="1216025"/>
          </a:xfrm>
        </p:spPr>
        <p:txBody>
          <a:bodyPr/>
          <a:lstStyle/>
          <a:p>
            <a:r>
              <a:rPr lang="en-US"/>
              <a:t>Click to edit Master title style</a:t>
            </a:r>
            <a:endParaRPr lang="en-GB"/>
          </a:p>
        </p:txBody>
      </p:sp>
      <p:sp>
        <p:nvSpPr>
          <p:cNvPr id="3" name="Text Placeholder 2"/>
          <p:cNvSpPr>
            <a:spLocks noGrp="1"/>
          </p:cNvSpPr>
          <p:nvPr>
            <p:ph type="body" sz="half" idx="1"/>
          </p:nvPr>
        </p:nvSpPr>
        <p:spPr>
          <a:xfrm>
            <a:off x="566738" y="1752600"/>
            <a:ext cx="39243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3438" y="1752600"/>
            <a:ext cx="39243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p:txBody>
          <a:bodyPr/>
          <a:lstStyle>
            <a:lvl1pPr>
              <a:defRPr/>
            </a:lvl1pPr>
          </a:lstStyle>
          <a:p>
            <a:pPr>
              <a:defRPr/>
            </a:pPr>
            <a:endParaRPr lang="en-US"/>
          </a:p>
        </p:txBody>
      </p:sp>
      <p:sp>
        <p:nvSpPr>
          <p:cNvPr id="6" name="Rectangle 5"/>
          <p:cNvSpPr>
            <a:spLocks noGrp="1" noChangeArrowheads="1"/>
          </p:cNvSpPr>
          <p:nvPr>
            <p:ph type="ftr" sz="quarter" idx="11"/>
          </p:nvPr>
        </p:nvSpPr>
        <p:spPr/>
        <p:txBody>
          <a:bodyPr/>
          <a:lstStyle>
            <a:lvl1pPr>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pPr>
              <a:defRPr/>
            </a:pPr>
            <a:fld id="{BAECF607-62E2-47C5-9BEB-6A1B679AFB12}" type="slidenum">
              <a:rPr lang="en-US"/>
              <a:pPr>
                <a:defRPr/>
              </a:pPr>
              <a:t>‹#›</a:t>
            </a:fld>
            <a:endParaRPr lang="en-US"/>
          </a:p>
        </p:txBody>
      </p:sp>
    </p:spTree>
    <p:extLst>
      <p:ext uri="{BB962C8B-B14F-4D97-AF65-F5344CB8AC3E}">
        <p14:creationId xmlns:p14="http://schemas.microsoft.com/office/powerpoint/2010/main" val="783978540"/>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fontAlgn="auto">
              <a:spcBef>
                <a:spcPts val="0"/>
              </a:spcBef>
              <a:spcAft>
                <a:spcPts val="0"/>
              </a:spcAft>
              <a:defRPr sz="1050" smtClean="0">
                <a:solidFill>
                  <a:prstClr val="black">
                    <a:tint val="75000"/>
                  </a:prstClr>
                </a:solidFill>
                <a:latin typeface="Myriad Pro"/>
                <a:cs typeface="+mn-cs"/>
              </a:defRPr>
            </a:lvl1pPr>
          </a:lstStyle>
          <a:p>
            <a:pPr>
              <a:defRPr/>
            </a:pPr>
            <a:fld id="{C7E503A4-7D7E-474D-9C56-2AE210F4CB8E}" type="datetime1">
              <a:rPr lang="en-GB" smtClean="0"/>
              <a:t>01/12/2020</a:t>
            </a:fld>
            <a:endParaRPr lang="en-GB"/>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lIns="91440" tIns="45720" rIns="91440" bIns="45720" rtlCol="0" anchor="ctr"/>
          <a:lstStyle>
            <a:lvl1pPr algn="r" fontAlgn="auto">
              <a:spcBef>
                <a:spcPts val="0"/>
              </a:spcBef>
              <a:spcAft>
                <a:spcPts val="0"/>
              </a:spcAft>
              <a:defRPr sz="1200" smtClean="0">
                <a:solidFill>
                  <a:prstClr val="black">
                    <a:tint val="75000"/>
                  </a:prstClr>
                </a:solidFill>
                <a:latin typeface="Myriad Pro"/>
                <a:cs typeface="+mn-cs"/>
              </a:defRPr>
            </a:lvl1pPr>
          </a:lstStyle>
          <a:p>
            <a:pPr>
              <a:defRPr/>
            </a:pPr>
            <a:fld id="{F8A608B1-9B14-4951-810E-F7DFA5DD70CF}" type="slidenum">
              <a:rPr lang="en-GB"/>
              <a:pPr>
                <a:defRPr/>
              </a:pPr>
              <a:t>‹#›</a:t>
            </a:fld>
            <a:endParaRPr lang="en-GB"/>
          </a:p>
        </p:txBody>
      </p:sp>
    </p:spTree>
    <p:extLst>
      <p:ext uri="{BB962C8B-B14F-4D97-AF65-F5344CB8AC3E}">
        <p14:creationId xmlns:p14="http://schemas.microsoft.com/office/powerpoint/2010/main" val="2601089626"/>
      </p:ext>
    </p:extLst>
  </p:cSld>
  <p:clrMap bg1="lt1" tx1="dk1" bg2="lt2" tx2="dk2" accent1="accent1" accent2="accent2" accent3="accent3" accent4="accent4" accent5="accent5" accent6="accent6" hlink="hlink" folHlink="folHlink"/>
  <p:sldLayoutIdLst>
    <p:sldLayoutId id="2147484231" r:id="rId1"/>
    <p:sldLayoutId id="2147484232" r:id="rId2"/>
    <p:sldLayoutId id="2147484233" r:id="rId3"/>
    <p:sldLayoutId id="2147484234" r:id="rId4"/>
    <p:sldLayoutId id="2147484235" r:id="rId5"/>
    <p:sldLayoutId id="2147484236" r:id="rId6"/>
    <p:sldLayoutId id="2147484237" r:id="rId7"/>
    <p:sldLayoutId id="2147484238" r:id="rId8"/>
    <p:sldLayoutId id="2147484239" r:id="rId9"/>
    <p:sldLayoutId id="2147484240" r:id="rId10"/>
    <p:sldLayoutId id="2147484241" r:id="rId11"/>
    <p:sldLayoutId id="2147484242" r:id="rId12"/>
  </p:sldLayoutIdLst>
  <p:hf hdr="0" ftr="0" dt="0"/>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Myriad Pro"/>
        </a:defRPr>
      </a:lvl2pPr>
      <a:lvl3pPr algn="ctr" rtl="0" fontAlgn="base">
        <a:spcBef>
          <a:spcPct val="0"/>
        </a:spcBef>
        <a:spcAft>
          <a:spcPct val="0"/>
        </a:spcAft>
        <a:defRPr sz="4400">
          <a:solidFill>
            <a:schemeClr val="tx1"/>
          </a:solidFill>
          <a:latin typeface="Myriad Pro"/>
        </a:defRPr>
      </a:lvl3pPr>
      <a:lvl4pPr algn="ctr" rtl="0" fontAlgn="base">
        <a:spcBef>
          <a:spcPct val="0"/>
        </a:spcBef>
        <a:spcAft>
          <a:spcPct val="0"/>
        </a:spcAft>
        <a:defRPr sz="4400">
          <a:solidFill>
            <a:schemeClr val="tx1"/>
          </a:solidFill>
          <a:latin typeface="Myriad Pro"/>
        </a:defRPr>
      </a:lvl4pPr>
      <a:lvl5pPr algn="ctr" rtl="0" fontAlgn="base">
        <a:spcBef>
          <a:spcPct val="0"/>
        </a:spcBef>
        <a:spcAft>
          <a:spcPct val="0"/>
        </a:spcAft>
        <a:defRPr sz="4400">
          <a:solidFill>
            <a:schemeClr val="tx1"/>
          </a:solidFill>
          <a:latin typeface="Myriad Pro"/>
        </a:defRPr>
      </a:lvl5pPr>
      <a:lvl6pPr marL="457200" algn="ctr" rtl="0" fontAlgn="base">
        <a:spcBef>
          <a:spcPct val="0"/>
        </a:spcBef>
        <a:spcAft>
          <a:spcPct val="0"/>
        </a:spcAft>
        <a:defRPr sz="4400">
          <a:solidFill>
            <a:schemeClr val="tx1"/>
          </a:solidFill>
          <a:latin typeface="Myriad Pro"/>
        </a:defRPr>
      </a:lvl6pPr>
      <a:lvl7pPr marL="914400" algn="ctr" rtl="0" fontAlgn="base">
        <a:spcBef>
          <a:spcPct val="0"/>
        </a:spcBef>
        <a:spcAft>
          <a:spcPct val="0"/>
        </a:spcAft>
        <a:defRPr sz="4400">
          <a:solidFill>
            <a:schemeClr val="tx1"/>
          </a:solidFill>
          <a:latin typeface="Myriad Pro"/>
        </a:defRPr>
      </a:lvl7pPr>
      <a:lvl8pPr marL="1371600" algn="ctr" rtl="0" fontAlgn="base">
        <a:spcBef>
          <a:spcPct val="0"/>
        </a:spcBef>
        <a:spcAft>
          <a:spcPct val="0"/>
        </a:spcAft>
        <a:defRPr sz="4400">
          <a:solidFill>
            <a:schemeClr val="tx1"/>
          </a:solidFill>
          <a:latin typeface="Myriad Pro"/>
        </a:defRPr>
      </a:lvl8pPr>
      <a:lvl9pPr marL="1828800" algn="ctr" rtl="0" fontAlgn="base">
        <a:spcBef>
          <a:spcPct val="0"/>
        </a:spcBef>
        <a:spcAft>
          <a:spcPct val="0"/>
        </a:spcAft>
        <a:defRPr sz="4400">
          <a:solidFill>
            <a:schemeClr val="tx1"/>
          </a:solidFill>
          <a:latin typeface="Myriad Pro"/>
        </a:defRPr>
      </a:lvl9pPr>
    </p:titleStyle>
    <p:bodyStyle>
      <a:lvl1pPr marL="342900" indent="-342900" algn="l" rtl="0" fontAlgn="base">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lifewire.com/what-is-linkedin-3486382"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lifewire.com/what-is-linkedin-3486382"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lifewire.com/what-is-linkedin-3486382"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thebalance.com/tips-to-make-a-better-linkedin-profile-2062332"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1drv.ms/u/s!Ai3OT761HW6xhtp0hDMUbjLk6hO81A?e=fMcWlL"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linkedin.com/in/andrew-maund-7670b18/"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linkedin.com/in/michaela-schriek-2923315/"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linkedin.com/in/paultinkler1/"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linkedin.com/in/brian-taylor-88102aa/"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linkedin.com/"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ctrTitle"/>
          </p:nvPr>
        </p:nvSpPr>
        <p:spPr>
          <a:xfrm>
            <a:off x="589722" y="3429000"/>
            <a:ext cx="8291945" cy="2117032"/>
          </a:xfrm>
        </p:spPr>
        <p:txBody>
          <a:bodyPr/>
          <a:lstStyle/>
          <a:p>
            <a:br>
              <a:rPr lang="en-GB" altLang="en-US" b="1" dirty="0">
                <a:effectLst>
                  <a:outerShdw blurRad="38100" dist="38100" dir="2700000" algn="tl">
                    <a:srgbClr val="000000">
                      <a:alpha val="43137"/>
                    </a:srgbClr>
                  </a:outerShdw>
                </a:effectLst>
                <a:latin typeface="Arial Rounded MT Bold" charset="0"/>
                <a:ea typeface="Arial Rounded MT Bold" charset="0"/>
                <a:cs typeface="Arial Rounded MT Bold" charset="0"/>
              </a:rPr>
            </a:br>
            <a:r>
              <a:rPr lang="en-GB" altLang="en-US" dirty="0">
                <a:solidFill>
                  <a:schemeClr val="bg1">
                    <a:lumMod val="75000"/>
                  </a:schemeClr>
                </a:solidFill>
                <a:latin typeface="Arial Rounded MT Bold" charset="0"/>
                <a:ea typeface="Arial Rounded MT Bold" charset="0"/>
                <a:cs typeface="Arial Rounded MT Bold" charset="0"/>
              </a:rPr>
              <a:t>Digital Skills &amp; </a:t>
            </a:r>
            <a:br>
              <a:rPr lang="en-GB" altLang="en-US" dirty="0">
                <a:solidFill>
                  <a:schemeClr val="bg1">
                    <a:lumMod val="75000"/>
                  </a:schemeClr>
                </a:solidFill>
                <a:latin typeface="Arial Rounded MT Bold" charset="0"/>
                <a:ea typeface="Arial Rounded MT Bold" charset="0"/>
                <a:cs typeface="Arial Rounded MT Bold" charset="0"/>
              </a:rPr>
            </a:br>
            <a:r>
              <a:rPr lang="en-GB" altLang="en-US" dirty="0">
                <a:solidFill>
                  <a:schemeClr val="bg1">
                    <a:lumMod val="75000"/>
                  </a:schemeClr>
                </a:solidFill>
                <a:latin typeface="Arial Rounded MT Bold" charset="0"/>
                <a:ea typeface="Arial Rounded MT Bold" charset="0"/>
                <a:cs typeface="Arial Rounded MT Bold" charset="0"/>
              </a:rPr>
              <a:t>Personal Branding</a:t>
            </a:r>
            <a:br>
              <a:rPr lang="en-GB" altLang="en-US" dirty="0">
                <a:solidFill>
                  <a:schemeClr val="bg1">
                    <a:lumMod val="75000"/>
                  </a:schemeClr>
                </a:solidFill>
                <a:latin typeface="Arial Rounded MT Bold" charset="0"/>
                <a:ea typeface="Arial Rounded MT Bold" charset="0"/>
                <a:cs typeface="Arial Rounded MT Bold" charset="0"/>
              </a:rPr>
            </a:br>
            <a:br>
              <a:rPr lang="en-GB" altLang="en-US" sz="3600" dirty="0">
                <a:latin typeface="Arial Rounded MT Bold" charset="0"/>
                <a:ea typeface="Arial Rounded MT Bold" charset="0"/>
                <a:cs typeface="Arial Rounded MT Bold" charset="0"/>
              </a:rPr>
            </a:br>
            <a:r>
              <a:rPr lang="en-GB" altLang="en-US" sz="5400" dirty="0">
                <a:solidFill>
                  <a:schemeClr val="bg1"/>
                </a:solidFill>
                <a:effectLst>
                  <a:outerShdw blurRad="38100" dist="38100" dir="2700000" algn="tl">
                    <a:srgbClr val="000000">
                      <a:alpha val="43137"/>
                    </a:srgbClr>
                  </a:outerShdw>
                </a:effectLst>
                <a:latin typeface="Arial Rounded MT Bold" charset="0"/>
                <a:ea typeface="Arial Rounded MT Bold" charset="0"/>
                <a:cs typeface="Arial Rounded MT Bold" charset="0"/>
              </a:rPr>
              <a:t>Social Media: </a:t>
            </a:r>
            <a:br>
              <a:rPr lang="en-GB" altLang="en-US" sz="5400" dirty="0">
                <a:solidFill>
                  <a:schemeClr val="bg1"/>
                </a:solidFill>
                <a:effectLst>
                  <a:outerShdw blurRad="38100" dist="38100" dir="2700000" algn="tl">
                    <a:srgbClr val="000000">
                      <a:alpha val="43137"/>
                    </a:srgbClr>
                  </a:outerShdw>
                </a:effectLst>
                <a:latin typeface="Arial Rounded MT Bold" charset="0"/>
                <a:ea typeface="Arial Rounded MT Bold" charset="0"/>
                <a:cs typeface="Arial Rounded MT Bold" charset="0"/>
              </a:rPr>
            </a:br>
            <a:r>
              <a:rPr lang="en-GB" altLang="en-US" sz="5400" dirty="0">
                <a:solidFill>
                  <a:schemeClr val="bg1"/>
                </a:solidFill>
                <a:effectLst>
                  <a:outerShdw blurRad="38100" dist="38100" dir="2700000" algn="tl">
                    <a:srgbClr val="000000">
                      <a:alpha val="43137"/>
                    </a:srgbClr>
                  </a:outerShdw>
                </a:effectLst>
                <a:latin typeface="Arial Rounded MT Bold" charset="0"/>
                <a:ea typeface="Arial Rounded MT Bold" charset="0"/>
                <a:cs typeface="Arial Rounded MT Bold" charset="0"/>
              </a:rPr>
              <a:t>LinkedIn</a:t>
            </a:r>
            <a:br>
              <a:rPr lang="en-GB" altLang="en-US" sz="5400" dirty="0">
                <a:solidFill>
                  <a:schemeClr val="bg1"/>
                </a:solidFill>
                <a:effectLst>
                  <a:outerShdw blurRad="38100" dist="38100" dir="2700000" algn="tl">
                    <a:srgbClr val="000000">
                      <a:alpha val="43137"/>
                    </a:srgbClr>
                  </a:outerShdw>
                </a:effectLst>
                <a:latin typeface="Arial Rounded MT Bold" charset="0"/>
                <a:ea typeface="Arial Rounded MT Bold" charset="0"/>
                <a:cs typeface="Arial Rounded MT Bold" charset="0"/>
              </a:rPr>
            </a:br>
            <a:br>
              <a:rPr lang="en-GB" altLang="en-US" sz="3600" dirty="0">
                <a:latin typeface="Arial Rounded MT Bold" charset="0"/>
                <a:ea typeface="Arial Rounded MT Bold" charset="0"/>
                <a:cs typeface="Arial Rounded MT Bold" charset="0"/>
              </a:rPr>
            </a:br>
            <a:br>
              <a:rPr lang="en-US" dirty="0">
                <a:latin typeface="+mj-ea"/>
                <a:cs typeface="+mj-ea"/>
              </a:rPr>
            </a:br>
            <a:br>
              <a:rPr lang="en-GB" altLang="en-US" sz="1400" dirty="0">
                <a:solidFill>
                  <a:schemeClr val="bg1"/>
                </a:solidFill>
              </a:rPr>
            </a:br>
            <a:endParaRPr lang="en-GB" altLang="en-US" sz="1400" dirty="0">
              <a:solidFill>
                <a:schemeClr val="bg1"/>
              </a:solidFill>
            </a:endParaRPr>
          </a:p>
        </p:txBody>
      </p:sp>
      <p:sp>
        <p:nvSpPr>
          <p:cNvPr id="2" name="TextBox 1">
            <a:extLst>
              <a:ext uri="{FF2B5EF4-FFF2-40B4-BE49-F238E27FC236}">
                <a16:creationId xmlns:a16="http://schemas.microsoft.com/office/drawing/2014/main" id="{0F4E039E-033A-44BF-A466-FFDFE31062ED}"/>
              </a:ext>
            </a:extLst>
          </p:cNvPr>
          <p:cNvSpPr txBox="1"/>
          <p:nvPr/>
        </p:nvSpPr>
        <p:spPr>
          <a:xfrm>
            <a:off x="589722" y="949950"/>
            <a:ext cx="8478078" cy="1323439"/>
          </a:xfrm>
          <a:prstGeom prst="rect">
            <a:avLst/>
          </a:prstGeom>
          <a:noFill/>
        </p:spPr>
        <p:txBody>
          <a:bodyPr wrap="square" rtlCol="0">
            <a:spAutoFit/>
          </a:bodyPr>
          <a:lstStyle/>
          <a:p>
            <a:pPr>
              <a:defRPr/>
            </a:pPr>
            <a:r>
              <a:rPr lang="en-US" sz="4000" dirty="0">
                <a:solidFill>
                  <a:prstClr val="black"/>
                </a:solidFill>
                <a:effectLst>
                  <a:outerShdw blurRad="38100" dist="38100" dir="2700000" algn="tl">
                    <a:srgbClr val="000000">
                      <a:alpha val="43137"/>
                    </a:srgbClr>
                  </a:outerShdw>
                </a:effectLst>
                <a:latin typeface="Arial Rounded MT Bold" panose="020F0704030504030204" pitchFamily="34" charset="0"/>
                <a:cs typeface="Arial" panose="020B0604020202020204" pitchFamily="34" charset="0"/>
              </a:rPr>
              <a:t>CertHE Skills for the Workplace</a:t>
            </a:r>
          </a:p>
          <a:p>
            <a:pPr algn="ctr">
              <a:defRPr/>
            </a:pPr>
            <a:r>
              <a:rPr lang="en-GB" altLang="en-US" sz="4000" b="1" dirty="0">
                <a:effectLst>
                  <a:outerShdw blurRad="38100" dist="38100" dir="2700000" algn="tl">
                    <a:srgbClr val="000000">
                      <a:alpha val="43137"/>
                    </a:srgbClr>
                  </a:outerShdw>
                </a:effectLst>
                <a:latin typeface="Arial Rounded MT Bold" charset="0"/>
                <a:ea typeface="Arial Rounded MT Bold" charset="0"/>
                <a:cs typeface="Arial Rounded MT Bold" charset="0"/>
              </a:rPr>
              <a:t>BMSK4007</a:t>
            </a:r>
            <a:endParaRPr lang="en-GB" sz="4000" dirty="0">
              <a:solidFill>
                <a:prstClr val="black"/>
              </a:solidFill>
              <a:effectLst>
                <a:outerShdw blurRad="38100" dist="38100" dir="2700000" algn="tl">
                  <a:srgbClr val="000000">
                    <a:alpha val="43137"/>
                  </a:srgbClr>
                </a:outerShdw>
              </a:effectLst>
              <a:latin typeface="Arial Rounded MT Bold" panose="020F0704030504030204" pitchFamily="34" charset="0"/>
              <a:cs typeface="Arial" panose="020B0604020202020204" pitchFamily="34" charset="0"/>
            </a:endParaRPr>
          </a:p>
        </p:txBody>
      </p:sp>
    </p:spTree>
    <p:extLst>
      <p:ext uri="{BB962C8B-B14F-4D97-AF65-F5344CB8AC3E}">
        <p14:creationId xmlns:p14="http://schemas.microsoft.com/office/powerpoint/2010/main" val="23585820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8432"/>
            <a:ext cx="8229600" cy="1143000"/>
          </a:xfrm>
        </p:spPr>
        <p:txBody>
          <a:bodyPr>
            <a:normAutofit/>
          </a:bodyPr>
          <a:lstStyle/>
          <a:p>
            <a:r>
              <a:rPr lang="en-US" sz="4400" dirty="0">
                <a:effectLst>
                  <a:outerShdw blurRad="38100" dist="38100" dir="2700000" algn="tl">
                    <a:srgbClr val="000000">
                      <a:alpha val="43137"/>
                    </a:srgbClr>
                  </a:outerShdw>
                </a:effectLst>
                <a:latin typeface="Arial Rounded MT Bold" charset="0"/>
                <a:ea typeface="Arial Rounded MT Bold" charset="0"/>
                <a:cs typeface="Arial Rounded MT Bold" charset="0"/>
              </a:rPr>
              <a:t>Social Media</a:t>
            </a:r>
          </a:p>
        </p:txBody>
      </p:sp>
      <p:sp>
        <p:nvSpPr>
          <p:cNvPr id="3" name="Content Placeholder 2"/>
          <p:cNvSpPr>
            <a:spLocks noGrp="1"/>
          </p:cNvSpPr>
          <p:nvPr>
            <p:ph idx="1"/>
          </p:nvPr>
        </p:nvSpPr>
        <p:spPr>
          <a:xfrm>
            <a:off x="561273" y="1392356"/>
            <a:ext cx="7886700" cy="4180671"/>
          </a:xfrm>
        </p:spPr>
        <p:txBody>
          <a:bodyPr>
            <a:normAutofit/>
          </a:bodyPr>
          <a:lstStyle/>
          <a:p>
            <a:pPr lvl="4"/>
            <a:endParaRPr lang="en-US" dirty="0"/>
          </a:p>
          <a:p>
            <a:endParaRPr lang="en-US" dirty="0"/>
          </a:p>
        </p:txBody>
      </p:sp>
      <p:sp>
        <p:nvSpPr>
          <p:cNvPr id="4" name="Slide Number Placeholder 3"/>
          <p:cNvSpPr>
            <a:spLocks noGrp="1"/>
          </p:cNvSpPr>
          <p:nvPr>
            <p:ph type="sldNum" sz="quarter" idx="12"/>
          </p:nvPr>
        </p:nvSpPr>
        <p:spPr/>
        <p:txBody>
          <a:bodyPr/>
          <a:lstStyle/>
          <a:p>
            <a:fld id="{F9107607-E324-4BFB-90F7-04D3B077806B}" type="slidenum">
              <a:rPr lang="en-GB" altLang="en-US" smtClean="0"/>
              <a:pPr/>
              <a:t>2</a:t>
            </a:fld>
            <a:endParaRPr lang="en-GB" altLang="en-US"/>
          </a:p>
        </p:txBody>
      </p:sp>
      <p:pic>
        <p:nvPicPr>
          <p:cNvPr id="6" name="Picture 5" descr="A close up of a newspaper&#10;&#10;Description generated with high confidence">
            <a:extLst>
              <a:ext uri="{FF2B5EF4-FFF2-40B4-BE49-F238E27FC236}">
                <a16:creationId xmlns:a16="http://schemas.microsoft.com/office/drawing/2014/main" id="{584753D5-92E9-48BA-99DD-5E5B1269575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46421" y="1222480"/>
            <a:ext cx="6516404" cy="4350547"/>
          </a:xfrm>
          <a:prstGeom prst="rect">
            <a:avLst/>
          </a:prstGeom>
        </p:spPr>
      </p:pic>
    </p:spTree>
    <p:extLst>
      <p:ext uri="{BB962C8B-B14F-4D97-AF65-F5344CB8AC3E}">
        <p14:creationId xmlns:p14="http://schemas.microsoft.com/office/powerpoint/2010/main" val="11648217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8432"/>
            <a:ext cx="8229600" cy="1143000"/>
          </a:xfrm>
        </p:spPr>
        <p:txBody>
          <a:bodyPr>
            <a:normAutofit/>
          </a:bodyPr>
          <a:lstStyle/>
          <a:p>
            <a:r>
              <a:rPr lang="en-US" sz="4800" dirty="0">
                <a:effectLst>
                  <a:outerShdw blurRad="38100" dist="38100" dir="2700000" algn="tl">
                    <a:srgbClr val="000000">
                      <a:alpha val="43137"/>
                    </a:srgbClr>
                  </a:outerShdw>
                </a:effectLst>
                <a:latin typeface="Arial Rounded MT Bold" charset="0"/>
                <a:ea typeface="Arial Rounded MT Bold" charset="0"/>
                <a:cs typeface="Arial Rounded MT Bold" charset="0"/>
              </a:rPr>
              <a:t>LinkedIn</a:t>
            </a:r>
          </a:p>
        </p:txBody>
      </p:sp>
      <p:sp>
        <p:nvSpPr>
          <p:cNvPr id="3" name="Content Placeholder 2"/>
          <p:cNvSpPr>
            <a:spLocks noGrp="1"/>
          </p:cNvSpPr>
          <p:nvPr>
            <p:ph idx="1"/>
          </p:nvPr>
        </p:nvSpPr>
        <p:spPr>
          <a:xfrm>
            <a:off x="561273" y="1392356"/>
            <a:ext cx="7886700" cy="4180671"/>
          </a:xfrm>
        </p:spPr>
        <p:txBody>
          <a:bodyPr>
            <a:normAutofit/>
          </a:bodyPr>
          <a:lstStyle/>
          <a:p>
            <a:pPr lvl="4"/>
            <a:endParaRPr lang="en-US" dirty="0"/>
          </a:p>
          <a:p>
            <a:endParaRPr lang="en-US" dirty="0"/>
          </a:p>
        </p:txBody>
      </p:sp>
      <p:sp>
        <p:nvSpPr>
          <p:cNvPr id="4" name="Slide Number Placeholder 3"/>
          <p:cNvSpPr>
            <a:spLocks noGrp="1"/>
          </p:cNvSpPr>
          <p:nvPr>
            <p:ph type="sldNum" sz="quarter" idx="12"/>
          </p:nvPr>
        </p:nvSpPr>
        <p:spPr/>
        <p:txBody>
          <a:bodyPr/>
          <a:lstStyle/>
          <a:p>
            <a:fld id="{F9107607-E324-4BFB-90F7-04D3B077806B}" type="slidenum">
              <a:rPr lang="en-GB" altLang="en-US" smtClean="0"/>
              <a:pPr/>
              <a:t>3</a:t>
            </a:fld>
            <a:endParaRPr lang="en-GB" altLang="en-US"/>
          </a:p>
        </p:txBody>
      </p:sp>
      <p:pic>
        <p:nvPicPr>
          <p:cNvPr id="7" name="Picture 6" descr="A picture containing screen, television, monitor, electronics&#10;&#10;Description generated with high confidence">
            <a:extLst>
              <a:ext uri="{FF2B5EF4-FFF2-40B4-BE49-F238E27FC236}">
                <a16:creationId xmlns:a16="http://schemas.microsoft.com/office/drawing/2014/main" id="{F6022D2F-860D-4466-A376-AE1D334B738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2097" y="1373704"/>
            <a:ext cx="7274560" cy="4091940"/>
          </a:xfrm>
          <a:prstGeom prst="rect">
            <a:avLst/>
          </a:prstGeom>
        </p:spPr>
      </p:pic>
      <p:sp>
        <p:nvSpPr>
          <p:cNvPr id="5" name="Rectangle: Rounded Corners 4">
            <a:extLst>
              <a:ext uri="{FF2B5EF4-FFF2-40B4-BE49-F238E27FC236}">
                <a16:creationId xmlns:a16="http://schemas.microsoft.com/office/drawing/2014/main" id="{CED7008F-4052-4A57-A07F-6279BD03FA18}"/>
              </a:ext>
            </a:extLst>
          </p:cNvPr>
          <p:cNvSpPr/>
          <p:nvPr/>
        </p:nvSpPr>
        <p:spPr>
          <a:xfrm rot="1341778">
            <a:off x="2243531" y="2202948"/>
            <a:ext cx="2168540" cy="1840028"/>
          </a:xfrm>
          <a:prstGeom prst="roundRect">
            <a:avLst/>
          </a:prstGeom>
          <a:noFill/>
          <a:ln w="98425">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Arrow: Right 5">
            <a:extLst>
              <a:ext uri="{FF2B5EF4-FFF2-40B4-BE49-F238E27FC236}">
                <a16:creationId xmlns:a16="http://schemas.microsoft.com/office/drawing/2014/main" id="{1D2FE9E9-9629-4787-8F57-032D0FF222D5}"/>
              </a:ext>
            </a:extLst>
          </p:cNvPr>
          <p:cNvSpPr/>
          <p:nvPr/>
        </p:nvSpPr>
        <p:spPr>
          <a:xfrm rot="20748127">
            <a:off x="1625258" y="2575081"/>
            <a:ext cx="946568" cy="626205"/>
          </a:xfrm>
          <a:prstGeom prst="rightArrow">
            <a:avLst/>
          </a:prstGeom>
          <a:solidFill>
            <a:schemeClr val="bg1"/>
          </a:solidFill>
          <a:ln>
            <a:solidFill>
              <a:schemeClr val="tx1"/>
            </a:solid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177123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6533" y="142647"/>
            <a:ext cx="8229600" cy="761593"/>
          </a:xfrm>
        </p:spPr>
        <p:txBody>
          <a:bodyPr>
            <a:normAutofit fontScale="90000"/>
          </a:bodyPr>
          <a:lstStyle/>
          <a:p>
            <a:r>
              <a:rPr lang="en-US" sz="4400" dirty="0">
                <a:effectLst>
                  <a:outerShdw blurRad="38100" dist="38100" dir="2700000" algn="tl">
                    <a:srgbClr val="000000">
                      <a:alpha val="43137"/>
                    </a:srgbClr>
                  </a:outerShdw>
                </a:effectLst>
                <a:latin typeface="Arial Rounded MT Bold" charset="0"/>
                <a:ea typeface="Arial Rounded MT Bold" charset="0"/>
                <a:cs typeface="Arial Rounded MT Bold" charset="0"/>
              </a:rPr>
              <a:t>LinkedIn</a:t>
            </a:r>
          </a:p>
        </p:txBody>
      </p:sp>
      <p:sp>
        <p:nvSpPr>
          <p:cNvPr id="3" name="Content Placeholder 2"/>
          <p:cNvSpPr>
            <a:spLocks noGrp="1"/>
          </p:cNvSpPr>
          <p:nvPr>
            <p:ph idx="1"/>
          </p:nvPr>
        </p:nvSpPr>
        <p:spPr>
          <a:xfrm>
            <a:off x="561273" y="1392356"/>
            <a:ext cx="7886700" cy="4180671"/>
          </a:xfrm>
        </p:spPr>
        <p:txBody>
          <a:bodyPr>
            <a:normAutofit/>
          </a:bodyPr>
          <a:lstStyle/>
          <a:p>
            <a:pPr lvl="4"/>
            <a:endParaRPr lang="en-US" dirty="0"/>
          </a:p>
          <a:p>
            <a:endParaRPr lang="en-US" dirty="0"/>
          </a:p>
        </p:txBody>
      </p:sp>
      <p:sp>
        <p:nvSpPr>
          <p:cNvPr id="4" name="Slide Number Placeholder 3"/>
          <p:cNvSpPr>
            <a:spLocks noGrp="1"/>
          </p:cNvSpPr>
          <p:nvPr>
            <p:ph type="sldNum" sz="quarter" idx="12"/>
          </p:nvPr>
        </p:nvSpPr>
        <p:spPr/>
        <p:txBody>
          <a:bodyPr/>
          <a:lstStyle/>
          <a:p>
            <a:fld id="{F9107607-E324-4BFB-90F7-04D3B077806B}" type="slidenum">
              <a:rPr lang="en-GB" altLang="en-US" smtClean="0"/>
              <a:pPr/>
              <a:t>4</a:t>
            </a:fld>
            <a:endParaRPr lang="en-GB" altLang="en-US"/>
          </a:p>
        </p:txBody>
      </p:sp>
      <p:sp>
        <p:nvSpPr>
          <p:cNvPr id="8" name="TextBox 7">
            <a:extLst>
              <a:ext uri="{FF2B5EF4-FFF2-40B4-BE49-F238E27FC236}">
                <a16:creationId xmlns:a16="http://schemas.microsoft.com/office/drawing/2014/main" id="{756AA3EA-DF9F-4B2A-BBD8-0FE2799E763A}"/>
              </a:ext>
            </a:extLst>
          </p:cNvPr>
          <p:cNvSpPr txBox="1"/>
          <p:nvPr/>
        </p:nvSpPr>
        <p:spPr>
          <a:xfrm>
            <a:off x="3474720" y="5111362"/>
            <a:ext cx="5669280" cy="461665"/>
          </a:xfrm>
          <a:prstGeom prst="rect">
            <a:avLst/>
          </a:prstGeom>
          <a:noFill/>
        </p:spPr>
        <p:txBody>
          <a:bodyPr wrap="square" rtlCol="0">
            <a:spAutoFit/>
          </a:bodyPr>
          <a:lstStyle/>
          <a:p>
            <a:r>
              <a:rPr lang="en-GB" sz="1200" dirty="0">
                <a:latin typeface="Calibri" panose="020F0502020204030204" pitchFamily="34" charset="0"/>
                <a:cs typeface="Calibri" panose="020F0502020204030204" pitchFamily="34" charset="0"/>
              </a:rPr>
              <a:t>Nations, D. (2017) </a:t>
            </a:r>
            <a:r>
              <a:rPr lang="en-GB" sz="1200" i="1" dirty="0">
                <a:latin typeface="Calibri" panose="020F0502020204030204" pitchFamily="34" charset="0"/>
                <a:cs typeface="Calibri" panose="020F0502020204030204" pitchFamily="34" charset="0"/>
              </a:rPr>
              <a:t>What is LinkedIn and why should you be on it?</a:t>
            </a:r>
            <a:r>
              <a:rPr lang="en-GB" sz="1200" dirty="0">
                <a:latin typeface="Calibri" panose="020F0502020204030204" pitchFamily="34" charset="0"/>
                <a:cs typeface="Calibri" panose="020F0502020204030204" pitchFamily="34" charset="0"/>
              </a:rPr>
              <a:t>, [online] available at </a:t>
            </a:r>
            <a:r>
              <a:rPr lang="en-GB" sz="1200" dirty="0">
                <a:latin typeface="Calibri" panose="020F0502020204030204" pitchFamily="34" charset="0"/>
                <a:cs typeface="Calibri" panose="020F0502020204030204" pitchFamily="34" charset="0"/>
                <a:hlinkClick r:id="rId2"/>
              </a:rPr>
              <a:t>https://www.lifewire.com/what-is-linkedin-3486382</a:t>
            </a:r>
            <a:r>
              <a:rPr lang="en-GB" sz="1200" dirty="0">
                <a:latin typeface="Calibri" panose="020F0502020204030204" pitchFamily="34" charset="0"/>
                <a:cs typeface="Calibri" panose="020F0502020204030204" pitchFamily="34" charset="0"/>
              </a:rPr>
              <a:t> accessed Mar 2018  </a:t>
            </a:r>
          </a:p>
        </p:txBody>
      </p:sp>
      <p:sp>
        <p:nvSpPr>
          <p:cNvPr id="5" name="TextBox 4">
            <a:extLst>
              <a:ext uri="{FF2B5EF4-FFF2-40B4-BE49-F238E27FC236}">
                <a16:creationId xmlns:a16="http://schemas.microsoft.com/office/drawing/2014/main" id="{8E3AAE99-4045-4CFB-940F-30D435345119}"/>
              </a:ext>
            </a:extLst>
          </p:cNvPr>
          <p:cNvSpPr txBox="1"/>
          <p:nvPr/>
        </p:nvSpPr>
        <p:spPr>
          <a:xfrm>
            <a:off x="701940" y="989702"/>
            <a:ext cx="7984860" cy="3785652"/>
          </a:xfrm>
          <a:prstGeom prst="rect">
            <a:avLst/>
          </a:prstGeom>
          <a:noFill/>
        </p:spPr>
        <p:txBody>
          <a:bodyPr wrap="square" rtlCol="0">
            <a:spAutoFit/>
          </a:bodyPr>
          <a:lstStyle/>
          <a:p>
            <a:r>
              <a:rPr lang="en-GB" sz="2400" dirty="0">
                <a:latin typeface="+mn-lt"/>
              </a:rPr>
              <a:t>LinkedIn is a social network for professionals. It is similar to a traditional networking event where you go and meet other professionals in person, talk a little bit about what you do and exchange business cards. </a:t>
            </a:r>
          </a:p>
          <a:p>
            <a:r>
              <a:rPr lang="en-GB" sz="2400" dirty="0">
                <a:latin typeface="+mn-lt"/>
              </a:rPr>
              <a:t>Whether you are a marketing executive at a major company, a business owner who runs a small local shop or a student looking to explore future career options, LinkedIn is for anybody and everybody who is interested in taking their professional lives seriously by finding new opportunities to grow their careers and to connect with other professionals.</a:t>
            </a:r>
          </a:p>
        </p:txBody>
      </p:sp>
    </p:spTree>
    <p:extLst>
      <p:ext uri="{BB962C8B-B14F-4D97-AF65-F5344CB8AC3E}">
        <p14:creationId xmlns:p14="http://schemas.microsoft.com/office/powerpoint/2010/main" val="25897932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6533" y="142647"/>
            <a:ext cx="8229600" cy="761593"/>
          </a:xfrm>
        </p:spPr>
        <p:txBody>
          <a:bodyPr>
            <a:normAutofit fontScale="90000"/>
          </a:bodyPr>
          <a:lstStyle/>
          <a:p>
            <a:r>
              <a:rPr lang="en-US" sz="4400" dirty="0">
                <a:effectLst>
                  <a:outerShdw blurRad="38100" dist="38100" dir="2700000" algn="tl">
                    <a:srgbClr val="000000">
                      <a:alpha val="43137"/>
                    </a:srgbClr>
                  </a:outerShdw>
                </a:effectLst>
                <a:latin typeface="Arial Rounded MT Bold" charset="0"/>
                <a:ea typeface="Arial Rounded MT Bold" charset="0"/>
                <a:cs typeface="Arial Rounded MT Bold" charset="0"/>
              </a:rPr>
              <a:t>LinkedIn</a:t>
            </a:r>
          </a:p>
        </p:txBody>
      </p:sp>
      <p:sp>
        <p:nvSpPr>
          <p:cNvPr id="3" name="Content Placeholder 2"/>
          <p:cNvSpPr>
            <a:spLocks noGrp="1"/>
          </p:cNvSpPr>
          <p:nvPr>
            <p:ph idx="1"/>
          </p:nvPr>
        </p:nvSpPr>
        <p:spPr>
          <a:xfrm>
            <a:off x="561273" y="1392356"/>
            <a:ext cx="7886700" cy="4180671"/>
          </a:xfrm>
        </p:spPr>
        <p:txBody>
          <a:bodyPr>
            <a:normAutofit/>
          </a:bodyPr>
          <a:lstStyle/>
          <a:p>
            <a:pPr lvl="4"/>
            <a:endParaRPr lang="en-US" dirty="0"/>
          </a:p>
          <a:p>
            <a:endParaRPr lang="en-US" dirty="0"/>
          </a:p>
        </p:txBody>
      </p:sp>
      <p:sp>
        <p:nvSpPr>
          <p:cNvPr id="4" name="Slide Number Placeholder 3"/>
          <p:cNvSpPr>
            <a:spLocks noGrp="1"/>
          </p:cNvSpPr>
          <p:nvPr>
            <p:ph type="sldNum" sz="quarter" idx="12"/>
          </p:nvPr>
        </p:nvSpPr>
        <p:spPr/>
        <p:txBody>
          <a:bodyPr/>
          <a:lstStyle/>
          <a:p>
            <a:fld id="{F9107607-E324-4BFB-90F7-04D3B077806B}" type="slidenum">
              <a:rPr lang="en-GB" altLang="en-US" smtClean="0"/>
              <a:pPr/>
              <a:t>5</a:t>
            </a:fld>
            <a:endParaRPr lang="en-GB" altLang="en-US"/>
          </a:p>
        </p:txBody>
      </p:sp>
      <p:sp>
        <p:nvSpPr>
          <p:cNvPr id="8" name="TextBox 7">
            <a:extLst>
              <a:ext uri="{FF2B5EF4-FFF2-40B4-BE49-F238E27FC236}">
                <a16:creationId xmlns:a16="http://schemas.microsoft.com/office/drawing/2014/main" id="{756AA3EA-DF9F-4B2A-BBD8-0FE2799E763A}"/>
              </a:ext>
            </a:extLst>
          </p:cNvPr>
          <p:cNvSpPr txBox="1"/>
          <p:nvPr/>
        </p:nvSpPr>
        <p:spPr>
          <a:xfrm>
            <a:off x="3474720" y="5111362"/>
            <a:ext cx="5669280" cy="461665"/>
          </a:xfrm>
          <a:prstGeom prst="rect">
            <a:avLst/>
          </a:prstGeom>
          <a:noFill/>
        </p:spPr>
        <p:txBody>
          <a:bodyPr wrap="square" rtlCol="0">
            <a:spAutoFit/>
          </a:bodyPr>
          <a:lstStyle/>
          <a:p>
            <a:r>
              <a:rPr lang="en-GB" sz="1200" dirty="0">
                <a:latin typeface="Calibri" panose="020F0502020204030204" pitchFamily="34" charset="0"/>
                <a:cs typeface="Calibri" panose="020F0502020204030204" pitchFamily="34" charset="0"/>
              </a:rPr>
              <a:t>Nations, D. (2017) </a:t>
            </a:r>
            <a:r>
              <a:rPr lang="en-GB" sz="1200" i="1" dirty="0">
                <a:latin typeface="Calibri" panose="020F0502020204030204" pitchFamily="34" charset="0"/>
                <a:cs typeface="Calibri" panose="020F0502020204030204" pitchFamily="34" charset="0"/>
              </a:rPr>
              <a:t>What is LinkedIn and why should you be on it?</a:t>
            </a:r>
            <a:r>
              <a:rPr lang="en-GB" sz="1200" dirty="0">
                <a:latin typeface="Calibri" panose="020F0502020204030204" pitchFamily="34" charset="0"/>
                <a:cs typeface="Calibri" panose="020F0502020204030204" pitchFamily="34" charset="0"/>
              </a:rPr>
              <a:t>, [online] available at </a:t>
            </a:r>
            <a:r>
              <a:rPr lang="en-GB" sz="1200" dirty="0">
                <a:latin typeface="Calibri" panose="020F0502020204030204" pitchFamily="34" charset="0"/>
                <a:cs typeface="Calibri" panose="020F0502020204030204" pitchFamily="34" charset="0"/>
                <a:hlinkClick r:id="rId2"/>
              </a:rPr>
              <a:t>https://www.lifewire.com/what-is-linkedin-3486382</a:t>
            </a:r>
            <a:r>
              <a:rPr lang="en-GB" sz="1200" dirty="0">
                <a:latin typeface="Calibri" panose="020F0502020204030204" pitchFamily="34" charset="0"/>
                <a:cs typeface="Calibri" panose="020F0502020204030204" pitchFamily="34" charset="0"/>
              </a:rPr>
              <a:t> accessed Mar 2018  </a:t>
            </a:r>
          </a:p>
        </p:txBody>
      </p:sp>
      <p:sp>
        <p:nvSpPr>
          <p:cNvPr id="5" name="TextBox 4">
            <a:extLst>
              <a:ext uri="{FF2B5EF4-FFF2-40B4-BE49-F238E27FC236}">
                <a16:creationId xmlns:a16="http://schemas.microsoft.com/office/drawing/2014/main" id="{8E3AAE99-4045-4CFB-940F-30D435345119}"/>
              </a:ext>
            </a:extLst>
          </p:cNvPr>
          <p:cNvSpPr txBox="1"/>
          <p:nvPr/>
        </p:nvSpPr>
        <p:spPr>
          <a:xfrm>
            <a:off x="701940" y="1081652"/>
            <a:ext cx="7984860" cy="3785652"/>
          </a:xfrm>
          <a:prstGeom prst="rect">
            <a:avLst/>
          </a:prstGeom>
          <a:noFill/>
        </p:spPr>
        <p:txBody>
          <a:bodyPr wrap="square" rtlCol="0">
            <a:spAutoFit/>
          </a:bodyPr>
          <a:lstStyle/>
          <a:p>
            <a:r>
              <a:rPr lang="en-GB" sz="2400" dirty="0">
                <a:latin typeface="+mn-lt"/>
              </a:rPr>
              <a:t>On LinkedIn you add "connections" in the same way as making a friend request on Facebook, you converse via private message (or available contact information) and you have all of your professional experience and achievements laid out in a neatly organised profile to show off to other users.</a:t>
            </a:r>
          </a:p>
          <a:p>
            <a:r>
              <a:rPr lang="en-GB" sz="2400" dirty="0">
                <a:latin typeface="+mn-lt"/>
              </a:rPr>
              <a:t>LinkedIn is very similar to Facebook in terms of its broad feature offering. These features are more specialised because they cater to professionals, but in general, if you know how to use Facebook or any other similar social network, LinkedIn is not that different.</a:t>
            </a:r>
            <a:endParaRPr lang="en-GB" sz="2400" dirty="0"/>
          </a:p>
        </p:txBody>
      </p:sp>
    </p:spTree>
    <p:extLst>
      <p:ext uri="{BB962C8B-B14F-4D97-AF65-F5344CB8AC3E}">
        <p14:creationId xmlns:p14="http://schemas.microsoft.com/office/powerpoint/2010/main" val="24734471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6533" y="142647"/>
            <a:ext cx="8229600" cy="761593"/>
          </a:xfrm>
        </p:spPr>
        <p:txBody>
          <a:bodyPr>
            <a:normAutofit fontScale="90000"/>
          </a:bodyPr>
          <a:lstStyle/>
          <a:p>
            <a:r>
              <a:rPr lang="en-US" sz="4400" dirty="0">
                <a:effectLst>
                  <a:outerShdw blurRad="38100" dist="38100" dir="2700000" algn="tl">
                    <a:srgbClr val="000000">
                      <a:alpha val="43137"/>
                    </a:srgbClr>
                  </a:outerShdw>
                </a:effectLst>
                <a:latin typeface="Arial Rounded MT Bold" charset="0"/>
                <a:ea typeface="Arial Rounded MT Bold" charset="0"/>
                <a:cs typeface="Arial Rounded MT Bold" charset="0"/>
              </a:rPr>
              <a:t>LinkedIn</a:t>
            </a:r>
          </a:p>
        </p:txBody>
      </p:sp>
      <p:sp>
        <p:nvSpPr>
          <p:cNvPr id="3" name="Content Placeholder 2"/>
          <p:cNvSpPr>
            <a:spLocks noGrp="1"/>
          </p:cNvSpPr>
          <p:nvPr>
            <p:ph idx="1"/>
          </p:nvPr>
        </p:nvSpPr>
        <p:spPr>
          <a:xfrm>
            <a:off x="561273" y="1392356"/>
            <a:ext cx="7886700" cy="4180671"/>
          </a:xfrm>
        </p:spPr>
        <p:txBody>
          <a:bodyPr>
            <a:normAutofit/>
          </a:bodyPr>
          <a:lstStyle/>
          <a:p>
            <a:pPr lvl="4"/>
            <a:endParaRPr lang="en-US" dirty="0"/>
          </a:p>
          <a:p>
            <a:endParaRPr lang="en-US" dirty="0"/>
          </a:p>
        </p:txBody>
      </p:sp>
      <p:sp>
        <p:nvSpPr>
          <p:cNvPr id="4" name="Slide Number Placeholder 3"/>
          <p:cNvSpPr>
            <a:spLocks noGrp="1"/>
          </p:cNvSpPr>
          <p:nvPr>
            <p:ph type="sldNum" sz="quarter" idx="12"/>
          </p:nvPr>
        </p:nvSpPr>
        <p:spPr/>
        <p:txBody>
          <a:bodyPr/>
          <a:lstStyle/>
          <a:p>
            <a:fld id="{F9107607-E324-4BFB-90F7-04D3B077806B}" type="slidenum">
              <a:rPr lang="en-GB" altLang="en-US" smtClean="0"/>
              <a:pPr/>
              <a:t>6</a:t>
            </a:fld>
            <a:endParaRPr lang="en-GB" altLang="en-US"/>
          </a:p>
        </p:txBody>
      </p:sp>
      <p:sp>
        <p:nvSpPr>
          <p:cNvPr id="8" name="TextBox 7">
            <a:extLst>
              <a:ext uri="{FF2B5EF4-FFF2-40B4-BE49-F238E27FC236}">
                <a16:creationId xmlns:a16="http://schemas.microsoft.com/office/drawing/2014/main" id="{756AA3EA-DF9F-4B2A-BBD8-0FE2799E763A}"/>
              </a:ext>
            </a:extLst>
          </p:cNvPr>
          <p:cNvSpPr txBox="1"/>
          <p:nvPr/>
        </p:nvSpPr>
        <p:spPr>
          <a:xfrm>
            <a:off x="3474720" y="5111362"/>
            <a:ext cx="5669280" cy="461665"/>
          </a:xfrm>
          <a:prstGeom prst="rect">
            <a:avLst/>
          </a:prstGeom>
          <a:noFill/>
        </p:spPr>
        <p:txBody>
          <a:bodyPr wrap="square" rtlCol="0">
            <a:spAutoFit/>
          </a:bodyPr>
          <a:lstStyle/>
          <a:p>
            <a:r>
              <a:rPr lang="en-GB" sz="1200" dirty="0">
                <a:latin typeface="Calibri" panose="020F0502020204030204" pitchFamily="34" charset="0"/>
                <a:cs typeface="Calibri" panose="020F0502020204030204" pitchFamily="34" charset="0"/>
              </a:rPr>
              <a:t>Nations, D. (2017) </a:t>
            </a:r>
            <a:r>
              <a:rPr lang="en-GB" sz="1200" i="1" dirty="0">
                <a:latin typeface="Calibri" panose="020F0502020204030204" pitchFamily="34" charset="0"/>
                <a:cs typeface="Calibri" panose="020F0502020204030204" pitchFamily="34" charset="0"/>
              </a:rPr>
              <a:t>What is LinkedIn and why should you be on it?</a:t>
            </a:r>
            <a:r>
              <a:rPr lang="en-GB" sz="1200" dirty="0">
                <a:latin typeface="Calibri" panose="020F0502020204030204" pitchFamily="34" charset="0"/>
                <a:cs typeface="Calibri" panose="020F0502020204030204" pitchFamily="34" charset="0"/>
              </a:rPr>
              <a:t>, [online] available at </a:t>
            </a:r>
            <a:r>
              <a:rPr lang="en-GB" sz="1200" dirty="0">
                <a:latin typeface="Calibri" panose="020F0502020204030204" pitchFamily="34" charset="0"/>
                <a:cs typeface="Calibri" panose="020F0502020204030204" pitchFamily="34" charset="0"/>
                <a:hlinkClick r:id="rId2"/>
              </a:rPr>
              <a:t>https://www.lifewire.com/what-is-linkedin-3486382</a:t>
            </a:r>
            <a:r>
              <a:rPr lang="en-GB" sz="1200" dirty="0">
                <a:latin typeface="Calibri" panose="020F0502020204030204" pitchFamily="34" charset="0"/>
                <a:cs typeface="Calibri" panose="020F0502020204030204" pitchFamily="34" charset="0"/>
              </a:rPr>
              <a:t> accessed Mar 2018  </a:t>
            </a:r>
          </a:p>
        </p:txBody>
      </p:sp>
      <p:pic>
        <p:nvPicPr>
          <p:cNvPr id="6" name="Picture 5" descr="A screenshot of a social media post&#10;&#10;Description generated with very high confidence">
            <a:hlinkClick r:id="rId2"/>
            <a:extLst>
              <a:ext uri="{FF2B5EF4-FFF2-40B4-BE49-F238E27FC236}">
                <a16:creationId xmlns:a16="http://schemas.microsoft.com/office/drawing/2014/main" id="{9DF42215-593C-4199-B2F1-4FC66E4A5F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5430" y="904240"/>
            <a:ext cx="7642543" cy="4025507"/>
          </a:xfrm>
          <a:prstGeom prst="rect">
            <a:avLst/>
          </a:prstGeom>
        </p:spPr>
      </p:pic>
    </p:spTree>
    <p:extLst>
      <p:ext uri="{BB962C8B-B14F-4D97-AF65-F5344CB8AC3E}">
        <p14:creationId xmlns:p14="http://schemas.microsoft.com/office/powerpoint/2010/main" val="19574469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5733" y="274121"/>
            <a:ext cx="8229600" cy="1143000"/>
          </a:xfrm>
        </p:spPr>
        <p:txBody>
          <a:bodyPr>
            <a:normAutofit/>
          </a:bodyPr>
          <a:lstStyle/>
          <a:p>
            <a:r>
              <a:rPr lang="en-US" sz="4400" dirty="0">
                <a:effectLst>
                  <a:outerShdw blurRad="38100" dist="38100" dir="2700000" algn="tl">
                    <a:srgbClr val="000000">
                      <a:alpha val="43137"/>
                    </a:srgbClr>
                  </a:outerShdw>
                </a:effectLst>
                <a:latin typeface="Arial Rounded MT Bold" charset="0"/>
                <a:ea typeface="Arial Rounded MT Bold" charset="0"/>
                <a:cs typeface="Arial Rounded MT Bold" charset="0"/>
              </a:rPr>
              <a:t>LinkedIn</a:t>
            </a:r>
          </a:p>
        </p:txBody>
      </p:sp>
      <p:sp>
        <p:nvSpPr>
          <p:cNvPr id="3" name="Content Placeholder 2"/>
          <p:cNvSpPr>
            <a:spLocks noGrp="1"/>
          </p:cNvSpPr>
          <p:nvPr>
            <p:ph idx="1"/>
          </p:nvPr>
        </p:nvSpPr>
        <p:spPr>
          <a:xfrm>
            <a:off x="561273" y="1392356"/>
            <a:ext cx="7886700" cy="4180671"/>
          </a:xfrm>
        </p:spPr>
        <p:txBody>
          <a:bodyPr>
            <a:normAutofit/>
          </a:bodyPr>
          <a:lstStyle/>
          <a:p>
            <a:pPr lvl="4"/>
            <a:endParaRPr lang="en-US" dirty="0"/>
          </a:p>
          <a:p>
            <a:endParaRPr lang="en-US" dirty="0"/>
          </a:p>
        </p:txBody>
      </p:sp>
      <p:sp>
        <p:nvSpPr>
          <p:cNvPr id="4" name="Slide Number Placeholder 3"/>
          <p:cNvSpPr>
            <a:spLocks noGrp="1"/>
          </p:cNvSpPr>
          <p:nvPr>
            <p:ph type="sldNum" sz="quarter" idx="12"/>
          </p:nvPr>
        </p:nvSpPr>
        <p:spPr/>
        <p:txBody>
          <a:bodyPr/>
          <a:lstStyle/>
          <a:p>
            <a:fld id="{F9107607-E324-4BFB-90F7-04D3B077806B}" type="slidenum">
              <a:rPr lang="en-GB" altLang="en-US" smtClean="0"/>
              <a:pPr/>
              <a:t>7</a:t>
            </a:fld>
            <a:endParaRPr lang="en-GB" altLang="en-US"/>
          </a:p>
        </p:txBody>
      </p:sp>
      <p:pic>
        <p:nvPicPr>
          <p:cNvPr id="7" name="Picture 6" descr="A screenshot of a cell phone&#10;&#10;Description generated with high confidence">
            <a:hlinkClick r:id="rId2"/>
            <a:extLst>
              <a:ext uri="{FF2B5EF4-FFF2-40B4-BE49-F238E27FC236}">
                <a16:creationId xmlns:a16="http://schemas.microsoft.com/office/drawing/2014/main" id="{F8355B52-2109-4796-89B5-7DA8804A89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027" y="1688569"/>
            <a:ext cx="7846667" cy="2579479"/>
          </a:xfrm>
          <a:prstGeom prst="rect">
            <a:avLst/>
          </a:prstGeom>
        </p:spPr>
      </p:pic>
      <p:sp>
        <p:nvSpPr>
          <p:cNvPr id="8" name="TextBox 7">
            <a:extLst>
              <a:ext uri="{FF2B5EF4-FFF2-40B4-BE49-F238E27FC236}">
                <a16:creationId xmlns:a16="http://schemas.microsoft.com/office/drawing/2014/main" id="{756AA3EA-DF9F-4B2A-BBD8-0FE2799E763A}"/>
              </a:ext>
            </a:extLst>
          </p:cNvPr>
          <p:cNvSpPr txBox="1"/>
          <p:nvPr/>
        </p:nvSpPr>
        <p:spPr>
          <a:xfrm>
            <a:off x="2661920" y="5080882"/>
            <a:ext cx="6197600" cy="461665"/>
          </a:xfrm>
          <a:prstGeom prst="rect">
            <a:avLst/>
          </a:prstGeom>
          <a:noFill/>
        </p:spPr>
        <p:txBody>
          <a:bodyPr wrap="square" rtlCol="0">
            <a:spAutoFit/>
          </a:bodyPr>
          <a:lstStyle/>
          <a:p>
            <a:r>
              <a:rPr lang="en-GB" sz="1200" dirty="0">
                <a:latin typeface="Calibri" panose="020F0502020204030204" pitchFamily="34" charset="0"/>
                <a:cs typeface="Calibri" panose="020F0502020204030204" pitchFamily="34" charset="0"/>
              </a:rPr>
              <a:t>Doyle, A. (2017) </a:t>
            </a:r>
            <a:r>
              <a:rPr lang="en-GB" sz="1200" i="1" dirty="0">
                <a:latin typeface="Calibri" panose="020F0502020204030204" pitchFamily="34" charset="0"/>
                <a:cs typeface="Calibri" panose="020F0502020204030204" pitchFamily="34" charset="0"/>
              </a:rPr>
              <a:t>Learn how to make a better LinkedIn Profile</a:t>
            </a:r>
            <a:r>
              <a:rPr lang="en-GB" sz="1200" dirty="0">
                <a:latin typeface="Calibri" panose="020F0502020204030204" pitchFamily="34" charset="0"/>
                <a:cs typeface="Calibri" panose="020F0502020204030204" pitchFamily="34" charset="0"/>
              </a:rPr>
              <a:t>, [online] available at https://www.thebalance.com/tips-to-make-a-better-linkedin-profile-2062332 accessed Mar 2018  </a:t>
            </a:r>
          </a:p>
        </p:txBody>
      </p:sp>
    </p:spTree>
    <p:extLst>
      <p:ext uri="{BB962C8B-B14F-4D97-AF65-F5344CB8AC3E}">
        <p14:creationId xmlns:p14="http://schemas.microsoft.com/office/powerpoint/2010/main" val="15274072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9823" y="106481"/>
            <a:ext cx="8229600" cy="1143000"/>
          </a:xfrm>
        </p:spPr>
        <p:txBody>
          <a:bodyPr>
            <a:normAutofit/>
          </a:bodyPr>
          <a:lstStyle/>
          <a:p>
            <a:r>
              <a:rPr lang="en-US" sz="4400" dirty="0">
                <a:effectLst>
                  <a:outerShdw blurRad="38100" dist="38100" dir="2700000" algn="tl">
                    <a:srgbClr val="000000">
                      <a:alpha val="43137"/>
                    </a:srgbClr>
                  </a:outerShdw>
                </a:effectLst>
                <a:latin typeface="Arial Rounded MT Bold" charset="0"/>
                <a:ea typeface="Arial Rounded MT Bold" charset="0"/>
                <a:cs typeface="Arial Rounded MT Bold" charset="0"/>
              </a:rPr>
              <a:t>LinkedIn</a:t>
            </a:r>
          </a:p>
        </p:txBody>
      </p:sp>
      <p:sp>
        <p:nvSpPr>
          <p:cNvPr id="3" name="Content Placeholder 2"/>
          <p:cNvSpPr>
            <a:spLocks noGrp="1"/>
          </p:cNvSpPr>
          <p:nvPr>
            <p:ph idx="1"/>
          </p:nvPr>
        </p:nvSpPr>
        <p:spPr>
          <a:xfrm>
            <a:off x="561273" y="1392356"/>
            <a:ext cx="7886700" cy="4180671"/>
          </a:xfrm>
        </p:spPr>
        <p:txBody>
          <a:bodyPr>
            <a:normAutofit/>
          </a:bodyPr>
          <a:lstStyle/>
          <a:p>
            <a:pPr lvl="4"/>
            <a:endParaRPr lang="en-US" dirty="0"/>
          </a:p>
          <a:p>
            <a:endParaRPr lang="en-US" dirty="0"/>
          </a:p>
        </p:txBody>
      </p:sp>
      <p:sp>
        <p:nvSpPr>
          <p:cNvPr id="4" name="Slide Number Placeholder 3"/>
          <p:cNvSpPr>
            <a:spLocks noGrp="1"/>
          </p:cNvSpPr>
          <p:nvPr>
            <p:ph type="sldNum" sz="quarter" idx="12"/>
          </p:nvPr>
        </p:nvSpPr>
        <p:spPr/>
        <p:txBody>
          <a:bodyPr/>
          <a:lstStyle/>
          <a:p>
            <a:fld id="{F9107607-E324-4BFB-90F7-04D3B077806B}" type="slidenum">
              <a:rPr lang="en-GB" altLang="en-US" smtClean="0"/>
              <a:pPr/>
              <a:t>8</a:t>
            </a:fld>
            <a:endParaRPr lang="en-GB" altLang="en-US"/>
          </a:p>
        </p:txBody>
      </p:sp>
      <p:sp>
        <p:nvSpPr>
          <p:cNvPr id="5" name="TextBox 4">
            <a:extLst>
              <a:ext uri="{FF2B5EF4-FFF2-40B4-BE49-F238E27FC236}">
                <a16:creationId xmlns:a16="http://schemas.microsoft.com/office/drawing/2014/main" id="{9554556C-F6AA-4778-8402-9AEA06C87F22}"/>
              </a:ext>
            </a:extLst>
          </p:cNvPr>
          <p:cNvSpPr txBox="1"/>
          <p:nvPr/>
        </p:nvSpPr>
        <p:spPr>
          <a:xfrm>
            <a:off x="812799" y="1392356"/>
            <a:ext cx="7395277" cy="3539430"/>
          </a:xfrm>
          <a:prstGeom prst="rect">
            <a:avLst/>
          </a:prstGeom>
          <a:noFill/>
        </p:spPr>
        <p:txBody>
          <a:bodyPr wrap="square" rtlCol="0">
            <a:spAutoFit/>
          </a:bodyPr>
          <a:lstStyle/>
          <a:p>
            <a:r>
              <a:rPr lang="en-GB" sz="2800" dirty="0">
                <a:latin typeface="+mn-lt"/>
              </a:rPr>
              <a:t>All your Tutors have active LinkedIn profiles so let’s begin with taking a quick look at them. </a:t>
            </a:r>
            <a:br>
              <a:rPr lang="en-GB" sz="2800" dirty="0">
                <a:latin typeface="+mn-lt"/>
              </a:rPr>
            </a:br>
            <a:endParaRPr lang="en-GB" sz="2800" dirty="0">
              <a:latin typeface="+mn-lt"/>
            </a:endParaRPr>
          </a:p>
          <a:p>
            <a:r>
              <a:rPr lang="en-GB" sz="2800" dirty="0">
                <a:latin typeface="+mn-lt"/>
              </a:rPr>
              <a:t>Once you have created your profile you can download a pdf file of it to share with others via email or online message service.</a:t>
            </a:r>
          </a:p>
          <a:p>
            <a:endParaRPr lang="en-GB" sz="2800" dirty="0">
              <a:latin typeface="+mn-lt"/>
            </a:endParaRPr>
          </a:p>
          <a:p>
            <a:r>
              <a:rPr lang="en-GB" sz="2800" dirty="0">
                <a:latin typeface="+mn-lt"/>
                <a:hlinkClick r:id="rId2"/>
              </a:rPr>
              <a:t>Link to Julia Ault LinkedIn Profile pdf file</a:t>
            </a:r>
            <a:endParaRPr lang="en-GB" sz="2800" dirty="0">
              <a:latin typeface="+mn-lt"/>
            </a:endParaRPr>
          </a:p>
        </p:txBody>
      </p:sp>
    </p:spTree>
    <p:extLst>
      <p:ext uri="{BB962C8B-B14F-4D97-AF65-F5344CB8AC3E}">
        <p14:creationId xmlns:p14="http://schemas.microsoft.com/office/powerpoint/2010/main" val="1661067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273" y="1392356"/>
            <a:ext cx="7886700" cy="4180671"/>
          </a:xfrm>
        </p:spPr>
        <p:txBody>
          <a:bodyPr>
            <a:normAutofit/>
          </a:bodyPr>
          <a:lstStyle/>
          <a:p>
            <a:pPr lvl="4"/>
            <a:endParaRPr lang="en-US" dirty="0"/>
          </a:p>
          <a:p>
            <a:endParaRPr lang="en-US" dirty="0"/>
          </a:p>
        </p:txBody>
      </p:sp>
      <p:sp>
        <p:nvSpPr>
          <p:cNvPr id="4" name="Slide Number Placeholder 3"/>
          <p:cNvSpPr>
            <a:spLocks noGrp="1"/>
          </p:cNvSpPr>
          <p:nvPr>
            <p:ph type="sldNum" sz="quarter" idx="12"/>
          </p:nvPr>
        </p:nvSpPr>
        <p:spPr/>
        <p:txBody>
          <a:bodyPr/>
          <a:lstStyle/>
          <a:p>
            <a:fld id="{F9107607-E324-4BFB-90F7-04D3B077806B}" type="slidenum">
              <a:rPr lang="en-GB" altLang="en-US" smtClean="0"/>
              <a:pPr/>
              <a:t>9</a:t>
            </a:fld>
            <a:endParaRPr lang="en-GB" altLang="en-US"/>
          </a:p>
        </p:txBody>
      </p:sp>
      <p:pic>
        <p:nvPicPr>
          <p:cNvPr id="9" name="Picture 8" descr="A screenshot of a social media post&#10;&#10;Description automatically generated">
            <a:extLst>
              <a:ext uri="{FF2B5EF4-FFF2-40B4-BE49-F238E27FC236}">
                <a16:creationId xmlns:a16="http://schemas.microsoft.com/office/drawing/2014/main" id="{9FA8D434-93ED-446D-A98C-4A7266BF85B4}"/>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1801523" y="127685"/>
            <a:ext cx="5670840" cy="5126859"/>
          </a:xfrm>
          <a:prstGeom prst="rect">
            <a:avLst/>
          </a:prstGeom>
        </p:spPr>
      </p:pic>
      <p:sp>
        <p:nvSpPr>
          <p:cNvPr id="11" name="TextBox 10">
            <a:extLst>
              <a:ext uri="{FF2B5EF4-FFF2-40B4-BE49-F238E27FC236}">
                <a16:creationId xmlns:a16="http://schemas.microsoft.com/office/drawing/2014/main" id="{BCCF6894-0A01-43CC-969F-B4F34F53B3D4}"/>
              </a:ext>
            </a:extLst>
          </p:cNvPr>
          <p:cNvSpPr txBox="1"/>
          <p:nvPr/>
        </p:nvSpPr>
        <p:spPr>
          <a:xfrm>
            <a:off x="4687598" y="5229120"/>
            <a:ext cx="4456402" cy="369332"/>
          </a:xfrm>
          <a:prstGeom prst="rect">
            <a:avLst/>
          </a:prstGeom>
          <a:noFill/>
        </p:spPr>
        <p:txBody>
          <a:bodyPr wrap="square" rtlCol="0">
            <a:spAutoFit/>
          </a:bodyPr>
          <a:lstStyle/>
          <a:p>
            <a:r>
              <a:rPr lang="en-GB" dirty="0"/>
              <a:t>https://www.linkedin.com/in/juliaault/</a:t>
            </a:r>
          </a:p>
        </p:txBody>
      </p:sp>
    </p:spTree>
    <p:extLst>
      <p:ext uri="{BB962C8B-B14F-4D97-AF65-F5344CB8AC3E}">
        <p14:creationId xmlns:p14="http://schemas.microsoft.com/office/powerpoint/2010/main" val="41195263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9823" y="106481"/>
            <a:ext cx="8229600" cy="1143000"/>
          </a:xfrm>
        </p:spPr>
        <p:txBody>
          <a:bodyPr>
            <a:normAutofit/>
          </a:bodyPr>
          <a:lstStyle/>
          <a:p>
            <a:r>
              <a:rPr lang="en-US" sz="4400" dirty="0">
                <a:effectLst>
                  <a:outerShdw blurRad="38100" dist="38100" dir="2700000" algn="tl">
                    <a:srgbClr val="000000">
                      <a:alpha val="43137"/>
                    </a:srgbClr>
                  </a:outerShdw>
                </a:effectLst>
                <a:latin typeface="Arial Rounded MT Bold" charset="0"/>
                <a:ea typeface="Arial Rounded MT Bold" charset="0"/>
                <a:cs typeface="Arial Rounded MT Bold" charset="0"/>
              </a:rPr>
              <a:t>LinkedIn</a:t>
            </a:r>
          </a:p>
        </p:txBody>
      </p:sp>
      <p:sp>
        <p:nvSpPr>
          <p:cNvPr id="3" name="Content Placeholder 2"/>
          <p:cNvSpPr>
            <a:spLocks noGrp="1"/>
          </p:cNvSpPr>
          <p:nvPr>
            <p:ph idx="1"/>
          </p:nvPr>
        </p:nvSpPr>
        <p:spPr>
          <a:xfrm>
            <a:off x="561273" y="1392356"/>
            <a:ext cx="7886700" cy="4180671"/>
          </a:xfrm>
        </p:spPr>
        <p:txBody>
          <a:bodyPr>
            <a:normAutofit/>
          </a:bodyPr>
          <a:lstStyle/>
          <a:p>
            <a:pPr lvl="4"/>
            <a:endParaRPr lang="en-US" dirty="0"/>
          </a:p>
          <a:p>
            <a:endParaRPr lang="en-US" dirty="0"/>
          </a:p>
        </p:txBody>
      </p:sp>
      <p:sp>
        <p:nvSpPr>
          <p:cNvPr id="4" name="Slide Number Placeholder 3"/>
          <p:cNvSpPr>
            <a:spLocks noGrp="1"/>
          </p:cNvSpPr>
          <p:nvPr>
            <p:ph type="sldNum" sz="quarter" idx="12"/>
          </p:nvPr>
        </p:nvSpPr>
        <p:spPr/>
        <p:txBody>
          <a:bodyPr/>
          <a:lstStyle/>
          <a:p>
            <a:fld id="{F9107607-E324-4BFB-90F7-04D3B077806B}" type="slidenum">
              <a:rPr lang="en-GB" altLang="en-US" smtClean="0"/>
              <a:pPr/>
              <a:t>10</a:t>
            </a:fld>
            <a:endParaRPr lang="en-GB" altLang="en-US"/>
          </a:p>
        </p:txBody>
      </p:sp>
      <p:pic>
        <p:nvPicPr>
          <p:cNvPr id="9" name="Picture 8" descr="A screenshot of a social media post&#10;&#10;Description generated with very high confidence">
            <a:hlinkClick r:id="rId2"/>
            <a:extLst>
              <a:ext uri="{FF2B5EF4-FFF2-40B4-BE49-F238E27FC236}">
                <a16:creationId xmlns:a16="http://schemas.microsoft.com/office/drawing/2014/main" id="{E6668EA2-8FC5-4800-B241-77FCF69004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1565" y="1079776"/>
            <a:ext cx="7270110" cy="4282811"/>
          </a:xfrm>
          <a:prstGeom prst="rect">
            <a:avLst/>
          </a:prstGeom>
        </p:spPr>
      </p:pic>
    </p:spTree>
    <p:extLst>
      <p:ext uri="{BB962C8B-B14F-4D97-AF65-F5344CB8AC3E}">
        <p14:creationId xmlns:p14="http://schemas.microsoft.com/office/powerpoint/2010/main" val="22271742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9823" y="106481"/>
            <a:ext cx="8229600" cy="1143000"/>
          </a:xfrm>
        </p:spPr>
        <p:txBody>
          <a:bodyPr>
            <a:normAutofit/>
          </a:bodyPr>
          <a:lstStyle/>
          <a:p>
            <a:r>
              <a:rPr lang="en-US" sz="4400" dirty="0">
                <a:effectLst>
                  <a:outerShdw blurRad="38100" dist="38100" dir="2700000" algn="tl">
                    <a:srgbClr val="000000">
                      <a:alpha val="43137"/>
                    </a:srgbClr>
                  </a:outerShdw>
                </a:effectLst>
                <a:latin typeface="Arial Rounded MT Bold" charset="0"/>
                <a:ea typeface="Arial Rounded MT Bold" charset="0"/>
                <a:cs typeface="Arial Rounded MT Bold" charset="0"/>
              </a:rPr>
              <a:t>LinkedIn</a:t>
            </a:r>
          </a:p>
        </p:txBody>
      </p:sp>
      <p:sp>
        <p:nvSpPr>
          <p:cNvPr id="3" name="Content Placeholder 2"/>
          <p:cNvSpPr>
            <a:spLocks noGrp="1"/>
          </p:cNvSpPr>
          <p:nvPr>
            <p:ph idx="1"/>
          </p:nvPr>
        </p:nvSpPr>
        <p:spPr>
          <a:xfrm>
            <a:off x="561273" y="1392356"/>
            <a:ext cx="7886700" cy="4180671"/>
          </a:xfrm>
        </p:spPr>
        <p:txBody>
          <a:bodyPr>
            <a:normAutofit/>
          </a:bodyPr>
          <a:lstStyle/>
          <a:p>
            <a:pPr lvl="4"/>
            <a:endParaRPr lang="en-US" dirty="0"/>
          </a:p>
          <a:p>
            <a:endParaRPr lang="en-US" dirty="0"/>
          </a:p>
        </p:txBody>
      </p:sp>
      <p:sp>
        <p:nvSpPr>
          <p:cNvPr id="4" name="Slide Number Placeholder 3"/>
          <p:cNvSpPr>
            <a:spLocks noGrp="1"/>
          </p:cNvSpPr>
          <p:nvPr>
            <p:ph type="sldNum" sz="quarter" idx="12"/>
          </p:nvPr>
        </p:nvSpPr>
        <p:spPr/>
        <p:txBody>
          <a:bodyPr/>
          <a:lstStyle/>
          <a:p>
            <a:fld id="{F9107607-E324-4BFB-90F7-04D3B077806B}" type="slidenum">
              <a:rPr lang="en-GB" altLang="en-US" smtClean="0"/>
              <a:pPr/>
              <a:t>11</a:t>
            </a:fld>
            <a:endParaRPr lang="en-GB" altLang="en-US"/>
          </a:p>
        </p:txBody>
      </p:sp>
      <p:pic>
        <p:nvPicPr>
          <p:cNvPr id="6" name="Picture 5" descr="A screenshot of a cell phone&#10;&#10;Description generated with very high confidence">
            <a:hlinkClick r:id="rId2"/>
            <a:extLst>
              <a:ext uri="{FF2B5EF4-FFF2-40B4-BE49-F238E27FC236}">
                <a16:creationId xmlns:a16="http://schemas.microsoft.com/office/drawing/2014/main" id="{B4925213-493F-47D2-891E-287CDB6BC8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64094" y="1246594"/>
            <a:ext cx="6215811" cy="4237165"/>
          </a:xfrm>
          <a:prstGeom prst="rect">
            <a:avLst/>
          </a:prstGeom>
        </p:spPr>
      </p:pic>
    </p:spTree>
    <p:extLst>
      <p:ext uri="{BB962C8B-B14F-4D97-AF65-F5344CB8AC3E}">
        <p14:creationId xmlns:p14="http://schemas.microsoft.com/office/powerpoint/2010/main" val="5761687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9823" y="106481"/>
            <a:ext cx="8229600" cy="1143000"/>
          </a:xfrm>
        </p:spPr>
        <p:txBody>
          <a:bodyPr>
            <a:normAutofit/>
          </a:bodyPr>
          <a:lstStyle/>
          <a:p>
            <a:r>
              <a:rPr lang="en-US" sz="4400" dirty="0">
                <a:effectLst>
                  <a:outerShdw blurRad="38100" dist="38100" dir="2700000" algn="tl">
                    <a:srgbClr val="000000">
                      <a:alpha val="43137"/>
                    </a:srgbClr>
                  </a:outerShdw>
                </a:effectLst>
                <a:latin typeface="Arial Rounded MT Bold" charset="0"/>
                <a:ea typeface="Arial Rounded MT Bold" charset="0"/>
                <a:cs typeface="Arial Rounded MT Bold" charset="0"/>
              </a:rPr>
              <a:t>LinkedIn</a:t>
            </a:r>
          </a:p>
        </p:txBody>
      </p:sp>
      <p:sp>
        <p:nvSpPr>
          <p:cNvPr id="3" name="Content Placeholder 2"/>
          <p:cNvSpPr>
            <a:spLocks noGrp="1"/>
          </p:cNvSpPr>
          <p:nvPr>
            <p:ph idx="1"/>
          </p:nvPr>
        </p:nvSpPr>
        <p:spPr>
          <a:xfrm>
            <a:off x="561273" y="1392356"/>
            <a:ext cx="7886700" cy="4180671"/>
          </a:xfrm>
        </p:spPr>
        <p:txBody>
          <a:bodyPr>
            <a:normAutofit/>
          </a:bodyPr>
          <a:lstStyle/>
          <a:p>
            <a:pPr lvl="4"/>
            <a:endParaRPr lang="en-US" dirty="0"/>
          </a:p>
          <a:p>
            <a:endParaRPr lang="en-US" dirty="0"/>
          </a:p>
        </p:txBody>
      </p:sp>
      <p:sp>
        <p:nvSpPr>
          <p:cNvPr id="4" name="Slide Number Placeholder 3"/>
          <p:cNvSpPr>
            <a:spLocks noGrp="1"/>
          </p:cNvSpPr>
          <p:nvPr>
            <p:ph type="sldNum" sz="quarter" idx="12"/>
          </p:nvPr>
        </p:nvSpPr>
        <p:spPr/>
        <p:txBody>
          <a:bodyPr/>
          <a:lstStyle/>
          <a:p>
            <a:fld id="{F9107607-E324-4BFB-90F7-04D3B077806B}" type="slidenum">
              <a:rPr lang="en-GB" altLang="en-US" smtClean="0"/>
              <a:pPr/>
              <a:t>12</a:t>
            </a:fld>
            <a:endParaRPr lang="en-GB" altLang="en-US"/>
          </a:p>
        </p:txBody>
      </p:sp>
      <p:pic>
        <p:nvPicPr>
          <p:cNvPr id="6" name="Picture 5" descr="A screenshot of a cell phone&#10;&#10;Description generated with very high confidence">
            <a:hlinkClick r:id="rId3"/>
            <a:extLst>
              <a:ext uri="{FF2B5EF4-FFF2-40B4-BE49-F238E27FC236}">
                <a16:creationId xmlns:a16="http://schemas.microsoft.com/office/drawing/2014/main" id="{3B0CA1F5-B1CE-4D08-8E0B-D4E0EECE9E6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22228" y="1143087"/>
            <a:ext cx="6899544" cy="4429940"/>
          </a:xfrm>
          <a:prstGeom prst="rect">
            <a:avLst/>
          </a:prstGeom>
        </p:spPr>
      </p:pic>
    </p:spTree>
    <p:extLst>
      <p:ext uri="{BB962C8B-B14F-4D97-AF65-F5344CB8AC3E}">
        <p14:creationId xmlns:p14="http://schemas.microsoft.com/office/powerpoint/2010/main" val="21148980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9823" y="106481"/>
            <a:ext cx="8229600" cy="1143000"/>
          </a:xfrm>
        </p:spPr>
        <p:txBody>
          <a:bodyPr>
            <a:normAutofit/>
          </a:bodyPr>
          <a:lstStyle/>
          <a:p>
            <a:r>
              <a:rPr lang="en-US" sz="4400" dirty="0">
                <a:effectLst>
                  <a:outerShdw blurRad="38100" dist="38100" dir="2700000" algn="tl">
                    <a:srgbClr val="000000">
                      <a:alpha val="43137"/>
                    </a:srgbClr>
                  </a:outerShdw>
                </a:effectLst>
                <a:latin typeface="Arial Rounded MT Bold" charset="0"/>
                <a:ea typeface="Arial Rounded MT Bold" charset="0"/>
                <a:cs typeface="Arial Rounded MT Bold" charset="0"/>
              </a:rPr>
              <a:t>LinkedIn</a:t>
            </a:r>
          </a:p>
        </p:txBody>
      </p:sp>
      <p:sp>
        <p:nvSpPr>
          <p:cNvPr id="3" name="Content Placeholder 2"/>
          <p:cNvSpPr>
            <a:spLocks noGrp="1"/>
          </p:cNvSpPr>
          <p:nvPr>
            <p:ph idx="1"/>
          </p:nvPr>
        </p:nvSpPr>
        <p:spPr>
          <a:xfrm>
            <a:off x="561273" y="1392356"/>
            <a:ext cx="7886700" cy="4180671"/>
          </a:xfrm>
        </p:spPr>
        <p:txBody>
          <a:bodyPr>
            <a:normAutofit/>
          </a:bodyPr>
          <a:lstStyle/>
          <a:p>
            <a:pPr lvl="4"/>
            <a:endParaRPr lang="en-US" dirty="0"/>
          </a:p>
          <a:p>
            <a:endParaRPr lang="en-US" dirty="0"/>
          </a:p>
        </p:txBody>
      </p:sp>
      <p:sp>
        <p:nvSpPr>
          <p:cNvPr id="4" name="Slide Number Placeholder 3"/>
          <p:cNvSpPr>
            <a:spLocks noGrp="1"/>
          </p:cNvSpPr>
          <p:nvPr>
            <p:ph type="sldNum" sz="quarter" idx="12"/>
          </p:nvPr>
        </p:nvSpPr>
        <p:spPr/>
        <p:txBody>
          <a:bodyPr/>
          <a:lstStyle/>
          <a:p>
            <a:fld id="{F9107607-E324-4BFB-90F7-04D3B077806B}" type="slidenum">
              <a:rPr lang="en-GB" altLang="en-US" smtClean="0"/>
              <a:pPr/>
              <a:t>13</a:t>
            </a:fld>
            <a:endParaRPr lang="en-GB" altLang="en-US"/>
          </a:p>
        </p:txBody>
      </p:sp>
      <p:pic>
        <p:nvPicPr>
          <p:cNvPr id="9" name="Picture 8" descr="A screenshot of a cell phone&#10;&#10;Description generated with very high confidence">
            <a:hlinkClick r:id="rId2"/>
            <a:extLst>
              <a:ext uri="{FF2B5EF4-FFF2-40B4-BE49-F238E27FC236}">
                <a16:creationId xmlns:a16="http://schemas.microsoft.com/office/drawing/2014/main" id="{35AD6F0F-CC99-4C94-ACEE-8166CE5224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7541" y="1201471"/>
            <a:ext cx="6946642" cy="4254368"/>
          </a:xfrm>
          <a:prstGeom prst="rect">
            <a:avLst/>
          </a:prstGeom>
        </p:spPr>
      </p:pic>
    </p:spTree>
    <p:extLst>
      <p:ext uri="{BB962C8B-B14F-4D97-AF65-F5344CB8AC3E}">
        <p14:creationId xmlns:p14="http://schemas.microsoft.com/office/powerpoint/2010/main" val="5151731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8432"/>
            <a:ext cx="8229600" cy="1143000"/>
          </a:xfrm>
        </p:spPr>
        <p:txBody>
          <a:bodyPr>
            <a:normAutofit/>
          </a:bodyPr>
          <a:lstStyle/>
          <a:p>
            <a:r>
              <a:rPr lang="en-US" sz="4400" dirty="0">
                <a:effectLst>
                  <a:outerShdw blurRad="38100" dist="38100" dir="2700000" algn="tl">
                    <a:srgbClr val="000000">
                      <a:alpha val="43137"/>
                    </a:srgbClr>
                  </a:outerShdw>
                </a:effectLst>
                <a:latin typeface="Arial Rounded MT Bold" charset="0"/>
                <a:ea typeface="Arial Rounded MT Bold" charset="0"/>
                <a:cs typeface="Arial Rounded MT Bold" charset="0"/>
              </a:rPr>
              <a:t>LinkedIn</a:t>
            </a:r>
          </a:p>
        </p:txBody>
      </p:sp>
      <p:sp>
        <p:nvSpPr>
          <p:cNvPr id="3" name="Content Placeholder 2"/>
          <p:cNvSpPr>
            <a:spLocks noGrp="1"/>
          </p:cNvSpPr>
          <p:nvPr>
            <p:ph idx="1"/>
          </p:nvPr>
        </p:nvSpPr>
        <p:spPr>
          <a:xfrm>
            <a:off x="561273" y="1392356"/>
            <a:ext cx="7886700" cy="4180671"/>
          </a:xfrm>
        </p:spPr>
        <p:txBody>
          <a:bodyPr>
            <a:normAutofit/>
          </a:bodyPr>
          <a:lstStyle/>
          <a:p>
            <a:pPr lvl="4"/>
            <a:endParaRPr lang="en-US" dirty="0"/>
          </a:p>
          <a:p>
            <a:endParaRPr lang="en-US" dirty="0"/>
          </a:p>
        </p:txBody>
      </p:sp>
      <p:sp>
        <p:nvSpPr>
          <p:cNvPr id="4" name="Slide Number Placeholder 3"/>
          <p:cNvSpPr>
            <a:spLocks noGrp="1"/>
          </p:cNvSpPr>
          <p:nvPr>
            <p:ph type="sldNum" sz="quarter" idx="12"/>
          </p:nvPr>
        </p:nvSpPr>
        <p:spPr/>
        <p:txBody>
          <a:bodyPr/>
          <a:lstStyle/>
          <a:p>
            <a:fld id="{F9107607-E324-4BFB-90F7-04D3B077806B}" type="slidenum">
              <a:rPr lang="en-GB" altLang="en-US" smtClean="0"/>
              <a:pPr/>
              <a:t>14</a:t>
            </a:fld>
            <a:endParaRPr lang="en-GB" altLang="en-US"/>
          </a:p>
        </p:txBody>
      </p:sp>
      <p:pic>
        <p:nvPicPr>
          <p:cNvPr id="7" name="Picture 6" descr="A screenshot of a person&#10;&#10;Description generated with very high confidence">
            <a:hlinkClick r:id="rId3"/>
            <a:extLst>
              <a:ext uri="{FF2B5EF4-FFF2-40B4-BE49-F238E27FC236}">
                <a16:creationId xmlns:a16="http://schemas.microsoft.com/office/drawing/2014/main" id="{FA10DE92-ED6A-4C4B-9422-2EEE26207B6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7825" y="1279974"/>
            <a:ext cx="7948349" cy="4298052"/>
          </a:xfrm>
          <a:prstGeom prst="rect">
            <a:avLst/>
          </a:prstGeom>
        </p:spPr>
      </p:pic>
    </p:spTree>
    <p:extLst>
      <p:ext uri="{BB962C8B-B14F-4D97-AF65-F5344CB8AC3E}">
        <p14:creationId xmlns:p14="http://schemas.microsoft.com/office/powerpoint/2010/main" val="688962568"/>
      </p:ext>
    </p:extLst>
  </p:cSld>
  <p:clrMapOvr>
    <a:masterClrMapping/>
  </p:clrMapOvr>
</p:sld>
</file>

<file path=ppt/theme/theme1.xml><?xml version="1.0" encoding="utf-8"?>
<a:theme xmlns:a="http://schemas.openxmlformats.org/drawingml/2006/main" name="SftWP July 15">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Custom 4">
      <a:majorFont>
        <a:latin typeface="Arial Rounded MT Bold"/>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710BD3F0AEEF84FA606FD601678EC93" ma:contentTypeVersion="28" ma:contentTypeDescription="Create a new document." ma:contentTypeScope="" ma:versionID="d4f1f5070a5e1371c134f5d6697633fe">
  <xsd:schema xmlns:xsd="http://www.w3.org/2001/XMLSchema" xmlns:xs="http://www.w3.org/2001/XMLSchema" xmlns:p="http://schemas.microsoft.com/office/2006/metadata/properties" xmlns:ns3="af73078d-a5bc-48dc-b246-bc0132131284" xmlns:ns4="29175ae9-5035-4541-baef-9062a3a44232" targetNamespace="http://schemas.microsoft.com/office/2006/metadata/properties" ma:root="true" ma:fieldsID="51329232f19f79e6f9c5b52c8393e862" ns3:_="" ns4:_="">
    <xsd:import namespace="af73078d-a5bc-48dc-b246-bc0132131284"/>
    <xsd:import namespace="29175ae9-5035-4541-baef-9062a3a44232"/>
    <xsd:element name="properties">
      <xsd:complexType>
        <xsd:sequence>
          <xsd:element name="documentManagement">
            <xsd:complexType>
              <xsd:all>
                <xsd:element ref="ns3:SharedWithUsers" minOccurs="0"/>
                <xsd:element ref="ns3:SharingHintHash" minOccurs="0"/>
                <xsd:element ref="ns3:SharedWithDetails" minOccurs="0"/>
                <xsd:element ref="ns4:MediaServiceMetadata" minOccurs="0"/>
                <xsd:element ref="ns4:MediaServiceFastMetadata" minOccurs="0"/>
                <xsd:element ref="ns4:MediaServiceAutoTags" minOccurs="0"/>
                <xsd:element ref="ns4:MediaServiceDateTaken" minOccurs="0"/>
                <xsd:element ref="ns4:MediaServiceLocation" minOccurs="0"/>
                <xsd:element ref="ns4:MediaServiceOCR" minOccurs="0"/>
                <xsd:element ref="ns4:MediaServiceEventHashCode" minOccurs="0"/>
                <xsd:element ref="ns4:MediaServiceGenerationTime" minOccurs="0"/>
                <xsd:element ref="ns4:NotebookType" minOccurs="0"/>
                <xsd:element ref="ns4:FolderType" minOccurs="0"/>
                <xsd:element ref="ns4:CultureName" minOccurs="0"/>
                <xsd:element ref="ns4:AppVersion" minOccurs="0"/>
                <xsd:element ref="ns4:TeamsChannelId" minOccurs="0"/>
                <xsd:element ref="ns4:Owner" minOccurs="0"/>
                <xsd:element ref="ns4:DefaultSectionNames" minOccurs="0"/>
                <xsd:element ref="ns4:Templates" minOccurs="0"/>
                <xsd:element ref="ns4:Teachers" minOccurs="0"/>
                <xsd:element ref="ns4:Students" minOccurs="0"/>
                <xsd:element ref="ns4:Student_Groups" minOccurs="0"/>
                <xsd:element ref="ns4:Invited_Teachers" minOccurs="0"/>
                <xsd:element ref="ns4:Invited_Students" minOccurs="0"/>
                <xsd:element ref="ns4:Self_Registration_Enabled" minOccurs="0"/>
                <xsd:element ref="ns4:Has_Teacher_Only_SectionGroup" minOccurs="0"/>
                <xsd:element ref="ns4:Is_Collaboration_Space_Locked" minOccurs="0"/>
                <xsd:element ref="ns4:IsNotebookLocke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f73078d-a5bc-48dc-b246-bc0132131284"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element name="SharedWithDetails" ma:index="10"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9175ae9-5035-4541-baef-9062a3a44232"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AutoTags" ma:index="13" nillable="true" ma:displayName="MediaServiceAutoTags" ma:description="" ma:internalName="MediaServiceAutoTags" ma:readOnly="true">
      <xsd:simpleType>
        <xsd:restriction base="dms:Text"/>
      </xsd:simpleType>
    </xsd:element>
    <xsd:element name="MediaServiceDateTaken" ma:index="14" nillable="true" ma:displayName="MediaServiceDateTaken" ma:description="" ma:hidden="true" ma:internalName="MediaServiceDateTaken" ma:readOnly="true">
      <xsd:simpleType>
        <xsd:restriction base="dms:Text"/>
      </xsd:simpleType>
    </xsd:element>
    <xsd:element name="MediaServiceLocation" ma:index="15" nillable="true" ma:displayName="MediaServiceLocation" ma:description="" ma:internalName="MediaServiceLocation"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NotebookType" ma:index="19" nillable="true" ma:displayName="Notebook Type" ma:internalName="NotebookType">
      <xsd:simpleType>
        <xsd:restriction base="dms:Text"/>
      </xsd:simpleType>
    </xsd:element>
    <xsd:element name="FolderType" ma:index="20" nillable="true" ma:displayName="Folder Type" ma:internalName="FolderType">
      <xsd:simpleType>
        <xsd:restriction base="dms:Text"/>
      </xsd:simpleType>
    </xsd:element>
    <xsd:element name="CultureName" ma:index="21" nillable="true" ma:displayName="Culture Name" ma:internalName="CultureName">
      <xsd:simpleType>
        <xsd:restriction base="dms:Text"/>
      </xsd:simpleType>
    </xsd:element>
    <xsd:element name="AppVersion" ma:index="22" nillable="true" ma:displayName="App Version" ma:internalName="AppVersion">
      <xsd:simpleType>
        <xsd:restriction base="dms:Text"/>
      </xsd:simpleType>
    </xsd:element>
    <xsd:element name="TeamsChannelId" ma:index="23" nillable="true" ma:displayName="Teams Channel Id" ma:internalName="TeamsChannelId">
      <xsd:simpleType>
        <xsd:restriction base="dms:Text"/>
      </xsd:simpleType>
    </xsd:element>
    <xsd:element name="Owner" ma:index="24"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efaultSectionNames" ma:index="25" nillable="true" ma:displayName="Default Section Names" ma:internalName="DefaultSectionNames">
      <xsd:simpleType>
        <xsd:restriction base="dms:Note">
          <xsd:maxLength value="255"/>
        </xsd:restriction>
      </xsd:simpleType>
    </xsd:element>
    <xsd:element name="Templates" ma:index="26" nillable="true" ma:displayName="Templates" ma:internalName="Templates">
      <xsd:simpleType>
        <xsd:restriction base="dms:Note">
          <xsd:maxLength value="255"/>
        </xsd:restriction>
      </xsd:simpleType>
    </xsd:element>
    <xsd:element name="Teachers" ma:index="27"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28"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29"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Invited_Teachers" ma:index="30" nillable="true" ma:displayName="Invited Teachers" ma:internalName="Invited_Teachers">
      <xsd:simpleType>
        <xsd:restriction base="dms:Note">
          <xsd:maxLength value="255"/>
        </xsd:restriction>
      </xsd:simpleType>
    </xsd:element>
    <xsd:element name="Invited_Students" ma:index="31" nillable="true" ma:displayName="Invited Students" ma:internalName="Invited_Students">
      <xsd:simpleType>
        <xsd:restriction base="dms:Note">
          <xsd:maxLength value="255"/>
        </xsd:restriction>
      </xsd:simpleType>
    </xsd:element>
    <xsd:element name="Self_Registration_Enabled" ma:index="32" nillable="true" ma:displayName="Self Registration Enabled" ma:internalName="Self_Registration_Enabled">
      <xsd:simpleType>
        <xsd:restriction base="dms:Boolean"/>
      </xsd:simpleType>
    </xsd:element>
    <xsd:element name="Has_Teacher_Only_SectionGroup" ma:index="33" nillable="true" ma:displayName="Has Teacher Only SectionGroup" ma:internalName="Has_Teacher_Only_SectionGroup">
      <xsd:simpleType>
        <xsd:restriction base="dms:Boolean"/>
      </xsd:simpleType>
    </xsd:element>
    <xsd:element name="Is_Collaboration_Space_Locked" ma:index="34" nillable="true" ma:displayName="Is Collaboration Space Locked" ma:internalName="Is_Collaboration_Space_Locked">
      <xsd:simpleType>
        <xsd:restriction base="dms:Boolean"/>
      </xsd:simpleType>
    </xsd:element>
    <xsd:element name="IsNotebookLocked" ma:index="35" nillable="true" ma:displayName="Is Notebook Locked" ma:internalName="IsNotebookLocked">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elf_Registration_Enabled xmlns="29175ae9-5035-4541-baef-9062a3a44232" xsi:nil="true"/>
    <Teachers xmlns="29175ae9-5035-4541-baef-9062a3a44232">
      <UserInfo>
        <DisplayName/>
        <AccountId xsi:nil="true"/>
        <AccountType/>
      </UserInfo>
    </Teachers>
    <Student_Groups xmlns="29175ae9-5035-4541-baef-9062a3a44232">
      <UserInfo>
        <DisplayName/>
        <AccountId xsi:nil="true"/>
        <AccountType/>
      </UserInfo>
    </Student_Groups>
    <Is_Collaboration_Space_Locked xmlns="29175ae9-5035-4541-baef-9062a3a44232" xsi:nil="true"/>
    <Has_Teacher_Only_SectionGroup xmlns="29175ae9-5035-4541-baef-9062a3a44232" xsi:nil="true"/>
    <CultureName xmlns="29175ae9-5035-4541-baef-9062a3a44232" xsi:nil="true"/>
    <Invited_Students xmlns="29175ae9-5035-4541-baef-9062a3a44232" xsi:nil="true"/>
    <DefaultSectionNames xmlns="29175ae9-5035-4541-baef-9062a3a44232" xsi:nil="true"/>
    <Templates xmlns="29175ae9-5035-4541-baef-9062a3a44232" xsi:nil="true"/>
    <TeamsChannelId xmlns="29175ae9-5035-4541-baef-9062a3a44232" xsi:nil="true"/>
    <Owner xmlns="29175ae9-5035-4541-baef-9062a3a44232">
      <UserInfo>
        <DisplayName/>
        <AccountId xsi:nil="true"/>
        <AccountType/>
      </UserInfo>
    </Owner>
    <Invited_Teachers xmlns="29175ae9-5035-4541-baef-9062a3a44232" xsi:nil="true"/>
    <IsNotebookLocked xmlns="29175ae9-5035-4541-baef-9062a3a44232" xsi:nil="true"/>
    <NotebookType xmlns="29175ae9-5035-4541-baef-9062a3a44232" xsi:nil="true"/>
    <FolderType xmlns="29175ae9-5035-4541-baef-9062a3a44232" xsi:nil="true"/>
    <Students xmlns="29175ae9-5035-4541-baef-9062a3a44232">
      <UserInfo>
        <DisplayName/>
        <AccountId xsi:nil="true"/>
        <AccountType/>
      </UserInfo>
    </Students>
    <AppVersion xmlns="29175ae9-5035-4541-baef-9062a3a44232" xsi:nil="true"/>
  </documentManagement>
</p:properties>
</file>

<file path=customXml/itemProps1.xml><?xml version="1.0" encoding="utf-8"?>
<ds:datastoreItem xmlns:ds="http://schemas.openxmlformats.org/officeDocument/2006/customXml" ds:itemID="{03A411FC-49E2-4F2C-9E58-F1DF5DCE696C}">
  <ds:schemaRefs>
    <ds:schemaRef ds:uri="http://schemas.microsoft.com/sharepoint/v3/contenttype/forms"/>
  </ds:schemaRefs>
</ds:datastoreItem>
</file>

<file path=customXml/itemProps2.xml><?xml version="1.0" encoding="utf-8"?>
<ds:datastoreItem xmlns:ds="http://schemas.openxmlformats.org/officeDocument/2006/customXml" ds:itemID="{5EAE34DC-6645-478D-893E-EA1044DEA9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f73078d-a5bc-48dc-b246-bc0132131284"/>
    <ds:schemaRef ds:uri="29175ae9-5035-4541-baef-9062a3a4423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65184DA-0349-45D2-8DFF-557E329E9070}">
  <ds:schemaRefs>
    <ds:schemaRef ds:uri="29175ae9-5035-4541-baef-9062a3a44232"/>
    <ds:schemaRef ds:uri="http://www.w3.org/XML/1998/namespace"/>
    <ds:schemaRef ds:uri="http://schemas.microsoft.com/office/2006/metadata/properties"/>
    <ds:schemaRef ds:uri="http://schemas.microsoft.com/office/infopath/2007/PartnerControls"/>
    <ds:schemaRef ds:uri="http://purl.org/dc/dcmitype/"/>
    <ds:schemaRef ds:uri="http://schemas.microsoft.com/office/2006/documentManagement/types"/>
    <ds:schemaRef ds:uri="af73078d-a5bc-48dc-b246-bc0132131284"/>
    <ds:schemaRef ds:uri="http://schemas.openxmlformats.org/package/2006/metadata/core-properties"/>
    <ds:schemaRef ds:uri="http://purl.org/dc/term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UWTSD PowerPoint Template_new</Template>
  <TotalTime>3847</TotalTime>
  <Words>476</Words>
  <Application>Microsoft Office PowerPoint</Application>
  <PresentationFormat>On-screen Show (4:3)</PresentationFormat>
  <Paragraphs>45</Paragraphs>
  <Slides>14</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Arial Rounded MT Bold</vt:lpstr>
      <vt:lpstr>Calibri</vt:lpstr>
      <vt:lpstr>Corbel</vt:lpstr>
      <vt:lpstr>Myriad Pro</vt:lpstr>
      <vt:lpstr>Trebuchet MS</vt:lpstr>
      <vt:lpstr>SftWP July 15</vt:lpstr>
      <vt:lpstr> Digital Skills &amp;  Personal Branding  Social Media:  LinkedIn    </vt:lpstr>
      <vt:lpstr>Social Media</vt:lpstr>
      <vt:lpstr>LinkedIn</vt:lpstr>
      <vt:lpstr>LinkedIn</vt:lpstr>
      <vt:lpstr>LinkedIn</vt:lpstr>
      <vt:lpstr>LinkedIn</vt:lpstr>
      <vt:lpstr>LinkedIn</vt:lpstr>
      <vt:lpstr>LinkedIn</vt:lpstr>
      <vt:lpstr>PowerPoint Presentation</vt:lpstr>
      <vt:lpstr>LinkedIn</vt:lpstr>
      <vt:lpstr>LinkedIn</vt:lpstr>
      <vt:lpstr>LinkedIn</vt:lpstr>
      <vt:lpstr>LinkedIn</vt:lpstr>
      <vt:lpstr>LinkedIn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Social Media:LinkedIn</dc:title>
  <dc:creator>Julia Ault</dc:creator>
  <cp:lastModifiedBy>Julia Ault</cp:lastModifiedBy>
  <cp:revision>66</cp:revision>
  <dcterms:modified xsi:type="dcterms:W3CDTF">2020-12-01T15:04:09Z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0x010100E710BD3F0AEEF84FA606FD601678EC93</vt:lpwstr>
  </property>
</Properties>
</file>