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0" r:id="rId3"/>
    <p:sldId id="262" r:id="rId4"/>
    <p:sldId id="277" r:id="rId5"/>
    <p:sldId id="268" r:id="rId6"/>
    <p:sldId id="271" r:id="rId7"/>
    <p:sldId id="274" r:id="rId8"/>
    <p:sldId id="261" r:id="rId9"/>
    <p:sldId id="264" r:id="rId10"/>
    <p:sldId id="278" r:id="rId11"/>
    <p:sldId id="275" r:id="rId12"/>
    <p:sldId id="266" r:id="rId13"/>
    <p:sldId id="276" r:id="rId14"/>
    <p:sldId id="269" r:id="rId15"/>
    <p:sldId id="267" r:id="rId16"/>
    <p:sldId id="272" r:id="rId17"/>
    <p:sldId id="263" r:id="rId18"/>
    <p:sldId id="273" r:id="rId19"/>
    <p:sldId id="270" r:id="rId20"/>
    <p:sldId id="265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8080"/>
    <a:srgbClr val="FF7C80"/>
    <a:srgbClr val="6600FF"/>
    <a:srgbClr val="00CC00"/>
    <a:srgbClr val="663300"/>
    <a:srgbClr val="CC0099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026C7B-DBA3-4FE6-B44C-D5668A1FDB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270D3-59F3-4B23-8ED1-696296E84F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79782-17FD-4051-BD70-1DC7DE941B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2E61B-8EF7-4A21-A4B4-EE9C841619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843911-7C9C-47C1-9056-B03C43146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C260ED-370F-401E-802E-C0E7B0D825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DA4399-A40B-4471-96F8-FBA2B3FEFB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BA5C7-A334-4683-AF51-AEE75783AF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67310D-B92F-4D9B-ACD8-507013B3C3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4D4E92-FA5E-4CE2-8444-99B2F5E0CB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8D220D-FF02-47DD-9BD5-A22A78EBBF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B37612-84FE-4EAF-9ECB-80D467E3D2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9E6469D-B61E-4D2D-94DF-C4FC452D958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Rhifau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Drosben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sawl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siâp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drosben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os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yw’r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siapiau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eu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rhannu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6" grpId="0" animBg="1"/>
      <p:bldP spid="1085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4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200912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GB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650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651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0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4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9" name="AutoShape 45"/>
          <p:cNvSpPr>
            <a:spLocks noChangeArrowheads="1"/>
          </p:cNvSpPr>
          <p:nvPr/>
        </p:nvSpPr>
        <p:spPr bwMode="auto">
          <a:xfrm>
            <a:off x="4652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70" name="AutoShape 46"/>
          <p:cNvSpPr>
            <a:spLocks noChangeArrowheads="1"/>
          </p:cNvSpPr>
          <p:nvPr/>
        </p:nvSpPr>
        <p:spPr bwMode="auto">
          <a:xfrm>
            <a:off x="255587" y="161925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3434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9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7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9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4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8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1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4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8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9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0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6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7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0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1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2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3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6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4619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3001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21383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29765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38147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AutoShape 15"/>
          <p:cNvSpPr>
            <a:spLocks noChangeArrowheads="1"/>
          </p:cNvSpPr>
          <p:nvPr/>
        </p:nvSpPr>
        <p:spPr bwMode="auto">
          <a:xfrm>
            <a:off x="46529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/>
          <p:cNvSpPr>
            <a:spLocks noChangeArrowheads="1"/>
          </p:cNvSpPr>
          <p:nvPr/>
        </p:nvSpPr>
        <p:spPr bwMode="auto">
          <a:xfrm>
            <a:off x="4619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3001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8" name="AutoShape 18"/>
          <p:cNvSpPr>
            <a:spLocks noChangeArrowheads="1"/>
          </p:cNvSpPr>
          <p:nvPr/>
        </p:nvSpPr>
        <p:spPr bwMode="auto">
          <a:xfrm>
            <a:off x="21383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29765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0" name="AutoShape 20"/>
          <p:cNvSpPr>
            <a:spLocks noChangeArrowheads="1"/>
          </p:cNvSpPr>
          <p:nvPr/>
        </p:nvSpPr>
        <p:spPr bwMode="auto">
          <a:xfrm>
            <a:off x="38147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1" name="AutoShape 21"/>
          <p:cNvSpPr>
            <a:spLocks noChangeArrowheads="1"/>
          </p:cNvSpPr>
          <p:nvPr/>
        </p:nvSpPr>
        <p:spPr bwMode="auto">
          <a:xfrm>
            <a:off x="46529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2" name="AutoShape 22"/>
          <p:cNvSpPr>
            <a:spLocks noChangeArrowheads="1"/>
          </p:cNvSpPr>
          <p:nvPr/>
        </p:nvSpPr>
        <p:spPr bwMode="auto">
          <a:xfrm>
            <a:off x="4619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3" name="AutoShape 23"/>
          <p:cNvSpPr>
            <a:spLocks noChangeArrowheads="1"/>
          </p:cNvSpPr>
          <p:nvPr/>
        </p:nvSpPr>
        <p:spPr bwMode="auto">
          <a:xfrm>
            <a:off x="13001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4" name="AutoShape 24"/>
          <p:cNvSpPr>
            <a:spLocks noChangeArrowheads="1"/>
          </p:cNvSpPr>
          <p:nvPr/>
        </p:nvSpPr>
        <p:spPr bwMode="auto">
          <a:xfrm>
            <a:off x="21383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AutoShape 28"/>
          <p:cNvSpPr>
            <a:spLocks noChangeArrowheads="1"/>
          </p:cNvSpPr>
          <p:nvPr/>
        </p:nvSpPr>
        <p:spPr bwMode="auto">
          <a:xfrm>
            <a:off x="4619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9" name="AutoShape 29"/>
          <p:cNvSpPr>
            <a:spLocks noChangeArrowheads="1"/>
          </p:cNvSpPr>
          <p:nvPr/>
        </p:nvSpPr>
        <p:spPr bwMode="auto">
          <a:xfrm>
            <a:off x="13001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AutoShape 30"/>
          <p:cNvSpPr>
            <a:spLocks noChangeArrowheads="1"/>
          </p:cNvSpPr>
          <p:nvPr/>
        </p:nvSpPr>
        <p:spPr bwMode="auto">
          <a:xfrm>
            <a:off x="21383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1" name="AutoShape 31"/>
          <p:cNvSpPr>
            <a:spLocks noChangeArrowheads="1"/>
          </p:cNvSpPr>
          <p:nvPr/>
        </p:nvSpPr>
        <p:spPr bwMode="auto">
          <a:xfrm>
            <a:off x="29765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2" name="AutoShape 32"/>
          <p:cNvSpPr>
            <a:spLocks noChangeArrowheads="1"/>
          </p:cNvSpPr>
          <p:nvPr/>
        </p:nvSpPr>
        <p:spPr bwMode="auto">
          <a:xfrm>
            <a:off x="38147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3" name="AutoShape 33"/>
          <p:cNvSpPr>
            <a:spLocks noChangeArrowheads="1"/>
          </p:cNvSpPr>
          <p:nvPr/>
        </p:nvSpPr>
        <p:spPr bwMode="auto">
          <a:xfrm>
            <a:off x="46529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4" name="AutoShape 34"/>
          <p:cNvSpPr>
            <a:spLocks noChangeArrowheads="1"/>
          </p:cNvSpPr>
          <p:nvPr/>
        </p:nvSpPr>
        <p:spPr bwMode="auto">
          <a:xfrm>
            <a:off x="4619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5" name="AutoShape 35"/>
          <p:cNvSpPr>
            <a:spLocks noChangeArrowheads="1"/>
          </p:cNvSpPr>
          <p:nvPr/>
        </p:nvSpPr>
        <p:spPr bwMode="auto">
          <a:xfrm>
            <a:off x="13001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6" name="AutoShape 36"/>
          <p:cNvSpPr>
            <a:spLocks noChangeArrowheads="1"/>
          </p:cNvSpPr>
          <p:nvPr/>
        </p:nvSpPr>
        <p:spPr bwMode="auto">
          <a:xfrm>
            <a:off x="21383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7" name="AutoShape 37"/>
          <p:cNvSpPr>
            <a:spLocks noChangeArrowheads="1"/>
          </p:cNvSpPr>
          <p:nvPr/>
        </p:nvSpPr>
        <p:spPr bwMode="auto">
          <a:xfrm>
            <a:off x="29765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8" name="AutoShape 38"/>
          <p:cNvSpPr>
            <a:spLocks noChangeArrowheads="1"/>
          </p:cNvSpPr>
          <p:nvPr/>
        </p:nvSpPr>
        <p:spPr bwMode="auto">
          <a:xfrm>
            <a:off x="38147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46529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7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0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3" name="AutoShape 5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endParaRPr lang="en-US" sz="4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AutoShape 23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2" name="AutoShape 24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8" name="AutoShape 30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0" name="AutoShape 32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1" name="AutoShape 33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3" name="AutoShape 35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7" name="AutoShape 39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AutoShape 43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8" name="AutoShape 50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40" name="AutoShape 52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738313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2576513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3355336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7383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0" name="AutoShape 18"/>
          <p:cNvSpPr>
            <a:spLocks noChangeArrowheads="1"/>
          </p:cNvSpPr>
          <p:nvPr/>
        </p:nvSpPr>
        <p:spPr bwMode="auto">
          <a:xfrm>
            <a:off x="25765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AutoShape 19"/>
          <p:cNvSpPr>
            <a:spLocks noChangeArrowheads="1"/>
          </p:cNvSpPr>
          <p:nvPr/>
        </p:nvSpPr>
        <p:spPr bwMode="auto">
          <a:xfrm>
            <a:off x="34147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AutoShape 23"/>
          <p:cNvSpPr>
            <a:spLocks noChangeArrowheads="1"/>
          </p:cNvSpPr>
          <p:nvPr/>
        </p:nvSpPr>
        <p:spPr bwMode="auto">
          <a:xfrm>
            <a:off x="17383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6" name="AutoShape 24"/>
          <p:cNvSpPr>
            <a:spLocks noChangeArrowheads="1"/>
          </p:cNvSpPr>
          <p:nvPr/>
        </p:nvSpPr>
        <p:spPr bwMode="auto">
          <a:xfrm>
            <a:off x="25765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7" name="AutoShape 25"/>
          <p:cNvSpPr>
            <a:spLocks noChangeArrowheads="1"/>
          </p:cNvSpPr>
          <p:nvPr/>
        </p:nvSpPr>
        <p:spPr bwMode="auto">
          <a:xfrm>
            <a:off x="34147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1" name="AutoShape 29"/>
          <p:cNvSpPr>
            <a:spLocks noChangeArrowheads="1"/>
          </p:cNvSpPr>
          <p:nvPr/>
        </p:nvSpPr>
        <p:spPr bwMode="auto">
          <a:xfrm>
            <a:off x="17383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2" name="AutoShape 30"/>
          <p:cNvSpPr>
            <a:spLocks noChangeArrowheads="1"/>
          </p:cNvSpPr>
          <p:nvPr/>
        </p:nvSpPr>
        <p:spPr bwMode="auto">
          <a:xfrm>
            <a:off x="25765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3" name="AutoShape 31"/>
          <p:cNvSpPr>
            <a:spLocks noChangeArrowheads="1"/>
          </p:cNvSpPr>
          <p:nvPr/>
        </p:nvSpPr>
        <p:spPr bwMode="auto">
          <a:xfrm>
            <a:off x="34147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7" name="AutoShape 35"/>
          <p:cNvSpPr>
            <a:spLocks noChangeArrowheads="1"/>
          </p:cNvSpPr>
          <p:nvPr/>
        </p:nvSpPr>
        <p:spPr bwMode="auto">
          <a:xfrm>
            <a:off x="17383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8" name="AutoShape 36"/>
          <p:cNvSpPr>
            <a:spLocks noChangeArrowheads="1"/>
          </p:cNvSpPr>
          <p:nvPr/>
        </p:nvSpPr>
        <p:spPr bwMode="auto">
          <a:xfrm>
            <a:off x="25765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9" name="AutoShape 37"/>
          <p:cNvSpPr>
            <a:spLocks noChangeArrowheads="1"/>
          </p:cNvSpPr>
          <p:nvPr/>
        </p:nvSpPr>
        <p:spPr bwMode="auto">
          <a:xfrm>
            <a:off x="34147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9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445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13001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AutoShape 12"/>
          <p:cNvSpPr>
            <a:spLocks noChangeArrowheads="1"/>
          </p:cNvSpPr>
          <p:nvPr/>
        </p:nvSpPr>
        <p:spPr bwMode="auto">
          <a:xfrm>
            <a:off x="21383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1" name="AutoShape 13"/>
          <p:cNvSpPr>
            <a:spLocks noChangeArrowheads="1"/>
          </p:cNvSpPr>
          <p:nvPr/>
        </p:nvSpPr>
        <p:spPr bwMode="auto">
          <a:xfrm>
            <a:off x="29765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2" name="AutoShape 14"/>
          <p:cNvSpPr>
            <a:spLocks noChangeArrowheads="1"/>
          </p:cNvSpPr>
          <p:nvPr/>
        </p:nvSpPr>
        <p:spPr bwMode="auto">
          <a:xfrm>
            <a:off x="38147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6" name="AutoShape 18"/>
          <p:cNvSpPr>
            <a:spLocks noChangeArrowheads="1"/>
          </p:cNvSpPr>
          <p:nvPr/>
        </p:nvSpPr>
        <p:spPr bwMode="auto">
          <a:xfrm>
            <a:off x="2138363" y="28305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7" name="AutoShape 19"/>
          <p:cNvSpPr>
            <a:spLocks noChangeArrowheads="1"/>
          </p:cNvSpPr>
          <p:nvPr/>
        </p:nvSpPr>
        <p:spPr bwMode="auto">
          <a:xfrm>
            <a:off x="2976563" y="28305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0" name="AutoShape 22"/>
          <p:cNvSpPr>
            <a:spLocks noChangeArrowheads="1"/>
          </p:cNvSpPr>
          <p:nvPr/>
        </p:nvSpPr>
        <p:spPr bwMode="auto">
          <a:xfrm>
            <a:off x="4619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1" name="AutoShape 23"/>
          <p:cNvSpPr>
            <a:spLocks noChangeArrowheads="1"/>
          </p:cNvSpPr>
          <p:nvPr/>
        </p:nvSpPr>
        <p:spPr bwMode="auto">
          <a:xfrm>
            <a:off x="13001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4" name="AutoShape 26"/>
          <p:cNvSpPr>
            <a:spLocks noChangeArrowheads="1"/>
          </p:cNvSpPr>
          <p:nvPr/>
        </p:nvSpPr>
        <p:spPr bwMode="auto">
          <a:xfrm>
            <a:off x="38147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5" name="AutoShape 27"/>
          <p:cNvSpPr>
            <a:spLocks noChangeArrowheads="1"/>
          </p:cNvSpPr>
          <p:nvPr/>
        </p:nvSpPr>
        <p:spPr bwMode="auto">
          <a:xfrm>
            <a:off x="46529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4" name="AutoShape 36"/>
          <p:cNvSpPr>
            <a:spLocks noChangeArrowheads="1"/>
          </p:cNvSpPr>
          <p:nvPr/>
        </p:nvSpPr>
        <p:spPr bwMode="auto">
          <a:xfrm>
            <a:off x="2519363" y="43338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5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6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0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1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4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7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8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9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1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3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8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9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4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5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8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1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4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5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8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5" name="AutoShape 45"/>
          <p:cNvSpPr>
            <a:spLocks noChangeArrowheads="1"/>
          </p:cNvSpPr>
          <p:nvPr/>
        </p:nvSpPr>
        <p:spPr bwMode="auto">
          <a:xfrm>
            <a:off x="4652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6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7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8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9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0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1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2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3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4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5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8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9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1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2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3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4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5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6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7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8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8" name="AutoShape 46"/>
          <p:cNvSpPr>
            <a:spLocks noChangeArrowheads="1"/>
          </p:cNvSpPr>
          <p:nvPr/>
        </p:nvSpPr>
        <p:spPr bwMode="auto">
          <a:xfrm>
            <a:off x="0" y="161925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8429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6811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25193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33575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41957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8429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6811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0" name="AutoShape 18"/>
          <p:cNvSpPr>
            <a:spLocks noChangeArrowheads="1"/>
          </p:cNvSpPr>
          <p:nvPr/>
        </p:nvSpPr>
        <p:spPr bwMode="auto">
          <a:xfrm>
            <a:off x="25193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1" name="AutoShape 19"/>
          <p:cNvSpPr>
            <a:spLocks noChangeArrowheads="1"/>
          </p:cNvSpPr>
          <p:nvPr/>
        </p:nvSpPr>
        <p:spPr bwMode="auto">
          <a:xfrm>
            <a:off x="33575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41957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4" name="AutoShape 22"/>
          <p:cNvSpPr>
            <a:spLocks noChangeArrowheads="1"/>
          </p:cNvSpPr>
          <p:nvPr/>
        </p:nvSpPr>
        <p:spPr bwMode="auto">
          <a:xfrm>
            <a:off x="8429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16811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6" name="AutoShape 24"/>
          <p:cNvSpPr>
            <a:spLocks noChangeArrowheads="1"/>
          </p:cNvSpPr>
          <p:nvPr/>
        </p:nvSpPr>
        <p:spPr bwMode="auto">
          <a:xfrm>
            <a:off x="25193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7" name="AutoShape 25"/>
          <p:cNvSpPr>
            <a:spLocks noChangeArrowheads="1"/>
          </p:cNvSpPr>
          <p:nvPr/>
        </p:nvSpPr>
        <p:spPr bwMode="auto">
          <a:xfrm>
            <a:off x="33575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41957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0" name="AutoShape 28"/>
          <p:cNvSpPr>
            <a:spLocks noChangeArrowheads="1"/>
          </p:cNvSpPr>
          <p:nvPr/>
        </p:nvSpPr>
        <p:spPr bwMode="auto">
          <a:xfrm>
            <a:off x="8429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1" name="AutoShape 29"/>
          <p:cNvSpPr>
            <a:spLocks noChangeArrowheads="1"/>
          </p:cNvSpPr>
          <p:nvPr/>
        </p:nvSpPr>
        <p:spPr bwMode="auto">
          <a:xfrm>
            <a:off x="16811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AutoShape 30"/>
          <p:cNvSpPr>
            <a:spLocks noChangeArrowheads="1"/>
          </p:cNvSpPr>
          <p:nvPr/>
        </p:nvSpPr>
        <p:spPr bwMode="auto">
          <a:xfrm>
            <a:off x="25193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3" name="AutoShape 31"/>
          <p:cNvSpPr>
            <a:spLocks noChangeArrowheads="1"/>
          </p:cNvSpPr>
          <p:nvPr/>
        </p:nvSpPr>
        <p:spPr bwMode="auto">
          <a:xfrm>
            <a:off x="33575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4" name="AutoShape 32"/>
          <p:cNvSpPr>
            <a:spLocks noChangeArrowheads="1"/>
          </p:cNvSpPr>
          <p:nvPr/>
        </p:nvSpPr>
        <p:spPr bwMode="auto">
          <a:xfrm>
            <a:off x="41957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6" name="AutoShape 34"/>
          <p:cNvSpPr>
            <a:spLocks noChangeArrowheads="1"/>
          </p:cNvSpPr>
          <p:nvPr/>
        </p:nvSpPr>
        <p:spPr bwMode="auto">
          <a:xfrm>
            <a:off x="8429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7" name="AutoShape 35"/>
          <p:cNvSpPr>
            <a:spLocks noChangeArrowheads="1"/>
          </p:cNvSpPr>
          <p:nvPr/>
        </p:nvSpPr>
        <p:spPr bwMode="auto">
          <a:xfrm>
            <a:off x="16811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8" name="AutoShape 36"/>
          <p:cNvSpPr>
            <a:spLocks noChangeArrowheads="1"/>
          </p:cNvSpPr>
          <p:nvPr/>
        </p:nvSpPr>
        <p:spPr bwMode="auto">
          <a:xfrm>
            <a:off x="25193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9" name="AutoShape 37"/>
          <p:cNvSpPr>
            <a:spLocks noChangeArrowheads="1"/>
          </p:cNvSpPr>
          <p:nvPr/>
        </p:nvSpPr>
        <p:spPr bwMode="auto">
          <a:xfrm>
            <a:off x="33575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0" name="AutoShape 38"/>
          <p:cNvSpPr>
            <a:spLocks noChangeArrowheads="1"/>
          </p:cNvSpPr>
          <p:nvPr/>
        </p:nvSpPr>
        <p:spPr bwMode="auto">
          <a:xfrm>
            <a:off x="41957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5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7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9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8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1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7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8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6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7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4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7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8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1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2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4619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3001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21383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29765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38147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AutoShape 15"/>
          <p:cNvSpPr>
            <a:spLocks noChangeArrowheads="1"/>
          </p:cNvSpPr>
          <p:nvPr/>
        </p:nvSpPr>
        <p:spPr bwMode="auto">
          <a:xfrm>
            <a:off x="46529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4619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3001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6" name="AutoShape 18"/>
          <p:cNvSpPr>
            <a:spLocks noChangeArrowheads="1"/>
          </p:cNvSpPr>
          <p:nvPr/>
        </p:nvSpPr>
        <p:spPr bwMode="auto">
          <a:xfrm>
            <a:off x="21383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29765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38147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AutoShape 21"/>
          <p:cNvSpPr>
            <a:spLocks noChangeArrowheads="1"/>
          </p:cNvSpPr>
          <p:nvPr/>
        </p:nvSpPr>
        <p:spPr bwMode="auto">
          <a:xfrm>
            <a:off x="46529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4619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13001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21383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3" name="AutoShape 25"/>
          <p:cNvSpPr>
            <a:spLocks noChangeArrowheads="1"/>
          </p:cNvSpPr>
          <p:nvPr/>
        </p:nvSpPr>
        <p:spPr bwMode="auto">
          <a:xfrm>
            <a:off x="29765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38147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AutoShape 27"/>
          <p:cNvSpPr>
            <a:spLocks noChangeArrowheads="1"/>
          </p:cNvSpPr>
          <p:nvPr/>
        </p:nvSpPr>
        <p:spPr bwMode="auto">
          <a:xfrm>
            <a:off x="46529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6" name="AutoShape 28"/>
          <p:cNvSpPr>
            <a:spLocks noChangeArrowheads="1"/>
          </p:cNvSpPr>
          <p:nvPr/>
        </p:nvSpPr>
        <p:spPr bwMode="auto">
          <a:xfrm>
            <a:off x="4619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7" name="AutoShape 29"/>
          <p:cNvSpPr>
            <a:spLocks noChangeArrowheads="1"/>
          </p:cNvSpPr>
          <p:nvPr/>
        </p:nvSpPr>
        <p:spPr bwMode="auto">
          <a:xfrm>
            <a:off x="13001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AutoShape 30"/>
          <p:cNvSpPr>
            <a:spLocks noChangeArrowheads="1"/>
          </p:cNvSpPr>
          <p:nvPr/>
        </p:nvSpPr>
        <p:spPr bwMode="auto">
          <a:xfrm>
            <a:off x="21383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9" name="AutoShape 31"/>
          <p:cNvSpPr>
            <a:spLocks noChangeArrowheads="1"/>
          </p:cNvSpPr>
          <p:nvPr/>
        </p:nvSpPr>
        <p:spPr bwMode="auto">
          <a:xfrm>
            <a:off x="29765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0" name="AutoShape 32"/>
          <p:cNvSpPr>
            <a:spLocks noChangeArrowheads="1"/>
          </p:cNvSpPr>
          <p:nvPr/>
        </p:nvSpPr>
        <p:spPr bwMode="auto">
          <a:xfrm>
            <a:off x="38147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1" name="AutoShape 33"/>
          <p:cNvSpPr>
            <a:spLocks noChangeArrowheads="1"/>
          </p:cNvSpPr>
          <p:nvPr/>
        </p:nvSpPr>
        <p:spPr bwMode="auto">
          <a:xfrm>
            <a:off x="46529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2" name="AutoShape 34"/>
          <p:cNvSpPr>
            <a:spLocks noChangeArrowheads="1"/>
          </p:cNvSpPr>
          <p:nvPr/>
        </p:nvSpPr>
        <p:spPr bwMode="auto">
          <a:xfrm>
            <a:off x="4619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3" name="AutoShape 35"/>
          <p:cNvSpPr>
            <a:spLocks noChangeArrowheads="1"/>
          </p:cNvSpPr>
          <p:nvPr/>
        </p:nvSpPr>
        <p:spPr bwMode="auto">
          <a:xfrm>
            <a:off x="13001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4" name="AutoShape 36"/>
          <p:cNvSpPr>
            <a:spLocks noChangeArrowheads="1"/>
          </p:cNvSpPr>
          <p:nvPr/>
        </p:nvSpPr>
        <p:spPr bwMode="auto">
          <a:xfrm>
            <a:off x="21383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5" name="AutoShape 37"/>
          <p:cNvSpPr>
            <a:spLocks noChangeArrowheads="1"/>
          </p:cNvSpPr>
          <p:nvPr/>
        </p:nvSpPr>
        <p:spPr bwMode="auto">
          <a:xfrm>
            <a:off x="29765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6" name="AutoShape 38"/>
          <p:cNvSpPr>
            <a:spLocks noChangeArrowheads="1"/>
          </p:cNvSpPr>
          <p:nvPr/>
        </p:nvSpPr>
        <p:spPr bwMode="auto">
          <a:xfrm>
            <a:off x="38147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46529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 </a:t>
            </a:r>
            <a:endParaRPr lang="en-GB" sz="3000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5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4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8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9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1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3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1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6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7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6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1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bg1"/>
                </a:solidFill>
                <a:latin typeface="Comic Sans MS" pitchFamily="66" charset="0"/>
              </a:rPr>
              <a:t>drosben</a:t>
            </a:r>
            <a:endParaRPr lang="en-US" sz="4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547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Rhannwch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 4 o </a:t>
            </a:r>
            <a:r>
              <a:rPr lang="en-GB" sz="3000" b="1" dirty="0" err="1" smtClean="0">
                <a:solidFill>
                  <a:srgbClr val="009900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9900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5495" name="AutoShape 23"/>
          <p:cNvSpPr>
            <a:spLocks noChangeArrowheads="1"/>
          </p:cNvSpPr>
          <p:nvPr/>
        </p:nvSpPr>
        <p:spPr bwMode="auto">
          <a:xfrm>
            <a:off x="9382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6" name="AutoShape 24"/>
          <p:cNvSpPr>
            <a:spLocks noChangeArrowheads="1"/>
          </p:cNvSpPr>
          <p:nvPr/>
        </p:nvSpPr>
        <p:spPr bwMode="auto">
          <a:xfrm>
            <a:off x="17764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7" name="AutoShape 25"/>
          <p:cNvSpPr>
            <a:spLocks noChangeArrowheads="1"/>
          </p:cNvSpPr>
          <p:nvPr/>
        </p:nvSpPr>
        <p:spPr bwMode="auto">
          <a:xfrm>
            <a:off x="26146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8" name="AutoShape 26"/>
          <p:cNvSpPr>
            <a:spLocks noChangeArrowheads="1"/>
          </p:cNvSpPr>
          <p:nvPr/>
        </p:nvSpPr>
        <p:spPr bwMode="auto">
          <a:xfrm>
            <a:off x="34528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9" name="AutoShape 27"/>
          <p:cNvSpPr>
            <a:spLocks noChangeArrowheads="1"/>
          </p:cNvSpPr>
          <p:nvPr/>
        </p:nvSpPr>
        <p:spPr bwMode="auto">
          <a:xfrm>
            <a:off x="42910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208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63</cp:revision>
  <dcterms:created xsi:type="dcterms:W3CDTF">2006-03-03T16:34:11Z</dcterms:created>
  <dcterms:modified xsi:type="dcterms:W3CDTF">2014-08-20T14:10:01Z</dcterms:modified>
</cp:coreProperties>
</file>