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61" r:id="rId5"/>
    <p:sldId id="259" r:id="rId6"/>
    <p:sldId id="260" r:id="rId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A8A04-E457-4963-ACF4-4E88CEC292AE}" type="datetimeFigureOut">
              <a:rPr lang="en-US" smtClean="0"/>
              <a:pPr/>
              <a:t>9/24/2014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593720-6122-480D-B15B-F9FB4FFE271A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A8A04-E457-4963-ACF4-4E88CEC292AE}" type="datetimeFigureOut">
              <a:rPr lang="en-US" smtClean="0"/>
              <a:pPr/>
              <a:t>9/24/2014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593720-6122-480D-B15B-F9FB4FFE271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A8A04-E457-4963-ACF4-4E88CEC292AE}" type="datetimeFigureOut">
              <a:rPr lang="en-US" smtClean="0"/>
              <a:pPr/>
              <a:t>9/24/2014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A4593720-6122-480D-B15B-F9FB4FFE271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A8A04-E457-4963-ACF4-4E88CEC292AE}" type="datetimeFigureOut">
              <a:rPr lang="en-US" smtClean="0"/>
              <a:pPr/>
              <a:t>9/24/2014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593720-6122-480D-B15B-F9FB4FFE271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A8A04-E457-4963-ACF4-4E88CEC292AE}" type="datetimeFigureOut">
              <a:rPr lang="en-US" smtClean="0"/>
              <a:pPr/>
              <a:t>9/24/2014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593720-6122-480D-B15B-F9FB4FFE271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A8A04-E457-4963-ACF4-4E88CEC292AE}" type="datetimeFigureOut">
              <a:rPr lang="en-US" smtClean="0"/>
              <a:pPr/>
              <a:t>9/24/2014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593720-6122-480D-B15B-F9FB4FFE271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A8A04-E457-4963-ACF4-4E88CEC292AE}" type="datetimeFigureOut">
              <a:rPr lang="en-US" smtClean="0"/>
              <a:pPr/>
              <a:t>9/24/2014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593720-6122-480D-B15B-F9FB4FFE271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A8A04-E457-4963-ACF4-4E88CEC292AE}" type="datetimeFigureOut">
              <a:rPr lang="en-US" smtClean="0"/>
              <a:pPr/>
              <a:t>9/24/2014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593720-6122-480D-B15B-F9FB4FFE271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en-US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Click icon to add picture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A8A04-E457-4963-ACF4-4E88CEC292AE}" type="datetimeFigureOut">
              <a:rPr lang="en-US" smtClean="0"/>
              <a:pPr/>
              <a:t>9/24/2014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593720-6122-480D-B15B-F9FB4FFE271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A8A04-E457-4963-ACF4-4E88CEC292AE}" type="datetimeFigureOut">
              <a:rPr lang="en-US" smtClean="0"/>
              <a:pPr/>
              <a:t>9/24/2014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593720-6122-480D-B15B-F9FB4FFE271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A8A04-E457-4963-ACF4-4E88CEC292AE}" type="datetimeFigureOut">
              <a:rPr lang="en-US" smtClean="0"/>
              <a:pPr/>
              <a:t>9/24/2014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593720-6122-480D-B15B-F9FB4FFE271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FF6A8A04-E457-4963-ACF4-4E88CEC292AE}" type="datetimeFigureOut">
              <a:rPr lang="en-US" smtClean="0"/>
              <a:pPr/>
              <a:t>9/24/2014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A4593720-6122-480D-B15B-F9FB4FFE271A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THE PRINCIPAL FINANCIAL STATEMENTS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THE </a:t>
            </a:r>
            <a:r>
              <a:rPr lang="en-GB" sz="4400" dirty="0" smtClean="0"/>
              <a:t>PROFIT</a:t>
            </a:r>
            <a:r>
              <a:rPr lang="en-GB" dirty="0" smtClean="0"/>
              <a:t> AND LOSS ACCOUNT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GB" sz="4000" dirty="0" smtClean="0"/>
              <a:t>This is a summary of the business’ transactions for  given period</a:t>
            </a:r>
          </a:p>
          <a:p>
            <a:pPr>
              <a:buNone/>
            </a:pPr>
            <a:endParaRPr lang="en-GB" sz="4000" dirty="0" smtClean="0"/>
          </a:p>
          <a:p>
            <a:r>
              <a:rPr lang="en-GB" sz="4000" dirty="0" smtClean="0"/>
              <a:t>It is a measurement of the performance of the business</a:t>
            </a:r>
          </a:p>
          <a:p>
            <a:pPr>
              <a:buNone/>
            </a:pPr>
            <a:r>
              <a:rPr lang="en-GB" sz="4000" dirty="0"/>
              <a:t>	</a:t>
            </a:r>
            <a:r>
              <a:rPr lang="en-GB" sz="4000" dirty="0" smtClean="0"/>
              <a:t>i.e.  its trading results</a:t>
            </a:r>
            <a:endParaRPr lang="en-GB" sz="4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THE BALANCE SHEET	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4000" dirty="0" smtClean="0"/>
              <a:t>This is a statement of the financial position of the business at the year end</a:t>
            </a:r>
          </a:p>
          <a:p>
            <a:endParaRPr lang="en-GB" sz="4000" dirty="0" smtClean="0"/>
          </a:p>
          <a:p>
            <a:r>
              <a:rPr lang="en-GB" sz="4000" dirty="0" smtClean="0"/>
              <a:t>It lists all the assets and liabilities of the business</a:t>
            </a:r>
          </a:p>
          <a:p>
            <a:endParaRPr lang="en-GB" dirty="0" smtClean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4000" dirty="0" smtClean="0"/>
              <a:t>It indicates the “wealth” of the business</a:t>
            </a:r>
          </a:p>
          <a:p>
            <a:pPr>
              <a:buNone/>
            </a:pPr>
            <a:endParaRPr lang="en-GB" sz="4000" dirty="0" smtClean="0"/>
          </a:p>
          <a:p>
            <a:r>
              <a:rPr lang="en-GB" sz="4000" dirty="0" smtClean="0"/>
              <a:t>It can be thought of a “photograph” of the business at the year end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BASIS OF PREPARATION OF ACCOUNTS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sz="4000" dirty="0" smtClean="0"/>
              <a:t>Accounts are NOT prepared on a cash received / cash paid basis</a:t>
            </a:r>
          </a:p>
          <a:p>
            <a:pPr>
              <a:buNone/>
            </a:pPr>
            <a:endParaRPr lang="en-GB" sz="4000" dirty="0" smtClean="0"/>
          </a:p>
          <a:p>
            <a:r>
              <a:rPr lang="en-GB" sz="4000" dirty="0" smtClean="0"/>
              <a:t>Sales and Purchases are recognised on the transfer of goods NOT when they are paid for.</a:t>
            </a:r>
          </a:p>
          <a:p>
            <a:pPr>
              <a:buNone/>
            </a:pPr>
            <a:r>
              <a:rPr lang="en-GB" sz="4000" dirty="0"/>
              <a:t>	</a:t>
            </a:r>
            <a:r>
              <a:rPr lang="en-GB" sz="4000" dirty="0" smtClean="0"/>
              <a:t>i.e.  </a:t>
            </a:r>
            <a:r>
              <a:rPr lang="en-GB" sz="4000" dirty="0"/>
              <a:t>r</a:t>
            </a:r>
            <a:r>
              <a:rPr lang="en-GB" sz="4000" dirty="0" smtClean="0"/>
              <a:t>ecognised on the invoice date</a:t>
            </a:r>
          </a:p>
          <a:p>
            <a:pPr>
              <a:buNone/>
            </a:pPr>
            <a:endParaRPr lang="en-GB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4000" dirty="0" smtClean="0"/>
              <a:t>A full 12 months expenses need to be included in the profit and loss account</a:t>
            </a:r>
          </a:p>
          <a:p>
            <a:endParaRPr lang="en-GB" sz="4000" dirty="0" smtClean="0"/>
          </a:p>
          <a:p>
            <a:pPr>
              <a:buNone/>
            </a:pPr>
            <a:r>
              <a:rPr lang="en-GB" sz="4000" dirty="0"/>
              <a:t>	</a:t>
            </a:r>
            <a:r>
              <a:rPr lang="en-GB" sz="4000" dirty="0" err="1" smtClean="0"/>
              <a:t>i.e</a:t>
            </a:r>
            <a:r>
              <a:rPr lang="en-GB" sz="4000" dirty="0" smtClean="0"/>
              <a:t>  we need to adjust for items being paid in arrears or in advance</a:t>
            </a:r>
            <a:endParaRPr lang="en-GB" sz="4000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pex">
  <a:themeElements>
    <a:clrScheme name="Apex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Apex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pex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35</TotalTime>
  <Words>133</Words>
  <Application>Microsoft Office PowerPoint</Application>
  <PresentationFormat>On-screen Show (4:3)</PresentationFormat>
  <Paragraphs>21</Paragraphs>
  <Slides>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7" baseType="lpstr">
      <vt:lpstr>Apex</vt:lpstr>
      <vt:lpstr>THE PRINCIPAL FINANCIAL STATEMENTS</vt:lpstr>
      <vt:lpstr>THE PROFIT AND LOSS ACCOUNT</vt:lpstr>
      <vt:lpstr>THE BALANCE SHEET </vt:lpstr>
      <vt:lpstr>Slide 4</vt:lpstr>
      <vt:lpstr>BASIS OF PREPARATION OF ACCOUNTS</vt:lpstr>
      <vt:lpstr>Slide 6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PRINCIPAL FINANCIAL STATEMENTS</dc:title>
  <dc:creator>Richard Dunstan</dc:creator>
  <cp:lastModifiedBy>Administrator</cp:lastModifiedBy>
  <cp:revision>5</cp:revision>
  <dcterms:created xsi:type="dcterms:W3CDTF">2012-06-11T08:45:23Z</dcterms:created>
  <dcterms:modified xsi:type="dcterms:W3CDTF">2014-09-24T10:38:11Z</dcterms:modified>
</cp:coreProperties>
</file>