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"/>
  </p:notesMasterIdLst>
  <p:sldIdLst>
    <p:sldId id="575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4407" autoAdjust="0"/>
  </p:normalViewPr>
  <p:slideViewPr>
    <p:cSldViewPr snapToGrid="0" snapToObjects="1">
      <p:cViewPr varScale="1">
        <p:scale>
          <a:sx n="95" d="100"/>
          <a:sy n="95" d="100"/>
        </p:scale>
        <p:origin x="12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12154-3FA6-1D47-A7C7-017824C844F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61123" y="0"/>
            <a:ext cx="9205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10400-9C12-2D4C-B404-F9D9AD216E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DA87A-900D-4829-80B1-DA969AA9C453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3D17D-C24C-45EE-9FAA-F61D845E7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6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C5-885A-3A43-B121-0B6EBDCCD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9035" y="1"/>
            <a:ext cx="5409079" cy="995082"/>
          </a:xfrm>
        </p:spPr>
        <p:txBody>
          <a:bodyPr/>
          <a:lstStyle/>
          <a:p>
            <a:r>
              <a:rPr lang="en-US" dirty="0"/>
              <a:t>Lesson Plan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7FEC461-B7E6-9946-9DEC-63C8969C57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897444"/>
              </p:ext>
            </p:extLst>
          </p:nvPr>
        </p:nvGraphicFramePr>
        <p:xfrm>
          <a:off x="322729" y="995083"/>
          <a:ext cx="8606118" cy="440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3059">
                  <a:extLst>
                    <a:ext uri="{9D8B030D-6E8A-4147-A177-3AD203B41FA5}">
                      <a16:colId xmlns:a16="http://schemas.microsoft.com/office/drawing/2014/main" val="4176322500"/>
                    </a:ext>
                  </a:extLst>
                </a:gridCol>
                <a:gridCol w="4303059">
                  <a:extLst>
                    <a:ext uri="{9D8B030D-6E8A-4147-A177-3AD203B41FA5}">
                      <a16:colId xmlns:a16="http://schemas.microsoft.com/office/drawing/2014/main" val="32367885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AoLE</a:t>
                      </a:r>
                      <a:r>
                        <a:rPr lang="en-US" dirty="0"/>
                        <a:t> or 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Humanities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41928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Lesson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Geography in the News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4885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Meaningful links to Curriculum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Humanities: WM1/WM5, e.g. developing an enquiry mind to explore and investigate the world; able to take considered, ethical and sustainable 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55942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Meaningful links to: Cross Curricular Responsibilities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For this assignment, you can link to the LNF/DCF 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459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Learning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1. Ask and respond to a range of questions as part of </a:t>
                      </a:r>
                      <a:r>
                        <a:rPr lang="en-US"/>
                        <a:t>an enquiry.</a:t>
                      </a:r>
                      <a:endParaRPr lang="en-US" dirty="0"/>
                    </a:p>
                    <a:p>
                      <a:r>
                        <a:rPr lang="en-US" dirty="0"/>
                        <a:t>2. Describe the challenges faces by people in the wider world, and describe how people respond to them.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4595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Success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Assessment of Pupils’ Learning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17069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98582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608</TotalTime>
  <Words>113</Words>
  <Application>Microsoft Macintosh PowerPoint</Application>
  <PresentationFormat>On-screen Show (4:3)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Lesson Plan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Sioned Hughes</cp:lastModifiedBy>
  <cp:revision>52</cp:revision>
  <dcterms:created xsi:type="dcterms:W3CDTF">2017-02-08T11:33:06Z</dcterms:created>
  <dcterms:modified xsi:type="dcterms:W3CDTF">2019-10-16T07:09:25Z</dcterms:modified>
</cp:coreProperties>
</file>