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61" r:id="rId4"/>
    <p:sldId id="262" r:id="rId5"/>
    <p:sldId id="263" r:id="rId6"/>
    <p:sldId id="264" r:id="rId7"/>
    <p:sldId id="265" r:id="rId8"/>
    <p:sldId id="259" r:id="rId9"/>
    <p:sldId id="258" r:id="rId10"/>
    <p:sldId id="260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D122E"/>
    <a:srgbClr val="AFB1B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C86F05F-3982-4ADE-8F85-64876BCEBEE1}" v="525" dt="2024-03-08T20:39:51.4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 Bussell" userId="b22ed542e73f1c4d" providerId="LiveId" clId="{C70731B2-4534-4B7D-8E1B-4CCEE0654FC1}"/>
    <pc:docChg chg="custSel addSld modSld">
      <pc:chgData name="Daniel Bussell" userId="b22ed542e73f1c4d" providerId="LiveId" clId="{C70731B2-4534-4B7D-8E1B-4CCEE0654FC1}" dt="2024-03-08T20:21:03.816" v="2499" actId="255"/>
      <pc:docMkLst>
        <pc:docMk/>
      </pc:docMkLst>
      <pc:sldChg chg="addSp modSp mod">
        <pc:chgData name="Daniel Bussell" userId="b22ed542e73f1c4d" providerId="LiveId" clId="{C70731B2-4534-4B7D-8E1B-4CCEE0654FC1}" dt="2024-03-08T20:15:29.862" v="2479" actId="20577"/>
        <pc:sldMkLst>
          <pc:docMk/>
          <pc:sldMk cId="1914235080" sldId="257"/>
        </pc:sldMkLst>
        <pc:spChg chg="mod">
          <ac:chgData name="Daniel Bussell" userId="b22ed542e73f1c4d" providerId="LiveId" clId="{C70731B2-4534-4B7D-8E1B-4CCEE0654FC1}" dt="2024-03-08T20:15:29.862" v="2479" actId="20577"/>
          <ac:spMkLst>
            <pc:docMk/>
            <pc:sldMk cId="1914235080" sldId="257"/>
            <ac:spMk id="3" creationId="{EC068971-CE24-64C0-D4DA-9503E4479182}"/>
          </ac:spMkLst>
        </pc:spChg>
        <pc:picChg chg="add mod">
          <ac:chgData name="Daniel Bussell" userId="b22ed542e73f1c4d" providerId="LiveId" clId="{C70731B2-4534-4B7D-8E1B-4CCEE0654FC1}" dt="2024-03-08T11:10:42.752" v="301" actId="14100"/>
          <ac:picMkLst>
            <pc:docMk/>
            <pc:sldMk cId="1914235080" sldId="257"/>
            <ac:picMk id="5" creationId="{5CA703DC-1287-821F-5C87-BF05B3D05AE5}"/>
          </ac:picMkLst>
        </pc:picChg>
      </pc:sldChg>
      <pc:sldChg chg="modSp mod">
        <pc:chgData name="Daniel Bussell" userId="b22ed542e73f1c4d" providerId="LiveId" clId="{C70731B2-4534-4B7D-8E1B-4CCEE0654FC1}" dt="2024-03-08T20:18:43.601" v="2492" actId="3626"/>
        <pc:sldMkLst>
          <pc:docMk/>
          <pc:sldMk cId="3755036032" sldId="258"/>
        </pc:sldMkLst>
        <pc:spChg chg="mod">
          <ac:chgData name="Daniel Bussell" userId="b22ed542e73f1c4d" providerId="LiveId" clId="{C70731B2-4534-4B7D-8E1B-4CCEE0654FC1}" dt="2024-03-08T20:06:01.155" v="2471" actId="14100"/>
          <ac:spMkLst>
            <pc:docMk/>
            <pc:sldMk cId="3755036032" sldId="258"/>
            <ac:spMk id="4" creationId="{BB5C7C6B-D742-631D-EE44-D8CE543A3319}"/>
          </ac:spMkLst>
        </pc:spChg>
        <pc:spChg chg="mod">
          <ac:chgData name="Daniel Bussell" userId="b22ed542e73f1c4d" providerId="LiveId" clId="{C70731B2-4534-4B7D-8E1B-4CCEE0654FC1}" dt="2024-03-08T20:18:43.601" v="2492" actId="3626"/>
          <ac:spMkLst>
            <pc:docMk/>
            <pc:sldMk cId="3755036032" sldId="258"/>
            <ac:spMk id="6" creationId="{9A9903A4-7C69-8FA4-E813-78F2D32A30E8}"/>
          </ac:spMkLst>
        </pc:spChg>
      </pc:sldChg>
      <pc:sldChg chg="addSp delSp modSp mod">
        <pc:chgData name="Daniel Bussell" userId="b22ed542e73f1c4d" providerId="LiveId" clId="{C70731B2-4534-4B7D-8E1B-4CCEE0654FC1}" dt="2024-03-08T20:21:03.816" v="2499" actId="255"/>
        <pc:sldMkLst>
          <pc:docMk/>
          <pc:sldMk cId="1628863235" sldId="259"/>
        </pc:sldMkLst>
        <pc:spChg chg="add del mod">
          <ac:chgData name="Daniel Bussell" userId="b22ed542e73f1c4d" providerId="LiveId" clId="{C70731B2-4534-4B7D-8E1B-4CCEE0654FC1}" dt="2024-03-08T20:17:23.409" v="2484"/>
          <ac:spMkLst>
            <pc:docMk/>
            <pc:sldMk cId="1628863235" sldId="259"/>
            <ac:spMk id="2" creationId="{54BF48BB-6D60-8B6E-7831-5B6CED531FCE}"/>
          </ac:spMkLst>
        </pc:spChg>
        <pc:spChg chg="add del mod">
          <ac:chgData name="Daniel Bussell" userId="b22ed542e73f1c4d" providerId="LiveId" clId="{C70731B2-4534-4B7D-8E1B-4CCEE0654FC1}" dt="2024-03-08T20:17:40.271" v="2488" actId="478"/>
          <ac:spMkLst>
            <pc:docMk/>
            <pc:sldMk cId="1628863235" sldId="259"/>
            <ac:spMk id="3" creationId="{CD506F34-083B-4A3B-2AF4-635E46B567AA}"/>
          </ac:spMkLst>
        </pc:spChg>
        <pc:spChg chg="mod">
          <ac:chgData name="Daniel Bussell" userId="b22ed542e73f1c4d" providerId="LiveId" clId="{C70731B2-4534-4B7D-8E1B-4CCEE0654FC1}" dt="2024-03-08T20:16:59.043" v="2480" actId="14100"/>
          <ac:spMkLst>
            <pc:docMk/>
            <pc:sldMk cId="1628863235" sldId="259"/>
            <ac:spMk id="4" creationId="{524CAD3C-C83E-3F79-E4A0-59BD01A8D31F}"/>
          </ac:spMkLst>
        </pc:spChg>
        <pc:spChg chg="add mod">
          <ac:chgData name="Daniel Bussell" userId="b22ed542e73f1c4d" providerId="LiveId" clId="{C70731B2-4534-4B7D-8E1B-4CCEE0654FC1}" dt="2024-03-08T20:21:03.816" v="2499" actId="255"/>
          <ac:spMkLst>
            <pc:docMk/>
            <pc:sldMk cId="1628863235" sldId="259"/>
            <ac:spMk id="5" creationId="{10A8E0A0-5EC4-2C4B-08A1-E9510FAFBB6E}"/>
          </ac:spMkLst>
        </pc:spChg>
      </pc:sldChg>
      <pc:sldChg chg="addSp delSp modSp mod">
        <pc:chgData name="Daniel Bussell" userId="b22ed542e73f1c4d" providerId="LiveId" clId="{C70731B2-4534-4B7D-8E1B-4CCEE0654FC1}" dt="2024-03-08T20:01:10.180" v="2455" actId="20577"/>
        <pc:sldMkLst>
          <pc:docMk/>
          <pc:sldMk cId="1140847238" sldId="261"/>
        </pc:sldMkLst>
        <pc:spChg chg="add mod">
          <ac:chgData name="Daniel Bussell" userId="b22ed542e73f1c4d" providerId="LiveId" clId="{C70731B2-4534-4B7D-8E1B-4CCEE0654FC1}" dt="2024-03-08T17:01:25.457" v="664" actId="1076"/>
          <ac:spMkLst>
            <pc:docMk/>
            <pc:sldMk cId="1140847238" sldId="261"/>
            <ac:spMk id="2" creationId="{18CFFD8F-E073-F3CD-997A-D0DEFBBCD814}"/>
          </ac:spMkLst>
        </pc:spChg>
        <pc:spChg chg="add del mod">
          <ac:chgData name="Daniel Bussell" userId="b22ed542e73f1c4d" providerId="LiveId" clId="{C70731B2-4534-4B7D-8E1B-4CCEE0654FC1}" dt="2024-03-08T11:11:11.193" v="304"/>
          <ac:spMkLst>
            <pc:docMk/>
            <pc:sldMk cId="1140847238" sldId="261"/>
            <ac:spMk id="2" creationId="{F77094FD-893D-D484-EC96-3FC1E60B389F}"/>
          </ac:spMkLst>
        </pc:spChg>
        <pc:spChg chg="add mod">
          <ac:chgData name="Daniel Bussell" userId="b22ed542e73f1c4d" providerId="LiveId" clId="{C70731B2-4534-4B7D-8E1B-4CCEE0654FC1}" dt="2024-03-08T11:13:43.477" v="326" actId="120"/>
          <ac:spMkLst>
            <pc:docMk/>
            <pc:sldMk cId="1140847238" sldId="261"/>
            <ac:spMk id="3" creationId="{795270D3-FF41-F33C-0993-15645D869162}"/>
          </ac:spMkLst>
        </pc:spChg>
        <pc:spChg chg="mod">
          <ac:chgData name="Daniel Bussell" userId="b22ed542e73f1c4d" providerId="LiveId" clId="{C70731B2-4534-4B7D-8E1B-4CCEE0654FC1}" dt="2024-03-08T20:01:10.180" v="2455" actId="20577"/>
          <ac:spMkLst>
            <pc:docMk/>
            <pc:sldMk cId="1140847238" sldId="261"/>
            <ac:spMk id="6" creationId="{4C347FDC-90DA-6409-B6A7-3E038AD253E2}"/>
          </ac:spMkLst>
        </pc:spChg>
        <pc:picChg chg="add mod">
          <ac:chgData name="Daniel Bussell" userId="b22ed542e73f1c4d" providerId="LiveId" clId="{C70731B2-4534-4B7D-8E1B-4CCEE0654FC1}" dt="2024-03-08T13:50:39.651" v="334" actId="1076"/>
          <ac:picMkLst>
            <pc:docMk/>
            <pc:sldMk cId="1140847238" sldId="261"/>
            <ac:picMk id="5" creationId="{109D803D-8A48-1BAF-814E-C24BBCCCB5A7}"/>
          </ac:picMkLst>
        </pc:picChg>
      </pc:sldChg>
      <pc:sldChg chg="addSp modSp mod">
        <pc:chgData name="Daniel Bussell" userId="b22ed542e73f1c4d" providerId="LiveId" clId="{C70731B2-4534-4B7D-8E1B-4CCEE0654FC1}" dt="2024-03-08T19:41:09.625" v="2392" actId="115"/>
        <pc:sldMkLst>
          <pc:docMk/>
          <pc:sldMk cId="925813181" sldId="262"/>
        </pc:sldMkLst>
        <pc:spChg chg="add mod">
          <ac:chgData name="Daniel Bussell" userId="b22ed542e73f1c4d" providerId="LiveId" clId="{C70731B2-4534-4B7D-8E1B-4CCEE0654FC1}" dt="2024-03-08T17:04:16.360" v="688" actId="14100"/>
          <ac:spMkLst>
            <pc:docMk/>
            <pc:sldMk cId="925813181" sldId="262"/>
            <ac:spMk id="2" creationId="{737CAF64-7F1C-6D15-BA6F-1139BA7CDED3}"/>
          </ac:spMkLst>
        </pc:spChg>
        <pc:spChg chg="mod">
          <ac:chgData name="Daniel Bussell" userId="b22ed542e73f1c4d" providerId="LiveId" clId="{C70731B2-4534-4B7D-8E1B-4CCEE0654FC1}" dt="2024-03-08T19:41:09.625" v="2392" actId="115"/>
          <ac:spMkLst>
            <pc:docMk/>
            <pc:sldMk cId="925813181" sldId="262"/>
            <ac:spMk id="3" creationId="{D8B5C02B-B56C-6B78-FA57-AE36214B83F3}"/>
          </ac:spMkLst>
        </pc:spChg>
      </pc:sldChg>
      <pc:sldChg chg="addSp delSp modSp mod">
        <pc:chgData name="Daniel Bussell" userId="b22ed542e73f1c4d" providerId="LiveId" clId="{C70731B2-4534-4B7D-8E1B-4CCEE0654FC1}" dt="2024-03-08T18:05:35.247" v="1724" actId="1076"/>
        <pc:sldMkLst>
          <pc:docMk/>
          <pc:sldMk cId="2802916048" sldId="263"/>
        </pc:sldMkLst>
        <pc:spChg chg="mod">
          <ac:chgData name="Daniel Bussell" userId="b22ed542e73f1c4d" providerId="LiveId" clId="{C70731B2-4534-4B7D-8E1B-4CCEE0654FC1}" dt="2024-03-08T18:03:43.224" v="1711" actId="1076"/>
          <ac:spMkLst>
            <pc:docMk/>
            <pc:sldMk cId="2802916048" sldId="263"/>
            <ac:spMk id="3" creationId="{6DDB2281-7C39-DF99-E16F-C5D2DCC9CFB0}"/>
          </ac:spMkLst>
        </pc:spChg>
        <pc:spChg chg="mod">
          <ac:chgData name="Daniel Bussell" userId="b22ed542e73f1c4d" providerId="LiveId" clId="{C70731B2-4534-4B7D-8E1B-4CCEE0654FC1}" dt="2024-03-08T17:24:53.122" v="858" actId="1076"/>
          <ac:spMkLst>
            <pc:docMk/>
            <pc:sldMk cId="2802916048" sldId="263"/>
            <ac:spMk id="4" creationId="{83160CFD-553C-EC33-9EB2-771400F8BB8F}"/>
          </ac:spMkLst>
        </pc:spChg>
        <pc:spChg chg="add del mod">
          <ac:chgData name="Daniel Bussell" userId="b22ed542e73f1c4d" providerId="LiveId" clId="{C70731B2-4534-4B7D-8E1B-4CCEE0654FC1}" dt="2024-03-08T17:08:09.152" v="695" actId="478"/>
          <ac:spMkLst>
            <pc:docMk/>
            <pc:sldMk cId="2802916048" sldId="263"/>
            <ac:spMk id="5" creationId="{DD413C6E-320E-A78D-1C5F-7A93F69023E0}"/>
          </ac:spMkLst>
        </pc:spChg>
        <pc:spChg chg="add">
          <ac:chgData name="Daniel Bussell" userId="b22ed542e73f1c4d" providerId="LiveId" clId="{C70731B2-4534-4B7D-8E1B-4CCEE0654FC1}" dt="2024-03-08T17:07:30.882" v="690"/>
          <ac:spMkLst>
            <pc:docMk/>
            <pc:sldMk cId="2802916048" sldId="263"/>
            <ac:spMk id="6" creationId="{019F0E8B-1CA0-D56D-8738-FEDE31AA39CC}"/>
          </ac:spMkLst>
        </pc:spChg>
        <pc:spChg chg="mod">
          <ac:chgData name="Daniel Bussell" userId="b22ed542e73f1c4d" providerId="LiveId" clId="{C70731B2-4534-4B7D-8E1B-4CCEE0654FC1}" dt="2024-03-08T18:05:11.131" v="1720" actId="1076"/>
          <ac:spMkLst>
            <pc:docMk/>
            <pc:sldMk cId="2802916048" sldId="263"/>
            <ac:spMk id="7" creationId="{40FFA5D1-EED5-11FF-D5C7-7536EE1C7C27}"/>
          </ac:spMkLst>
        </pc:spChg>
        <pc:spChg chg="mod">
          <ac:chgData name="Daniel Bussell" userId="b22ed542e73f1c4d" providerId="LiveId" clId="{C70731B2-4534-4B7D-8E1B-4CCEE0654FC1}" dt="2024-03-08T18:05:22.699" v="1722" actId="1076"/>
          <ac:spMkLst>
            <pc:docMk/>
            <pc:sldMk cId="2802916048" sldId="263"/>
            <ac:spMk id="8" creationId="{934CE08D-6D74-7176-6024-8AF57D352591}"/>
          </ac:spMkLst>
        </pc:spChg>
        <pc:spChg chg="add del mod">
          <ac:chgData name="Daniel Bussell" userId="b22ed542e73f1c4d" providerId="LiveId" clId="{C70731B2-4534-4B7D-8E1B-4CCEE0654FC1}" dt="2024-03-08T17:08:39.620" v="698" actId="478"/>
          <ac:spMkLst>
            <pc:docMk/>
            <pc:sldMk cId="2802916048" sldId="263"/>
            <ac:spMk id="9" creationId="{F0A99E03-D4E4-2EAF-1E08-318F0BF2BAB6}"/>
          </ac:spMkLst>
        </pc:spChg>
        <pc:spChg chg="mod">
          <ac:chgData name="Daniel Bussell" userId="b22ed542e73f1c4d" providerId="LiveId" clId="{C70731B2-4534-4B7D-8E1B-4CCEE0654FC1}" dt="2024-03-08T18:05:16.318" v="1721" actId="1076"/>
          <ac:spMkLst>
            <pc:docMk/>
            <pc:sldMk cId="2802916048" sldId="263"/>
            <ac:spMk id="10" creationId="{4A4DAE72-8684-DAD6-896B-EFF00903BDB8}"/>
          </ac:spMkLst>
        </pc:spChg>
        <pc:spChg chg="mod">
          <ac:chgData name="Daniel Bussell" userId="b22ed542e73f1c4d" providerId="LiveId" clId="{C70731B2-4534-4B7D-8E1B-4CCEE0654FC1}" dt="2024-03-08T18:03:47.280" v="1712" actId="1076"/>
          <ac:spMkLst>
            <pc:docMk/>
            <pc:sldMk cId="2802916048" sldId="263"/>
            <ac:spMk id="11" creationId="{369E96EF-77B4-B6BF-36A6-D53A4DCB0108}"/>
          </ac:spMkLst>
        </pc:spChg>
        <pc:spChg chg="mod">
          <ac:chgData name="Daniel Bussell" userId="b22ed542e73f1c4d" providerId="LiveId" clId="{C70731B2-4534-4B7D-8E1B-4CCEE0654FC1}" dt="2024-03-08T18:03:54.396" v="1713" actId="1076"/>
          <ac:spMkLst>
            <pc:docMk/>
            <pc:sldMk cId="2802916048" sldId="263"/>
            <ac:spMk id="12" creationId="{03449A8D-E5C8-7DAF-920D-25BCBF172330}"/>
          </ac:spMkLst>
        </pc:spChg>
        <pc:spChg chg="mod">
          <ac:chgData name="Daniel Bussell" userId="b22ed542e73f1c4d" providerId="LiveId" clId="{C70731B2-4534-4B7D-8E1B-4CCEE0654FC1}" dt="2024-03-08T18:04:56.597" v="1718" actId="1076"/>
          <ac:spMkLst>
            <pc:docMk/>
            <pc:sldMk cId="2802916048" sldId="263"/>
            <ac:spMk id="13" creationId="{87BD3933-B454-D35F-2C6F-41DF3D37BDB7}"/>
          </ac:spMkLst>
        </pc:spChg>
        <pc:spChg chg="mod">
          <ac:chgData name="Daniel Bussell" userId="b22ed542e73f1c4d" providerId="LiveId" clId="{C70731B2-4534-4B7D-8E1B-4CCEE0654FC1}" dt="2024-03-08T18:03:23.316" v="1710" actId="14100"/>
          <ac:spMkLst>
            <pc:docMk/>
            <pc:sldMk cId="2802916048" sldId="263"/>
            <ac:spMk id="14" creationId="{9BD49DE1-24DB-0998-B170-8C49F9AF3EA0}"/>
          </ac:spMkLst>
        </pc:spChg>
        <pc:spChg chg="add">
          <ac:chgData name="Daniel Bussell" userId="b22ed542e73f1c4d" providerId="LiveId" clId="{C70731B2-4534-4B7D-8E1B-4CCEE0654FC1}" dt="2024-03-08T17:08:20.411" v="697"/>
          <ac:spMkLst>
            <pc:docMk/>
            <pc:sldMk cId="2802916048" sldId="263"/>
            <ac:spMk id="16" creationId="{1878EA98-2A7A-6838-8B75-FF4306CF23A0}"/>
          </ac:spMkLst>
        </pc:spChg>
        <pc:spChg chg="add del mod">
          <ac:chgData name="Daniel Bussell" userId="b22ed542e73f1c4d" providerId="LiveId" clId="{C70731B2-4534-4B7D-8E1B-4CCEE0654FC1}" dt="2024-03-08T17:10:34.339" v="712"/>
          <ac:spMkLst>
            <pc:docMk/>
            <pc:sldMk cId="2802916048" sldId="263"/>
            <ac:spMk id="17" creationId="{94FC78F9-3FC2-35B5-10BE-35A145A89952}"/>
          </ac:spMkLst>
        </pc:spChg>
        <pc:spChg chg="add mod">
          <ac:chgData name="Daniel Bussell" userId="b22ed542e73f1c4d" providerId="LiveId" clId="{C70731B2-4534-4B7D-8E1B-4CCEE0654FC1}" dt="2024-03-08T18:05:27.627" v="1723" actId="1076"/>
          <ac:spMkLst>
            <pc:docMk/>
            <pc:sldMk cId="2802916048" sldId="263"/>
            <ac:spMk id="18" creationId="{EFB1402E-76C6-815C-1CA6-215A78D464E4}"/>
          </ac:spMkLst>
        </pc:spChg>
        <pc:spChg chg="add mod">
          <ac:chgData name="Daniel Bussell" userId="b22ed542e73f1c4d" providerId="LiveId" clId="{C70731B2-4534-4B7D-8E1B-4CCEE0654FC1}" dt="2024-03-08T18:01:25.004" v="1668" actId="1076"/>
          <ac:spMkLst>
            <pc:docMk/>
            <pc:sldMk cId="2802916048" sldId="263"/>
            <ac:spMk id="19" creationId="{24E2DED4-2FBE-D13C-5A5E-AB3E744C271C}"/>
          </ac:spMkLst>
        </pc:spChg>
        <pc:spChg chg="add del mod">
          <ac:chgData name="Daniel Bussell" userId="b22ed542e73f1c4d" providerId="LiveId" clId="{C70731B2-4534-4B7D-8E1B-4CCEE0654FC1}" dt="2024-03-08T17:22:37.755" v="849" actId="14100"/>
          <ac:spMkLst>
            <pc:docMk/>
            <pc:sldMk cId="2802916048" sldId="263"/>
            <ac:spMk id="20" creationId="{1BF5BE23-CBFA-688A-0C2B-220739C98725}"/>
          </ac:spMkLst>
        </pc:spChg>
        <pc:spChg chg="add del mod">
          <ac:chgData name="Daniel Bussell" userId="b22ed542e73f1c4d" providerId="LiveId" clId="{C70731B2-4534-4B7D-8E1B-4CCEE0654FC1}" dt="2024-03-08T18:05:35.247" v="1724" actId="1076"/>
          <ac:spMkLst>
            <pc:docMk/>
            <pc:sldMk cId="2802916048" sldId="263"/>
            <ac:spMk id="21" creationId="{90B02CF9-BBA2-E090-F3D8-475044B7CD54}"/>
          </ac:spMkLst>
        </pc:spChg>
        <pc:spChg chg="add mod">
          <ac:chgData name="Daniel Bussell" userId="b22ed542e73f1c4d" providerId="LiveId" clId="{C70731B2-4534-4B7D-8E1B-4CCEE0654FC1}" dt="2024-03-08T17:33:05.668" v="1248" actId="14100"/>
          <ac:spMkLst>
            <pc:docMk/>
            <pc:sldMk cId="2802916048" sldId="263"/>
            <ac:spMk id="22" creationId="{437BBD53-A02A-AA57-8FF3-7C964D7BD94C}"/>
          </ac:spMkLst>
        </pc:spChg>
        <pc:spChg chg="add del mod">
          <ac:chgData name="Daniel Bussell" userId="b22ed542e73f1c4d" providerId="LiveId" clId="{C70731B2-4534-4B7D-8E1B-4CCEE0654FC1}" dt="2024-03-08T17:37:18.280" v="1264" actId="688"/>
          <ac:spMkLst>
            <pc:docMk/>
            <pc:sldMk cId="2802916048" sldId="263"/>
            <ac:spMk id="23" creationId="{38575B50-5CC4-EC41-C0CD-8F12DDEA31DA}"/>
          </ac:spMkLst>
        </pc:spChg>
        <pc:spChg chg="add del mod">
          <ac:chgData name="Daniel Bussell" userId="b22ed542e73f1c4d" providerId="LiveId" clId="{C70731B2-4534-4B7D-8E1B-4CCEE0654FC1}" dt="2024-03-08T18:04:32.094" v="1717" actId="1076"/>
          <ac:spMkLst>
            <pc:docMk/>
            <pc:sldMk cId="2802916048" sldId="263"/>
            <ac:spMk id="24" creationId="{6953B13E-0046-CEE1-CC53-02AB70344BE4}"/>
          </ac:spMkLst>
        </pc:spChg>
        <pc:spChg chg="add del mod">
          <ac:chgData name="Daniel Bussell" userId="b22ed542e73f1c4d" providerId="LiveId" clId="{C70731B2-4534-4B7D-8E1B-4CCEE0654FC1}" dt="2024-03-08T17:39:55.544" v="1273"/>
          <ac:spMkLst>
            <pc:docMk/>
            <pc:sldMk cId="2802916048" sldId="263"/>
            <ac:spMk id="25" creationId="{3D0A33AC-9F6E-A1E0-4E48-6C3170F70F74}"/>
          </ac:spMkLst>
        </pc:spChg>
        <pc:spChg chg="add mod">
          <ac:chgData name="Daniel Bussell" userId="b22ed542e73f1c4d" providerId="LiveId" clId="{C70731B2-4534-4B7D-8E1B-4CCEE0654FC1}" dt="2024-03-08T17:42:21.701" v="1339" actId="1076"/>
          <ac:spMkLst>
            <pc:docMk/>
            <pc:sldMk cId="2802916048" sldId="263"/>
            <ac:spMk id="26" creationId="{757C65D5-D914-AA61-D25D-ABD1E41B0820}"/>
          </ac:spMkLst>
        </pc:spChg>
      </pc:sldChg>
      <pc:sldChg chg="addSp delSp modSp new mod">
        <pc:chgData name="Daniel Bussell" userId="b22ed542e73f1c4d" providerId="LiveId" clId="{C70731B2-4534-4B7D-8E1B-4CCEE0654FC1}" dt="2024-03-08T19:40:58.553" v="2391" actId="115"/>
        <pc:sldMkLst>
          <pc:docMk/>
          <pc:sldMk cId="16448106" sldId="264"/>
        </pc:sldMkLst>
        <pc:spChg chg="mod">
          <ac:chgData name="Daniel Bussell" userId="b22ed542e73f1c4d" providerId="LiveId" clId="{C70731B2-4534-4B7D-8E1B-4CCEE0654FC1}" dt="2024-03-08T19:40:58.553" v="2391" actId="115"/>
          <ac:spMkLst>
            <pc:docMk/>
            <pc:sldMk cId="16448106" sldId="264"/>
            <ac:spMk id="2" creationId="{1F19FF6B-2310-51DC-4A00-AD876A7E12DD}"/>
          </ac:spMkLst>
        </pc:spChg>
        <pc:spChg chg="add mod">
          <ac:chgData name="Daniel Bussell" userId="b22ed542e73f1c4d" providerId="LiveId" clId="{C70731B2-4534-4B7D-8E1B-4CCEE0654FC1}" dt="2024-03-08T18:23:05.664" v="1811" actId="1076"/>
          <ac:spMkLst>
            <pc:docMk/>
            <pc:sldMk cId="16448106" sldId="264"/>
            <ac:spMk id="3" creationId="{601CBA5F-F348-0465-9741-6871A78F0A1A}"/>
          </ac:spMkLst>
        </pc:spChg>
        <pc:spChg chg="add mod">
          <ac:chgData name="Daniel Bussell" userId="b22ed542e73f1c4d" providerId="LiveId" clId="{C70731B2-4534-4B7D-8E1B-4CCEE0654FC1}" dt="2024-03-08T19:38:13.768" v="2352" actId="1076"/>
          <ac:spMkLst>
            <pc:docMk/>
            <pc:sldMk cId="16448106" sldId="264"/>
            <ac:spMk id="4" creationId="{D2F8154F-0C2F-E625-2296-AA9DF328D54A}"/>
          </ac:spMkLst>
        </pc:spChg>
        <pc:spChg chg="add mod">
          <ac:chgData name="Daniel Bussell" userId="b22ed542e73f1c4d" providerId="LiveId" clId="{C70731B2-4534-4B7D-8E1B-4CCEE0654FC1}" dt="2024-03-08T19:20:33.378" v="1868" actId="20577"/>
          <ac:spMkLst>
            <pc:docMk/>
            <pc:sldMk cId="16448106" sldId="264"/>
            <ac:spMk id="6" creationId="{52671569-2DF3-2A94-E01D-AE8EE5025665}"/>
          </ac:spMkLst>
        </pc:spChg>
        <pc:spChg chg="add del mod">
          <ac:chgData name="Daniel Bussell" userId="b22ed542e73f1c4d" providerId="LiveId" clId="{C70731B2-4534-4B7D-8E1B-4CCEE0654FC1}" dt="2024-03-08T19:38:34.500" v="2357"/>
          <ac:spMkLst>
            <pc:docMk/>
            <pc:sldMk cId="16448106" sldId="264"/>
            <ac:spMk id="7" creationId="{8C315383-4121-5EE9-3ED8-6994BB72309D}"/>
          </ac:spMkLst>
        </pc:spChg>
        <pc:spChg chg="add mod">
          <ac:chgData name="Daniel Bussell" userId="b22ed542e73f1c4d" providerId="LiveId" clId="{C70731B2-4534-4B7D-8E1B-4CCEE0654FC1}" dt="2024-03-08T19:39:16.812" v="2387" actId="1076"/>
          <ac:spMkLst>
            <pc:docMk/>
            <pc:sldMk cId="16448106" sldId="264"/>
            <ac:spMk id="8" creationId="{7CCAB96D-6039-E809-E407-D8071CBBCE42}"/>
          </ac:spMkLst>
        </pc:spChg>
        <pc:picChg chg="add mod">
          <ac:chgData name="Daniel Bussell" userId="b22ed542e73f1c4d" providerId="LiveId" clId="{C70731B2-4534-4B7D-8E1B-4CCEE0654FC1}" dt="2024-03-08T18:23:24.332" v="1812" actId="1076"/>
          <ac:picMkLst>
            <pc:docMk/>
            <pc:sldMk cId="16448106" sldId="264"/>
            <ac:picMk id="5" creationId="{DC6E0326-5F9D-01CC-E6EA-32A850832B61}"/>
          </ac:picMkLst>
        </pc:picChg>
      </pc:sldChg>
      <pc:sldChg chg="addSp delSp modSp new mod">
        <pc:chgData name="Daniel Bussell" userId="b22ed542e73f1c4d" providerId="LiveId" clId="{C70731B2-4534-4B7D-8E1B-4CCEE0654FC1}" dt="2024-03-08T20:05:31.843" v="2469" actId="1076"/>
        <pc:sldMkLst>
          <pc:docMk/>
          <pc:sldMk cId="3965815568" sldId="265"/>
        </pc:sldMkLst>
        <pc:spChg chg="mod">
          <ac:chgData name="Daniel Bussell" userId="b22ed542e73f1c4d" providerId="LiveId" clId="{C70731B2-4534-4B7D-8E1B-4CCEE0654FC1}" dt="2024-03-08T19:40:49.948" v="2390" actId="115"/>
          <ac:spMkLst>
            <pc:docMk/>
            <pc:sldMk cId="3965815568" sldId="265"/>
            <ac:spMk id="2" creationId="{C09767C7-B822-CCEB-0040-5FE826B87F36}"/>
          </ac:spMkLst>
        </pc:spChg>
        <pc:spChg chg="mod">
          <ac:chgData name="Daniel Bussell" userId="b22ed542e73f1c4d" providerId="LiveId" clId="{C70731B2-4534-4B7D-8E1B-4CCEE0654FC1}" dt="2024-03-08T20:05:31.843" v="2469" actId="1076"/>
          <ac:spMkLst>
            <pc:docMk/>
            <pc:sldMk cId="3965815568" sldId="265"/>
            <ac:spMk id="3" creationId="{876E482A-2416-1443-B8C4-F4C2E89AD32A}"/>
          </ac:spMkLst>
        </pc:spChg>
        <pc:spChg chg="mod">
          <ac:chgData name="Daniel Bussell" userId="b22ed542e73f1c4d" providerId="LiveId" clId="{C70731B2-4534-4B7D-8E1B-4CCEE0654FC1}" dt="2024-03-08T19:45:14.075" v="2412" actId="20577"/>
          <ac:spMkLst>
            <pc:docMk/>
            <pc:sldMk cId="3965815568" sldId="265"/>
            <ac:spMk id="4" creationId="{FD726E66-F7DC-75FE-DC13-CF6A0EBBB614}"/>
          </ac:spMkLst>
        </pc:spChg>
        <pc:spChg chg="mod">
          <ac:chgData name="Daniel Bussell" userId="b22ed542e73f1c4d" providerId="LiveId" clId="{C70731B2-4534-4B7D-8E1B-4CCEE0654FC1}" dt="2024-03-08T20:05:17.057" v="2466" actId="1076"/>
          <ac:spMkLst>
            <pc:docMk/>
            <pc:sldMk cId="3965815568" sldId="265"/>
            <ac:spMk id="6" creationId="{072E7B6B-F137-B398-1853-A2D5025A556F}"/>
          </ac:spMkLst>
        </pc:spChg>
        <pc:spChg chg="mod">
          <ac:chgData name="Daniel Bussell" userId="b22ed542e73f1c4d" providerId="LiveId" clId="{C70731B2-4534-4B7D-8E1B-4CCEE0654FC1}" dt="2024-03-08T19:50:51.113" v="2445" actId="1076"/>
          <ac:spMkLst>
            <pc:docMk/>
            <pc:sldMk cId="3965815568" sldId="265"/>
            <ac:spMk id="7" creationId="{0C66C167-2FD6-4ACC-94AC-0C79328A1252}"/>
          </ac:spMkLst>
        </pc:spChg>
        <pc:picChg chg="add mod">
          <ac:chgData name="Daniel Bussell" userId="b22ed542e73f1c4d" providerId="LiveId" clId="{C70731B2-4534-4B7D-8E1B-4CCEE0654FC1}" dt="2024-03-08T20:05:22.519" v="2467" actId="1076"/>
          <ac:picMkLst>
            <pc:docMk/>
            <pc:sldMk cId="3965815568" sldId="265"/>
            <ac:picMk id="8" creationId="{AEA80AE6-9DA9-20DE-4840-0AEC506EA3B3}"/>
          </ac:picMkLst>
        </pc:picChg>
        <pc:picChg chg="add mod">
          <ac:chgData name="Daniel Bussell" userId="b22ed542e73f1c4d" providerId="LiveId" clId="{C70731B2-4534-4B7D-8E1B-4CCEE0654FC1}" dt="2024-03-08T19:51:01.334" v="2446" actId="1076"/>
          <ac:picMkLst>
            <pc:docMk/>
            <pc:sldMk cId="3965815568" sldId="265"/>
            <ac:picMk id="10" creationId="{CEF88ACE-0BBF-3FCC-EC7F-90AFCA649184}"/>
          </ac:picMkLst>
        </pc:picChg>
        <pc:picChg chg="add mod">
          <ac:chgData name="Daniel Bussell" userId="b22ed542e73f1c4d" providerId="LiveId" clId="{C70731B2-4534-4B7D-8E1B-4CCEE0654FC1}" dt="2024-03-08T19:50:31.728" v="2442" actId="14100"/>
          <ac:picMkLst>
            <pc:docMk/>
            <pc:sldMk cId="3965815568" sldId="265"/>
            <ac:picMk id="12" creationId="{1B49A864-39F0-EF96-A4A3-AFBF21BBA4ED}"/>
          </ac:picMkLst>
        </pc:picChg>
        <pc:picChg chg="add del mod">
          <ac:chgData name="Daniel Bussell" userId="b22ed542e73f1c4d" providerId="LiveId" clId="{C70731B2-4534-4B7D-8E1B-4CCEE0654FC1}" dt="2024-03-08T19:48:56.222" v="2433" actId="478"/>
          <ac:picMkLst>
            <pc:docMk/>
            <pc:sldMk cId="3965815568" sldId="265"/>
            <ac:picMk id="14" creationId="{67677B75-AEF0-6918-54D1-FDF9A4947E83}"/>
          </ac:picMkLst>
        </pc:picChg>
        <pc:picChg chg="add mod">
          <ac:chgData name="Daniel Bussell" userId="b22ed542e73f1c4d" providerId="LiveId" clId="{C70731B2-4534-4B7D-8E1B-4CCEE0654FC1}" dt="2024-03-08T20:02:36.309" v="2457" actId="1076"/>
          <ac:picMkLst>
            <pc:docMk/>
            <pc:sldMk cId="3965815568" sldId="265"/>
            <ac:picMk id="16" creationId="{DE60DD28-8596-4853-9814-033866F7F64D}"/>
          </ac:picMkLst>
        </pc:picChg>
      </pc:sldChg>
    </pc:docChg>
  </pc:docChgLst>
  <pc:docChgLst>
    <pc:chgData name="Daniel Bussell" userId="b22ed542e73f1c4d" providerId="LiveId" clId="{FC86F05F-3982-4ADE-8F85-64876BCEBEE1}"/>
    <pc:docChg chg="undo custSel addSld delSld modSld">
      <pc:chgData name="Daniel Bussell" userId="b22ed542e73f1c4d" providerId="LiveId" clId="{FC86F05F-3982-4ADE-8F85-64876BCEBEE1}" dt="2024-03-08T20:39:51.408" v="1211" actId="1076"/>
      <pc:docMkLst>
        <pc:docMk/>
      </pc:docMkLst>
      <pc:sldChg chg="modSp mod">
        <pc:chgData name="Daniel Bussell" userId="b22ed542e73f1c4d" providerId="LiveId" clId="{FC86F05F-3982-4ADE-8F85-64876BCEBEE1}" dt="2024-03-08T20:30:12.275" v="1178" actId="1440"/>
        <pc:sldMkLst>
          <pc:docMk/>
          <pc:sldMk cId="709599857" sldId="256"/>
        </pc:sldMkLst>
        <pc:picChg chg="mod">
          <ac:chgData name="Daniel Bussell" userId="b22ed542e73f1c4d" providerId="LiveId" clId="{FC86F05F-3982-4ADE-8F85-64876BCEBEE1}" dt="2024-03-08T20:30:12.275" v="1178" actId="1440"/>
          <ac:picMkLst>
            <pc:docMk/>
            <pc:sldMk cId="709599857" sldId="256"/>
            <ac:picMk id="10" creationId="{D8641A72-FB26-FA29-916D-489EB86B33A4}"/>
          </ac:picMkLst>
        </pc:picChg>
      </pc:sldChg>
      <pc:sldChg chg="addSp modSp mod setBg">
        <pc:chgData name="Daniel Bussell" userId="b22ed542e73f1c4d" providerId="LiveId" clId="{FC86F05F-3982-4ADE-8F85-64876BCEBEE1}" dt="2024-03-08T20:38:28.114" v="1209" actId="20577"/>
        <pc:sldMkLst>
          <pc:docMk/>
          <pc:sldMk cId="1914235080" sldId="257"/>
        </pc:sldMkLst>
        <pc:spChg chg="mod">
          <ac:chgData name="Daniel Bussell" userId="b22ed542e73f1c4d" providerId="LiveId" clId="{FC86F05F-3982-4ADE-8F85-64876BCEBEE1}" dt="2024-03-08T14:43:35.048" v="490" actId="255"/>
          <ac:spMkLst>
            <pc:docMk/>
            <pc:sldMk cId="1914235080" sldId="257"/>
            <ac:spMk id="2" creationId="{D45D8111-336E-7352-5D9B-982CE4EFB946}"/>
          </ac:spMkLst>
        </pc:spChg>
        <pc:spChg chg="mod">
          <ac:chgData name="Daniel Bussell" userId="b22ed542e73f1c4d" providerId="LiveId" clId="{FC86F05F-3982-4ADE-8F85-64876BCEBEE1}" dt="2024-03-08T20:38:28.114" v="1209" actId="20577"/>
          <ac:spMkLst>
            <pc:docMk/>
            <pc:sldMk cId="1914235080" sldId="257"/>
            <ac:spMk id="3" creationId="{EC068971-CE24-64C0-D4DA-9503E4479182}"/>
          </ac:spMkLst>
        </pc:spChg>
        <pc:spChg chg="add">
          <ac:chgData name="Daniel Bussell" userId="b22ed542e73f1c4d" providerId="LiveId" clId="{FC86F05F-3982-4ADE-8F85-64876BCEBEE1}" dt="2024-03-08T14:42:04.470" v="484" actId="26606"/>
          <ac:spMkLst>
            <pc:docMk/>
            <pc:sldMk cId="1914235080" sldId="257"/>
            <ac:spMk id="14" creationId="{3F088236-D655-4F88-B238-E16762358025}"/>
          </ac:spMkLst>
        </pc:spChg>
        <pc:spChg chg="add">
          <ac:chgData name="Daniel Bussell" userId="b22ed542e73f1c4d" providerId="LiveId" clId="{FC86F05F-3982-4ADE-8F85-64876BCEBEE1}" dt="2024-03-08T14:42:04.470" v="484" actId="26606"/>
          <ac:spMkLst>
            <pc:docMk/>
            <pc:sldMk cId="1914235080" sldId="257"/>
            <ac:spMk id="16" creationId="{3DAC0C92-199E-475C-9390-119A9B027276}"/>
          </ac:spMkLst>
        </pc:spChg>
        <pc:spChg chg="add">
          <ac:chgData name="Daniel Bussell" userId="b22ed542e73f1c4d" providerId="LiveId" clId="{FC86F05F-3982-4ADE-8F85-64876BCEBEE1}" dt="2024-03-08T14:42:04.470" v="484" actId="26606"/>
          <ac:spMkLst>
            <pc:docMk/>
            <pc:sldMk cId="1914235080" sldId="257"/>
            <ac:spMk id="18" creationId="{C4CFB339-0ED8-4FE2-9EF1-6D1375B8499B}"/>
          </ac:spMkLst>
        </pc:spChg>
        <pc:spChg chg="add">
          <ac:chgData name="Daniel Bussell" userId="b22ed542e73f1c4d" providerId="LiveId" clId="{FC86F05F-3982-4ADE-8F85-64876BCEBEE1}" dt="2024-03-08T14:42:04.470" v="484" actId="26606"/>
          <ac:spMkLst>
            <pc:docMk/>
            <pc:sldMk cId="1914235080" sldId="257"/>
            <ac:spMk id="20" creationId="{31896C80-2069-4431-9C19-83B913734490}"/>
          </ac:spMkLst>
        </pc:spChg>
        <pc:spChg chg="add">
          <ac:chgData name="Daniel Bussell" userId="b22ed542e73f1c4d" providerId="LiveId" clId="{FC86F05F-3982-4ADE-8F85-64876BCEBEE1}" dt="2024-03-08T14:42:04.470" v="484" actId="26606"/>
          <ac:spMkLst>
            <pc:docMk/>
            <pc:sldMk cId="1914235080" sldId="257"/>
            <ac:spMk id="22" creationId="{BF120A21-0841-4823-B0C4-28AEBCEF9B78}"/>
          </ac:spMkLst>
        </pc:spChg>
        <pc:spChg chg="add">
          <ac:chgData name="Daniel Bussell" userId="b22ed542e73f1c4d" providerId="LiveId" clId="{FC86F05F-3982-4ADE-8F85-64876BCEBEE1}" dt="2024-03-08T14:42:04.470" v="484" actId="26606"/>
          <ac:spMkLst>
            <pc:docMk/>
            <pc:sldMk cId="1914235080" sldId="257"/>
            <ac:spMk id="24" creationId="{DBB05BAE-BBD3-4289-899F-A6851503C6B0}"/>
          </ac:spMkLst>
        </pc:spChg>
        <pc:spChg chg="add">
          <ac:chgData name="Daniel Bussell" userId="b22ed542e73f1c4d" providerId="LiveId" clId="{FC86F05F-3982-4ADE-8F85-64876BCEBEE1}" dt="2024-03-08T14:42:04.470" v="484" actId="26606"/>
          <ac:spMkLst>
            <pc:docMk/>
            <pc:sldMk cId="1914235080" sldId="257"/>
            <ac:spMk id="26" creationId="{9874D11C-36F5-4BBE-A490-019A54E953B0}"/>
          </ac:spMkLst>
        </pc:spChg>
        <pc:picChg chg="mod ord">
          <ac:chgData name="Daniel Bussell" userId="b22ed542e73f1c4d" providerId="LiveId" clId="{FC86F05F-3982-4ADE-8F85-64876BCEBEE1}" dt="2024-03-08T14:42:04.470" v="484" actId="26606"/>
          <ac:picMkLst>
            <pc:docMk/>
            <pc:sldMk cId="1914235080" sldId="257"/>
            <ac:picMk id="5" creationId="{5CA703DC-1287-821F-5C87-BF05B3D05AE5}"/>
          </ac:picMkLst>
        </pc:picChg>
        <pc:cxnChg chg="add">
          <ac:chgData name="Daniel Bussell" userId="b22ed542e73f1c4d" providerId="LiveId" clId="{FC86F05F-3982-4ADE-8F85-64876BCEBEE1}" dt="2024-03-08T14:42:04.470" v="484" actId="26606"/>
          <ac:cxnSpMkLst>
            <pc:docMk/>
            <pc:sldMk cId="1914235080" sldId="257"/>
            <ac:cxnSpMk id="10" creationId="{64FA5DFF-7FE6-4855-84E6-DFA78EE978BD}"/>
          </ac:cxnSpMkLst>
        </pc:cxnChg>
        <pc:cxnChg chg="add">
          <ac:chgData name="Daniel Bussell" userId="b22ed542e73f1c4d" providerId="LiveId" clId="{FC86F05F-3982-4ADE-8F85-64876BCEBEE1}" dt="2024-03-08T14:42:04.470" v="484" actId="26606"/>
          <ac:cxnSpMkLst>
            <pc:docMk/>
            <pc:sldMk cId="1914235080" sldId="257"/>
            <ac:cxnSpMk id="12" creationId="{2AFD8CBA-54A3-4363-991B-B9C631BBFA74}"/>
          </ac:cxnSpMkLst>
        </pc:cxnChg>
      </pc:sldChg>
      <pc:sldChg chg="modSp mod">
        <pc:chgData name="Daniel Bussell" userId="b22ed542e73f1c4d" providerId="LiveId" clId="{FC86F05F-3982-4ADE-8F85-64876BCEBEE1}" dt="2024-03-08T20:19:20.570" v="1167" actId="20577"/>
        <pc:sldMkLst>
          <pc:docMk/>
          <pc:sldMk cId="3755036032" sldId="258"/>
        </pc:sldMkLst>
        <pc:spChg chg="mod">
          <ac:chgData name="Daniel Bussell" userId="b22ed542e73f1c4d" providerId="LiveId" clId="{FC86F05F-3982-4ADE-8F85-64876BCEBEE1}" dt="2024-03-08T20:19:20.570" v="1167" actId="20577"/>
          <ac:spMkLst>
            <pc:docMk/>
            <pc:sldMk cId="3755036032" sldId="258"/>
            <ac:spMk id="6" creationId="{9A9903A4-7C69-8FA4-E813-78F2D32A30E8}"/>
          </ac:spMkLst>
        </pc:spChg>
      </pc:sldChg>
      <pc:sldChg chg="addSp modSp mod setBg">
        <pc:chgData name="Daniel Bussell" userId="b22ed542e73f1c4d" providerId="LiveId" clId="{FC86F05F-3982-4ADE-8F85-64876BCEBEE1}" dt="2024-03-08T20:26:06.742" v="1173" actId="14100"/>
        <pc:sldMkLst>
          <pc:docMk/>
          <pc:sldMk cId="1628863235" sldId="259"/>
        </pc:sldMkLst>
        <pc:spChg chg="mod">
          <ac:chgData name="Daniel Bussell" userId="b22ed542e73f1c4d" providerId="LiveId" clId="{FC86F05F-3982-4ADE-8F85-64876BCEBEE1}" dt="2024-03-08T20:25:27.851" v="1169" actId="26606"/>
          <ac:spMkLst>
            <pc:docMk/>
            <pc:sldMk cId="1628863235" sldId="259"/>
            <ac:spMk id="4" creationId="{524CAD3C-C83E-3F79-E4A0-59BD01A8D31F}"/>
          </ac:spMkLst>
        </pc:spChg>
        <pc:spChg chg="mod">
          <ac:chgData name="Daniel Bussell" userId="b22ed542e73f1c4d" providerId="LiveId" clId="{FC86F05F-3982-4ADE-8F85-64876BCEBEE1}" dt="2024-03-08T20:26:06.742" v="1173" actId="14100"/>
          <ac:spMkLst>
            <pc:docMk/>
            <pc:sldMk cId="1628863235" sldId="259"/>
            <ac:spMk id="5" creationId="{10A8E0A0-5EC4-2C4B-08A1-E9510FAFBB6E}"/>
          </ac:spMkLst>
        </pc:spChg>
        <pc:spChg chg="add">
          <ac:chgData name="Daniel Bussell" userId="b22ed542e73f1c4d" providerId="LiveId" clId="{FC86F05F-3982-4ADE-8F85-64876BCEBEE1}" dt="2024-03-08T20:25:27.851" v="1169" actId="26606"/>
          <ac:spMkLst>
            <pc:docMk/>
            <pc:sldMk cId="1628863235" sldId="259"/>
            <ac:spMk id="26" creationId="{3F088236-D655-4F88-B238-E16762358025}"/>
          </ac:spMkLst>
        </pc:spChg>
        <pc:spChg chg="add">
          <ac:chgData name="Daniel Bussell" userId="b22ed542e73f1c4d" providerId="LiveId" clId="{FC86F05F-3982-4ADE-8F85-64876BCEBEE1}" dt="2024-03-08T20:25:27.851" v="1169" actId="26606"/>
          <ac:spMkLst>
            <pc:docMk/>
            <pc:sldMk cId="1628863235" sldId="259"/>
            <ac:spMk id="28" creationId="{3DAC0C92-199E-475C-9390-119A9B027276}"/>
          </ac:spMkLst>
        </pc:spChg>
        <pc:spChg chg="add">
          <ac:chgData name="Daniel Bussell" userId="b22ed542e73f1c4d" providerId="LiveId" clId="{FC86F05F-3982-4ADE-8F85-64876BCEBEE1}" dt="2024-03-08T20:25:27.851" v="1169" actId="26606"/>
          <ac:spMkLst>
            <pc:docMk/>
            <pc:sldMk cId="1628863235" sldId="259"/>
            <ac:spMk id="30" creationId="{C4CFB339-0ED8-4FE2-9EF1-6D1375B8499B}"/>
          </ac:spMkLst>
        </pc:spChg>
        <pc:spChg chg="add">
          <ac:chgData name="Daniel Bussell" userId="b22ed542e73f1c4d" providerId="LiveId" clId="{FC86F05F-3982-4ADE-8F85-64876BCEBEE1}" dt="2024-03-08T20:25:27.851" v="1169" actId="26606"/>
          <ac:spMkLst>
            <pc:docMk/>
            <pc:sldMk cId="1628863235" sldId="259"/>
            <ac:spMk id="32" creationId="{31896C80-2069-4431-9C19-83B913734490}"/>
          </ac:spMkLst>
        </pc:spChg>
        <pc:spChg chg="add">
          <ac:chgData name="Daniel Bussell" userId="b22ed542e73f1c4d" providerId="LiveId" clId="{FC86F05F-3982-4ADE-8F85-64876BCEBEE1}" dt="2024-03-08T20:25:27.851" v="1169" actId="26606"/>
          <ac:spMkLst>
            <pc:docMk/>
            <pc:sldMk cId="1628863235" sldId="259"/>
            <ac:spMk id="34" creationId="{BF120A21-0841-4823-B0C4-28AEBCEF9B78}"/>
          </ac:spMkLst>
        </pc:spChg>
        <pc:spChg chg="add">
          <ac:chgData name="Daniel Bussell" userId="b22ed542e73f1c4d" providerId="LiveId" clId="{FC86F05F-3982-4ADE-8F85-64876BCEBEE1}" dt="2024-03-08T20:25:27.851" v="1169" actId="26606"/>
          <ac:spMkLst>
            <pc:docMk/>
            <pc:sldMk cId="1628863235" sldId="259"/>
            <ac:spMk id="36" creationId="{DBB05BAE-BBD3-4289-899F-A6851503C6B0}"/>
          </ac:spMkLst>
        </pc:spChg>
        <pc:spChg chg="add">
          <ac:chgData name="Daniel Bussell" userId="b22ed542e73f1c4d" providerId="LiveId" clId="{FC86F05F-3982-4ADE-8F85-64876BCEBEE1}" dt="2024-03-08T20:25:27.851" v="1169" actId="26606"/>
          <ac:spMkLst>
            <pc:docMk/>
            <pc:sldMk cId="1628863235" sldId="259"/>
            <ac:spMk id="38" creationId="{9874D11C-36F5-4BBE-A490-019A54E953B0}"/>
          </ac:spMkLst>
        </pc:spChg>
        <pc:grpChg chg="add">
          <ac:chgData name="Daniel Bussell" userId="b22ed542e73f1c4d" providerId="LiveId" clId="{FC86F05F-3982-4ADE-8F85-64876BCEBEE1}" dt="2024-03-08T20:25:27.851" v="1169" actId="26606"/>
          <ac:grpSpMkLst>
            <pc:docMk/>
            <pc:sldMk cId="1628863235" sldId="259"/>
            <ac:grpSpMk id="10" creationId="{D5FD13B3-3F58-4777-997E-5447AA079DEB}"/>
          </ac:grpSpMkLst>
        </pc:grpChg>
        <pc:picChg chg="add mod ord">
          <ac:chgData name="Daniel Bussell" userId="b22ed542e73f1c4d" providerId="LiveId" clId="{FC86F05F-3982-4ADE-8F85-64876BCEBEE1}" dt="2024-03-08T20:25:36.307" v="1170" actId="27614"/>
          <ac:picMkLst>
            <pc:docMk/>
            <pc:sldMk cId="1628863235" sldId="259"/>
            <ac:picMk id="2" creationId="{77A6856A-20EB-6FB2-23B7-2402963ACD19}"/>
          </ac:picMkLst>
        </pc:picChg>
        <pc:cxnChg chg="add">
          <ac:chgData name="Daniel Bussell" userId="b22ed542e73f1c4d" providerId="LiveId" clId="{FC86F05F-3982-4ADE-8F85-64876BCEBEE1}" dt="2024-03-08T20:25:27.851" v="1169" actId="26606"/>
          <ac:cxnSpMkLst>
            <pc:docMk/>
            <pc:sldMk cId="1628863235" sldId="259"/>
            <ac:cxnSpMk id="22" creationId="{64FA5DFF-7FE6-4855-84E6-DFA78EE978BD}"/>
          </ac:cxnSpMkLst>
        </pc:cxnChg>
        <pc:cxnChg chg="add">
          <ac:chgData name="Daniel Bussell" userId="b22ed542e73f1c4d" providerId="LiveId" clId="{FC86F05F-3982-4ADE-8F85-64876BCEBEE1}" dt="2024-03-08T20:25:27.851" v="1169" actId="26606"/>
          <ac:cxnSpMkLst>
            <pc:docMk/>
            <pc:sldMk cId="1628863235" sldId="259"/>
            <ac:cxnSpMk id="24" creationId="{2AFD8CBA-54A3-4363-991B-B9C631BBFA74}"/>
          </ac:cxnSpMkLst>
        </pc:cxnChg>
      </pc:sldChg>
      <pc:sldChg chg="addSp delSp modSp mod modAnim">
        <pc:chgData name="Daniel Bussell" userId="b22ed542e73f1c4d" providerId="LiveId" clId="{FC86F05F-3982-4ADE-8F85-64876BCEBEE1}" dt="2024-03-08T20:31:52.875" v="1184" actId="207"/>
        <pc:sldMkLst>
          <pc:docMk/>
          <pc:sldMk cId="1140847238" sldId="261"/>
        </pc:sldMkLst>
        <pc:spChg chg="add del mod">
          <ac:chgData name="Daniel Bussell" userId="b22ed542e73f1c4d" providerId="LiveId" clId="{FC86F05F-3982-4ADE-8F85-64876BCEBEE1}" dt="2024-03-08T14:02:25.053" v="148"/>
          <ac:spMkLst>
            <pc:docMk/>
            <pc:sldMk cId="1140847238" sldId="261"/>
            <ac:spMk id="2" creationId="{B2FC9522-5686-E6D6-123B-2B1512FC3123}"/>
          </ac:spMkLst>
        </pc:spChg>
        <pc:spChg chg="mod">
          <ac:chgData name="Daniel Bussell" userId="b22ed542e73f1c4d" providerId="LiveId" clId="{FC86F05F-3982-4ADE-8F85-64876BCEBEE1}" dt="2024-03-08T20:31:52.875" v="1184" actId="207"/>
          <ac:spMkLst>
            <pc:docMk/>
            <pc:sldMk cId="1140847238" sldId="261"/>
            <ac:spMk id="3" creationId="{795270D3-FF41-F33C-0993-15645D869162}"/>
          </ac:spMkLst>
        </pc:spChg>
        <pc:spChg chg="add del mod">
          <ac:chgData name="Daniel Bussell" userId="b22ed542e73f1c4d" providerId="LiveId" clId="{FC86F05F-3982-4ADE-8F85-64876BCEBEE1}" dt="2024-03-08T14:02:33.115" v="152"/>
          <ac:spMkLst>
            <pc:docMk/>
            <pc:sldMk cId="1140847238" sldId="261"/>
            <ac:spMk id="4" creationId="{C78A158F-ADD8-116C-2D4B-2DAE88B36C01}"/>
          </ac:spMkLst>
        </pc:spChg>
        <pc:spChg chg="add mod">
          <ac:chgData name="Daniel Bussell" userId="b22ed542e73f1c4d" providerId="LiveId" clId="{FC86F05F-3982-4ADE-8F85-64876BCEBEE1}" dt="2024-03-08T14:31:17.983" v="406" actId="1076"/>
          <ac:spMkLst>
            <pc:docMk/>
            <pc:sldMk cId="1140847238" sldId="261"/>
            <ac:spMk id="6" creationId="{4C347FDC-90DA-6409-B6A7-3E038AD253E2}"/>
          </ac:spMkLst>
        </pc:spChg>
        <pc:spChg chg="add del mod">
          <ac:chgData name="Daniel Bussell" userId="b22ed542e73f1c4d" providerId="LiveId" clId="{FC86F05F-3982-4ADE-8F85-64876BCEBEE1}" dt="2024-03-08T14:14:04.703" v="189" actId="478"/>
          <ac:spMkLst>
            <pc:docMk/>
            <pc:sldMk cId="1140847238" sldId="261"/>
            <ac:spMk id="7" creationId="{26F3538D-B19A-05C9-BC82-DC657BBD4630}"/>
          </ac:spMkLst>
        </pc:spChg>
        <pc:spChg chg="add del mod">
          <ac:chgData name="Daniel Bussell" userId="b22ed542e73f1c4d" providerId="LiveId" clId="{FC86F05F-3982-4ADE-8F85-64876BCEBEE1}" dt="2024-03-08T14:14:03.850" v="188" actId="478"/>
          <ac:spMkLst>
            <pc:docMk/>
            <pc:sldMk cId="1140847238" sldId="261"/>
            <ac:spMk id="8" creationId="{4A1E7310-9907-8777-B364-784FB915BA58}"/>
          </ac:spMkLst>
        </pc:spChg>
        <pc:spChg chg="add del mod">
          <ac:chgData name="Daniel Bussell" userId="b22ed542e73f1c4d" providerId="LiveId" clId="{FC86F05F-3982-4ADE-8F85-64876BCEBEE1}" dt="2024-03-08T14:14:02.915" v="187" actId="478"/>
          <ac:spMkLst>
            <pc:docMk/>
            <pc:sldMk cId="1140847238" sldId="261"/>
            <ac:spMk id="9" creationId="{7BC6DED5-EE8D-205C-6FB3-D2E8FE21C68B}"/>
          </ac:spMkLst>
        </pc:spChg>
        <pc:spChg chg="add mod">
          <ac:chgData name="Daniel Bussell" userId="b22ed542e73f1c4d" providerId="LiveId" clId="{FC86F05F-3982-4ADE-8F85-64876BCEBEE1}" dt="2024-03-08T20:31:50.503" v="1183" actId="207"/>
          <ac:spMkLst>
            <pc:docMk/>
            <pc:sldMk cId="1140847238" sldId="261"/>
            <ac:spMk id="10" creationId="{8969EEBD-9A3E-CFF6-3D56-30BB3936D7EA}"/>
          </ac:spMkLst>
        </pc:spChg>
        <pc:picChg chg="mod">
          <ac:chgData name="Daniel Bussell" userId="b22ed542e73f1c4d" providerId="LiveId" clId="{FC86F05F-3982-4ADE-8F85-64876BCEBEE1}" dt="2024-03-08T14:15:56.363" v="267" actId="1076"/>
          <ac:picMkLst>
            <pc:docMk/>
            <pc:sldMk cId="1140847238" sldId="261"/>
            <ac:picMk id="5" creationId="{109D803D-8A48-1BAF-814E-C24BBCCCB5A7}"/>
          </ac:picMkLst>
        </pc:picChg>
      </pc:sldChg>
      <pc:sldChg chg="addSp delSp modSp mod setBg">
        <pc:chgData name="Daniel Bussell" userId="b22ed542e73f1c4d" providerId="LiveId" clId="{FC86F05F-3982-4ADE-8F85-64876BCEBEE1}" dt="2024-03-08T20:31:42.781" v="1182" actId="207"/>
        <pc:sldMkLst>
          <pc:docMk/>
          <pc:sldMk cId="925813181" sldId="262"/>
        </pc:sldMkLst>
        <pc:spChg chg="add del mod">
          <ac:chgData name="Daniel Bussell" userId="b22ed542e73f1c4d" providerId="LiveId" clId="{FC86F05F-3982-4ADE-8F85-64876BCEBEE1}" dt="2024-03-08T14:34:22.378" v="440"/>
          <ac:spMkLst>
            <pc:docMk/>
            <pc:sldMk cId="925813181" sldId="262"/>
            <ac:spMk id="2" creationId="{2C75FF01-1098-3E76-FE10-9DE66E9B185D}"/>
          </ac:spMkLst>
        </pc:spChg>
        <pc:spChg chg="add mod ord">
          <ac:chgData name="Daniel Bussell" userId="b22ed542e73f1c4d" providerId="LiveId" clId="{FC86F05F-3982-4ADE-8F85-64876BCEBEE1}" dt="2024-03-08T20:31:42.781" v="1182" actId="207"/>
          <ac:spMkLst>
            <pc:docMk/>
            <pc:sldMk cId="925813181" sldId="262"/>
            <ac:spMk id="3" creationId="{D8B5C02B-B56C-6B78-FA57-AE36214B83F3}"/>
          </ac:spMkLst>
        </pc:spChg>
        <pc:spChg chg="add del mod">
          <ac:chgData name="Daniel Bussell" userId="b22ed542e73f1c4d" providerId="LiveId" clId="{FC86F05F-3982-4ADE-8F85-64876BCEBEE1}" dt="2024-03-08T14:35:50.709" v="472"/>
          <ac:spMkLst>
            <pc:docMk/>
            <pc:sldMk cId="925813181" sldId="262"/>
            <ac:spMk id="4" creationId="{83DC9A96-ACF5-B64E-2107-626321B2D8D4}"/>
          </ac:spMkLst>
        </pc:spChg>
        <pc:spChg chg="add del mod">
          <ac:chgData name="Daniel Bussell" userId="b22ed542e73f1c4d" providerId="LiveId" clId="{FC86F05F-3982-4ADE-8F85-64876BCEBEE1}" dt="2024-03-08T14:46:30.225" v="501" actId="21"/>
          <ac:spMkLst>
            <pc:docMk/>
            <pc:sldMk cId="925813181" sldId="262"/>
            <ac:spMk id="7" creationId="{A2D84083-19AD-0E36-FBBB-E9E8475A2ECF}"/>
          </ac:spMkLst>
        </pc:spChg>
        <pc:spChg chg="add del mod">
          <ac:chgData name="Daniel Bussell" userId="b22ed542e73f1c4d" providerId="LiveId" clId="{FC86F05F-3982-4ADE-8F85-64876BCEBEE1}" dt="2024-03-08T19:40:58.614" v="1116" actId="21"/>
          <ac:spMkLst>
            <pc:docMk/>
            <pc:sldMk cId="925813181" sldId="262"/>
            <ac:spMk id="8" creationId="{7F4CB911-62D9-E302-3E3D-55FDE047128F}"/>
          </ac:spMkLst>
        </pc:spChg>
        <pc:spChg chg="add del">
          <ac:chgData name="Daniel Bussell" userId="b22ed542e73f1c4d" providerId="LiveId" clId="{FC86F05F-3982-4ADE-8F85-64876BCEBEE1}" dt="2024-03-08T14:41:43.140" v="483" actId="26606"/>
          <ac:spMkLst>
            <pc:docMk/>
            <pc:sldMk cId="925813181" sldId="262"/>
            <ac:spMk id="27" creationId="{66D61E08-70C3-48D8-BEA0-787111DC30DA}"/>
          </ac:spMkLst>
        </pc:spChg>
        <pc:spChg chg="add del">
          <ac:chgData name="Daniel Bussell" userId="b22ed542e73f1c4d" providerId="LiveId" clId="{FC86F05F-3982-4ADE-8F85-64876BCEBEE1}" dt="2024-03-08T14:41:43.140" v="483" actId="26606"/>
          <ac:spMkLst>
            <pc:docMk/>
            <pc:sldMk cId="925813181" sldId="262"/>
            <ac:spMk id="29" creationId="{FC55298F-0AE5-478E-AD2B-03C2614C5833}"/>
          </ac:spMkLst>
        </pc:spChg>
        <pc:spChg chg="add del">
          <ac:chgData name="Daniel Bussell" userId="b22ed542e73f1c4d" providerId="LiveId" clId="{FC86F05F-3982-4ADE-8F85-64876BCEBEE1}" dt="2024-03-08T14:41:43.140" v="483" actId="26606"/>
          <ac:spMkLst>
            <pc:docMk/>
            <pc:sldMk cId="925813181" sldId="262"/>
            <ac:spMk id="31" creationId="{C180E4EA-0B63-4779-A895-7E90E71088F3}"/>
          </ac:spMkLst>
        </pc:spChg>
        <pc:spChg chg="add del">
          <ac:chgData name="Daniel Bussell" userId="b22ed542e73f1c4d" providerId="LiveId" clId="{FC86F05F-3982-4ADE-8F85-64876BCEBEE1}" dt="2024-03-08T14:41:43.140" v="483" actId="26606"/>
          <ac:spMkLst>
            <pc:docMk/>
            <pc:sldMk cId="925813181" sldId="262"/>
            <ac:spMk id="33" creationId="{CEE01D9D-3DE8-4EED-B0D3-8F3C79CC7673}"/>
          </ac:spMkLst>
        </pc:spChg>
        <pc:spChg chg="add del">
          <ac:chgData name="Daniel Bussell" userId="b22ed542e73f1c4d" providerId="LiveId" clId="{FC86F05F-3982-4ADE-8F85-64876BCEBEE1}" dt="2024-03-08T14:41:43.140" v="483" actId="26606"/>
          <ac:spMkLst>
            <pc:docMk/>
            <pc:sldMk cId="925813181" sldId="262"/>
            <ac:spMk id="35" creationId="{89AF5CE9-607F-43F4-8983-DCD6DA4051FD}"/>
          </ac:spMkLst>
        </pc:spChg>
        <pc:spChg chg="add del">
          <ac:chgData name="Daniel Bussell" userId="b22ed542e73f1c4d" providerId="LiveId" clId="{FC86F05F-3982-4ADE-8F85-64876BCEBEE1}" dt="2024-03-08T14:41:43.140" v="483" actId="26606"/>
          <ac:spMkLst>
            <pc:docMk/>
            <pc:sldMk cId="925813181" sldId="262"/>
            <ac:spMk id="37" creationId="{6EEA2DBD-9E1E-4521-8C01-F32AD18A89E3}"/>
          </ac:spMkLst>
        </pc:spChg>
        <pc:spChg chg="add del">
          <ac:chgData name="Daniel Bussell" userId="b22ed542e73f1c4d" providerId="LiveId" clId="{FC86F05F-3982-4ADE-8F85-64876BCEBEE1}" dt="2024-03-08T14:41:43.140" v="483" actId="26606"/>
          <ac:spMkLst>
            <pc:docMk/>
            <pc:sldMk cId="925813181" sldId="262"/>
            <ac:spMk id="39" creationId="{15BBD2C1-BA9B-46A9-A27A-33498B169272}"/>
          </ac:spMkLst>
        </pc:spChg>
        <pc:grpChg chg="add del">
          <ac:chgData name="Daniel Bussell" userId="b22ed542e73f1c4d" providerId="LiveId" clId="{FC86F05F-3982-4ADE-8F85-64876BCEBEE1}" dt="2024-03-08T14:41:43.140" v="483" actId="26606"/>
          <ac:grpSpMkLst>
            <pc:docMk/>
            <pc:sldMk cId="925813181" sldId="262"/>
            <ac:grpSpMk id="11" creationId="{6A761A44-A936-4382-8A16-7ED6A2903DD0}"/>
          </ac:grpSpMkLst>
        </pc:grpChg>
        <pc:picChg chg="add mod">
          <ac:chgData name="Daniel Bussell" userId="b22ed542e73f1c4d" providerId="LiveId" clId="{FC86F05F-3982-4ADE-8F85-64876BCEBEE1}" dt="2024-03-08T14:42:40.034" v="485" actId="1440"/>
          <ac:picMkLst>
            <pc:docMk/>
            <pc:sldMk cId="925813181" sldId="262"/>
            <ac:picMk id="6" creationId="{BF17E4E8-5F8B-BBE0-4224-9F4FBDC5D085}"/>
          </ac:picMkLst>
        </pc:picChg>
        <pc:cxnChg chg="add del">
          <ac:chgData name="Daniel Bussell" userId="b22ed542e73f1c4d" providerId="LiveId" clId="{FC86F05F-3982-4ADE-8F85-64876BCEBEE1}" dt="2024-03-08T14:41:43.140" v="483" actId="26606"/>
          <ac:cxnSpMkLst>
            <pc:docMk/>
            <pc:sldMk cId="925813181" sldId="262"/>
            <ac:cxnSpMk id="23" creationId="{A57C1A16-B8AB-4D99-A195-A38F556A6486}"/>
          </ac:cxnSpMkLst>
        </pc:cxnChg>
        <pc:cxnChg chg="add del">
          <ac:chgData name="Daniel Bussell" userId="b22ed542e73f1c4d" providerId="LiveId" clId="{FC86F05F-3982-4ADE-8F85-64876BCEBEE1}" dt="2024-03-08T14:41:43.140" v="483" actId="26606"/>
          <ac:cxnSpMkLst>
            <pc:docMk/>
            <pc:sldMk cId="925813181" sldId="262"/>
            <ac:cxnSpMk id="25" creationId="{F8A9B20B-D1DD-4573-B5EC-558029519236}"/>
          </ac:cxnSpMkLst>
        </pc:cxnChg>
      </pc:sldChg>
      <pc:sldChg chg="addSp delSp modSp new mod modAnim">
        <pc:chgData name="Daniel Bussell" userId="b22ed542e73f1c4d" providerId="LiveId" clId="{FC86F05F-3982-4ADE-8F85-64876BCEBEE1}" dt="2024-03-08T20:39:51.408" v="1211" actId="1076"/>
        <pc:sldMkLst>
          <pc:docMk/>
          <pc:sldMk cId="2802916048" sldId="263"/>
        </pc:sldMkLst>
        <pc:spChg chg="add mod">
          <ac:chgData name="Daniel Bussell" userId="b22ed542e73f1c4d" providerId="LiveId" clId="{FC86F05F-3982-4ADE-8F85-64876BCEBEE1}" dt="2024-03-08T15:01:01.913" v="599" actId="20577"/>
          <ac:spMkLst>
            <pc:docMk/>
            <pc:sldMk cId="2802916048" sldId="263"/>
            <ac:spMk id="2" creationId="{FD698A3C-C7C8-2700-2537-83A189E62E2F}"/>
          </ac:spMkLst>
        </pc:spChg>
        <pc:spChg chg="add mod">
          <ac:chgData name="Daniel Bussell" userId="b22ed542e73f1c4d" providerId="LiveId" clId="{FC86F05F-3982-4ADE-8F85-64876BCEBEE1}" dt="2024-03-08T20:39:51.408" v="1211" actId="1076"/>
          <ac:spMkLst>
            <pc:docMk/>
            <pc:sldMk cId="2802916048" sldId="263"/>
            <ac:spMk id="3" creationId="{6DDB2281-7C39-DF99-E16F-C5D2DCC9CFB0}"/>
          </ac:spMkLst>
        </pc:spChg>
        <pc:spChg chg="add mod">
          <ac:chgData name="Daniel Bussell" userId="b22ed542e73f1c4d" providerId="LiveId" clId="{FC86F05F-3982-4ADE-8F85-64876BCEBEE1}" dt="2024-03-08T20:39:32.674" v="1210" actId="1076"/>
          <ac:spMkLst>
            <pc:docMk/>
            <pc:sldMk cId="2802916048" sldId="263"/>
            <ac:spMk id="4" creationId="{83160CFD-553C-EC33-9EB2-771400F8BB8F}"/>
          </ac:spMkLst>
        </pc:spChg>
        <pc:spChg chg="add del mod">
          <ac:chgData name="Daniel Bussell" userId="b22ed542e73f1c4d" providerId="LiveId" clId="{FC86F05F-3982-4ADE-8F85-64876BCEBEE1}" dt="2024-03-08T15:16:11.070" v="615"/>
          <ac:spMkLst>
            <pc:docMk/>
            <pc:sldMk cId="2802916048" sldId="263"/>
            <ac:spMk id="5" creationId="{4255C42C-835C-59ED-7CE5-16850CF0322E}"/>
          </ac:spMkLst>
        </pc:spChg>
        <pc:spChg chg="add del mod">
          <ac:chgData name="Daniel Bussell" userId="b22ed542e73f1c4d" providerId="LiveId" clId="{FC86F05F-3982-4ADE-8F85-64876BCEBEE1}" dt="2024-03-08T15:24:17.768" v="622" actId="21"/>
          <ac:spMkLst>
            <pc:docMk/>
            <pc:sldMk cId="2802916048" sldId="263"/>
            <ac:spMk id="6" creationId="{34FAF008-B823-4422-774A-99123AB24962}"/>
          </ac:spMkLst>
        </pc:spChg>
        <pc:spChg chg="add mod">
          <ac:chgData name="Daniel Bussell" userId="b22ed542e73f1c4d" providerId="LiveId" clId="{FC86F05F-3982-4ADE-8F85-64876BCEBEE1}" dt="2024-03-08T20:32:33.670" v="1192" actId="207"/>
          <ac:spMkLst>
            <pc:docMk/>
            <pc:sldMk cId="2802916048" sldId="263"/>
            <ac:spMk id="7" creationId="{40FFA5D1-EED5-11FF-D5C7-7536EE1C7C27}"/>
          </ac:spMkLst>
        </pc:spChg>
        <pc:spChg chg="add mod">
          <ac:chgData name="Daniel Bussell" userId="b22ed542e73f1c4d" providerId="LiveId" clId="{FC86F05F-3982-4ADE-8F85-64876BCEBEE1}" dt="2024-03-08T20:32:40.877" v="1194" actId="207"/>
          <ac:spMkLst>
            <pc:docMk/>
            <pc:sldMk cId="2802916048" sldId="263"/>
            <ac:spMk id="8" creationId="{934CE08D-6D74-7176-6024-8AF57D352591}"/>
          </ac:spMkLst>
        </pc:spChg>
        <pc:spChg chg="add del mod">
          <ac:chgData name="Daniel Bussell" userId="b22ed542e73f1c4d" providerId="LiveId" clId="{FC86F05F-3982-4ADE-8F85-64876BCEBEE1}" dt="2024-03-08T15:41:23.330" v="705"/>
          <ac:spMkLst>
            <pc:docMk/>
            <pc:sldMk cId="2802916048" sldId="263"/>
            <ac:spMk id="9" creationId="{6D1550C5-C988-7580-88D1-0894B9036D59}"/>
          </ac:spMkLst>
        </pc:spChg>
        <pc:spChg chg="add mod">
          <ac:chgData name="Daniel Bussell" userId="b22ed542e73f1c4d" providerId="LiveId" clId="{FC86F05F-3982-4ADE-8F85-64876BCEBEE1}" dt="2024-03-08T20:32:37.077" v="1193" actId="207"/>
          <ac:spMkLst>
            <pc:docMk/>
            <pc:sldMk cId="2802916048" sldId="263"/>
            <ac:spMk id="10" creationId="{4A4DAE72-8684-DAD6-896B-EFF00903BDB8}"/>
          </ac:spMkLst>
        </pc:spChg>
        <pc:spChg chg="add mod">
          <ac:chgData name="Daniel Bussell" userId="b22ed542e73f1c4d" providerId="LiveId" clId="{FC86F05F-3982-4ADE-8F85-64876BCEBEE1}" dt="2024-03-08T20:32:25.454" v="1189" actId="207"/>
          <ac:spMkLst>
            <pc:docMk/>
            <pc:sldMk cId="2802916048" sldId="263"/>
            <ac:spMk id="11" creationId="{369E96EF-77B4-B6BF-36A6-D53A4DCB0108}"/>
          </ac:spMkLst>
        </pc:spChg>
        <pc:spChg chg="add mod">
          <ac:chgData name="Daniel Bussell" userId="b22ed542e73f1c4d" providerId="LiveId" clId="{FC86F05F-3982-4ADE-8F85-64876BCEBEE1}" dt="2024-03-08T20:32:30.840" v="1191" actId="207"/>
          <ac:spMkLst>
            <pc:docMk/>
            <pc:sldMk cId="2802916048" sldId="263"/>
            <ac:spMk id="12" creationId="{03449A8D-E5C8-7DAF-920D-25BCBF172330}"/>
          </ac:spMkLst>
        </pc:spChg>
        <pc:spChg chg="add mod">
          <ac:chgData name="Daniel Bussell" userId="b22ed542e73f1c4d" providerId="LiveId" clId="{FC86F05F-3982-4ADE-8F85-64876BCEBEE1}" dt="2024-03-08T20:32:27.639" v="1190" actId="207"/>
          <ac:spMkLst>
            <pc:docMk/>
            <pc:sldMk cId="2802916048" sldId="263"/>
            <ac:spMk id="13" creationId="{87BD3933-B454-D35F-2C6F-41DF3D37BDB7}"/>
          </ac:spMkLst>
        </pc:spChg>
        <pc:spChg chg="add mod">
          <ac:chgData name="Daniel Bussell" userId="b22ed542e73f1c4d" providerId="LiveId" clId="{FC86F05F-3982-4ADE-8F85-64876BCEBEE1}" dt="2024-03-08T20:32:21.114" v="1188" actId="207"/>
          <ac:spMkLst>
            <pc:docMk/>
            <pc:sldMk cId="2802916048" sldId="263"/>
            <ac:spMk id="14" creationId="{9BD49DE1-24DB-0998-B170-8C49F9AF3EA0}"/>
          </ac:spMkLst>
        </pc:spChg>
        <pc:spChg chg="add del mod">
          <ac:chgData name="Daniel Bussell" userId="b22ed542e73f1c4d" providerId="LiveId" clId="{FC86F05F-3982-4ADE-8F85-64876BCEBEE1}" dt="2024-03-08T19:00:33.259" v="889"/>
          <ac:spMkLst>
            <pc:docMk/>
            <pc:sldMk cId="2802916048" sldId="263"/>
            <ac:spMk id="15" creationId="{90C00C74-260F-CF40-C05A-0E733D058A77}"/>
          </ac:spMkLst>
        </pc:spChg>
      </pc:sldChg>
      <pc:sldChg chg="modSp mod modAnim">
        <pc:chgData name="Daniel Bussell" userId="b22ed542e73f1c4d" providerId="LiveId" clId="{FC86F05F-3982-4ADE-8F85-64876BCEBEE1}" dt="2024-03-08T20:32:47.074" v="1195" actId="207"/>
        <pc:sldMkLst>
          <pc:docMk/>
          <pc:sldMk cId="16448106" sldId="264"/>
        </pc:sldMkLst>
        <pc:spChg chg="mod">
          <ac:chgData name="Daniel Bussell" userId="b22ed542e73f1c4d" providerId="LiveId" clId="{FC86F05F-3982-4ADE-8F85-64876BCEBEE1}" dt="2024-03-08T20:32:47.074" v="1195" actId="207"/>
          <ac:spMkLst>
            <pc:docMk/>
            <pc:sldMk cId="16448106" sldId="264"/>
            <ac:spMk id="2" creationId="{1F19FF6B-2310-51DC-4A00-AD876A7E12DD}"/>
          </ac:spMkLst>
        </pc:spChg>
      </pc:sldChg>
      <pc:sldChg chg="addSp delSp modSp mod modAnim">
        <pc:chgData name="Daniel Bussell" userId="b22ed542e73f1c4d" providerId="LiveId" clId="{FC86F05F-3982-4ADE-8F85-64876BCEBEE1}" dt="2024-03-08T20:35:30.220" v="1200" actId="1440"/>
        <pc:sldMkLst>
          <pc:docMk/>
          <pc:sldMk cId="3965815568" sldId="265"/>
        </pc:sldMkLst>
        <pc:spChg chg="mod">
          <ac:chgData name="Daniel Bussell" userId="b22ed542e73f1c4d" providerId="LiveId" clId="{FC86F05F-3982-4ADE-8F85-64876BCEBEE1}" dt="2024-03-08T20:32:52.643" v="1196" actId="207"/>
          <ac:spMkLst>
            <pc:docMk/>
            <pc:sldMk cId="3965815568" sldId="265"/>
            <ac:spMk id="2" creationId="{C09767C7-B822-CCEB-0040-5FE826B87F36}"/>
          </ac:spMkLst>
        </pc:spChg>
        <pc:spChg chg="add mod">
          <ac:chgData name="Daniel Bussell" userId="b22ed542e73f1c4d" providerId="LiveId" clId="{FC86F05F-3982-4ADE-8F85-64876BCEBEE1}" dt="2024-03-08T19:40:33.890" v="1114" actId="1076"/>
          <ac:spMkLst>
            <pc:docMk/>
            <pc:sldMk cId="3965815568" sldId="265"/>
            <ac:spMk id="3" creationId="{876E482A-2416-1443-B8C4-F4C2E89AD32A}"/>
          </ac:spMkLst>
        </pc:spChg>
        <pc:spChg chg="add mod">
          <ac:chgData name="Daniel Bussell" userId="b22ed542e73f1c4d" providerId="LiveId" clId="{FC86F05F-3982-4ADE-8F85-64876BCEBEE1}" dt="2024-03-08T19:40:38.737" v="1115" actId="1076"/>
          <ac:spMkLst>
            <pc:docMk/>
            <pc:sldMk cId="3965815568" sldId="265"/>
            <ac:spMk id="4" creationId="{FD726E66-F7DC-75FE-DC13-CF6A0EBBB614}"/>
          </ac:spMkLst>
        </pc:spChg>
        <pc:spChg chg="add mod">
          <ac:chgData name="Daniel Bussell" userId="b22ed542e73f1c4d" providerId="LiveId" clId="{FC86F05F-3982-4ADE-8F85-64876BCEBEE1}" dt="2024-03-08T19:38:37.561" v="1110" actId="1076"/>
          <ac:spMkLst>
            <pc:docMk/>
            <pc:sldMk cId="3965815568" sldId="265"/>
            <ac:spMk id="5" creationId="{F0A06E1C-1721-9401-827C-2AE35E0EEE15}"/>
          </ac:spMkLst>
        </pc:spChg>
        <pc:spChg chg="mod">
          <ac:chgData name="Daniel Bussell" userId="b22ed542e73f1c4d" providerId="LiveId" clId="{FC86F05F-3982-4ADE-8F85-64876BCEBEE1}" dt="2024-03-08T20:03:59.442" v="1126" actId="20577"/>
          <ac:spMkLst>
            <pc:docMk/>
            <pc:sldMk cId="3965815568" sldId="265"/>
            <ac:spMk id="6" creationId="{072E7B6B-F137-B398-1853-A2D5025A556F}"/>
          </ac:spMkLst>
        </pc:spChg>
        <pc:spChg chg="add del mod">
          <ac:chgData name="Daniel Bussell" userId="b22ed542e73f1c4d" providerId="LiveId" clId="{FC86F05F-3982-4ADE-8F85-64876BCEBEE1}" dt="2024-03-08T19:27:12.663" v="1022"/>
          <ac:spMkLst>
            <pc:docMk/>
            <pc:sldMk cId="3965815568" sldId="265"/>
            <ac:spMk id="6" creationId="{E3255384-2BA8-0CDF-D758-DD2810EE433B}"/>
          </ac:spMkLst>
        </pc:spChg>
        <pc:spChg chg="add mod">
          <ac:chgData name="Daniel Bussell" userId="b22ed542e73f1c4d" providerId="LiveId" clId="{FC86F05F-3982-4ADE-8F85-64876BCEBEE1}" dt="2024-03-08T19:40:30.292" v="1113" actId="1076"/>
          <ac:spMkLst>
            <pc:docMk/>
            <pc:sldMk cId="3965815568" sldId="265"/>
            <ac:spMk id="7" creationId="{0C66C167-2FD6-4ACC-94AC-0C79328A1252}"/>
          </ac:spMkLst>
        </pc:spChg>
        <pc:picChg chg="mod">
          <ac:chgData name="Daniel Bussell" userId="b22ed542e73f1c4d" providerId="LiveId" clId="{FC86F05F-3982-4ADE-8F85-64876BCEBEE1}" dt="2024-03-08T20:35:20.211" v="1199" actId="1440"/>
          <ac:picMkLst>
            <pc:docMk/>
            <pc:sldMk cId="3965815568" sldId="265"/>
            <ac:picMk id="8" creationId="{AEA80AE6-9DA9-20DE-4840-0AEC506EA3B3}"/>
          </ac:picMkLst>
        </pc:picChg>
        <pc:picChg chg="mod">
          <ac:chgData name="Daniel Bussell" userId="b22ed542e73f1c4d" providerId="LiveId" clId="{FC86F05F-3982-4ADE-8F85-64876BCEBEE1}" dt="2024-03-08T20:35:30.220" v="1200" actId="1440"/>
          <ac:picMkLst>
            <pc:docMk/>
            <pc:sldMk cId="3965815568" sldId="265"/>
            <ac:picMk id="10" creationId="{CEF88ACE-0BBF-3FCC-EC7F-90AFCA649184}"/>
          </ac:picMkLst>
        </pc:picChg>
        <pc:picChg chg="mod">
          <ac:chgData name="Daniel Bussell" userId="b22ed542e73f1c4d" providerId="LiveId" clId="{FC86F05F-3982-4ADE-8F85-64876BCEBEE1}" dt="2024-03-08T20:35:13.845" v="1198" actId="1440"/>
          <ac:picMkLst>
            <pc:docMk/>
            <pc:sldMk cId="3965815568" sldId="265"/>
            <ac:picMk id="12" creationId="{1B49A864-39F0-EF96-A4A3-AFBF21BBA4ED}"/>
          </ac:picMkLst>
        </pc:picChg>
        <pc:picChg chg="mod">
          <ac:chgData name="Daniel Bussell" userId="b22ed542e73f1c4d" providerId="LiveId" clId="{FC86F05F-3982-4ADE-8F85-64876BCEBEE1}" dt="2024-03-08T20:35:02.640" v="1197" actId="1440"/>
          <ac:picMkLst>
            <pc:docMk/>
            <pc:sldMk cId="3965815568" sldId="265"/>
            <ac:picMk id="16" creationId="{DE60DD28-8596-4853-9814-033866F7F64D}"/>
          </ac:picMkLst>
        </pc:picChg>
      </pc:sldChg>
      <pc:sldChg chg="new del">
        <pc:chgData name="Daniel Bussell" userId="b22ed542e73f1c4d" providerId="LiveId" clId="{FC86F05F-3982-4ADE-8F85-64876BCEBEE1}" dt="2024-03-08T20:07:47.380" v="1128" actId="2696"/>
        <pc:sldMkLst>
          <pc:docMk/>
          <pc:sldMk cId="461764816" sldId="26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9349E1-0BF9-4D6D-9FDA-4E24FD42A826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556D5E-199A-45CB-8EC2-7E8250110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9467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3/8/2024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3/8/2024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3/8/2024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dvancedobesitysurgery.com.au/obesity-and-diabetes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g.ng.se/myrna/page/5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vmedo.com/blog/know-causes-allergy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hyperlink" Target="https://www.nih.gov/news-events/nih-research-matters/high-blood-sugar-may-blunt-benefits-aerobic-exercise" TargetMode="External"/><Relationship Id="rId7" Type="http://schemas.openxmlformats.org/officeDocument/2006/relationships/hyperlink" Target="http://stayingalivefitness.com/chocolate-yoga-in-the-park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hyperlink" Target="http://www.wicklowpartnership.ie/?p=631" TargetMode="External"/><Relationship Id="rId4" Type="http://schemas.openxmlformats.org/officeDocument/2006/relationships/image" Target="../media/image7.jpeg"/><Relationship Id="rId9" Type="http://schemas.openxmlformats.org/officeDocument/2006/relationships/hyperlink" Target="https://medium.com/obesitymatters/obesity-a-global-epidemic-774287b42831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dvancedobesitysurgery.com.au/obesity-and-diabetes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view-image.php?image=341304&amp;picture=-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A618E2-A68D-9674-451F-3F6C3A66FF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17144" y="4052237"/>
            <a:ext cx="6722533" cy="1355760"/>
          </a:xfrm>
        </p:spPr>
        <p:txBody>
          <a:bodyPr/>
          <a:lstStyle/>
          <a:p>
            <a:pPr algn="l"/>
            <a:r>
              <a:rPr lang="en-GB" sz="6000">
                <a:solidFill>
                  <a:schemeClr val="tx1"/>
                </a:solidFill>
              </a:rPr>
              <a:t>Obesity – </a:t>
            </a:r>
            <a:r>
              <a:rPr lang="en-GB" sz="2800">
                <a:solidFill>
                  <a:schemeClr val="tx1"/>
                </a:solidFill>
              </a:rPr>
              <a:t>A Growing Concern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5BD71C-AD1C-5626-9F9A-2D8C36F89EF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79149" y="5496025"/>
            <a:ext cx="5006586" cy="837399"/>
          </a:xfrm>
        </p:spPr>
        <p:txBody>
          <a:bodyPr>
            <a:noAutofit/>
          </a:bodyPr>
          <a:lstStyle/>
          <a:p>
            <a:pPr algn="l"/>
            <a:r>
              <a:rPr lang="en-GB" sz="2800">
                <a:solidFill>
                  <a:schemeClr val="tx1"/>
                </a:solidFill>
              </a:rPr>
              <a:t>Laura Cunliffe - 2117557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8641A72-FB26-FA29-916D-489EB86B33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5477" y="133350"/>
            <a:ext cx="6934200" cy="44001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50D796F-8F08-1F74-A4C1-942674C93CD1}"/>
              </a:ext>
            </a:extLst>
          </p:cNvPr>
          <p:cNvSpPr txBox="1"/>
          <p:nvPr/>
        </p:nvSpPr>
        <p:spPr>
          <a:xfrm>
            <a:off x="125128" y="6447651"/>
            <a:ext cx="27432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(The Baily Group Staff, 2024, IMAGE) </a:t>
            </a:r>
          </a:p>
        </p:txBody>
      </p:sp>
    </p:spTree>
    <p:extLst>
      <p:ext uri="{BB962C8B-B14F-4D97-AF65-F5344CB8AC3E}">
        <p14:creationId xmlns:p14="http://schemas.microsoft.com/office/powerpoint/2010/main" val="7095998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CA703DC-1287-821F-5C87-BF05B3D05AE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801" r="-2" b="11630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solidFill>
            <a:srgbClr val="FFFFFF">
              <a:shade val="85000"/>
            </a:srgbClr>
          </a:solid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45D8111-336E-7352-5D9B-982CE4EFB9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1019175"/>
            <a:ext cx="3851123" cy="1320800"/>
          </a:xfrm>
        </p:spPr>
        <p:txBody>
          <a:bodyPr>
            <a:normAutofit/>
          </a:bodyPr>
          <a:lstStyle/>
          <a:p>
            <a:r>
              <a:rPr lang="en-GB" sz="4800" u="sng"/>
              <a:t>Introduction: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068971-CE24-64C0-D4DA-9503E44791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2171512"/>
            <a:ext cx="4885266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/>
              <a:t>         </a:t>
            </a:r>
            <a:r>
              <a:rPr lang="en-GB" sz="2400" u="sng"/>
              <a:t>Aims/ Objectives </a:t>
            </a:r>
            <a:r>
              <a:rPr lang="en-GB" sz="2400"/>
              <a:t>– </a:t>
            </a:r>
          </a:p>
          <a:p>
            <a:pPr marL="0" indent="0">
              <a:buNone/>
            </a:pPr>
            <a:endParaRPr lang="en-GB" sz="2400"/>
          </a:p>
          <a:p>
            <a:r>
              <a:rPr lang="en-GB" sz="2400"/>
              <a:t>What is obesity</a:t>
            </a:r>
          </a:p>
          <a:p>
            <a:r>
              <a:rPr lang="en-GB" sz="2400"/>
              <a:t>How can it affect our health</a:t>
            </a:r>
          </a:p>
          <a:p>
            <a:r>
              <a:rPr lang="en-GB" sz="2400"/>
              <a:t>Public health concerns</a:t>
            </a:r>
          </a:p>
          <a:p>
            <a:r>
              <a:rPr lang="en-GB" sz="2400"/>
              <a:t>Public health initiatives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endParaRPr lang="en-GB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rgbClr val="40404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rgbClr val="40404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2350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95270D3-FF41-F33C-0993-15645D869162}"/>
              </a:ext>
            </a:extLst>
          </p:cNvPr>
          <p:cNvSpPr txBox="1"/>
          <p:nvPr/>
        </p:nvSpPr>
        <p:spPr>
          <a:xfrm>
            <a:off x="1182969" y="1722285"/>
            <a:ext cx="62628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0">
                <a:solidFill>
                  <a:schemeClr val="accent1"/>
                </a:solidFill>
              </a:rPr>
              <a:t>Obesity?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09D803D-8A48-1BAF-814E-C24BBCCCB5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1308606">
            <a:off x="8078685" y="620768"/>
            <a:ext cx="3803833" cy="239882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C347FDC-90DA-6409-B6A7-3E038AD253E2}"/>
              </a:ext>
            </a:extLst>
          </p:cNvPr>
          <p:cNvSpPr txBox="1"/>
          <p:nvPr/>
        </p:nvSpPr>
        <p:spPr>
          <a:xfrm>
            <a:off x="2509935" y="4104663"/>
            <a:ext cx="535577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/>
              <a:t>It can be defined as a Complex multifactional disease of accumulated excess body fat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969EEBD-9A3E-CFF6-3D56-30BB3936D7EA}"/>
              </a:ext>
            </a:extLst>
          </p:cNvPr>
          <p:cNvSpPr txBox="1"/>
          <p:nvPr/>
        </p:nvSpPr>
        <p:spPr>
          <a:xfrm>
            <a:off x="1240972" y="1368342"/>
            <a:ext cx="25379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>
                <a:solidFill>
                  <a:schemeClr val="accent1"/>
                </a:solidFill>
              </a:rPr>
              <a:t>What is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8CFFD8F-E073-F3CD-997A-D0DEFBBCD814}"/>
              </a:ext>
            </a:extLst>
          </p:cNvPr>
          <p:cNvSpPr txBox="1"/>
          <p:nvPr/>
        </p:nvSpPr>
        <p:spPr>
          <a:xfrm>
            <a:off x="518825" y="6502595"/>
            <a:ext cx="132828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Lin and Li (2021)</a:t>
            </a:r>
          </a:p>
        </p:txBody>
      </p:sp>
    </p:spTree>
    <p:extLst>
      <p:ext uri="{BB962C8B-B14F-4D97-AF65-F5344CB8AC3E}">
        <p14:creationId xmlns:p14="http://schemas.microsoft.com/office/powerpoint/2010/main" val="1140847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8B5C02B-B56C-6B78-FA57-AE36214B83F3}"/>
              </a:ext>
            </a:extLst>
          </p:cNvPr>
          <p:cNvSpPr txBox="1"/>
          <p:nvPr/>
        </p:nvSpPr>
        <p:spPr>
          <a:xfrm>
            <a:off x="653143" y="475861"/>
            <a:ext cx="88267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u="sng">
                <a:solidFill>
                  <a:schemeClr val="accent1"/>
                </a:solidFill>
              </a:rPr>
              <a:t>How can it affect our health?</a:t>
            </a:r>
          </a:p>
        </p:txBody>
      </p:sp>
      <p:pic>
        <p:nvPicPr>
          <p:cNvPr id="6" name="Picture 5" descr="A diagram of a person's body&#10;&#10;Description automatically generated">
            <a:extLst>
              <a:ext uri="{FF2B5EF4-FFF2-40B4-BE49-F238E27FC236}">
                <a16:creationId xmlns:a16="http://schemas.microsoft.com/office/drawing/2014/main" id="{BF17E4E8-5F8B-BBE0-4224-9F4FBDC5D0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3562" y="1514475"/>
            <a:ext cx="6758625" cy="45057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37CAF64-7F1C-6D15-BA6F-1139BA7CDED3}"/>
              </a:ext>
            </a:extLst>
          </p:cNvPr>
          <p:cNvSpPr txBox="1"/>
          <p:nvPr/>
        </p:nvSpPr>
        <p:spPr>
          <a:xfrm>
            <a:off x="550505" y="6448875"/>
            <a:ext cx="172105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(GOV.UK,2024, IMAGE)</a:t>
            </a:r>
          </a:p>
        </p:txBody>
      </p:sp>
    </p:spTree>
    <p:extLst>
      <p:ext uri="{BB962C8B-B14F-4D97-AF65-F5344CB8AC3E}">
        <p14:creationId xmlns:p14="http://schemas.microsoft.com/office/powerpoint/2010/main" val="9258131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FD698A3C-C7C8-2700-2537-83A189E62E2F}"/>
              </a:ext>
            </a:extLst>
          </p:cNvPr>
          <p:cNvSpPr/>
          <p:nvPr/>
        </p:nvSpPr>
        <p:spPr>
          <a:xfrm>
            <a:off x="533983" y="333375"/>
            <a:ext cx="1658711" cy="1621387"/>
          </a:xfrm>
          <a:prstGeom prst="ellipse">
            <a:avLst/>
          </a:prstGeom>
          <a:solidFill>
            <a:srgbClr val="9D122E"/>
          </a:solidFill>
          <a:ln>
            <a:solidFill>
              <a:srgbClr val="9D122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/>
              <a:t>Heart Disease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6DDB2281-7C39-DF99-E16F-C5D2DCC9CFB0}"/>
              </a:ext>
            </a:extLst>
          </p:cNvPr>
          <p:cNvSpPr/>
          <p:nvPr/>
        </p:nvSpPr>
        <p:spPr>
          <a:xfrm>
            <a:off x="1572111" y="2326527"/>
            <a:ext cx="1658711" cy="1621386"/>
          </a:xfrm>
          <a:prstGeom prst="ellipse">
            <a:avLst/>
          </a:prstGeom>
          <a:solidFill>
            <a:srgbClr val="AFB1B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/>
              <a:t>Depression and Anxiety 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83160CFD-553C-EC33-9EB2-771400F8BB8F}"/>
              </a:ext>
            </a:extLst>
          </p:cNvPr>
          <p:cNvSpPr/>
          <p:nvPr/>
        </p:nvSpPr>
        <p:spPr>
          <a:xfrm>
            <a:off x="533983" y="4319678"/>
            <a:ext cx="1658711" cy="1621386"/>
          </a:xfrm>
          <a:prstGeom prst="ellipse">
            <a:avLst/>
          </a:prstGeom>
          <a:solidFill>
            <a:srgbClr val="9D122E"/>
          </a:solidFill>
          <a:ln>
            <a:solidFill>
              <a:srgbClr val="9D122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/>
              <a:t>Type 2 Diabetes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0FFA5D1-EED5-11FF-D5C7-7536EE1C7C27}"/>
              </a:ext>
            </a:extLst>
          </p:cNvPr>
          <p:cNvSpPr txBox="1"/>
          <p:nvPr/>
        </p:nvSpPr>
        <p:spPr>
          <a:xfrm>
            <a:off x="2401467" y="4588123"/>
            <a:ext cx="26738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>
                <a:solidFill>
                  <a:schemeClr val="accent1"/>
                </a:solidFill>
              </a:rPr>
              <a:t>Reversible</a:t>
            </a:r>
            <a:r>
              <a:rPr lang="en-GB"/>
              <a:t>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34CE08D-6D74-7176-6024-8AF57D352591}"/>
              </a:ext>
            </a:extLst>
          </p:cNvPr>
          <p:cNvSpPr txBox="1"/>
          <p:nvPr/>
        </p:nvSpPr>
        <p:spPr>
          <a:xfrm>
            <a:off x="8863499" y="4578999"/>
            <a:ext cx="14701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>
                <a:solidFill>
                  <a:schemeClr val="accent1"/>
                </a:solidFill>
              </a:rPr>
              <a:t>Diet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A4DAE72-8684-DAD6-896B-EFF00903BDB8}"/>
              </a:ext>
            </a:extLst>
          </p:cNvPr>
          <p:cNvSpPr txBox="1"/>
          <p:nvPr/>
        </p:nvSpPr>
        <p:spPr>
          <a:xfrm>
            <a:off x="4794863" y="4588123"/>
            <a:ext cx="40790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>
                <a:solidFill>
                  <a:schemeClr val="accent1"/>
                </a:solidFill>
              </a:rPr>
              <a:t>Sedentary lifestyle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69E96EF-77B4-B6BF-36A6-D53A4DCB0108}"/>
              </a:ext>
            </a:extLst>
          </p:cNvPr>
          <p:cNvSpPr txBox="1"/>
          <p:nvPr/>
        </p:nvSpPr>
        <p:spPr>
          <a:xfrm>
            <a:off x="3306192" y="2307278"/>
            <a:ext cx="40790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>
                <a:solidFill>
                  <a:schemeClr val="accent1"/>
                </a:solidFill>
              </a:rPr>
              <a:t>Poor eating habits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3449A8D-E5C8-7DAF-920D-25BCBF172330}"/>
              </a:ext>
            </a:extLst>
          </p:cNvPr>
          <p:cNvSpPr txBox="1"/>
          <p:nvPr/>
        </p:nvSpPr>
        <p:spPr>
          <a:xfrm>
            <a:off x="3420872" y="3040837"/>
            <a:ext cx="30112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>
                <a:solidFill>
                  <a:schemeClr val="accent1"/>
                </a:solidFill>
              </a:rPr>
              <a:t>Self Isolation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7BD3933-B454-D35F-2C6F-41DF3D37BDB7}"/>
              </a:ext>
            </a:extLst>
          </p:cNvPr>
          <p:cNvSpPr txBox="1"/>
          <p:nvPr/>
        </p:nvSpPr>
        <p:spPr>
          <a:xfrm>
            <a:off x="7093745" y="2275148"/>
            <a:ext cx="353950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>
                <a:solidFill>
                  <a:schemeClr val="accent1"/>
                </a:solidFill>
              </a:rPr>
              <a:t>Polypharmacy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BD49DE1-24DB-0998-B170-8C49F9AF3EA0}"/>
              </a:ext>
            </a:extLst>
          </p:cNvPr>
          <p:cNvSpPr txBox="1"/>
          <p:nvPr/>
        </p:nvSpPr>
        <p:spPr>
          <a:xfrm>
            <a:off x="2707820" y="257002"/>
            <a:ext cx="861148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>
                <a:solidFill>
                  <a:schemeClr val="accent1"/>
                </a:solidFill>
              </a:rPr>
              <a:t>Types – Cardiovascular/Stroke/Heart Attack</a:t>
            </a:r>
          </a:p>
        </p:txBody>
      </p:sp>
      <p:sp>
        <p:nvSpPr>
          <p:cNvPr id="18" name="Rectangle 3">
            <a:extLst>
              <a:ext uri="{FF2B5EF4-FFF2-40B4-BE49-F238E27FC236}">
                <a16:creationId xmlns:a16="http://schemas.microsoft.com/office/drawing/2014/main" id="{EFB1402E-76C6-815C-1CA6-215A78D464E4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3420872" y="5179335"/>
            <a:ext cx="5909299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It is brought on by issues with the hormone (chemical) insulin in the body. It is frequently associated with obesity, inactivity, and relatives with a history of type 2 diabetes.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4E2DED4-2FBE-D13C-5A5E-AB3E744C271C}"/>
              </a:ext>
            </a:extLst>
          </p:cNvPr>
          <p:cNvSpPr txBox="1"/>
          <p:nvPr/>
        </p:nvSpPr>
        <p:spPr>
          <a:xfrm>
            <a:off x="6668603" y="6535006"/>
            <a:ext cx="106926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NHS (2023)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BF5BE23-CBFA-688A-0C2B-220739C98725}"/>
              </a:ext>
            </a:extLst>
          </p:cNvPr>
          <p:cNvSpPr txBox="1"/>
          <p:nvPr/>
        </p:nvSpPr>
        <p:spPr>
          <a:xfrm flipV="1">
            <a:off x="11319310" y="8354770"/>
            <a:ext cx="1285851" cy="45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21" name="Rectangle 4">
            <a:extLst>
              <a:ext uri="{FF2B5EF4-FFF2-40B4-BE49-F238E27FC236}">
                <a16:creationId xmlns:a16="http://schemas.microsoft.com/office/drawing/2014/main" id="{90B02CF9-BBA2-E090-F3D8-475044B7CD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32171" y="3057455"/>
            <a:ext cx="3953263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Being overweight is linked to poor well-being and can lead to social isolation or feelings of loneliness.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37BBD53-A02A-AA57-8FF3-7C964D7BD94C}"/>
              </a:ext>
            </a:extLst>
          </p:cNvPr>
          <p:cNvSpPr txBox="1"/>
          <p:nvPr/>
        </p:nvSpPr>
        <p:spPr>
          <a:xfrm>
            <a:off x="342095" y="6535006"/>
            <a:ext cx="26738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Hajek, Kretzier and Konig (2021)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8575B50-5CC4-EC41-C0CD-8F12DDEA31DA}"/>
              </a:ext>
            </a:extLst>
          </p:cNvPr>
          <p:cNvSpPr txBox="1"/>
          <p:nvPr/>
        </p:nvSpPr>
        <p:spPr>
          <a:xfrm rot="10800000">
            <a:off x="10365664" y="2923830"/>
            <a:ext cx="2063915" cy="45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24" name="Rectangle 5">
            <a:extLst>
              <a:ext uri="{FF2B5EF4-FFF2-40B4-BE49-F238E27FC236}">
                <a16:creationId xmlns:a16="http://schemas.microsoft.com/office/drawing/2014/main" id="{6953B13E-0046-CEE1-CC53-02AB70344BE4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4794863" y="784857"/>
            <a:ext cx="4437402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Heart failure and cardiovascular disease are risks that are increased by obesity and overweight.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57C65D5-D914-AA61-D25D-ABD1E41B0820}"/>
              </a:ext>
            </a:extLst>
          </p:cNvPr>
          <p:cNvSpPr txBox="1"/>
          <p:nvPr/>
        </p:nvSpPr>
        <p:spPr>
          <a:xfrm>
            <a:off x="2707821" y="6529291"/>
            <a:ext cx="41839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Iyen, Weng, Vinogradova, Akyea, Qureshi and Kai (2021)</a:t>
            </a:r>
          </a:p>
        </p:txBody>
      </p:sp>
    </p:spTree>
    <p:extLst>
      <p:ext uri="{BB962C8B-B14F-4D97-AF65-F5344CB8AC3E}">
        <p14:creationId xmlns:p14="http://schemas.microsoft.com/office/powerpoint/2010/main" val="2802916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  <p:bldP spid="11" grpId="0"/>
      <p:bldP spid="12" grpId="0"/>
      <p:bldP spid="13" grpId="0"/>
      <p:bldP spid="14" grpId="0"/>
      <p:bldP spid="18" grpId="0"/>
      <p:bldP spid="21" grpId="0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19FF6B-2310-51DC-4A00-AD876A7E12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012" y="619225"/>
            <a:ext cx="9881580" cy="968943"/>
          </a:xfrm>
        </p:spPr>
        <p:txBody>
          <a:bodyPr>
            <a:normAutofit/>
          </a:bodyPr>
          <a:lstStyle/>
          <a:p>
            <a:r>
              <a:rPr lang="en-GB" sz="4800" u="sng"/>
              <a:t>Public Health Wales Concern Facts: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01CBA5F-F348-0465-9741-6871A78F0A1A}"/>
              </a:ext>
            </a:extLst>
          </p:cNvPr>
          <p:cNvSpPr txBox="1"/>
          <p:nvPr/>
        </p:nvSpPr>
        <p:spPr>
          <a:xfrm>
            <a:off x="462012" y="1712381"/>
            <a:ext cx="918250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/>
              <a:t>Healthcare services in Wales are burdened by obesity, which is predicted to cost the NHS £73 million annually. This amount rises to £86 million from overweight individuals.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C6E0326-5F9D-01CC-E6EA-32A850832B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20489114">
            <a:off x="8199063" y="2787763"/>
            <a:ext cx="3352309" cy="220418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2671569-2DF3-2A94-E01D-AE8EE5025665}"/>
              </a:ext>
            </a:extLst>
          </p:cNvPr>
          <p:cNvSpPr txBox="1"/>
          <p:nvPr/>
        </p:nvSpPr>
        <p:spPr>
          <a:xfrm>
            <a:off x="462012" y="3598471"/>
            <a:ext cx="791196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/>
              <a:t>According to Public Health Wales, obesity is a significant public health issue that has been steadily increasing; about 1.6 million adults in Wales are overweight, and 655,000 of these are obese.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2F8154F-0C2F-E625-2296-AA9DF328D54A}"/>
              </a:ext>
            </a:extLst>
          </p:cNvPr>
          <p:cNvSpPr txBox="1"/>
          <p:nvPr/>
        </p:nvSpPr>
        <p:spPr>
          <a:xfrm>
            <a:off x="524934" y="6477000"/>
            <a:ext cx="21336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Public Health Wales (2022)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CCAB96D-6039-E809-E407-D8071CBBCE42}"/>
              </a:ext>
            </a:extLst>
          </p:cNvPr>
          <p:cNvSpPr txBox="1"/>
          <p:nvPr/>
        </p:nvSpPr>
        <p:spPr>
          <a:xfrm>
            <a:off x="2548467" y="6477000"/>
            <a:ext cx="202353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Public Health Wales (2024)</a:t>
            </a:r>
          </a:p>
        </p:txBody>
      </p:sp>
    </p:spTree>
    <p:extLst>
      <p:ext uri="{BB962C8B-B14F-4D97-AF65-F5344CB8AC3E}">
        <p14:creationId xmlns:p14="http://schemas.microsoft.com/office/powerpoint/2010/main" val="16448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9767C7-B822-CCEB-0040-5FE826B87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161866" cy="939800"/>
          </a:xfrm>
        </p:spPr>
        <p:txBody>
          <a:bodyPr/>
          <a:lstStyle/>
          <a:p>
            <a:r>
              <a:rPr lang="en-GB" u="sng"/>
              <a:t>Public Health Initiatives: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76E482A-2416-1443-B8C4-F4C2E89AD32A}"/>
              </a:ext>
            </a:extLst>
          </p:cNvPr>
          <p:cNvSpPr txBox="1"/>
          <p:nvPr/>
        </p:nvSpPr>
        <p:spPr>
          <a:xfrm>
            <a:off x="2136099" y="4183232"/>
            <a:ext cx="50186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/>
              <a:t>Healthy Start Program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726E66-F7DC-75FE-DC13-CF6A0EBBB614}"/>
              </a:ext>
            </a:extLst>
          </p:cNvPr>
          <p:cNvSpPr txBox="1"/>
          <p:nvPr/>
        </p:nvSpPr>
        <p:spPr>
          <a:xfrm>
            <a:off x="1026695" y="1745734"/>
            <a:ext cx="62724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/>
              <a:t>Welsh Public Health Strategy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A06E1C-1721-9401-827C-2AE35E0EEE15}"/>
              </a:ext>
            </a:extLst>
          </p:cNvPr>
          <p:cNvSpPr txBox="1"/>
          <p:nvPr/>
        </p:nvSpPr>
        <p:spPr>
          <a:xfrm>
            <a:off x="2832681" y="5602069"/>
            <a:ext cx="89329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/>
              <a:t>Wales National Exercise Referral Scheme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C66C167-2FD6-4ACC-94AC-0C79328A1252}"/>
              </a:ext>
            </a:extLst>
          </p:cNvPr>
          <p:cNvSpPr txBox="1"/>
          <p:nvPr/>
        </p:nvSpPr>
        <p:spPr>
          <a:xfrm>
            <a:off x="2599267" y="3027570"/>
            <a:ext cx="67031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/>
              <a:t>Public Health Wales Act 2017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EA80AE6-9DA9-20DE-4840-0AEC506EA3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25163" y="5036984"/>
            <a:ext cx="2172902" cy="122652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EF88ACE-0BBF-3FCC-EC7F-90AFCA64918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536535" y="3745662"/>
            <a:ext cx="2057400" cy="171912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B49A864-39F0-EF96-A4A3-AFBF21BBA4E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426365" y="2545251"/>
            <a:ext cx="1709734" cy="154153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E60DD28-8596-4853-9814-033866F7F64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7536535" y="641009"/>
            <a:ext cx="3746455" cy="2091347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2E7B6B-F137-B398-1853-A2D5025A55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365" y="6455821"/>
            <a:ext cx="4229100" cy="379908"/>
          </a:xfrm>
        </p:spPr>
        <p:txBody>
          <a:bodyPr/>
          <a:lstStyle/>
          <a:p>
            <a:r>
              <a:rPr lang="en-US"/>
              <a:t>Lewis (2015), Coulman et al (2023), Wade et al (2020), Ranfrew et al (2014)</a:t>
            </a:r>
          </a:p>
        </p:txBody>
      </p:sp>
    </p:spTree>
    <p:extLst>
      <p:ext uri="{BB962C8B-B14F-4D97-AF65-F5344CB8AC3E}">
        <p14:creationId xmlns:p14="http://schemas.microsoft.com/office/powerpoint/2010/main" val="3965815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D5FD13B3-3F58-4777-997E-5447AA079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EFE7BD20-6D81-4370-9DB7-04C9B4E9FC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E08F0ECF-D673-4442-A82C-CDA64905A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2AF8E598-80EA-41AD-A0F3-9543D601A0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AC7D6F9C-7670-4ACC-ACE1-A6BD24F5CF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FF420142-D3AA-46D3-A3A5-250686CD7A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051037D6-83DE-41D6-9103-84ABD0FEEB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FCAED6F3-E1FA-489A-A2B1-E97972EB47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AA247423-55F2-4D5D-806A-BE33BE6B1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B2FE1F39-B712-4260-8DA6-3B6A941028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0259AF7F-DAB9-4EE7-BBEF-7B961E5CF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2" name="Picture 1" descr="A silhouette of a person with words&#10;&#10;Description automatically generated">
            <a:extLst>
              <a:ext uri="{FF2B5EF4-FFF2-40B4-BE49-F238E27FC236}">
                <a16:creationId xmlns:a16="http://schemas.microsoft.com/office/drawing/2014/main" id="{77A6856A-20EB-6FB2-23B7-2402963ACD1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802" r="-2" b="11629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solidFill>
            <a:srgbClr val="FFFFFF">
              <a:shade val="85000"/>
            </a:srgbClr>
          </a:solidFill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524CAD3C-C83E-3F79-E4A0-59BD01A8D3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u="sng"/>
              <a:t>Conclusion: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0A8E0A0-5EC4-2C4B-08A1-E9510FAFBB6E}"/>
              </a:ext>
            </a:extLst>
          </p:cNvPr>
          <p:cNvSpPr txBox="1"/>
          <p:nvPr/>
        </p:nvSpPr>
        <p:spPr>
          <a:xfrm>
            <a:off x="677334" y="2160589"/>
            <a:ext cx="457705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What is obesity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How can it affect our health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Public Health Concern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Public Health Initiatives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rgbClr val="40404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rgbClr val="40404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2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4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6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88632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B5C7C6B-D742-631D-EE44-D8CE543A33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821" y="253466"/>
            <a:ext cx="1377659" cy="400296"/>
          </a:xfrm>
        </p:spPr>
        <p:txBody>
          <a:bodyPr>
            <a:normAutofit/>
          </a:bodyPr>
          <a:lstStyle/>
          <a:p>
            <a:r>
              <a:rPr lang="en-GB" sz="1600" u="sng">
                <a:solidFill>
                  <a:schemeClr val="tx1"/>
                </a:solidFill>
              </a:rPr>
              <a:t>References: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A9903A4-7C69-8FA4-E813-78F2D32A30E8}"/>
              </a:ext>
            </a:extLst>
          </p:cNvPr>
          <p:cNvSpPr txBox="1"/>
          <p:nvPr/>
        </p:nvSpPr>
        <p:spPr>
          <a:xfrm>
            <a:off x="176821" y="818148"/>
            <a:ext cx="9269128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457200"/>
            <a:r>
              <a:rPr lang="en-GB" sz="1000"/>
              <a:t>Coulman, K., Margelyte, R., Jones, T., Blazeby, J. M., Macleod, J., Owen-Smith, A., Parretti, H., Welbourn, R., Redaniel, M. T. and Judge, A. (2023) ‘Access to publicly funded weight management services in England using routine data from primary and secondary care (2007-2020): An observational cohort study’, PLoS Medicine, 20(9), pp. e1004282. </a:t>
            </a:r>
          </a:p>
          <a:p>
            <a:pPr indent="-457200"/>
            <a:endParaRPr lang="en-GB" sz="1000"/>
          </a:p>
          <a:p>
            <a:pPr indent="-457200"/>
            <a:r>
              <a:rPr lang="en-GB" sz="1000"/>
              <a:t>GOV.UK (2022) </a:t>
            </a:r>
            <a:r>
              <a:rPr lang="en-GB" sz="1000" i="1"/>
              <a:t>Adult obesity: applying All Our Health. </a:t>
            </a:r>
            <a:r>
              <a:rPr lang="en-GB" sz="1000"/>
              <a:t>Available at: https://www.gov.uk/government/publications/adult-obesity-applying-all-our-health/adult-obesity-applying-all-our-health (Accessed on 1st March 2024). </a:t>
            </a:r>
          </a:p>
          <a:p>
            <a:pPr indent="-457200"/>
            <a:endParaRPr lang="en-GB" sz="1000"/>
          </a:p>
          <a:p>
            <a:pPr indent="-457200"/>
            <a:r>
              <a:rPr lang="en-GB" sz="1000"/>
              <a:t>Hajek, A., Kretzler, B. and Konig, H. H. (2021) ‘The Association Between Obesity and Social Isolation as Well as Loneliness in the Adult Population: A Systemic Review’, </a:t>
            </a:r>
            <a:r>
              <a:rPr lang="en-GB" sz="1000" i="1"/>
              <a:t>Diabetes, Metabolic Syndrome and Obesity, </a:t>
            </a:r>
            <a:r>
              <a:rPr lang="en-GB" sz="1000"/>
              <a:t>14, pp. 2765-2773.</a:t>
            </a:r>
          </a:p>
          <a:p>
            <a:pPr indent="-457200"/>
            <a:endParaRPr lang="en-GB" sz="1000"/>
          </a:p>
          <a:p>
            <a:pPr indent="-457200"/>
            <a:r>
              <a:rPr lang="en-GB" sz="1000"/>
              <a:t>Iyen, B., Weng, S., Vinogradova, Y., Akyea, R. K., Qureshi, N. and Kai, J. (2021) ‘Long-Term body mass index changes in overweight and obese adults and the risk of heart failure, cardiovascular disease and mortality: a cohort study of over 260,000 adults in the UK’, </a:t>
            </a:r>
            <a:r>
              <a:rPr lang="en-GB" sz="1000" i="1"/>
              <a:t>BMC Public Health, 21(576), pp. 1.</a:t>
            </a:r>
          </a:p>
          <a:p>
            <a:pPr indent="-457200"/>
            <a:endParaRPr lang="en-GB" sz="1000"/>
          </a:p>
          <a:p>
            <a:pPr indent="-457200"/>
            <a:r>
              <a:rPr lang="en-GB" sz="1000"/>
              <a:t>Lewis, M. (2015) ‘Integrated care in Wales: a summary position’, London Journal of Primary Care, 7(3), pp. 49-54. </a:t>
            </a:r>
          </a:p>
          <a:p>
            <a:pPr indent="-457200"/>
            <a:endParaRPr lang="en-GB" sz="1000"/>
          </a:p>
          <a:p>
            <a:pPr indent="-457200"/>
            <a:r>
              <a:rPr lang="en-GB" sz="1000"/>
              <a:t>Lin, X. and Li, H. (2021) ‘Obesity: Epidemiology, Pathophysiology, and Therapeutics’, </a:t>
            </a:r>
            <a:r>
              <a:rPr lang="en-GB" sz="1000" i="1"/>
              <a:t>Frontiers in Endocrinology, </a:t>
            </a:r>
            <a:r>
              <a:rPr lang="en-GB" sz="1000"/>
              <a:t>12(706978), pp.1.</a:t>
            </a:r>
          </a:p>
          <a:p>
            <a:pPr indent="-457200"/>
            <a:endParaRPr lang="en-GB" sz="1000"/>
          </a:p>
          <a:p>
            <a:pPr indent="-457200"/>
            <a:r>
              <a:rPr lang="en-GB" sz="1000"/>
              <a:t>NHS (2023) </a:t>
            </a:r>
            <a:r>
              <a:rPr lang="en-GB" sz="1000" i="1"/>
              <a:t>What is type 2 diabetes? </a:t>
            </a:r>
            <a:r>
              <a:rPr lang="en-GB" sz="1000"/>
              <a:t>Available at: https://www.nhs.uk/conditions/type-2-diabetes/ (Accessed on 2</a:t>
            </a:r>
            <a:r>
              <a:rPr lang="en-GB" sz="1000" baseline="30000"/>
              <a:t>nd</a:t>
            </a:r>
            <a:r>
              <a:rPr lang="en-GB" sz="1000"/>
              <a:t> March 2024).</a:t>
            </a:r>
          </a:p>
          <a:p>
            <a:pPr indent="-457200"/>
            <a:r>
              <a:rPr lang="en-GB" sz="1000"/>
              <a:t> </a:t>
            </a:r>
          </a:p>
          <a:p>
            <a:pPr indent="-457200"/>
            <a:r>
              <a:rPr lang="en-GB" sz="1000"/>
              <a:t>Public Health Wales (2024) </a:t>
            </a:r>
            <a:r>
              <a:rPr lang="en-GB" sz="1000" i="1"/>
              <a:t>Primary Care Obesity Prevention. </a:t>
            </a:r>
            <a:r>
              <a:rPr lang="en-GB" sz="1000"/>
              <a:t>Available at: https://phw.nhs.wales/services-and-teams/primary-care-division/primary-care-obesity-prevention/#:~:text=It%20is%20estimated%20that%20obesity,community%2C%20societal%20and%20global%20levels. (Accessed on 2</a:t>
            </a:r>
            <a:r>
              <a:rPr lang="en-GB" sz="1000" baseline="30000"/>
              <a:t>nd</a:t>
            </a:r>
            <a:r>
              <a:rPr lang="en-GB" sz="1000"/>
              <a:t> March 2024). </a:t>
            </a:r>
          </a:p>
          <a:p>
            <a:pPr indent="-457200"/>
            <a:endParaRPr lang="en-GB" sz="1000"/>
          </a:p>
          <a:p>
            <a:pPr indent="-457200"/>
            <a:r>
              <a:rPr lang="en-GB" sz="1000"/>
              <a:t>Public Health Wales (2022) </a:t>
            </a:r>
            <a:r>
              <a:rPr lang="en-GB" sz="1000" i="1"/>
              <a:t>Public Health Wales welcomes Welsh Government’s consultation on ways to improve young people’s  health and reduce obesity. </a:t>
            </a:r>
            <a:r>
              <a:rPr lang="en-GB" sz="1000"/>
              <a:t>Available at: https://phw.nhs.wales/news/public-health-wales-welcomes-welsh-governments-consultation-on-ways-to-improve-young-peoples-health-and-reduce-obesity/ </a:t>
            </a:r>
            <a:r>
              <a:rPr lang="en-GB" sz="1000" i="1"/>
              <a:t> </a:t>
            </a:r>
            <a:r>
              <a:rPr lang="en-GB" sz="1000"/>
              <a:t>(Accessed on 2</a:t>
            </a:r>
            <a:r>
              <a:rPr lang="en-GB" sz="1000" baseline="30000"/>
              <a:t>nd</a:t>
            </a:r>
            <a:r>
              <a:rPr lang="en-GB" sz="1000"/>
              <a:t> March). </a:t>
            </a:r>
          </a:p>
          <a:p>
            <a:pPr indent="-457200"/>
            <a:endParaRPr lang="en-GB" sz="1000"/>
          </a:p>
          <a:p>
            <a:pPr indent="-457200"/>
            <a:r>
              <a:rPr lang="en-GB" sz="1000"/>
              <a:t>Renfrew, P. M. J., McFadden, A., Bastos, M. H., </a:t>
            </a:r>
            <a:r>
              <a:rPr lang="en-GB" sz="1000" err="1"/>
              <a:t>Cambell</a:t>
            </a:r>
            <a:r>
              <a:rPr lang="en-GB" sz="1000"/>
              <a:t>, J., Channon, A. A., Cheung, N. F., Silva, D. R. A. D., Downe, P. S., Kennedy, P. H. P., </a:t>
            </a:r>
            <a:r>
              <a:rPr lang="en-GB" sz="1000" err="1"/>
              <a:t>Malata</a:t>
            </a:r>
            <a:r>
              <a:rPr lang="en-GB" sz="1000"/>
              <a:t>, P. A., McCormick, F., Wick, L. and Declercq, P. E. (2014) ‘Midwifery and quality care: findings from a new evidence-informed framework for maternal and newborn care’, The Lancet, 384(9948), pp. 1129-1145.</a:t>
            </a:r>
          </a:p>
          <a:p>
            <a:pPr indent="-457200"/>
            <a:endParaRPr lang="en-GB" sz="1000"/>
          </a:p>
          <a:p>
            <a:pPr indent="-457200"/>
            <a:r>
              <a:rPr lang="en-GB" sz="1000"/>
              <a:t>The Bailey Group Staff (2013) </a:t>
            </a:r>
            <a:r>
              <a:rPr lang="en-GB" sz="1000" i="1"/>
              <a:t>The Bailey Group. </a:t>
            </a:r>
            <a:r>
              <a:rPr lang="en-GB" sz="1000"/>
              <a:t>Available at: https://mbaileygroup.com/blog/addressing-obesity-workplace-wellness-program/ (Accessed on 1</a:t>
            </a:r>
            <a:r>
              <a:rPr lang="en-GB" sz="1000" baseline="30000"/>
              <a:t>st</a:t>
            </a:r>
            <a:r>
              <a:rPr lang="en-GB" sz="1000"/>
              <a:t> March 2024). </a:t>
            </a:r>
          </a:p>
          <a:p>
            <a:pPr indent="-457200"/>
            <a:endParaRPr lang="en-GB" sz="1000"/>
          </a:p>
          <a:p>
            <a:pPr indent="-457200"/>
            <a:r>
              <a:rPr lang="en-GB" sz="1000"/>
              <a:t>Wade, M., Mann, S., Copeland, R. J. and Steele, J. (2020) ‘Effects of exercise referral schemes upon health and well-being: initial observation insights using individual patient data meta-analysis from the National Referral Database’, Journal of Epidemiology &amp; Community Health, 74(1), pp. 1. </a:t>
            </a:r>
          </a:p>
          <a:p>
            <a:pPr indent="-457200"/>
            <a:endParaRPr lang="en-GB" sz="1000"/>
          </a:p>
          <a:p>
            <a:pPr indent="-457200"/>
            <a:r>
              <a:rPr lang="en-GB" sz="1000"/>
              <a:t>. </a:t>
            </a:r>
          </a:p>
          <a:p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37550360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F2648A-1732-5596-2FF0-0A3B907A8F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702" y="125127"/>
            <a:ext cx="4279676" cy="1106907"/>
          </a:xfrm>
        </p:spPr>
        <p:txBody>
          <a:bodyPr>
            <a:normAutofit/>
          </a:bodyPr>
          <a:lstStyle/>
          <a:p>
            <a:r>
              <a:rPr lang="en-GB" sz="6000" u="sng">
                <a:solidFill>
                  <a:schemeClr val="tx1"/>
                </a:solidFill>
              </a:rPr>
              <a:t>Questions: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58642948-ADBA-C721-22BE-5C763D4F90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23845" y="1232034"/>
            <a:ext cx="8211604" cy="4649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528138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8C59B386-999D-4CB6-B907-9F3997C027C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Facet</vt:lpstr>
      <vt:lpstr>Obesity – A Growing Concern</vt:lpstr>
      <vt:lpstr>Introduction:</vt:lpstr>
      <vt:lpstr>PowerPoint Presentation</vt:lpstr>
      <vt:lpstr>PowerPoint Presentation</vt:lpstr>
      <vt:lpstr>PowerPoint Presentation</vt:lpstr>
      <vt:lpstr>Public Health Wales Concern Facts:</vt:lpstr>
      <vt:lpstr>Public Health Initiatives: </vt:lpstr>
      <vt:lpstr>Conclusion:</vt:lpstr>
      <vt:lpstr>References:</vt:lpstr>
      <vt:lpstr>Questions: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Obesity – A Growing Concern</dc:title>
  <dc:creator>Daniel Bussell</dc:creator>
  <cp:revision>1</cp:revision>
  <dcterms:created xsi:type="dcterms:W3CDTF">2024-03-05T21:20:15Z</dcterms:created>
  <dcterms:modified xsi:type="dcterms:W3CDTF">2024-03-08T20:40:13Z</dcterms:modified>
</cp:coreProperties>
</file>