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8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0" autoAdjust="0"/>
    <p:restoredTop sz="94249" autoAdjust="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A0E350-28D7-492E-BD71-33CB424607A5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98A3E4-4A9A-4306-A538-FED9A3908EED}">
      <dgm:prSet/>
      <dgm:spPr/>
      <dgm:t>
        <a:bodyPr/>
        <a:lstStyle/>
        <a:p>
          <a:r>
            <a:rPr lang="en-GB"/>
            <a:t>All dissertation projects need to be clear on collection of data.</a:t>
          </a:r>
          <a:endParaRPr lang="en-US"/>
        </a:p>
      </dgm:t>
    </dgm:pt>
    <dgm:pt modelId="{4FF37EEF-81BA-4266-98CE-7003E977CC86}" type="parTrans" cxnId="{8026EAA1-D772-4373-A26E-70BF66A53690}">
      <dgm:prSet/>
      <dgm:spPr/>
      <dgm:t>
        <a:bodyPr/>
        <a:lstStyle/>
        <a:p>
          <a:endParaRPr lang="en-US"/>
        </a:p>
      </dgm:t>
    </dgm:pt>
    <dgm:pt modelId="{077C9B40-101A-4D16-877F-03236A87F41B}" type="sibTrans" cxnId="{8026EAA1-D772-4373-A26E-70BF66A53690}">
      <dgm:prSet/>
      <dgm:spPr/>
      <dgm:t>
        <a:bodyPr/>
        <a:lstStyle/>
        <a:p>
          <a:endParaRPr lang="en-US"/>
        </a:p>
      </dgm:t>
    </dgm:pt>
    <dgm:pt modelId="{E2C58D99-A921-4E6F-A327-084ED4D39071}">
      <dgm:prSet/>
      <dgm:spPr/>
      <dgm:t>
        <a:bodyPr/>
        <a:lstStyle/>
        <a:p>
          <a:r>
            <a:rPr lang="en-GB"/>
            <a:t>Include this chapter if you are doing:</a:t>
          </a:r>
          <a:endParaRPr lang="en-US"/>
        </a:p>
      </dgm:t>
    </dgm:pt>
    <dgm:pt modelId="{F8CBA973-B1C9-45F6-A240-D3C026F631B7}" type="parTrans" cxnId="{DFD2BC9B-119B-4857-958B-7EC01FE24D38}">
      <dgm:prSet/>
      <dgm:spPr/>
      <dgm:t>
        <a:bodyPr/>
        <a:lstStyle/>
        <a:p>
          <a:endParaRPr lang="en-US"/>
        </a:p>
      </dgm:t>
    </dgm:pt>
    <dgm:pt modelId="{4319E0B2-D387-41B0-A8C7-344330A1A862}" type="sibTrans" cxnId="{DFD2BC9B-119B-4857-958B-7EC01FE24D38}">
      <dgm:prSet/>
      <dgm:spPr/>
      <dgm:t>
        <a:bodyPr/>
        <a:lstStyle/>
        <a:p>
          <a:endParaRPr lang="en-US"/>
        </a:p>
      </dgm:t>
    </dgm:pt>
    <dgm:pt modelId="{F847B5C0-A8E8-40D4-9F3F-212A8BA43178}">
      <dgm:prSet/>
      <dgm:spPr/>
      <dgm:t>
        <a:bodyPr/>
        <a:lstStyle/>
        <a:p>
          <a:r>
            <a:rPr lang="en-GB"/>
            <a:t>Primary research</a:t>
          </a:r>
          <a:endParaRPr lang="en-US"/>
        </a:p>
      </dgm:t>
    </dgm:pt>
    <dgm:pt modelId="{BEE6689D-C7DB-4D3A-998D-1A765A4107BF}" type="parTrans" cxnId="{3BD444C5-84DE-4A2D-9F2F-A8166E39D52A}">
      <dgm:prSet/>
      <dgm:spPr/>
      <dgm:t>
        <a:bodyPr/>
        <a:lstStyle/>
        <a:p>
          <a:endParaRPr lang="en-US"/>
        </a:p>
      </dgm:t>
    </dgm:pt>
    <dgm:pt modelId="{BC64B329-A676-492E-BF15-BD3F1D353810}" type="sibTrans" cxnId="{3BD444C5-84DE-4A2D-9F2F-A8166E39D52A}">
      <dgm:prSet/>
      <dgm:spPr/>
      <dgm:t>
        <a:bodyPr/>
        <a:lstStyle/>
        <a:p>
          <a:endParaRPr lang="en-US"/>
        </a:p>
      </dgm:t>
    </dgm:pt>
    <dgm:pt modelId="{DE92ADC4-C807-40A2-BC21-91AAFDC1B28C}">
      <dgm:prSet/>
      <dgm:spPr/>
      <dgm:t>
        <a:bodyPr/>
        <a:lstStyle/>
        <a:p>
          <a:r>
            <a:rPr lang="en-GB"/>
            <a:t>Secondary research</a:t>
          </a:r>
          <a:endParaRPr lang="en-US"/>
        </a:p>
      </dgm:t>
    </dgm:pt>
    <dgm:pt modelId="{FF412FB0-280C-4179-9016-6F5891FDF110}" type="parTrans" cxnId="{CED140E2-FBAD-4F86-B963-EBCA2B7694EB}">
      <dgm:prSet/>
      <dgm:spPr/>
      <dgm:t>
        <a:bodyPr/>
        <a:lstStyle/>
        <a:p>
          <a:endParaRPr lang="en-US"/>
        </a:p>
      </dgm:t>
    </dgm:pt>
    <dgm:pt modelId="{80D53DB2-FA73-4A7C-AB2F-E74B54B3B79A}" type="sibTrans" cxnId="{CED140E2-FBAD-4F86-B963-EBCA2B7694EB}">
      <dgm:prSet/>
      <dgm:spPr/>
      <dgm:t>
        <a:bodyPr/>
        <a:lstStyle/>
        <a:p>
          <a:endParaRPr lang="en-US"/>
        </a:p>
      </dgm:t>
    </dgm:pt>
    <dgm:pt modelId="{D3FEA5D0-89DF-41BB-9AFE-7D2DDA8E1590}">
      <dgm:prSet/>
      <dgm:spPr/>
      <dgm:t>
        <a:bodyPr/>
        <a:lstStyle/>
        <a:p>
          <a:r>
            <a:rPr lang="en-GB"/>
            <a:t>It is the…… </a:t>
          </a:r>
          <a:r>
            <a:rPr lang="en-GB" i="1"/>
            <a:t>who, when, where why</a:t>
          </a:r>
          <a:r>
            <a:rPr lang="en-GB"/>
            <a:t>…. </a:t>
          </a:r>
          <a:endParaRPr lang="en-US"/>
        </a:p>
      </dgm:t>
    </dgm:pt>
    <dgm:pt modelId="{7D334879-BD7E-4A54-A8EF-7D9CC2899FA6}" type="parTrans" cxnId="{F7ADB87F-4A2A-4C8F-A335-FB2E2A34D890}">
      <dgm:prSet/>
      <dgm:spPr/>
      <dgm:t>
        <a:bodyPr/>
        <a:lstStyle/>
        <a:p>
          <a:endParaRPr lang="en-US"/>
        </a:p>
      </dgm:t>
    </dgm:pt>
    <dgm:pt modelId="{86FE64F0-C581-428E-8E5E-7679B2E0CBC4}" type="sibTrans" cxnId="{F7ADB87F-4A2A-4C8F-A335-FB2E2A34D890}">
      <dgm:prSet/>
      <dgm:spPr/>
      <dgm:t>
        <a:bodyPr/>
        <a:lstStyle/>
        <a:p>
          <a:endParaRPr lang="en-US"/>
        </a:p>
      </dgm:t>
    </dgm:pt>
    <dgm:pt modelId="{7A6BF8A7-4769-4A94-BE8E-E208502AC512}" type="pres">
      <dgm:prSet presAssocID="{D7A0E350-28D7-492E-BD71-33CB424607A5}" presName="diagram" presStyleCnt="0">
        <dgm:presLayoutVars>
          <dgm:dir/>
          <dgm:resizeHandles val="exact"/>
        </dgm:presLayoutVars>
      </dgm:prSet>
      <dgm:spPr/>
    </dgm:pt>
    <dgm:pt modelId="{8CC4CC71-96A7-45F6-B540-10CC679C79EC}" type="pres">
      <dgm:prSet presAssocID="{9E98A3E4-4A9A-4306-A538-FED9A3908EED}" presName="arrow" presStyleLbl="node1" presStyleIdx="0" presStyleCnt="3">
        <dgm:presLayoutVars>
          <dgm:bulletEnabled val="1"/>
        </dgm:presLayoutVars>
      </dgm:prSet>
      <dgm:spPr/>
    </dgm:pt>
    <dgm:pt modelId="{BB48AAFF-2D1C-4E28-AA46-39222AA24FF9}" type="pres">
      <dgm:prSet presAssocID="{E2C58D99-A921-4E6F-A327-084ED4D39071}" presName="arrow" presStyleLbl="node1" presStyleIdx="1" presStyleCnt="3">
        <dgm:presLayoutVars>
          <dgm:bulletEnabled val="1"/>
        </dgm:presLayoutVars>
      </dgm:prSet>
      <dgm:spPr/>
    </dgm:pt>
    <dgm:pt modelId="{E39C22C9-3D4F-4CE8-82B9-5D119274B734}" type="pres">
      <dgm:prSet presAssocID="{D3FEA5D0-89DF-41BB-9AFE-7D2DDA8E1590}" presName="arrow" presStyleLbl="node1" presStyleIdx="2" presStyleCnt="3">
        <dgm:presLayoutVars>
          <dgm:bulletEnabled val="1"/>
        </dgm:presLayoutVars>
      </dgm:prSet>
      <dgm:spPr/>
    </dgm:pt>
  </dgm:ptLst>
  <dgm:cxnLst>
    <dgm:cxn modelId="{160DE410-4C69-4AC1-8294-8E997D7D47F8}" type="presOf" srcId="{E2C58D99-A921-4E6F-A327-084ED4D39071}" destId="{BB48AAFF-2D1C-4E28-AA46-39222AA24FF9}" srcOrd="0" destOrd="0" presId="urn:microsoft.com/office/officeart/2005/8/layout/arrow5"/>
    <dgm:cxn modelId="{E776464B-2F40-40C7-A5B0-B03438203EA4}" type="presOf" srcId="{D7A0E350-28D7-492E-BD71-33CB424607A5}" destId="{7A6BF8A7-4769-4A94-BE8E-E208502AC512}" srcOrd="0" destOrd="0" presId="urn:microsoft.com/office/officeart/2005/8/layout/arrow5"/>
    <dgm:cxn modelId="{F7ADB87F-4A2A-4C8F-A335-FB2E2A34D890}" srcId="{D7A0E350-28D7-492E-BD71-33CB424607A5}" destId="{D3FEA5D0-89DF-41BB-9AFE-7D2DDA8E1590}" srcOrd="2" destOrd="0" parTransId="{7D334879-BD7E-4A54-A8EF-7D9CC2899FA6}" sibTransId="{86FE64F0-C581-428E-8E5E-7679B2E0CBC4}"/>
    <dgm:cxn modelId="{8A08E793-E79F-4B73-8563-39471C7BCD5C}" type="presOf" srcId="{DE92ADC4-C807-40A2-BC21-91AAFDC1B28C}" destId="{BB48AAFF-2D1C-4E28-AA46-39222AA24FF9}" srcOrd="0" destOrd="2" presId="urn:microsoft.com/office/officeart/2005/8/layout/arrow5"/>
    <dgm:cxn modelId="{DFD2BC9B-119B-4857-958B-7EC01FE24D38}" srcId="{D7A0E350-28D7-492E-BD71-33CB424607A5}" destId="{E2C58D99-A921-4E6F-A327-084ED4D39071}" srcOrd="1" destOrd="0" parTransId="{F8CBA973-B1C9-45F6-A240-D3C026F631B7}" sibTransId="{4319E0B2-D387-41B0-A8C7-344330A1A862}"/>
    <dgm:cxn modelId="{8026EAA1-D772-4373-A26E-70BF66A53690}" srcId="{D7A0E350-28D7-492E-BD71-33CB424607A5}" destId="{9E98A3E4-4A9A-4306-A538-FED9A3908EED}" srcOrd="0" destOrd="0" parTransId="{4FF37EEF-81BA-4266-98CE-7003E977CC86}" sibTransId="{077C9B40-101A-4D16-877F-03236A87F41B}"/>
    <dgm:cxn modelId="{2A0C1BB7-D087-4C46-93C2-5F3B213BF446}" type="presOf" srcId="{D3FEA5D0-89DF-41BB-9AFE-7D2DDA8E1590}" destId="{E39C22C9-3D4F-4CE8-82B9-5D119274B734}" srcOrd="0" destOrd="0" presId="urn:microsoft.com/office/officeart/2005/8/layout/arrow5"/>
    <dgm:cxn modelId="{3BD444C5-84DE-4A2D-9F2F-A8166E39D52A}" srcId="{E2C58D99-A921-4E6F-A327-084ED4D39071}" destId="{F847B5C0-A8E8-40D4-9F3F-212A8BA43178}" srcOrd="0" destOrd="0" parTransId="{BEE6689D-C7DB-4D3A-998D-1A765A4107BF}" sibTransId="{BC64B329-A676-492E-BF15-BD3F1D353810}"/>
    <dgm:cxn modelId="{E33297D0-7812-456A-B107-88191E2A2C9C}" type="presOf" srcId="{F847B5C0-A8E8-40D4-9F3F-212A8BA43178}" destId="{BB48AAFF-2D1C-4E28-AA46-39222AA24FF9}" srcOrd="0" destOrd="1" presId="urn:microsoft.com/office/officeart/2005/8/layout/arrow5"/>
    <dgm:cxn modelId="{CED140E2-FBAD-4F86-B963-EBCA2B7694EB}" srcId="{E2C58D99-A921-4E6F-A327-084ED4D39071}" destId="{DE92ADC4-C807-40A2-BC21-91AAFDC1B28C}" srcOrd="1" destOrd="0" parTransId="{FF412FB0-280C-4179-9016-6F5891FDF110}" sibTransId="{80D53DB2-FA73-4A7C-AB2F-E74B54B3B79A}"/>
    <dgm:cxn modelId="{6F3E80E3-2CFA-4A0E-B480-2111A5D421CA}" type="presOf" srcId="{9E98A3E4-4A9A-4306-A538-FED9A3908EED}" destId="{8CC4CC71-96A7-45F6-B540-10CC679C79EC}" srcOrd="0" destOrd="0" presId="urn:microsoft.com/office/officeart/2005/8/layout/arrow5"/>
    <dgm:cxn modelId="{2D623BAC-A080-4B5F-85F8-5FD8E2701E66}" type="presParOf" srcId="{7A6BF8A7-4769-4A94-BE8E-E208502AC512}" destId="{8CC4CC71-96A7-45F6-B540-10CC679C79EC}" srcOrd="0" destOrd="0" presId="urn:microsoft.com/office/officeart/2005/8/layout/arrow5"/>
    <dgm:cxn modelId="{C229F520-4EA6-4C7C-B6F2-F2C2B1B2FC26}" type="presParOf" srcId="{7A6BF8A7-4769-4A94-BE8E-E208502AC512}" destId="{BB48AAFF-2D1C-4E28-AA46-39222AA24FF9}" srcOrd="1" destOrd="0" presId="urn:microsoft.com/office/officeart/2005/8/layout/arrow5"/>
    <dgm:cxn modelId="{546AC959-BCE4-4CC7-83D3-318DB168E7F9}" type="presParOf" srcId="{7A6BF8A7-4769-4A94-BE8E-E208502AC512}" destId="{E39C22C9-3D4F-4CE8-82B9-5D119274B734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1E0442-A762-47DE-A619-3F71D45D5981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5568B2-68C3-4088-949D-D9A692F2A639}">
      <dgm:prSet/>
      <dgm:spPr/>
      <dgm:t>
        <a:bodyPr/>
        <a:lstStyle/>
        <a:p>
          <a:r>
            <a:rPr lang="en-GB" dirty="0"/>
            <a:t>Introduction       Chapter 3</a:t>
          </a:r>
          <a:endParaRPr lang="en-US" dirty="0"/>
        </a:p>
      </dgm:t>
    </dgm:pt>
    <dgm:pt modelId="{F4E496CB-F753-4FE8-8A0A-1C50BB94AE8D}" type="parTrans" cxnId="{25FCA511-A6C6-4CEA-9353-CC3041D2E3D1}">
      <dgm:prSet/>
      <dgm:spPr/>
      <dgm:t>
        <a:bodyPr/>
        <a:lstStyle/>
        <a:p>
          <a:endParaRPr lang="en-US"/>
        </a:p>
      </dgm:t>
    </dgm:pt>
    <dgm:pt modelId="{91CC928C-C1C1-40C8-96DB-3A97F3478836}" type="sibTrans" cxnId="{25FCA511-A6C6-4CEA-9353-CC3041D2E3D1}">
      <dgm:prSet/>
      <dgm:spPr/>
      <dgm:t>
        <a:bodyPr/>
        <a:lstStyle/>
        <a:p>
          <a:endParaRPr lang="en-US"/>
        </a:p>
      </dgm:t>
    </dgm:pt>
    <dgm:pt modelId="{747F9052-C230-4833-9927-F9C7B0FF0613}">
      <dgm:prSet/>
      <dgm:spPr/>
      <dgm:t>
        <a:bodyPr/>
        <a:lstStyle/>
        <a:p>
          <a:r>
            <a:rPr lang="en-GB" dirty="0"/>
            <a:t>Research Strategy       3.1</a:t>
          </a:r>
          <a:endParaRPr lang="en-US" dirty="0"/>
        </a:p>
      </dgm:t>
    </dgm:pt>
    <dgm:pt modelId="{70B85F88-1AFF-41CB-A043-2CC4785F001B}" type="parTrans" cxnId="{007CA1BB-019F-4AA8-8110-E05530424C3B}">
      <dgm:prSet/>
      <dgm:spPr/>
      <dgm:t>
        <a:bodyPr/>
        <a:lstStyle/>
        <a:p>
          <a:endParaRPr lang="en-US"/>
        </a:p>
      </dgm:t>
    </dgm:pt>
    <dgm:pt modelId="{F70F38DB-1D34-433E-8C77-931D758159B2}" type="sibTrans" cxnId="{007CA1BB-019F-4AA8-8110-E05530424C3B}">
      <dgm:prSet/>
      <dgm:spPr/>
      <dgm:t>
        <a:bodyPr/>
        <a:lstStyle/>
        <a:p>
          <a:endParaRPr lang="en-US"/>
        </a:p>
      </dgm:t>
    </dgm:pt>
    <dgm:pt modelId="{55E3DB01-3AF4-4A5D-925C-ED159DE231BE}">
      <dgm:prSet/>
      <dgm:spPr/>
      <dgm:t>
        <a:bodyPr/>
        <a:lstStyle/>
        <a:p>
          <a:r>
            <a:rPr lang="en-GB" dirty="0"/>
            <a:t>Data Collection            3.2</a:t>
          </a:r>
          <a:endParaRPr lang="en-US" dirty="0"/>
        </a:p>
      </dgm:t>
    </dgm:pt>
    <dgm:pt modelId="{58760178-40E2-43C4-8460-9D71EF771B1B}" type="parTrans" cxnId="{75DA2D00-35DD-42C7-9C66-D101062C302B}">
      <dgm:prSet/>
      <dgm:spPr/>
      <dgm:t>
        <a:bodyPr/>
        <a:lstStyle/>
        <a:p>
          <a:endParaRPr lang="en-US"/>
        </a:p>
      </dgm:t>
    </dgm:pt>
    <dgm:pt modelId="{AAD4A518-1F4B-4270-B590-A3341FC5DD50}" type="sibTrans" cxnId="{75DA2D00-35DD-42C7-9C66-D101062C302B}">
      <dgm:prSet/>
      <dgm:spPr/>
      <dgm:t>
        <a:bodyPr/>
        <a:lstStyle/>
        <a:p>
          <a:endParaRPr lang="en-US"/>
        </a:p>
      </dgm:t>
    </dgm:pt>
    <dgm:pt modelId="{9A208E32-FC6F-48BC-B399-E8B91167595D}">
      <dgm:prSet/>
      <dgm:spPr/>
      <dgm:t>
        <a:bodyPr/>
        <a:lstStyle/>
        <a:p>
          <a:r>
            <a:rPr lang="en-GB" dirty="0"/>
            <a:t>Data Analysis                3.3</a:t>
          </a:r>
          <a:endParaRPr lang="en-US" dirty="0"/>
        </a:p>
      </dgm:t>
    </dgm:pt>
    <dgm:pt modelId="{8CAB5D6A-80D5-4C3D-BF1B-F88F521D8540}" type="parTrans" cxnId="{7CD78E9B-ED80-4B9D-B89E-6057932BE14B}">
      <dgm:prSet/>
      <dgm:spPr/>
      <dgm:t>
        <a:bodyPr/>
        <a:lstStyle/>
        <a:p>
          <a:endParaRPr lang="en-US"/>
        </a:p>
      </dgm:t>
    </dgm:pt>
    <dgm:pt modelId="{BBC1C0E7-989D-407E-8B9A-FAC6882BFECF}" type="sibTrans" cxnId="{7CD78E9B-ED80-4B9D-B89E-6057932BE14B}">
      <dgm:prSet/>
      <dgm:spPr/>
      <dgm:t>
        <a:bodyPr/>
        <a:lstStyle/>
        <a:p>
          <a:endParaRPr lang="en-US"/>
        </a:p>
      </dgm:t>
    </dgm:pt>
    <dgm:pt modelId="{DD36DCE4-C3A6-4419-BC46-5A521AF24F34}">
      <dgm:prSet/>
      <dgm:spPr/>
      <dgm:t>
        <a:bodyPr/>
        <a:lstStyle/>
        <a:p>
          <a:r>
            <a:rPr lang="en-GB" dirty="0"/>
            <a:t>Limitations &amp; Potential problems 3.4 </a:t>
          </a:r>
          <a:endParaRPr lang="en-US" dirty="0"/>
        </a:p>
      </dgm:t>
    </dgm:pt>
    <dgm:pt modelId="{FF71E4F9-20A0-4827-9E23-8BDF8916EF6E}" type="parTrans" cxnId="{A2E2395D-8340-4D22-93F7-6004F4FB1DCD}">
      <dgm:prSet/>
      <dgm:spPr/>
      <dgm:t>
        <a:bodyPr/>
        <a:lstStyle/>
        <a:p>
          <a:endParaRPr lang="en-US"/>
        </a:p>
      </dgm:t>
    </dgm:pt>
    <dgm:pt modelId="{CCF3296F-1C8C-4C4B-95C5-F9DA3E65039D}" type="sibTrans" cxnId="{A2E2395D-8340-4D22-93F7-6004F4FB1DCD}">
      <dgm:prSet/>
      <dgm:spPr/>
      <dgm:t>
        <a:bodyPr/>
        <a:lstStyle/>
        <a:p>
          <a:endParaRPr lang="en-US"/>
        </a:p>
      </dgm:t>
    </dgm:pt>
    <dgm:pt modelId="{6E2BE4B9-1265-403B-80DA-EC900766ACB7}" type="pres">
      <dgm:prSet presAssocID="{981E0442-A762-47DE-A619-3F71D45D5981}" presName="vert0" presStyleCnt="0">
        <dgm:presLayoutVars>
          <dgm:dir/>
          <dgm:animOne val="branch"/>
          <dgm:animLvl val="lvl"/>
        </dgm:presLayoutVars>
      </dgm:prSet>
      <dgm:spPr/>
    </dgm:pt>
    <dgm:pt modelId="{A4664E9A-AEE5-42C3-8842-FE5EEF8725CB}" type="pres">
      <dgm:prSet presAssocID="{405568B2-68C3-4088-949D-D9A692F2A639}" presName="thickLine" presStyleLbl="alignNode1" presStyleIdx="0" presStyleCnt="5"/>
      <dgm:spPr/>
    </dgm:pt>
    <dgm:pt modelId="{EA83837F-30D1-49B6-B313-85D4AD9398A8}" type="pres">
      <dgm:prSet presAssocID="{405568B2-68C3-4088-949D-D9A692F2A639}" presName="horz1" presStyleCnt="0"/>
      <dgm:spPr/>
    </dgm:pt>
    <dgm:pt modelId="{A53C7311-E17C-4547-B82B-026A92B67421}" type="pres">
      <dgm:prSet presAssocID="{405568B2-68C3-4088-949D-D9A692F2A639}" presName="tx1" presStyleLbl="revTx" presStyleIdx="0" presStyleCnt="5"/>
      <dgm:spPr/>
    </dgm:pt>
    <dgm:pt modelId="{F6D55BA2-0EA2-457D-B378-860640070E29}" type="pres">
      <dgm:prSet presAssocID="{405568B2-68C3-4088-949D-D9A692F2A639}" presName="vert1" presStyleCnt="0"/>
      <dgm:spPr/>
    </dgm:pt>
    <dgm:pt modelId="{B433E65D-1EC4-477A-A1EB-F2CE9F554F61}" type="pres">
      <dgm:prSet presAssocID="{747F9052-C230-4833-9927-F9C7B0FF0613}" presName="thickLine" presStyleLbl="alignNode1" presStyleIdx="1" presStyleCnt="5"/>
      <dgm:spPr/>
    </dgm:pt>
    <dgm:pt modelId="{B5600761-3624-4621-86B2-19F67BE4BAAC}" type="pres">
      <dgm:prSet presAssocID="{747F9052-C230-4833-9927-F9C7B0FF0613}" presName="horz1" presStyleCnt="0"/>
      <dgm:spPr/>
    </dgm:pt>
    <dgm:pt modelId="{2FED33BF-9055-4597-97E3-B47090F1F29B}" type="pres">
      <dgm:prSet presAssocID="{747F9052-C230-4833-9927-F9C7B0FF0613}" presName="tx1" presStyleLbl="revTx" presStyleIdx="1" presStyleCnt="5"/>
      <dgm:spPr/>
    </dgm:pt>
    <dgm:pt modelId="{7428307F-B16B-497D-9999-FD55DBB25052}" type="pres">
      <dgm:prSet presAssocID="{747F9052-C230-4833-9927-F9C7B0FF0613}" presName="vert1" presStyleCnt="0"/>
      <dgm:spPr/>
    </dgm:pt>
    <dgm:pt modelId="{79EDE5A0-CB32-471B-B0B9-E272F4725382}" type="pres">
      <dgm:prSet presAssocID="{55E3DB01-3AF4-4A5D-925C-ED159DE231BE}" presName="thickLine" presStyleLbl="alignNode1" presStyleIdx="2" presStyleCnt="5"/>
      <dgm:spPr/>
    </dgm:pt>
    <dgm:pt modelId="{CDC7CE68-332E-4128-A244-E7D3CA9180DF}" type="pres">
      <dgm:prSet presAssocID="{55E3DB01-3AF4-4A5D-925C-ED159DE231BE}" presName="horz1" presStyleCnt="0"/>
      <dgm:spPr/>
    </dgm:pt>
    <dgm:pt modelId="{F6890A58-3579-4EFA-B001-C4E2CE0D6B56}" type="pres">
      <dgm:prSet presAssocID="{55E3DB01-3AF4-4A5D-925C-ED159DE231BE}" presName="tx1" presStyleLbl="revTx" presStyleIdx="2" presStyleCnt="5"/>
      <dgm:spPr/>
    </dgm:pt>
    <dgm:pt modelId="{CB98859B-C6D6-467A-9333-F40534FF4003}" type="pres">
      <dgm:prSet presAssocID="{55E3DB01-3AF4-4A5D-925C-ED159DE231BE}" presName="vert1" presStyleCnt="0"/>
      <dgm:spPr/>
    </dgm:pt>
    <dgm:pt modelId="{4E268CAC-919E-419D-9112-F86C914F5A87}" type="pres">
      <dgm:prSet presAssocID="{9A208E32-FC6F-48BC-B399-E8B91167595D}" presName="thickLine" presStyleLbl="alignNode1" presStyleIdx="3" presStyleCnt="5"/>
      <dgm:spPr/>
    </dgm:pt>
    <dgm:pt modelId="{274691EE-4DC4-4AEA-818D-92175C69D094}" type="pres">
      <dgm:prSet presAssocID="{9A208E32-FC6F-48BC-B399-E8B91167595D}" presName="horz1" presStyleCnt="0"/>
      <dgm:spPr/>
    </dgm:pt>
    <dgm:pt modelId="{33F5DBC5-5CCF-4211-ACDB-F69330785FE1}" type="pres">
      <dgm:prSet presAssocID="{9A208E32-FC6F-48BC-B399-E8B91167595D}" presName="tx1" presStyleLbl="revTx" presStyleIdx="3" presStyleCnt="5"/>
      <dgm:spPr/>
    </dgm:pt>
    <dgm:pt modelId="{FEAEFA1B-2BA3-406F-B06D-B18326815A1B}" type="pres">
      <dgm:prSet presAssocID="{9A208E32-FC6F-48BC-B399-E8B91167595D}" presName="vert1" presStyleCnt="0"/>
      <dgm:spPr/>
    </dgm:pt>
    <dgm:pt modelId="{A13DE043-9AF8-4950-9C55-38DE1F4F513C}" type="pres">
      <dgm:prSet presAssocID="{DD36DCE4-C3A6-4419-BC46-5A521AF24F34}" presName="thickLine" presStyleLbl="alignNode1" presStyleIdx="4" presStyleCnt="5"/>
      <dgm:spPr/>
    </dgm:pt>
    <dgm:pt modelId="{992768B4-8C39-411A-B5D2-88479756A95D}" type="pres">
      <dgm:prSet presAssocID="{DD36DCE4-C3A6-4419-BC46-5A521AF24F34}" presName="horz1" presStyleCnt="0"/>
      <dgm:spPr/>
    </dgm:pt>
    <dgm:pt modelId="{F9F253A9-F330-4A0D-9321-04C702366EC7}" type="pres">
      <dgm:prSet presAssocID="{DD36DCE4-C3A6-4419-BC46-5A521AF24F34}" presName="tx1" presStyleLbl="revTx" presStyleIdx="4" presStyleCnt="5"/>
      <dgm:spPr/>
    </dgm:pt>
    <dgm:pt modelId="{99186F3C-5AAB-43E2-AE04-62FB8DEA0B87}" type="pres">
      <dgm:prSet presAssocID="{DD36DCE4-C3A6-4419-BC46-5A521AF24F34}" presName="vert1" presStyleCnt="0"/>
      <dgm:spPr/>
    </dgm:pt>
  </dgm:ptLst>
  <dgm:cxnLst>
    <dgm:cxn modelId="{75DA2D00-35DD-42C7-9C66-D101062C302B}" srcId="{981E0442-A762-47DE-A619-3F71D45D5981}" destId="{55E3DB01-3AF4-4A5D-925C-ED159DE231BE}" srcOrd="2" destOrd="0" parTransId="{58760178-40E2-43C4-8460-9D71EF771B1B}" sibTransId="{AAD4A518-1F4B-4270-B590-A3341FC5DD50}"/>
    <dgm:cxn modelId="{25FCA511-A6C6-4CEA-9353-CC3041D2E3D1}" srcId="{981E0442-A762-47DE-A619-3F71D45D5981}" destId="{405568B2-68C3-4088-949D-D9A692F2A639}" srcOrd="0" destOrd="0" parTransId="{F4E496CB-F753-4FE8-8A0A-1C50BB94AE8D}" sibTransId="{91CC928C-C1C1-40C8-96DB-3A97F3478836}"/>
    <dgm:cxn modelId="{A2E2395D-8340-4D22-93F7-6004F4FB1DCD}" srcId="{981E0442-A762-47DE-A619-3F71D45D5981}" destId="{DD36DCE4-C3A6-4419-BC46-5A521AF24F34}" srcOrd="4" destOrd="0" parTransId="{FF71E4F9-20A0-4827-9E23-8BDF8916EF6E}" sibTransId="{CCF3296F-1C8C-4C4B-95C5-F9DA3E65039D}"/>
    <dgm:cxn modelId="{8521924B-F69A-4633-8A9C-44EE59A56B13}" type="presOf" srcId="{747F9052-C230-4833-9927-F9C7B0FF0613}" destId="{2FED33BF-9055-4597-97E3-B47090F1F29B}" srcOrd="0" destOrd="0" presId="urn:microsoft.com/office/officeart/2008/layout/LinedList"/>
    <dgm:cxn modelId="{550EA54D-F2ED-40D8-83A9-26F4CC8E80A7}" type="presOf" srcId="{405568B2-68C3-4088-949D-D9A692F2A639}" destId="{A53C7311-E17C-4547-B82B-026A92B67421}" srcOrd="0" destOrd="0" presId="urn:microsoft.com/office/officeart/2008/layout/LinedList"/>
    <dgm:cxn modelId="{7140BC72-095C-4E29-8F7B-42C8673E19A0}" type="presOf" srcId="{55E3DB01-3AF4-4A5D-925C-ED159DE231BE}" destId="{F6890A58-3579-4EFA-B001-C4E2CE0D6B56}" srcOrd="0" destOrd="0" presId="urn:microsoft.com/office/officeart/2008/layout/LinedList"/>
    <dgm:cxn modelId="{21CB4B96-0046-41DC-B714-F14274B47FF7}" type="presOf" srcId="{DD36DCE4-C3A6-4419-BC46-5A521AF24F34}" destId="{F9F253A9-F330-4A0D-9321-04C702366EC7}" srcOrd="0" destOrd="0" presId="urn:microsoft.com/office/officeart/2008/layout/LinedList"/>
    <dgm:cxn modelId="{7CD78E9B-ED80-4B9D-B89E-6057932BE14B}" srcId="{981E0442-A762-47DE-A619-3F71D45D5981}" destId="{9A208E32-FC6F-48BC-B399-E8B91167595D}" srcOrd="3" destOrd="0" parTransId="{8CAB5D6A-80D5-4C3D-BF1B-F88F521D8540}" sibTransId="{BBC1C0E7-989D-407E-8B9A-FAC6882BFECF}"/>
    <dgm:cxn modelId="{007CA1BB-019F-4AA8-8110-E05530424C3B}" srcId="{981E0442-A762-47DE-A619-3F71D45D5981}" destId="{747F9052-C230-4833-9927-F9C7B0FF0613}" srcOrd="1" destOrd="0" parTransId="{70B85F88-1AFF-41CB-A043-2CC4785F001B}" sibTransId="{F70F38DB-1D34-433E-8C77-931D758159B2}"/>
    <dgm:cxn modelId="{BBE7E6CE-BFB9-4C51-8645-643AC724EE5F}" type="presOf" srcId="{9A208E32-FC6F-48BC-B399-E8B91167595D}" destId="{33F5DBC5-5CCF-4211-ACDB-F69330785FE1}" srcOrd="0" destOrd="0" presId="urn:microsoft.com/office/officeart/2008/layout/LinedList"/>
    <dgm:cxn modelId="{103590EA-9F9C-405E-AF34-47E4E500E037}" type="presOf" srcId="{981E0442-A762-47DE-A619-3F71D45D5981}" destId="{6E2BE4B9-1265-403B-80DA-EC900766ACB7}" srcOrd="0" destOrd="0" presId="urn:microsoft.com/office/officeart/2008/layout/LinedList"/>
    <dgm:cxn modelId="{B10B46A8-6056-4533-9181-445EC5D7DFDF}" type="presParOf" srcId="{6E2BE4B9-1265-403B-80DA-EC900766ACB7}" destId="{A4664E9A-AEE5-42C3-8842-FE5EEF8725CB}" srcOrd="0" destOrd="0" presId="urn:microsoft.com/office/officeart/2008/layout/LinedList"/>
    <dgm:cxn modelId="{0CEB889E-F888-4E17-ABE4-294D29CCC75F}" type="presParOf" srcId="{6E2BE4B9-1265-403B-80DA-EC900766ACB7}" destId="{EA83837F-30D1-49B6-B313-85D4AD9398A8}" srcOrd="1" destOrd="0" presId="urn:microsoft.com/office/officeart/2008/layout/LinedList"/>
    <dgm:cxn modelId="{3C46E415-499D-4897-AF70-EA1AB31029DF}" type="presParOf" srcId="{EA83837F-30D1-49B6-B313-85D4AD9398A8}" destId="{A53C7311-E17C-4547-B82B-026A92B67421}" srcOrd="0" destOrd="0" presId="urn:microsoft.com/office/officeart/2008/layout/LinedList"/>
    <dgm:cxn modelId="{8BF23A88-DA16-45A2-B712-67966F12C9D1}" type="presParOf" srcId="{EA83837F-30D1-49B6-B313-85D4AD9398A8}" destId="{F6D55BA2-0EA2-457D-B378-860640070E29}" srcOrd="1" destOrd="0" presId="urn:microsoft.com/office/officeart/2008/layout/LinedList"/>
    <dgm:cxn modelId="{CCEFEFC7-BC9D-4CFD-94EB-7522A9F51051}" type="presParOf" srcId="{6E2BE4B9-1265-403B-80DA-EC900766ACB7}" destId="{B433E65D-1EC4-477A-A1EB-F2CE9F554F61}" srcOrd="2" destOrd="0" presId="urn:microsoft.com/office/officeart/2008/layout/LinedList"/>
    <dgm:cxn modelId="{4FEC9008-88F1-4555-85AA-AED31477E400}" type="presParOf" srcId="{6E2BE4B9-1265-403B-80DA-EC900766ACB7}" destId="{B5600761-3624-4621-86B2-19F67BE4BAAC}" srcOrd="3" destOrd="0" presId="urn:microsoft.com/office/officeart/2008/layout/LinedList"/>
    <dgm:cxn modelId="{EE802D45-00D8-43F4-8A55-219C101CDCA9}" type="presParOf" srcId="{B5600761-3624-4621-86B2-19F67BE4BAAC}" destId="{2FED33BF-9055-4597-97E3-B47090F1F29B}" srcOrd="0" destOrd="0" presId="urn:microsoft.com/office/officeart/2008/layout/LinedList"/>
    <dgm:cxn modelId="{855E413D-DD7F-434D-8C04-FA9F6461D7DD}" type="presParOf" srcId="{B5600761-3624-4621-86B2-19F67BE4BAAC}" destId="{7428307F-B16B-497D-9999-FD55DBB25052}" srcOrd="1" destOrd="0" presId="urn:microsoft.com/office/officeart/2008/layout/LinedList"/>
    <dgm:cxn modelId="{9DBAD0DA-FC50-47DA-AADC-4264EE4A526C}" type="presParOf" srcId="{6E2BE4B9-1265-403B-80DA-EC900766ACB7}" destId="{79EDE5A0-CB32-471B-B0B9-E272F4725382}" srcOrd="4" destOrd="0" presId="urn:microsoft.com/office/officeart/2008/layout/LinedList"/>
    <dgm:cxn modelId="{82C2DBD6-B063-4F1F-99E3-2347BA658860}" type="presParOf" srcId="{6E2BE4B9-1265-403B-80DA-EC900766ACB7}" destId="{CDC7CE68-332E-4128-A244-E7D3CA9180DF}" srcOrd="5" destOrd="0" presId="urn:microsoft.com/office/officeart/2008/layout/LinedList"/>
    <dgm:cxn modelId="{68E5B662-61FD-4055-99A8-4B2400D84C7E}" type="presParOf" srcId="{CDC7CE68-332E-4128-A244-E7D3CA9180DF}" destId="{F6890A58-3579-4EFA-B001-C4E2CE0D6B56}" srcOrd="0" destOrd="0" presId="urn:microsoft.com/office/officeart/2008/layout/LinedList"/>
    <dgm:cxn modelId="{2915F5E9-6E93-44C5-A623-84310B9F1899}" type="presParOf" srcId="{CDC7CE68-332E-4128-A244-E7D3CA9180DF}" destId="{CB98859B-C6D6-467A-9333-F40534FF4003}" srcOrd="1" destOrd="0" presId="urn:microsoft.com/office/officeart/2008/layout/LinedList"/>
    <dgm:cxn modelId="{FB5B9B7B-5465-4D86-9FAB-CD47C330E3DC}" type="presParOf" srcId="{6E2BE4B9-1265-403B-80DA-EC900766ACB7}" destId="{4E268CAC-919E-419D-9112-F86C914F5A87}" srcOrd="6" destOrd="0" presId="urn:microsoft.com/office/officeart/2008/layout/LinedList"/>
    <dgm:cxn modelId="{5CA69641-7FBA-4CBE-9518-F5D91E208737}" type="presParOf" srcId="{6E2BE4B9-1265-403B-80DA-EC900766ACB7}" destId="{274691EE-4DC4-4AEA-818D-92175C69D094}" srcOrd="7" destOrd="0" presId="urn:microsoft.com/office/officeart/2008/layout/LinedList"/>
    <dgm:cxn modelId="{81C217E0-D643-42CF-9AC0-1643052920E7}" type="presParOf" srcId="{274691EE-4DC4-4AEA-818D-92175C69D094}" destId="{33F5DBC5-5CCF-4211-ACDB-F69330785FE1}" srcOrd="0" destOrd="0" presId="urn:microsoft.com/office/officeart/2008/layout/LinedList"/>
    <dgm:cxn modelId="{8E3DBD50-A704-4513-BD27-BB89B8C9C97E}" type="presParOf" srcId="{274691EE-4DC4-4AEA-818D-92175C69D094}" destId="{FEAEFA1B-2BA3-406F-B06D-B18326815A1B}" srcOrd="1" destOrd="0" presId="urn:microsoft.com/office/officeart/2008/layout/LinedList"/>
    <dgm:cxn modelId="{5725CFEE-C8C6-4264-BA49-599E04C92054}" type="presParOf" srcId="{6E2BE4B9-1265-403B-80DA-EC900766ACB7}" destId="{A13DE043-9AF8-4950-9C55-38DE1F4F513C}" srcOrd="8" destOrd="0" presId="urn:microsoft.com/office/officeart/2008/layout/LinedList"/>
    <dgm:cxn modelId="{0368FF4B-B57E-4BAB-9DC4-A0912840F702}" type="presParOf" srcId="{6E2BE4B9-1265-403B-80DA-EC900766ACB7}" destId="{992768B4-8C39-411A-B5D2-88479756A95D}" srcOrd="9" destOrd="0" presId="urn:microsoft.com/office/officeart/2008/layout/LinedList"/>
    <dgm:cxn modelId="{22B3A3FF-8080-46A0-919F-14E1C8A92398}" type="presParOf" srcId="{992768B4-8C39-411A-B5D2-88479756A95D}" destId="{F9F253A9-F330-4A0D-9321-04C702366EC7}" srcOrd="0" destOrd="0" presId="urn:microsoft.com/office/officeart/2008/layout/LinedList"/>
    <dgm:cxn modelId="{E4DA206B-D74B-44F9-AF32-8E6337BDB258}" type="presParOf" srcId="{992768B4-8C39-411A-B5D2-88479756A95D}" destId="{99186F3C-5AAB-43E2-AE04-62FB8DEA0B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E35036-46AC-4B29-AC21-79918980BD4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731D77-2650-49A4-B75B-3F2FCE117B1F}">
      <dgm:prSet/>
      <dgm:spPr/>
      <dgm:t>
        <a:bodyPr/>
        <a:lstStyle/>
        <a:p>
          <a:r>
            <a:rPr lang="en-GB"/>
            <a:t>How are you going to analyse your findings? </a:t>
          </a:r>
          <a:endParaRPr lang="en-US"/>
        </a:p>
      </dgm:t>
    </dgm:pt>
    <dgm:pt modelId="{6214412B-410E-4A8F-BF09-A078780DD839}" type="parTrans" cxnId="{8CAC0BD4-81C1-44A9-8C85-4645E0B8709E}">
      <dgm:prSet/>
      <dgm:spPr/>
      <dgm:t>
        <a:bodyPr/>
        <a:lstStyle/>
        <a:p>
          <a:endParaRPr lang="en-US"/>
        </a:p>
      </dgm:t>
    </dgm:pt>
    <dgm:pt modelId="{C34BADEA-31FC-456D-B8E3-0E0D1668755A}" type="sibTrans" cxnId="{8CAC0BD4-81C1-44A9-8C85-4645E0B8709E}">
      <dgm:prSet/>
      <dgm:spPr/>
      <dgm:t>
        <a:bodyPr/>
        <a:lstStyle/>
        <a:p>
          <a:endParaRPr lang="en-US"/>
        </a:p>
      </dgm:t>
    </dgm:pt>
    <dgm:pt modelId="{E9450574-136E-431F-9021-2663BA5A3A5D}">
      <dgm:prSet/>
      <dgm:spPr/>
      <dgm:t>
        <a:bodyPr/>
        <a:lstStyle/>
        <a:p>
          <a:r>
            <a:rPr lang="en-GB"/>
            <a:t>Quantitative we’re dealing with numbers.</a:t>
          </a:r>
          <a:endParaRPr lang="en-US"/>
        </a:p>
      </dgm:t>
    </dgm:pt>
    <dgm:pt modelId="{3D94CFBF-C7D7-4363-B90F-ACCFA1E99142}" type="parTrans" cxnId="{E56AA1DB-DBC4-4C98-BA2D-7AC99B6C5B06}">
      <dgm:prSet/>
      <dgm:spPr/>
      <dgm:t>
        <a:bodyPr/>
        <a:lstStyle/>
        <a:p>
          <a:endParaRPr lang="en-US"/>
        </a:p>
      </dgm:t>
    </dgm:pt>
    <dgm:pt modelId="{05D3452D-7734-4851-9156-F91B82DECCD4}" type="sibTrans" cxnId="{E56AA1DB-DBC4-4C98-BA2D-7AC99B6C5B06}">
      <dgm:prSet/>
      <dgm:spPr/>
      <dgm:t>
        <a:bodyPr/>
        <a:lstStyle/>
        <a:p>
          <a:endParaRPr lang="en-US"/>
        </a:p>
      </dgm:t>
    </dgm:pt>
    <dgm:pt modelId="{1AF236D9-1393-4DE0-BFAB-79AC45FCF4E3}">
      <dgm:prSet/>
      <dgm:spPr/>
      <dgm:t>
        <a:bodyPr/>
        <a:lstStyle/>
        <a:p>
          <a:r>
            <a:rPr lang="en-GB"/>
            <a:t>Qualitative methods, we’re focusing on words.</a:t>
          </a:r>
          <a:endParaRPr lang="en-US"/>
        </a:p>
      </dgm:t>
    </dgm:pt>
    <dgm:pt modelId="{EA72B93F-9E0A-4033-AE48-02BC1F459EAA}" type="parTrans" cxnId="{E9F50D0D-9C6C-483C-9F7D-C57B3A6663E7}">
      <dgm:prSet/>
      <dgm:spPr/>
      <dgm:t>
        <a:bodyPr/>
        <a:lstStyle/>
        <a:p>
          <a:endParaRPr lang="en-US"/>
        </a:p>
      </dgm:t>
    </dgm:pt>
    <dgm:pt modelId="{5DD63D55-01B7-42D9-84B7-CEBAF6DF7F31}" type="sibTrans" cxnId="{E9F50D0D-9C6C-483C-9F7D-C57B3A6663E7}">
      <dgm:prSet/>
      <dgm:spPr/>
      <dgm:t>
        <a:bodyPr/>
        <a:lstStyle/>
        <a:p>
          <a:endParaRPr lang="en-US"/>
        </a:p>
      </dgm:t>
    </dgm:pt>
    <dgm:pt modelId="{0401206C-E1A6-4BB1-88EB-6F84B204CE75}">
      <dgm:prSet/>
      <dgm:spPr/>
      <dgm:t>
        <a:bodyPr/>
        <a:lstStyle/>
        <a:p>
          <a:r>
            <a:rPr lang="en-GB"/>
            <a:t>Themes</a:t>
          </a:r>
          <a:endParaRPr lang="en-US"/>
        </a:p>
      </dgm:t>
    </dgm:pt>
    <dgm:pt modelId="{9004D2C9-E906-4B4C-A94C-E36A1BC1E138}" type="parTrans" cxnId="{24540EB9-059F-4486-BBDF-3B85953F7ABF}">
      <dgm:prSet/>
      <dgm:spPr/>
      <dgm:t>
        <a:bodyPr/>
        <a:lstStyle/>
        <a:p>
          <a:endParaRPr lang="en-US"/>
        </a:p>
      </dgm:t>
    </dgm:pt>
    <dgm:pt modelId="{AC760347-4483-4F6D-8412-D8B3A1A4DC0D}" type="sibTrans" cxnId="{24540EB9-059F-4486-BBDF-3B85953F7ABF}">
      <dgm:prSet/>
      <dgm:spPr/>
      <dgm:t>
        <a:bodyPr/>
        <a:lstStyle/>
        <a:p>
          <a:endParaRPr lang="en-US"/>
        </a:p>
      </dgm:t>
    </dgm:pt>
    <dgm:pt modelId="{79941645-74E3-4629-B943-7C88DBEC0139}">
      <dgm:prSet/>
      <dgm:spPr/>
      <dgm:t>
        <a:bodyPr/>
        <a:lstStyle/>
        <a:p>
          <a:r>
            <a:rPr lang="en-GB"/>
            <a:t>In this part do not start talking about your findings </a:t>
          </a:r>
          <a:endParaRPr lang="en-US"/>
        </a:p>
      </dgm:t>
    </dgm:pt>
    <dgm:pt modelId="{19B3B45F-6F13-4673-865C-A4B1E3425379}" type="parTrans" cxnId="{062F3D49-8B43-4BEF-A473-A19EB1C3F557}">
      <dgm:prSet/>
      <dgm:spPr/>
      <dgm:t>
        <a:bodyPr/>
        <a:lstStyle/>
        <a:p>
          <a:endParaRPr lang="en-US"/>
        </a:p>
      </dgm:t>
    </dgm:pt>
    <dgm:pt modelId="{21DB589F-5FB8-4121-AF0B-0ADC6A93DF6B}" type="sibTrans" cxnId="{062F3D49-8B43-4BEF-A473-A19EB1C3F557}">
      <dgm:prSet/>
      <dgm:spPr/>
      <dgm:t>
        <a:bodyPr/>
        <a:lstStyle/>
        <a:p>
          <a:endParaRPr lang="en-US"/>
        </a:p>
      </dgm:t>
    </dgm:pt>
    <dgm:pt modelId="{32D58B0F-28BB-473F-9810-9FAC844E28F6}" type="pres">
      <dgm:prSet presAssocID="{9DE35036-46AC-4B29-AC21-79918980BD42}" presName="vert0" presStyleCnt="0">
        <dgm:presLayoutVars>
          <dgm:dir/>
          <dgm:animOne val="branch"/>
          <dgm:animLvl val="lvl"/>
        </dgm:presLayoutVars>
      </dgm:prSet>
      <dgm:spPr/>
    </dgm:pt>
    <dgm:pt modelId="{F53366CC-AA7C-48AD-930B-8925A7731041}" type="pres">
      <dgm:prSet presAssocID="{FF731D77-2650-49A4-B75B-3F2FCE117B1F}" presName="thickLine" presStyleLbl="alignNode1" presStyleIdx="0" presStyleCnt="5"/>
      <dgm:spPr/>
    </dgm:pt>
    <dgm:pt modelId="{87B4B070-1CD4-4500-87FE-21D94A4DC78B}" type="pres">
      <dgm:prSet presAssocID="{FF731D77-2650-49A4-B75B-3F2FCE117B1F}" presName="horz1" presStyleCnt="0"/>
      <dgm:spPr/>
    </dgm:pt>
    <dgm:pt modelId="{E3581FE7-EB54-443C-8D2B-026849DCEC09}" type="pres">
      <dgm:prSet presAssocID="{FF731D77-2650-49A4-B75B-3F2FCE117B1F}" presName="tx1" presStyleLbl="revTx" presStyleIdx="0" presStyleCnt="5"/>
      <dgm:spPr/>
    </dgm:pt>
    <dgm:pt modelId="{5AF7D8C4-2BA5-4433-AA7E-FE41BEA3E8EA}" type="pres">
      <dgm:prSet presAssocID="{FF731D77-2650-49A4-B75B-3F2FCE117B1F}" presName="vert1" presStyleCnt="0"/>
      <dgm:spPr/>
    </dgm:pt>
    <dgm:pt modelId="{56C39B90-ED0E-40A9-8EC9-0402C4F30576}" type="pres">
      <dgm:prSet presAssocID="{E9450574-136E-431F-9021-2663BA5A3A5D}" presName="thickLine" presStyleLbl="alignNode1" presStyleIdx="1" presStyleCnt="5"/>
      <dgm:spPr/>
    </dgm:pt>
    <dgm:pt modelId="{8C0C8432-7107-426D-8CB7-859099B9C218}" type="pres">
      <dgm:prSet presAssocID="{E9450574-136E-431F-9021-2663BA5A3A5D}" presName="horz1" presStyleCnt="0"/>
      <dgm:spPr/>
    </dgm:pt>
    <dgm:pt modelId="{51096AE7-BDB1-4F52-87BE-0B98799A26A9}" type="pres">
      <dgm:prSet presAssocID="{E9450574-136E-431F-9021-2663BA5A3A5D}" presName="tx1" presStyleLbl="revTx" presStyleIdx="1" presStyleCnt="5"/>
      <dgm:spPr/>
    </dgm:pt>
    <dgm:pt modelId="{12FFFFB1-47D9-48F8-8AD7-06785BE3103D}" type="pres">
      <dgm:prSet presAssocID="{E9450574-136E-431F-9021-2663BA5A3A5D}" presName="vert1" presStyleCnt="0"/>
      <dgm:spPr/>
    </dgm:pt>
    <dgm:pt modelId="{B9F86E58-4FA4-4EBE-81AD-86445BA8B9A2}" type="pres">
      <dgm:prSet presAssocID="{1AF236D9-1393-4DE0-BFAB-79AC45FCF4E3}" presName="thickLine" presStyleLbl="alignNode1" presStyleIdx="2" presStyleCnt="5"/>
      <dgm:spPr/>
    </dgm:pt>
    <dgm:pt modelId="{23BEBF22-16BC-40E7-8811-BE63098FD403}" type="pres">
      <dgm:prSet presAssocID="{1AF236D9-1393-4DE0-BFAB-79AC45FCF4E3}" presName="horz1" presStyleCnt="0"/>
      <dgm:spPr/>
    </dgm:pt>
    <dgm:pt modelId="{CDC52CB7-A28A-4B46-B746-758A5B28C0A4}" type="pres">
      <dgm:prSet presAssocID="{1AF236D9-1393-4DE0-BFAB-79AC45FCF4E3}" presName="tx1" presStyleLbl="revTx" presStyleIdx="2" presStyleCnt="5"/>
      <dgm:spPr/>
    </dgm:pt>
    <dgm:pt modelId="{BEFDDDAB-FA73-4FB3-8971-28D0B121475D}" type="pres">
      <dgm:prSet presAssocID="{1AF236D9-1393-4DE0-BFAB-79AC45FCF4E3}" presName="vert1" presStyleCnt="0"/>
      <dgm:spPr/>
    </dgm:pt>
    <dgm:pt modelId="{EA8864EC-4648-4D4A-9DE4-74A37B711F79}" type="pres">
      <dgm:prSet presAssocID="{0401206C-E1A6-4BB1-88EB-6F84B204CE75}" presName="thickLine" presStyleLbl="alignNode1" presStyleIdx="3" presStyleCnt="5"/>
      <dgm:spPr/>
    </dgm:pt>
    <dgm:pt modelId="{1CB64EA5-5058-4658-B41F-EF921EC6DF41}" type="pres">
      <dgm:prSet presAssocID="{0401206C-E1A6-4BB1-88EB-6F84B204CE75}" presName="horz1" presStyleCnt="0"/>
      <dgm:spPr/>
    </dgm:pt>
    <dgm:pt modelId="{027013D2-D5F6-4B4B-99C3-AC0CDC5FBD8F}" type="pres">
      <dgm:prSet presAssocID="{0401206C-E1A6-4BB1-88EB-6F84B204CE75}" presName="tx1" presStyleLbl="revTx" presStyleIdx="3" presStyleCnt="5"/>
      <dgm:spPr/>
    </dgm:pt>
    <dgm:pt modelId="{2BAB55E3-D961-4206-8701-09556E79D260}" type="pres">
      <dgm:prSet presAssocID="{0401206C-E1A6-4BB1-88EB-6F84B204CE75}" presName="vert1" presStyleCnt="0"/>
      <dgm:spPr/>
    </dgm:pt>
    <dgm:pt modelId="{72B9E6D0-E377-44A0-8D0A-C819B0D665EA}" type="pres">
      <dgm:prSet presAssocID="{79941645-74E3-4629-B943-7C88DBEC0139}" presName="thickLine" presStyleLbl="alignNode1" presStyleIdx="4" presStyleCnt="5"/>
      <dgm:spPr/>
    </dgm:pt>
    <dgm:pt modelId="{00CB78AD-007B-428F-8D04-8291CA0972E5}" type="pres">
      <dgm:prSet presAssocID="{79941645-74E3-4629-B943-7C88DBEC0139}" presName="horz1" presStyleCnt="0"/>
      <dgm:spPr/>
    </dgm:pt>
    <dgm:pt modelId="{F7072975-6A20-4491-9FF6-626BC7027C25}" type="pres">
      <dgm:prSet presAssocID="{79941645-74E3-4629-B943-7C88DBEC0139}" presName="tx1" presStyleLbl="revTx" presStyleIdx="4" presStyleCnt="5"/>
      <dgm:spPr/>
    </dgm:pt>
    <dgm:pt modelId="{D8AF937B-A8CE-4716-8626-5B448B120BC0}" type="pres">
      <dgm:prSet presAssocID="{79941645-74E3-4629-B943-7C88DBEC0139}" presName="vert1" presStyleCnt="0"/>
      <dgm:spPr/>
    </dgm:pt>
  </dgm:ptLst>
  <dgm:cxnLst>
    <dgm:cxn modelId="{0B14E005-64D6-45F1-990F-8E5A56718DAF}" type="presOf" srcId="{0401206C-E1A6-4BB1-88EB-6F84B204CE75}" destId="{027013D2-D5F6-4B4B-99C3-AC0CDC5FBD8F}" srcOrd="0" destOrd="0" presId="urn:microsoft.com/office/officeart/2008/layout/LinedList"/>
    <dgm:cxn modelId="{E9F50D0D-9C6C-483C-9F7D-C57B3A6663E7}" srcId="{9DE35036-46AC-4B29-AC21-79918980BD42}" destId="{1AF236D9-1393-4DE0-BFAB-79AC45FCF4E3}" srcOrd="2" destOrd="0" parTransId="{EA72B93F-9E0A-4033-AE48-02BC1F459EAA}" sibTransId="{5DD63D55-01B7-42D9-84B7-CEBAF6DF7F31}"/>
    <dgm:cxn modelId="{106D3118-7929-4160-82CE-650C9E83A940}" type="presOf" srcId="{FF731D77-2650-49A4-B75B-3F2FCE117B1F}" destId="{E3581FE7-EB54-443C-8D2B-026849DCEC09}" srcOrd="0" destOrd="0" presId="urn:microsoft.com/office/officeart/2008/layout/LinedList"/>
    <dgm:cxn modelId="{949B2A62-757A-4ADA-8E26-CB9F73AD05C3}" type="presOf" srcId="{E9450574-136E-431F-9021-2663BA5A3A5D}" destId="{51096AE7-BDB1-4F52-87BE-0B98799A26A9}" srcOrd="0" destOrd="0" presId="urn:microsoft.com/office/officeart/2008/layout/LinedList"/>
    <dgm:cxn modelId="{062F3D49-8B43-4BEF-A473-A19EB1C3F557}" srcId="{9DE35036-46AC-4B29-AC21-79918980BD42}" destId="{79941645-74E3-4629-B943-7C88DBEC0139}" srcOrd="4" destOrd="0" parTransId="{19B3B45F-6F13-4673-865C-A4B1E3425379}" sibTransId="{21DB589F-5FB8-4121-AF0B-0ADC6A93DF6B}"/>
    <dgm:cxn modelId="{78A0777A-E5FB-4319-85BF-A6EA9F7E6E37}" type="presOf" srcId="{1AF236D9-1393-4DE0-BFAB-79AC45FCF4E3}" destId="{CDC52CB7-A28A-4B46-B746-758A5B28C0A4}" srcOrd="0" destOrd="0" presId="urn:microsoft.com/office/officeart/2008/layout/LinedList"/>
    <dgm:cxn modelId="{47ABBA91-7CE9-4418-9E88-AB8A04F2AD9F}" type="presOf" srcId="{79941645-74E3-4629-B943-7C88DBEC0139}" destId="{F7072975-6A20-4491-9FF6-626BC7027C25}" srcOrd="0" destOrd="0" presId="urn:microsoft.com/office/officeart/2008/layout/LinedList"/>
    <dgm:cxn modelId="{24540EB9-059F-4486-BBDF-3B85953F7ABF}" srcId="{9DE35036-46AC-4B29-AC21-79918980BD42}" destId="{0401206C-E1A6-4BB1-88EB-6F84B204CE75}" srcOrd="3" destOrd="0" parTransId="{9004D2C9-E906-4B4C-A94C-E36A1BC1E138}" sibTransId="{AC760347-4483-4F6D-8412-D8B3A1A4DC0D}"/>
    <dgm:cxn modelId="{8CAC0BD4-81C1-44A9-8C85-4645E0B8709E}" srcId="{9DE35036-46AC-4B29-AC21-79918980BD42}" destId="{FF731D77-2650-49A4-B75B-3F2FCE117B1F}" srcOrd="0" destOrd="0" parTransId="{6214412B-410E-4A8F-BF09-A078780DD839}" sibTransId="{C34BADEA-31FC-456D-B8E3-0E0D1668755A}"/>
    <dgm:cxn modelId="{E56AA1DB-DBC4-4C98-BA2D-7AC99B6C5B06}" srcId="{9DE35036-46AC-4B29-AC21-79918980BD42}" destId="{E9450574-136E-431F-9021-2663BA5A3A5D}" srcOrd="1" destOrd="0" parTransId="{3D94CFBF-C7D7-4363-B90F-ACCFA1E99142}" sibTransId="{05D3452D-7734-4851-9156-F91B82DECCD4}"/>
    <dgm:cxn modelId="{CD9BEAE5-5976-498B-8D1C-715C12A91078}" type="presOf" srcId="{9DE35036-46AC-4B29-AC21-79918980BD42}" destId="{32D58B0F-28BB-473F-9810-9FAC844E28F6}" srcOrd="0" destOrd="0" presId="urn:microsoft.com/office/officeart/2008/layout/LinedList"/>
    <dgm:cxn modelId="{BB2223AB-082B-4444-A23A-4BAD1A88EECB}" type="presParOf" srcId="{32D58B0F-28BB-473F-9810-9FAC844E28F6}" destId="{F53366CC-AA7C-48AD-930B-8925A7731041}" srcOrd="0" destOrd="0" presId="urn:microsoft.com/office/officeart/2008/layout/LinedList"/>
    <dgm:cxn modelId="{2F44262F-E8C9-4814-A467-1C4D4E38CF95}" type="presParOf" srcId="{32D58B0F-28BB-473F-9810-9FAC844E28F6}" destId="{87B4B070-1CD4-4500-87FE-21D94A4DC78B}" srcOrd="1" destOrd="0" presId="urn:microsoft.com/office/officeart/2008/layout/LinedList"/>
    <dgm:cxn modelId="{DFF1C821-920B-4D5B-84D7-3E43382296C6}" type="presParOf" srcId="{87B4B070-1CD4-4500-87FE-21D94A4DC78B}" destId="{E3581FE7-EB54-443C-8D2B-026849DCEC09}" srcOrd="0" destOrd="0" presId="urn:microsoft.com/office/officeart/2008/layout/LinedList"/>
    <dgm:cxn modelId="{09D5C7ED-C594-4A26-A913-F25726D5E62D}" type="presParOf" srcId="{87B4B070-1CD4-4500-87FE-21D94A4DC78B}" destId="{5AF7D8C4-2BA5-4433-AA7E-FE41BEA3E8EA}" srcOrd="1" destOrd="0" presId="urn:microsoft.com/office/officeart/2008/layout/LinedList"/>
    <dgm:cxn modelId="{F223EF9E-08FC-4278-85A7-82D05969882A}" type="presParOf" srcId="{32D58B0F-28BB-473F-9810-9FAC844E28F6}" destId="{56C39B90-ED0E-40A9-8EC9-0402C4F30576}" srcOrd="2" destOrd="0" presId="urn:microsoft.com/office/officeart/2008/layout/LinedList"/>
    <dgm:cxn modelId="{70538439-F528-4F3A-AE4B-60E91AB07FAD}" type="presParOf" srcId="{32D58B0F-28BB-473F-9810-9FAC844E28F6}" destId="{8C0C8432-7107-426D-8CB7-859099B9C218}" srcOrd="3" destOrd="0" presId="urn:microsoft.com/office/officeart/2008/layout/LinedList"/>
    <dgm:cxn modelId="{99775C94-7881-4778-8C47-D3EC2F064C0D}" type="presParOf" srcId="{8C0C8432-7107-426D-8CB7-859099B9C218}" destId="{51096AE7-BDB1-4F52-87BE-0B98799A26A9}" srcOrd="0" destOrd="0" presId="urn:microsoft.com/office/officeart/2008/layout/LinedList"/>
    <dgm:cxn modelId="{2B2898B5-7B82-4BD4-804C-572E3CA7D750}" type="presParOf" srcId="{8C0C8432-7107-426D-8CB7-859099B9C218}" destId="{12FFFFB1-47D9-48F8-8AD7-06785BE3103D}" srcOrd="1" destOrd="0" presId="urn:microsoft.com/office/officeart/2008/layout/LinedList"/>
    <dgm:cxn modelId="{2CEED835-BE07-446B-BAC3-2063CE591A53}" type="presParOf" srcId="{32D58B0F-28BB-473F-9810-9FAC844E28F6}" destId="{B9F86E58-4FA4-4EBE-81AD-86445BA8B9A2}" srcOrd="4" destOrd="0" presId="urn:microsoft.com/office/officeart/2008/layout/LinedList"/>
    <dgm:cxn modelId="{247FC0E6-8525-4F7D-AC79-80131ACE459E}" type="presParOf" srcId="{32D58B0F-28BB-473F-9810-9FAC844E28F6}" destId="{23BEBF22-16BC-40E7-8811-BE63098FD403}" srcOrd="5" destOrd="0" presId="urn:microsoft.com/office/officeart/2008/layout/LinedList"/>
    <dgm:cxn modelId="{A374F5F1-4296-4EEB-A6C9-D32349165BDC}" type="presParOf" srcId="{23BEBF22-16BC-40E7-8811-BE63098FD403}" destId="{CDC52CB7-A28A-4B46-B746-758A5B28C0A4}" srcOrd="0" destOrd="0" presId="urn:microsoft.com/office/officeart/2008/layout/LinedList"/>
    <dgm:cxn modelId="{EE5AF317-2E1B-4844-A9F4-8026D113FACE}" type="presParOf" srcId="{23BEBF22-16BC-40E7-8811-BE63098FD403}" destId="{BEFDDDAB-FA73-4FB3-8971-28D0B121475D}" srcOrd="1" destOrd="0" presId="urn:microsoft.com/office/officeart/2008/layout/LinedList"/>
    <dgm:cxn modelId="{23F169A0-ED7C-405C-8CC1-812E5563B80F}" type="presParOf" srcId="{32D58B0F-28BB-473F-9810-9FAC844E28F6}" destId="{EA8864EC-4648-4D4A-9DE4-74A37B711F79}" srcOrd="6" destOrd="0" presId="urn:microsoft.com/office/officeart/2008/layout/LinedList"/>
    <dgm:cxn modelId="{52B294C8-8D51-4865-A2FF-8B4B1E0970C8}" type="presParOf" srcId="{32D58B0F-28BB-473F-9810-9FAC844E28F6}" destId="{1CB64EA5-5058-4658-B41F-EF921EC6DF41}" srcOrd="7" destOrd="0" presId="urn:microsoft.com/office/officeart/2008/layout/LinedList"/>
    <dgm:cxn modelId="{7B17A9D1-2E6E-41EF-BB47-D6CB016DF160}" type="presParOf" srcId="{1CB64EA5-5058-4658-B41F-EF921EC6DF41}" destId="{027013D2-D5F6-4B4B-99C3-AC0CDC5FBD8F}" srcOrd="0" destOrd="0" presId="urn:microsoft.com/office/officeart/2008/layout/LinedList"/>
    <dgm:cxn modelId="{89E1EE5A-D95F-479A-9E88-F4164552A2EE}" type="presParOf" srcId="{1CB64EA5-5058-4658-B41F-EF921EC6DF41}" destId="{2BAB55E3-D961-4206-8701-09556E79D260}" srcOrd="1" destOrd="0" presId="urn:microsoft.com/office/officeart/2008/layout/LinedList"/>
    <dgm:cxn modelId="{B824A6B0-00DA-4FB7-8A63-419A9394153E}" type="presParOf" srcId="{32D58B0F-28BB-473F-9810-9FAC844E28F6}" destId="{72B9E6D0-E377-44A0-8D0A-C819B0D665EA}" srcOrd="8" destOrd="0" presId="urn:microsoft.com/office/officeart/2008/layout/LinedList"/>
    <dgm:cxn modelId="{83B99115-07D4-452F-BE4F-C815A56D5BE7}" type="presParOf" srcId="{32D58B0F-28BB-473F-9810-9FAC844E28F6}" destId="{00CB78AD-007B-428F-8D04-8291CA0972E5}" srcOrd="9" destOrd="0" presId="urn:microsoft.com/office/officeart/2008/layout/LinedList"/>
    <dgm:cxn modelId="{FE655316-7F1D-4FD5-8AAE-042FD764B0E1}" type="presParOf" srcId="{00CB78AD-007B-428F-8D04-8291CA0972E5}" destId="{F7072975-6A20-4491-9FF6-626BC7027C25}" srcOrd="0" destOrd="0" presId="urn:microsoft.com/office/officeart/2008/layout/LinedList"/>
    <dgm:cxn modelId="{1DA1653E-17AB-4EBD-B059-57F4842C65F5}" type="presParOf" srcId="{00CB78AD-007B-428F-8D04-8291CA0972E5}" destId="{D8AF937B-A8CE-4716-8626-5B448B120B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A422FB-84F1-4EFA-ADB5-D5660CBEFDF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15B57E-9431-4DA9-B28D-78CA8F3D1C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Burnett, J. (2009) </a:t>
          </a:r>
          <a:r>
            <a:rPr lang="en-GB" b="0" i="1"/>
            <a:t>Doing Your Social Science Dissertation</a:t>
          </a:r>
          <a:r>
            <a:rPr lang="en-GB" b="0" i="0"/>
            <a:t>. London: SAGE Publications.</a:t>
          </a:r>
          <a:endParaRPr lang="en-US"/>
        </a:p>
      </dgm:t>
    </dgm:pt>
    <dgm:pt modelId="{8795150C-D966-4B67-8CD9-14957CFDD129}" type="parTrans" cxnId="{78C602CB-06DE-4456-BC5A-8E0A5B7B9EA6}">
      <dgm:prSet/>
      <dgm:spPr/>
      <dgm:t>
        <a:bodyPr/>
        <a:lstStyle/>
        <a:p>
          <a:endParaRPr lang="en-US"/>
        </a:p>
      </dgm:t>
    </dgm:pt>
    <dgm:pt modelId="{38465F18-6B27-46DC-9B77-AB85E0414293}" type="sibTrans" cxnId="{78C602CB-06DE-4456-BC5A-8E0A5B7B9EA6}">
      <dgm:prSet/>
      <dgm:spPr/>
      <dgm:t>
        <a:bodyPr/>
        <a:lstStyle/>
        <a:p>
          <a:endParaRPr lang="en-US"/>
        </a:p>
      </dgm:t>
    </dgm:pt>
    <dgm:pt modelId="{D9F2A7E9-1DA7-4F4A-8C7E-4AE230C732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Denscombe, M. (2012) </a:t>
          </a:r>
          <a:r>
            <a:rPr lang="en-GB" b="0" i="1"/>
            <a:t>Research proposals a practical guide</a:t>
          </a:r>
          <a:r>
            <a:rPr lang="en-GB" b="0" i="0"/>
            <a:t>. Berkshire,  McGraw Hill Open University Press.</a:t>
          </a:r>
          <a:endParaRPr lang="en-US"/>
        </a:p>
      </dgm:t>
    </dgm:pt>
    <dgm:pt modelId="{7122F71F-7DEE-4F22-8D8D-AE9B90E1A927}" type="parTrans" cxnId="{267546DA-CB49-45D9-BB0B-EC8F83E2A277}">
      <dgm:prSet/>
      <dgm:spPr/>
      <dgm:t>
        <a:bodyPr/>
        <a:lstStyle/>
        <a:p>
          <a:endParaRPr lang="en-US"/>
        </a:p>
      </dgm:t>
    </dgm:pt>
    <dgm:pt modelId="{E3AED92C-A144-4718-88BF-A164122B64E1}" type="sibTrans" cxnId="{267546DA-CB49-45D9-BB0B-EC8F83E2A277}">
      <dgm:prSet/>
      <dgm:spPr/>
      <dgm:t>
        <a:bodyPr/>
        <a:lstStyle/>
        <a:p>
          <a:endParaRPr lang="en-US"/>
        </a:p>
      </dgm:t>
    </dgm:pt>
    <dgm:pt modelId="{E37414C8-277C-49B1-99DE-79C12A98DB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Walliman, N. (2006) </a:t>
          </a:r>
          <a:r>
            <a:rPr lang="en-GB" b="0" i="1"/>
            <a:t>Social research methods</a:t>
          </a:r>
          <a:r>
            <a:rPr lang="en-GB" b="0" i="0"/>
            <a:t>. London: SAGE.</a:t>
          </a:r>
          <a:endParaRPr lang="en-US"/>
        </a:p>
      </dgm:t>
    </dgm:pt>
    <dgm:pt modelId="{A120B08F-8F25-4F37-A2EC-CE7DD6319EB6}" type="parTrans" cxnId="{31B46820-ECD9-4FA7-8CFE-47B1C622A1DB}">
      <dgm:prSet/>
      <dgm:spPr/>
      <dgm:t>
        <a:bodyPr/>
        <a:lstStyle/>
        <a:p>
          <a:endParaRPr lang="en-US"/>
        </a:p>
      </dgm:t>
    </dgm:pt>
    <dgm:pt modelId="{E29FB606-64FD-48E1-AC24-25A4DB10ACB9}" type="sibTrans" cxnId="{31B46820-ECD9-4FA7-8CFE-47B1C622A1DB}">
      <dgm:prSet/>
      <dgm:spPr/>
      <dgm:t>
        <a:bodyPr/>
        <a:lstStyle/>
        <a:p>
          <a:endParaRPr lang="en-US"/>
        </a:p>
      </dgm:t>
    </dgm:pt>
    <dgm:pt modelId="{DF7661C4-2153-49D6-9BAA-4F6C574EBB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https://www.sagepub.com/sites/default/files/upm-binaries/18533_Chapter3.pdf</a:t>
          </a:r>
          <a:endParaRPr lang="en-US"/>
        </a:p>
      </dgm:t>
    </dgm:pt>
    <dgm:pt modelId="{DC7B3B77-0A2F-4155-B5A5-FF73E3570311}" type="parTrans" cxnId="{A8A0E181-B54F-4E84-B4AB-9D0D7A75C540}">
      <dgm:prSet/>
      <dgm:spPr/>
      <dgm:t>
        <a:bodyPr/>
        <a:lstStyle/>
        <a:p>
          <a:endParaRPr lang="en-US"/>
        </a:p>
      </dgm:t>
    </dgm:pt>
    <dgm:pt modelId="{A572ABA0-9786-4EA9-A490-D42E5D850DEF}" type="sibTrans" cxnId="{A8A0E181-B54F-4E84-B4AB-9D0D7A75C540}">
      <dgm:prSet/>
      <dgm:spPr/>
      <dgm:t>
        <a:bodyPr/>
        <a:lstStyle/>
        <a:p>
          <a:endParaRPr lang="en-US"/>
        </a:p>
      </dgm:t>
    </dgm:pt>
    <dgm:pt modelId="{143C17A3-97B6-4D3B-8356-FAD5E541DDC7}" type="pres">
      <dgm:prSet presAssocID="{09A422FB-84F1-4EFA-ADB5-D5660CBEFDF4}" presName="root" presStyleCnt="0">
        <dgm:presLayoutVars>
          <dgm:dir/>
          <dgm:resizeHandles val="exact"/>
        </dgm:presLayoutVars>
      </dgm:prSet>
      <dgm:spPr/>
    </dgm:pt>
    <dgm:pt modelId="{242AFEC8-2452-49B1-BCAF-CF9FA3CE9126}" type="pres">
      <dgm:prSet presAssocID="{8015B57E-9431-4DA9-B28D-78CA8F3D1C8D}" presName="compNode" presStyleCnt="0"/>
      <dgm:spPr/>
    </dgm:pt>
    <dgm:pt modelId="{4712F1E8-7A3D-4864-B872-DAFA6BC34FE7}" type="pres">
      <dgm:prSet presAssocID="{8015B57E-9431-4DA9-B28D-78CA8F3D1C8D}" presName="bgRect" presStyleLbl="bgShp" presStyleIdx="0" presStyleCnt="4"/>
      <dgm:spPr/>
    </dgm:pt>
    <dgm:pt modelId="{FA21D4AC-73F0-42AE-8A85-48641C137DAD}" type="pres">
      <dgm:prSet presAssocID="{8015B57E-9431-4DA9-B28D-78CA8F3D1C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wboy"/>
        </a:ext>
      </dgm:extLst>
    </dgm:pt>
    <dgm:pt modelId="{EC2454C9-4322-4596-B525-45A83B67ABF7}" type="pres">
      <dgm:prSet presAssocID="{8015B57E-9431-4DA9-B28D-78CA8F3D1C8D}" presName="spaceRect" presStyleCnt="0"/>
      <dgm:spPr/>
    </dgm:pt>
    <dgm:pt modelId="{72044363-046B-4F8D-A327-896BF0A0537D}" type="pres">
      <dgm:prSet presAssocID="{8015B57E-9431-4DA9-B28D-78CA8F3D1C8D}" presName="parTx" presStyleLbl="revTx" presStyleIdx="0" presStyleCnt="4">
        <dgm:presLayoutVars>
          <dgm:chMax val="0"/>
          <dgm:chPref val="0"/>
        </dgm:presLayoutVars>
      </dgm:prSet>
      <dgm:spPr/>
    </dgm:pt>
    <dgm:pt modelId="{C9A267C6-AC11-48E0-B147-CB8A9E4ECE04}" type="pres">
      <dgm:prSet presAssocID="{38465F18-6B27-46DC-9B77-AB85E0414293}" presName="sibTrans" presStyleCnt="0"/>
      <dgm:spPr/>
    </dgm:pt>
    <dgm:pt modelId="{EED634BE-E9A2-406D-BA60-579E5481BBA3}" type="pres">
      <dgm:prSet presAssocID="{D9F2A7E9-1DA7-4F4A-8C7E-4AE230C73220}" presName="compNode" presStyleCnt="0"/>
      <dgm:spPr/>
    </dgm:pt>
    <dgm:pt modelId="{7A6CE397-A318-4BA1-85A8-739D18862755}" type="pres">
      <dgm:prSet presAssocID="{D9F2A7E9-1DA7-4F4A-8C7E-4AE230C73220}" presName="bgRect" presStyleLbl="bgShp" presStyleIdx="1" presStyleCnt="4"/>
      <dgm:spPr/>
    </dgm:pt>
    <dgm:pt modelId="{581BCFBE-DB97-41EF-9D86-01B7A609F5BE}" type="pres">
      <dgm:prSet presAssocID="{D9F2A7E9-1DA7-4F4A-8C7E-4AE230C732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26E0A75-9183-495E-97E8-3C985DCB9581}" type="pres">
      <dgm:prSet presAssocID="{D9F2A7E9-1DA7-4F4A-8C7E-4AE230C73220}" presName="spaceRect" presStyleCnt="0"/>
      <dgm:spPr/>
    </dgm:pt>
    <dgm:pt modelId="{E934435E-ABC5-4EFC-9782-A7AFE1509BF3}" type="pres">
      <dgm:prSet presAssocID="{D9F2A7E9-1DA7-4F4A-8C7E-4AE230C73220}" presName="parTx" presStyleLbl="revTx" presStyleIdx="1" presStyleCnt="4">
        <dgm:presLayoutVars>
          <dgm:chMax val="0"/>
          <dgm:chPref val="0"/>
        </dgm:presLayoutVars>
      </dgm:prSet>
      <dgm:spPr/>
    </dgm:pt>
    <dgm:pt modelId="{907C82DA-1224-464F-B0AC-1455F389F0D7}" type="pres">
      <dgm:prSet presAssocID="{E3AED92C-A144-4718-88BF-A164122B64E1}" presName="sibTrans" presStyleCnt="0"/>
      <dgm:spPr/>
    </dgm:pt>
    <dgm:pt modelId="{87BE56B3-5721-4EBE-B8F3-94ED591CFCAB}" type="pres">
      <dgm:prSet presAssocID="{E37414C8-277C-49B1-99DE-79C12A98DB8B}" presName="compNode" presStyleCnt="0"/>
      <dgm:spPr/>
    </dgm:pt>
    <dgm:pt modelId="{A4441ECA-61C7-4AF6-870A-29DFD0C70CEE}" type="pres">
      <dgm:prSet presAssocID="{E37414C8-277C-49B1-99DE-79C12A98DB8B}" presName="bgRect" presStyleLbl="bgShp" presStyleIdx="2" presStyleCnt="4"/>
      <dgm:spPr/>
    </dgm:pt>
    <dgm:pt modelId="{6B8170AB-E359-4E0E-B182-73C9EF766545}" type="pres">
      <dgm:prSet presAssocID="{E37414C8-277C-49B1-99DE-79C12A98DB8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083CF91A-AB53-4FA3-9D43-0F1E19D329FA}" type="pres">
      <dgm:prSet presAssocID="{E37414C8-277C-49B1-99DE-79C12A98DB8B}" presName="spaceRect" presStyleCnt="0"/>
      <dgm:spPr/>
    </dgm:pt>
    <dgm:pt modelId="{6ABC8DB4-9A6B-4CC1-BD3A-229BC2CA6E13}" type="pres">
      <dgm:prSet presAssocID="{E37414C8-277C-49B1-99DE-79C12A98DB8B}" presName="parTx" presStyleLbl="revTx" presStyleIdx="2" presStyleCnt="4">
        <dgm:presLayoutVars>
          <dgm:chMax val="0"/>
          <dgm:chPref val="0"/>
        </dgm:presLayoutVars>
      </dgm:prSet>
      <dgm:spPr/>
    </dgm:pt>
    <dgm:pt modelId="{9441A7FB-9CA8-4732-88E5-82777B1C1F59}" type="pres">
      <dgm:prSet presAssocID="{E29FB606-64FD-48E1-AC24-25A4DB10ACB9}" presName="sibTrans" presStyleCnt="0"/>
      <dgm:spPr/>
    </dgm:pt>
    <dgm:pt modelId="{B22531B7-A802-46BD-9B0A-DA0F10D9A09B}" type="pres">
      <dgm:prSet presAssocID="{DF7661C4-2153-49D6-9BAA-4F6C574EBBF9}" presName="compNode" presStyleCnt="0"/>
      <dgm:spPr/>
    </dgm:pt>
    <dgm:pt modelId="{E710A59E-7332-4C00-869F-11A444A5A761}" type="pres">
      <dgm:prSet presAssocID="{DF7661C4-2153-49D6-9BAA-4F6C574EBBF9}" presName="bgRect" presStyleLbl="bgShp" presStyleIdx="3" presStyleCnt="4"/>
      <dgm:spPr/>
    </dgm:pt>
    <dgm:pt modelId="{06A6D7DC-D667-4D5B-86FF-3CFFEF360D9E}" type="pres">
      <dgm:prSet presAssocID="{DF7661C4-2153-49D6-9BAA-4F6C574EBB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714DB95-B6E9-4138-8BC0-294E19B54740}" type="pres">
      <dgm:prSet presAssocID="{DF7661C4-2153-49D6-9BAA-4F6C574EBBF9}" presName="spaceRect" presStyleCnt="0"/>
      <dgm:spPr/>
    </dgm:pt>
    <dgm:pt modelId="{27EDF366-4512-47D9-AE93-893A44AB1E0A}" type="pres">
      <dgm:prSet presAssocID="{DF7661C4-2153-49D6-9BAA-4F6C574EBBF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9DE513-7015-4700-B6F7-F1C6654E4D32}" type="presOf" srcId="{09A422FB-84F1-4EFA-ADB5-D5660CBEFDF4}" destId="{143C17A3-97B6-4D3B-8356-FAD5E541DDC7}" srcOrd="0" destOrd="0" presId="urn:microsoft.com/office/officeart/2018/2/layout/IconVerticalSolidList"/>
    <dgm:cxn modelId="{31B46820-ECD9-4FA7-8CFE-47B1C622A1DB}" srcId="{09A422FB-84F1-4EFA-ADB5-D5660CBEFDF4}" destId="{E37414C8-277C-49B1-99DE-79C12A98DB8B}" srcOrd="2" destOrd="0" parTransId="{A120B08F-8F25-4F37-A2EC-CE7DD6319EB6}" sibTransId="{E29FB606-64FD-48E1-AC24-25A4DB10ACB9}"/>
    <dgm:cxn modelId="{62865464-3E94-4998-9DC8-734FFC2D68BF}" type="presOf" srcId="{8015B57E-9431-4DA9-B28D-78CA8F3D1C8D}" destId="{72044363-046B-4F8D-A327-896BF0A0537D}" srcOrd="0" destOrd="0" presId="urn:microsoft.com/office/officeart/2018/2/layout/IconVerticalSolidList"/>
    <dgm:cxn modelId="{A8A0E181-B54F-4E84-B4AB-9D0D7A75C540}" srcId="{09A422FB-84F1-4EFA-ADB5-D5660CBEFDF4}" destId="{DF7661C4-2153-49D6-9BAA-4F6C574EBBF9}" srcOrd="3" destOrd="0" parTransId="{DC7B3B77-0A2F-4155-B5A5-FF73E3570311}" sibTransId="{A572ABA0-9786-4EA9-A490-D42E5D850DEF}"/>
    <dgm:cxn modelId="{0A75C68B-5C37-4DE1-9E46-BF955841774E}" type="presOf" srcId="{D9F2A7E9-1DA7-4F4A-8C7E-4AE230C73220}" destId="{E934435E-ABC5-4EFC-9782-A7AFE1509BF3}" srcOrd="0" destOrd="0" presId="urn:microsoft.com/office/officeart/2018/2/layout/IconVerticalSolidList"/>
    <dgm:cxn modelId="{298B1BA0-F0B1-4972-8A2E-0DAD077213E4}" type="presOf" srcId="{E37414C8-277C-49B1-99DE-79C12A98DB8B}" destId="{6ABC8DB4-9A6B-4CC1-BD3A-229BC2CA6E13}" srcOrd="0" destOrd="0" presId="urn:microsoft.com/office/officeart/2018/2/layout/IconVerticalSolidList"/>
    <dgm:cxn modelId="{78C602CB-06DE-4456-BC5A-8E0A5B7B9EA6}" srcId="{09A422FB-84F1-4EFA-ADB5-D5660CBEFDF4}" destId="{8015B57E-9431-4DA9-B28D-78CA8F3D1C8D}" srcOrd="0" destOrd="0" parTransId="{8795150C-D966-4B67-8CD9-14957CFDD129}" sibTransId="{38465F18-6B27-46DC-9B77-AB85E0414293}"/>
    <dgm:cxn modelId="{267546DA-CB49-45D9-BB0B-EC8F83E2A277}" srcId="{09A422FB-84F1-4EFA-ADB5-D5660CBEFDF4}" destId="{D9F2A7E9-1DA7-4F4A-8C7E-4AE230C73220}" srcOrd="1" destOrd="0" parTransId="{7122F71F-7DEE-4F22-8D8D-AE9B90E1A927}" sibTransId="{E3AED92C-A144-4718-88BF-A164122B64E1}"/>
    <dgm:cxn modelId="{38C14BE8-EF44-41FE-8134-73B62CDF043A}" type="presOf" srcId="{DF7661C4-2153-49D6-9BAA-4F6C574EBBF9}" destId="{27EDF366-4512-47D9-AE93-893A44AB1E0A}" srcOrd="0" destOrd="0" presId="urn:microsoft.com/office/officeart/2018/2/layout/IconVerticalSolidList"/>
    <dgm:cxn modelId="{3913F94E-8269-43B8-AF9F-D388716D154B}" type="presParOf" srcId="{143C17A3-97B6-4D3B-8356-FAD5E541DDC7}" destId="{242AFEC8-2452-49B1-BCAF-CF9FA3CE9126}" srcOrd="0" destOrd="0" presId="urn:microsoft.com/office/officeart/2018/2/layout/IconVerticalSolidList"/>
    <dgm:cxn modelId="{2ED8C23E-32AD-4ABF-9CE4-06DD7181A22A}" type="presParOf" srcId="{242AFEC8-2452-49B1-BCAF-CF9FA3CE9126}" destId="{4712F1E8-7A3D-4864-B872-DAFA6BC34FE7}" srcOrd="0" destOrd="0" presId="urn:microsoft.com/office/officeart/2018/2/layout/IconVerticalSolidList"/>
    <dgm:cxn modelId="{492A0B6D-8643-4705-BC9B-A947591DE510}" type="presParOf" srcId="{242AFEC8-2452-49B1-BCAF-CF9FA3CE9126}" destId="{FA21D4AC-73F0-42AE-8A85-48641C137DAD}" srcOrd="1" destOrd="0" presId="urn:microsoft.com/office/officeart/2018/2/layout/IconVerticalSolidList"/>
    <dgm:cxn modelId="{B0B69957-9042-49FC-B3A4-C073121AF761}" type="presParOf" srcId="{242AFEC8-2452-49B1-BCAF-CF9FA3CE9126}" destId="{EC2454C9-4322-4596-B525-45A83B67ABF7}" srcOrd="2" destOrd="0" presId="urn:microsoft.com/office/officeart/2018/2/layout/IconVerticalSolidList"/>
    <dgm:cxn modelId="{5CCC2A5F-46F8-4661-B812-E04CE9126F77}" type="presParOf" srcId="{242AFEC8-2452-49B1-BCAF-CF9FA3CE9126}" destId="{72044363-046B-4F8D-A327-896BF0A0537D}" srcOrd="3" destOrd="0" presId="urn:microsoft.com/office/officeart/2018/2/layout/IconVerticalSolidList"/>
    <dgm:cxn modelId="{12AC7F05-A52B-491A-9DB1-A970C3B5D0CA}" type="presParOf" srcId="{143C17A3-97B6-4D3B-8356-FAD5E541DDC7}" destId="{C9A267C6-AC11-48E0-B147-CB8A9E4ECE04}" srcOrd="1" destOrd="0" presId="urn:microsoft.com/office/officeart/2018/2/layout/IconVerticalSolidList"/>
    <dgm:cxn modelId="{450D4474-DF3D-434B-B061-D0510DAC744D}" type="presParOf" srcId="{143C17A3-97B6-4D3B-8356-FAD5E541DDC7}" destId="{EED634BE-E9A2-406D-BA60-579E5481BBA3}" srcOrd="2" destOrd="0" presId="urn:microsoft.com/office/officeart/2018/2/layout/IconVerticalSolidList"/>
    <dgm:cxn modelId="{CEE0FD51-A851-4903-A838-0B7122903CC3}" type="presParOf" srcId="{EED634BE-E9A2-406D-BA60-579E5481BBA3}" destId="{7A6CE397-A318-4BA1-85A8-739D18862755}" srcOrd="0" destOrd="0" presId="urn:microsoft.com/office/officeart/2018/2/layout/IconVerticalSolidList"/>
    <dgm:cxn modelId="{A3E54CE3-D0EB-44AA-A7E4-5A8DD6A7E60B}" type="presParOf" srcId="{EED634BE-E9A2-406D-BA60-579E5481BBA3}" destId="{581BCFBE-DB97-41EF-9D86-01B7A609F5BE}" srcOrd="1" destOrd="0" presId="urn:microsoft.com/office/officeart/2018/2/layout/IconVerticalSolidList"/>
    <dgm:cxn modelId="{BAFB7EE9-A942-43B8-AAA0-16BC7D9533A6}" type="presParOf" srcId="{EED634BE-E9A2-406D-BA60-579E5481BBA3}" destId="{D26E0A75-9183-495E-97E8-3C985DCB9581}" srcOrd="2" destOrd="0" presId="urn:microsoft.com/office/officeart/2018/2/layout/IconVerticalSolidList"/>
    <dgm:cxn modelId="{7FDF8386-7A9E-4B65-8DF0-D512A2214B0F}" type="presParOf" srcId="{EED634BE-E9A2-406D-BA60-579E5481BBA3}" destId="{E934435E-ABC5-4EFC-9782-A7AFE1509BF3}" srcOrd="3" destOrd="0" presId="urn:microsoft.com/office/officeart/2018/2/layout/IconVerticalSolidList"/>
    <dgm:cxn modelId="{A15501A5-FA74-4E60-B552-FDD16DA53939}" type="presParOf" srcId="{143C17A3-97B6-4D3B-8356-FAD5E541DDC7}" destId="{907C82DA-1224-464F-B0AC-1455F389F0D7}" srcOrd="3" destOrd="0" presId="urn:microsoft.com/office/officeart/2018/2/layout/IconVerticalSolidList"/>
    <dgm:cxn modelId="{0B2C6705-7A74-4FAA-B7F1-05948A204D38}" type="presParOf" srcId="{143C17A3-97B6-4D3B-8356-FAD5E541DDC7}" destId="{87BE56B3-5721-4EBE-B8F3-94ED591CFCAB}" srcOrd="4" destOrd="0" presId="urn:microsoft.com/office/officeart/2018/2/layout/IconVerticalSolidList"/>
    <dgm:cxn modelId="{4ACCAAF3-F6C9-4632-83A7-CF63E0FD5E9C}" type="presParOf" srcId="{87BE56B3-5721-4EBE-B8F3-94ED591CFCAB}" destId="{A4441ECA-61C7-4AF6-870A-29DFD0C70CEE}" srcOrd="0" destOrd="0" presId="urn:microsoft.com/office/officeart/2018/2/layout/IconVerticalSolidList"/>
    <dgm:cxn modelId="{DEA45C09-A073-45EE-BA5B-038C423FD8B5}" type="presParOf" srcId="{87BE56B3-5721-4EBE-B8F3-94ED591CFCAB}" destId="{6B8170AB-E359-4E0E-B182-73C9EF766545}" srcOrd="1" destOrd="0" presId="urn:microsoft.com/office/officeart/2018/2/layout/IconVerticalSolidList"/>
    <dgm:cxn modelId="{6BDA2CBC-E253-4DD7-B1FD-E2228999B19D}" type="presParOf" srcId="{87BE56B3-5721-4EBE-B8F3-94ED591CFCAB}" destId="{083CF91A-AB53-4FA3-9D43-0F1E19D329FA}" srcOrd="2" destOrd="0" presId="urn:microsoft.com/office/officeart/2018/2/layout/IconVerticalSolidList"/>
    <dgm:cxn modelId="{979CD4D0-3F56-4B1A-A1CB-2F05D717F05F}" type="presParOf" srcId="{87BE56B3-5721-4EBE-B8F3-94ED591CFCAB}" destId="{6ABC8DB4-9A6B-4CC1-BD3A-229BC2CA6E13}" srcOrd="3" destOrd="0" presId="urn:microsoft.com/office/officeart/2018/2/layout/IconVerticalSolidList"/>
    <dgm:cxn modelId="{B93F9D5B-C72D-45F7-8ABC-713CCD4A3D78}" type="presParOf" srcId="{143C17A3-97B6-4D3B-8356-FAD5E541DDC7}" destId="{9441A7FB-9CA8-4732-88E5-82777B1C1F59}" srcOrd="5" destOrd="0" presId="urn:microsoft.com/office/officeart/2018/2/layout/IconVerticalSolidList"/>
    <dgm:cxn modelId="{D9DDD5A8-CD83-4D78-8493-8F9F8975D8DB}" type="presParOf" srcId="{143C17A3-97B6-4D3B-8356-FAD5E541DDC7}" destId="{B22531B7-A802-46BD-9B0A-DA0F10D9A09B}" srcOrd="6" destOrd="0" presId="urn:microsoft.com/office/officeart/2018/2/layout/IconVerticalSolidList"/>
    <dgm:cxn modelId="{6E60C048-D544-4D06-8E2A-32D0BDE0D854}" type="presParOf" srcId="{B22531B7-A802-46BD-9B0A-DA0F10D9A09B}" destId="{E710A59E-7332-4C00-869F-11A444A5A761}" srcOrd="0" destOrd="0" presId="urn:microsoft.com/office/officeart/2018/2/layout/IconVerticalSolidList"/>
    <dgm:cxn modelId="{D0F17053-DFA8-441E-93EA-98007E93B6F2}" type="presParOf" srcId="{B22531B7-A802-46BD-9B0A-DA0F10D9A09B}" destId="{06A6D7DC-D667-4D5B-86FF-3CFFEF360D9E}" srcOrd="1" destOrd="0" presId="urn:microsoft.com/office/officeart/2018/2/layout/IconVerticalSolidList"/>
    <dgm:cxn modelId="{5259E91C-CB28-4A79-B208-AA6A4416A20B}" type="presParOf" srcId="{B22531B7-A802-46BD-9B0A-DA0F10D9A09B}" destId="{C714DB95-B6E9-4138-8BC0-294E19B54740}" srcOrd="2" destOrd="0" presId="urn:microsoft.com/office/officeart/2018/2/layout/IconVerticalSolidList"/>
    <dgm:cxn modelId="{08C621A4-1DDC-459C-A04F-6E500EF405AA}" type="presParOf" srcId="{B22531B7-A802-46BD-9B0A-DA0F10D9A09B}" destId="{27EDF366-4512-47D9-AE93-893A44AB1E0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4CC71-96A7-45F6-B540-10CC679C79EC}">
      <dsp:nvSpPr>
        <dsp:cNvPr id="0" name=""/>
        <dsp:cNvSpPr/>
      </dsp:nvSpPr>
      <dsp:spPr>
        <a:xfrm>
          <a:off x="1971077" y="860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All dissertation projects need to be clear on collection of data.</a:t>
          </a:r>
          <a:endParaRPr lang="en-US" sz="1800" kern="1200"/>
        </a:p>
      </dsp:txBody>
      <dsp:txXfrm>
        <a:off x="2652246" y="860"/>
        <a:ext cx="1362339" cy="2247859"/>
      </dsp:txXfrm>
    </dsp:sp>
    <dsp:sp modelId="{BB48AAFF-2D1C-4E28-AA46-39222AA24FF9}">
      <dsp:nvSpPr>
        <dsp:cNvPr id="0" name=""/>
        <dsp:cNvSpPr/>
      </dsp:nvSpPr>
      <dsp:spPr>
        <a:xfrm rot="7200000">
          <a:off x="3545813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Include this chapter if you are doing: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Primary research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Secondary research</a:t>
          </a:r>
          <a:endParaRPr lang="en-US" sz="1400" kern="1200"/>
        </a:p>
      </dsp:txBody>
      <dsp:txXfrm rot="-5400000">
        <a:off x="3990690" y="3528756"/>
        <a:ext cx="2247859" cy="1362339"/>
      </dsp:txXfrm>
    </dsp:sp>
    <dsp:sp modelId="{E39C22C9-3D4F-4CE8-82B9-5D119274B734}">
      <dsp:nvSpPr>
        <dsp:cNvPr id="0" name=""/>
        <dsp:cNvSpPr/>
      </dsp:nvSpPr>
      <dsp:spPr>
        <a:xfrm rot="14400000">
          <a:off x="396342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It is the…… </a:t>
          </a:r>
          <a:r>
            <a:rPr lang="en-GB" sz="1800" i="1" kern="1200"/>
            <a:t>who, when, where why</a:t>
          </a:r>
          <a:r>
            <a:rPr lang="en-GB" sz="1800" kern="1200"/>
            <a:t>…. </a:t>
          </a:r>
          <a:endParaRPr lang="en-US" sz="1800" kern="1200"/>
        </a:p>
      </dsp:txBody>
      <dsp:txXfrm rot="5400000">
        <a:off x="428283" y="3528756"/>
        <a:ext cx="2247859" cy="13623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64E9A-AEE5-42C3-8842-FE5EEF8725C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3C7311-E17C-4547-B82B-026A92B67421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Introduction       Chapter 3</a:t>
          </a:r>
          <a:endParaRPr lang="en-US" sz="3400" kern="1200" dirty="0"/>
        </a:p>
      </dsp:txBody>
      <dsp:txXfrm>
        <a:off x="0" y="665"/>
        <a:ext cx="6666833" cy="1090517"/>
      </dsp:txXfrm>
    </dsp:sp>
    <dsp:sp modelId="{B433E65D-1EC4-477A-A1EB-F2CE9F554F61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ED33BF-9055-4597-97E3-B47090F1F29B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Research Strategy       3.1</a:t>
          </a:r>
          <a:endParaRPr lang="en-US" sz="3400" kern="1200" dirty="0"/>
        </a:p>
      </dsp:txBody>
      <dsp:txXfrm>
        <a:off x="0" y="1091183"/>
        <a:ext cx="6666833" cy="1090517"/>
      </dsp:txXfrm>
    </dsp:sp>
    <dsp:sp modelId="{79EDE5A0-CB32-471B-B0B9-E272F4725382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890A58-3579-4EFA-B001-C4E2CE0D6B56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Data Collection            3.2</a:t>
          </a:r>
          <a:endParaRPr lang="en-US" sz="3400" kern="1200" dirty="0"/>
        </a:p>
      </dsp:txBody>
      <dsp:txXfrm>
        <a:off x="0" y="2181701"/>
        <a:ext cx="6666833" cy="1090517"/>
      </dsp:txXfrm>
    </dsp:sp>
    <dsp:sp modelId="{4E268CAC-919E-419D-9112-F86C914F5A87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F5DBC5-5CCF-4211-ACDB-F69330785FE1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Data Analysis                3.3</a:t>
          </a:r>
          <a:endParaRPr lang="en-US" sz="3400" kern="1200" dirty="0"/>
        </a:p>
      </dsp:txBody>
      <dsp:txXfrm>
        <a:off x="0" y="3272218"/>
        <a:ext cx="6666833" cy="1090517"/>
      </dsp:txXfrm>
    </dsp:sp>
    <dsp:sp modelId="{A13DE043-9AF8-4950-9C55-38DE1F4F513C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F253A9-F330-4A0D-9321-04C702366EC7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Limitations &amp; Potential problems 3.4 </a:t>
          </a:r>
          <a:endParaRPr lang="en-US" sz="3400" kern="1200" dirty="0"/>
        </a:p>
      </dsp:txBody>
      <dsp:txXfrm>
        <a:off x="0" y="4362736"/>
        <a:ext cx="6666833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3366CC-AA7C-48AD-930B-8925A7731041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81FE7-EB54-443C-8D2B-026849DCEC09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How are you going to analyse your findings? </a:t>
          </a:r>
          <a:endParaRPr lang="en-US" sz="3900" kern="1200"/>
        </a:p>
      </dsp:txBody>
      <dsp:txXfrm>
        <a:off x="0" y="531"/>
        <a:ext cx="10515600" cy="870055"/>
      </dsp:txXfrm>
    </dsp:sp>
    <dsp:sp modelId="{56C39B90-ED0E-40A9-8EC9-0402C4F30576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96AE7-BDB1-4F52-87BE-0B98799A26A9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Quantitative we’re dealing with numbers.</a:t>
          </a:r>
          <a:endParaRPr lang="en-US" sz="3900" kern="1200"/>
        </a:p>
      </dsp:txBody>
      <dsp:txXfrm>
        <a:off x="0" y="870586"/>
        <a:ext cx="10515600" cy="870055"/>
      </dsp:txXfrm>
    </dsp:sp>
    <dsp:sp modelId="{B9F86E58-4FA4-4EBE-81AD-86445BA8B9A2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52CB7-A28A-4B46-B746-758A5B28C0A4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Qualitative methods, we’re focusing on words.</a:t>
          </a:r>
          <a:endParaRPr lang="en-US" sz="3900" kern="1200"/>
        </a:p>
      </dsp:txBody>
      <dsp:txXfrm>
        <a:off x="0" y="1740641"/>
        <a:ext cx="10515600" cy="870055"/>
      </dsp:txXfrm>
    </dsp:sp>
    <dsp:sp modelId="{EA8864EC-4648-4D4A-9DE4-74A37B711F79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013D2-D5F6-4B4B-99C3-AC0CDC5FBD8F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Themes</a:t>
          </a:r>
          <a:endParaRPr lang="en-US" sz="3900" kern="1200"/>
        </a:p>
      </dsp:txBody>
      <dsp:txXfrm>
        <a:off x="0" y="2610696"/>
        <a:ext cx="10515600" cy="870055"/>
      </dsp:txXfrm>
    </dsp:sp>
    <dsp:sp modelId="{72B9E6D0-E377-44A0-8D0A-C819B0D665EA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72975-6A20-4491-9FF6-626BC7027C25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 this part do not start talking about your findings </a:t>
          </a:r>
          <a:endParaRPr lang="en-US" sz="3900" kern="1200"/>
        </a:p>
      </dsp:txBody>
      <dsp:txXfrm>
        <a:off x="0" y="3480751"/>
        <a:ext cx="10515600" cy="8700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2F1E8-7A3D-4864-B872-DAFA6BC34FE7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1D4AC-73F0-42AE-8A85-48641C137DA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44363-046B-4F8D-A327-896BF0A0537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Burnett, J. (2009) </a:t>
          </a:r>
          <a:r>
            <a:rPr lang="en-GB" sz="2200" b="0" i="1" kern="1200"/>
            <a:t>Doing Your Social Science Dissertation</a:t>
          </a:r>
          <a:r>
            <a:rPr lang="en-GB" sz="2200" b="0" i="0" kern="1200"/>
            <a:t>. London: SAGE Publications.</a:t>
          </a:r>
          <a:endParaRPr lang="en-US" sz="2200" kern="1200"/>
        </a:p>
      </dsp:txBody>
      <dsp:txXfrm>
        <a:off x="1057183" y="1805"/>
        <a:ext cx="9458416" cy="915310"/>
      </dsp:txXfrm>
    </dsp:sp>
    <dsp:sp modelId="{7A6CE397-A318-4BA1-85A8-739D18862755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1BCFBE-DB97-41EF-9D86-01B7A609F5BE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4435E-ABC5-4EFC-9782-A7AFE1509BF3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Denscombe, M. (2012) </a:t>
          </a:r>
          <a:r>
            <a:rPr lang="en-GB" sz="2200" b="0" i="1" kern="1200"/>
            <a:t>Research proposals a practical guide</a:t>
          </a:r>
          <a:r>
            <a:rPr lang="en-GB" sz="2200" b="0" i="0" kern="1200"/>
            <a:t>. Berkshire,  McGraw Hill Open University Press.</a:t>
          </a:r>
          <a:endParaRPr lang="en-US" sz="2200" kern="1200"/>
        </a:p>
      </dsp:txBody>
      <dsp:txXfrm>
        <a:off x="1057183" y="1145944"/>
        <a:ext cx="9458416" cy="915310"/>
      </dsp:txXfrm>
    </dsp:sp>
    <dsp:sp modelId="{A4441ECA-61C7-4AF6-870A-29DFD0C70CEE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170AB-E359-4E0E-B182-73C9EF766545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C8DB4-9A6B-4CC1-BD3A-229BC2CA6E1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Walliman, N. (2006) </a:t>
          </a:r>
          <a:r>
            <a:rPr lang="en-GB" sz="2200" b="0" i="1" kern="1200"/>
            <a:t>Social research methods</a:t>
          </a:r>
          <a:r>
            <a:rPr lang="en-GB" sz="2200" b="0" i="0" kern="1200"/>
            <a:t>. London: SAGE.</a:t>
          </a:r>
          <a:endParaRPr lang="en-US" sz="2200" kern="1200"/>
        </a:p>
      </dsp:txBody>
      <dsp:txXfrm>
        <a:off x="1057183" y="2290082"/>
        <a:ext cx="9458416" cy="915310"/>
      </dsp:txXfrm>
    </dsp:sp>
    <dsp:sp modelId="{E710A59E-7332-4C00-869F-11A444A5A761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6D7DC-D667-4D5B-86FF-3CFFEF360D9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DF366-4512-47D9-AE93-893A44AB1E0A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https://www.sagepub.com/sites/default/files/upm-binaries/18533_Chapter3.pdf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B6EEB-E43D-47EA-B1FD-1494515A053F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3EC6F8-90D2-4A85-8A13-93369A995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005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1DF36-03F8-44CB-8C17-2F0CCAF6CC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05B72C-3712-4602-A79B-ED793F3F39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0EA42-843F-411E-9012-C1856D2C7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74F39-0BF3-452A-95BA-955372137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BCA78-9D02-41D8-AB1A-19042F0CC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68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92D1-606C-4751-8C0C-7DA92B5F0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BC66F-BA96-49B7-B284-DB11DB91E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B0618-0110-443A-BB42-0036D4E3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2B344-CE1C-4DF9-BE93-5950BB692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EB1E6-131E-4ED7-8639-2C943807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609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357CF-F0CC-457B-B410-E6705D8DD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E3BD91-3804-41E1-963A-191521274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3D53A-99C6-4E03-9CF5-F3E737F1E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E3BDF-B916-415E-99FB-5BB3822D0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EB442-ADFA-45C7-B180-768C317B0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861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0D2D8-B61D-422A-BB61-3411338E8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10DC1-C8CF-4469-80B3-1588BC019F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CBB9D-8E06-4FB7-AB52-CB0208636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D7D2E-757F-4531-9342-C55F7CB9C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19774-F6FC-4801-BEBC-B4559CEE7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D381D2-CF40-40E0-9C59-64CDE896A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01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ED82-8BCD-4E2E-AB4E-8714EDC7B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C73B6-A7FA-47CA-89D3-2E17F3AA4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D1EE6F-6E01-4258-A5A9-C6FAD69BBD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CDC17C-293A-44BC-B30E-69490645B4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B32A66-5067-4949-A229-ADE356D968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815054-055C-4EB4-8B2B-AF339183E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94F9D8-8EE3-496D-9E1C-9846C2142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61549D-9AA4-4886-AA97-E801D16F5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304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DEBB1-4797-45A8-AB8A-C77653E6B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18EDBD-B9E6-4507-90FC-6011CB222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E8B20-8766-4AB3-B926-94A0DE0C3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E22430-E15E-4BC5-85CD-5AF08FE0F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032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2F2F58-C3FF-4D13-B331-72F9254B5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C44E5-508A-4C19-824F-D6605866E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D540F-D1AB-4721-8B62-1A875B008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615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4E2A2-D345-4AE4-87F3-EC8845498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98E74-3FE9-4809-A356-F19CC2D79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64BBC-C94F-468C-8049-0CF568E34F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AEB941-71E3-48F2-8E88-F44A29090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2A7A20-EBB3-402F-BC2B-A56116966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D4066-D3D9-4182-81BB-609AE0867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26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6438B-ECE1-4D2B-BE4F-0CC7BFAF2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097A5E-5F91-492D-9539-EFA3140071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7CBCC7-1B08-4534-B7B1-2225C6AA36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317C82-7194-4595-9C50-F7DAD7CC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AE5AA-5737-45C3-968A-D87562753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A43B8C-02F0-4D6F-AE5F-41FE33704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168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546E9-E8A1-451C-B503-988B6F455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1110B8-D118-4E7A-A1CD-738D9E83BA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4BB1B-B61F-4747-83F0-BC7CBBEBC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AC29D-09B7-451B-9D94-62FB0870F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5BE1D-E6D0-4281-A9F5-45CF00FCD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787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8D205B-7D9E-4FD8-98A5-72D472733D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561692-FB8D-4081-BB11-B8A682071B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C7D41-509E-4B4D-82DF-84347591C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29223-9317-478F-929F-97C639DFA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BE957-48EA-4A85-9FDD-932E0E383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032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55A422-5C56-42B1-A4A0-9F5B94955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6D97F1-4FD3-4FC8-B045-B1F3C722D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7FFE4-0F37-482C-A441-46800A10D4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C42B2-A195-471F-8CCA-A621AA0F2F95}" type="datetimeFigureOut">
              <a:rPr lang="en-GB" smtClean="0"/>
              <a:t>07/02/2022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B7C93-6C0C-43DE-B5DF-62FF7A3C1B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78A18-B53E-4857-978F-C92CCAEFA0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D4517-678E-4507-809F-5EDFC4664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01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3.png"/><Relationship Id="rId4" Type="http://schemas.openxmlformats.org/officeDocument/2006/relationships/diagramData" Target="../diagrams/data3.xml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E3151-D04D-4283-9AFD-49A894B371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5355C-B6AC-4674-A549-AE9DBD25AD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8465" y="5258851"/>
            <a:ext cx="8495070" cy="9040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Police Project /Dissertation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Bar chart">
            <a:extLst>
              <a:ext uri="{FF2B5EF4-FFF2-40B4-BE49-F238E27FC236}">
                <a16:creationId xmlns:a16="http://schemas.microsoft.com/office/drawing/2014/main" id="{70F16A72-ECAA-4E64-9E16-8C5F0EFD19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9B21395-54DE-49F5-8A91-EEC87E4DAD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7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398"/>
    </mc:Choice>
    <mc:Fallback xmlns="">
      <p:transition spd="slow" advTm="60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A158B-079B-4B07-B50D-4E879BC41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What is the Research Chapter?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96F6D8-B950-426C-B63B-AF8092396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03288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D4793E9-2418-4FE4-96F6-316ACDCE8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5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42"/>
    </mc:Choice>
    <mc:Fallback xmlns="">
      <p:transition spd="slow" advTm="59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FEE86-914E-44F8-88AC-6B8735362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to Include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0F73B6-ADA0-48E3-837B-0D797AF652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837199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36A162B-25BF-4923-A3DA-AD18CB1AFB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00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62"/>
    </mc:Choice>
    <mc:Fallback xmlns="">
      <p:transition spd="slow" advTm="33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86B9B-8891-468B-9016-165B7218E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8F758-13F1-4C72-81F0-A08D82F64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Brief introduction to your subject area. </a:t>
            </a:r>
          </a:p>
          <a:p>
            <a:r>
              <a:rPr lang="en-GB" sz="2400" dirty="0"/>
              <a:t>Remind reader of objectives</a:t>
            </a:r>
          </a:p>
          <a:p>
            <a:r>
              <a:rPr lang="en-GB" sz="2400" dirty="0"/>
              <a:t>Why are you undertaking this research?</a:t>
            </a:r>
          </a:p>
          <a:p>
            <a:pPr lvl="1"/>
            <a:r>
              <a:rPr lang="en-GB" dirty="0"/>
              <a:t>Reflection on literature review. </a:t>
            </a:r>
          </a:p>
          <a:p>
            <a:pPr lvl="1"/>
            <a:r>
              <a:rPr lang="en-GB" dirty="0"/>
              <a:t>Gaps within the research</a:t>
            </a:r>
          </a:p>
          <a:p>
            <a:pPr lvl="1"/>
            <a:r>
              <a:rPr lang="en-GB" dirty="0"/>
              <a:t>New legislation </a:t>
            </a:r>
          </a:p>
          <a:p>
            <a:endParaRPr lang="en-GB" sz="2400" dirty="0"/>
          </a:p>
          <a:p>
            <a:r>
              <a:rPr lang="en-GB" sz="2400" dirty="0"/>
              <a:t> –     Giving the word count this subheading area will not be very big</a:t>
            </a:r>
          </a:p>
        </p:txBody>
      </p:sp>
      <p:pic>
        <p:nvPicPr>
          <p:cNvPr id="5" name="Graphic 4" descr="Warning outline">
            <a:extLst>
              <a:ext uri="{FF2B5EF4-FFF2-40B4-BE49-F238E27FC236}">
                <a16:creationId xmlns:a16="http://schemas.microsoft.com/office/drawing/2014/main" id="{2D4A91C4-3582-4908-8E35-36A2C22CF3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78316" y="4356017"/>
            <a:ext cx="914400" cy="9144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6B5B5E1-02D5-44A7-902C-2E5B3E67D7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44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367"/>
    </mc:Choice>
    <mc:Fallback xmlns="">
      <p:transition spd="slow" advTm="73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365ED-ABA6-45E9-8594-A1A4B45DC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7B08B-6935-4E93-A99D-123DCAE0D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What research method are you going to use (survey, questionnaire, interviews?)</a:t>
            </a:r>
          </a:p>
          <a:p>
            <a:r>
              <a:rPr lang="en-GB" dirty="0"/>
              <a:t>Why have you chosen that strategy/method?</a:t>
            </a:r>
          </a:p>
          <a:p>
            <a:r>
              <a:rPr lang="en-GB" dirty="0"/>
              <a:t>How do you intend sampling your target?</a:t>
            </a:r>
          </a:p>
          <a:p>
            <a:r>
              <a:rPr lang="en-GB" dirty="0"/>
              <a:t>Why have you chosen that sampling approach?</a:t>
            </a:r>
          </a:p>
          <a:p>
            <a:r>
              <a:rPr lang="en-GB" dirty="0"/>
              <a:t>common mistakes by students in this chapter is to spend too much time writing about research methods in general.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0C7709-4208-40F5-B603-95F2BA3C19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8" y="4923281"/>
            <a:ext cx="914479" cy="914479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B0A84E7-FF10-445E-A630-2F1BC6CBA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5604" y="5976730"/>
            <a:ext cx="877957" cy="87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5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275"/>
    </mc:Choice>
    <mc:Fallback xmlns="">
      <p:transition spd="slow" advTm="157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F378E-B95C-4355-80C9-EB4F3C62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4A0EBA1-61FD-49CC-A853-54B5411A51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DDE67D4-56F0-4463-9982-A2C9254BDD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96560" y="5578396"/>
            <a:ext cx="914479" cy="914479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F3E7650-57FA-4721-9026-21DE5ABAB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139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540"/>
    </mc:Choice>
    <mc:Fallback>
      <p:transition spd="slow" advTm="159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C6999-9576-4FC0-B808-CBD44B5DF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Limitations &amp;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D1457-AF23-4F8C-88B7-1FDC57EF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20686"/>
            <a:ext cx="9724031" cy="378086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Do you see an limitations or Problems with your research?</a:t>
            </a:r>
          </a:p>
          <a:p>
            <a:r>
              <a:rPr lang="en-GB" sz="2000" dirty="0"/>
              <a:t>Limitations in your research strategy</a:t>
            </a:r>
          </a:p>
          <a:p>
            <a:r>
              <a:rPr lang="en-GB" sz="2000" dirty="0"/>
              <a:t>COVID</a:t>
            </a:r>
          </a:p>
          <a:p>
            <a:r>
              <a:rPr lang="en-GB" sz="2000" dirty="0"/>
              <a:t>Access to research subjects</a:t>
            </a:r>
          </a:p>
          <a:p>
            <a:pPr lvl="1"/>
            <a:r>
              <a:rPr lang="en-GB" sz="2000" dirty="0"/>
              <a:t>Is my sample population big enough?</a:t>
            </a:r>
          </a:p>
          <a:p>
            <a:r>
              <a:rPr lang="en-GB" sz="2000" dirty="0"/>
              <a:t>Collection of data limited in any way?</a:t>
            </a:r>
          </a:p>
          <a:p>
            <a:endParaRPr lang="en-GB" sz="2000" dirty="0"/>
          </a:p>
          <a:p>
            <a:r>
              <a:rPr lang="en-GB" sz="2000" dirty="0"/>
              <a:t>Summary of Chapter – 3.5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7731DD-7DDF-4956-82E8-C4B057EDBB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788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02"/>
    </mc:Choice>
    <mc:Fallback>
      <p:transition spd="slow" advTm="90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56DA1-CEF3-48F8-88A0-0C90F74FB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9849"/>
          </a:xfrm>
        </p:spPr>
        <p:txBody>
          <a:bodyPr/>
          <a:lstStyle/>
          <a:p>
            <a:r>
              <a:rPr lang="en-GB" dirty="0"/>
              <a:t>Which Method?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446B8-EE56-4C3F-864F-44E9235F8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9043"/>
            <a:ext cx="10515600" cy="45482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Questionnaires - </a:t>
            </a:r>
            <a:r>
              <a:rPr lang="en-GB" sz="2800" dirty="0"/>
              <a:t>You ask people for their perspectives through questions</a:t>
            </a:r>
            <a:endParaRPr lang="en-GB" dirty="0"/>
          </a:p>
          <a:p>
            <a:r>
              <a:rPr lang="en-GB" sz="2800" dirty="0"/>
              <a:t>Survey – As above. Use social media platforms </a:t>
            </a:r>
            <a:r>
              <a:rPr lang="en-GB" dirty="0"/>
              <a:t>to distribute</a:t>
            </a:r>
          </a:p>
          <a:p>
            <a:r>
              <a:rPr lang="en-GB" sz="2800" dirty="0"/>
              <a:t>Interview</a:t>
            </a:r>
            <a:r>
              <a:rPr lang="en-GB" dirty="0"/>
              <a:t>’s - </a:t>
            </a:r>
            <a:r>
              <a:rPr lang="en-GB" sz="2800" dirty="0"/>
              <a:t>  </a:t>
            </a:r>
            <a:r>
              <a:rPr lang="en-GB" dirty="0"/>
              <a:t>s</a:t>
            </a:r>
            <a:r>
              <a:rPr lang="en-GB" sz="2800" dirty="0"/>
              <a:t>imilar to a survey but delivered face to face. The interviewer has a list of specific questions.</a:t>
            </a:r>
          </a:p>
          <a:p>
            <a:pPr lvl="1"/>
            <a:r>
              <a:rPr lang="en-GB" dirty="0"/>
              <a:t>Can use tick boxes. Keep questions short and simple</a:t>
            </a:r>
          </a:p>
          <a:p>
            <a:pPr lvl="1"/>
            <a:r>
              <a:rPr lang="en-GB" dirty="0"/>
              <a:t>Place easier questions first</a:t>
            </a:r>
          </a:p>
          <a:p>
            <a:pPr lvl="1"/>
            <a:r>
              <a:rPr lang="en-GB" dirty="0"/>
              <a:t>Use individual questions (avoiding merging two or more)</a:t>
            </a:r>
          </a:p>
          <a:p>
            <a:pPr lvl="1"/>
            <a:r>
              <a:rPr lang="en-GB" dirty="0"/>
              <a:t>Do not make it too long – respondents want to complete it quickly</a:t>
            </a:r>
          </a:p>
          <a:p>
            <a:pPr lvl="1"/>
            <a:r>
              <a:rPr lang="en-GB" dirty="0"/>
              <a:t>Aim to get valid responses that truly reflect respondent’s opinions</a:t>
            </a:r>
          </a:p>
          <a:p>
            <a:pPr lvl="1"/>
            <a:r>
              <a:rPr lang="en-GB" dirty="0"/>
              <a:t>Be specific and clear and generally avoid open ended questions</a:t>
            </a:r>
          </a:p>
          <a:p>
            <a:pPr lvl="1"/>
            <a:r>
              <a:rPr lang="en-GB" dirty="0"/>
              <a:t>Avoid ‘leading’ questions</a:t>
            </a:r>
          </a:p>
          <a:p>
            <a:pPr lvl="1"/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171763-5B41-42C9-975E-4EF40193D6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58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305"/>
    </mc:Choice>
    <mc:Fallback>
      <p:transition spd="slow" advTm="171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AE969-60FE-4D84-A4B1-849C9D501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7027E21-E495-4066-BEEE-161AB05B85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855A8AC-5DEE-4EFF-BAFF-A2C320DFD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13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55"/>
    </mc:Choice>
    <mc:Fallback>
      <p:transition spd="slow" advTm="38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2946</TotalTime>
  <Words>436</Words>
  <Application>Microsoft Office PowerPoint</Application>
  <PresentationFormat>Widescreen</PresentationFormat>
  <Paragraphs>60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Research Methods</vt:lpstr>
      <vt:lpstr>What is the Research Chapter?</vt:lpstr>
      <vt:lpstr>What to Include</vt:lpstr>
      <vt:lpstr>Introduction</vt:lpstr>
      <vt:lpstr>Research Strategy </vt:lpstr>
      <vt:lpstr>Data Collection </vt:lpstr>
      <vt:lpstr>Limitations &amp; Problems</vt:lpstr>
      <vt:lpstr>Which Method? 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Jane Thomas</dc:creator>
  <cp:lastModifiedBy>Jane Thomas</cp:lastModifiedBy>
  <cp:revision>4</cp:revision>
  <dcterms:created xsi:type="dcterms:W3CDTF">2022-01-31T13:53:18Z</dcterms:created>
  <dcterms:modified xsi:type="dcterms:W3CDTF">2022-02-07T11:50:53Z</dcterms:modified>
</cp:coreProperties>
</file>