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41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FDB7B3-8869-453B-9465-51E348C3FE26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497A71-1C28-420E-9BEF-0B28174951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6601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95801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645E3-5E31-BDA2-1DFF-DB74925E99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555AA2-C4A2-57D0-6DB3-B88EFC6BE8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5CD94-95E7-AA74-DFD4-00B0E68F4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43BA8-BDA4-4265-80DB-BAAA022FECCE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0CAD3-4EC6-64EF-6213-44D4617C2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A3BDFA-AC46-FB99-DAA4-6B945DD34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B130-ABF3-4B29-B9E3-4B3C499905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262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5595D-AC60-2A69-E048-4A7AC3175A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604B0-1D39-274E-C325-91755BD0B8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84BF43-6A09-8F1F-1311-79676233A7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43BA8-BDA4-4265-80DB-BAAA022FECCE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FEBDA0-1B93-AEA0-6B87-15E756D7F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54A35C-3911-D96A-E7CA-C85BB4D98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B130-ABF3-4B29-B9E3-4B3C499905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39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FAEB3-CA0C-27A2-297F-7F874236D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449597-7BDA-E467-0C4B-32806DF0C9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929FE9-57F7-2EAD-9760-AD04A12A92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43BA8-BDA4-4265-80DB-BAAA022FECCE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7D6B24-17AB-59CC-A744-84B13E523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E84F67-A9BA-693D-CA96-FB8AC9506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B130-ABF3-4B29-B9E3-4B3C499905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47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ED7EA-BC0C-C651-EB56-FA110FFBF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8B813C-A87D-7BAE-82D5-485CD28556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642AF-73AF-AB57-FA7A-D0121193A8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8F9A50-FD03-96E7-8456-AF2794F73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43BA8-BDA4-4265-80DB-BAAA022FECCE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164A48-6DF4-CCE4-1A30-2611AD743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0A77C4-9EAD-9501-627E-A88A49EB9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B130-ABF3-4B29-B9E3-4B3C499905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031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F1160-1FAE-3D28-808D-58C88974E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67944D-797E-C3C5-45CB-E66C157A4B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F576E6-E1E9-9342-58A3-F4DC8A3FD8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783D18-FE92-E0D1-4441-54C3EB2A8A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46C661-1272-EC22-9841-0D9CCD9576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148FBB-504A-DE56-AA7B-428180920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43BA8-BDA4-4265-80DB-BAAA022FECCE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046705-245F-A9C6-4529-F413B09CF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ABA997-EC79-CD99-9E15-29B9DFD35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B130-ABF3-4B29-B9E3-4B3C499905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517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05334-AAA5-04E5-8451-F9D633834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A9437F-D668-6BA9-C489-8050F7839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43BA8-BDA4-4265-80DB-BAAA022FECCE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0AFBA1-4DE6-9BFE-892A-17A87DD43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0386EF-252E-E9A4-276B-453C45376B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B130-ABF3-4B29-B9E3-4B3C499905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341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FE68AB-7364-2CE7-92D3-93035188A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43BA8-BDA4-4265-80DB-BAAA022FECCE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DB29E-10C3-7D54-CBEF-E7D2EB548B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6987BC-7919-4804-5636-B4AFDAD935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B130-ABF3-4B29-B9E3-4B3C499905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570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55F12-DAA6-29FF-45FF-FB46FADE4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A6A9B-AE5B-8BE7-8666-753559AFF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B7A13A-8D3D-2863-4624-2479FA443D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551D3-5E69-D766-5D4F-E9C5F4A9B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43BA8-BDA4-4265-80DB-BAAA022FECCE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FF6E3-BB0D-F915-E512-5E2BEB05D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0F2542-274B-C183-8B78-60DB660A9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B130-ABF3-4B29-B9E3-4B3C499905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825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EBC2B-2B4A-62B7-D9C4-9B29B8D91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F0A78F-5173-BC1F-AB4F-0F921DA36B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439E83-E0AA-1C43-24F1-53C53B03CC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DF718C-3861-2D22-41C3-7CE7A76EF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43BA8-BDA4-4265-80DB-BAAA022FECCE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0B1776-A653-CD5C-109B-09C2D279E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DAC84A-7509-7E77-B5BD-4C0F68DFA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B130-ABF3-4B29-B9E3-4B3C499905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544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742E5-294D-1DBC-611C-EDD7E4561A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5C41A1-E6A6-2C5E-207E-4406A08AB7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7B18D7-AB94-AA42-82C2-E6FB48ACD0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43BA8-BDA4-4265-80DB-BAAA022FECCE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27A336-959D-2D1C-1F0E-06DDD5330E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B50DA4-A064-830D-4B87-2CF323CC6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B130-ABF3-4B29-B9E3-4B3C499905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669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B94DA5-C649-C89C-AD0E-F0580D5DB6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35A22D-735F-04F0-B10C-FE4F7C4F0A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4F86B-55E6-67AF-72E8-17D464EBC9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43BA8-BDA4-4265-80DB-BAAA022FECCE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A6A11-1B2F-92B9-4A8C-7759CD408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374B7C-6927-E26D-FD50-B0753B2C2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CB130-ABF3-4B29-B9E3-4B3C499905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2596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06B25B-8BDB-B050-9732-49B8E2298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798B1A-BE0B-375F-8B02-A3D423F0EE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AC9B5-C92B-2898-EC07-125C108C7E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043BA8-BDA4-4265-80DB-BAAA022FECCE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927FA3-6111-327E-1C31-11FB202C20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647E-5B63-6B7F-B14A-234B5EEBC7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CB130-ABF3-4B29-B9E3-4B3C499905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65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980BF-4A92-E235-47F6-25134955E1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Seminar Activity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876E48-C290-C3C9-25BF-77D8969701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Week 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7902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475" y="188640"/>
            <a:ext cx="11319048" cy="114300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Does Money Motivate?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484784"/>
            <a:ext cx="10745387" cy="4176464"/>
          </a:xfrm>
        </p:spPr>
        <p:txBody>
          <a:bodyPr>
            <a:noAutofit/>
          </a:bodyPr>
          <a:lstStyle/>
          <a:p>
            <a:pPr marL="0" indent="0" algn="just">
              <a:spcBef>
                <a:spcPts val="600"/>
              </a:spcBef>
              <a:buNone/>
            </a:pPr>
            <a:r>
              <a:rPr lang="en-GB" sz="36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 theories and concepts from Taylor and McGregor's Theory Y, Maslow, Drucker, Deming, Herzberg, to make your case</a:t>
            </a:r>
          </a:p>
          <a:p>
            <a:pPr marL="0" indent="0" algn="just">
              <a:spcBef>
                <a:spcPts val="600"/>
              </a:spcBef>
              <a:buNone/>
            </a:pPr>
            <a:endParaRPr lang="en-GB" sz="3600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spcBef>
                <a:spcPts val="600"/>
              </a:spcBef>
              <a:buNone/>
            </a:pPr>
            <a:r>
              <a:rPr lang="en-GB" sz="36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Identify practical work related examples on some of the best places to work  and why!</a:t>
            </a:r>
          </a:p>
        </p:txBody>
      </p:sp>
    </p:spTree>
    <p:extLst>
      <p:ext uri="{BB962C8B-B14F-4D97-AF65-F5344CB8AC3E}">
        <p14:creationId xmlns:p14="http://schemas.microsoft.com/office/powerpoint/2010/main" val="30628966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</Words>
  <Application>Microsoft Office PowerPoint</Application>
  <PresentationFormat>Widescreen</PresentationFormat>
  <Paragraphs>7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Seminar Activity</vt:lpstr>
      <vt:lpstr>Does Money Motivate?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Seminar Activity</dc:title>
  <dc:creator>Mohamed Asim</dc:creator>
  <cp:lastModifiedBy>Mohamed Asim</cp:lastModifiedBy>
  <cp:revision>2</cp:revision>
  <dcterms:created xsi:type="dcterms:W3CDTF">2023-02-26T10:07:11Z</dcterms:created>
  <dcterms:modified xsi:type="dcterms:W3CDTF">2023-02-26T10:13:40Z</dcterms:modified>
</cp:coreProperties>
</file>