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20"/>
  </p:notesMasterIdLst>
  <p:sldIdLst>
    <p:sldId id="402" r:id="rId3"/>
    <p:sldId id="2147482390" r:id="rId4"/>
    <p:sldId id="2147482417" r:id="rId5"/>
    <p:sldId id="2147482436" r:id="rId6"/>
    <p:sldId id="2147482437" r:id="rId7"/>
    <p:sldId id="395" r:id="rId8"/>
    <p:sldId id="12483" r:id="rId9"/>
    <p:sldId id="390" r:id="rId10"/>
    <p:sldId id="2147482405" r:id="rId11"/>
    <p:sldId id="2147482407" r:id="rId12"/>
    <p:sldId id="2147482406" r:id="rId13"/>
    <p:sldId id="2147482408" r:id="rId14"/>
    <p:sldId id="2147482410" r:id="rId15"/>
    <p:sldId id="2147482428" r:id="rId16"/>
    <p:sldId id="2147482434" r:id="rId17"/>
    <p:sldId id="2147482435" r:id="rId18"/>
    <p:sldId id="214748241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E6FAB"/>
    <a:srgbClr val="FFDD00"/>
    <a:srgbClr val="A3DBFF"/>
    <a:srgbClr val="009900"/>
    <a:srgbClr val="FFDA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81" autoAdjust="0"/>
    <p:restoredTop sz="89527" autoAdjust="0"/>
  </p:normalViewPr>
  <p:slideViewPr>
    <p:cSldViewPr snapToGrid="0">
      <p:cViewPr varScale="1">
        <p:scale>
          <a:sx n="108" d="100"/>
          <a:sy n="108" d="100"/>
        </p:scale>
        <p:origin x="124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92B3D-2368-414F-A1E7-1ED55B283CD2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951C68-1B62-4CF2-938B-0EC160DC76A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25855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B605C-F4C1-B623-6C36-FC4C428F9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B6D878-218C-52A5-8AFC-53711247A0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629E42-1DE2-C8A1-8799-082D0CCD33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4B9F59-0813-CDA7-E9C6-A4E85D8F8A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781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945E74-C6F8-2206-0922-CF1093D3B2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917C0F4-E4C4-F518-E147-53C4FF09D2A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FE5CC2-D71A-4C95-121C-5186811833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Went from TV into Commercials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BE8DA0-2AD3-929B-3653-BD63C65901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6505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B605C-F4C1-B623-6C36-FC4C428F91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B6D878-218C-52A5-8AFC-53711247A0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B629E42-1DE2-C8A1-8799-082D0CCD33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4B9F59-0813-CDA7-E9C6-A4E85D8F8A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3781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6BBA5-AC0F-AB43-BB8E-BA450CB35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3698F4-4E75-C809-D2A9-ADB1E509EF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72D634-FFC8-7431-D18C-F081085ACD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542636-83FA-6C3C-C5B6-0B08A55DA8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6863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AE9A4FF-16C7-D34A-9359-23F693DF4D58}" type="slidenum">
              <a:rPr lang="en-BE" smtClean="0"/>
              <a:t>6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4260536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6BBA5-AC0F-AB43-BB8E-BA450CB35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3698F4-4E75-C809-D2A9-ADB1E509EF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72D634-FFC8-7431-D18C-F081085ACD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542636-83FA-6C3C-C5B6-0B08A55DA8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2828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830407-B318-D874-FBD7-E0FDC8D265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996750B-F7C3-13D5-74AF-D4C9595254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59C542-D047-F6AD-8791-8DB93081C5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95B631-B2F4-2C39-6A23-AFE8A13535E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238095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16BBA5-AC0F-AB43-BB8E-BA450CB35C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3698F4-4E75-C809-D2A9-ADB1E509EF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572D634-FFC8-7431-D18C-F081085ACD6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542636-83FA-6C3C-C5B6-0B08A55DA82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505830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06D7F-AD39-A74E-4033-F64634CC4E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91986E-BE53-C238-1020-F59A9A7ED8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A1ABBBA-0688-CCA5-D2C7-1A16F37138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02AA13-A4F9-BAE4-3868-6DA4A508D39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2874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18F4D8-95BF-2DB0-2C5A-1CC476EA6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69143D-7F4F-DB2B-9111-DE064973757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BF5B6B3-A694-37DC-B358-A4980D6F83E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BF51DB-4D88-B905-6380-DFCFFFBBE83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4984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BC99CC-E974-A340-0D48-E0F27F00F9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2E756A-139A-5224-4104-FC6EE1899A9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4090D-1B93-2799-9F78-9CF305A10B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89BD8D-C8CD-007B-A9D5-B9A61E2CE8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00459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2540E72-303B-7AEA-89F7-4458ADFE21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2C68405-56DB-9346-BC46-30E3DF7CC0C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FD8649C-DEFF-5884-C946-321C2BC2989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F0DFD6-A438-D5BA-4DC0-29DFC89713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65855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4B262A-DC76-02AD-CDD9-64AA9342F7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6C94B4-1CD5-3011-3851-397437BC213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EDE8DA-40D8-565F-C870-35FBD3238F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FC642E-D3CE-D542-44EC-9611059318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951C68-1B62-4CF2-938B-0EC160DC76A3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4976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8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8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8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8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9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9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9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0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0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0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0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0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0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0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DF3ED3-27E5-18C2-63A8-816FAF360D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642B50-CB5A-1BB7-ACEA-02158DAB0A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83E4F-61E9-DE71-BC42-E75FAD57E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F82161-BBD5-4E04-CFCC-6BBE52DAD6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56F2EA-4844-5BCD-FBC8-5ABF956A65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476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C0CB86-B960-532D-50B6-EEB9A1BE71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219A2-46C7-FC1F-6A40-1C5E8D5649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575B54-4973-871B-01F0-74D9195A8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5711C-2753-F166-6F85-EBFE80149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47D204-2000-36DF-59B6-0FA727C01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4342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D9695-9477-273C-DBB8-27850B207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C20C21-DFA8-C841-5204-A0D86F4E29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04B2DA-0938-A207-03F3-331C0330EA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A5F469-BB18-F48E-70F7-36BC679C12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39D8ED-D9BB-F7D9-D1B2-75A254705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016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AFAE9-7DE6-9771-ED07-3BD77E471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C94F38-ADDF-6A4A-7777-8F7814C7F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05DD3D-2DA3-CB30-BF03-2B7B5FA877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725D83-3E60-7896-C96F-F47A86E2E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0879AB-4088-2CB1-C6E8-59D9B1D406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7B9718-D063-09FD-E44C-E37A28A0E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9809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1D984-356A-687B-016D-A4AF4CED8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925606-C327-2F75-E7C3-47BCA6A30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DDF917-1CF7-948B-83C1-CF0B98C77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7CC7FCC-09A7-1655-E244-49079A7082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A452BD-F55E-2C79-C639-DE5C3EF83D2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7063E2-0A34-D12F-518D-993A3036F9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0D7B96-38B4-529D-BEFB-3C1292257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678B393-A80D-BE3D-1AE4-F10E9BAF51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157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83F8B-FAFC-CEA1-A0FB-039E9A7A2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EBB6C3-F2C1-204E-A4C5-0B4DAE8FA4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F831C23-0880-21ED-A9A9-744D6FD0C3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6AC7C3C-8E5E-F5C7-549C-87A4EF8F8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7803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70B7B7-A5BF-ECD5-ABDA-E8139FDE8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5AB790-C537-94AB-922C-B0C7674D8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076717-E5A5-5CF4-4F72-F767A9C3C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61472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D338C0-33F7-1EBB-3F1D-7F56C87B1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4F74E9-7D1F-498B-2CEA-12EA2D764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1A4820-7523-29BE-B782-71B765D7981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B21A92-AAB6-A91E-E3C8-D3F16E173A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83622-310E-83B7-486E-2E1FD52463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1D42FB-B759-0CD5-DC25-7B7E26D25F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6799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F574A-6999-B17B-DE85-A6B79EAE8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5B9FDB-F41B-0F31-FAB2-3F1D4B912C8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30E223D-1EDC-D154-3D41-F4CF1B627C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A9741-CF94-CE64-C6A3-D2B77CCAAD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B7EEF-5E39-C9CF-FF79-DE2BB8EF5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33A508-149F-4205-E77B-36768AA27B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72135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C99DB-8343-5E11-F46B-14E9BF2458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39730D-3C51-E8DA-B342-A51776559C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F067EA-BB86-1586-943D-30AA1CE13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9DA4A6-D40C-B5D6-FD3D-D7D9F01EB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30DC3F-0C2A-1D4B-BDEA-3EA13DE969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5894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01F8394-03ED-32E2-E31F-766A1FDF4F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97C9A3-8513-444E-EC77-DCF0EE8E75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8008AD-A3E7-E855-4ADC-114CE6CAA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1119E-5323-40B7-BBA2-52F7DC40FE0B}" type="datetimeFigureOut">
              <a:rPr lang="en-GB" smtClean="0"/>
              <a:t>26/02/2026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01225D-A4EA-11DF-25C6-47193FEF47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BF7F55-D126-0032-08CE-9CAB95F3E5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0629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1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EA6FF727-DC99-FA26-48F3-2C2927B792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6C8F7FB-5CA7-18FD-84EA-A0394F06E699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6A4B80-D7B8-8208-139E-7C8BB3A14F0A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B9A54C-AC74-5319-72A0-BA45063184ED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EF22421-F60E-BFDE-217B-8C039C2C1A16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328125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2_Title Slide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1560932"/>
            <a:ext cx="9495324" cy="4640245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orci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Lorem ipsum dolor sit amet, consectetuer adipiscing elit. Maecenas porttitor congue massa. Fusce posuere, magna sed pulvinar ultricies, purus lectus malesuada libero, sit amet commodo magna eros quis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urna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Nunc viverra imperdiet enim. Fusce est. Vivamus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orci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Lorem ipsum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dolor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sit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amet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consectetuer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adipiscing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elit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Maecenas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porttitor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congue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massa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Fusce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posuere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magna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sed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pulvinar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ultricies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purus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lectus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malesuada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libero, sit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amet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commodo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magna eros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quis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urna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viverra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imperdiet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enim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Fusce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est.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Vivamus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morbi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tristique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senectus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netus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malesuada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fames ac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turpis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egestas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809059E-58B0-11C1-97DF-C7B8637B035B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3F2941-04D9-8546-FD30-DE290149B235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6BA4B3-4154-0E34-8DF9-03ABFBE05002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7100DD-29A1-98E7-E9C3-B3F087C01154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938661-C35F-FFA4-608B-2F231B934494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2655630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Slide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EA6FF727-DC99-FA26-48F3-2C2927B792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595902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9_Title Slide">
    <p:bg>
      <p:bgPr>
        <a:blipFill dpi="0" rotWithShape="1">
          <a:blip r:embed="rId2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DD1F15E-A612-1E09-3BDB-3A2B0BB9A0F9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A57823E-BFD3-18D2-DF29-D43418373F9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6A331C-F3E6-A02C-59A3-DB528F18B85E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1192AA-56EC-2770-4BAB-34E97952F743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47B1B8-8D2D-8BF5-2AB0-EF89A3DAB616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1270730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5C8BA8F-C2F1-4D88-A4C5-5512B184C1C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695432"/>
            <a:ext cx="9492018" cy="1228299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BIG TITLE </a:t>
            </a:r>
            <a:br>
              <a:rPr lang="en-BE" dirty="0"/>
            </a:br>
            <a:r>
              <a:rPr lang="en-BE" dirty="0"/>
              <a:t>IN ONE OR TWO LINES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749F6C3-07E9-010E-D891-9190FE58B761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DD9BDEF-7BAC-4B1F-DF24-5FC56AAA6E2E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ECA64B-258A-8A5E-4EBA-1AE37BD0D017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F5C0D483-C7E8-B99C-8B9F-D80E6225EA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9571283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4677A9FA-476C-A585-9431-4A2DC3C769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695432"/>
            <a:ext cx="9492018" cy="1228299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BIG TITLE </a:t>
            </a:r>
            <a:br>
              <a:rPr lang="en-BE" dirty="0"/>
            </a:br>
            <a:r>
              <a:rPr lang="en-BE" dirty="0"/>
              <a:t>IN ONE OR TWO LINES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7D0E6D-ABB5-858C-978B-30B0F064C8C5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CF49AF4-62DD-E837-4455-481F8680A58E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ACD7C5-5839-B641-4D22-08E379E3FEB4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EB2DC056-A7A6-3982-2869-AED961A6F4E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14824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21239D9D-9A04-84DF-3286-A9C841EE0FC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B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CD0E5-DB24-A16D-2B97-7A9803F374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52874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2F4966D-3D91-C7B5-AE1E-C083CFE9CF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893337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366B094-AFE8-94F5-6347-C27B3EDD7A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144903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78D70097-D816-8999-9A3D-14C96CE9C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695432"/>
            <a:ext cx="9492018" cy="1228299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effectLst>
                  <a:outerShdw blurRad="50800" dir="2700000" algn="tl" rotWithShape="0">
                    <a:prstClr val="black">
                      <a:alpha val="15000"/>
                    </a:prstClr>
                  </a:outerShdw>
                </a:effectLst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BIG TITLE </a:t>
            </a:r>
            <a:br>
              <a:rPr lang="en-BE" dirty="0"/>
            </a:br>
            <a:r>
              <a:rPr lang="en-BE" dirty="0"/>
              <a:t>IN ONE OR TWO LINES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217B028-B091-6F22-14B1-A52297D6727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9086940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21239D9D-9A04-84DF-3286-A9C841EE0FC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B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CD0E5-DB24-A16D-2B97-7A9803F374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52874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2F4966D-3D91-C7B5-AE1E-C083CFE9CF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893337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366B094-AFE8-94F5-6347-C27B3EDD7A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144903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78D70097-D816-8999-9A3D-14C96CE9C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695432"/>
            <a:ext cx="9492018" cy="1228299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effectLst>
                  <a:outerShdw blurRad="50800" dir="2700000" algn="tl" rotWithShape="0">
                    <a:prstClr val="black">
                      <a:alpha val="15000"/>
                    </a:prstClr>
                  </a:outerShdw>
                </a:effectLst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BIG TITLE </a:t>
            </a:r>
            <a:br>
              <a:rPr lang="en-BE" dirty="0"/>
            </a:br>
            <a:r>
              <a:rPr lang="en-BE" dirty="0"/>
              <a:t>IN ONE OR TWO LINES</a:t>
            </a:r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8A049DAF-007C-0A8E-BE3A-593D463EDEB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3055921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5B54D5-7A3C-7CDD-5CD1-0F5CF568729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74400" y="2275200"/>
            <a:ext cx="8208000" cy="806400"/>
          </a:xfrm>
        </p:spPr>
        <p:txBody>
          <a:bodyPr tIns="216000" rIns="0">
            <a:noAutofit/>
          </a:bodyPr>
          <a:lstStyle>
            <a:lvl1pPr marL="0" indent="0" algn="r">
              <a:buNone/>
              <a:defRPr sz="3500" b="0" i="1">
                <a:solidFill>
                  <a:schemeClr val="bg1"/>
                </a:solidFill>
                <a:latin typeface="Proxima Nova Medium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AD6CD5-6D15-832F-96F6-0B33AE779B81}"/>
              </a:ext>
            </a:extLst>
          </p:cNvPr>
          <p:cNvSpPr/>
          <p:nvPr userDrawn="1"/>
        </p:nvSpPr>
        <p:spPr>
          <a:xfrm>
            <a:off x="0" y="3193699"/>
            <a:ext cx="81946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E47A60F-A36F-9B5D-49E3-319D7191BBDC}"/>
              </a:ext>
            </a:extLst>
          </p:cNvPr>
          <p:cNvSpPr/>
          <p:nvPr userDrawn="1"/>
        </p:nvSpPr>
        <p:spPr>
          <a:xfrm>
            <a:off x="8232774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5242D30-C3A2-9FC6-2626-4DA7460BE0AB}"/>
              </a:ext>
            </a:extLst>
          </p:cNvPr>
          <p:cNvSpPr/>
          <p:nvPr userDrawn="1"/>
        </p:nvSpPr>
        <p:spPr>
          <a:xfrm>
            <a:off x="8355806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BC2D1B-D6D6-08C5-B4C8-370722CA0028}"/>
              </a:ext>
            </a:extLst>
          </p:cNvPr>
          <p:cNvSpPr/>
          <p:nvPr userDrawn="1"/>
        </p:nvSpPr>
        <p:spPr>
          <a:xfrm>
            <a:off x="8474422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05560093-9649-F543-E7C1-4BEF991702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742429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5B54D5-7A3C-7CDD-5CD1-0F5CF568729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74400" y="2275200"/>
            <a:ext cx="8208000" cy="806400"/>
          </a:xfrm>
        </p:spPr>
        <p:txBody>
          <a:bodyPr tIns="216000" rIns="0">
            <a:noAutofit/>
          </a:bodyPr>
          <a:lstStyle>
            <a:lvl1pPr marL="0" indent="0" algn="r">
              <a:buNone/>
              <a:defRPr sz="3500" b="0" i="1">
                <a:solidFill>
                  <a:srgbClr val="0B0A08"/>
                </a:solidFill>
                <a:latin typeface="Proxima Nova Medium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51D616-C497-54AE-6FC9-6A5EBCBDDC1B}"/>
              </a:ext>
            </a:extLst>
          </p:cNvPr>
          <p:cNvSpPr/>
          <p:nvPr userDrawn="1"/>
        </p:nvSpPr>
        <p:spPr>
          <a:xfrm>
            <a:off x="0" y="3193699"/>
            <a:ext cx="81946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FFDE5-B4B8-B51A-33FB-E1CBAC2E1212}"/>
              </a:ext>
            </a:extLst>
          </p:cNvPr>
          <p:cNvSpPr/>
          <p:nvPr userDrawn="1"/>
        </p:nvSpPr>
        <p:spPr>
          <a:xfrm>
            <a:off x="8232774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50FAF5-33E7-2B42-BD93-86F3574F738C}"/>
              </a:ext>
            </a:extLst>
          </p:cNvPr>
          <p:cNvSpPr/>
          <p:nvPr userDrawn="1"/>
        </p:nvSpPr>
        <p:spPr>
          <a:xfrm>
            <a:off x="8355806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532D9F1-6FCD-27DD-575D-4363CCE6F5FE}"/>
              </a:ext>
            </a:extLst>
          </p:cNvPr>
          <p:cNvSpPr/>
          <p:nvPr userDrawn="1"/>
        </p:nvSpPr>
        <p:spPr>
          <a:xfrm>
            <a:off x="8474422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4F511EFC-41A4-1B73-C860-A0EA42FE90F2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308551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EA6FF727-DC99-FA26-48F3-2C2927B792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87797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DD576C77-B8CC-9711-E438-008DE95BC0B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53217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DD576C77-B8CC-9711-E438-008DE95BC0B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38AE69-B8BF-C8C8-93B3-99777359E362}"/>
              </a:ext>
            </a:extLst>
          </p:cNvPr>
          <p:cNvSpPr/>
          <p:nvPr userDrawn="1"/>
        </p:nvSpPr>
        <p:spPr>
          <a:xfrm>
            <a:off x="0" y="1179802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D9C800-9C36-A927-9F99-8E9CEC25FD0F}"/>
              </a:ext>
            </a:extLst>
          </p:cNvPr>
          <p:cNvSpPr/>
          <p:nvPr userDrawn="1"/>
        </p:nvSpPr>
        <p:spPr>
          <a:xfrm>
            <a:off x="5774977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9A5EE-7A8C-972F-A3B7-253B2FBFC67C}"/>
              </a:ext>
            </a:extLst>
          </p:cNvPr>
          <p:cNvSpPr/>
          <p:nvPr userDrawn="1"/>
        </p:nvSpPr>
        <p:spPr>
          <a:xfrm>
            <a:off x="5898009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C55DEA-C6FB-680B-9E17-44AA9630FCB6}"/>
              </a:ext>
            </a:extLst>
          </p:cNvPr>
          <p:cNvSpPr/>
          <p:nvPr userDrawn="1"/>
        </p:nvSpPr>
        <p:spPr>
          <a:xfrm>
            <a:off x="6016625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077344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3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EA6FF727-DC99-FA26-48F3-2C2927B792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384B0B-2C63-C006-DB92-2AA3814965C2}"/>
              </a:ext>
            </a:extLst>
          </p:cNvPr>
          <p:cNvSpPr/>
          <p:nvPr userDrawn="1"/>
        </p:nvSpPr>
        <p:spPr>
          <a:xfrm>
            <a:off x="0" y="1179802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466164-7DC6-5766-4DFB-7B61507C9E48}"/>
              </a:ext>
            </a:extLst>
          </p:cNvPr>
          <p:cNvSpPr/>
          <p:nvPr userDrawn="1"/>
        </p:nvSpPr>
        <p:spPr>
          <a:xfrm>
            <a:off x="5774977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F3F3C5-163C-1293-91A9-85B539BD3C19}"/>
              </a:ext>
            </a:extLst>
          </p:cNvPr>
          <p:cNvSpPr/>
          <p:nvPr userDrawn="1"/>
        </p:nvSpPr>
        <p:spPr>
          <a:xfrm>
            <a:off x="5898009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94859B-FA6C-52BB-67AD-8A1524A53A2F}"/>
              </a:ext>
            </a:extLst>
          </p:cNvPr>
          <p:cNvSpPr/>
          <p:nvPr userDrawn="1"/>
        </p:nvSpPr>
        <p:spPr>
          <a:xfrm>
            <a:off x="6016625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7071792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36492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DD576C77-B8CC-9711-E438-008DE95BC0B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FD5B6A-A61F-38F0-9BC1-E16CEB8A6382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B42924-6E8C-A7E0-9FDB-C5A60489283A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7896D7-2D7C-4684-73CF-8A4B9CAB0FEC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1A5B5E-C998-6707-6ABA-6B759ABBDA3E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8996644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1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EA6FF727-DC99-FA26-48F3-2C2927B792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6C8F7FB-5CA7-18FD-84EA-A0394F06E699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6A4B80-D7B8-8208-139E-7C8BB3A14F0A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B9A54C-AC74-5319-72A0-BA45063184ED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EF22421-F60E-BFDE-217B-8C039C2C1A16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3068494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36492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DD576C77-B8CC-9711-E438-008DE95BC0B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F24B59-B40B-DEB3-3C28-F0FBB04380F3}"/>
              </a:ext>
            </a:extLst>
          </p:cNvPr>
          <p:cNvSpPr/>
          <p:nvPr userDrawn="1"/>
        </p:nvSpPr>
        <p:spPr>
          <a:xfrm>
            <a:off x="0" y="784088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D5EFAAF-9BAC-BA30-B167-F1A733C333B1}"/>
              </a:ext>
            </a:extLst>
          </p:cNvPr>
          <p:cNvSpPr/>
          <p:nvPr userDrawn="1"/>
        </p:nvSpPr>
        <p:spPr>
          <a:xfrm>
            <a:off x="1456977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E90157-8E67-8D63-E34C-3AB4E2A77512}"/>
              </a:ext>
            </a:extLst>
          </p:cNvPr>
          <p:cNvSpPr/>
          <p:nvPr userDrawn="1"/>
        </p:nvSpPr>
        <p:spPr>
          <a:xfrm>
            <a:off x="1580009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AAB875-AADD-ABC0-891F-76253CCF463F}"/>
              </a:ext>
            </a:extLst>
          </p:cNvPr>
          <p:cNvSpPr/>
          <p:nvPr userDrawn="1"/>
        </p:nvSpPr>
        <p:spPr>
          <a:xfrm>
            <a:off x="1698625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7747654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3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EA6FF727-DC99-FA26-48F3-2C2927B792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30BFC4-04E8-05BA-B492-7EC6EABB5633}"/>
              </a:ext>
            </a:extLst>
          </p:cNvPr>
          <p:cNvSpPr/>
          <p:nvPr userDrawn="1"/>
        </p:nvSpPr>
        <p:spPr>
          <a:xfrm>
            <a:off x="0" y="784088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795895-CB48-4C5C-7333-1E73552CF08D}"/>
              </a:ext>
            </a:extLst>
          </p:cNvPr>
          <p:cNvSpPr/>
          <p:nvPr userDrawn="1"/>
        </p:nvSpPr>
        <p:spPr>
          <a:xfrm>
            <a:off x="1456977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DAA7C2-D38C-A622-DE16-D08E24207F85}"/>
              </a:ext>
            </a:extLst>
          </p:cNvPr>
          <p:cNvSpPr/>
          <p:nvPr userDrawn="1"/>
        </p:nvSpPr>
        <p:spPr>
          <a:xfrm>
            <a:off x="1580009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FF0E0A9-1826-3E68-97A1-A16DD4AFC0FD}"/>
              </a:ext>
            </a:extLst>
          </p:cNvPr>
          <p:cNvSpPr/>
          <p:nvPr userDrawn="1"/>
        </p:nvSpPr>
        <p:spPr>
          <a:xfrm>
            <a:off x="1698625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4095153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38AE69-B8BF-C8C8-93B3-99777359E362}"/>
              </a:ext>
            </a:extLst>
          </p:cNvPr>
          <p:cNvSpPr/>
          <p:nvPr userDrawn="1"/>
        </p:nvSpPr>
        <p:spPr>
          <a:xfrm>
            <a:off x="0" y="1179802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D9C800-9C36-A927-9F99-8E9CEC25FD0F}"/>
              </a:ext>
            </a:extLst>
          </p:cNvPr>
          <p:cNvSpPr/>
          <p:nvPr userDrawn="1"/>
        </p:nvSpPr>
        <p:spPr>
          <a:xfrm>
            <a:off x="5774977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9A5EE-7A8C-972F-A3B7-253B2FBFC67C}"/>
              </a:ext>
            </a:extLst>
          </p:cNvPr>
          <p:cNvSpPr/>
          <p:nvPr userDrawn="1"/>
        </p:nvSpPr>
        <p:spPr>
          <a:xfrm>
            <a:off x="5898009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C55DEA-C6FB-680B-9E17-44AA9630FCB6}"/>
              </a:ext>
            </a:extLst>
          </p:cNvPr>
          <p:cNvSpPr/>
          <p:nvPr userDrawn="1"/>
        </p:nvSpPr>
        <p:spPr>
          <a:xfrm>
            <a:off x="6016625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C4279FC-238B-4F85-485E-0972D645AFBD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F93966A-C3A4-3366-7915-9E77E3950242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8FBE37F-5321-AE6E-A223-440D2AA09796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865841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4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3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384B0B-2C63-C006-DB92-2AA3814965C2}"/>
              </a:ext>
            </a:extLst>
          </p:cNvPr>
          <p:cNvSpPr/>
          <p:nvPr userDrawn="1"/>
        </p:nvSpPr>
        <p:spPr>
          <a:xfrm>
            <a:off x="0" y="1179802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466164-7DC6-5766-4DFB-7B61507C9E48}"/>
              </a:ext>
            </a:extLst>
          </p:cNvPr>
          <p:cNvSpPr/>
          <p:nvPr userDrawn="1"/>
        </p:nvSpPr>
        <p:spPr>
          <a:xfrm>
            <a:off x="5774977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F3F3C5-163C-1293-91A9-85B539BD3C19}"/>
              </a:ext>
            </a:extLst>
          </p:cNvPr>
          <p:cNvSpPr/>
          <p:nvPr userDrawn="1"/>
        </p:nvSpPr>
        <p:spPr>
          <a:xfrm>
            <a:off x="5898009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94859B-FA6C-52BB-67AD-8A1524A53A2F}"/>
              </a:ext>
            </a:extLst>
          </p:cNvPr>
          <p:cNvSpPr/>
          <p:nvPr userDrawn="1"/>
        </p:nvSpPr>
        <p:spPr>
          <a:xfrm>
            <a:off x="6016625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E465DFE-5FB6-A9F3-8747-D23767EF120F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D05D57F-FFE9-4F7B-1F84-E49D3CAFD878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24756F4-FA40-4BBA-B5FC-E9ECC43D733E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0415389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36492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5FD5B6A-A61F-38F0-9BC1-E16CEB8A6382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0B42924-6E8C-A7E0-9FDB-C5A60489283A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F7896D7-2D7C-4684-73CF-8A4B9CAB0FEC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1A5B5E-C998-6707-6ABA-6B759ABBDA3E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A866A3D-1735-F409-C13C-06A77981A8F3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27AAA2D-8A98-65F6-0232-C7EB9FD68F18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340B379-F8E1-7AAD-969E-A0FB9DCD58DE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5122532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1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6C8F7FB-5CA7-18FD-84EA-A0394F06E699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36A4B80-D7B8-8208-139E-7C8BB3A14F0A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7B9A54C-AC74-5319-72A0-BA45063184ED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EF22421-F60E-BFDE-217B-8C039C2C1A16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E7DA0A4-A94B-FA9B-184D-8F8C1C20A563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587FA87-36F0-7D51-019A-D58BC3E160BC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B66AA4-4944-93FD-73F9-6851E00C7069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8152592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36492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F24B59-B40B-DEB3-3C28-F0FBB04380F3}"/>
              </a:ext>
            </a:extLst>
          </p:cNvPr>
          <p:cNvSpPr/>
          <p:nvPr userDrawn="1"/>
        </p:nvSpPr>
        <p:spPr>
          <a:xfrm>
            <a:off x="0" y="784088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D5EFAAF-9BAC-BA30-B167-F1A733C333B1}"/>
              </a:ext>
            </a:extLst>
          </p:cNvPr>
          <p:cNvSpPr/>
          <p:nvPr userDrawn="1"/>
        </p:nvSpPr>
        <p:spPr>
          <a:xfrm>
            <a:off x="1456977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E90157-8E67-8D63-E34C-3AB4E2A77512}"/>
              </a:ext>
            </a:extLst>
          </p:cNvPr>
          <p:cNvSpPr/>
          <p:nvPr userDrawn="1"/>
        </p:nvSpPr>
        <p:spPr>
          <a:xfrm>
            <a:off x="1580009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AAB875-AADD-ABC0-891F-76253CCF463F}"/>
              </a:ext>
            </a:extLst>
          </p:cNvPr>
          <p:cNvSpPr/>
          <p:nvPr userDrawn="1"/>
        </p:nvSpPr>
        <p:spPr>
          <a:xfrm>
            <a:off x="1698625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5567964-6C98-AEB6-0616-118B4DB24E98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4E3061D-768E-6011-18C3-F62DDD0A45BC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4EF4D5F-E637-4FA4-4FBF-4992E672F1A0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22784929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3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30BFC4-04E8-05BA-B492-7EC6EABB5633}"/>
              </a:ext>
            </a:extLst>
          </p:cNvPr>
          <p:cNvSpPr/>
          <p:nvPr userDrawn="1"/>
        </p:nvSpPr>
        <p:spPr>
          <a:xfrm>
            <a:off x="0" y="784088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795895-CB48-4C5C-7333-1E73552CF08D}"/>
              </a:ext>
            </a:extLst>
          </p:cNvPr>
          <p:cNvSpPr/>
          <p:nvPr userDrawn="1"/>
        </p:nvSpPr>
        <p:spPr>
          <a:xfrm>
            <a:off x="1456977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DAA7C2-D38C-A622-DE16-D08E24207F85}"/>
              </a:ext>
            </a:extLst>
          </p:cNvPr>
          <p:cNvSpPr/>
          <p:nvPr userDrawn="1"/>
        </p:nvSpPr>
        <p:spPr>
          <a:xfrm>
            <a:off x="1580009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FF0E0A9-1826-3E68-97A1-A16DD4AFC0FD}"/>
              </a:ext>
            </a:extLst>
          </p:cNvPr>
          <p:cNvSpPr/>
          <p:nvPr userDrawn="1"/>
        </p:nvSpPr>
        <p:spPr>
          <a:xfrm>
            <a:off x="1698625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089EF8E-EF36-24DD-C15D-8D4793AA7D93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2B1D1D2E-7361-0CD7-F24A-53C1CD27C0DC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FD7EE39-9B82-2E7C-87A6-FEF7FCBC179A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1037551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4E573ADF-469A-77D1-0F44-F8D423884B1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470500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CB569B0A-F60D-8660-7DDE-EDB11C49C0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218505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4_Title Slide">
    <p:bg>
      <p:bgPr>
        <a:solidFill>
          <a:srgbClr val="0B0A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812AC2E-A67B-96BA-A490-D8DD28181061}"/>
              </a:ext>
            </a:extLst>
          </p:cNvPr>
          <p:cNvSpPr/>
          <p:nvPr userDrawn="1"/>
        </p:nvSpPr>
        <p:spPr>
          <a:xfrm>
            <a:off x="0" y="0"/>
            <a:ext cx="3045350" cy="6858000"/>
          </a:xfrm>
          <a:prstGeom prst="rect">
            <a:avLst/>
          </a:prstGeom>
          <a:solidFill>
            <a:srgbClr val="0B0A0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93F8D96D-FE36-66B6-BCF3-AD10F0E7A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9150" y="2712908"/>
            <a:ext cx="2267050" cy="780178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24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</a:t>
            </a:r>
          </a:p>
          <a:p>
            <a:pPr lvl="0"/>
            <a:r>
              <a:rPr lang="en-BE" dirty="0"/>
              <a:t>A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68AB7A-4E2F-B7C1-B6DE-E10043DC79F9}"/>
              </a:ext>
            </a:extLst>
          </p:cNvPr>
          <p:cNvSpPr/>
          <p:nvPr userDrawn="1"/>
        </p:nvSpPr>
        <p:spPr>
          <a:xfrm>
            <a:off x="0" y="3638905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F827F1-C122-ABFF-A293-0631163BC521}"/>
              </a:ext>
            </a:extLst>
          </p:cNvPr>
          <p:cNvSpPr/>
          <p:nvPr userDrawn="1"/>
        </p:nvSpPr>
        <p:spPr>
          <a:xfrm>
            <a:off x="1456977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5B204-95AC-321E-4F81-70DBB48AF121}"/>
              </a:ext>
            </a:extLst>
          </p:cNvPr>
          <p:cNvSpPr/>
          <p:nvPr userDrawn="1"/>
        </p:nvSpPr>
        <p:spPr>
          <a:xfrm>
            <a:off x="1580009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015D45-2956-4A34-F5F3-EF65C9690E57}"/>
              </a:ext>
            </a:extLst>
          </p:cNvPr>
          <p:cNvSpPr/>
          <p:nvPr userDrawn="1"/>
        </p:nvSpPr>
        <p:spPr>
          <a:xfrm>
            <a:off x="1698625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26B3140-466C-EEEE-E561-9DB9A90444E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37490" y="0"/>
            <a:ext cx="915451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BE" dirty="0"/>
              <a:t> 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D4181857-DCDD-086F-238D-E1401551658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95432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812AC2E-A67B-96BA-A490-D8DD28181061}"/>
              </a:ext>
            </a:extLst>
          </p:cNvPr>
          <p:cNvSpPr/>
          <p:nvPr userDrawn="1"/>
        </p:nvSpPr>
        <p:spPr>
          <a:xfrm>
            <a:off x="0" y="0"/>
            <a:ext cx="304535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93F8D96D-FE36-66B6-BCF3-AD10F0E7A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9150" y="2712908"/>
            <a:ext cx="2267050" cy="780178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24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</a:t>
            </a:r>
          </a:p>
          <a:p>
            <a:pPr lvl="0"/>
            <a:r>
              <a:rPr lang="en-BE" dirty="0"/>
              <a:t>A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68AB7A-4E2F-B7C1-B6DE-E10043DC79F9}"/>
              </a:ext>
            </a:extLst>
          </p:cNvPr>
          <p:cNvSpPr/>
          <p:nvPr userDrawn="1"/>
        </p:nvSpPr>
        <p:spPr>
          <a:xfrm>
            <a:off x="0" y="3638905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F827F1-C122-ABFF-A293-0631163BC521}"/>
              </a:ext>
            </a:extLst>
          </p:cNvPr>
          <p:cNvSpPr/>
          <p:nvPr userDrawn="1"/>
        </p:nvSpPr>
        <p:spPr>
          <a:xfrm>
            <a:off x="1456977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5B204-95AC-321E-4F81-70DBB48AF121}"/>
              </a:ext>
            </a:extLst>
          </p:cNvPr>
          <p:cNvSpPr/>
          <p:nvPr userDrawn="1"/>
        </p:nvSpPr>
        <p:spPr>
          <a:xfrm>
            <a:off x="1580009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015D45-2956-4A34-F5F3-EF65C9690E57}"/>
              </a:ext>
            </a:extLst>
          </p:cNvPr>
          <p:cNvSpPr/>
          <p:nvPr userDrawn="1"/>
        </p:nvSpPr>
        <p:spPr>
          <a:xfrm>
            <a:off x="1698625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26B3140-466C-EEEE-E561-9DB9A90444E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37490" y="0"/>
            <a:ext cx="915451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BE" dirty="0"/>
              <a:t> 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CB569B0A-F60D-8660-7DDE-EDB11C49C0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1290481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8_Title Slide">
    <p:bg>
      <p:bgPr>
        <a:solidFill>
          <a:srgbClr val="0B0A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812AC2E-A67B-96BA-A490-D8DD28181061}"/>
              </a:ext>
            </a:extLst>
          </p:cNvPr>
          <p:cNvSpPr/>
          <p:nvPr userDrawn="1"/>
        </p:nvSpPr>
        <p:spPr>
          <a:xfrm>
            <a:off x="0" y="0"/>
            <a:ext cx="3045350" cy="6858000"/>
          </a:xfrm>
          <a:prstGeom prst="rect">
            <a:avLst/>
          </a:prstGeom>
          <a:solidFill>
            <a:srgbClr val="0B0A0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93F8D96D-FE36-66B6-BCF3-AD10F0E7A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9150" y="2712908"/>
            <a:ext cx="2267050" cy="780178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24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</a:t>
            </a:r>
          </a:p>
          <a:p>
            <a:pPr lvl="0"/>
            <a:r>
              <a:rPr lang="en-BE" dirty="0"/>
              <a:t>A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68AB7A-4E2F-B7C1-B6DE-E10043DC79F9}"/>
              </a:ext>
            </a:extLst>
          </p:cNvPr>
          <p:cNvSpPr/>
          <p:nvPr userDrawn="1"/>
        </p:nvSpPr>
        <p:spPr>
          <a:xfrm>
            <a:off x="0" y="3638905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F827F1-C122-ABFF-A293-0631163BC521}"/>
              </a:ext>
            </a:extLst>
          </p:cNvPr>
          <p:cNvSpPr/>
          <p:nvPr userDrawn="1"/>
        </p:nvSpPr>
        <p:spPr>
          <a:xfrm>
            <a:off x="1456977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5B204-95AC-321E-4F81-70DBB48AF121}"/>
              </a:ext>
            </a:extLst>
          </p:cNvPr>
          <p:cNvSpPr/>
          <p:nvPr userDrawn="1"/>
        </p:nvSpPr>
        <p:spPr>
          <a:xfrm>
            <a:off x="1580009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015D45-2956-4A34-F5F3-EF65C9690E57}"/>
              </a:ext>
            </a:extLst>
          </p:cNvPr>
          <p:cNvSpPr/>
          <p:nvPr userDrawn="1"/>
        </p:nvSpPr>
        <p:spPr>
          <a:xfrm>
            <a:off x="1698625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26B3140-466C-EEEE-E561-9DB9A90444E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37490" y="0"/>
            <a:ext cx="915451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BE" dirty="0"/>
              <a:t> </a:t>
            </a:r>
          </a:p>
        </p:txBody>
      </p:sp>
      <p:sp>
        <p:nvSpPr>
          <p:cNvPr id="2" name="Text Placeholder 16">
            <a:extLst>
              <a:ext uri="{FF2B5EF4-FFF2-40B4-BE49-F238E27FC236}">
                <a16:creationId xmlns:a16="http://schemas.microsoft.com/office/drawing/2014/main" id="{51BA1196-B2C8-17F3-6E10-3D096F6C81C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5F5B41A3-9AAD-1D09-2B56-89DD8DA5C1E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F6BED4EA-A179-83D1-1289-0AE3DD188AA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726238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9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812AC2E-A67B-96BA-A490-D8DD28181061}"/>
              </a:ext>
            </a:extLst>
          </p:cNvPr>
          <p:cNvSpPr/>
          <p:nvPr userDrawn="1"/>
        </p:nvSpPr>
        <p:spPr>
          <a:xfrm>
            <a:off x="0" y="0"/>
            <a:ext cx="304535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93F8D96D-FE36-66B6-BCF3-AD10F0E7A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9150" y="2712908"/>
            <a:ext cx="2267050" cy="780178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24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</a:t>
            </a:r>
          </a:p>
          <a:p>
            <a:pPr lvl="0"/>
            <a:r>
              <a:rPr lang="en-BE" dirty="0"/>
              <a:t>A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68AB7A-4E2F-B7C1-B6DE-E10043DC79F9}"/>
              </a:ext>
            </a:extLst>
          </p:cNvPr>
          <p:cNvSpPr/>
          <p:nvPr userDrawn="1"/>
        </p:nvSpPr>
        <p:spPr>
          <a:xfrm>
            <a:off x="0" y="3638905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F827F1-C122-ABFF-A293-0631163BC521}"/>
              </a:ext>
            </a:extLst>
          </p:cNvPr>
          <p:cNvSpPr/>
          <p:nvPr userDrawn="1"/>
        </p:nvSpPr>
        <p:spPr>
          <a:xfrm>
            <a:off x="1456977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5B204-95AC-321E-4F81-70DBB48AF121}"/>
              </a:ext>
            </a:extLst>
          </p:cNvPr>
          <p:cNvSpPr/>
          <p:nvPr userDrawn="1"/>
        </p:nvSpPr>
        <p:spPr>
          <a:xfrm>
            <a:off x="1580009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015D45-2956-4A34-F5F3-EF65C9690E57}"/>
              </a:ext>
            </a:extLst>
          </p:cNvPr>
          <p:cNvSpPr/>
          <p:nvPr userDrawn="1"/>
        </p:nvSpPr>
        <p:spPr>
          <a:xfrm>
            <a:off x="1698625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26B3140-466C-EEEE-E561-9DB9A90444E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37490" y="0"/>
            <a:ext cx="915451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BE" dirty="0"/>
              <a:t> </a:t>
            </a:r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93BF59C2-9DEB-32F6-AD7A-3297A516B20D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D59373DC-842B-0F47-88F8-B4A32016F9D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C2B30CE8-6532-97FE-7C76-7C60C92D93C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4134988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4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9" name="Text Placeholder 19">
            <a:extLst>
              <a:ext uri="{FF2B5EF4-FFF2-40B4-BE49-F238E27FC236}">
                <a16:creationId xmlns:a16="http://schemas.microsoft.com/office/drawing/2014/main" id="{55AA3D6A-6F2D-BEE2-3CC2-2C02F88A11A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805FBE36-5FE8-DB08-06BA-EB49BECA259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016339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8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9" name="Text Placeholder 19">
            <a:extLst>
              <a:ext uri="{FF2B5EF4-FFF2-40B4-BE49-F238E27FC236}">
                <a16:creationId xmlns:a16="http://schemas.microsoft.com/office/drawing/2014/main" id="{55AA3D6A-6F2D-BEE2-3CC2-2C02F88A11A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9AF7E402-D0A9-A41C-B182-581786CACD6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85581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138FB136-45DA-CA25-DC18-8CFBC00D7BB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02272A05-507C-339E-DABE-1B96FBA7B88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7138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138FB136-45DA-CA25-DC18-8CFBC00D7BB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BE56E7B4-C205-F5C5-0858-2615D401459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427918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362BD9-021A-C8AA-4B0B-A00F9AB355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1771" y="1694329"/>
            <a:ext cx="4450976" cy="618566"/>
          </a:xfrm>
        </p:spPr>
        <p:txBody>
          <a:bodyPr lIns="0" tIns="0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Here comes a short</a:t>
            </a:r>
            <a:br>
              <a:rPr lang="en-GB" dirty="0"/>
            </a:br>
            <a:r>
              <a:rPr lang="en-GB" dirty="0"/>
              <a:t>introduction text</a:t>
            </a:r>
            <a:endParaRPr lang="en-BE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34B605C-37FA-2999-ADB5-730EB3B4E6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25387" y="4350125"/>
            <a:ext cx="4417359" cy="1842246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20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94E8447E-EA53-8C93-3102-3C9BE69FC1E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F2A6FE93-0D02-B927-BAE9-4D111D3D0E0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390933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6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362BD9-021A-C8AA-4B0B-A00F9AB355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1771" y="1694329"/>
            <a:ext cx="4450976" cy="618566"/>
          </a:xfrm>
        </p:spPr>
        <p:txBody>
          <a:bodyPr lIns="0" tIns="0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Here comes a short</a:t>
            </a:r>
            <a:br>
              <a:rPr lang="en-GB" dirty="0"/>
            </a:br>
            <a:r>
              <a:rPr lang="en-GB" dirty="0"/>
              <a:t>introduction text</a:t>
            </a:r>
            <a:endParaRPr lang="en-BE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34B605C-37FA-2999-ADB5-730EB3B4E6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25387" y="4350125"/>
            <a:ext cx="4417359" cy="1842246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20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94E8447E-EA53-8C93-3102-3C9BE69FC1E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15BF7299-4BE5-CED3-DDF1-95A617EBF9C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433796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632F61-332A-AB37-FB30-EBF6A8C8E8A5}"/>
              </a:ext>
            </a:extLst>
          </p:cNvPr>
          <p:cNvSpPr/>
          <p:nvPr userDrawn="1"/>
        </p:nvSpPr>
        <p:spPr>
          <a:xfrm>
            <a:off x="5841876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362BD9-021A-C8AA-4B0B-A00F9AB355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1771" y="1694329"/>
            <a:ext cx="4450976" cy="618566"/>
          </a:xfrm>
        </p:spPr>
        <p:txBody>
          <a:bodyPr lIns="0" tIns="0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Here comes a short</a:t>
            </a:r>
            <a:br>
              <a:rPr lang="en-GB" dirty="0"/>
            </a:br>
            <a:r>
              <a:rPr lang="en-GB" dirty="0"/>
              <a:t>introduction text</a:t>
            </a:r>
            <a:endParaRPr lang="en-BE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34B605C-37FA-2999-ADB5-730EB3B4E6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25387" y="4350125"/>
            <a:ext cx="4417359" cy="1842246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2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C41B3432-32D5-AB3E-2D5F-51F1B52F4F2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938716"/>
            <a:ext cx="1731388" cy="684503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055865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7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632F61-332A-AB37-FB30-EBF6A8C8E8A5}"/>
              </a:ext>
            </a:extLst>
          </p:cNvPr>
          <p:cNvSpPr/>
          <p:nvPr userDrawn="1"/>
        </p:nvSpPr>
        <p:spPr>
          <a:xfrm>
            <a:off x="5841876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362BD9-021A-C8AA-4B0B-A00F9AB355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1771" y="1694329"/>
            <a:ext cx="4450976" cy="618566"/>
          </a:xfrm>
        </p:spPr>
        <p:txBody>
          <a:bodyPr lIns="0" tIns="0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Here comes a short</a:t>
            </a:r>
            <a:br>
              <a:rPr lang="en-GB" dirty="0"/>
            </a:br>
            <a:r>
              <a:rPr lang="en-GB" dirty="0"/>
              <a:t>introduction text</a:t>
            </a:r>
            <a:endParaRPr lang="en-BE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34B605C-37FA-2999-ADB5-730EB3B4E6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25387" y="4350125"/>
            <a:ext cx="4417359" cy="1842246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2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588C9FD3-4A59-7CB5-3482-9DED02113A2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940132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696821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A57823E-BFD3-18D2-DF29-D43418373F9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6A331C-F3E6-A02C-59A3-DB528F18B85E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1192AA-56EC-2770-4BAB-34E97952F743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43068812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D28A6769-7EBC-E339-2F31-6A66FA3F9368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4972597-D4BC-5F16-2E40-1A55B8B87E72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A97A02-1027-FD6F-1884-16586CBFA70B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39905442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8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AC99826-582B-B71B-E46A-F505767C590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A9582C-EFA0-3931-F922-1E96B035A174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305C56-5ED9-AEDE-B2E7-4A9A7F0437C4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C78075-B742-0D05-4805-B52BE6CD9216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0074219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2A0CA05B-6475-309B-773D-D5F5F01B3BC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401A88-1EE6-37AC-C48D-576DFEDDD24D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83CFEF-708E-C308-F6F4-DF6FD00D545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068325-9E00-ED01-A080-A1FF1844EAB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5334486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0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7B52617-CD14-4F99-7E05-24D9B5661E51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9D316112-0291-3699-AA89-E177C111967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19BDDC-C856-FDB2-F414-F25102C8FCE7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E014AD-7044-C7EB-43E0-40BCC9F834FC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CE05B6-9EB0-6955-74B2-2EFAFE07A1EA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2548384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7B52617-CD14-4F99-7E05-24D9B5661E51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09334B60-F4EE-AAFA-B27A-0927A045107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507F95-2AB2-F454-6C8D-B34DECE1A861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A39A94-D2C6-9C65-AF4F-66E6AE3D0A29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977E79F-D1C7-F517-2673-AE30FB46242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36545853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solidFill>
            <a:srgbClr val="FFDA1A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7B52617-CD14-4F99-7E05-24D9B5661E51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6167F670-88F1-A10C-CF24-4DF2BD562B4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1D0578E-1890-8B78-EB16-C65494DCB5F4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7B968CF-6065-73B7-49BD-1EC914D4EC74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7A9E33-51D1-C46D-993C-AE3143D81CAF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442804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2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645248E-3D6E-C248-510E-AEC324D743C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F31C181-C813-3CC2-FA6A-576C34F3A691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EAC67C-1C93-A0A1-1486-618877C4EB4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AD1AFB-D069-B827-927A-DBA6CFEA150A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709541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4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chemeClr val="tx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C17E873-EB50-D7A9-4C1F-C1E1578C1AF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363DF4-73C2-BD5A-756B-CB2F705C2D7B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5C968A-1018-934A-8B56-312A88005DD6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E8A952B-BECF-4107-562B-E10B552F7A8B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9672905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80BA779-CA5E-AA9D-25F4-2F5647B8812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BE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EE00C12-0006-0144-0F18-FDEB00D715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A08E944A-DFF6-5C9B-8C64-310484829E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04AB3F7C-99B5-1B0F-37FE-686920F225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720E681C-8F85-1F5B-CE2E-C15C15839F3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41412" y="2049675"/>
            <a:ext cx="2487600" cy="2487600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374375A5-5FA8-A512-3170-DF80C97D230A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896180" y="2049675"/>
            <a:ext cx="2487600" cy="2487600"/>
          </a:xfrm>
          <a:noFill/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0E3674F5-0248-0F3D-60E1-DE41367488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650948" y="2049675"/>
            <a:ext cx="2487600" cy="2487600"/>
          </a:xfrm>
          <a:noFill/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</p:spTree>
    <p:extLst>
      <p:ext uri="{BB962C8B-B14F-4D97-AF65-F5344CB8AC3E}">
        <p14:creationId xmlns:p14="http://schemas.microsoft.com/office/powerpoint/2010/main" val="15081632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6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71599" y="2411680"/>
            <a:ext cx="6871447" cy="3430481"/>
          </a:xfrm>
        </p:spPr>
        <p:txBody>
          <a:bodyPr lIns="72000" tIns="0" bIns="90000" anchor="t">
            <a:noAutofit/>
          </a:bodyPr>
          <a:lstStyle>
            <a:lvl1pPr marL="205200" indent="-205200" fontAlgn="ctr">
              <a:lnSpc>
                <a:spcPts val="3800"/>
              </a:lnSpc>
              <a:spcBef>
                <a:spcPts val="0"/>
              </a:spcBef>
              <a:spcAft>
                <a:spcPts val="0"/>
              </a:spcAft>
              <a:buSzPct val="200000"/>
              <a:buFont typeface="Wingdings" pitchFamily="2" charset="2"/>
              <a:buChar char="§"/>
              <a:defRPr sz="29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Bulletpoint 1 </a:t>
            </a:r>
          </a:p>
          <a:p>
            <a:pPr lvl="0"/>
            <a:r>
              <a:rPr lang="en-BE" dirty="0"/>
              <a:t>Bullet point 2</a:t>
            </a:r>
          </a:p>
          <a:p>
            <a:pPr lvl="0"/>
            <a:r>
              <a:rPr lang="en-BE" dirty="0"/>
              <a:t>Bullet point 3</a:t>
            </a:r>
          </a:p>
          <a:p>
            <a:pPr lvl="0"/>
            <a:r>
              <a:rPr lang="en-BE" dirty="0"/>
              <a:t>Bullet point 4</a:t>
            </a:r>
          </a:p>
          <a:p>
            <a:pPr lvl="0"/>
            <a:r>
              <a:rPr lang="en-BE" dirty="0"/>
              <a:t>Bullet point 5 </a:t>
            </a:r>
          </a:p>
          <a:p>
            <a:pPr lvl="0"/>
            <a:r>
              <a:rPr lang="en-BE" dirty="0"/>
              <a:t>…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8D8D6E20-AF10-662A-7F0B-042F1AAB806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6499977-EBC8-E0CF-5D3E-FC226FC10DA5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3C16794-FA16-189D-BBC1-4FB4792DC614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877AC7-FF9D-F933-A8E7-4AB1D27B4DF5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41835766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7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71599" y="2411680"/>
            <a:ext cx="6871447" cy="3430481"/>
          </a:xfrm>
        </p:spPr>
        <p:txBody>
          <a:bodyPr lIns="72000" tIns="0" bIns="90000" anchor="t">
            <a:noAutofit/>
          </a:bodyPr>
          <a:lstStyle>
            <a:lvl1pPr marL="205200" indent="-205200" fontAlgn="ctr">
              <a:lnSpc>
                <a:spcPts val="3800"/>
              </a:lnSpc>
              <a:spcBef>
                <a:spcPts val="0"/>
              </a:spcBef>
              <a:spcAft>
                <a:spcPts val="0"/>
              </a:spcAft>
              <a:buSzPct val="200000"/>
              <a:buFont typeface="Wingdings" pitchFamily="2" charset="2"/>
              <a:buChar char="§"/>
              <a:defRPr sz="29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Bulletpoint 1 </a:t>
            </a:r>
          </a:p>
          <a:p>
            <a:pPr lvl="0"/>
            <a:r>
              <a:rPr lang="en-BE" dirty="0"/>
              <a:t>Bullet point 2</a:t>
            </a:r>
          </a:p>
          <a:p>
            <a:pPr lvl="0"/>
            <a:r>
              <a:rPr lang="en-BE" dirty="0"/>
              <a:t>Bullet point 3</a:t>
            </a:r>
          </a:p>
          <a:p>
            <a:pPr lvl="0"/>
            <a:r>
              <a:rPr lang="en-BE" dirty="0"/>
              <a:t>Bullet point 4</a:t>
            </a:r>
          </a:p>
          <a:p>
            <a:pPr lvl="0"/>
            <a:r>
              <a:rPr lang="en-BE" dirty="0"/>
              <a:t>Bullet point 5 </a:t>
            </a:r>
          </a:p>
          <a:p>
            <a:pPr lvl="0"/>
            <a:r>
              <a:rPr lang="en-BE" dirty="0"/>
              <a:t>…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5AE65AA1-092B-CC21-2D66-A9F25E8320F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548073-71B5-4BC4-0FD7-EF64769012A7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71CEE7D-784A-274C-60FF-D71AC41599D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D6A524-0153-B0AD-7A6F-E32EB16E8CBD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58990293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ED1403A3-74C7-BD33-3CC2-2EAD007A4AA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7925477B-307B-125C-AD18-41A6F9577CA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B94CE758-B96A-7AA1-7F24-C5DC198FD89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C1AE8D89-6F7F-5244-05FD-C5FC8D2CBF9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DA3229A1-E73C-9DE4-BDCD-2EB09058445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58560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4366FB4F-A3C1-9EBB-0B64-AC0ED5C15D7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99238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0" name="Text Placeholder 19">
            <a:extLst>
              <a:ext uri="{FF2B5EF4-FFF2-40B4-BE49-F238E27FC236}">
                <a16:creationId xmlns:a16="http://schemas.microsoft.com/office/drawing/2014/main" id="{A8C5F7B7-4552-4659-42CD-1998A49EDD1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A158098F-8839-AD85-0E01-EEA36176E8C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98297" y="2865543"/>
            <a:ext cx="4121475" cy="2767695"/>
          </a:xfrm>
        </p:spPr>
        <p:txBody>
          <a:bodyPr lIns="72000" tIns="0" bIns="90000" anchor="t">
            <a:noAutofit/>
          </a:bodyPr>
          <a:lstStyle>
            <a:lvl1pPr marL="205200" indent="-205200" fontAlgn="ctr">
              <a:lnSpc>
                <a:spcPts val="3800"/>
              </a:lnSpc>
              <a:spcBef>
                <a:spcPts val="0"/>
              </a:spcBef>
              <a:spcAft>
                <a:spcPts val="0"/>
              </a:spcAft>
              <a:buSzPct val="200000"/>
              <a:buFont typeface="Wingdings" pitchFamily="2" charset="2"/>
              <a:buChar char="§"/>
              <a:defRPr sz="29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Bulletpoint 1 </a:t>
            </a:r>
          </a:p>
          <a:p>
            <a:pPr lvl="0"/>
            <a:r>
              <a:rPr lang="en-BE" dirty="0"/>
              <a:t>Bullet point 2</a:t>
            </a:r>
          </a:p>
          <a:p>
            <a:pPr lvl="0"/>
            <a:r>
              <a:rPr lang="en-BE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11158013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8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chemeClr val="tx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93B204BF-36B7-6A91-CF1D-168187423A7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6" name="Text Placeholder 16">
            <a:extLst>
              <a:ext uri="{FF2B5EF4-FFF2-40B4-BE49-F238E27FC236}">
                <a16:creationId xmlns:a16="http://schemas.microsoft.com/office/drawing/2014/main" id="{8FEDA85A-143B-A4D8-98FC-02E1B7C829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6013782F-3C2B-2EA3-9ADD-9C4035923C3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89D1F49E-3B18-BE0F-D6BD-32449E80702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07CDED1C-128A-28F6-46B7-7E65E8CBA06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58560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5EE1CB31-237E-2465-94B4-CF21D183D4E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99238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B17D8121-79F8-5229-B21C-195CBFA4D01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A158098F-8839-AD85-0E01-EEA36176E8C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98297" y="2865543"/>
            <a:ext cx="4121475" cy="2767695"/>
          </a:xfrm>
        </p:spPr>
        <p:txBody>
          <a:bodyPr lIns="72000" tIns="0" bIns="90000" anchor="t">
            <a:noAutofit/>
          </a:bodyPr>
          <a:lstStyle>
            <a:lvl1pPr marL="205200" indent="-205200" fontAlgn="ctr">
              <a:lnSpc>
                <a:spcPts val="3800"/>
              </a:lnSpc>
              <a:spcBef>
                <a:spcPts val="0"/>
              </a:spcBef>
              <a:spcAft>
                <a:spcPts val="0"/>
              </a:spcAft>
              <a:buSzPct val="200000"/>
              <a:buFont typeface="Wingdings" pitchFamily="2" charset="2"/>
              <a:buChar char="§"/>
              <a:defRPr sz="29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Bulletpoint 1 </a:t>
            </a:r>
          </a:p>
          <a:p>
            <a:pPr lvl="0"/>
            <a:r>
              <a:rPr lang="en-BE" dirty="0"/>
              <a:t>Bullet point 2</a:t>
            </a:r>
          </a:p>
          <a:p>
            <a:pPr lvl="0"/>
            <a:r>
              <a:rPr lang="en-BE" dirty="0"/>
              <a:t>…</a:t>
            </a:r>
          </a:p>
        </p:txBody>
      </p:sp>
    </p:spTree>
    <p:extLst>
      <p:ext uri="{BB962C8B-B14F-4D97-AF65-F5344CB8AC3E}">
        <p14:creationId xmlns:p14="http://schemas.microsoft.com/office/powerpoint/2010/main" val="383831843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81844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7B720F8-D9BD-45B2-7AF9-1178C65AC0F6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E76134-795F-F67C-4F2D-579033483B3A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F00A7C4-B986-748F-2642-09B5F435A27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1773" y="2298090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323F7D3-D02B-026A-3E5A-84B1D5178D8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81844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254B3CA3-4274-F3D8-3BE6-CA4EBAD3468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131773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A48B0E0A-EFED-8948-8069-00994BC98F4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885696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40BD014-6B9A-E920-4ECA-7CBC2E02EA4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85696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98321E22-7EF2-7A10-4218-73372D4FFF4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1833BD0-9752-F6C5-1096-0A74547167FA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1C9850-BDEE-8BE2-ACB4-A87B3250C96E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722E05-780B-A9A3-539E-75AB6CDFA15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12600275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586">
          <p15:clr>
            <a:srgbClr val="FBAE40"/>
          </p15:clr>
        </p15:guide>
      </p15:sldGuideLst>
    </p:ext>
  </p:extLst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81844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7B720F8-D9BD-45B2-7AF9-1178C65AC0F6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E76134-795F-F67C-4F2D-579033483B3A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F00A7C4-B986-748F-2642-09B5F435A27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1773" y="2298090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323F7D3-D02B-026A-3E5A-84B1D5178D8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81844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254B3CA3-4274-F3D8-3BE6-CA4EBAD3468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131773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A48B0E0A-EFED-8948-8069-00994BC98F4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885696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40BD014-6B9A-E920-4ECA-7CBC2E02EA4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85696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27541FB7-4D24-8663-2C60-4D148FE537C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7007ED-7A89-B977-C7A2-54912C10FD55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7CA7378-AA69-6908-9B19-9CCE34525EA2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B3CDD1-4E8E-4FD4-4556-8D1945BC9637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97529517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586">
          <p15:clr>
            <a:srgbClr val="FBAE40"/>
          </p15:clr>
        </p15:guide>
      </p15:sldGuideLst>
    </p:ext>
  </p:extLst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solidFill>
            <a:srgbClr val="FFDA1A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81844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7B720F8-D9BD-45B2-7AF9-1178C65AC0F6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solidFill>
            <a:srgbClr val="FFDA1A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E76134-795F-F67C-4F2D-579033483B3A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solidFill>
            <a:srgbClr val="FFDA1A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F00A7C4-B986-748F-2642-09B5F435A27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1773" y="2298090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323F7D3-D02B-026A-3E5A-84B1D5178D8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81844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254B3CA3-4274-F3D8-3BE6-CA4EBAD3468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131773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A48B0E0A-EFED-8948-8069-00994BC98F4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885696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40BD014-6B9A-E920-4ECA-7CBC2E02EA4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85696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C555288E-24F8-6B48-1A39-D5AB5AD3DD3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E602119-7003-8B86-D9FB-3BADA7E30116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D4FE97-B166-987F-56F2-46C224E6844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2B795D0-3625-B90B-20C3-19A8E5E34F9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91772144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586">
          <p15:clr>
            <a:srgbClr val="FBAE40"/>
          </p15:clr>
        </p15:guide>
      </p15:sldGuideLst>
    </p:ext>
  </p:extLst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2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2816622"/>
            <a:ext cx="6650125" cy="3030201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tellus.</a:t>
            </a:r>
          </a:p>
          <a:p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orci.</a:t>
            </a:r>
          </a:p>
          <a:p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5ACC06-87E0-F069-3B98-6A57C43D85BA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2907E2-0B32-35CA-5B63-F9395A459001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F8BE9E-A8DA-49B7-BDC2-91EFF6DECD4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5258914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3_Title Slid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rgbClr val="0B0A08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1F2D1B76-F91F-BB75-9E30-0EF429FACE6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E1F8CE7-8613-567F-AB10-2D2ACDBC9C3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21887" y="2816622"/>
            <a:ext cx="6649200" cy="3031200"/>
          </a:xfrm>
        </p:spPr>
        <p:txBody>
          <a:bodyPr lIns="0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r>
              <a:rPr lang="en-GB" dirty="0"/>
              <a:t>Nunc viverra imperdiet enim. Fusce est. Vivamus a tellus.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morbi tristique senectus et netus et malesuada fames ac turpis egestas. Proin pharetra nonummy pede. Mauris et </a:t>
            </a:r>
            <a:r>
              <a:rPr lang="en-GB" dirty="0" err="1"/>
              <a:t>orci</a:t>
            </a:r>
            <a:r>
              <a:rPr lang="en-GB" dirty="0"/>
              <a:t>.</a:t>
            </a:r>
            <a:endParaRPr lang="en-BE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9AD567-7CD2-DA43-5A8F-AEE7B7CF0B02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981191A-C722-7736-0C8F-DF9517D84906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8799B7-AB13-C6ED-3B64-4FD2CB041272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250779830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5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2816622"/>
            <a:ext cx="6650125" cy="3030201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tellus.</a:t>
            </a:r>
          </a:p>
          <a:p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orci.</a:t>
            </a:r>
          </a:p>
          <a:p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21887" y="1384478"/>
            <a:ext cx="6623917" cy="540912"/>
          </a:xfrm>
        </p:spPr>
        <p:txBody>
          <a:bodyPr lIns="0" tIns="0" rIns="0" bIns="0" anchor="ctr" anchorCtr="0">
            <a:noAutofit/>
          </a:bodyPr>
          <a:lstStyle>
            <a:lvl1pPr marL="0" indent="0" algn="l" fontAlgn="ctr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97C6D5-C46B-4653-9AF6-863BAF3984D6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808232-0C58-8F0B-3459-6B7016625EA3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9C6942-4A43-64DC-A999-9551F64186FD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7598922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6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rgbClr val="0B0A08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21887" y="1384478"/>
            <a:ext cx="6623917" cy="540912"/>
          </a:xfrm>
        </p:spPr>
        <p:txBody>
          <a:bodyPr lIns="0" tIns="0" rIns="0" bIns="0" anchor="ctr" anchorCtr="0">
            <a:noAutofit/>
          </a:bodyPr>
          <a:lstStyle>
            <a:lvl1pPr marL="0" indent="0" algn="l" fontAlgn="ctr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TITLE.</a:t>
            </a:r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31130230-40A1-BE9C-F390-4E14236EC98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21887" y="2816622"/>
            <a:ext cx="6649200" cy="3031200"/>
          </a:xfrm>
        </p:spPr>
        <p:txBody>
          <a:bodyPr lIns="0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r>
              <a:rPr lang="en-GB" dirty="0"/>
              <a:t>Nunc viverra imperdiet enim. Fusce est. Vivamus a tellus.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morbi tristique senectus et netus et malesuada fames ac turpis egestas. Proin pharetra nonummy pede. Mauris et </a:t>
            </a:r>
            <a:r>
              <a:rPr lang="en-GB" dirty="0" err="1"/>
              <a:t>orci</a:t>
            </a:r>
            <a:r>
              <a:rPr lang="en-GB" dirty="0"/>
              <a:t>.</a:t>
            </a:r>
            <a:endParaRPr lang="en-BE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13EB5C-942C-E5BC-DD97-C0E60CFC915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7E617B-5329-0D1E-72C7-9D0613BB7AC8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7E45439-49FE-5E7D-7B4C-DBCEC9DE2E59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7730225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7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2816622"/>
            <a:ext cx="6650125" cy="3030201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tellus.</a:t>
            </a:r>
          </a:p>
          <a:p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orci.</a:t>
            </a:r>
          </a:p>
          <a:p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21887" y="869322"/>
            <a:ext cx="6623917" cy="1030311"/>
          </a:xfrm>
        </p:spPr>
        <p:txBody>
          <a:bodyPr lIns="0" tIns="0" rIns="0" bIns="0" anchor="ctr" anchorCtr="0">
            <a:noAutofit/>
          </a:bodyPr>
          <a:lstStyle>
            <a:lvl1pPr marL="0" indent="0" algn="l" fontAlgn="auto">
              <a:lnSpc>
                <a:spcPts val="4300"/>
              </a:lnSpc>
              <a:spcBef>
                <a:spcPts val="0"/>
              </a:spcBef>
              <a:spcAft>
                <a:spcPts val="0"/>
              </a:spcAft>
              <a:buNone/>
              <a:defRPr sz="4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</a:t>
            </a:r>
          </a:p>
          <a:p>
            <a:pPr lvl="0"/>
            <a:r>
              <a:rPr lang="en-BE" dirty="0"/>
              <a:t>IN TWO LINES.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E1F2D5-E720-BC26-1296-2AC68ADF2F1C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FE7DCF-F3C8-6ADA-3501-E1B3E78BD5A9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442CBD-A2BD-8200-EFF6-7EFAE81CBE6D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2103502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8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rgbClr val="0B0A08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31130230-40A1-BE9C-F390-4E14236EC98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21887" y="2816622"/>
            <a:ext cx="6649200" cy="3031200"/>
          </a:xfrm>
        </p:spPr>
        <p:txBody>
          <a:bodyPr lIns="0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r>
              <a:rPr lang="en-GB" dirty="0"/>
              <a:t>Nunc viverra imperdiet enim. Fusce est. Vivamus a tellus.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morbi tristique senectus et netus et malesuada fames ac turpis egestas. Proin pharetra nonummy pede. Mauris et </a:t>
            </a:r>
            <a:r>
              <a:rPr lang="en-GB" dirty="0" err="1"/>
              <a:t>orci</a:t>
            </a:r>
            <a:r>
              <a:rPr lang="en-GB" dirty="0"/>
              <a:t>.</a:t>
            </a:r>
            <a:endParaRPr lang="en-BE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42D24642-847F-8108-1F5F-FE91551F9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21887" y="869322"/>
            <a:ext cx="6623917" cy="1030311"/>
          </a:xfrm>
        </p:spPr>
        <p:txBody>
          <a:bodyPr lIns="0" tIns="0" rIns="0" bIns="0" anchor="ctr" anchorCtr="0">
            <a:noAutofit/>
          </a:bodyPr>
          <a:lstStyle>
            <a:lvl1pPr marL="0" indent="0" algn="l" fontAlgn="auto">
              <a:lnSpc>
                <a:spcPts val="4300"/>
              </a:lnSpc>
              <a:spcBef>
                <a:spcPts val="0"/>
              </a:spcBef>
              <a:spcAft>
                <a:spcPts val="0"/>
              </a:spcAft>
              <a:buNone/>
              <a:defRPr sz="4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</a:t>
            </a:r>
          </a:p>
          <a:p>
            <a:pPr lvl="0"/>
            <a:r>
              <a:rPr lang="en-BE" dirty="0"/>
              <a:t>IN TWO LINES.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CF4994-6FED-DA09-8922-D7F23FB8528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457D206-6EFD-A28B-C77A-EA6EDD2561FB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56D5BC-E5E5-42CF-60C2-11B0C54AF8AC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1927893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1560932"/>
            <a:ext cx="9495324" cy="4640245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orci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Lorem ipsum dolor sit amet, consectetuer adipiscing elit. Maecenas porttitor congue massa. Fusce posuere, magna sed pulvinar ultricies, purus lectus malesuada libero, sit amet commodo magna eros quis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urna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Nunc viverra imperdiet enim. Fusce est. Vivamus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orci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Lorem ipsum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dolor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sit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amet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consectetuer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adipiscing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elit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Maecenas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porttitor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congue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massa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Fusce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posuere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magna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sed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pulvinar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ultricies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purus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lectus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malesuada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libero, sit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amet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commodo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magna eros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quis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urna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viverra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imperdiet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enim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Fusce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est.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Vivamus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morbi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tristique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senectus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netus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malesuada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fames ac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turpis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egestas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3F2941-04D9-8546-FD30-DE290149B235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6BA4B3-4154-0E34-8DF9-03ABFBE05002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7100DD-29A1-98E7-E9C3-B3F087C01154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325159107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3622EE8A-3A08-441D-951A-B8598B79BFF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28325" y="1567372"/>
            <a:ext cx="9505837" cy="4640400"/>
          </a:xfrm>
        </p:spPr>
        <p:txBody>
          <a:bodyPr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r>
              <a:rPr lang="en-GB" dirty="0"/>
              <a:t>Nunc viverra imperdiet enim. Fusce est. Vivamus a tellus.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morbi tristique senectus et netus et malesuada fames ac turpis egestas. Proin pharetra nonummy pede. Mauris et </a:t>
            </a:r>
            <a:r>
              <a:rPr lang="en-GB" dirty="0" err="1"/>
              <a:t>orci</a:t>
            </a:r>
            <a:r>
              <a:rPr lang="en-GB" dirty="0"/>
              <a:t>. 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consectetuer</a:t>
            </a:r>
            <a:r>
              <a:rPr lang="en-GB" dirty="0"/>
              <a:t> </a:t>
            </a:r>
            <a:r>
              <a:rPr lang="en-GB" dirty="0" err="1"/>
              <a:t>adipiscing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. Maecenas </a:t>
            </a:r>
            <a:r>
              <a:rPr lang="en-GB" dirty="0" err="1"/>
              <a:t>porttitor</a:t>
            </a:r>
            <a:r>
              <a:rPr lang="en-GB" dirty="0"/>
              <a:t> </a:t>
            </a:r>
            <a:r>
              <a:rPr lang="en-GB" dirty="0" err="1"/>
              <a:t>congue</a:t>
            </a:r>
            <a:r>
              <a:rPr lang="en-GB" dirty="0"/>
              <a:t> </a:t>
            </a:r>
            <a:r>
              <a:rPr lang="en-GB" dirty="0" err="1"/>
              <a:t>massa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</a:t>
            </a:r>
            <a:r>
              <a:rPr lang="en-GB" dirty="0" err="1"/>
              <a:t>posuere</a:t>
            </a:r>
            <a:r>
              <a:rPr lang="en-GB" dirty="0"/>
              <a:t>, magna </a:t>
            </a:r>
            <a:r>
              <a:rPr lang="en-GB" dirty="0" err="1"/>
              <a:t>sed</a:t>
            </a:r>
            <a:r>
              <a:rPr lang="en-GB" dirty="0"/>
              <a:t> pulvinar </a:t>
            </a:r>
            <a:r>
              <a:rPr lang="en-GB" dirty="0" err="1"/>
              <a:t>ultricies</a:t>
            </a:r>
            <a:r>
              <a:rPr lang="en-GB" dirty="0"/>
              <a:t>, </a:t>
            </a:r>
            <a:r>
              <a:rPr lang="en-GB" dirty="0" err="1"/>
              <a:t>purus</a:t>
            </a:r>
            <a:r>
              <a:rPr lang="en-GB" dirty="0"/>
              <a:t> </a:t>
            </a:r>
            <a:r>
              <a:rPr lang="en-GB" dirty="0" err="1"/>
              <a:t>lectus</a:t>
            </a:r>
            <a:r>
              <a:rPr lang="en-GB" dirty="0"/>
              <a:t> </a:t>
            </a:r>
            <a:r>
              <a:rPr lang="en-GB" dirty="0" err="1"/>
              <a:t>malesuada</a:t>
            </a:r>
            <a:r>
              <a:rPr lang="en-GB" dirty="0"/>
              <a:t> libero, sit </a:t>
            </a:r>
            <a:r>
              <a:rPr lang="en-GB" dirty="0" err="1"/>
              <a:t>amet</a:t>
            </a:r>
            <a:r>
              <a:rPr lang="en-GB" dirty="0"/>
              <a:t> </a:t>
            </a:r>
            <a:r>
              <a:rPr lang="en-GB" dirty="0" err="1"/>
              <a:t>commodo</a:t>
            </a:r>
            <a:r>
              <a:rPr lang="en-GB" dirty="0"/>
              <a:t> magna eros </a:t>
            </a:r>
            <a:r>
              <a:rPr lang="en-GB" dirty="0" err="1"/>
              <a:t>quis</a:t>
            </a:r>
            <a:r>
              <a:rPr lang="en-GB" dirty="0"/>
              <a:t> </a:t>
            </a:r>
            <a:r>
              <a:rPr lang="en-GB" dirty="0" err="1"/>
              <a:t>urna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Nunc </a:t>
            </a:r>
            <a:r>
              <a:rPr lang="en-GB" dirty="0" err="1"/>
              <a:t>viverra</a:t>
            </a:r>
            <a:r>
              <a:rPr lang="en-GB" dirty="0"/>
              <a:t> </a:t>
            </a:r>
            <a:r>
              <a:rPr lang="en-GB" dirty="0" err="1"/>
              <a:t>imperdiet</a:t>
            </a:r>
            <a:r>
              <a:rPr lang="en-GB" dirty="0"/>
              <a:t> </a:t>
            </a:r>
            <a:r>
              <a:rPr lang="en-GB" dirty="0" err="1"/>
              <a:t>enim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est. </a:t>
            </a:r>
            <a:r>
              <a:rPr lang="en-GB" dirty="0" err="1"/>
              <a:t>Vivamus</a:t>
            </a:r>
            <a:r>
              <a:rPr lang="en-GB" dirty="0"/>
              <a:t> a </a:t>
            </a:r>
            <a:r>
              <a:rPr lang="en-GB" dirty="0" err="1"/>
              <a:t>tellus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</a:t>
            </a:r>
            <a:r>
              <a:rPr lang="en-GB" dirty="0" err="1"/>
              <a:t>morbi</a:t>
            </a:r>
            <a:r>
              <a:rPr lang="en-GB" dirty="0"/>
              <a:t> </a:t>
            </a:r>
            <a:r>
              <a:rPr lang="en-GB" dirty="0" err="1"/>
              <a:t>tristique</a:t>
            </a:r>
            <a:r>
              <a:rPr lang="en-GB" dirty="0"/>
              <a:t> </a:t>
            </a:r>
            <a:r>
              <a:rPr lang="en-GB" dirty="0" err="1"/>
              <a:t>senectus</a:t>
            </a:r>
            <a:r>
              <a:rPr lang="en-GB" dirty="0"/>
              <a:t> et </a:t>
            </a:r>
            <a:r>
              <a:rPr lang="en-GB" dirty="0" err="1"/>
              <a:t>netus</a:t>
            </a:r>
            <a:r>
              <a:rPr lang="en-GB" dirty="0"/>
              <a:t> et </a:t>
            </a:r>
            <a:r>
              <a:rPr lang="en-GB" dirty="0" err="1"/>
              <a:t>malesuada</a:t>
            </a:r>
            <a:r>
              <a:rPr lang="en-GB" dirty="0"/>
              <a:t> fames ac </a:t>
            </a:r>
            <a:r>
              <a:rPr lang="en-GB" dirty="0" err="1"/>
              <a:t>turpis</a:t>
            </a:r>
            <a:r>
              <a:rPr lang="en-GB" dirty="0"/>
              <a:t> </a:t>
            </a:r>
            <a:r>
              <a:rPr lang="en-GB" dirty="0" err="1"/>
              <a:t>egestas</a:t>
            </a:r>
            <a:r>
              <a:rPr lang="en-GB" dirty="0"/>
              <a:t>. Proin pharetra </a:t>
            </a:r>
            <a:r>
              <a:rPr lang="en-GB" dirty="0" err="1"/>
              <a:t>nonummy</a:t>
            </a:r>
            <a:r>
              <a:rPr lang="en-GB" dirty="0"/>
              <a:t> </a:t>
            </a:r>
            <a:r>
              <a:rPr lang="en-GB" dirty="0" err="1"/>
              <a:t>pede</a:t>
            </a:r>
            <a:r>
              <a:rPr lang="en-GB" dirty="0"/>
              <a:t>. </a:t>
            </a:r>
            <a:r>
              <a:rPr lang="en-GB" dirty="0" err="1"/>
              <a:t>Mauris</a:t>
            </a:r>
            <a:r>
              <a:rPr lang="en-GB" dirty="0"/>
              <a:t> et </a:t>
            </a:r>
            <a:r>
              <a:rPr lang="en-GB" dirty="0" err="1"/>
              <a:t>orci</a:t>
            </a:r>
            <a:r>
              <a:rPr lang="en-GB" dirty="0"/>
              <a:t>. 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consectetuer</a:t>
            </a:r>
            <a:r>
              <a:rPr lang="en-GB" dirty="0"/>
              <a:t> </a:t>
            </a:r>
            <a:r>
              <a:rPr lang="en-GB" dirty="0" err="1"/>
              <a:t>adipiscing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. Maecenas </a:t>
            </a:r>
            <a:r>
              <a:rPr lang="en-GB" dirty="0" err="1"/>
              <a:t>porttitor</a:t>
            </a:r>
            <a:r>
              <a:rPr lang="en-GB" dirty="0"/>
              <a:t> </a:t>
            </a:r>
            <a:r>
              <a:rPr lang="en-GB" dirty="0" err="1"/>
              <a:t>congue</a:t>
            </a:r>
            <a:r>
              <a:rPr lang="en-GB" dirty="0"/>
              <a:t> </a:t>
            </a:r>
            <a:r>
              <a:rPr lang="en-GB" dirty="0" err="1"/>
              <a:t>massa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</a:t>
            </a:r>
            <a:r>
              <a:rPr lang="en-GB" dirty="0" err="1"/>
              <a:t>posuere</a:t>
            </a:r>
            <a:r>
              <a:rPr lang="en-GB" dirty="0"/>
              <a:t>, magna </a:t>
            </a:r>
            <a:r>
              <a:rPr lang="en-GB" dirty="0" err="1"/>
              <a:t>sed</a:t>
            </a:r>
            <a:r>
              <a:rPr lang="en-GB" dirty="0"/>
              <a:t> pulvinar </a:t>
            </a:r>
            <a:r>
              <a:rPr lang="en-GB" dirty="0" err="1"/>
              <a:t>ultricies</a:t>
            </a:r>
            <a:r>
              <a:rPr lang="en-GB" dirty="0"/>
              <a:t>, </a:t>
            </a:r>
            <a:r>
              <a:rPr lang="en-GB" dirty="0" err="1"/>
              <a:t>purus</a:t>
            </a:r>
            <a:r>
              <a:rPr lang="en-GB" dirty="0"/>
              <a:t> </a:t>
            </a:r>
            <a:r>
              <a:rPr lang="en-GB" dirty="0" err="1"/>
              <a:t>lectus</a:t>
            </a:r>
            <a:r>
              <a:rPr lang="en-GB" dirty="0"/>
              <a:t> </a:t>
            </a:r>
            <a:r>
              <a:rPr lang="en-GB" dirty="0" err="1"/>
              <a:t>malesuada</a:t>
            </a:r>
            <a:r>
              <a:rPr lang="en-GB" dirty="0"/>
              <a:t> libero, sit </a:t>
            </a:r>
            <a:r>
              <a:rPr lang="en-GB" dirty="0" err="1"/>
              <a:t>amet</a:t>
            </a:r>
            <a:r>
              <a:rPr lang="en-GB" dirty="0"/>
              <a:t> </a:t>
            </a:r>
            <a:r>
              <a:rPr lang="en-GB" dirty="0" err="1"/>
              <a:t>commodo</a:t>
            </a:r>
            <a:r>
              <a:rPr lang="en-GB" dirty="0"/>
              <a:t> magna eros </a:t>
            </a:r>
            <a:r>
              <a:rPr lang="en-GB" dirty="0" err="1"/>
              <a:t>quis</a:t>
            </a:r>
            <a:r>
              <a:rPr lang="en-GB" dirty="0"/>
              <a:t> </a:t>
            </a:r>
            <a:r>
              <a:rPr lang="en-GB" dirty="0" err="1"/>
              <a:t>urna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Nunc </a:t>
            </a:r>
            <a:r>
              <a:rPr lang="en-GB" dirty="0" err="1"/>
              <a:t>viverra</a:t>
            </a:r>
            <a:r>
              <a:rPr lang="en-GB" dirty="0"/>
              <a:t> </a:t>
            </a:r>
            <a:r>
              <a:rPr lang="en-GB" dirty="0" err="1"/>
              <a:t>imperdiet</a:t>
            </a:r>
            <a:r>
              <a:rPr lang="en-GB" dirty="0"/>
              <a:t> </a:t>
            </a:r>
            <a:r>
              <a:rPr lang="en-GB" dirty="0" err="1"/>
              <a:t>enim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est. </a:t>
            </a:r>
            <a:r>
              <a:rPr lang="en-GB" dirty="0" err="1"/>
              <a:t>Vivamus</a:t>
            </a:r>
            <a:r>
              <a:rPr lang="en-GB" dirty="0"/>
              <a:t> a </a:t>
            </a:r>
            <a:r>
              <a:rPr lang="en-GB" dirty="0" err="1"/>
              <a:t>tellus</a:t>
            </a:r>
            <a:r>
              <a:rPr lang="en-GB" dirty="0"/>
              <a:t>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13A203-6338-82A1-3B27-8642F8E52426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CD5120-63A7-BABE-3A59-2A6A7B1F5FF3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36DD4F4-A366-71BD-2BA5-4EF9E386C0B3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41500876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1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F82D31-2A9D-2206-8D65-E692592A6C32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B1AEC5-298B-A094-2C0D-3F5724BD6FF5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3AFDF6-0C18-E0B4-8FB3-383E80DC89E1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71E223D-64A8-3360-B7AF-F811B4AE2E68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52700" y="2059947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CACE578-0350-A87B-F0B5-984AEFDA7BEC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59920" y="2568332"/>
            <a:ext cx="2476249" cy="1967949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F8AE7C-EFF1-7C3A-4CE5-1369071F51A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482C810-7734-AA20-C615-F35B753FE29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610DC8-EE92-AEEF-70F8-68E28DC7F246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6D1B0ECE-FD95-1220-2154-AD9F722830F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897555" y="2064709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3" name="Text Placeholder 12">
            <a:extLst>
              <a:ext uri="{FF2B5EF4-FFF2-40B4-BE49-F238E27FC236}">
                <a16:creationId xmlns:a16="http://schemas.microsoft.com/office/drawing/2014/main" id="{A842B90C-375A-B82B-8D91-33C5C222A6E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04776" y="2573095"/>
            <a:ext cx="2474718" cy="1970330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E2865D0-EAD8-CCFA-DF47-2258E0B1AB5B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53064" y="2055184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0EA9A308-7A0C-ECBE-FBA1-B77DCB6F396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60284" y="2563569"/>
            <a:ext cx="2469679" cy="1972712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35773675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F82D31-2A9D-2206-8D65-E692592A6C32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B1AEC5-298B-A094-2C0D-3F5724BD6FF5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3AFDF6-0C18-E0B4-8FB3-383E80DC89E1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403586-76B3-65EB-CB9B-D3C5AAECE0EC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EE964B-9EC8-EAEE-EB4F-96D88D537BB8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7367AA-8B8D-585C-E27B-F15A8ECDC46A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9E5A853A-00BA-FF65-D564-C843F93B2C40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52700" y="2059947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chemeClr val="tx1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3" name="Text Placeholder 12">
            <a:extLst>
              <a:ext uri="{FF2B5EF4-FFF2-40B4-BE49-F238E27FC236}">
                <a16:creationId xmlns:a16="http://schemas.microsoft.com/office/drawing/2014/main" id="{31F1A53B-774C-B7EB-7C64-645E62DABCD4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59920" y="2568332"/>
            <a:ext cx="2393771" cy="1871617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944067F8-E76C-A84D-D2A2-D2C16218F53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897555" y="2064709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chemeClr val="tx1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4FCC9F41-92B2-665D-D188-A01ED350870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04776" y="2573095"/>
            <a:ext cx="2382448" cy="1885472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A3BB129A-23C0-631B-F597-15E437B1625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53064" y="2055184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chemeClr val="tx1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1A1A893E-26C7-7743-58C3-48BA00D6A4C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60284" y="2563569"/>
            <a:ext cx="2378759" cy="1871617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30064401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5C8BA8F-C2F1-4D88-A4C5-5512B184C1C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695432"/>
            <a:ext cx="9492018" cy="1228299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BIG TITLE </a:t>
            </a:r>
            <a:br>
              <a:rPr lang="en-BE" dirty="0"/>
            </a:br>
            <a:r>
              <a:rPr lang="en-BE" dirty="0"/>
              <a:t>IN ONE OR TWO LINES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749F6C3-07E9-010E-D891-9190FE58B761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DD9BDEF-7BAC-4B1F-DF24-5FC56AAA6E2E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3ECA64B-258A-8A5E-4EBA-1AE37BD0D017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6CEFD6B0-41D0-BD87-3E09-399C2EE9B85D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F5C0D483-C7E8-B99C-8B9F-D80E6225EA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4EB7FE-E219-2169-8E5F-7613E6B98554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31134496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4677A9FA-476C-A585-9431-4A2DC3C769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695432"/>
            <a:ext cx="9492018" cy="1228299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BIG TITLE </a:t>
            </a:r>
            <a:br>
              <a:rPr lang="en-BE" dirty="0"/>
            </a:br>
            <a:r>
              <a:rPr lang="en-BE" dirty="0"/>
              <a:t>IN ONE OR TWO LINES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97D0E6D-ABB5-858C-978B-30B0F064C8C5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CF49AF4-62DD-E837-4455-481F8680A58E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7ACD7C5-5839-B641-4D22-08E379E3FEB4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E56BA15-5A0D-786F-6295-86CDF3FCAD98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EB2DC056-A7A6-3982-2869-AED961A6F4E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6919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C1AE4B-997B-823C-0432-CEF5C6754D8D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00700516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3_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21239D9D-9A04-84DF-3286-A9C841EE0FC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B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CD0E5-DB24-A16D-2B97-7A9803F374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52874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2F4966D-3D91-C7B5-AE1E-C083CFE9CF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893337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366B094-AFE8-94F5-6347-C27B3EDD7A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144903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78D70097-D816-8999-9A3D-14C96CE9C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695432"/>
            <a:ext cx="9492018" cy="1228299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effectLst>
                  <a:outerShdw blurRad="50800" dir="2700000" algn="tl" rotWithShape="0">
                    <a:prstClr val="black">
                      <a:alpha val="15000"/>
                    </a:prstClr>
                  </a:outerShdw>
                </a:effectLst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BIG TITLE </a:t>
            </a:r>
            <a:br>
              <a:rPr lang="en-BE" dirty="0"/>
            </a:br>
            <a:r>
              <a:rPr lang="en-BE" dirty="0"/>
              <a:t>IN ONE OR TWO LINES</a:t>
            </a:r>
          </a:p>
        </p:txBody>
      </p:sp>
      <p:sp>
        <p:nvSpPr>
          <p:cNvPr id="20" name="Text Placeholder 6">
            <a:extLst>
              <a:ext uri="{FF2B5EF4-FFF2-40B4-BE49-F238E27FC236}">
                <a16:creationId xmlns:a16="http://schemas.microsoft.com/office/drawing/2014/main" id="{EDAC3E03-C0CE-B798-9070-A7CBE856A5C6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 </a:t>
            </a:r>
          </a:p>
        </p:txBody>
      </p:sp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A3440B1D-0C60-F430-27AC-BC2F12785B0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0" name="Text Placeholder 26">
            <a:extLst>
              <a:ext uri="{FF2B5EF4-FFF2-40B4-BE49-F238E27FC236}">
                <a16:creationId xmlns:a16="http://schemas.microsoft.com/office/drawing/2014/main" id="{5F341A0A-38B4-4CCA-05FE-5AE198625D56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43013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4_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icture Placeholder 13">
            <a:extLst>
              <a:ext uri="{FF2B5EF4-FFF2-40B4-BE49-F238E27FC236}">
                <a16:creationId xmlns:a16="http://schemas.microsoft.com/office/drawing/2014/main" id="{21239D9D-9A04-84DF-3286-A9C841EE0FC6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BE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32CD0E5-DB24-A16D-2B97-7A9803F374D5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652874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5" name="Text Placeholder 3">
            <a:extLst>
              <a:ext uri="{FF2B5EF4-FFF2-40B4-BE49-F238E27FC236}">
                <a16:creationId xmlns:a16="http://schemas.microsoft.com/office/drawing/2014/main" id="{52F4966D-3D91-C7B5-AE1E-C083CFE9CFC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893337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A366B094-AFE8-94F5-6347-C27B3EDD7A1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144903" y="2057399"/>
            <a:ext cx="2487600" cy="2487600"/>
          </a:xfrm>
          <a:blipFill>
            <a:blip r:embed="rId2"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78D70097-D816-8999-9A3D-14C96CE9C4BB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695432"/>
            <a:ext cx="9492018" cy="1228299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effectLst>
                  <a:outerShdw blurRad="50800" dir="2700000" algn="tl" rotWithShape="0">
                    <a:prstClr val="black">
                      <a:alpha val="15000"/>
                    </a:prstClr>
                  </a:outerShdw>
                </a:effectLst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BIG TITLE </a:t>
            </a:r>
            <a:br>
              <a:rPr lang="en-BE" dirty="0"/>
            </a:br>
            <a:r>
              <a:rPr lang="en-BE" dirty="0"/>
              <a:t>IN ONE OR TWO LINES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AF6E96E3-8C19-5892-7530-AF02653568D9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6" name="Text Placeholder 14">
            <a:extLst>
              <a:ext uri="{FF2B5EF4-FFF2-40B4-BE49-F238E27FC236}">
                <a16:creationId xmlns:a16="http://schemas.microsoft.com/office/drawing/2014/main" id="{30C805FD-48F0-FC73-E112-76E713E9344D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1" name="Text Placeholder 26">
            <a:extLst>
              <a:ext uri="{FF2B5EF4-FFF2-40B4-BE49-F238E27FC236}">
                <a16:creationId xmlns:a16="http://schemas.microsoft.com/office/drawing/2014/main" id="{166483DA-E1B5-3460-0CF3-F40715DD8FE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9240102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5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5B54D5-7A3C-7CDD-5CD1-0F5CF568729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74400" y="2275200"/>
            <a:ext cx="8208000" cy="806400"/>
          </a:xfrm>
        </p:spPr>
        <p:txBody>
          <a:bodyPr tIns="216000" rIns="0">
            <a:noAutofit/>
          </a:bodyPr>
          <a:lstStyle>
            <a:lvl1pPr marL="0" indent="0" algn="r">
              <a:buNone/>
              <a:defRPr sz="3500" b="0" i="1">
                <a:solidFill>
                  <a:schemeClr val="bg1"/>
                </a:solidFill>
                <a:latin typeface="Proxima Nova Medium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AD6CD5-6D15-832F-96F6-0B33AE779B81}"/>
              </a:ext>
            </a:extLst>
          </p:cNvPr>
          <p:cNvSpPr/>
          <p:nvPr userDrawn="1"/>
        </p:nvSpPr>
        <p:spPr>
          <a:xfrm>
            <a:off x="0" y="3193699"/>
            <a:ext cx="81946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E47A60F-A36F-9B5D-49E3-319D7191BBDC}"/>
              </a:ext>
            </a:extLst>
          </p:cNvPr>
          <p:cNvSpPr/>
          <p:nvPr userDrawn="1"/>
        </p:nvSpPr>
        <p:spPr>
          <a:xfrm>
            <a:off x="8232774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5242D30-C3A2-9FC6-2626-4DA7460BE0AB}"/>
              </a:ext>
            </a:extLst>
          </p:cNvPr>
          <p:cNvSpPr/>
          <p:nvPr userDrawn="1"/>
        </p:nvSpPr>
        <p:spPr>
          <a:xfrm>
            <a:off x="8355806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BBC2D1B-D6D6-08C5-B4C8-370722CA0028}"/>
              </a:ext>
            </a:extLst>
          </p:cNvPr>
          <p:cNvSpPr/>
          <p:nvPr userDrawn="1"/>
        </p:nvSpPr>
        <p:spPr>
          <a:xfrm>
            <a:off x="8474422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EF571FCF-AAE0-BE36-263D-014513CEEDBA}"/>
              </a:ext>
            </a:extLst>
          </p:cNvPr>
          <p:cNvSpPr/>
          <p:nvPr userDrawn="1"/>
        </p:nvSpPr>
        <p:spPr>
          <a:xfrm>
            <a:off x="2400" y="6608079"/>
            <a:ext cx="121896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ED594072-F245-1FB1-5479-9130C77EDBE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EB14EC-95A8-BC29-8D7F-609A400EB5AE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3681204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6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5B54D5-7A3C-7CDD-5CD1-0F5CF568729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74400" y="2275200"/>
            <a:ext cx="8208000" cy="806400"/>
          </a:xfrm>
        </p:spPr>
        <p:txBody>
          <a:bodyPr tIns="216000" rIns="0">
            <a:noAutofit/>
          </a:bodyPr>
          <a:lstStyle>
            <a:lvl1pPr marL="0" indent="0" algn="r">
              <a:buNone/>
              <a:defRPr sz="3500" b="0" i="1">
                <a:solidFill>
                  <a:srgbClr val="0B0A08"/>
                </a:solidFill>
                <a:latin typeface="Proxima Nova Medium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151D616-C497-54AE-6FC9-6A5EBCBDDC1B}"/>
              </a:ext>
            </a:extLst>
          </p:cNvPr>
          <p:cNvSpPr/>
          <p:nvPr userDrawn="1"/>
        </p:nvSpPr>
        <p:spPr>
          <a:xfrm>
            <a:off x="0" y="3193699"/>
            <a:ext cx="81946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EFFDE5-B4B8-B51A-33FB-E1CBAC2E1212}"/>
              </a:ext>
            </a:extLst>
          </p:cNvPr>
          <p:cNvSpPr/>
          <p:nvPr userDrawn="1"/>
        </p:nvSpPr>
        <p:spPr>
          <a:xfrm>
            <a:off x="8232774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150FAF5-33E7-2B42-BD93-86F3574F738C}"/>
              </a:ext>
            </a:extLst>
          </p:cNvPr>
          <p:cNvSpPr/>
          <p:nvPr userDrawn="1"/>
        </p:nvSpPr>
        <p:spPr>
          <a:xfrm>
            <a:off x="8355806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532D9F1-6FCD-27DD-575D-4363CCE6F5FE}"/>
              </a:ext>
            </a:extLst>
          </p:cNvPr>
          <p:cNvSpPr/>
          <p:nvPr userDrawn="1"/>
        </p:nvSpPr>
        <p:spPr>
          <a:xfrm>
            <a:off x="8474422" y="3193699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8F874BF-B19F-02DD-5E47-EED25D9E1DA9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52C196EB-7E15-94C3-B8FA-0933091D87AC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9D0759-E2AD-6C4A-0183-F858EC5D4F2C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7327504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7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E4DD8716-E671-1F48-5445-3BDD388DD303}"/>
              </a:ext>
            </a:extLst>
          </p:cNvPr>
          <p:cNvSpPr/>
          <p:nvPr userDrawn="1"/>
        </p:nvSpPr>
        <p:spPr>
          <a:xfrm>
            <a:off x="-1" y="6608079"/>
            <a:ext cx="12192001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B6EE6621-8AA6-FCF2-B830-972DF554097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702BD54-6774-4BCF-69D4-F9E71DD03805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1260175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8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CD73B14-0D89-6EF4-E266-4906DD2B0980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E41C2E5F-49A5-CA60-4A8D-7FDB03EAEA6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7DE2BEF-E8BB-6FDE-24D9-EEDA8D69D9DA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840182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38AE69-B8BF-C8C8-93B3-99777359E362}"/>
              </a:ext>
            </a:extLst>
          </p:cNvPr>
          <p:cNvSpPr/>
          <p:nvPr userDrawn="1"/>
        </p:nvSpPr>
        <p:spPr>
          <a:xfrm>
            <a:off x="0" y="1179802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D9C800-9C36-A927-9F99-8E9CEC25FD0F}"/>
              </a:ext>
            </a:extLst>
          </p:cNvPr>
          <p:cNvSpPr/>
          <p:nvPr userDrawn="1"/>
        </p:nvSpPr>
        <p:spPr>
          <a:xfrm>
            <a:off x="5774977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9A5EE-7A8C-972F-A3B7-253B2FBFC67C}"/>
              </a:ext>
            </a:extLst>
          </p:cNvPr>
          <p:cNvSpPr/>
          <p:nvPr userDrawn="1"/>
        </p:nvSpPr>
        <p:spPr>
          <a:xfrm>
            <a:off x="5898009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C55DEA-C6FB-680B-9E17-44AA9630FCB6}"/>
              </a:ext>
            </a:extLst>
          </p:cNvPr>
          <p:cNvSpPr/>
          <p:nvPr userDrawn="1"/>
        </p:nvSpPr>
        <p:spPr>
          <a:xfrm>
            <a:off x="6016625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A4557F-7FED-9D22-D5EE-D89320168342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4E627A-27B3-C21D-A862-41DBBEF3AAA8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4B2E85EE-DAD2-0D81-9D54-9C6E268B84D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867258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2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3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384B0B-2C63-C006-DB92-2AA3814965C2}"/>
              </a:ext>
            </a:extLst>
          </p:cNvPr>
          <p:cNvSpPr/>
          <p:nvPr userDrawn="1"/>
        </p:nvSpPr>
        <p:spPr>
          <a:xfrm>
            <a:off x="0" y="1179802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466164-7DC6-5766-4DFB-7B61507C9E48}"/>
              </a:ext>
            </a:extLst>
          </p:cNvPr>
          <p:cNvSpPr/>
          <p:nvPr userDrawn="1"/>
        </p:nvSpPr>
        <p:spPr>
          <a:xfrm>
            <a:off x="5774977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F3F3C5-163C-1293-91A9-85B539BD3C19}"/>
              </a:ext>
            </a:extLst>
          </p:cNvPr>
          <p:cNvSpPr/>
          <p:nvPr userDrawn="1"/>
        </p:nvSpPr>
        <p:spPr>
          <a:xfrm>
            <a:off x="5898009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94859B-FA6C-52BB-67AD-8A1524A53A2F}"/>
              </a:ext>
            </a:extLst>
          </p:cNvPr>
          <p:cNvSpPr/>
          <p:nvPr userDrawn="1"/>
        </p:nvSpPr>
        <p:spPr>
          <a:xfrm>
            <a:off x="6016625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DB79974-6C31-17C4-13D4-3CC877A2053B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5F2277-A690-9940-8996-2A98EF1D0F79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17EA82C9-0B28-2FEC-D47A-5C608639794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897289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8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356683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38AE69-B8BF-C8C8-93B3-99777359E362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D9C800-9C36-A927-9F99-8E9CEC25FD0F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9A5EE-7A8C-972F-A3B7-253B2FBFC67C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C55DEA-C6FB-680B-9E17-44AA9630FCB6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A4557F-7FED-9D22-D5EE-D89320168342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4E627A-27B3-C21D-A862-41DBBEF3AAA8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4B2E85EE-DAD2-0D81-9D54-9C6E268B84DF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641055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0DB79974-6C31-17C4-13D4-3CC877A2053B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5F2277-A690-9940-8996-2A98EF1D0F79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17EA82C9-0B28-2FEC-D47A-5C608639794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38A4D2-B49C-417F-2649-285F7319388C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4F9AD6-B54C-FCD0-E332-EF6ABC7A2A12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B8C50F-652A-E3E3-43DC-1CFC56024579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70EA1D-D033-810C-707A-F4318C74D0C4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4867825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8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36492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F24B59-B40B-DEB3-3C28-F0FBB04380F3}"/>
              </a:ext>
            </a:extLst>
          </p:cNvPr>
          <p:cNvSpPr/>
          <p:nvPr userDrawn="1"/>
        </p:nvSpPr>
        <p:spPr>
          <a:xfrm>
            <a:off x="0" y="784088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D5EFAAF-9BAC-BA30-B167-F1A733C333B1}"/>
              </a:ext>
            </a:extLst>
          </p:cNvPr>
          <p:cNvSpPr/>
          <p:nvPr userDrawn="1"/>
        </p:nvSpPr>
        <p:spPr>
          <a:xfrm>
            <a:off x="1456977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E90157-8E67-8D63-E34C-3AB4E2A77512}"/>
              </a:ext>
            </a:extLst>
          </p:cNvPr>
          <p:cNvSpPr/>
          <p:nvPr userDrawn="1"/>
        </p:nvSpPr>
        <p:spPr>
          <a:xfrm>
            <a:off x="1580009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AAB875-AADD-ABC0-891F-76253CCF463F}"/>
              </a:ext>
            </a:extLst>
          </p:cNvPr>
          <p:cNvSpPr/>
          <p:nvPr userDrawn="1"/>
        </p:nvSpPr>
        <p:spPr>
          <a:xfrm>
            <a:off x="1698625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5886AD3-AC07-5874-9667-506949A232B0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6">
            <a:extLst>
              <a:ext uri="{FF2B5EF4-FFF2-40B4-BE49-F238E27FC236}">
                <a16:creationId xmlns:a16="http://schemas.microsoft.com/office/drawing/2014/main" id="{B19F4770-0F17-5C01-903B-843A1393AEE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9BF895-50B9-0B90-E8C0-A7C1D5AE2B06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6183571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30BFC4-04E8-05BA-B492-7EC6EABB5633}"/>
              </a:ext>
            </a:extLst>
          </p:cNvPr>
          <p:cNvSpPr/>
          <p:nvPr userDrawn="1"/>
        </p:nvSpPr>
        <p:spPr>
          <a:xfrm>
            <a:off x="0" y="784088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795895-CB48-4C5C-7333-1E73552CF08D}"/>
              </a:ext>
            </a:extLst>
          </p:cNvPr>
          <p:cNvSpPr/>
          <p:nvPr userDrawn="1"/>
        </p:nvSpPr>
        <p:spPr>
          <a:xfrm>
            <a:off x="1456977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DAA7C2-D38C-A622-DE16-D08E24207F85}"/>
              </a:ext>
            </a:extLst>
          </p:cNvPr>
          <p:cNvSpPr/>
          <p:nvPr userDrawn="1"/>
        </p:nvSpPr>
        <p:spPr>
          <a:xfrm>
            <a:off x="1580009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FF0E0A9-1826-3E68-97A1-A16DD4AFC0FD}"/>
              </a:ext>
            </a:extLst>
          </p:cNvPr>
          <p:cNvSpPr/>
          <p:nvPr userDrawn="1"/>
        </p:nvSpPr>
        <p:spPr>
          <a:xfrm>
            <a:off x="1698625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E546774-3BF5-D28A-BF41-9B0A12A2B301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Text Placeholder 6">
            <a:extLst>
              <a:ext uri="{FF2B5EF4-FFF2-40B4-BE49-F238E27FC236}">
                <a16:creationId xmlns:a16="http://schemas.microsoft.com/office/drawing/2014/main" id="{510A7C7D-8737-77B7-DDCE-086AEAC408E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C31E527-DE01-309F-72F8-E2F7AF36DF74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1318114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6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38AE69-B8BF-C8C8-93B3-99777359E362}"/>
              </a:ext>
            </a:extLst>
          </p:cNvPr>
          <p:cNvSpPr/>
          <p:nvPr userDrawn="1"/>
        </p:nvSpPr>
        <p:spPr>
          <a:xfrm>
            <a:off x="0" y="1179802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D9C800-9C36-A927-9F99-8E9CEC25FD0F}"/>
              </a:ext>
            </a:extLst>
          </p:cNvPr>
          <p:cNvSpPr/>
          <p:nvPr userDrawn="1"/>
        </p:nvSpPr>
        <p:spPr>
          <a:xfrm>
            <a:off x="5774977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9A5EE-7A8C-972F-A3B7-253B2FBFC67C}"/>
              </a:ext>
            </a:extLst>
          </p:cNvPr>
          <p:cNvSpPr/>
          <p:nvPr userDrawn="1"/>
        </p:nvSpPr>
        <p:spPr>
          <a:xfrm>
            <a:off x="5898009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C55DEA-C6FB-680B-9E17-44AA9630FCB6}"/>
              </a:ext>
            </a:extLst>
          </p:cNvPr>
          <p:cNvSpPr/>
          <p:nvPr userDrawn="1"/>
        </p:nvSpPr>
        <p:spPr>
          <a:xfrm>
            <a:off x="6016625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38CC322-5201-CDE8-149A-3AAA4E8F883F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D6E2EBE-C24C-5FA0-CF4D-EAA61CF22E4A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5A0CAF0-D5D8-6C6C-AA8F-B6641DCE1D01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82DC1EA-B7B9-B874-3691-6CD63B39681E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FFD6309-1786-3AC4-73D8-639BDCCEBEF3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2380284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7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3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4384B0B-2C63-C006-DB92-2AA3814965C2}"/>
              </a:ext>
            </a:extLst>
          </p:cNvPr>
          <p:cNvSpPr/>
          <p:nvPr userDrawn="1"/>
        </p:nvSpPr>
        <p:spPr>
          <a:xfrm>
            <a:off x="0" y="1179802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D466164-7DC6-5766-4DFB-7B61507C9E48}"/>
              </a:ext>
            </a:extLst>
          </p:cNvPr>
          <p:cNvSpPr/>
          <p:nvPr userDrawn="1"/>
        </p:nvSpPr>
        <p:spPr>
          <a:xfrm>
            <a:off x="5774977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F3F3C5-163C-1293-91A9-85B539BD3C19}"/>
              </a:ext>
            </a:extLst>
          </p:cNvPr>
          <p:cNvSpPr/>
          <p:nvPr userDrawn="1"/>
        </p:nvSpPr>
        <p:spPr>
          <a:xfrm>
            <a:off x="5898009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94859B-FA6C-52BB-67AD-8A1524A53A2F}"/>
              </a:ext>
            </a:extLst>
          </p:cNvPr>
          <p:cNvSpPr/>
          <p:nvPr userDrawn="1"/>
        </p:nvSpPr>
        <p:spPr>
          <a:xfrm>
            <a:off x="6016625" y="1179802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7795AE5-E2A8-0A0B-CFCC-0B1F6648F7FA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637D531-A392-7BA7-CDDF-EB29003EA4E1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F0865EE-9C4C-DCB1-959F-EA4B7D652DE1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5307000-472C-B062-D577-374D530D0C3D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20231A9-D9B7-161C-CEC6-C58C58E0EA03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80527481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4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356683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438AE69-B8BF-C8C8-93B3-99777359E362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D9C800-9C36-A927-9F99-8E9CEC25FD0F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059A5EE-7A8C-972F-A3B7-253B2FBFC67C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C55DEA-C6FB-680B-9E17-44AA9630FCB6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4EF43D2-373D-9E14-34B9-F9E4CB0A30B3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7EBC752-3302-8F54-F7BE-F6990E25B26C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64E0A8A-3447-FA2E-582D-1EC3A168DAAD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7C327BC-37CE-B7D0-CAB9-ACDF4318D3B2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D6E996-0B39-684A-271E-D2EBBECCF9A5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5810487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5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D38A4D2-B49C-417F-2649-285F7319388C}"/>
              </a:ext>
            </a:extLst>
          </p:cNvPr>
          <p:cNvSpPr/>
          <p:nvPr userDrawn="1"/>
        </p:nvSpPr>
        <p:spPr>
          <a:xfrm>
            <a:off x="0" y="784387"/>
            <a:ext cx="572452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74F9AD6-B54C-FCD0-E332-EF6ABC7A2A12}"/>
              </a:ext>
            </a:extLst>
          </p:cNvPr>
          <p:cNvSpPr/>
          <p:nvPr userDrawn="1"/>
        </p:nvSpPr>
        <p:spPr>
          <a:xfrm>
            <a:off x="5774977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CB8C50F-652A-E3E3-43DC-1CFC56024579}"/>
              </a:ext>
            </a:extLst>
          </p:cNvPr>
          <p:cNvSpPr/>
          <p:nvPr userDrawn="1"/>
        </p:nvSpPr>
        <p:spPr>
          <a:xfrm>
            <a:off x="5898009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E70EA1D-D033-810C-707A-F4318C74D0C4}"/>
              </a:ext>
            </a:extLst>
          </p:cNvPr>
          <p:cNvSpPr/>
          <p:nvPr userDrawn="1"/>
        </p:nvSpPr>
        <p:spPr>
          <a:xfrm>
            <a:off x="6016625" y="784387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279926F-8DF8-C1AE-AFEE-9F7C7AC96553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D09BE7-7D04-93C3-B8AC-167BE62F914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858756-899C-B050-253D-48C8391C226F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833BEDF-86E1-D68F-A6F2-57D7208F6D50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26A7B4-2B7E-2F06-99DE-C90AF503ECAF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84075842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6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0F9FC1C0-871E-489A-712D-B7C4C89B999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52917"/>
            <a:ext cx="11321731" cy="36492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8F24B59-B40B-DEB3-3C28-F0FBB04380F3}"/>
              </a:ext>
            </a:extLst>
          </p:cNvPr>
          <p:cNvSpPr/>
          <p:nvPr userDrawn="1"/>
        </p:nvSpPr>
        <p:spPr>
          <a:xfrm>
            <a:off x="0" y="784088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D5EFAAF-9BAC-BA30-B167-F1A733C333B1}"/>
              </a:ext>
            </a:extLst>
          </p:cNvPr>
          <p:cNvSpPr/>
          <p:nvPr userDrawn="1"/>
        </p:nvSpPr>
        <p:spPr>
          <a:xfrm>
            <a:off x="1456977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E90157-8E67-8D63-E34C-3AB4E2A77512}"/>
              </a:ext>
            </a:extLst>
          </p:cNvPr>
          <p:cNvSpPr/>
          <p:nvPr userDrawn="1"/>
        </p:nvSpPr>
        <p:spPr>
          <a:xfrm>
            <a:off x="1580009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AAAB875-AADD-ABC0-891F-76253CCF463F}"/>
              </a:ext>
            </a:extLst>
          </p:cNvPr>
          <p:cNvSpPr/>
          <p:nvPr userDrawn="1"/>
        </p:nvSpPr>
        <p:spPr>
          <a:xfrm>
            <a:off x="1698625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D8A66C5-460A-CB07-8D8C-A5D2A61E8ED2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068A88C-E604-3FE9-E860-936CDE11E1BD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37CCFBA-5ABC-F646-1A95-716904D08D57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B71A89F-A1D9-B8EF-547B-7B83F92A8F4A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333CF80-3DD8-FF77-28D8-14CF182B00C7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2624333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7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51D18AA5-B6FD-E2C1-F1F2-ECA617DC69E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269394"/>
            <a:ext cx="11321731" cy="397872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 LINE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230BFC4-04E8-05BA-B492-7EC6EABB5633}"/>
              </a:ext>
            </a:extLst>
          </p:cNvPr>
          <p:cNvSpPr/>
          <p:nvPr userDrawn="1"/>
        </p:nvSpPr>
        <p:spPr>
          <a:xfrm>
            <a:off x="0" y="784088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C795895-CB48-4C5C-7333-1E73552CF08D}"/>
              </a:ext>
            </a:extLst>
          </p:cNvPr>
          <p:cNvSpPr/>
          <p:nvPr userDrawn="1"/>
        </p:nvSpPr>
        <p:spPr>
          <a:xfrm>
            <a:off x="1456977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3DAA7C2-D38C-A622-DE16-D08E24207F85}"/>
              </a:ext>
            </a:extLst>
          </p:cNvPr>
          <p:cNvSpPr/>
          <p:nvPr userDrawn="1"/>
        </p:nvSpPr>
        <p:spPr>
          <a:xfrm>
            <a:off x="1580009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FF0E0A9-1826-3E68-97A1-A16DD4AFC0FD}"/>
              </a:ext>
            </a:extLst>
          </p:cNvPr>
          <p:cNvSpPr/>
          <p:nvPr userDrawn="1"/>
        </p:nvSpPr>
        <p:spPr>
          <a:xfrm>
            <a:off x="1698625" y="784088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7D5D291-2431-AC87-7AA2-D0A6D357954A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0A16B9-7D6D-544C-AA3D-139D610FBF35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47E1D5B-2B66-7DEF-0EA8-62982DD075CA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14F75E7-EB90-13C4-C386-8987C07CEE6E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82BC8E2-EEF0-ACF7-C62A-4641FAA0211D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41079472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4E6040E-834E-5FCE-CC2E-0DFFBA129E42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84874901-3C83-2DCE-07C0-31D3535BF54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985018-C2B8-68D2-1535-D85AE2F5130B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2300092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05F78EA-51D8-0F9E-81DC-9A9E29677D4E}"/>
              </a:ext>
            </a:extLst>
          </p:cNvPr>
          <p:cNvSpPr/>
          <p:nvPr userDrawn="1"/>
        </p:nvSpPr>
        <p:spPr>
          <a:xfrm>
            <a:off x="0" y="6608079"/>
            <a:ext cx="12192000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13732CDF-CE3A-E1F6-3289-42F68EB03F1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0B54D6-A3FC-7A6D-E82F-891B769EC114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9656908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6_Title Slide">
    <p:bg>
      <p:bgPr>
        <a:solidFill>
          <a:srgbClr val="0B0A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812AC2E-A67B-96BA-A490-D8DD28181061}"/>
              </a:ext>
            </a:extLst>
          </p:cNvPr>
          <p:cNvSpPr/>
          <p:nvPr userDrawn="1"/>
        </p:nvSpPr>
        <p:spPr>
          <a:xfrm>
            <a:off x="0" y="0"/>
            <a:ext cx="3045350" cy="6858000"/>
          </a:xfrm>
          <a:prstGeom prst="rect">
            <a:avLst/>
          </a:prstGeom>
          <a:solidFill>
            <a:srgbClr val="0B0A0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93F8D96D-FE36-66B6-BCF3-AD10F0E7A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9150" y="2712908"/>
            <a:ext cx="2267050" cy="780178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24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</a:t>
            </a:r>
          </a:p>
          <a:p>
            <a:pPr lvl="0"/>
            <a:r>
              <a:rPr lang="en-BE" dirty="0"/>
              <a:t>A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68AB7A-4E2F-B7C1-B6DE-E10043DC79F9}"/>
              </a:ext>
            </a:extLst>
          </p:cNvPr>
          <p:cNvSpPr/>
          <p:nvPr userDrawn="1"/>
        </p:nvSpPr>
        <p:spPr>
          <a:xfrm>
            <a:off x="0" y="3638905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F827F1-C122-ABFF-A293-0631163BC521}"/>
              </a:ext>
            </a:extLst>
          </p:cNvPr>
          <p:cNvSpPr/>
          <p:nvPr userDrawn="1"/>
        </p:nvSpPr>
        <p:spPr>
          <a:xfrm>
            <a:off x="1456977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5B204-95AC-321E-4F81-70DBB48AF121}"/>
              </a:ext>
            </a:extLst>
          </p:cNvPr>
          <p:cNvSpPr/>
          <p:nvPr userDrawn="1"/>
        </p:nvSpPr>
        <p:spPr>
          <a:xfrm>
            <a:off x="1580009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015D45-2956-4A34-F5F3-EF65C9690E57}"/>
              </a:ext>
            </a:extLst>
          </p:cNvPr>
          <p:cNvSpPr/>
          <p:nvPr userDrawn="1"/>
        </p:nvSpPr>
        <p:spPr>
          <a:xfrm>
            <a:off x="1698625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26B3140-466C-EEEE-E561-9DB9A90444E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37490" y="0"/>
            <a:ext cx="915451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BE" dirty="0"/>
              <a:t> </a:t>
            </a:r>
          </a:p>
        </p:txBody>
      </p:sp>
      <p:sp>
        <p:nvSpPr>
          <p:cNvPr id="2" name="Text Placeholder 14">
            <a:extLst>
              <a:ext uri="{FF2B5EF4-FFF2-40B4-BE49-F238E27FC236}">
                <a16:creationId xmlns:a16="http://schemas.microsoft.com/office/drawing/2014/main" id="{FD3B1F99-93A9-7632-E408-54D963942BD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9" name="Text Placeholder 6">
            <a:extLst>
              <a:ext uri="{FF2B5EF4-FFF2-40B4-BE49-F238E27FC236}">
                <a16:creationId xmlns:a16="http://schemas.microsoft.com/office/drawing/2014/main" id="{3A615D93-FEC1-1CA6-0F3A-F6649F83F3A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D7A6D354-AAA2-133C-7BBA-8A44CBEDB59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5829862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07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812AC2E-A67B-96BA-A490-D8DD28181061}"/>
              </a:ext>
            </a:extLst>
          </p:cNvPr>
          <p:cNvSpPr/>
          <p:nvPr userDrawn="1"/>
        </p:nvSpPr>
        <p:spPr>
          <a:xfrm>
            <a:off x="0" y="0"/>
            <a:ext cx="304535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93F8D96D-FE36-66B6-BCF3-AD10F0E7A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9150" y="2712908"/>
            <a:ext cx="2267050" cy="780178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24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</a:t>
            </a:r>
          </a:p>
          <a:p>
            <a:pPr lvl="0"/>
            <a:r>
              <a:rPr lang="en-BE" dirty="0"/>
              <a:t>A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68AB7A-4E2F-B7C1-B6DE-E10043DC79F9}"/>
              </a:ext>
            </a:extLst>
          </p:cNvPr>
          <p:cNvSpPr/>
          <p:nvPr userDrawn="1"/>
        </p:nvSpPr>
        <p:spPr>
          <a:xfrm>
            <a:off x="0" y="3638905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F827F1-C122-ABFF-A293-0631163BC521}"/>
              </a:ext>
            </a:extLst>
          </p:cNvPr>
          <p:cNvSpPr/>
          <p:nvPr userDrawn="1"/>
        </p:nvSpPr>
        <p:spPr>
          <a:xfrm>
            <a:off x="1456977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5B204-95AC-321E-4F81-70DBB48AF121}"/>
              </a:ext>
            </a:extLst>
          </p:cNvPr>
          <p:cNvSpPr/>
          <p:nvPr userDrawn="1"/>
        </p:nvSpPr>
        <p:spPr>
          <a:xfrm>
            <a:off x="1580009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015D45-2956-4A34-F5F3-EF65C9690E57}"/>
              </a:ext>
            </a:extLst>
          </p:cNvPr>
          <p:cNvSpPr/>
          <p:nvPr userDrawn="1"/>
        </p:nvSpPr>
        <p:spPr>
          <a:xfrm>
            <a:off x="1698625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26B3140-466C-EEEE-E561-9DB9A90444E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37490" y="0"/>
            <a:ext cx="915451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BE" dirty="0"/>
              <a:t> </a:t>
            </a:r>
          </a:p>
        </p:txBody>
      </p:sp>
      <p:sp>
        <p:nvSpPr>
          <p:cNvPr id="9" name="Text Placeholder 14">
            <a:extLst>
              <a:ext uri="{FF2B5EF4-FFF2-40B4-BE49-F238E27FC236}">
                <a16:creationId xmlns:a16="http://schemas.microsoft.com/office/drawing/2014/main" id="{5624C7E9-B631-CF8C-B4D8-03FE5A88439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1" name="Text Placeholder 6">
            <a:extLst>
              <a:ext uri="{FF2B5EF4-FFF2-40B4-BE49-F238E27FC236}">
                <a16:creationId xmlns:a16="http://schemas.microsoft.com/office/drawing/2014/main" id="{DAD2DC89-1888-022D-4ED5-D642C791DA7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267684AA-AC8B-354B-5617-A6B64EB269D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9307787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0_Title Slide">
    <p:bg>
      <p:bgPr>
        <a:solidFill>
          <a:srgbClr val="0B0A0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812AC2E-A67B-96BA-A490-D8DD28181061}"/>
              </a:ext>
            </a:extLst>
          </p:cNvPr>
          <p:cNvSpPr/>
          <p:nvPr userDrawn="1"/>
        </p:nvSpPr>
        <p:spPr>
          <a:xfrm>
            <a:off x="0" y="0"/>
            <a:ext cx="3045350" cy="6858000"/>
          </a:xfrm>
          <a:prstGeom prst="rect">
            <a:avLst/>
          </a:prstGeom>
          <a:solidFill>
            <a:srgbClr val="0B0A08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93F8D96D-FE36-66B6-BCF3-AD10F0E7A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9150" y="2712908"/>
            <a:ext cx="2267050" cy="780178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24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</a:t>
            </a:r>
          </a:p>
          <a:p>
            <a:pPr lvl="0"/>
            <a:r>
              <a:rPr lang="en-BE" dirty="0"/>
              <a:t>A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68AB7A-4E2F-B7C1-B6DE-E10043DC79F9}"/>
              </a:ext>
            </a:extLst>
          </p:cNvPr>
          <p:cNvSpPr/>
          <p:nvPr userDrawn="1"/>
        </p:nvSpPr>
        <p:spPr>
          <a:xfrm>
            <a:off x="0" y="3638905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F827F1-C122-ABFF-A293-0631163BC521}"/>
              </a:ext>
            </a:extLst>
          </p:cNvPr>
          <p:cNvSpPr/>
          <p:nvPr userDrawn="1"/>
        </p:nvSpPr>
        <p:spPr>
          <a:xfrm>
            <a:off x="1456977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5B204-95AC-321E-4F81-70DBB48AF121}"/>
              </a:ext>
            </a:extLst>
          </p:cNvPr>
          <p:cNvSpPr/>
          <p:nvPr userDrawn="1"/>
        </p:nvSpPr>
        <p:spPr>
          <a:xfrm>
            <a:off x="1580009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015D45-2956-4A34-F5F3-EF65C9690E57}"/>
              </a:ext>
            </a:extLst>
          </p:cNvPr>
          <p:cNvSpPr/>
          <p:nvPr userDrawn="1"/>
        </p:nvSpPr>
        <p:spPr>
          <a:xfrm>
            <a:off x="1698625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26B3140-466C-EEEE-E561-9DB9A90444E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37490" y="0"/>
            <a:ext cx="915451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BE" dirty="0"/>
              <a:t> </a:t>
            </a: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63D8C313-98FF-3AE8-C7A6-2DDE7295C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1" y="6600601"/>
            <a:ext cx="11005200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F19D7526-F0FB-C21D-7154-BC724DFC9D4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B381E6C9-F316-66CB-7EF9-A92B0CF1909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5" name="Text Placeholder 16">
            <a:extLst>
              <a:ext uri="{FF2B5EF4-FFF2-40B4-BE49-F238E27FC236}">
                <a16:creationId xmlns:a16="http://schemas.microsoft.com/office/drawing/2014/main" id="{096439E7-DE75-792A-82DB-18788ACC3E4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6" name="Text Placeholder 26">
            <a:extLst>
              <a:ext uri="{FF2B5EF4-FFF2-40B4-BE49-F238E27FC236}">
                <a16:creationId xmlns:a16="http://schemas.microsoft.com/office/drawing/2014/main" id="{1C879E19-DDA6-14D0-9A56-C1A3ED22145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40259156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812AC2E-A67B-96BA-A490-D8DD28181061}"/>
              </a:ext>
            </a:extLst>
          </p:cNvPr>
          <p:cNvSpPr/>
          <p:nvPr userDrawn="1"/>
        </p:nvSpPr>
        <p:spPr>
          <a:xfrm>
            <a:off x="0" y="0"/>
            <a:ext cx="304535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93F8D96D-FE36-66B6-BCF3-AD10F0E7A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89150" y="2712908"/>
            <a:ext cx="2267050" cy="780178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24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</a:t>
            </a:r>
          </a:p>
          <a:p>
            <a:pPr lvl="0"/>
            <a:r>
              <a:rPr lang="en-BE" dirty="0"/>
              <a:t>A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68AB7A-4E2F-B7C1-B6DE-E10043DC79F9}"/>
              </a:ext>
            </a:extLst>
          </p:cNvPr>
          <p:cNvSpPr/>
          <p:nvPr userDrawn="1"/>
        </p:nvSpPr>
        <p:spPr>
          <a:xfrm>
            <a:off x="0" y="3638905"/>
            <a:ext cx="14128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EF827F1-C122-ABFF-A293-0631163BC521}"/>
              </a:ext>
            </a:extLst>
          </p:cNvPr>
          <p:cNvSpPr/>
          <p:nvPr userDrawn="1"/>
        </p:nvSpPr>
        <p:spPr>
          <a:xfrm>
            <a:off x="1456977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85B204-95AC-321E-4F81-70DBB48AF121}"/>
              </a:ext>
            </a:extLst>
          </p:cNvPr>
          <p:cNvSpPr/>
          <p:nvPr userDrawn="1"/>
        </p:nvSpPr>
        <p:spPr>
          <a:xfrm>
            <a:off x="1580009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8015D45-2956-4A34-F5F3-EF65C9690E57}"/>
              </a:ext>
            </a:extLst>
          </p:cNvPr>
          <p:cNvSpPr/>
          <p:nvPr userDrawn="1"/>
        </p:nvSpPr>
        <p:spPr>
          <a:xfrm>
            <a:off x="1698625" y="3638905"/>
            <a:ext cx="79375" cy="79200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C26B3140-466C-EEEE-E561-9DB9A90444E2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3037490" y="0"/>
            <a:ext cx="9154510" cy="68580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BE" dirty="0"/>
              <a:t> </a:t>
            </a:r>
          </a:p>
        </p:txBody>
      </p:sp>
      <p:sp>
        <p:nvSpPr>
          <p:cNvPr id="2" name="Text Placeholder 14">
            <a:extLst>
              <a:ext uri="{FF2B5EF4-FFF2-40B4-BE49-F238E27FC236}">
                <a16:creationId xmlns:a16="http://schemas.microsoft.com/office/drawing/2014/main" id="{BA07EE4F-084F-33EF-7F57-F1848C6FC3D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1" y="6600601"/>
            <a:ext cx="11005200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7725F142-5FBF-2421-4C64-76BA55969C7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E2DD0AF7-75BA-A128-89F7-842B5F07A95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5" name="Text Placeholder 16">
            <a:extLst>
              <a:ext uri="{FF2B5EF4-FFF2-40B4-BE49-F238E27FC236}">
                <a16:creationId xmlns:a16="http://schemas.microsoft.com/office/drawing/2014/main" id="{11DDC04E-3F23-B512-02CB-7C8BBA7F4E73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6" name="Text Placeholder 26">
            <a:extLst>
              <a:ext uri="{FF2B5EF4-FFF2-40B4-BE49-F238E27FC236}">
                <a16:creationId xmlns:a16="http://schemas.microsoft.com/office/drawing/2014/main" id="{5CF9013C-61C3-A3FF-EA8F-FEE008E5FFE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7621764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1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595782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250DD522-A868-1425-9299-443F2C256C7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9" name="Text Placeholder 19">
            <a:extLst>
              <a:ext uri="{FF2B5EF4-FFF2-40B4-BE49-F238E27FC236}">
                <a16:creationId xmlns:a16="http://schemas.microsoft.com/office/drawing/2014/main" id="{55AA3D6A-6F2D-BEE2-3CC2-2C02F88A11A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40A27622-F487-3E18-7071-B54AF158345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7" name="Text Placeholder 26">
            <a:extLst>
              <a:ext uri="{FF2B5EF4-FFF2-40B4-BE49-F238E27FC236}">
                <a16:creationId xmlns:a16="http://schemas.microsoft.com/office/drawing/2014/main" id="{51DA446A-340A-BCC0-FC5A-2969805BB83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2322672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2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595782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3" name="Text Placeholder 14">
            <a:extLst>
              <a:ext uri="{FF2B5EF4-FFF2-40B4-BE49-F238E27FC236}">
                <a16:creationId xmlns:a16="http://schemas.microsoft.com/office/drawing/2014/main" id="{250DD522-A868-1425-9299-443F2C256C73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9" name="Text Placeholder 19">
            <a:extLst>
              <a:ext uri="{FF2B5EF4-FFF2-40B4-BE49-F238E27FC236}">
                <a16:creationId xmlns:a16="http://schemas.microsoft.com/office/drawing/2014/main" id="{55AA3D6A-6F2D-BEE2-3CC2-2C02F88A11A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CB473328-68EE-8DBD-A197-B0355452CE3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6" name="Text Placeholder 26">
            <a:extLst>
              <a:ext uri="{FF2B5EF4-FFF2-40B4-BE49-F238E27FC236}">
                <a16:creationId xmlns:a16="http://schemas.microsoft.com/office/drawing/2014/main" id="{582CD299-1311-33ED-B172-FECCF21DF8F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42683018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595782"/>
          </a:xfrm>
        </p:spPr>
        <p:txBody>
          <a:bodyPr/>
          <a:lstStyle>
            <a:lvl1pPr>
              <a:defRPr b="0" i="0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C0F65FC0-4790-5B4C-5BF4-EDEC17FDC6C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138FB136-45DA-CA25-DC18-8CFBC00D7BB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9DCBCFAD-188C-D6DA-9EE0-44DBE7C46B2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6" name="Text Placeholder 26">
            <a:extLst>
              <a:ext uri="{FF2B5EF4-FFF2-40B4-BE49-F238E27FC236}">
                <a16:creationId xmlns:a16="http://schemas.microsoft.com/office/drawing/2014/main" id="{320BE9BD-DB45-D94B-8DD2-C9F4E6C1347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807243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4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595782"/>
          </a:xfrm>
        </p:spPr>
        <p:txBody>
          <a:bodyPr/>
          <a:lstStyle>
            <a:lvl1pPr>
              <a:defRPr b="0" i="0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Text Placeholder 14">
            <a:extLst>
              <a:ext uri="{FF2B5EF4-FFF2-40B4-BE49-F238E27FC236}">
                <a16:creationId xmlns:a16="http://schemas.microsoft.com/office/drawing/2014/main" id="{C0F65FC0-4790-5B4C-5BF4-EDEC17FDC6C7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4" name="Text Placeholder 19">
            <a:extLst>
              <a:ext uri="{FF2B5EF4-FFF2-40B4-BE49-F238E27FC236}">
                <a16:creationId xmlns:a16="http://schemas.microsoft.com/office/drawing/2014/main" id="{138FB136-45DA-CA25-DC18-8CFBC00D7BBA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" name="Text Placeholder 6">
            <a:extLst>
              <a:ext uri="{FF2B5EF4-FFF2-40B4-BE49-F238E27FC236}">
                <a16:creationId xmlns:a16="http://schemas.microsoft.com/office/drawing/2014/main" id="{CC574240-44D3-B8A6-EA79-6DC288E23D05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8443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6" name="Text Placeholder 26">
            <a:extLst>
              <a:ext uri="{FF2B5EF4-FFF2-40B4-BE49-F238E27FC236}">
                <a16:creationId xmlns:a16="http://schemas.microsoft.com/office/drawing/2014/main" id="{8D27A335-3C2D-FB01-4FA1-32218B41AD9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3778254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5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595782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362BD9-021A-C8AA-4B0B-A00F9AB355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1771" y="1694329"/>
            <a:ext cx="4450976" cy="618566"/>
          </a:xfrm>
        </p:spPr>
        <p:txBody>
          <a:bodyPr lIns="0" tIns="0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Here comes a short</a:t>
            </a:r>
            <a:br>
              <a:rPr lang="en-GB" dirty="0"/>
            </a:br>
            <a:r>
              <a:rPr lang="en-GB" dirty="0"/>
              <a:t>introduction text</a:t>
            </a:r>
            <a:endParaRPr lang="en-BE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34B605C-37FA-2999-ADB5-730EB3B4E6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25387" y="4350125"/>
            <a:ext cx="4417359" cy="1842246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20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9245A11B-F1C3-153D-7ED6-E485B0F6EBF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94E8447E-EA53-8C93-3102-3C9BE69FC1E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D6BE5E3D-30FD-013C-B3D5-DF1BA81231D3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6" name="Text Placeholder 26">
            <a:extLst>
              <a:ext uri="{FF2B5EF4-FFF2-40B4-BE49-F238E27FC236}">
                <a16:creationId xmlns:a16="http://schemas.microsoft.com/office/drawing/2014/main" id="{C4BD851D-F83D-2AA2-C3DF-38A2D543EDF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65578744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6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595782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362BD9-021A-C8AA-4B0B-A00F9AB355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1771" y="1694329"/>
            <a:ext cx="4450976" cy="618566"/>
          </a:xfrm>
        </p:spPr>
        <p:txBody>
          <a:bodyPr lIns="0" tIns="0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Here comes a short</a:t>
            </a:r>
            <a:br>
              <a:rPr lang="en-GB" dirty="0"/>
            </a:br>
            <a:r>
              <a:rPr lang="en-GB" dirty="0"/>
              <a:t>introduction text</a:t>
            </a:r>
            <a:endParaRPr lang="en-BE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34B605C-37FA-2999-ADB5-730EB3B4E6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25387" y="4350125"/>
            <a:ext cx="4417359" cy="1842246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20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9245A11B-F1C3-153D-7ED6-E485B0F6EBF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94E8447E-EA53-8C93-3102-3C9BE69FC1E5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6">
            <a:extLst>
              <a:ext uri="{FF2B5EF4-FFF2-40B4-BE49-F238E27FC236}">
                <a16:creationId xmlns:a16="http://schemas.microsoft.com/office/drawing/2014/main" id="{2BEA8085-46D9-01C9-B6AD-0AD97E7DC3AB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69199"/>
            <a:ext cx="1722009" cy="680795"/>
          </a:xfrm>
          <a:blipFill>
            <a:blip r:embed="rId3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6" name="Text Placeholder 26">
            <a:extLst>
              <a:ext uri="{FF2B5EF4-FFF2-40B4-BE49-F238E27FC236}">
                <a16:creationId xmlns:a16="http://schemas.microsoft.com/office/drawing/2014/main" id="{007891D2-82A2-14DD-9546-AA73822C2859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5319504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7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CEFC831C-25FE-BA23-DFEF-B1EE58BC923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595782"/>
          </a:xfrm>
        </p:spPr>
        <p:txBody>
          <a:bodyPr/>
          <a:lstStyle>
            <a:lvl1pPr>
              <a:defRPr b="0" i="0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632F61-332A-AB37-FB30-EBF6A8C8E8A5}"/>
              </a:ext>
            </a:extLst>
          </p:cNvPr>
          <p:cNvSpPr/>
          <p:nvPr userDrawn="1"/>
        </p:nvSpPr>
        <p:spPr>
          <a:xfrm>
            <a:off x="5841876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362BD9-021A-C8AA-4B0B-A00F9AB355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1771" y="1694329"/>
            <a:ext cx="4450976" cy="618566"/>
          </a:xfrm>
        </p:spPr>
        <p:txBody>
          <a:bodyPr lIns="0" tIns="0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Here comes a short</a:t>
            </a:r>
            <a:br>
              <a:rPr lang="en-GB" dirty="0"/>
            </a:br>
            <a:r>
              <a:rPr lang="en-GB" dirty="0"/>
              <a:t>introduction text</a:t>
            </a:r>
            <a:endParaRPr lang="en-BE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34B605C-37FA-2999-ADB5-730EB3B4E6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25387" y="4350125"/>
            <a:ext cx="4417359" cy="1842246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2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</p:txBody>
      </p:sp>
      <p:sp>
        <p:nvSpPr>
          <p:cNvPr id="12" name="Text Placeholder 6">
            <a:extLst>
              <a:ext uri="{FF2B5EF4-FFF2-40B4-BE49-F238E27FC236}">
                <a16:creationId xmlns:a16="http://schemas.microsoft.com/office/drawing/2014/main" id="{0F1A3D18-84FE-6E7E-8975-3C03628DA22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0214594" y="5684716"/>
            <a:ext cx="1731388" cy="684503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 </a:t>
            </a:r>
          </a:p>
        </p:txBody>
      </p:sp>
      <p:sp>
        <p:nvSpPr>
          <p:cNvPr id="7" name="Text Placeholder 26">
            <a:extLst>
              <a:ext uri="{FF2B5EF4-FFF2-40B4-BE49-F238E27FC236}">
                <a16:creationId xmlns:a16="http://schemas.microsoft.com/office/drawing/2014/main" id="{669106AE-3AE4-AF5E-9B9D-70988DEC97A0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4595989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8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4">
            <a:extLst>
              <a:ext uri="{FF2B5EF4-FFF2-40B4-BE49-F238E27FC236}">
                <a16:creationId xmlns:a16="http://schemas.microsoft.com/office/drawing/2014/main" id="{CEFC831C-25FE-BA23-DFEF-B1EE58BC923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2" y="6600601"/>
            <a:ext cx="12192001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595782"/>
          </a:xfrm>
        </p:spPr>
        <p:txBody>
          <a:bodyPr/>
          <a:lstStyle>
            <a:lvl1pPr>
              <a:defRPr b="0" i="0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D1D2D252-9433-9A06-CFFD-F834F74062B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371600" y="2702257"/>
            <a:ext cx="4961965" cy="1204114"/>
          </a:xfrm>
        </p:spPr>
        <p:txBody>
          <a:bodyPr lIns="0" tIns="324000" bIns="90000" anchor="ctr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</a:t>
            </a:r>
            <a:br>
              <a:rPr lang="en-BE" dirty="0"/>
            </a:br>
            <a:r>
              <a:rPr lang="en-BE" dirty="0"/>
              <a:t>SHORT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11C0697-3740-16F9-DD39-DD43BAD494D9}"/>
              </a:ext>
            </a:extLst>
          </p:cNvPr>
          <p:cNvSpPr/>
          <p:nvPr userDrawn="1"/>
        </p:nvSpPr>
        <p:spPr>
          <a:xfrm>
            <a:off x="11588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D632F61-332A-AB37-FB30-EBF6A8C8E8A5}"/>
              </a:ext>
            </a:extLst>
          </p:cNvPr>
          <p:cNvSpPr/>
          <p:nvPr userDrawn="1"/>
        </p:nvSpPr>
        <p:spPr>
          <a:xfrm>
            <a:off x="5841876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4BABF5B-565D-75C0-D625-DDE665B948BD}"/>
              </a:ext>
            </a:extLst>
          </p:cNvPr>
          <p:cNvSpPr/>
          <p:nvPr userDrawn="1"/>
        </p:nvSpPr>
        <p:spPr>
          <a:xfrm>
            <a:off x="3500375" y="2528248"/>
            <a:ext cx="1551599" cy="1552434"/>
          </a:xfrm>
          <a:prstGeom prst="rect">
            <a:avLst/>
          </a:prstGeom>
          <a:noFill/>
          <a:ln w="6350">
            <a:solidFill>
              <a:srgbClr val="FFDA1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D362BD9-021A-C8AA-4B0B-A00F9AB355A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91771" y="1694329"/>
            <a:ext cx="4450976" cy="618566"/>
          </a:xfrm>
        </p:spPr>
        <p:txBody>
          <a:bodyPr lIns="0" tIns="0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Here comes a short</a:t>
            </a:r>
            <a:br>
              <a:rPr lang="en-GB" dirty="0"/>
            </a:br>
            <a:r>
              <a:rPr lang="en-GB" dirty="0"/>
              <a:t>introduction text</a:t>
            </a:r>
            <a:endParaRPr lang="en-BE" dirty="0"/>
          </a:p>
        </p:txBody>
      </p:sp>
      <p:sp>
        <p:nvSpPr>
          <p:cNvPr id="11" name="Text Placeholder 9">
            <a:extLst>
              <a:ext uri="{FF2B5EF4-FFF2-40B4-BE49-F238E27FC236}">
                <a16:creationId xmlns:a16="http://schemas.microsoft.com/office/drawing/2014/main" id="{734B605C-37FA-2999-ADB5-730EB3B4E60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25387" y="4350125"/>
            <a:ext cx="4417359" cy="1842246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2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  <a:p>
            <a:pPr lvl="0"/>
            <a:r>
              <a:rPr lang="nl-BE" dirty="0"/>
              <a:t>Text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872715E-3847-8E38-BA44-FE4DB8AAA3E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220941" y="5669199"/>
            <a:ext cx="1722009" cy="680795"/>
          </a:xfrm>
          <a:blipFill>
            <a:blip r:embed="rId2" cstate="hqprint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Text Placeholder 26">
            <a:extLst>
              <a:ext uri="{FF2B5EF4-FFF2-40B4-BE49-F238E27FC236}">
                <a16:creationId xmlns:a16="http://schemas.microsoft.com/office/drawing/2014/main" id="{73439D30-F7E1-5303-AF32-41431A48828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63217364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6DD1F15E-A612-1E09-3BDB-3A2B0BB9A0F9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A57823E-BFD3-18D2-DF29-D43418373F9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6A331C-F3E6-A02C-59A3-DB528F18B85E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1192AA-56EC-2770-4BAB-34E97952F743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B47B1B8-8D2D-8BF5-2AB0-EF89A3DAB616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79765450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E1DCB06-D24E-908E-DAFF-6659032D6212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28A6769-7EBC-E339-2F31-6A66FA3F9368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4972597-D4BC-5F16-2E40-1A55B8B87E72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FA97A02-1027-FD6F-1884-16586CBFA70B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CE13B6-8AB3-D502-9E1D-2046CF012F6D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0530425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1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FAC99826-582B-B71B-E46A-F505767C590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0FD61A9-D5BE-2DA6-2EB1-3F3C88AA4107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1A9582C-EFA0-3931-F922-1E96B035A174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305C56-5ED9-AEDE-B2E7-4A9A7F0437C4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AC78075-B742-0D05-4805-B52BE6CD9216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190786-8A43-0A47-7787-267D184EEE96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1671243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2A0CA05B-6475-309B-773D-D5F5F01B3BC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EA493D4-7161-D953-ADE0-A8DDE2B15204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D401A88-1EE6-37AC-C48D-576DFEDDD24D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B83CFEF-708E-C308-F6F4-DF6FD00D545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068325-9E00-ED01-A080-A1FF1844EAB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A0FE68-A63A-8874-DEF0-F18BAB8F44AA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202210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3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7B52617-CD14-4F99-7E05-24D9B5661E51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9D316112-0291-3699-AA89-E177C1119676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0C7E0E0-AF0F-DF03-E225-C5FA0DB02015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A19BDDC-C856-FDB2-F414-F25102C8FCE7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CE014AD-7044-C7EB-43E0-40BCC9F834FC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DCE05B6-9EB0-6955-74B2-2EFAFE07A1EA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8279E5-BA0A-AADC-9BD3-8B737DE8806B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5970490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4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7B52617-CD14-4F99-7E05-24D9B5661E51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09334B60-F4EE-AAFA-B27A-0927A045107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5B969F-C02E-08B7-9BED-A84F3FFC3620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A507F95-2AB2-F454-6C8D-B34DECE1A861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A39A94-D2C6-9C65-AF4F-66E6AE3D0A29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977E79F-D1C7-F517-2673-AE30FB46242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EA2C75-0F82-83C8-5D9E-C7AD974112B3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14605258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solidFill>
            <a:srgbClr val="FFDA1A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7B52617-CD14-4F99-7E05-24D9B5661E51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6167F670-88F1-A10C-CF24-4DF2BD562B4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DD83FBD-1E52-B405-CE14-35E9955225AC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1D0578E-1890-8B78-EB16-C65494DCB5F4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7B968CF-6065-73B7-49BD-1EC914D4EC74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47A9E33-51D1-C46D-993C-AE3143D81CAF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222A31-DDD5-C474-EF75-6D5899F2A9DB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6794737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6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645248E-3D6E-C248-510E-AEC324D743C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6C7EB69-F731-255F-31D0-34ABC12A22F9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F31C181-C813-3CC2-FA6A-576C34F3A691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3EAC67C-1C93-A0A1-1486-618877C4EB4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8AD1AFB-D069-B827-927A-DBA6CFEA150A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6FC11AF-A565-E1A3-E531-93DEFE305D4B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0871498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7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chemeClr val="tx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  <p:sp>
        <p:nvSpPr>
          <p:cNvPr id="17" name="Text Placeholder 4">
            <a:extLst>
              <a:ext uri="{FF2B5EF4-FFF2-40B4-BE49-F238E27FC236}">
                <a16:creationId xmlns:a16="http://schemas.microsoft.com/office/drawing/2014/main" id="{CC17E873-EB50-D7A9-4C1F-C1E1578C1AF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4A1BA38-59F3-6FE3-A318-A72202CDCAB5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C363DF4-73C2-BD5A-756B-CB2F705C2D7B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B5C968A-1018-934A-8B56-312A88005DD6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E8A952B-BECF-4107-562B-E10B552F7A8B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FA65A7-12DE-83B6-3BA2-210EE4F839EC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5039683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8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C80BA779-CA5E-AA9D-25F4-2F5647B88125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BE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741DAFF4-8D7A-CF45-65DA-3BF318F3186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1" y="6600601"/>
            <a:ext cx="11005200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4" name="Text Placeholder 26">
            <a:extLst>
              <a:ext uri="{FF2B5EF4-FFF2-40B4-BE49-F238E27FC236}">
                <a16:creationId xmlns:a16="http://schemas.microsoft.com/office/drawing/2014/main" id="{0B84884F-77F1-5B3F-FC2B-DDFB1F7D20E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EE00C12-0006-0144-0F18-FDEB00D715CA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9" name="Text Placeholder 16">
            <a:extLst>
              <a:ext uri="{FF2B5EF4-FFF2-40B4-BE49-F238E27FC236}">
                <a16:creationId xmlns:a16="http://schemas.microsoft.com/office/drawing/2014/main" id="{A08E944A-DFF6-5C9B-8C64-310484829EB8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04AB3F7C-99B5-1B0F-37FE-686920F225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720E681C-8F85-1F5B-CE2E-C15C15839F3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41412" y="2049675"/>
            <a:ext cx="2487600" cy="2487600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8" name="Text Placeholder 26">
            <a:extLst>
              <a:ext uri="{FF2B5EF4-FFF2-40B4-BE49-F238E27FC236}">
                <a16:creationId xmlns:a16="http://schemas.microsoft.com/office/drawing/2014/main" id="{374375A5-5FA8-A512-3170-DF80C97D230A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4896180" y="2049675"/>
            <a:ext cx="2487600" cy="2487600"/>
          </a:xfrm>
          <a:noFill/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9" name="Text Placeholder 26">
            <a:extLst>
              <a:ext uri="{FF2B5EF4-FFF2-40B4-BE49-F238E27FC236}">
                <a16:creationId xmlns:a16="http://schemas.microsoft.com/office/drawing/2014/main" id="{0E3674F5-0248-0F3D-60E1-DE4136748857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650948" y="2049675"/>
            <a:ext cx="2487600" cy="2487600"/>
          </a:xfrm>
          <a:noFill/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65893" y="2798948"/>
            <a:ext cx="6569509" cy="1606075"/>
          </a:xfrm>
        </p:spPr>
        <p:txBody>
          <a:bodyPr lIns="0" tIns="180000" bIns="9000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5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TEXT </a:t>
            </a:r>
          </a:p>
          <a:p>
            <a:pPr lvl="0"/>
            <a:r>
              <a:rPr lang="en-BE" dirty="0"/>
              <a:t>IN ONE, TWO OR EVEN </a:t>
            </a:r>
          </a:p>
          <a:p>
            <a:pPr lvl="0"/>
            <a:r>
              <a:rPr lang="en-BE" dirty="0"/>
              <a:t>THREE LINES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75169" y="2305877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Keep quote here</a:t>
            </a:r>
          </a:p>
        </p:txBody>
      </p:sp>
    </p:spTree>
    <p:extLst>
      <p:ext uri="{BB962C8B-B14F-4D97-AF65-F5344CB8AC3E}">
        <p14:creationId xmlns:p14="http://schemas.microsoft.com/office/powerpoint/2010/main" val="27259597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9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71599" y="2411680"/>
            <a:ext cx="6871447" cy="3430481"/>
          </a:xfrm>
        </p:spPr>
        <p:txBody>
          <a:bodyPr lIns="72000" tIns="0" bIns="90000" anchor="t">
            <a:noAutofit/>
          </a:bodyPr>
          <a:lstStyle>
            <a:lvl1pPr marL="205200" indent="-205200" fontAlgn="ctr">
              <a:lnSpc>
                <a:spcPts val="3800"/>
              </a:lnSpc>
              <a:spcBef>
                <a:spcPts val="0"/>
              </a:spcBef>
              <a:spcAft>
                <a:spcPts val="0"/>
              </a:spcAft>
              <a:buSzPct val="200000"/>
              <a:buFont typeface="Wingdings" pitchFamily="2" charset="2"/>
              <a:buChar char="§"/>
              <a:defRPr sz="29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Bulletpoint 1 </a:t>
            </a:r>
          </a:p>
          <a:p>
            <a:pPr lvl="0"/>
            <a:r>
              <a:rPr lang="en-BE" dirty="0"/>
              <a:t>Bullet point 2</a:t>
            </a:r>
          </a:p>
          <a:p>
            <a:pPr lvl="0"/>
            <a:r>
              <a:rPr lang="en-BE" dirty="0"/>
              <a:t>Bullet point 3</a:t>
            </a:r>
          </a:p>
          <a:p>
            <a:pPr lvl="0"/>
            <a:r>
              <a:rPr lang="en-BE" dirty="0"/>
              <a:t>Bullet point 4</a:t>
            </a:r>
          </a:p>
          <a:p>
            <a:pPr lvl="0"/>
            <a:r>
              <a:rPr lang="en-BE" dirty="0"/>
              <a:t>Bullet point 5 </a:t>
            </a:r>
          </a:p>
          <a:p>
            <a:pPr lvl="0"/>
            <a:r>
              <a:rPr lang="en-BE" dirty="0"/>
              <a:t>…</a:t>
            </a:r>
          </a:p>
        </p:txBody>
      </p:sp>
      <p:sp>
        <p:nvSpPr>
          <p:cNvPr id="22" name="Text Placeholder 4">
            <a:extLst>
              <a:ext uri="{FF2B5EF4-FFF2-40B4-BE49-F238E27FC236}">
                <a16:creationId xmlns:a16="http://schemas.microsoft.com/office/drawing/2014/main" id="{8D8D6E20-AF10-662A-7F0B-042F1AAB8063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B49FD6B-7EBF-6B48-5777-7D8A9DE7E745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6499977-EBC8-E0CF-5D3E-FC226FC10DA5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3C16794-FA16-189D-BBC1-4FB4792DC614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877AC7-FF9D-F933-A8E7-4AB1D27B4DF5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BD99E0E-9056-0C5B-7600-BC4404CB37DC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301414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0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E9A83EB-5772-DE7C-458B-174596125308}"/>
              </a:ext>
            </a:extLst>
          </p:cNvPr>
          <p:cNvSpPr/>
          <p:nvPr userDrawn="1"/>
        </p:nvSpPr>
        <p:spPr>
          <a:xfrm>
            <a:off x="4896931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469BD8AC-58C7-321A-6834-D3B0A189ED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71599" y="2411680"/>
            <a:ext cx="6871447" cy="3430481"/>
          </a:xfrm>
        </p:spPr>
        <p:txBody>
          <a:bodyPr lIns="72000" tIns="0" bIns="90000" anchor="t">
            <a:noAutofit/>
          </a:bodyPr>
          <a:lstStyle>
            <a:lvl1pPr marL="205200" indent="-205200" fontAlgn="ctr">
              <a:lnSpc>
                <a:spcPts val="3800"/>
              </a:lnSpc>
              <a:spcBef>
                <a:spcPts val="0"/>
              </a:spcBef>
              <a:spcAft>
                <a:spcPts val="0"/>
              </a:spcAft>
              <a:buSzPct val="200000"/>
              <a:buFont typeface="Wingdings" pitchFamily="2" charset="2"/>
              <a:buChar char="§"/>
              <a:defRPr sz="29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Bulletpoint 1 </a:t>
            </a:r>
          </a:p>
          <a:p>
            <a:pPr lvl="0"/>
            <a:r>
              <a:rPr lang="en-BE" dirty="0"/>
              <a:t>Bullet point 2</a:t>
            </a:r>
          </a:p>
          <a:p>
            <a:pPr lvl="0"/>
            <a:r>
              <a:rPr lang="en-BE" dirty="0"/>
              <a:t>Bullet point 3</a:t>
            </a:r>
          </a:p>
          <a:p>
            <a:pPr lvl="0"/>
            <a:r>
              <a:rPr lang="en-BE" dirty="0"/>
              <a:t>Bullet point 4</a:t>
            </a:r>
          </a:p>
          <a:p>
            <a:pPr lvl="0"/>
            <a:r>
              <a:rPr lang="en-BE" dirty="0"/>
              <a:t>Bullet point 5 </a:t>
            </a:r>
          </a:p>
          <a:p>
            <a:pPr lvl="0"/>
            <a:r>
              <a:rPr lang="en-BE" dirty="0"/>
              <a:t>…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5AE65AA1-092B-CC21-2D66-A9F25E8320F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ED0EE7D-3B21-00C6-4890-2E3C7EB589C0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8548073-71B5-4BC4-0FD7-EF64769012A7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71CEE7D-784A-274C-60FF-D71AC41599D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DD6A524-0153-B0AD-7A6F-E32EB16E8CBD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8A5966-BA8E-8E38-930C-9B53D98B9950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6850054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1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1ACB9DF7-991C-5065-BE3A-0738B0E1765A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1" y="6600601"/>
            <a:ext cx="11005200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0" name="Text Placeholder 16">
            <a:extLst>
              <a:ext uri="{FF2B5EF4-FFF2-40B4-BE49-F238E27FC236}">
                <a16:creationId xmlns:a16="http://schemas.microsoft.com/office/drawing/2014/main" id="{ED1403A3-74C7-BD33-3CC2-2EAD007A4AA8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7925477B-307B-125C-AD18-41A6F9577CA4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3" name="Text Placeholder 16">
            <a:extLst>
              <a:ext uri="{FF2B5EF4-FFF2-40B4-BE49-F238E27FC236}">
                <a16:creationId xmlns:a16="http://schemas.microsoft.com/office/drawing/2014/main" id="{B94CE758-B96A-7AA1-7F24-C5DC198FD899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4" name="Text Placeholder 4">
            <a:extLst>
              <a:ext uri="{FF2B5EF4-FFF2-40B4-BE49-F238E27FC236}">
                <a16:creationId xmlns:a16="http://schemas.microsoft.com/office/drawing/2014/main" id="{C1AE8D89-6F7F-5244-05FD-C5FC8D2CBF9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8" name="Text Placeholder 19">
            <a:extLst>
              <a:ext uri="{FF2B5EF4-FFF2-40B4-BE49-F238E27FC236}">
                <a16:creationId xmlns:a16="http://schemas.microsoft.com/office/drawing/2014/main" id="{DA3229A1-E73C-9DE4-BDCD-2EB090584455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58560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9" name="Text Placeholder 19">
            <a:extLst>
              <a:ext uri="{FF2B5EF4-FFF2-40B4-BE49-F238E27FC236}">
                <a16:creationId xmlns:a16="http://schemas.microsoft.com/office/drawing/2014/main" id="{4366FB4F-A3C1-9EBB-0B64-AC0ED5C15D7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99238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30" name="Text Placeholder 19">
            <a:extLst>
              <a:ext uri="{FF2B5EF4-FFF2-40B4-BE49-F238E27FC236}">
                <a16:creationId xmlns:a16="http://schemas.microsoft.com/office/drawing/2014/main" id="{A8C5F7B7-4552-4659-42CD-1998A49EDD1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A158098F-8839-AD85-0E01-EEA36176E8C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98297" y="2865543"/>
            <a:ext cx="4121475" cy="2767695"/>
          </a:xfrm>
        </p:spPr>
        <p:txBody>
          <a:bodyPr lIns="72000" tIns="0" bIns="90000" anchor="t">
            <a:noAutofit/>
          </a:bodyPr>
          <a:lstStyle>
            <a:lvl1pPr marL="205200" indent="-205200" fontAlgn="ctr">
              <a:lnSpc>
                <a:spcPts val="3800"/>
              </a:lnSpc>
              <a:spcBef>
                <a:spcPts val="0"/>
              </a:spcBef>
              <a:spcAft>
                <a:spcPts val="0"/>
              </a:spcAft>
              <a:buSzPct val="200000"/>
              <a:buFont typeface="Wingdings" pitchFamily="2" charset="2"/>
              <a:buChar char="§"/>
              <a:defRPr sz="29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Bulletpoint 1 </a:t>
            </a:r>
          </a:p>
          <a:p>
            <a:pPr lvl="0"/>
            <a:r>
              <a:rPr lang="en-BE" dirty="0"/>
              <a:t>Bullet point 2</a:t>
            </a:r>
          </a:p>
          <a:p>
            <a:pPr lvl="0"/>
            <a:r>
              <a:rPr lang="en-BE" dirty="0"/>
              <a:t>…</a:t>
            </a:r>
          </a:p>
        </p:txBody>
      </p:sp>
      <p:sp>
        <p:nvSpPr>
          <p:cNvPr id="4" name="Text Placeholder 26">
            <a:extLst>
              <a:ext uri="{FF2B5EF4-FFF2-40B4-BE49-F238E27FC236}">
                <a16:creationId xmlns:a16="http://schemas.microsoft.com/office/drawing/2014/main" id="{493C44C2-7C4A-CAB7-2927-D4685579C81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14179416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6CCD21C-2BE3-ABAE-405D-D85F6620ABCD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6615953" y="0"/>
            <a:ext cx="5576047" cy="6858000"/>
          </a:xfrm>
        </p:spPr>
        <p:txBody>
          <a:bodyPr/>
          <a:lstStyle>
            <a:lvl1pPr>
              <a:defRPr b="0" i="0">
                <a:solidFill>
                  <a:schemeClr val="tx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584F81F7-9E33-3045-2157-5022381D72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-1" y="6600601"/>
            <a:ext cx="11005200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93B204BF-36B7-6A91-CF1D-168187423A7F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138333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6" name="Text Placeholder 16">
            <a:extLst>
              <a:ext uri="{FF2B5EF4-FFF2-40B4-BE49-F238E27FC236}">
                <a16:creationId xmlns:a16="http://schemas.microsoft.com/office/drawing/2014/main" id="{8FEDA85A-143B-A4D8-98FC-02E1B7C829B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1153543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6013782F-3C2B-2EA3-9ADD-9C4035923C38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11940001" y="6600601"/>
            <a:ext cx="251999" cy="257399"/>
          </a:xfrm>
          <a:solidFill>
            <a:srgbClr val="FFDA1A"/>
          </a:solidFill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89D1F49E-3B18-BE0F-D6BD-32449E80702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3" name="Text Placeholder 19">
            <a:extLst>
              <a:ext uri="{FF2B5EF4-FFF2-40B4-BE49-F238E27FC236}">
                <a16:creationId xmlns:a16="http://schemas.microsoft.com/office/drawing/2014/main" id="{07CDED1C-128A-28F6-46B7-7E65E8CBA06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158560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4" name="Text Placeholder 19">
            <a:extLst>
              <a:ext uri="{FF2B5EF4-FFF2-40B4-BE49-F238E27FC236}">
                <a16:creationId xmlns:a16="http://schemas.microsoft.com/office/drawing/2014/main" id="{5EE1CB31-237E-2465-94B4-CF21D183D4E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3499238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5" name="Text Placeholder 19">
            <a:extLst>
              <a:ext uri="{FF2B5EF4-FFF2-40B4-BE49-F238E27FC236}">
                <a16:creationId xmlns:a16="http://schemas.microsoft.com/office/drawing/2014/main" id="{B17D8121-79F8-5229-B21C-195CBFA4D01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844569" y="2528248"/>
            <a:ext cx="1551599" cy="1551599"/>
          </a:xfrm>
          <a:ln w="6350">
            <a:solidFill>
              <a:srgbClr val="FFDA1A"/>
            </a:solidFill>
          </a:ln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BE" dirty="0"/>
              <a:t> </a:t>
            </a:r>
          </a:p>
        </p:txBody>
      </p:sp>
      <p:sp>
        <p:nvSpPr>
          <p:cNvPr id="2" name="Text Placeholder 10">
            <a:extLst>
              <a:ext uri="{FF2B5EF4-FFF2-40B4-BE49-F238E27FC236}">
                <a16:creationId xmlns:a16="http://schemas.microsoft.com/office/drawing/2014/main" id="{A158098F-8839-AD85-0E01-EEA36176E8C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98297" y="2865543"/>
            <a:ext cx="4121475" cy="2767695"/>
          </a:xfrm>
        </p:spPr>
        <p:txBody>
          <a:bodyPr lIns="72000" tIns="0" bIns="90000" anchor="t">
            <a:noAutofit/>
          </a:bodyPr>
          <a:lstStyle>
            <a:lvl1pPr marL="205200" indent="-205200" fontAlgn="ctr">
              <a:lnSpc>
                <a:spcPts val="3800"/>
              </a:lnSpc>
              <a:spcBef>
                <a:spcPts val="0"/>
              </a:spcBef>
              <a:spcAft>
                <a:spcPts val="0"/>
              </a:spcAft>
              <a:buSzPct val="200000"/>
              <a:buFont typeface="Wingdings" pitchFamily="2" charset="2"/>
              <a:buChar char="§"/>
              <a:defRPr sz="29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Bulletpoint 1 </a:t>
            </a:r>
          </a:p>
          <a:p>
            <a:pPr lvl="0"/>
            <a:r>
              <a:rPr lang="en-BE" dirty="0"/>
              <a:t>Bullet point 2</a:t>
            </a:r>
          </a:p>
          <a:p>
            <a:pPr lvl="0"/>
            <a:r>
              <a:rPr lang="en-BE" dirty="0"/>
              <a:t>…</a:t>
            </a:r>
          </a:p>
        </p:txBody>
      </p:sp>
      <p:sp>
        <p:nvSpPr>
          <p:cNvPr id="5" name="Text Placeholder 26">
            <a:extLst>
              <a:ext uri="{FF2B5EF4-FFF2-40B4-BE49-F238E27FC236}">
                <a16:creationId xmlns:a16="http://schemas.microsoft.com/office/drawing/2014/main" id="{0B1A6D12-15B0-3748-7037-3CE52639F27A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54828" y="6650226"/>
            <a:ext cx="1573213" cy="153987"/>
          </a:xfrm>
        </p:spPr>
        <p:txBody>
          <a:bodyPr lIns="0" tIns="0" bIns="0" anchor="ctr">
            <a:noAutofit/>
          </a:bodyPr>
          <a:lstStyle>
            <a:lvl1pPr marL="0" indent="0">
              <a:buNone/>
              <a:defRPr sz="900" b="0" i="0"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1193739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3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81844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7B720F8-D9BD-45B2-7AF9-1178C65AC0F6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E76134-795F-F67C-4F2D-579033483B3A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F00A7C4-B986-748F-2642-09B5F435A27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1773" y="2298090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323F7D3-D02B-026A-3E5A-84B1D5178D8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81844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254B3CA3-4274-F3D8-3BE6-CA4EBAD3468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131773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A48B0E0A-EFED-8948-8069-00994BC98F4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885696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solidFill>
                  <a:schemeClr val="bg1"/>
                </a:solidFill>
                <a:latin typeface="Proxima Nova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40BD014-6B9A-E920-4ECA-7CBC2E02EA4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85696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98321E22-7EF2-7A10-4218-73372D4FFF4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4FC83BA-866F-95C4-EDFB-D97718D62B8B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71833BD0-9752-F6C5-1096-0A74547167FA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1C9850-BDEE-8BE2-ACB4-A87B3250C96E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1722E05-780B-A9A3-539E-75AB6CDFA15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BE2634D-FB12-99FF-09C4-DCB36DDAAADA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9471430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586">
          <p15:clr>
            <a:srgbClr val="FBAE40"/>
          </p15:clr>
        </p15:guide>
      </p15:sldGuideLst>
    </p:ext>
  </p:extLst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4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81844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7B720F8-D9BD-45B2-7AF9-1178C65AC0F6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E76134-795F-F67C-4F2D-579033483B3A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F00A7C4-B986-748F-2642-09B5F435A27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1773" y="2298090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323F7D3-D02B-026A-3E5A-84B1D5178D8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81844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254B3CA3-4274-F3D8-3BE6-CA4EBAD3468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131773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A48B0E0A-EFED-8948-8069-00994BC98F4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885696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40BD014-6B9A-E920-4ECA-7CBC2E02EA4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85696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27541FB7-4D24-8663-2C60-4D148FE537CC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7D86D0A-4669-97F1-E1A9-DD0E62C745A0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C7007ED-7A89-B977-C7A2-54912C10FD55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7CA7378-AA69-6908-9B19-9CCE34525EA2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0B3CDD1-4E8E-4FD4-4556-8D1945BC9637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C0171FE-4493-6674-CF95-91B234836A0F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19062760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586">
          <p15:clr>
            <a:srgbClr val="FBAE40"/>
          </p15:clr>
        </p15:guide>
      </p15:sldGuideLst>
    </p:ext>
  </p:extLst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D033830-2ED9-DC91-BF16-5F44BA52F1CF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solidFill>
            <a:srgbClr val="FFDA1A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05EE18B3-1731-93F7-1EC8-3568E4B84B3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381844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7B720F8-D9BD-45B2-7AF9-1178C65AC0F6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solidFill>
            <a:srgbClr val="FFDA1A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2E76134-795F-F67C-4F2D-579033483B3A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solidFill>
            <a:srgbClr val="FFDA1A"/>
          </a:solidFill>
          <a:ln w="63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7F00A7C4-B986-748F-2642-09B5F435A27E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131773" y="2298090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4323F7D3-D02B-026A-3E5A-84B1D5178D85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1381844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8" name="Picture Placeholder 25">
            <a:extLst>
              <a:ext uri="{FF2B5EF4-FFF2-40B4-BE49-F238E27FC236}">
                <a16:creationId xmlns:a16="http://schemas.microsoft.com/office/drawing/2014/main" id="{254B3CA3-4274-F3D8-3BE6-CA4EBAD3468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131773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29" name="Picture Placeholder 25">
            <a:extLst>
              <a:ext uri="{FF2B5EF4-FFF2-40B4-BE49-F238E27FC236}">
                <a16:creationId xmlns:a16="http://schemas.microsoft.com/office/drawing/2014/main" id="{A48B0E0A-EFED-8948-8069-00994BC98F4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885696" y="3744368"/>
            <a:ext cx="1620000" cy="1620545"/>
          </a:xfrm>
        </p:spPr>
        <p:txBody>
          <a:bodyPr>
            <a:normAutofit/>
          </a:bodyPr>
          <a:lstStyle>
            <a:lvl1pPr>
              <a:defRPr sz="1600" b="0" i="0">
                <a:latin typeface="Proxima Nova Lt" panose="02000506030000020004" pitchFamily="2" charset="0"/>
              </a:defRPr>
            </a:lvl1pPr>
          </a:lstStyle>
          <a:p>
            <a:endParaRPr lang="en-BE"/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740BD014-6B9A-E920-4ECA-7CBC2E02EA4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8885696" y="2299202"/>
            <a:ext cx="2816387" cy="131835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Text</a:t>
            </a:r>
          </a:p>
          <a:p>
            <a:pPr lvl="0"/>
            <a:r>
              <a:rPr lang="en-BE" dirty="0"/>
              <a:t>(Max 4 lines)</a:t>
            </a:r>
          </a:p>
        </p:txBody>
      </p:sp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C555288E-24F8-6B48-1A39-D5AB5AD3DD3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4FD6036-7856-5D56-1C8A-7716E30FAD9B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E602119-7003-8B86-D9FB-3BADA7E30116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4D4FE97-B166-987F-56F2-46C224E6844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92B795D0-3625-B90B-20C3-19A8E5E34F9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0344A3-CA6C-E9B4-8BBE-4FE2D0F6E816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00144321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5586">
          <p15:clr>
            <a:srgbClr val="FBAE40"/>
          </p15:clr>
        </p15:guide>
      </p15:sldGuideLst>
    </p:ext>
  </p:extLst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6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2816622"/>
            <a:ext cx="6650125" cy="3030201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tellus.</a:t>
            </a:r>
          </a:p>
          <a:p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orci.</a:t>
            </a:r>
          </a:p>
          <a:p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6B70CFD-10AF-A99C-2ACF-E441AA286258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5ACC06-87E0-F069-3B98-6A57C43D85BA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2907E2-0B32-35CA-5B63-F9395A459001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7F8BE9E-A8DA-49B7-BDC2-91EFF6DECD41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0A09554-6F8F-A6E6-35A4-F04CD1290EC5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76955059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7_Title Slide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rgbClr val="0B0A08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1F2D1B76-F91F-BB75-9E30-0EF429FACE6D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E1F8CE7-8613-567F-AB10-2D2ACDBC9C31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21887" y="2816622"/>
            <a:ext cx="6649200" cy="3031200"/>
          </a:xfrm>
        </p:spPr>
        <p:txBody>
          <a:bodyPr lIns="0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r>
              <a:rPr lang="en-GB" dirty="0"/>
              <a:t>Nunc viverra imperdiet enim. Fusce est. Vivamus a tellus.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morbi tristique senectus et netus et malesuada fames ac turpis egestas. Proin pharetra nonummy pede. Mauris et </a:t>
            </a:r>
            <a:r>
              <a:rPr lang="en-GB" dirty="0" err="1"/>
              <a:t>orci</a:t>
            </a:r>
            <a:r>
              <a:rPr lang="en-GB" dirty="0"/>
              <a:t>.</a:t>
            </a:r>
            <a:endParaRPr lang="en-BE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C077551-BBA0-0D4D-9C83-96295256587E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E9AD567-7CD2-DA43-5A8F-AEE7B7CF0B02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981191A-C722-7736-0C8F-DF9517D84906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68799B7-AB13-C6ED-3B64-4FD2CB041272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EE130F-02B1-3F32-6F52-2202305D9F66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8666638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8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2816622"/>
            <a:ext cx="6650125" cy="3030201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tellus.</a:t>
            </a:r>
          </a:p>
          <a:p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orci.</a:t>
            </a:r>
          </a:p>
          <a:p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21887" y="1384478"/>
            <a:ext cx="6623917" cy="540912"/>
          </a:xfrm>
        </p:spPr>
        <p:txBody>
          <a:bodyPr lIns="0" tIns="0" rIns="0" bIns="0" anchor="ctr" anchorCtr="0">
            <a:noAutofit/>
          </a:bodyPr>
          <a:lstStyle>
            <a:lvl1pPr marL="0" indent="0" algn="l" fontAlgn="ctr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B66242A-A208-C775-F009-8409F054959D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297C6D5-C46B-4653-9AF6-863BAF3984D6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7808232-0C58-8F0B-3459-6B7016625EA3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9C6942-4A43-64DC-A999-9551F64186FD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BE97955-F655-1764-F318-35083D3AF089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2974380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89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rgbClr val="0B0A08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21887" y="1384478"/>
            <a:ext cx="6623917" cy="540912"/>
          </a:xfrm>
        </p:spPr>
        <p:txBody>
          <a:bodyPr lIns="0" tIns="0" rIns="0" bIns="0" anchor="ctr" anchorCtr="0">
            <a:noAutofit/>
          </a:bodyPr>
          <a:lstStyle>
            <a:lvl1pPr marL="0" indent="0" algn="l" fontAlgn="ctr">
              <a:lnSpc>
                <a:spcPts val="3500"/>
              </a:lnSpc>
              <a:spcBef>
                <a:spcPts val="0"/>
              </a:spcBef>
              <a:spcAft>
                <a:spcPts val="0"/>
              </a:spcAft>
              <a:buNone/>
              <a:defRPr sz="43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TITLE.</a:t>
            </a:r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31130230-40A1-BE9C-F390-4E14236EC98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21887" y="2816622"/>
            <a:ext cx="6649200" cy="3031200"/>
          </a:xfrm>
        </p:spPr>
        <p:txBody>
          <a:bodyPr lIns="0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r>
              <a:rPr lang="en-GB" dirty="0"/>
              <a:t>Nunc viverra imperdiet enim. Fusce est. Vivamus a tellus.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morbi tristique senectus et netus et malesuada fames ac turpis egestas. Proin pharetra nonummy pede. Mauris et </a:t>
            </a:r>
            <a:r>
              <a:rPr lang="en-GB" dirty="0" err="1"/>
              <a:t>orci</a:t>
            </a:r>
            <a:r>
              <a:rPr lang="en-GB" dirty="0"/>
              <a:t>.</a:t>
            </a:r>
            <a:endParaRPr lang="en-BE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4E601B5-FA79-716B-E7E2-C5EB090B3945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413EB5C-942C-E5BC-DD97-C0E60CFC915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C7E617B-5329-0D1E-72C7-9D0613BB7AC8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7E45439-49FE-5E7D-7B4C-DBCEC9DE2E59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896AD1B-5193-16E2-3B7F-9D00C6CD2B78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26531297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0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2816622"/>
            <a:ext cx="6650125" cy="3030201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tellus.</a:t>
            </a:r>
          </a:p>
          <a:p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orci.</a:t>
            </a:r>
          </a:p>
          <a:p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21887" y="869322"/>
            <a:ext cx="6623917" cy="1030311"/>
          </a:xfrm>
        </p:spPr>
        <p:txBody>
          <a:bodyPr lIns="0" tIns="0" rIns="0" bIns="0" anchor="ctr" anchorCtr="0">
            <a:noAutofit/>
          </a:bodyPr>
          <a:lstStyle>
            <a:lvl1pPr marL="0" indent="0" algn="l" fontAlgn="auto">
              <a:lnSpc>
                <a:spcPts val="4300"/>
              </a:lnSpc>
              <a:spcBef>
                <a:spcPts val="0"/>
              </a:spcBef>
              <a:spcAft>
                <a:spcPts val="0"/>
              </a:spcAft>
              <a:buNone/>
              <a:defRPr sz="4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</a:t>
            </a:r>
          </a:p>
          <a:p>
            <a:pPr lvl="0"/>
            <a:r>
              <a:rPr lang="en-BE" dirty="0"/>
              <a:t>IN TWO LINES.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BBDE41A-A934-29A0-1FE1-7D31F54F3C90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FE1F2D5-E720-BC26-1296-2AC68ADF2F1C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2FE7DCF-F3C8-6ADA-3501-E1B3E78BD5A9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A442CBD-A2BD-8200-EFF6-7EFAE81CBE6D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8A8309-AEDB-1A3B-F8E6-F2A3A4185690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087415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DF4E636C-14E7-8500-06A4-8AE771629CCA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651757" y="2053871"/>
            <a:ext cx="2487600" cy="2487600"/>
          </a:xfrm>
        </p:spPr>
        <p:txBody>
          <a:bodyPr/>
          <a:lstStyle>
            <a:lvl1pPr>
              <a:defRPr>
                <a:solidFill>
                  <a:srgbClr val="0B0A08"/>
                </a:solidFill>
              </a:defRPr>
            </a:lvl1pPr>
          </a:lstStyle>
          <a:p>
            <a:endParaRPr lang="en-BE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A114655-2282-CDD6-CB84-C8112D2453D9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421887" y="2319225"/>
            <a:ext cx="6560233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</a:t>
            </a:r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31130230-40A1-BE9C-F390-4E14236EC988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21887" y="2816622"/>
            <a:ext cx="6649200" cy="3031200"/>
          </a:xfrm>
        </p:spPr>
        <p:txBody>
          <a:bodyPr lIns="0"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r>
              <a:rPr lang="en-GB" dirty="0"/>
              <a:t>Nunc viverra imperdiet enim. Fusce est. Vivamus a tellus.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morbi tristique senectus et netus et malesuada fames ac turpis egestas. Proin pharetra nonummy pede. Mauris et </a:t>
            </a:r>
            <a:r>
              <a:rPr lang="en-GB" dirty="0" err="1"/>
              <a:t>orci</a:t>
            </a:r>
            <a:r>
              <a:rPr lang="en-GB" dirty="0"/>
              <a:t>.</a:t>
            </a:r>
            <a:endParaRPr lang="en-BE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42D24642-847F-8108-1F5F-FE91551F9184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421887" y="869322"/>
            <a:ext cx="6623917" cy="1030311"/>
          </a:xfrm>
        </p:spPr>
        <p:txBody>
          <a:bodyPr lIns="0" tIns="0" rIns="0" bIns="0" anchor="ctr" anchorCtr="0">
            <a:noAutofit/>
          </a:bodyPr>
          <a:lstStyle>
            <a:lvl1pPr marL="0" indent="0" algn="l" fontAlgn="auto">
              <a:lnSpc>
                <a:spcPts val="4300"/>
              </a:lnSpc>
              <a:spcBef>
                <a:spcPts val="0"/>
              </a:spcBef>
              <a:spcAft>
                <a:spcPts val="0"/>
              </a:spcAft>
              <a:buNone/>
              <a:defRPr sz="4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</a:t>
            </a:r>
          </a:p>
          <a:p>
            <a:pPr lvl="0"/>
            <a:r>
              <a:rPr lang="en-BE" dirty="0"/>
              <a:t>IN TWO LINES.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FEF80D3-6391-D4BA-6755-D57115E70D4D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CF4994-6FED-DA09-8922-D7F23FB8528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457D206-6EFD-A28B-C77A-EA6EDD2561FB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656D5BC-E5E5-42CF-60C2-11B0C54AF8AC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A27E76F-F8F5-E23B-D9E1-8F5C5ED02DF2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14664490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2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C7C45FE-4EFA-8F83-3F90-5D30E307F9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25961" y="1560932"/>
            <a:ext cx="9495324" cy="4640245"/>
          </a:xfrm>
        </p:spPr>
        <p:txBody>
          <a:bodyPr lIns="0" tIns="0" rIns="0" bIns="0" anchor="t">
            <a:noAutofit/>
          </a:bodyPr>
          <a:lstStyle>
            <a:lvl1pPr marL="0" indent="0" fontAlgn="base">
              <a:lnSpc>
                <a:spcPts val="2400"/>
              </a:lnSpc>
              <a:spcBef>
                <a:spcPts val="0"/>
              </a:spcBef>
              <a:spcAft>
                <a:spcPts val="0"/>
              </a:spcAft>
              <a:buNone/>
              <a:defRPr sz="18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viverra imperdiet enim. Fusce est. Vivamus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orci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Lorem ipsum dolor sit amet, consectetuer adipiscing elit. Maecenas porttitor congue massa. Fusce posuere, magna sed pulvinar ultricies, purus lectus malesuada libero, sit amet commodo magna eros quis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urna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Nunc viverra imperdiet enim. Fusce est. Vivamus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morbi tristique senectus et netus et malesuada fames ac turpis egestas. Proin pharetra nonummy pede. Mauris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orci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Lorem ipsum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dolor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sit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amet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consectetuer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adipiscing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elit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Maecenas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porttitor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congue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massa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Fusce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posuere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magna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sed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pulvinar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ultricies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,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purus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lectus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malesuada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libero, sit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amet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commodo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magna eros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quis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urna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</a:t>
            </a:r>
          </a:p>
          <a:p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Nunc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viverra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imperdiet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enim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Fusce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est.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Vivamus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a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tellus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Pellentesque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habitant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morbi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tristique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senectus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netus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et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malesuada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fames ac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turpis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 </a:t>
            </a:r>
            <a:r>
              <a:rPr lang="en-GB" b="1" dirty="0" err="1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egestas</a:t>
            </a:r>
            <a:r>
              <a:rPr lang="en-GB" b="1" dirty="0">
                <a:solidFill>
                  <a:srgbClr val="FFFFFF"/>
                </a:solidFill>
                <a:effectLst/>
                <a:latin typeface="Proxima Nova" panose="02000506030000020004" pitchFamily="2" charset="0"/>
              </a:rPr>
              <a:t>. </a:t>
            </a:r>
            <a:endParaRPr lang="en-GB" dirty="0">
              <a:solidFill>
                <a:srgbClr val="FFFFFF"/>
              </a:solidFill>
              <a:effectLst/>
              <a:latin typeface="Proxima Nova Semibold" panose="02000506030000020004" pitchFamily="2" charset="0"/>
            </a:endParaRP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3809059E-58B0-11C1-97DF-C7B8637B035B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3F2941-04D9-8546-FD30-DE290149B235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6BA4B3-4154-0E34-8DF9-03ABFBE05002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A7100DD-29A1-98E7-E9C3-B3F087C01154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0938661-C35F-FFA4-608B-2F231B934494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9855445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Text Placeholder 14">
            <a:extLst>
              <a:ext uri="{FF2B5EF4-FFF2-40B4-BE49-F238E27FC236}">
                <a16:creationId xmlns:a16="http://schemas.microsoft.com/office/drawing/2014/main" id="{3622EE8A-3A08-441D-951A-B8598B79BFF5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28325" y="1567372"/>
            <a:ext cx="9505837" cy="4640400"/>
          </a:xfrm>
        </p:spPr>
        <p:txBody>
          <a:bodyPr>
            <a:noAutofit/>
          </a:bodyPr>
          <a:lstStyle>
            <a:lvl1pPr marL="0" indent="0">
              <a:lnSpc>
                <a:spcPts val="2400"/>
              </a:lnSpc>
              <a:spcBef>
                <a:spcPts val="0"/>
              </a:spcBef>
              <a:buNone/>
              <a:defRPr sz="1800" b="1" i="0">
                <a:solidFill>
                  <a:schemeClr val="tx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purus lectus malesuada libero, sit amet commodo magna eros quis urna.</a:t>
            </a:r>
          </a:p>
          <a:p>
            <a:pPr lvl="0"/>
            <a:r>
              <a:rPr lang="en-GB" dirty="0"/>
              <a:t>Nunc viverra imperdiet enim. Fusce est. Vivamus a tellus.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morbi tristique senectus et netus et malesuada fames ac turpis egestas. Proin pharetra nonummy pede. Mauris et </a:t>
            </a:r>
            <a:r>
              <a:rPr lang="en-GB" dirty="0" err="1"/>
              <a:t>orci</a:t>
            </a:r>
            <a:r>
              <a:rPr lang="en-GB" dirty="0"/>
              <a:t>. 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consectetuer</a:t>
            </a:r>
            <a:r>
              <a:rPr lang="en-GB" dirty="0"/>
              <a:t> </a:t>
            </a:r>
            <a:r>
              <a:rPr lang="en-GB" dirty="0" err="1"/>
              <a:t>adipiscing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. Maecenas </a:t>
            </a:r>
            <a:r>
              <a:rPr lang="en-GB" dirty="0" err="1"/>
              <a:t>porttitor</a:t>
            </a:r>
            <a:r>
              <a:rPr lang="en-GB" dirty="0"/>
              <a:t> </a:t>
            </a:r>
            <a:r>
              <a:rPr lang="en-GB" dirty="0" err="1"/>
              <a:t>congue</a:t>
            </a:r>
            <a:r>
              <a:rPr lang="en-GB" dirty="0"/>
              <a:t> </a:t>
            </a:r>
            <a:r>
              <a:rPr lang="en-GB" dirty="0" err="1"/>
              <a:t>massa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</a:t>
            </a:r>
            <a:r>
              <a:rPr lang="en-GB" dirty="0" err="1"/>
              <a:t>posuere</a:t>
            </a:r>
            <a:r>
              <a:rPr lang="en-GB" dirty="0"/>
              <a:t>, magna </a:t>
            </a:r>
            <a:r>
              <a:rPr lang="en-GB" dirty="0" err="1"/>
              <a:t>sed</a:t>
            </a:r>
            <a:r>
              <a:rPr lang="en-GB" dirty="0"/>
              <a:t> pulvinar </a:t>
            </a:r>
            <a:r>
              <a:rPr lang="en-GB" dirty="0" err="1"/>
              <a:t>ultricies</a:t>
            </a:r>
            <a:r>
              <a:rPr lang="en-GB" dirty="0"/>
              <a:t>, </a:t>
            </a:r>
            <a:r>
              <a:rPr lang="en-GB" dirty="0" err="1"/>
              <a:t>purus</a:t>
            </a:r>
            <a:r>
              <a:rPr lang="en-GB" dirty="0"/>
              <a:t> </a:t>
            </a:r>
            <a:r>
              <a:rPr lang="en-GB" dirty="0" err="1"/>
              <a:t>lectus</a:t>
            </a:r>
            <a:r>
              <a:rPr lang="en-GB" dirty="0"/>
              <a:t> </a:t>
            </a:r>
            <a:r>
              <a:rPr lang="en-GB" dirty="0" err="1"/>
              <a:t>malesuada</a:t>
            </a:r>
            <a:r>
              <a:rPr lang="en-GB" dirty="0"/>
              <a:t> libero, sit </a:t>
            </a:r>
            <a:r>
              <a:rPr lang="en-GB" dirty="0" err="1"/>
              <a:t>amet</a:t>
            </a:r>
            <a:r>
              <a:rPr lang="en-GB" dirty="0"/>
              <a:t> </a:t>
            </a:r>
            <a:r>
              <a:rPr lang="en-GB" dirty="0" err="1"/>
              <a:t>commodo</a:t>
            </a:r>
            <a:r>
              <a:rPr lang="en-GB" dirty="0"/>
              <a:t> magna eros </a:t>
            </a:r>
            <a:r>
              <a:rPr lang="en-GB" dirty="0" err="1"/>
              <a:t>quis</a:t>
            </a:r>
            <a:r>
              <a:rPr lang="en-GB" dirty="0"/>
              <a:t> </a:t>
            </a:r>
            <a:r>
              <a:rPr lang="en-GB" dirty="0" err="1"/>
              <a:t>urna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Nunc </a:t>
            </a:r>
            <a:r>
              <a:rPr lang="en-GB" dirty="0" err="1"/>
              <a:t>viverra</a:t>
            </a:r>
            <a:r>
              <a:rPr lang="en-GB" dirty="0"/>
              <a:t> </a:t>
            </a:r>
            <a:r>
              <a:rPr lang="en-GB" dirty="0" err="1"/>
              <a:t>imperdiet</a:t>
            </a:r>
            <a:r>
              <a:rPr lang="en-GB" dirty="0"/>
              <a:t> </a:t>
            </a:r>
            <a:r>
              <a:rPr lang="en-GB" dirty="0" err="1"/>
              <a:t>enim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est. </a:t>
            </a:r>
            <a:r>
              <a:rPr lang="en-GB" dirty="0" err="1"/>
              <a:t>Vivamus</a:t>
            </a:r>
            <a:r>
              <a:rPr lang="en-GB" dirty="0"/>
              <a:t> a </a:t>
            </a:r>
            <a:r>
              <a:rPr lang="en-GB" dirty="0" err="1"/>
              <a:t>tellus</a:t>
            </a:r>
            <a:r>
              <a:rPr lang="en-GB" dirty="0"/>
              <a:t>.</a:t>
            </a:r>
          </a:p>
          <a:p>
            <a:pPr lvl="0"/>
            <a:r>
              <a:rPr lang="en-GB" dirty="0" err="1"/>
              <a:t>Pellentesque</a:t>
            </a:r>
            <a:r>
              <a:rPr lang="en-GB" dirty="0"/>
              <a:t> habitant </a:t>
            </a:r>
            <a:r>
              <a:rPr lang="en-GB" dirty="0" err="1"/>
              <a:t>morbi</a:t>
            </a:r>
            <a:r>
              <a:rPr lang="en-GB" dirty="0"/>
              <a:t> </a:t>
            </a:r>
            <a:r>
              <a:rPr lang="en-GB" dirty="0" err="1"/>
              <a:t>tristique</a:t>
            </a:r>
            <a:r>
              <a:rPr lang="en-GB" dirty="0"/>
              <a:t> </a:t>
            </a:r>
            <a:r>
              <a:rPr lang="en-GB" dirty="0" err="1"/>
              <a:t>senectus</a:t>
            </a:r>
            <a:r>
              <a:rPr lang="en-GB" dirty="0"/>
              <a:t> et </a:t>
            </a:r>
            <a:r>
              <a:rPr lang="en-GB" dirty="0" err="1"/>
              <a:t>netus</a:t>
            </a:r>
            <a:r>
              <a:rPr lang="en-GB" dirty="0"/>
              <a:t> et </a:t>
            </a:r>
            <a:r>
              <a:rPr lang="en-GB" dirty="0" err="1"/>
              <a:t>malesuada</a:t>
            </a:r>
            <a:r>
              <a:rPr lang="en-GB" dirty="0"/>
              <a:t> fames ac </a:t>
            </a:r>
            <a:r>
              <a:rPr lang="en-GB" dirty="0" err="1"/>
              <a:t>turpis</a:t>
            </a:r>
            <a:r>
              <a:rPr lang="en-GB" dirty="0"/>
              <a:t> </a:t>
            </a:r>
            <a:r>
              <a:rPr lang="en-GB" dirty="0" err="1"/>
              <a:t>egestas</a:t>
            </a:r>
            <a:r>
              <a:rPr lang="en-GB" dirty="0"/>
              <a:t>. Proin pharetra </a:t>
            </a:r>
            <a:r>
              <a:rPr lang="en-GB" dirty="0" err="1"/>
              <a:t>nonummy</a:t>
            </a:r>
            <a:r>
              <a:rPr lang="en-GB" dirty="0"/>
              <a:t> </a:t>
            </a:r>
            <a:r>
              <a:rPr lang="en-GB" dirty="0" err="1"/>
              <a:t>pede</a:t>
            </a:r>
            <a:r>
              <a:rPr lang="en-GB" dirty="0"/>
              <a:t>. </a:t>
            </a:r>
            <a:r>
              <a:rPr lang="en-GB" dirty="0" err="1"/>
              <a:t>Mauris</a:t>
            </a:r>
            <a:r>
              <a:rPr lang="en-GB" dirty="0"/>
              <a:t> et </a:t>
            </a:r>
            <a:r>
              <a:rPr lang="en-GB" dirty="0" err="1"/>
              <a:t>orci</a:t>
            </a:r>
            <a:r>
              <a:rPr lang="en-GB" dirty="0"/>
              <a:t>. Lorem ipsum </a:t>
            </a:r>
            <a:r>
              <a:rPr lang="en-GB" dirty="0" err="1"/>
              <a:t>dolor</a:t>
            </a:r>
            <a:r>
              <a:rPr lang="en-GB" dirty="0"/>
              <a:t> sit </a:t>
            </a:r>
            <a:r>
              <a:rPr lang="en-GB" dirty="0" err="1"/>
              <a:t>amet</a:t>
            </a:r>
            <a:r>
              <a:rPr lang="en-GB" dirty="0"/>
              <a:t>, </a:t>
            </a:r>
            <a:r>
              <a:rPr lang="en-GB" dirty="0" err="1"/>
              <a:t>consectetuer</a:t>
            </a:r>
            <a:r>
              <a:rPr lang="en-GB" dirty="0"/>
              <a:t> </a:t>
            </a:r>
            <a:r>
              <a:rPr lang="en-GB" dirty="0" err="1"/>
              <a:t>adipiscing</a:t>
            </a:r>
            <a:r>
              <a:rPr lang="en-GB" dirty="0"/>
              <a:t> </a:t>
            </a:r>
            <a:r>
              <a:rPr lang="en-GB" dirty="0" err="1"/>
              <a:t>elit</a:t>
            </a:r>
            <a:r>
              <a:rPr lang="en-GB" dirty="0"/>
              <a:t>. Maecenas </a:t>
            </a:r>
            <a:r>
              <a:rPr lang="en-GB" dirty="0" err="1"/>
              <a:t>porttitor</a:t>
            </a:r>
            <a:r>
              <a:rPr lang="en-GB" dirty="0"/>
              <a:t> </a:t>
            </a:r>
            <a:r>
              <a:rPr lang="en-GB" dirty="0" err="1"/>
              <a:t>congue</a:t>
            </a:r>
            <a:r>
              <a:rPr lang="en-GB" dirty="0"/>
              <a:t> </a:t>
            </a:r>
            <a:r>
              <a:rPr lang="en-GB" dirty="0" err="1"/>
              <a:t>massa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</a:t>
            </a:r>
            <a:r>
              <a:rPr lang="en-GB" dirty="0" err="1"/>
              <a:t>posuere</a:t>
            </a:r>
            <a:r>
              <a:rPr lang="en-GB" dirty="0"/>
              <a:t>, magna </a:t>
            </a:r>
            <a:r>
              <a:rPr lang="en-GB" dirty="0" err="1"/>
              <a:t>sed</a:t>
            </a:r>
            <a:r>
              <a:rPr lang="en-GB" dirty="0"/>
              <a:t> pulvinar </a:t>
            </a:r>
            <a:r>
              <a:rPr lang="en-GB" dirty="0" err="1"/>
              <a:t>ultricies</a:t>
            </a:r>
            <a:r>
              <a:rPr lang="en-GB" dirty="0"/>
              <a:t>, </a:t>
            </a:r>
            <a:r>
              <a:rPr lang="en-GB" dirty="0" err="1"/>
              <a:t>purus</a:t>
            </a:r>
            <a:r>
              <a:rPr lang="en-GB" dirty="0"/>
              <a:t> </a:t>
            </a:r>
            <a:r>
              <a:rPr lang="en-GB" dirty="0" err="1"/>
              <a:t>lectus</a:t>
            </a:r>
            <a:r>
              <a:rPr lang="en-GB" dirty="0"/>
              <a:t> </a:t>
            </a:r>
            <a:r>
              <a:rPr lang="en-GB" dirty="0" err="1"/>
              <a:t>malesuada</a:t>
            </a:r>
            <a:r>
              <a:rPr lang="en-GB" dirty="0"/>
              <a:t> libero, sit </a:t>
            </a:r>
            <a:r>
              <a:rPr lang="en-GB" dirty="0" err="1"/>
              <a:t>amet</a:t>
            </a:r>
            <a:r>
              <a:rPr lang="en-GB" dirty="0"/>
              <a:t> </a:t>
            </a:r>
            <a:r>
              <a:rPr lang="en-GB" dirty="0" err="1"/>
              <a:t>commodo</a:t>
            </a:r>
            <a:r>
              <a:rPr lang="en-GB" dirty="0"/>
              <a:t> magna eros </a:t>
            </a:r>
            <a:r>
              <a:rPr lang="en-GB" dirty="0" err="1"/>
              <a:t>quis</a:t>
            </a:r>
            <a:r>
              <a:rPr lang="en-GB" dirty="0"/>
              <a:t> </a:t>
            </a:r>
            <a:r>
              <a:rPr lang="en-GB" dirty="0" err="1"/>
              <a:t>urna</a:t>
            </a:r>
            <a:r>
              <a:rPr lang="en-GB" dirty="0"/>
              <a:t>.</a:t>
            </a:r>
          </a:p>
          <a:p>
            <a:pPr lvl="0"/>
            <a:r>
              <a:rPr lang="en-GB" dirty="0"/>
              <a:t>Nunc </a:t>
            </a:r>
            <a:r>
              <a:rPr lang="en-GB" dirty="0" err="1"/>
              <a:t>viverra</a:t>
            </a:r>
            <a:r>
              <a:rPr lang="en-GB" dirty="0"/>
              <a:t> </a:t>
            </a:r>
            <a:r>
              <a:rPr lang="en-GB" dirty="0" err="1"/>
              <a:t>imperdiet</a:t>
            </a:r>
            <a:r>
              <a:rPr lang="en-GB" dirty="0"/>
              <a:t> </a:t>
            </a:r>
            <a:r>
              <a:rPr lang="en-GB" dirty="0" err="1"/>
              <a:t>enim</a:t>
            </a:r>
            <a:r>
              <a:rPr lang="en-GB" dirty="0"/>
              <a:t>. </a:t>
            </a:r>
            <a:r>
              <a:rPr lang="en-GB" dirty="0" err="1"/>
              <a:t>Fusce</a:t>
            </a:r>
            <a:r>
              <a:rPr lang="en-GB" dirty="0"/>
              <a:t> est. </a:t>
            </a:r>
            <a:r>
              <a:rPr lang="en-GB" dirty="0" err="1"/>
              <a:t>Vivamus</a:t>
            </a:r>
            <a:r>
              <a:rPr lang="en-GB" dirty="0"/>
              <a:t> a </a:t>
            </a:r>
            <a:r>
              <a:rPr lang="en-GB" dirty="0" err="1"/>
              <a:t>tellus</a:t>
            </a:r>
            <a:r>
              <a:rPr lang="en-GB" dirty="0"/>
              <a:t>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19FFC52-4804-5272-DF22-0FC1C34F0A07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B13A203-6338-82A1-3B27-8642F8E52426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2CD5120-63A7-BABE-3A59-2A6A7B1F5FF3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36DD4F4-A366-71BD-2BA5-4EF9E386C0B3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235B82-4D9F-A268-C5D4-6EF9FD3D8E11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</p:spTree>
    <p:extLst>
      <p:ext uri="{BB962C8B-B14F-4D97-AF65-F5344CB8AC3E}">
        <p14:creationId xmlns:p14="http://schemas.microsoft.com/office/powerpoint/2010/main" val="37710599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4_Title Slide">
    <p:bg>
      <p:bgPr>
        <a:blipFill dpi="0" rotWithShape="1">
          <a:blip r:embed="rId2" cstate="hqprint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chemeClr val="bg1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F82D31-2A9D-2206-8D65-E692592A6C32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B1AEC5-298B-A094-2C0D-3F5724BD6FF5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3AFDF6-0C18-E0B4-8FB3-383E80DC89E1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9C4E36E-7841-98CA-3243-86A3A10ADB31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F8AE7C-EFF1-7C3A-4CE5-1369071F51A9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482C810-7734-AA20-C615-F35B753FE290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610DC8-EE92-AEEF-70F8-68E28DC7F246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47341D0-BD93-2C81-AE72-4F915B0F7FDC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58B8278A-B81E-36E2-259F-43D6BA57D2C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52700" y="2059947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5CCC5E3D-50AE-FD1F-EF21-4B1335DB428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59920" y="2568332"/>
            <a:ext cx="2476249" cy="1967949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170449C4-9DEA-C976-1B3B-41DEF61B484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897555" y="2064709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18BA740C-81AE-5AC7-2DA6-BEB42430F384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04776" y="2573095"/>
            <a:ext cx="2474718" cy="1970330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47DC3FB4-4C41-F9A0-9547-0B7D445D500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53064" y="2055184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FFDA1A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3CE329A1-637B-2D99-3ABD-4BF760480581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60284" y="2563569"/>
            <a:ext cx="2469679" cy="1972712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chemeClr val="bg1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2865864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5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C962BAE4-F551-61CF-2A0B-54738B176260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523858" y="524771"/>
            <a:ext cx="11321731" cy="795601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None/>
              <a:defRPr sz="3000" b="1" i="0">
                <a:solidFill>
                  <a:srgbClr val="0B0A08"/>
                </a:solidFill>
                <a:latin typeface="Proxima Nova Extrabold" panose="02000506030000020004" pitchFamily="2" charset="0"/>
              </a:defRPr>
            </a:lvl1pPr>
          </a:lstStyle>
          <a:p>
            <a:pPr lvl="0"/>
            <a:r>
              <a:rPr lang="en-BE" dirty="0"/>
              <a:t>HERE COMES A TITLE IN ONE</a:t>
            </a:r>
            <a:br>
              <a:rPr lang="en-BE" dirty="0"/>
            </a:br>
            <a:r>
              <a:rPr lang="en-BE" dirty="0"/>
              <a:t>OR TWO LINES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DF82D31-2A9D-2206-8D65-E692592A6C32}"/>
              </a:ext>
            </a:extLst>
          </p:cNvPr>
          <p:cNvSpPr/>
          <p:nvPr userDrawn="1"/>
        </p:nvSpPr>
        <p:spPr>
          <a:xfrm>
            <a:off x="1146175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9B1AEC5-298B-A094-2C0D-3F5724BD6FF5}"/>
              </a:ext>
            </a:extLst>
          </p:cNvPr>
          <p:cNvSpPr/>
          <p:nvPr userDrawn="1"/>
        </p:nvSpPr>
        <p:spPr>
          <a:xfrm>
            <a:off x="8647686" y="2057399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73AFDF6-0C18-E0B4-8FB3-383E80DC89E1}"/>
              </a:ext>
            </a:extLst>
          </p:cNvPr>
          <p:cNvSpPr/>
          <p:nvPr userDrawn="1"/>
        </p:nvSpPr>
        <p:spPr>
          <a:xfrm>
            <a:off x="4896104" y="2056287"/>
            <a:ext cx="2487600" cy="2489201"/>
          </a:xfrm>
          <a:prstGeom prst="rect">
            <a:avLst/>
          </a:prstGeom>
          <a:noFill/>
          <a:ln w="6350">
            <a:solidFill>
              <a:srgbClr val="FFDA1A">
                <a:alpha val="50000"/>
              </a:srgb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 dirty="0">
              <a:ln w="0">
                <a:solidFill>
                  <a:schemeClr val="accent1"/>
                </a:solidFill>
              </a:ln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04C77C1-C246-E28E-D965-FD8A42D13507}"/>
              </a:ext>
            </a:extLst>
          </p:cNvPr>
          <p:cNvSpPr/>
          <p:nvPr userDrawn="1"/>
        </p:nvSpPr>
        <p:spPr>
          <a:xfrm>
            <a:off x="0" y="6608079"/>
            <a:ext cx="11027473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1403586-76B3-65EB-CB9B-D3C5AAECE0EC}"/>
              </a:ext>
            </a:extLst>
          </p:cNvPr>
          <p:cNvSpPr/>
          <p:nvPr userDrawn="1"/>
        </p:nvSpPr>
        <p:spPr>
          <a:xfrm>
            <a:off x="11158277" y="6607352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6EE964B-9EC8-EAEE-EB4F-96D88D537BB8}"/>
              </a:ext>
            </a:extLst>
          </p:cNvPr>
          <p:cNvSpPr/>
          <p:nvPr userDrawn="1"/>
        </p:nvSpPr>
        <p:spPr>
          <a:xfrm>
            <a:off x="11553416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7367AA-8B8D-585C-E27B-F15A8ECDC46A}"/>
              </a:ext>
            </a:extLst>
          </p:cNvPr>
          <p:cNvSpPr/>
          <p:nvPr userDrawn="1"/>
        </p:nvSpPr>
        <p:spPr>
          <a:xfrm>
            <a:off x="11949994" y="6607353"/>
            <a:ext cx="251999" cy="251999"/>
          </a:xfrm>
          <a:prstGeom prst="rect">
            <a:avLst/>
          </a:prstGeom>
          <a:solidFill>
            <a:srgbClr val="FFDA1A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BE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709DB96-2279-A668-2806-D2266CF0A253}"/>
              </a:ext>
            </a:extLst>
          </p:cNvPr>
          <p:cNvSpPr txBox="1"/>
          <p:nvPr userDrawn="1"/>
        </p:nvSpPr>
        <p:spPr>
          <a:xfrm>
            <a:off x="145605" y="6658094"/>
            <a:ext cx="1601656" cy="138499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/>
          <a:p>
            <a:r>
              <a:rPr lang="en-BE" sz="900" b="0" i="0" dirty="0">
                <a:latin typeface="Proxima Nova" panose="02000506030000020004" pitchFamily="2" charset="0"/>
              </a:rPr>
              <a:t>CONFIDENTIAL</a:t>
            </a:r>
          </a:p>
        </p:txBody>
      </p:sp>
      <p:sp>
        <p:nvSpPr>
          <p:cNvPr id="3" name="Text Placeholder 10">
            <a:extLst>
              <a:ext uri="{FF2B5EF4-FFF2-40B4-BE49-F238E27FC236}">
                <a16:creationId xmlns:a16="http://schemas.microsoft.com/office/drawing/2014/main" id="{08CC31D7-EBEE-563B-98CC-D123C9A605C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152700" y="2059947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9885D145-C4DC-EE64-A58D-F64122F4C53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159920" y="2568332"/>
            <a:ext cx="2476249" cy="1967949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C6EE608A-6949-AF66-C3C7-C448F6CB594C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897555" y="2064709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6" name="Text Placeholder 12">
            <a:extLst>
              <a:ext uri="{FF2B5EF4-FFF2-40B4-BE49-F238E27FC236}">
                <a16:creationId xmlns:a16="http://schemas.microsoft.com/office/drawing/2014/main" id="{140F5A40-E559-CC29-55EA-53354B93912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904776" y="2573095"/>
            <a:ext cx="2474718" cy="1970330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1132DFA6-1AFE-4A26-2CCC-91265453AEA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8653064" y="2055184"/>
            <a:ext cx="2480412" cy="437323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ts val="2500"/>
              </a:lnSpc>
              <a:spcBef>
                <a:spcPts val="0"/>
              </a:spcBef>
              <a:spcAft>
                <a:spcPts val="0"/>
              </a:spcAft>
              <a:buNone/>
              <a:defRPr sz="2500" b="1" i="1">
                <a:solidFill>
                  <a:srgbClr val="0B0A08"/>
                </a:solidFill>
                <a:latin typeface="Proxima Nova" panose="02000506030000020004" pitchFamily="2" charset="0"/>
              </a:defRPr>
            </a:lvl1pPr>
          </a:lstStyle>
          <a:p>
            <a:pPr lvl="0"/>
            <a:r>
              <a:rPr lang="en-BE" dirty="0"/>
              <a:t>Short Title</a:t>
            </a:r>
          </a:p>
        </p:txBody>
      </p:sp>
      <p:sp>
        <p:nvSpPr>
          <p:cNvPr id="18" name="Text Placeholder 12">
            <a:extLst>
              <a:ext uri="{FF2B5EF4-FFF2-40B4-BE49-F238E27FC236}">
                <a16:creationId xmlns:a16="http://schemas.microsoft.com/office/drawing/2014/main" id="{DE5762A1-1B89-B6F7-3BA6-175B6CA6C25F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660284" y="2563569"/>
            <a:ext cx="2469679" cy="1972712"/>
          </a:xfrm>
        </p:spPr>
        <p:txBody>
          <a:bodyPr lIns="0" tIns="0" rIns="0" bIns="0">
            <a:noAutofit/>
          </a:bodyPr>
          <a:lstStyle>
            <a:lvl1pPr marL="0" indent="0" fontAlgn="t">
              <a:lnSpc>
                <a:spcPts val="2000"/>
              </a:lnSpc>
              <a:spcBef>
                <a:spcPts val="0"/>
              </a:spcBef>
              <a:buNone/>
              <a:defRPr sz="1600" b="1" i="0">
                <a:solidFill>
                  <a:srgbClr val="0B0A08"/>
                </a:solidFill>
                <a:latin typeface="Proxima Nova Semibold" panose="02000506030000020004" pitchFamily="2" charset="0"/>
              </a:defRPr>
            </a:lvl1pPr>
          </a:lstStyle>
          <a:p>
            <a:pPr lvl="0"/>
            <a:r>
              <a:rPr lang="en-GB" dirty="0"/>
              <a:t>Lorem ipsum dolor sit amet, consectetuer adipiscing elit. Maecenas porttitor congue massa. Fusce posuere, magna sed pulvinar ultricies, </a:t>
            </a:r>
            <a:endParaRPr lang="en-BE" dirty="0"/>
          </a:p>
        </p:txBody>
      </p:sp>
    </p:spTree>
    <p:extLst>
      <p:ext uri="{BB962C8B-B14F-4D97-AF65-F5344CB8AC3E}">
        <p14:creationId xmlns:p14="http://schemas.microsoft.com/office/powerpoint/2010/main" val="41134459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41.xml"/><Relationship Id="rId117" Type="http://schemas.openxmlformats.org/officeDocument/2006/relationships/slideLayout" Target="../slideLayouts/slideLayout132.xml"/><Relationship Id="rId21" Type="http://schemas.openxmlformats.org/officeDocument/2006/relationships/slideLayout" Target="../slideLayouts/slideLayout36.xml"/><Relationship Id="rId42" Type="http://schemas.openxmlformats.org/officeDocument/2006/relationships/slideLayout" Target="../slideLayouts/slideLayout57.xml"/><Relationship Id="rId47" Type="http://schemas.openxmlformats.org/officeDocument/2006/relationships/slideLayout" Target="../slideLayouts/slideLayout62.xml"/><Relationship Id="rId63" Type="http://schemas.openxmlformats.org/officeDocument/2006/relationships/slideLayout" Target="../slideLayouts/slideLayout78.xml"/><Relationship Id="rId68" Type="http://schemas.openxmlformats.org/officeDocument/2006/relationships/slideLayout" Target="../slideLayouts/slideLayout83.xml"/><Relationship Id="rId84" Type="http://schemas.openxmlformats.org/officeDocument/2006/relationships/slideLayout" Target="../slideLayouts/slideLayout99.xml"/><Relationship Id="rId89" Type="http://schemas.openxmlformats.org/officeDocument/2006/relationships/slideLayout" Target="../slideLayouts/slideLayout104.xml"/><Relationship Id="rId112" Type="http://schemas.openxmlformats.org/officeDocument/2006/relationships/slideLayout" Target="../slideLayouts/slideLayout127.xml"/><Relationship Id="rId16" Type="http://schemas.openxmlformats.org/officeDocument/2006/relationships/slideLayout" Target="../slideLayouts/slideLayout31.xml"/><Relationship Id="rId107" Type="http://schemas.openxmlformats.org/officeDocument/2006/relationships/slideLayout" Target="../slideLayouts/slideLayout122.xml"/><Relationship Id="rId11" Type="http://schemas.openxmlformats.org/officeDocument/2006/relationships/slideLayout" Target="../slideLayouts/slideLayout26.xml"/><Relationship Id="rId32" Type="http://schemas.openxmlformats.org/officeDocument/2006/relationships/slideLayout" Target="../slideLayouts/slideLayout47.xml"/><Relationship Id="rId37" Type="http://schemas.openxmlformats.org/officeDocument/2006/relationships/slideLayout" Target="../slideLayouts/slideLayout52.xml"/><Relationship Id="rId53" Type="http://schemas.openxmlformats.org/officeDocument/2006/relationships/slideLayout" Target="../slideLayouts/slideLayout68.xml"/><Relationship Id="rId58" Type="http://schemas.openxmlformats.org/officeDocument/2006/relationships/slideLayout" Target="../slideLayouts/slideLayout73.xml"/><Relationship Id="rId74" Type="http://schemas.openxmlformats.org/officeDocument/2006/relationships/slideLayout" Target="../slideLayouts/slideLayout89.xml"/><Relationship Id="rId79" Type="http://schemas.openxmlformats.org/officeDocument/2006/relationships/slideLayout" Target="../slideLayouts/slideLayout94.xml"/><Relationship Id="rId102" Type="http://schemas.openxmlformats.org/officeDocument/2006/relationships/slideLayout" Target="../slideLayouts/slideLayout117.xml"/><Relationship Id="rId123" Type="http://schemas.openxmlformats.org/officeDocument/2006/relationships/theme" Target="../theme/theme2.xml"/><Relationship Id="rId5" Type="http://schemas.openxmlformats.org/officeDocument/2006/relationships/slideLayout" Target="../slideLayouts/slideLayout20.xml"/><Relationship Id="rId90" Type="http://schemas.openxmlformats.org/officeDocument/2006/relationships/slideLayout" Target="../slideLayouts/slideLayout105.xml"/><Relationship Id="rId95" Type="http://schemas.openxmlformats.org/officeDocument/2006/relationships/slideLayout" Target="../slideLayouts/slideLayout110.xml"/><Relationship Id="rId22" Type="http://schemas.openxmlformats.org/officeDocument/2006/relationships/slideLayout" Target="../slideLayouts/slideLayout37.xml"/><Relationship Id="rId27" Type="http://schemas.openxmlformats.org/officeDocument/2006/relationships/slideLayout" Target="../slideLayouts/slideLayout42.xml"/><Relationship Id="rId43" Type="http://schemas.openxmlformats.org/officeDocument/2006/relationships/slideLayout" Target="../slideLayouts/slideLayout58.xml"/><Relationship Id="rId48" Type="http://schemas.openxmlformats.org/officeDocument/2006/relationships/slideLayout" Target="../slideLayouts/slideLayout63.xml"/><Relationship Id="rId64" Type="http://schemas.openxmlformats.org/officeDocument/2006/relationships/slideLayout" Target="../slideLayouts/slideLayout79.xml"/><Relationship Id="rId69" Type="http://schemas.openxmlformats.org/officeDocument/2006/relationships/slideLayout" Target="../slideLayouts/slideLayout84.xml"/><Relationship Id="rId113" Type="http://schemas.openxmlformats.org/officeDocument/2006/relationships/slideLayout" Target="../slideLayouts/slideLayout128.xml"/><Relationship Id="rId118" Type="http://schemas.openxmlformats.org/officeDocument/2006/relationships/slideLayout" Target="../slideLayouts/slideLayout133.xml"/><Relationship Id="rId80" Type="http://schemas.openxmlformats.org/officeDocument/2006/relationships/slideLayout" Target="../slideLayouts/slideLayout95.xml"/><Relationship Id="rId85" Type="http://schemas.openxmlformats.org/officeDocument/2006/relationships/slideLayout" Target="../slideLayouts/slideLayout100.xml"/><Relationship Id="rId12" Type="http://schemas.openxmlformats.org/officeDocument/2006/relationships/slideLayout" Target="../slideLayouts/slideLayout27.xml"/><Relationship Id="rId17" Type="http://schemas.openxmlformats.org/officeDocument/2006/relationships/slideLayout" Target="../slideLayouts/slideLayout32.xml"/><Relationship Id="rId33" Type="http://schemas.openxmlformats.org/officeDocument/2006/relationships/slideLayout" Target="../slideLayouts/slideLayout48.xml"/><Relationship Id="rId38" Type="http://schemas.openxmlformats.org/officeDocument/2006/relationships/slideLayout" Target="../slideLayouts/slideLayout53.xml"/><Relationship Id="rId59" Type="http://schemas.openxmlformats.org/officeDocument/2006/relationships/slideLayout" Target="../slideLayouts/slideLayout74.xml"/><Relationship Id="rId103" Type="http://schemas.openxmlformats.org/officeDocument/2006/relationships/slideLayout" Target="../slideLayouts/slideLayout118.xml"/><Relationship Id="rId108" Type="http://schemas.openxmlformats.org/officeDocument/2006/relationships/slideLayout" Target="../slideLayouts/slideLayout123.xml"/><Relationship Id="rId54" Type="http://schemas.openxmlformats.org/officeDocument/2006/relationships/slideLayout" Target="../slideLayouts/slideLayout69.xml"/><Relationship Id="rId70" Type="http://schemas.openxmlformats.org/officeDocument/2006/relationships/slideLayout" Target="../slideLayouts/slideLayout85.xml"/><Relationship Id="rId75" Type="http://schemas.openxmlformats.org/officeDocument/2006/relationships/slideLayout" Target="../slideLayouts/slideLayout90.xml"/><Relationship Id="rId91" Type="http://schemas.openxmlformats.org/officeDocument/2006/relationships/slideLayout" Target="../slideLayouts/slideLayout106.xml"/><Relationship Id="rId96" Type="http://schemas.openxmlformats.org/officeDocument/2006/relationships/slideLayout" Target="../slideLayouts/slideLayout11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38.xml"/><Relationship Id="rId28" Type="http://schemas.openxmlformats.org/officeDocument/2006/relationships/slideLayout" Target="../slideLayouts/slideLayout43.xml"/><Relationship Id="rId49" Type="http://schemas.openxmlformats.org/officeDocument/2006/relationships/slideLayout" Target="../slideLayouts/slideLayout64.xml"/><Relationship Id="rId114" Type="http://schemas.openxmlformats.org/officeDocument/2006/relationships/slideLayout" Target="../slideLayouts/slideLayout129.xml"/><Relationship Id="rId119" Type="http://schemas.openxmlformats.org/officeDocument/2006/relationships/slideLayout" Target="../slideLayouts/slideLayout134.xml"/><Relationship Id="rId44" Type="http://schemas.openxmlformats.org/officeDocument/2006/relationships/slideLayout" Target="../slideLayouts/slideLayout59.xml"/><Relationship Id="rId60" Type="http://schemas.openxmlformats.org/officeDocument/2006/relationships/slideLayout" Target="../slideLayouts/slideLayout75.xml"/><Relationship Id="rId65" Type="http://schemas.openxmlformats.org/officeDocument/2006/relationships/slideLayout" Target="../slideLayouts/slideLayout80.xml"/><Relationship Id="rId81" Type="http://schemas.openxmlformats.org/officeDocument/2006/relationships/slideLayout" Target="../slideLayouts/slideLayout96.xml"/><Relationship Id="rId86" Type="http://schemas.openxmlformats.org/officeDocument/2006/relationships/slideLayout" Target="../slideLayouts/slideLayout101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8.xml"/><Relationship Id="rId18" Type="http://schemas.openxmlformats.org/officeDocument/2006/relationships/slideLayout" Target="../slideLayouts/slideLayout33.xml"/><Relationship Id="rId39" Type="http://schemas.openxmlformats.org/officeDocument/2006/relationships/slideLayout" Target="../slideLayouts/slideLayout54.xml"/><Relationship Id="rId109" Type="http://schemas.openxmlformats.org/officeDocument/2006/relationships/slideLayout" Target="../slideLayouts/slideLayout124.xml"/><Relationship Id="rId34" Type="http://schemas.openxmlformats.org/officeDocument/2006/relationships/slideLayout" Target="../slideLayouts/slideLayout49.xml"/><Relationship Id="rId50" Type="http://schemas.openxmlformats.org/officeDocument/2006/relationships/slideLayout" Target="../slideLayouts/slideLayout65.xml"/><Relationship Id="rId55" Type="http://schemas.openxmlformats.org/officeDocument/2006/relationships/slideLayout" Target="../slideLayouts/slideLayout70.xml"/><Relationship Id="rId76" Type="http://schemas.openxmlformats.org/officeDocument/2006/relationships/slideLayout" Target="../slideLayouts/slideLayout91.xml"/><Relationship Id="rId97" Type="http://schemas.openxmlformats.org/officeDocument/2006/relationships/slideLayout" Target="../slideLayouts/slideLayout112.xml"/><Relationship Id="rId104" Type="http://schemas.openxmlformats.org/officeDocument/2006/relationships/slideLayout" Target="../slideLayouts/slideLayout119.xml"/><Relationship Id="rId120" Type="http://schemas.openxmlformats.org/officeDocument/2006/relationships/slideLayout" Target="../slideLayouts/slideLayout135.xml"/><Relationship Id="rId7" Type="http://schemas.openxmlformats.org/officeDocument/2006/relationships/slideLayout" Target="../slideLayouts/slideLayout22.xml"/><Relationship Id="rId71" Type="http://schemas.openxmlformats.org/officeDocument/2006/relationships/slideLayout" Target="../slideLayouts/slideLayout86.xml"/><Relationship Id="rId92" Type="http://schemas.openxmlformats.org/officeDocument/2006/relationships/slideLayout" Target="../slideLayouts/slideLayout107.xml"/><Relationship Id="rId2" Type="http://schemas.openxmlformats.org/officeDocument/2006/relationships/slideLayout" Target="../slideLayouts/slideLayout17.xml"/><Relationship Id="rId29" Type="http://schemas.openxmlformats.org/officeDocument/2006/relationships/slideLayout" Target="../slideLayouts/slideLayout44.xml"/><Relationship Id="rId24" Type="http://schemas.openxmlformats.org/officeDocument/2006/relationships/slideLayout" Target="../slideLayouts/slideLayout39.xml"/><Relationship Id="rId40" Type="http://schemas.openxmlformats.org/officeDocument/2006/relationships/slideLayout" Target="../slideLayouts/slideLayout55.xml"/><Relationship Id="rId45" Type="http://schemas.openxmlformats.org/officeDocument/2006/relationships/slideLayout" Target="../slideLayouts/slideLayout60.xml"/><Relationship Id="rId66" Type="http://schemas.openxmlformats.org/officeDocument/2006/relationships/slideLayout" Target="../slideLayouts/slideLayout81.xml"/><Relationship Id="rId87" Type="http://schemas.openxmlformats.org/officeDocument/2006/relationships/slideLayout" Target="../slideLayouts/slideLayout102.xml"/><Relationship Id="rId110" Type="http://schemas.openxmlformats.org/officeDocument/2006/relationships/slideLayout" Target="../slideLayouts/slideLayout125.xml"/><Relationship Id="rId115" Type="http://schemas.openxmlformats.org/officeDocument/2006/relationships/slideLayout" Target="../slideLayouts/slideLayout130.xml"/><Relationship Id="rId61" Type="http://schemas.openxmlformats.org/officeDocument/2006/relationships/slideLayout" Target="../slideLayouts/slideLayout76.xml"/><Relationship Id="rId82" Type="http://schemas.openxmlformats.org/officeDocument/2006/relationships/slideLayout" Target="../slideLayouts/slideLayout97.xml"/><Relationship Id="rId1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29.xml"/><Relationship Id="rId30" Type="http://schemas.openxmlformats.org/officeDocument/2006/relationships/slideLayout" Target="../slideLayouts/slideLayout45.xml"/><Relationship Id="rId35" Type="http://schemas.openxmlformats.org/officeDocument/2006/relationships/slideLayout" Target="../slideLayouts/slideLayout50.xml"/><Relationship Id="rId56" Type="http://schemas.openxmlformats.org/officeDocument/2006/relationships/slideLayout" Target="../slideLayouts/slideLayout71.xml"/><Relationship Id="rId77" Type="http://schemas.openxmlformats.org/officeDocument/2006/relationships/slideLayout" Target="../slideLayouts/slideLayout92.xml"/><Relationship Id="rId100" Type="http://schemas.openxmlformats.org/officeDocument/2006/relationships/slideLayout" Target="../slideLayouts/slideLayout115.xml"/><Relationship Id="rId105" Type="http://schemas.openxmlformats.org/officeDocument/2006/relationships/slideLayout" Target="../slideLayouts/slideLayout120.xml"/><Relationship Id="rId8" Type="http://schemas.openxmlformats.org/officeDocument/2006/relationships/slideLayout" Target="../slideLayouts/slideLayout23.xml"/><Relationship Id="rId51" Type="http://schemas.openxmlformats.org/officeDocument/2006/relationships/slideLayout" Target="../slideLayouts/slideLayout66.xml"/><Relationship Id="rId72" Type="http://schemas.openxmlformats.org/officeDocument/2006/relationships/slideLayout" Target="../slideLayouts/slideLayout87.xml"/><Relationship Id="rId93" Type="http://schemas.openxmlformats.org/officeDocument/2006/relationships/slideLayout" Target="../slideLayouts/slideLayout108.xml"/><Relationship Id="rId98" Type="http://schemas.openxmlformats.org/officeDocument/2006/relationships/slideLayout" Target="../slideLayouts/slideLayout113.xml"/><Relationship Id="rId121" Type="http://schemas.openxmlformats.org/officeDocument/2006/relationships/slideLayout" Target="../slideLayouts/slideLayout136.xml"/><Relationship Id="rId3" Type="http://schemas.openxmlformats.org/officeDocument/2006/relationships/slideLayout" Target="../slideLayouts/slideLayout18.xml"/><Relationship Id="rId25" Type="http://schemas.openxmlformats.org/officeDocument/2006/relationships/slideLayout" Target="../slideLayouts/slideLayout40.xml"/><Relationship Id="rId46" Type="http://schemas.openxmlformats.org/officeDocument/2006/relationships/slideLayout" Target="../slideLayouts/slideLayout61.xml"/><Relationship Id="rId67" Type="http://schemas.openxmlformats.org/officeDocument/2006/relationships/slideLayout" Target="../slideLayouts/slideLayout82.xml"/><Relationship Id="rId116" Type="http://schemas.openxmlformats.org/officeDocument/2006/relationships/slideLayout" Target="../slideLayouts/slideLayout131.xml"/><Relationship Id="rId20" Type="http://schemas.openxmlformats.org/officeDocument/2006/relationships/slideLayout" Target="../slideLayouts/slideLayout35.xml"/><Relationship Id="rId41" Type="http://schemas.openxmlformats.org/officeDocument/2006/relationships/slideLayout" Target="../slideLayouts/slideLayout56.xml"/><Relationship Id="rId62" Type="http://schemas.openxmlformats.org/officeDocument/2006/relationships/slideLayout" Target="../slideLayouts/slideLayout77.xml"/><Relationship Id="rId83" Type="http://schemas.openxmlformats.org/officeDocument/2006/relationships/slideLayout" Target="../slideLayouts/slideLayout98.xml"/><Relationship Id="rId88" Type="http://schemas.openxmlformats.org/officeDocument/2006/relationships/slideLayout" Target="../slideLayouts/slideLayout103.xml"/><Relationship Id="rId111" Type="http://schemas.openxmlformats.org/officeDocument/2006/relationships/slideLayout" Target="../slideLayouts/slideLayout126.xml"/><Relationship Id="rId15" Type="http://schemas.openxmlformats.org/officeDocument/2006/relationships/slideLayout" Target="../slideLayouts/slideLayout30.xml"/><Relationship Id="rId36" Type="http://schemas.openxmlformats.org/officeDocument/2006/relationships/slideLayout" Target="../slideLayouts/slideLayout51.xml"/><Relationship Id="rId57" Type="http://schemas.openxmlformats.org/officeDocument/2006/relationships/slideLayout" Target="../slideLayouts/slideLayout72.xml"/><Relationship Id="rId106" Type="http://schemas.openxmlformats.org/officeDocument/2006/relationships/slideLayout" Target="../slideLayouts/slideLayout121.xml"/><Relationship Id="rId10" Type="http://schemas.openxmlformats.org/officeDocument/2006/relationships/slideLayout" Target="../slideLayouts/slideLayout25.xml"/><Relationship Id="rId31" Type="http://schemas.openxmlformats.org/officeDocument/2006/relationships/slideLayout" Target="../slideLayouts/slideLayout46.xml"/><Relationship Id="rId52" Type="http://schemas.openxmlformats.org/officeDocument/2006/relationships/slideLayout" Target="../slideLayouts/slideLayout67.xml"/><Relationship Id="rId73" Type="http://schemas.openxmlformats.org/officeDocument/2006/relationships/slideLayout" Target="../slideLayouts/slideLayout88.xml"/><Relationship Id="rId78" Type="http://schemas.openxmlformats.org/officeDocument/2006/relationships/slideLayout" Target="../slideLayouts/slideLayout93.xml"/><Relationship Id="rId94" Type="http://schemas.openxmlformats.org/officeDocument/2006/relationships/slideLayout" Target="../slideLayouts/slideLayout109.xml"/><Relationship Id="rId99" Type="http://schemas.openxmlformats.org/officeDocument/2006/relationships/slideLayout" Target="../slideLayouts/slideLayout114.xml"/><Relationship Id="rId101" Type="http://schemas.openxmlformats.org/officeDocument/2006/relationships/slideLayout" Target="../slideLayouts/slideLayout116.xml"/><Relationship Id="rId122" Type="http://schemas.openxmlformats.org/officeDocument/2006/relationships/slideLayout" Target="../slideLayouts/slideLayout13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C72E4FE-324F-B31F-FEB9-8D9650B13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B3308A-7CB1-B5D1-7600-B66BA8E3E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187A6-1ED0-1490-5036-CB97750D128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591119E-5323-40B7-BBA2-52F7DC40FE0B}" type="datetimeFigureOut">
              <a:rPr lang="en-GB" smtClean="0"/>
              <a:t>25/02/2026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4F3E72-FD82-80CA-5D8C-2F601FDF43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EC436D-59D8-B225-998E-6CD1EDA57F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4C4C3E1-DABF-488A-B06C-F8AEBF1315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940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799" r:id="rId12"/>
    <p:sldLayoutId id="2147483800" r:id="rId13"/>
    <p:sldLayoutId id="2147483801" r:id="rId14"/>
    <p:sldLayoutId id="2147483802" r:id="rId1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202578-A895-F1CC-032E-4E1C5A5F0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BE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E3B49F-956E-A9C0-9946-211FFB7707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E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E47674-6844-DECB-DA84-D2BB51625D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4EE44BE-D58A-8C44-BB91-1C8E7AB048D5}" type="datetimeFigureOut">
              <a:rPr lang="en-BE" smtClean="0"/>
              <a:t>2/25/26</a:t>
            </a:fld>
            <a:endParaRPr lang="en-BE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55D692-B5E7-F009-B557-FBBA281F1E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BE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D52F08-DE94-6919-2BC1-EBBD685D97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985FAD2-63A1-F543-ADAC-3F816621652E}" type="slidenum">
              <a:rPr lang="en-BE" smtClean="0"/>
              <a:t>‹#›</a:t>
            </a:fld>
            <a:endParaRPr lang="en-BE"/>
          </a:p>
        </p:txBody>
      </p:sp>
    </p:spTree>
    <p:extLst>
      <p:ext uri="{BB962C8B-B14F-4D97-AF65-F5344CB8AC3E}">
        <p14:creationId xmlns:p14="http://schemas.microsoft.com/office/powerpoint/2010/main" val="780028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  <p:sldLayoutId id="2147483674" r:id="rId12"/>
    <p:sldLayoutId id="2147483675" r:id="rId13"/>
    <p:sldLayoutId id="2147483676" r:id="rId14"/>
    <p:sldLayoutId id="2147483677" r:id="rId15"/>
    <p:sldLayoutId id="2147483678" r:id="rId16"/>
    <p:sldLayoutId id="2147483679" r:id="rId17"/>
    <p:sldLayoutId id="2147483680" r:id="rId18"/>
    <p:sldLayoutId id="2147483681" r:id="rId19"/>
    <p:sldLayoutId id="2147483682" r:id="rId20"/>
    <p:sldLayoutId id="2147483683" r:id="rId21"/>
    <p:sldLayoutId id="2147483684" r:id="rId22"/>
    <p:sldLayoutId id="2147483685" r:id="rId23"/>
    <p:sldLayoutId id="2147483686" r:id="rId24"/>
    <p:sldLayoutId id="2147483687" r:id="rId25"/>
    <p:sldLayoutId id="2147483688" r:id="rId26"/>
    <p:sldLayoutId id="2147483689" r:id="rId27"/>
    <p:sldLayoutId id="2147483690" r:id="rId28"/>
    <p:sldLayoutId id="2147483691" r:id="rId29"/>
    <p:sldLayoutId id="2147483692" r:id="rId30"/>
    <p:sldLayoutId id="2147483693" r:id="rId31"/>
    <p:sldLayoutId id="2147483694" r:id="rId32"/>
    <p:sldLayoutId id="2147483695" r:id="rId33"/>
    <p:sldLayoutId id="2147483696" r:id="rId34"/>
    <p:sldLayoutId id="2147483697" r:id="rId35"/>
    <p:sldLayoutId id="2147483698" r:id="rId36"/>
    <p:sldLayoutId id="2147483699" r:id="rId37"/>
    <p:sldLayoutId id="2147483700" r:id="rId38"/>
    <p:sldLayoutId id="2147483701" r:id="rId39"/>
    <p:sldLayoutId id="2147483702" r:id="rId40"/>
    <p:sldLayoutId id="2147483703" r:id="rId41"/>
    <p:sldLayoutId id="2147483704" r:id="rId42"/>
    <p:sldLayoutId id="2147483705" r:id="rId43"/>
    <p:sldLayoutId id="2147483706" r:id="rId44"/>
    <p:sldLayoutId id="2147483707" r:id="rId45"/>
    <p:sldLayoutId id="2147483708" r:id="rId46"/>
    <p:sldLayoutId id="2147483709" r:id="rId47"/>
    <p:sldLayoutId id="2147483710" r:id="rId48"/>
    <p:sldLayoutId id="2147483711" r:id="rId49"/>
    <p:sldLayoutId id="2147483712" r:id="rId50"/>
    <p:sldLayoutId id="2147483713" r:id="rId51"/>
    <p:sldLayoutId id="2147483714" r:id="rId52"/>
    <p:sldLayoutId id="2147483715" r:id="rId53"/>
    <p:sldLayoutId id="2147483716" r:id="rId54"/>
    <p:sldLayoutId id="2147483717" r:id="rId55"/>
    <p:sldLayoutId id="2147483718" r:id="rId56"/>
    <p:sldLayoutId id="2147483719" r:id="rId57"/>
    <p:sldLayoutId id="2147483720" r:id="rId58"/>
    <p:sldLayoutId id="2147483721" r:id="rId59"/>
    <p:sldLayoutId id="2147483722" r:id="rId60"/>
    <p:sldLayoutId id="2147483723" r:id="rId61"/>
    <p:sldLayoutId id="2147483724" r:id="rId62"/>
    <p:sldLayoutId id="2147483725" r:id="rId63"/>
    <p:sldLayoutId id="2147483726" r:id="rId64"/>
    <p:sldLayoutId id="2147483727" r:id="rId65"/>
    <p:sldLayoutId id="2147483728" r:id="rId66"/>
    <p:sldLayoutId id="2147483729" r:id="rId67"/>
    <p:sldLayoutId id="2147483730" r:id="rId68"/>
    <p:sldLayoutId id="2147483731" r:id="rId69"/>
    <p:sldLayoutId id="2147483732" r:id="rId70"/>
    <p:sldLayoutId id="2147483733" r:id="rId71"/>
    <p:sldLayoutId id="2147483734" r:id="rId72"/>
    <p:sldLayoutId id="2147483735" r:id="rId73"/>
    <p:sldLayoutId id="2147483736" r:id="rId74"/>
    <p:sldLayoutId id="2147483737" r:id="rId75"/>
    <p:sldLayoutId id="2147483738" r:id="rId76"/>
    <p:sldLayoutId id="2147483739" r:id="rId77"/>
    <p:sldLayoutId id="2147483740" r:id="rId78"/>
    <p:sldLayoutId id="2147483741" r:id="rId79"/>
    <p:sldLayoutId id="2147483742" r:id="rId80"/>
    <p:sldLayoutId id="2147483743" r:id="rId81"/>
    <p:sldLayoutId id="2147483744" r:id="rId82"/>
    <p:sldLayoutId id="2147483745" r:id="rId83"/>
    <p:sldLayoutId id="2147483746" r:id="rId84"/>
    <p:sldLayoutId id="2147483747" r:id="rId85"/>
    <p:sldLayoutId id="2147483748" r:id="rId86"/>
    <p:sldLayoutId id="2147483749" r:id="rId87"/>
    <p:sldLayoutId id="2147483750" r:id="rId88"/>
    <p:sldLayoutId id="2147483751" r:id="rId89"/>
    <p:sldLayoutId id="2147483752" r:id="rId90"/>
    <p:sldLayoutId id="2147483753" r:id="rId91"/>
    <p:sldLayoutId id="2147483754" r:id="rId92"/>
    <p:sldLayoutId id="2147483755" r:id="rId93"/>
    <p:sldLayoutId id="2147483756" r:id="rId94"/>
    <p:sldLayoutId id="2147483757" r:id="rId95"/>
    <p:sldLayoutId id="2147483758" r:id="rId96"/>
    <p:sldLayoutId id="2147483759" r:id="rId97"/>
    <p:sldLayoutId id="2147483760" r:id="rId98"/>
    <p:sldLayoutId id="2147483761" r:id="rId99"/>
    <p:sldLayoutId id="2147483762" r:id="rId100"/>
    <p:sldLayoutId id="2147483763" r:id="rId101"/>
    <p:sldLayoutId id="2147483764" r:id="rId102"/>
    <p:sldLayoutId id="2147483765" r:id="rId103"/>
    <p:sldLayoutId id="2147483766" r:id="rId104"/>
    <p:sldLayoutId id="2147483767" r:id="rId105"/>
    <p:sldLayoutId id="2147483768" r:id="rId106"/>
    <p:sldLayoutId id="2147483769" r:id="rId107"/>
    <p:sldLayoutId id="2147483770" r:id="rId108"/>
    <p:sldLayoutId id="2147483771" r:id="rId109"/>
    <p:sldLayoutId id="2147483772" r:id="rId110"/>
    <p:sldLayoutId id="2147483773" r:id="rId111"/>
    <p:sldLayoutId id="2147483774" r:id="rId112"/>
    <p:sldLayoutId id="2147483775" r:id="rId113"/>
    <p:sldLayoutId id="2147483776" r:id="rId114"/>
    <p:sldLayoutId id="2147483777" r:id="rId115"/>
    <p:sldLayoutId id="2147483778" r:id="rId116"/>
    <p:sldLayoutId id="2147483779" r:id="rId117"/>
    <p:sldLayoutId id="2147483780" r:id="rId118"/>
    <p:sldLayoutId id="2147483781" r:id="rId119"/>
    <p:sldLayoutId id="2147483782" r:id="rId120"/>
    <p:sldLayoutId id="2147483783" r:id="rId121"/>
    <p:sldLayoutId id="2147483784" r:id="rId12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B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13" Type="http://schemas.openxmlformats.org/officeDocument/2006/relationships/image" Target="../media/image34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12" Type="http://schemas.openxmlformats.org/officeDocument/2006/relationships/image" Target="../media/image3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7.jpeg"/><Relationship Id="rId11" Type="http://schemas.openxmlformats.org/officeDocument/2006/relationships/image" Target="../media/image32.jpeg"/><Relationship Id="rId5" Type="http://schemas.openxmlformats.org/officeDocument/2006/relationships/image" Target="../media/image26.jpeg"/><Relationship Id="rId10" Type="http://schemas.openxmlformats.org/officeDocument/2006/relationships/image" Target="../media/image31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Relationship Id="rId14" Type="http://schemas.openxmlformats.org/officeDocument/2006/relationships/image" Target="../media/image35.jpe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13" Type="http://schemas.openxmlformats.org/officeDocument/2006/relationships/image" Target="../media/image44.png"/><Relationship Id="rId18" Type="http://schemas.microsoft.com/office/2007/relationships/hdphoto" Target="../media/hdphoto3.wdp"/><Relationship Id="rId3" Type="http://schemas.openxmlformats.org/officeDocument/2006/relationships/image" Target="../media/image36.png"/><Relationship Id="rId7" Type="http://schemas.openxmlformats.org/officeDocument/2006/relationships/image" Target="../media/image39.png"/><Relationship Id="rId12" Type="http://schemas.openxmlformats.org/officeDocument/2006/relationships/image" Target="../media/image43.png"/><Relationship Id="rId17" Type="http://schemas.openxmlformats.org/officeDocument/2006/relationships/image" Target="../media/image48.png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47.png"/><Relationship Id="rId20" Type="http://schemas.openxmlformats.org/officeDocument/2006/relationships/image" Target="../media/image50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8.png"/><Relationship Id="rId11" Type="http://schemas.openxmlformats.org/officeDocument/2006/relationships/image" Target="../media/image42.png"/><Relationship Id="rId5" Type="http://schemas.microsoft.com/office/2007/relationships/hdphoto" Target="../media/hdphoto1.wdp"/><Relationship Id="rId15" Type="http://schemas.openxmlformats.org/officeDocument/2006/relationships/image" Target="../media/image46.png"/><Relationship Id="rId10" Type="http://schemas.openxmlformats.org/officeDocument/2006/relationships/image" Target="../media/image41.png"/><Relationship Id="rId19" Type="http://schemas.openxmlformats.org/officeDocument/2006/relationships/image" Target="../media/image49.png"/><Relationship Id="rId4" Type="http://schemas.openxmlformats.org/officeDocument/2006/relationships/image" Target="../media/image37.png"/><Relationship Id="rId9" Type="http://schemas.openxmlformats.org/officeDocument/2006/relationships/image" Target="../media/image40.png"/><Relationship Id="rId14" Type="http://schemas.openxmlformats.org/officeDocument/2006/relationships/image" Target="../media/image4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15.xml"/><Relationship Id="rId6" Type="http://schemas.openxmlformats.org/officeDocument/2006/relationships/image" Target="../media/image50.png"/><Relationship Id="rId5" Type="http://schemas.openxmlformats.org/officeDocument/2006/relationships/image" Target="../media/image45.png"/><Relationship Id="rId4" Type="http://schemas.openxmlformats.org/officeDocument/2006/relationships/image" Target="../media/image5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12.xml"/><Relationship Id="rId1" Type="http://schemas.openxmlformats.org/officeDocument/2006/relationships/video" Target="https://www.youtube.com/embed/gJwPEp4KNsU?feature=oembed" TargetMode="External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59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6.png"/><Relationship Id="rId5" Type="http://schemas.openxmlformats.org/officeDocument/2006/relationships/image" Target="../media/image65.jpeg"/><Relationship Id="rId4" Type="http://schemas.openxmlformats.org/officeDocument/2006/relationships/image" Target="../media/image6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4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09D88B-12E0-46D9-E1E7-E6FD62DC3E2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正方形/長方形 10">
            <a:extLst>
              <a:ext uri="{FF2B5EF4-FFF2-40B4-BE49-F238E27FC236}">
                <a16:creationId xmlns:a16="http://schemas.microsoft.com/office/drawing/2014/main" id="{3EA83E16-8A6C-6B7C-1992-0985598EEB27}"/>
              </a:ext>
            </a:extLst>
          </p:cNvPr>
          <p:cNvSpPr/>
          <p:nvPr/>
        </p:nvSpPr>
        <p:spPr>
          <a:xfrm>
            <a:off x="0" y="764289"/>
            <a:ext cx="12192000" cy="1766446"/>
          </a:xfrm>
          <a:prstGeom prst="rect">
            <a:avLst/>
          </a:prstGeom>
          <a:solidFill>
            <a:srgbClr val="FFC000">
              <a:alpha val="59000"/>
            </a:srgbClr>
          </a:solidFill>
        </p:spPr>
        <p:txBody>
          <a:bodyPr wrap="square" anchor="b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i="0" u="none" strike="noStrike" kern="1200" cap="none" spc="0" normalizeH="0" baseline="0" noProof="0" dirty="0">
                <a:ln>
                  <a:noFill/>
                </a:ln>
                <a:solidFill>
                  <a:prstClr val="white">
                    <a:lumMod val="95000"/>
                  </a:prstClr>
                </a:solidFill>
                <a:effectLst/>
                <a:uLnTx/>
                <a:uFillTx/>
                <a:latin typeface="Proxima Nova" panose="02000506030000020004"/>
                <a:ea typeface=""/>
                <a:cs typeface="Arial"/>
                <a:sym typeface="Arial"/>
              </a:rPr>
              <a:t>The ultimate compact cinema camera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00" i="0" u="none" strike="noStrike" kern="1200" cap="none" spc="0" normalizeH="0" baseline="0" noProof="0" dirty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Proxima Nova" panose="02000506030000020004"/>
              <a:ea typeface=""/>
              <a:cs typeface="Arial"/>
              <a:sym typeface="Arial"/>
            </a:endParaRPr>
          </a:p>
        </p:txBody>
      </p:sp>
      <p:pic>
        <p:nvPicPr>
          <p:cNvPr id="11" name="図 3" descr="台の上に置かれた電子機器&#10;&#10;AI-generated content may be incorrect.">
            <a:extLst>
              <a:ext uri="{FF2B5EF4-FFF2-40B4-BE49-F238E27FC236}">
                <a16:creationId xmlns:a16="http://schemas.microsoft.com/office/drawing/2014/main" id="{E5B297D0-4772-50DB-4D75-DBC37CF9B0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1" t="15041" b="19007"/>
          <a:stretch/>
        </p:blipFill>
        <p:spPr>
          <a:xfrm>
            <a:off x="0" y="2458310"/>
            <a:ext cx="5487610" cy="368062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図 4" descr="座る, 屋内, 電子機器, カメラ が含まれている画像&#10;&#10;AI-generated content may be incorrect.">
            <a:extLst>
              <a:ext uri="{FF2B5EF4-FFF2-40B4-BE49-F238E27FC236}">
                <a16:creationId xmlns:a16="http://schemas.microsoft.com/office/drawing/2014/main" id="{A2A2211E-AE79-3328-B78C-3E7F5239A1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730" b="14865"/>
          <a:stretch/>
        </p:blipFill>
        <p:spPr>
          <a:xfrm>
            <a:off x="5020833" y="2535390"/>
            <a:ext cx="7171167" cy="36035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" name="Picture 2" descr="A camera on a bag&#10;&#10;Description automatically generated">
            <a:extLst>
              <a:ext uri="{FF2B5EF4-FFF2-40B4-BE49-F238E27FC236}">
                <a16:creationId xmlns:a16="http://schemas.microsoft.com/office/drawing/2014/main" id="{9E356FBC-5362-9EC8-DC20-E35C6D5731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8128000"/>
          </a:xfrm>
          <a:prstGeom prst="rect">
            <a:avLst/>
          </a:prstGeom>
        </p:spPr>
      </p:pic>
      <p:pic>
        <p:nvPicPr>
          <p:cNvPr id="7" name="Picture 6" descr="A white letter on a black background&#10;&#10;Description automatically generated">
            <a:extLst>
              <a:ext uri="{FF2B5EF4-FFF2-40B4-BE49-F238E27FC236}">
                <a16:creationId xmlns:a16="http://schemas.microsoft.com/office/drawing/2014/main" id="{D5A8A32E-6185-0BCD-59A0-5F36603A74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1331" y="112736"/>
            <a:ext cx="6120396" cy="12984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14" descr="A black and yellow logo&#10;&#10;Description automatically generated">
            <a:extLst>
              <a:ext uri="{FF2B5EF4-FFF2-40B4-BE49-F238E27FC236}">
                <a16:creationId xmlns:a16="http://schemas.microsoft.com/office/drawing/2014/main" id="{29224111-BD90-05B8-4990-CCDB18B1A42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98832" y="5816209"/>
            <a:ext cx="4593168" cy="112996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23978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432F98-C6D7-82E4-0D96-A3C3243689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E77EF48-4874-882D-2637-E0E5D0EA9F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3FDD0F-1750-A0C9-DE39-4E2B0D49833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4F4826-F0D5-BD04-54C5-CEC4BC57597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2041" t="563" r="4573"/>
          <a:stretch/>
        </p:blipFill>
        <p:spPr>
          <a:xfrm>
            <a:off x="9144903" y="1519687"/>
            <a:ext cx="3047097" cy="3778315"/>
          </a:xfrm>
          <a:prstGeom prst="rect">
            <a:avLst/>
          </a:prstGeom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2D1E1CB1-9E41-59F6-75BF-69DEF1D9D7FC}"/>
              </a:ext>
            </a:extLst>
          </p:cNvPr>
          <p:cNvSpPr txBox="1"/>
          <p:nvPr/>
        </p:nvSpPr>
        <p:spPr>
          <a:xfrm>
            <a:off x="216398" y="1856031"/>
            <a:ext cx="44461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Music Videos 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Music Photography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Documentary 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Commercials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Branded Content </a:t>
            </a:r>
          </a:p>
          <a:p>
            <a:pPr>
              <a:buClr>
                <a:srgbClr val="FFDD00"/>
              </a:buClr>
            </a:pPr>
            <a:endParaRPr lang="en-US" sz="28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endParaRPr lang="en-US" sz="2800" dirty="0"/>
          </a:p>
        </p:txBody>
      </p:sp>
      <p:pic>
        <p:nvPicPr>
          <p:cNvPr id="8" name="Picture 7" descr="A person on a video camera&#10;&#10;Description automatically generated">
            <a:extLst>
              <a:ext uri="{FF2B5EF4-FFF2-40B4-BE49-F238E27FC236}">
                <a16:creationId xmlns:a16="http://schemas.microsoft.com/office/drawing/2014/main" id="{BB135A5E-CBFC-428D-AD01-22A932D1890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04" t="19770" r="15620"/>
          <a:stretch/>
        </p:blipFill>
        <p:spPr>
          <a:xfrm rot="5400000">
            <a:off x="3445167" y="1912644"/>
            <a:ext cx="3778316" cy="2992403"/>
          </a:xfrm>
          <a:prstGeom prst="rect">
            <a:avLst/>
          </a:prstGeom>
        </p:spPr>
      </p:pic>
      <p:pic>
        <p:nvPicPr>
          <p:cNvPr id="6" name="Picture 5" descr="A person holding a camera&#10;&#10;Description automatically generated">
            <a:extLst>
              <a:ext uri="{FF2B5EF4-FFF2-40B4-BE49-F238E27FC236}">
                <a16:creationId xmlns:a16="http://schemas.microsoft.com/office/drawing/2014/main" id="{1DD8D469-5FE8-2F0D-EBD1-E0A772A651E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8127" y="1519685"/>
            <a:ext cx="2833738" cy="3778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138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9F5B57-221A-9A2F-F027-B4AF856802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ulprits (TV Series 2023) - IMDb">
            <a:extLst>
              <a:ext uri="{FF2B5EF4-FFF2-40B4-BE49-F238E27FC236}">
                <a16:creationId xmlns:a16="http://schemas.microsoft.com/office/drawing/2014/main" id="{09BDFD5A-2370-86C8-17F6-AE1FC5BFAC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1744" y="3002539"/>
            <a:ext cx="3085606" cy="384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The Burning Girls (TV Mini Series 2023) - IMDb">
            <a:extLst>
              <a:ext uri="{FF2B5EF4-FFF2-40B4-BE49-F238E27FC236}">
                <a16:creationId xmlns:a16="http://schemas.microsoft.com/office/drawing/2014/main" id="{ACAFE739-FBFF-37AA-C2DC-4C7C13A765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94268" y="2948252"/>
            <a:ext cx="3160023" cy="3968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8B73FDF1-A427-6081-0021-A2091931B7D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GB" dirty="0"/>
              <a:t>My HETV / Film Experience </a:t>
            </a:r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1BA7846D-422D-EEDC-13F0-FFC6B5C04B99}"/>
              </a:ext>
            </a:extLst>
          </p:cNvPr>
          <p:cNvSpPr txBox="1"/>
          <p:nvPr/>
        </p:nvSpPr>
        <p:spPr>
          <a:xfrm>
            <a:off x="177446" y="602196"/>
            <a:ext cx="5918553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8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Camera Trainee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Location Assistant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2</a:t>
            </a:r>
            <a:r>
              <a:rPr lang="en-US" sz="2800" baseline="30000" dirty="0">
                <a:solidFill>
                  <a:schemeClr val="bg1"/>
                </a:solidFill>
              </a:rPr>
              <a:t>nd</a:t>
            </a:r>
            <a:r>
              <a:rPr lang="en-US" sz="2800" dirty="0">
                <a:solidFill>
                  <a:schemeClr val="bg1"/>
                </a:solidFill>
              </a:rPr>
              <a:t> Assistant Camera / Loader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800" dirty="0">
                <a:solidFill>
                  <a:schemeClr val="bg1"/>
                </a:solidFill>
              </a:rPr>
              <a:t>Covid Coordinator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dirty="0"/>
          </a:p>
          <a:p>
            <a:endParaRPr lang="en-US" sz="2800" dirty="0"/>
          </a:p>
        </p:txBody>
      </p:sp>
      <p:pic>
        <p:nvPicPr>
          <p:cNvPr id="2050" name="Picture 2" descr="Trigger Point (TV Series 2022– ) - IMDb">
            <a:extLst>
              <a:ext uri="{FF2B5EF4-FFF2-40B4-BE49-F238E27FC236}">
                <a16:creationId xmlns:a16="http://schemas.microsoft.com/office/drawing/2014/main" id="{10C395F0-93DA-9476-0409-E1396504C9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2202" y="2997557"/>
            <a:ext cx="2710171" cy="390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Review Fifteen-Love: sterke must-see over een verboden coach-leerling  relatie en een heftige beschuldiging - NPO 3 Film &amp; Serie">
            <a:extLst>
              <a:ext uri="{FF2B5EF4-FFF2-40B4-BE49-F238E27FC236}">
                <a16:creationId xmlns:a16="http://schemas.microsoft.com/office/drawing/2014/main" id="{17BA2825-E491-879B-0949-3C3E8852B0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1422" y="3022243"/>
            <a:ext cx="2539128" cy="38086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Prince Andrew: The Musical - Apple TV">
            <a:extLst>
              <a:ext uri="{FF2B5EF4-FFF2-40B4-BE49-F238E27FC236}">
                <a16:creationId xmlns:a16="http://schemas.microsoft.com/office/drawing/2014/main" id="{B1E23301-FB52-63A1-687D-59478903D2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6809" y="-150417"/>
            <a:ext cx="5575191" cy="3136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Great Expectations (TV Mini Series 2023) - IMDb">
            <a:extLst>
              <a:ext uri="{FF2B5EF4-FFF2-40B4-BE49-F238E27FC236}">
                <a16:creationId xmlns:a16="http://schemas.microsoft.com/office/drawing/2014/main" id="{664DE962-754A-1C72-27EA-22BBFEC27C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04441" y="2997557"/>
            <a:ext cx="2450075" cy="3872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44823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432F98-C6D7-82E4-0D96-A3C3243689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E77EF48-4874-882D-2637-E0E5D0EA9F2A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23858" y="269394"/>
            <a:ext cx="4095767" cy="397872"/>
          </a:xfrm>
        </p:spPr>
        <p:txBody>
          <a:bodyPr/>
          <a:lstStyle/>
          <a:p>
            <a:r>
              <a:rPr lang="en-GB" dirty="0"/>
              <a:t>Nikon – RED - MRMC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3FDD0F-1750-A0C9-DE39-4E2B0D498336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24" descr="Mark Roberts Motion Control">
            <a:extLst>
              <a:ext uri="{FF2B5EF4-FFF2-40B4-BE49-F238E27FC236}">
                <a16:creationId xmlns:a16="http://schemas.microsoft.com/office/drawing/2014/main" id="{DE6D4D36-FF60-54AC-1485-A2F7E5DBDA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453" y="667266"/>
            <a:ext cx="3794564" cy="489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RED Adds Nikon Z Mount to V-RAPTOR [X] and KOMODO-X Camera Systems">
            <a:extLst>
              <a:ext uri="{FF2B5EF4-FFF2-40B4-BE49-F238E27FC236}">
                <a16:creationId xmlns:a16="http://schemas.microsoft.com/office/drawing/2014/main" id="{D6D72925-22BE-A85C-96EB-2F252EAC7C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548" y="2124106"/>
            <a:ext cx="3343275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A black camera with a screen&#10;&#10;Description automatically generated">
            <a:extLst>
              <a:ext uri="{FF2B5EF4-FFF2-40B4-BE49-F238E27FC236}">
                <a16:creationId xmlns:a16="http://schemas.microsoft.com/office/drawing/2014/main" id="{BEB8C99B-AAFD-0705-4223-E99B075B839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6390" y="2412991"/>
            <a:ext cx="2873060" cy="276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098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AEE586-DD09-94B5-D5AE-422020EEC8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4" name="Picture 24" descr="poster for Money Heist">
            <a:extLst>
              <a:ext uri="{FF2B5EF4-FFF2-40B4-BE49-F238E27FC236}">
                <a16:creationId xmlns:a16="http://schemas.microsoft.com/office/drawing/2014/main" id="{9BB912C2-9401-30B2-EEE8-5A4BD934DF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60611" y="4356854"/>
            <a:ext cx="1759487" cy="2501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2" name="Picture 22" descr="poster for The Morning Show">
            <a:extLst>
              <a:ext uri="{FF2B5EF4-FFF2-40B4-BE49-F238E27FC236}">
                <a16:creationId xmlns:a16="http://schemas.microsoft.com/office/drawing/2014/main" id="{24BC8205-DBA7-A405-2547-ACB434F61C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1124" y="4352923"/>
            <a:ext cx="1759487" cy="250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488C9D4-B63D-5206-0211-7E99869798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33333" y="212244"/>
            <a:ext cx="6772292" cy="397872"/>
          </a:xfrm>
        </p:spPr>
        <p:txBody>
          <a:bodyPr/>
          <a:lstStyle/>
          <a:p>
            <a:r>
              <a:rPr lang="en-GB" dirty="0"/>
              <a:t>RED Digital Cinema – Shot on RED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52625D-8912-073D-2604-8AAA3DAB321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42" name="Picture 2" descr="poster for Conclave">
            <a:extLst>
              <a:ext uri="{FF2B5EF4-FFF2-40B4-BE49-F238E27FC236}">
                <a16:creationId xmlns:a16="http://schemas.microsoft.com/office/drawing/2014/main" id="{D7AEC888-0756-6E48-9A48-9B01CED732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85824"/>
            <a:ext cx="2439009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poster for Griselda">
            <a:extLst>
              <a:ext uri="{FF2B5EF4-FFF2-40B4-BE49-F238E27FC236}">
                <a16:creationId xmlns:a16="http://schemas.microsoft.com/office/drawing/2014/main" id="{8DD910EA-1E0D-FF9E-A2BD-A76D8B4A4C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7487" y="885824"/>
            <a:ext cx="2439009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poster for Constellation">
            <a:extLst>
              <a:ext uri="{FF2B5EF4-FFF2-40B4-BE49-F238E27FC236}">
                <a16:creationId xmlns:a16="http://schemas.microsoft.com/office/drawing/2014/main" id="{281B382B-A00B-808A-1B15-6B86A2B28F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734" y="885824"/>
            <a:ext cx="2439009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8" name="Picture 8" descr="poster for The Queen's Gambit">
            <a:extLst>
              <a:ext uri="{FF2B5EF4-FFF2-40B4-BE49-F238E27FC236}">
                <a16:creationId xmlns:a16="http://schemas.microsoft.com/office/drawing/2014/main" id="{75C5C278-A877-1020-2041-09DCD3055D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2459" y="885824"/>
            <a:ext cx="2439009" cy="346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0" name="Picture 10" descr="poster for Squid Game">
            <a:extLst>
              <a:ext uri="{FF2B5EF4-FFF2-40B4-BE49-F238E27FC236}">
                <a16:creationId xmlns:a16="http://schemas.microsoft.com/office/drawing/2014/main" id="{A571872D-5B66-8468-5D79-FDFB70601C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51463" y="885824"/>
            <a:ext cx="2435968" cy="3462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2" name="Picture 12" descr="poster for Senna">
            <a:extLst>
              <a:ext uri="{FF2B5EF4-FFF2-40B4-BE49-F238E27FC236}">
                <a16:creationId xmlns:a16="http://schemas.microsoft.com/office/drawing/2014/main" id="{B15713E9-EC7D-42A9-985F-B8CF1E084D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382952"/>
            <a:ext cx="1731388" cy="2475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4" name="Picture 14" descr="poster for Asia">
            <a:extLst>
              <a:ext uri="{FF2B5EF4-FFF2-40B4-BE49-F238E27FC236}">
                <a16:creationId xmlns:a16="http://schemas.microsoft.com/office/drawing/2014/main" id="{CAB703DF-F3BF-2085-0E4D-0A9DBA62EC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1388" y="4382952"/>
            <a:ext cx="1731389" cy="2475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6" name="Picture 16" descr="poster for Joker: Folie à Deux">
            <a:extLst>
              <a:ext uri="{FF2B5EF4-FFF2-40B4-BE49-F238E27FC236}">
                <a16:creationId xmlns:a16="http://schemas.microsoft.com/office/drawing/2014/main" id="{C2EC82A0-9E81-20EF-7B95-173D7AE9E1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2775" y="4382951"/>
            <a:ext cx="1731388" cy="2475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58" name="Picture 18" descr="poster for Our Planet II">
            <a:extLst>
              <a:ext uri="{FF2B5EF4-FFF2-40B4-BE49-F238E27FC236}">
                <a16:creationId xmlns:a16="http://schemas.microsoft.com/office/drawing/2014/main" id="{C1D84FBF-44F5-6A07-FDA3-3FDB4D465D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91115" y="4348600"/>
            <a:ext cx="1765294" cy="250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0" name="Picture 20" descr="poster for Welcome to Earth">
            <a:extLst>
              <a:ext uri="{FF2B5EF4-FFF2-40B4-BE49-F238E27FC236}">
                <a16:creationId xmlns:a16="http://schemas.microsoft.com/office/drawing/2014/main" id="{9312AF43-11B9-1051-A15D-A481BABD7E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8879" y="4348600"/>
            <a:ext cx="1765294" cy="2509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59777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3F5673-C7E6-C47E-30FE-2137136385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B49E77A-8518-9F73-D2DD-7A7DF8A15D9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r>
              <a:rPr lang="en-US" dirty="0"/>
              <a:t>NIKON (+ RED) LINEUP</a:t>
            </a:r>
            <a:endParaRPr lang="en-BE" dirty="0"/>
          </a:p>
        </p:txBody>
      </p:sp>
      <p:pic>
        <p:nvPicPr>
          <p:cNvPr id="30" name="Picture 30">
            <a:extLst>
              <a:ext uri="{FF2B5EF4-FFF2-40B4-BE49-F238E27FC236}">
                <a16:creationId xmlns:a16="http://schemas.microsoft.com/office/drawing/2014/main" id="{29F4B673-ACD2-D5AA-75C8-96FA7C8EE7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3633" y="4838529"/>
            <a:ext cx="1374632" cy="137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56ECB690-7282-27DF-F38B-483558A34A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000" b="90000" l="6143" r="93000">
                        <a14:foregroundMark x1="84000" y1="35000" x2="78286" y2="34714"/>
                        <a14:foregroundMark x1="93000" y1="36571" x2="86286" y2="36000"/>
                        <a14:foregroundMark x1="26857" y1="30714" x2="26857" y2="30714"/>
                        <a14:foregroundMark x1="10143" y1="39429" x2="10000" y2="42857"/>
                        <a14:foregroundMark x1="6143" y1="40857" x2="9143" y2="4071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32366" y="3296706"/>
            <a:ext cx="1511486" cy="15114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6">
            <a:extLst>
              <a:ext uri="{FF2B5EF4-FFF2-40B4-BE49-F238E27FC236}">
                <a16:creationId xmlns:a16="http://schemas.microsoft.com/office/drawing/2014/main" id="{21AFD496-B97C-3580-36A5-C86974825E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22150" y="1839378"/>
            <a:ext cx="1374632" cy="137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>
            <a:extLst>
              <a:ext uri="{FF2B5EF4-FFF2-40B4-BE49-F238E27FC236}">
                <a16:creationId xmlns:a16="http://schemas.microsoft.com/office/drawing/2014/main" id="{DF1A49FE-42F4-E89C-0252-5E05AB03BF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5286" r="95714">
                        <a14:foregroundMark x1="9000" y1="36714" x2="10286" y2="47571"/>
                        <a14:foregroundMark x1="6571" y1="34714" x2="12571" y2="33857"/>
                        <a14:foregroundMark x1="5286" y1="34714" x2="6000" y2="35571"/>
                        <a14:foregroundMark x1="7571" y1="33857" x2="9714" y2="33571"/>
                        <a14:foregroundMark x1="90429" y1="73143" x2="92000" y2="64143"/>
                        <a14:foregroundMark x1="95714" y1="34286" x2="95143" y2="36429"/>
                        <a14:foregroundMark x1="55571" y1="18286" x2="55571" y2="1828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562" y="3400127"/>
            <a:ext cx="1630757" cy="1630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0">
            <a:extLst>
              <a:ext uri="{FF2B5EF4-FFF2-40B4-BE49-F238E27FC236}">
                <a16:creationId xmlns:a16="http://schemas.microsoft.com/office/drawing/2014/main" id="{0CCE42C7-D7EA-C4A1-78BE-19F256CD70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64804" y="2679317"/>
            <a:ext cx="1374632" cy="137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2">
            <a:extLst>
              <a:ext uri="{FF2B5EF4-FFF2-40B4-BE49-F238E27FC236}">
                <a16:creationId xmlns:a16="http://schemas.microsoft.com/office/drawing/2014/main" id="{09C9890D-609B-33E6-0E2F-01D52551C8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64804" y="3976770"/>
            <a:ext cx="1374632" cy="137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4">
            <a:extLst>
              <a:ext uri="{FF2B5EF4-FFF2-40B4-BE49-F238E27FC236}">
                <a16:creationId xmlns:a16="http://schemas.microsoft.com/office/drawing/2014/main" id="{2B7D130D-1A01-2FBB-AE9A-9C11F77E8F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180863" y="5273570"/>
            <a:ext cx="1285275" cy="1285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7" name="テキスト ボックス 12">
            <a:extLst>
              <a:ext uri="{FF2B5EF4-FFF2-40B4-BE49-F238E27FC236}">
                <a16:creationId xmlns:a16="http://schemas.microsoft.com/office/drawing/2014/main" id="{92E0B842-48F0-24C3-8B5E-422EF3082F39}"/>
              </a:ext>
            </a:extLst>
          </p:cNvPr>
          <p:cNvSpPr txBox="1"/>
          <p:nvPr/>
        </p:nvSpPr>
        <p:spPr>
          <a:xfrm>
            <a:off x="816595" y="3218187"/>
            <a:ext cx="4106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Z9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38" name="テキスト ボックス 13">
            <a:extLst>
              <a:ext uri="{FF2B5EF4-FFF2-40B4-BE49-F238E27FC236}">
                <a16:creationId xmlns:a16="http://schemas.microsoft.com/office/drawing/2014/main" id="{BC8123B8-D37F-8BE4-E739-25A15D6F5D94}"/>
              </a:ext>
            </a:extLst>
          </p:cNvPr>
          <p:cNvSpPr txBox="1"/>
          <p:nvPr/>
        </p:nvSpPr>
        <p:spPr>
          <a:xfrm>
            <a:off x="2265110" y="3372075"/>
            <a:ext cx="4106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Z8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39" name="テキスト ボックス 14">
            <a:extLst>
              <a:ext uri="{FF2B5EF4-FFF2-40B4-BE49-F238E27FC236}">
                <a16:creationId xmlns:a16="http://schemas.microsoft.com/office/drawing/2014/main" id="{E04731FB-3A26-5F69-0FCB-6F0F760964F6}"/>
              </a:ext>
            </a:extLst>
          </p:cNvPr>
          <p:cNvSpPr txBox="1"/>
          <p:nvPr/>
        </p:nvSpPr>
        <p:spPr>
          <a:xfrm>
            <a:off x="3560212" y="3869283"/>
            <a:ext cx="5838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Z7II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40" name="テキスト ボックス 15">
            <a:extLst>
              <a:ext uri="{FF2B5EF4-FFF2-40B4-BE49-F238E27FC236}">
                <a16:creationId xmlns:a16="http://schemas.microsoft.com/office/drawing/2014/main" id="{20A47776-EAD6-A832-34A7-3A195CF43CA9}"/>
              </a:ext>
            </a:extLst>
          </p:cNvPr>
          <p:cNvSpPr txBox="1"/>
          <p:nvPr/>
        </p:nvSpPr>
        <p:spPr>
          <a:xfrm>
            <a:off x="3560212" y="5171161"/>
            <a:ext cx="5838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Z6II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41" name="テキスト ボックス 17">
            <a:extLst>
              <a:ext uri="{FF2B5EF4-FFF2-40B4-BE49-F238E27FC236}">
                <a16:creationId xmlns:a16="http://schemas.microsoft.com/office/drawing/2014/main" id="{C744BF4E-8FFD-6BA0-533C-BDC5E82091E6}"/>
              </a:ext>
            </a:extLst>
          </p:cNvPr>
          <p:cNvSpPr txBox="1"/>
          <p:nvPr/>
        </p:nvSpPr>
        <p:spPr>
          <a:xfrm>
            <a:off x="3646775" y="6319408"/>
            <a:ext cx="4106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Z5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42" name="テキスト ボックス 19">
            <a:extLst>
              <a:ext uri="{FF2B5EF4-FFF2-40B4-BE49-F238E27FC236}">
                <a16:creationId xmlns:a16="http://schemas.microsoft.com/office/drawing/2014/main" id="{E16D1E76-D976-DB8F-C81B-3A50DAEEC4EC}"/>
              </a:ext>
            </a:extLst>
          </p:cNvPr>
          <p:cNvSpPr txBox="1"/>
          <p:nvPr/>
        </p:nvSpPr>
        <p:spPr>
          <a:xfrm>
            <a:off x="10638697" y="5918449"/>
            <a:ext cx="52450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Z30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43" name="テキスト ボックス 20">
            <a:extLst>
              <a:ext uri="{FF2B5EF4-FFF2-40B4-BE49-F238E27FC236}">
                <a16:creationId xmlns:a16="http://schemas.microsoft.com/office/drawing/2014/main" id="{D87ABC27-C07D-8461-78F1-553F312BA46F}"/>
              </a:ext>
            </a:extLst>
          </p:cNvPr>
          <p:cNvSpPr txBox="1"/>
          <p:nvPr/>
        </p:nvSpPr>
        <p:spPr>
          <a:xfrm>
            <a:off x="10687976" y="2960008"/>
            <a:ext cx="46038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Zfc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44" name="テキスト ボックス 27">
            <a:extLst>
              <a:ext uri="{FF2B5EF4-FFF2-40B4-BE49-F238E27FC236}">
                <a16:creationId xmlns:a16="http://schemas.microsoft.com/office/drawing/2014/main" id="{B855593B-C58C-7955-3B25-C93DAF332509}"/>
              </a:ext>
            </a:extLst>
          </p:cNvPr>
          <p:cNvSpPr txBox="1"/>
          <p:nvPr/>
        </p:nvSpPr>
        <p:spPr>
          <a:xfrm>
            <a:off x="318290" y="1315543"/>
            <a:ext cx="438570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Calibri"/>
                <a:sym typeface="Arial"/>
              </a:rPr>
              <a:t>FF ML</a:t>
            </a:r>
            <a:endParaRPr kumimoji="0" lang="ja-JP" altLang="en-US" sz="2400" b="1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Calibri"/>
              <a:sym typeface="Arial"/>
            </a:endParaRPr>
          </a:p>
        </p:txBody>
      </p:sp>
      <p:sp>
        <p:nvSpPr>
          <p:cNvPr id="45" name="テキスト ボックス 28">
            <a:extLst>
              <a:ext uri="{FF2B5EF4-FFF2-40B4-BE49-F238E27FC236}">
                <a16:creationId xmlns:a16="http://schemas.microsoft.com/office/drawing/2014/main" id="{40DBCC68-33EA-1948-AA4F-40FB4649BEC9}"/>
              </a:ext>
            </a:extLst>
          </p:cNvPr>
          <p:cNvSpPr txBox="1"/>
          <p:nvPr/>
        </p:nvSpPr>
        <p:spPr>
          <a:xfrm>
            <a:off x="9877604" y="1325037"/>
            <a:ext cx="20467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2400" b="1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APS-C ML</a:t>
            </a:r>
            <a:endParaRPr kumimoji="1" lang="ja-JP" altLang="en-US" sz="2400" b="1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</a:schemeClr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46" name="四角形: 角を丸くする 29">
            <a:extLst>
              <a:ext uri="{FF2B5EF4-FFF2-40B4-BE49-F238E27FC236}">
                <a16:creationId xmlns:a16="http://schemas.microsoft.com/office/drawing/2014/main" id="{4EA9936B-946C-249B-CB3F-9CABDC5C45B4}"/>
              </a:ext>
            </a:extLst>
          </p:cNvPr>
          <p:cNvSpPr/>
          <p:nvPr/>
        </p:nvSpPr>
        <p:spPr>
          <a:xfrm>
            <a:off x="264160" y="1207258"/>
            <a:ext cx="4385709" cy="5450053"/>
          </a:xfrm>
          <a:prstGeom prst="roundRect">
            <a:avLst>
              <a:gd name="adj" fmla="val 2948"/>
            </a:avLst>
          </a:prstGeom>
          <a:noFill/>
          <a:ln w="38100">
            <a:solidFill>
              <a:srgbClr val="CBA9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7" name="四角形: 角を丸くする 1024">
            <a:extLst>
              <a:ext uri="{FF2B5EF4-FFF2-40B4-BE49-F238E27FC236}">
                <a16:creationId xmlns:a16="http://schemas.microsoft.com/office/drawing/2014/main" id="{212411B6-D986-8C39-ACAC-B6E09CD2D42A}"/>
              </a:ext>
            </a:extLst>
          </p:cNvPr>
          <p:cNvSpPr/>
          <p:nvPr/>
        </p:nvSpPr>
        <p:spPr>
          <a:xfrm>
            <a:off x="9859617" y="1207258"/>
            <a:ext cx="2082665" cy="5450053"/>
          </a:xfrm>
          <a:prstGeom prst="roundRect">
            <a:avLst>
              <a:gd name="adj" fmla="val 5895"/>
            </a:avLst>
          </a:prstGeom>
          <a:noFill/>
          <a:ln w="38100">
            <a:solidFill>
              <a:srgbClr val="CBA9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48" name="テキスト ボックス 1042">
            <a:extLst>
              <a:ext uri="{FF2B5EF4-FFF2-40B4-BE49-F238E27FC236}">
                <a16:creationId xmlns:a16="http://schemas.microsoft.com/office/drawing/2014/main" id="{884F3B16-403E-3415-6994-A4E365B1DD69}"/>
              </a:ext>
            </a:extLst>
          </p:cNvPr>
          <p:cNvSpPr txBox="1"/>
          <p:nvPr/>
        </p:nvSpPr>
        <p:spPr>
          <a:xfrm>
            <a:off x="686752" y="4643028"/>
            <a:ext cx="67037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Z6III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49" name="テキスト ボックス 1044">
            <a:extLst>
              <a:ext uri="{FF2B5EF4-FFF2-40B4-BE49-F238E27FC236}">
                <a16:creationId xmlns:a16="http://schemas.microsoft.com/office/drawing/2014/main" id="{22869865-DB77-7C66-EA7F-DC43BD1B4057}"/>
              </a:ext>
            </a:extLst>
          </p:cNvPr>
          <p:cNvSpPr txBox="1"/>
          <p:nvPr/>
        </p:nvSpPr>
        <p:spPr>
          <a:xfrm>
            <a:off x="10539295" y="4559721"/>
            <a:ext cx="69762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Z50II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50" name="四角形: 角を丸くする 3">
            <a:extLst>
              <a:ext uri="{FF2B5EF4-FFF2-40B4-BE49-F238E27FC236}">
                <a16:creationId xmlns:a16="http://schemas.microsoft.com/office/drawing/2014/main" id="{F7D809AA-BDCC-1954-93B9-8A39E985F39F}"/>
              </a:ext>
            </a:extLst>
          </p:cNvPr>
          <p:cNvSpPr/>
          <p:nvPr/>
        </p:nvSpPr>
        <p:spPr>
          <a:xfrm>
            <a:off x="4929964" y="1204211"/>
            <a:ext cx="4671054" cy="5450052"/>
          </a:xfrm>
          <a:prstGeom prst="roundRect">
            <a:avLst>
              <a:gd name="adj" fmla="val 5895"/>
            </a:avLst>
          </a:prstGeom>
          <a:noFill/>
          <a:ln w="38100">
            <a:solidFill>
              <a:srgbClr val="FFFD00"/>
            </a:soli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1" lang="ja-JP" altLang="en-US" sz="14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sym typeface="Arial"/>
            </a:endParaRPr>
          </a:p>
        </p:txBody>
      </p:sp>
      <p:sp>
        <p:nvSpPr>
          <p:cNvPr id="53" name="テキスト ボックス 30">
            <a:extLst>
              <a:ext uri="{FF2B5EF4-FFF2-40B4-BE49-F238E27FC236}">
                <a16:creationId xmlns:a16="http://schemas.microsoft.com/office/drawing/2014/main" id="{F34DF430-83AB-4DD4-5122-5266962386D5}"/>
              </a:ext>
            </a:extLst>
          </p:cNvPr>
          <p:cNvSpPr txBox="1"/>
          <p:nvPr/>
        </p:nvSpPr>
        <p:spPr>
          <a:xfrm>
            <a:off x="2165107" y="6320886"/>
            <a:ext cx="58381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Z5II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pic>
        <p:nvPicPr>
          <p:cNvPr id="54" name="図 1033" descr="台の上にあるカメラ&#10;&#10;自動的に生成された説明">
            <a:extLst>
              <a:ext uri="{FF2B5EF4-FFF2-40B4-BE49-F238E27FC236}">
                <a16:creationId xmlns:a16="http://schemas.microsoft.com/office/drawing/2014/main" id="{723D9F91-19DD-2EB5-EB5C-440DD3F3AEF4}"/>
              </a:ext>
            </a:extLst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0764" y="5417572"/>
            <a:ext cx="1332501" cy="997273"/>
          </a:xfrm>
          <a:prstGeom prst="rect">
            <a:avLst/>
          </a:prstGeom>
        </p:spPr>
      </p:pic>
      <p:pic>
        <p:nvPicPr>
          <p:cNvPr id="55" name="Picture 32" descr="Z f スペシャルコンテンツ 愛しさを形に | ニコンイメージング">
            <a:extLst>
              <a:ext uri="{FF2B5EF4-FFF2-40B4-BE49-F238E27FC236}">
                <a16:creationId xmlns:a16="http://schemas.microsoft.com/office/drawing/2014/main" id="{C481AC4B-4A8E-C530-1CB0-76ACF1C682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2443" y="4228081"/>
            <a:ext cx="1449142" cy="96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図 1028" descr="グラフィカル ユーザー インターフェイス が含まれている画像&#10;&#10;自動的に生成された説明">
            <a:extLst>
              <a:ext uri="{FF2B5EF4-FFF2-40B4-BE49-F238E27FC236}">
                <a16:creationId xmlns:a16="http://schemas.microsoft.com/office/drawing/2014/main" id="{BD637227-E4E8-C390-A471-20E049D5FA5E}"/>
              </a:ext>
            </a:extLst>
          </p:cNvPr>
          <p:cNvPicPr>
            <a:picLocks noChangeAspect="1"/>
          </p:cNvPicPr>
          <p:nvPr/>
        </p:nvPicPr>
        <p:blipFill rotWithShape="1">
          <a:blip r:embed="rId14"/>
          <a:srcRect l="4676" t="7027" r="4500" b="7524"/>
          <a:stretch/>
        </p:blipFill>
        <p:spPr>
          <a:xfrm>
            <a:off x="6352078" y="4301861"/>
            <a:ext cx="1820278" cy="1156443"/>
          </a:xfrm>
          <a:prstGeom prst="rect">
            <a:avLst/>
          </a:prstGeom>
        </p:spPr>
      </p:pic>
      <p:pic>
        <p:nvPicPr>
          <p:cNvPr id="57" name="Picture 16">
            <a:extLst>
              <a:ext uri="{FF2B5EF4-FFF2-40B4-BE49-F238E27FC236}">
                <a16:creationId xmlns:a16="http://schemas.microsoft.com/office/drawing/2014/main" id="{3669A81D-F09C-65B4-9CBB-B4C5E4C013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624" y="1934615"/>
            <a:ext cx="1374632" cy="137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18">
            <a:extLst>
              <a:ext uri="{FF2B5EF4-FFF2-40B4-BE49-F238E27FC236}">
                <a16:creationId xmlns:a16="http://schemas.microsoft.com/office/drawing/2014/main" id="{98AC7FAD-889A-8C5A-A234-DF9518DBA1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698" y="2165975"/>
            <a:ext cx="1374632" cy="1374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テキスト ボックス 1048">
            <a:extLst>
              <a:ext uri="{FF2B5EF4-FFF2-40B4-BE49-F238E27FC236}">
                <a16:creationId xmlns:a16="http://schemas.microsoft.com/office/drawing/2014/main" id="{E5F40BC1-21DA-B79E-AD69-B20E8B79E870}"/>
              </a:ext>
            </a:extLst>
          </p:cNvPr>
          <p:cNvSpPr txBox="1"/>
          <p:nvPr/>
        </p:nvSpPr>
        <p:spPr>
          <a:xfrm>
            <a:off x="2084932" y="5171254"/>
            <a:ext cx="74416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Arial"/>
                <a:sym typeface="Arial"/>
              </a:rPr>
              <a:t>Zf</a:t>
            </a:r>
            <a:endParaRPr kumimoji="1" lang="ja-JP" altLang="en-US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Arial"/>
              <a:sym typeface="Arial"/>
            </a:endParaRPr>
          </a:p>
        </p:txBody>
      </p:sp>
      <p:sp>
        <p:nvSpPr>
          <p:cNvPr id="60" name="四角形: 角を丸くする 1049">
            <a:extLst>
              <a:ext uri="{FF2B5EF4-FFF2-40B4-BE49-F238E27FC236}">
                <a16:creationId xmlns:a16="http://schemas.microsoft.com/office/drawing/2014/main" id="{34266229-2F46-BD52-100C-C56B95166477}"/>
              </a:ext>
            </a:extLst>
          </p:cNvPr>
          <p:cNvSpPr/>
          <p:nvPr/>
        </p:nvSpPr>
        <p:spPr>
          <a:xfrm>
            <a:off x="6853801" y="5527040"/>
            <a:ext cx="1025530" cy="275083"/>
          </a:xfrm>
          <a:prstGeom prst="roundRect">
            <a:avLst>
              <a:gd name="adj" fmla="val 50000"/>
            </a:avLst>
          </a:prstGeom>
          <a:solidFill>
            <a:srgbClr val="FFC000"/>
          </a:solidFill>
          <a:ln w="38100">
            <a:noFill/>
            <a:prstDash val="sysDot"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6486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1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Proxima Nova"/>
                <a:ea typeface="Meiryo UI" panose="020B0604030504040204" pitchFamily="50" charset="-128"/>
                <a:sym typeface="Arial"/>
              </a:rPr>
              <a:t>NEW</a:t>
            </a:r>
            <a:endParaRPr kumimoji="1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Proxima Nova"/>
              <a:ea typeface="Meiryo UI" panose="020B0604030504040204" pitchFamily="50" charset="-128"/>
              <a:sym typeface="Arial"/>
            </a:endParaRPr>
          </a:p>
        </p:txBody>
      </p:sp>
      <p:pic>
        <p:nvPicPr>
          <p:cNvPr id="61" name="Picture 4">
            <a:extLst>
              <a:ext uri="{FF2B5EF4-FFF2-40B4-BE49-F238E27FC236}">
                <a16:creationId xmlns:a16="http://schemas.microsoft.com/office/drawing/2014/main" id="{31142079-E9FA-DE0A-98F7-91F9F7E44519}"/>
              </a:ext>
            </a:extLst>
          </p:cNvPr>
          <p:cNvPicPr>
            <a:picLocks noChangeAspect="1"/>
          </p:cNvPicPr>
          <p:nvPr/>
        </p:nvPicPr>
        <p:blipFill rotWithShape="1">
          <a:blip r:embed="rId17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15727" b="88729" l="10059" r="43020">
                        <a14:foregroundMark x1="10098" y1="18523" x2="10941" y2="69550"/>
                        <a14:foregroundMark x1="9922" y1="16645" x2="22922" y2="15291"/>
                        <a14:foregroundMark x1="22922" y1="15291" x2="38020" y2="15291"/>
                        <a14:foregroundMark x1="38020" y1="15291" x2="44000" y2="41284"/>
                        <a14:foregroundMark x1="44000" y1="41284" x2="43686" y2="71210"/>
                        <a14:foregroundMark x1="43686" y1="71210" x2="32196" y2="88816"/>
                        <a14:foregroundMark x1="32196" y1="88816" x2="16804" y2="88816"/>
                        <a14:foregroundMark x1="16804" y1="88816" x2="13216" y2="61817"/>
                        <a14:foregroundMark x1="13216" y1="61817" x2="14647" y2="59851"/>
                        <a14:foregroundMark x1="14980" y1="57973" x2="13667" y2="58279"/>
                        <a14:foregroundMark x1="14510" y1="58672" x2="14510" y2="60900"/>
                        <a14:foregroundMark x1="34549" y1="31062" x2="34353" y2="34294"/>
                        <a14:foregroundMark x1="16039" y1="86020" x2="28137" y2="86719"/>
                        <a14:foregroundMark x1="28137" y1="86719" x2="40078" y2="85758"/>
                        <a14:foregroundMark x1="40078" y1="85758" x2="38157" y2="57318"/>
                        <a14:foregroundMark x1="38157" y1="57318" x2="43020" y2="69113"/>
                        <a14:foregroundMark x1="38471" y1="70162" x2="37157" y2="77457"/>
                        <a14:foregroundMark x1="10098" y1="16951" x2="22098" y2="15596"/>
                        <a14:foregroundMark x1="22098" y1="15596" x2="35647" y2="15596"/>
                        <a14:foregroundMark x1="35647" y1="15596" x2="23373" y2="19484"/>
                        <a14:foregroundMark x1="23373" y1="19484" x2="42216" y2="17388"/>
                        <a14:foregroundMark x1="22745" y1="19353" x2="36922" y2="15902"/>
                        <a14:foregroundMark x1="36922" y1="15902" x2="11000" y2="15727"/>
                        <a14:foregroundMark x1="13000" y1="84753" x2="13804" y2="86457"/>
                      </a14:backgroundRemoval>
                    </a14:imgEffect>
                  </a14:imgLayer>
                </a14:imgProps>
              </a:ext>
            </a:extLst>
          </a:blip>
          <a:srcRect l="7698" t="12320" r="55813" b="9108"/>
          <a:stretch/>
        </p:blipFill>
        <p:spPr>
          <a:xfrm>
            <a:off x="5497285" y="2208931"/>
            <a:ext cx="1486836" cy="1436957"/>
          </a:xfrm>
          <a:prstGeom prst="rect">
            <a:avLst/>
          </a:prstGeom>
        </p:spPr>
      </p:pic>
      <p:pic>
        <p:nvPicPr>
          <p:cNvPr id="62" name="Picture 13">
            <a:extLst>
              <a:ext uri="{FF2B5EF4-FFF2-40B4-BE49-F238E27FC236}">
                <a16:creationId xmlns:a16="http://schemas.microsoft.com/office/drawing/2014/main" id="{2CD2D864-EE6D-46E7-8E97-5EF379A96888}"/>
              </a:ext>
            </a:extLst>
          </p:cNvPr>
          <p:cNvPicPr>
            <a:picLocks noChangeAspect="1"/>
          </p:cNvPicPr>
          <p:nvPr/>
        </p:nvPicPr>
        <p:blipFill rotWithShape="1">
          <a:blip r:embed="rId19">
            <a:extLst>
              <a:ext uri="{BEBA8EAE-BF5A-486C-A8C5-ECC9F3942E4B}">
                <a14:imgProps xmlns:a14="http://schemas.microsoft.com/office/drawing/2010/main">
                  <a14:imgLayer r:embed="rId18">
                    <a14:imgEffect>
                      <a14:backgroundRemoval t="22412" b="88467" l="58608" r="88608">
                        <a14:foregroundMark x1="65039" y1="29926" x2="78863" y2="27392"/>
                        <a14:foregroundMark x1="78863" y1="27392" x2="85333" y2="28266"/>
                        <a14:foregroundMark x1="60353" y1="29096" x2="62980" y2="61381"/>
                        <a14:foregroundMark x1="62980" y1="61381" x2="60529" y2="67191"/>
                        <a14:foregroundMark x1="62608" y1="29576" x2="59078" y2="57230"/>
                        <a14:foregroundMark x1="59078" y1="57230" x2="58745" y2="57055"/>
                        <a14:foregroundMark x1="58647" y1="63041" x2="58804" y2="80865"/>
                        <a14:foregroundMark x1="59333" y1="69506" x2="59431" y2="80035"/>
                        <a14:foregroundMark x1="58922" y1="27960" x2="72235" y2="25251"/>
                        <a14:foregroundMark x1="72235" y1="25251" x2="86882" y2="26081"/>
                        <a14:foregroundMark x1="60804" y1="23373" x2="85294" y2="25120"/>
                        <a14:foregroundMark x1="61804" y1="25819" x2="64706" y2="25950"/>
                        <a14:foregroundMark x1="59078" y1="81826" x2="85333" y2="89078"/>
                        <a14:foregroundMark x1="85333" y1="89078" x2="89098" y2="60987"/>
                        <a14:foregroundMark x1="89098" y1="60987" x2="88627" y2="27130"/>
                        <a14:foregroundMark x1="88627" y1="27130" x2="86980" y2="24072"/>
                        <a14:foregroundMark x1="86039" y1="24072" x2="63549" y2="23460"/>
                        <a14:foregroundMark x1="65549" y1="24072" x2="87627" y2="25732"/>
                        <a14:foregroundMark x1="62608" y1="79118" x2="63078" y2="78506"/>
                        <a14:foregroundMark x1="63451" y1="79467" x2="63176" y2="81346"/>
                        <a14:foregroundMark x1="62490" y1="78855" x2="62490" y2="78855"/>
                        <a14:foregroundMark x1="63176" y1="78419" x2="63863" y2="79118"/>
                        <a14:foregroundMark x1="63020" y1="78855" x2="63118" y2="80647"/>
                        <a14:foregroundMark x1="59392" y1="86501" x2="87353" y2="87462"/>
                        <a14:foregroundMark x1="69667" y1="88510" x2="77451" y2="88161"/>
                        <a14:foregroundMark x1="74608" y1="23853" x2="78725" y2="23941"/>
                        <a14:foregroundMark x1="79294" y1="23591" x2="81725" y2="23242"/>
                        <a14:foregroundMark x1="82412" y1="23111" x2="85255" y2="23111"/>
                        <a14:foregroundMark x1="85137" y1="23023" x2="86784" y2="26081"/>
                        <a14:foregroundMark x1="85627" y1="23460" x2="87725" y2="28659"/>
                        <a14:foregroundMark x1="74392" y1="23373" x2="79078" y2="24072"/>
                        <a14:foregroundMark x1="68765" y1="23853" x2="81725" y2="23853"/>
                        <a14:foregroundMark x1="85294" y1="23111" x2="86882" y2="25819"/>
                        <a14:foregroundMark x1="85255" y1="22412" x2="87941" y2="26169"/>
                        <a14:foregroundMark x1="58647" y1="31717" x2="61078" y2="65487"/>
                        <a14:foregroundMark x1="61078" y1="65487" x2="58863" y2="31717"/>
                        <a14:foregroundMark x1="66902" y1="22674" x2="66902" y2="22674"/>
                        <a14:foregroundMark x1="67608" y1="22892" x2="69588" y2="23023"/>
                        <a14:foregroundMark x1="70333" y1="23023" x2="72961" y2="23023"/>
                        <a14:foregroundMark x1="74196" y1="22543" x2="76863" y2="22761"/>
                        <a14:foregroundMark x1="77078" y1="22674" x2="80333" y2="22674"/>
                        <a14:foregroundMark x1="80980" y1="22761" x2="84255" y2="22761"/>
                        <a14:foregroundMark x1="86039" y1="23766" x2="87176" y2="25120"/>
                        <a14:foregroundMark x1="70686" y1="23023" x2="74392" y2="23111"/>
                        <a14:backgroundMark x1="89020" y1="27654" x2="89020" y2="30057"/>
                        <a14:backgroundMark x1="88667" y1="27741" x2="88706" y2="29401"/>
                        <a14:backgroundMark x1="88667" y1="27523" x2="88667" y2="30494"/>
                      </a14:backgroundRemoval>
                    </a14:imgEffect>
                  </a14:imgLayer>
                </a14:imgProps>
              </a:ext>
            </a:extLst>
          </a:blip>
          <a:srcRect l="57152" t="19918" r="10029" b="8835"/>
          <a:stretch/>
        </p:blipFill>
        <p:spPr>
          <a:xfrm>
            <a:off x="7646451" y="2427236"/>
            <a:ext cx="1263628" cy="1231247"/>
          </a:xfrm>
          <a:prstGeom prst="rect">
            <a:avLst/>
          </a:prstGeom>
        </p:spPr>
      </p:pic>
      <p:sp>
        <p:nvSpPr>
          <p:cNvPr id="63" name="テキスト ボックス 9">
            <a:extLst>
              <a:ext uri="{FF2B5EF4-FFF2-40B4-BE49-F238E27FC236}">
                <a16:creationId xmlns:a16="http://schemas.microsoft.com/office/drawing/2014/main" id="{F6333818-3E24-F75F-3F9F-4CCA6DCE4DEE}"/>
              </a:ext>
            </a:extLst>
          </p:cNvPr>
          <p:cNvSpPr txBox="1"/>
          <p:nvPr/>
        </p:nvSpPr>
        <p:spPr>
          <a:xfrm>
            <a:off x="5497283" y="3656941"/>
            <a:ext cx="148683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Calibri" panose="020F0502020204030204" pitchFamily="34" charset="0"/>
                <a:sym typeface="Arial"/>
              </a:rPr>
              <a:t>V-RAPTOR X </a:t>
            </a:r>
            <a:endParaRPr kumimoji="0" lang="ja-JP" altLang="en-US" sz="140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Calibri" panose="020F0502020204030204" pitchFamily="34" charset="0"/>
              <a:sym typeface="Arial"/>
            </a:endParaRPr>
          </a:p>
        </p:txBody>
      </p:sp>
      <p:sp>
        <p:nvSpPr>
          <p:cNvPr id="64" name="テキスト ボックス 21">
            <a:extLst>
              <a:ext uri="{FF2B5EF4-FFF2-40B4-BE49-F238E27FC236}">
                <a16:creationId xmlns:a16="http://schemas.microsoft.com/office/drawing/2014/main" id="{53DA37F3-8D3A-DE15-A52B-5CF25426CF34}"/>
              </a:ext>
            </a:extLst>
          </p:cNvPr>
          <p:cNvSpPr txBox="1"/>
          <p:nvPr/>
        </p:nvSpPr>
        <p:spPr>
          <a:xfrm>
            <a:off x="7646450" y="3656941"/>
            <a:ext cx="126363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ja-JP" sz="14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Proxima Nova"/>
                <a:ea typeface="Meiryo UI" panose="020B0604030504040204" pitchFamily="50" charset="-128"/>
                <a:cs typeface="Calibri" panose="020F0502020204030204" pitchFamily="34" charset="0"/>
                <a:sym typeface="Arial"/>
              </a:rPr>
              <a:t>KOMODO X </a:t>
            </a:r>
            <a:endParaRPr kumimoji="0" lang="ja-JP" altLang="en-US" sz="1400" b="1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Proxima Nova"/>
              <a:ea typeface="Meiryo UI" panose="020B0604030504040204" pitchFamily="50" charset="-128"/>
              <a:cs typeface="Calibri" panose="020F0502020204030204" pitchFamily="34" charset="0"/>
              <a:sym typeface="Arial"/>
            </a:endParaRPr>
          </a:p>
        </p:txBody>
      </p:sp>
      <p:pic>
        <p:nvPicPr>
          <p:cNvPr id="65" name="図 10" descr="挿絵, ウィンドウ が含まれている画像&#10;&#10;AI-generated content may be incorrect.">
            <a:extLst>
              <a:ext uri="{FF2B5EF4-FFF2-40B4-BE49-F238E27FC236}">
                <a16:creationId xmlns:a16="http://schemas.microsoft.com/office/drawing/2014/main" id="{462F797E-8A74-9FC5-0A54-098D0B07B0C7}"/>
              </a:ext>
            </a:extLst>
          </p:cNvPr>
          <p:cNvPicPr>
            <a:picLocks noChangeAspect="1"/>
          </p:cNvPicPr>
          <p:nvPr/>
        </p:nvPicPr>
        <p:blipFill>
          <a:blip r:embed="rId20">
            <a:alphaModFix amt="85000"/>
          </a:blip>
          <a:stretch>
            <a:fillRect/>
          </a:stretch>
        </p:blipFill>
        <p:spPr>
          <a:xfrm>
            <a:off x="5544932" y="1231277"/>
            <a:ext cx="3643267" cy="613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4427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14076C-F3A0-5081-B08E-AA74B3FFF4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E5EDF74E-2E0C-BDE2-3B7D-9E7AD41F252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tretch>
            <a:fillRect/>
          </a:stretch>
        </p:blipFill>
        <p:spPr>
          <a:xfrm>
            <a:off x="565897" y="0"/>
            <a:ext cx="11060205" cy="6858000"/>
          </a:xfrm>
          <a:prstGeom prst="rect">
            <a:avLst/>
          </a:prstGeom>
        </p:spPr>
      </p:pic>
      <p:pic>
        <p:nvPicPr>
          <p:cNvPr id="1026" name="Picture 2" descr="Cameras RED | Official Dealer Spain &amp; Portugal">
            <a:extLst>
              <a:ext uri="{FF2B5EF4-FFF2-40B4-BE49-F238E27FC236}">
                <a16:creationId xmlns:a16="http://schemas.microsoft.com/office/drawing/2014/main" id="{8235840E-104E-5179-7DBD-C6254BEC8C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1399334"/>
            <a:ext cx="12192000" cy="3178175"/>
          </a:xfrm>
          <a:prstGeom prst="rect">
            <a:avLst/>
          </a:prstGeom>
          <a:noFill/>
          <a:effectLst>
            <a:glow rad="228600">
              <a:srgbClr val="FF0000">
                <a:alpha val="40000"/>
              </a:srgb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F0237DBA-A018-F04F-C40F-DBB996E99DFF}"/>
              </a:ext>
            </a:extLst>
          </p:cNvPr>
          <p:cNvSpPr txBox="1">
            <a:spLocks/>
          </p:cNvSpPr>
          <p:nvPr/>
        </p:nvSpPr>
        <p:spPr>
          <a:xfrm>
            <a:off x="0" y="3747114"/>
            <a:ext cx="12192000" cy="1196738"/>
          </a:xfrm>
          <a:prstGeom prst="rect">
            <a:avLst/>
          </a:prstGeom>
          <a:effectLst>
            <a:glow rad="127000">
              <a:srgbClr val="FF0000"/>
            </a:glow>
          </a:effectLst>
        </p:spPr>
        <p:txBody>
          <a:bodyPr wrap="square" lIns="0" tIns="0" rIns="0" bIns="0" anchor="t">
            <a:spAutoFit/>
          </a:bodyPr>
          <a:lstStyle>
            <a:lvl1pPr marL="0" indent="0" algn="l" defTabSz="914400" rtl="0" eaLnBrk="1" latinLnBrk="0" hangingPunct="1">
              <a:lnSpc>
                <a:spcPts val="2800"/>
              </a:lnSpc>
              <a:spcBef>
                <a:spcPts val="0"/>
              </a:spcBef>
              <a:buFont typeface="Arial" panose="020B0604020202020204" pitchFamily="34" charset="0"/>
              <a:buNone/>
              <a:defRPr sz="2800" b="1" i="0" kern="1200">
                <a:solidFill>
                  <a:schemeClr val="tx1"/>
                </a:solidFill>
                <a:latin typeface="GT Eesti Pro Display Bold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rgbClr val="FF0000"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C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chemeClr val="accent4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O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rgbClr val="FFFF00"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L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chemeClr val="accent6">
                      <a:lumMod val="60000"/>
                      <a:lumOff val="40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O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chemeClr val="accent3"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U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chemeClr val="accent2">
                      <a:lumMod val="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R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rgbClr val="FF0000"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 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chemeClr val="accent4">
                      <a:lumMod val="60000"/>
                      <a:lumOff val="40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S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rgbClr val="FFFF00"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C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chemeClr val="accent5">
                      <a:lumMod val="40000"/>
                      <a:lumOff val="60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I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rgbClr val="FFC000"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E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rgbClr val="FF0000"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N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chemeClr val="tx2">
                      <a:lumMod val="10000"/>
                      <a:lumOff val="90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C</a:t>
            </a:r>
            <a:r>
              <a:rPr lang="en-US" sz="6000" dirty="0">
                <a:ln>
                  <a:solidFill>
                    <a:srgbClr val="FFE600"/>
                  </a:solidFill>
                </a:ln>
                <a:noFill/>
                <a:effectLst>
                  <a:glow rad="241300">
                    <a:srgbClr val="FF0000">
                      <a:alpha val="40000"/>
                    </a:srgb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E</a:t>
            </a:r>
          </a:p>
        </p:txBody>
      </p:sp>
    </p:spTree>
    <p:extLst>
      <p:ext uri="{BB962C8B-B14F-4D97-AF65-F5344CB8AC3E}">
        <p14:creationId xmlns:p14="http://schemas.microsoft.com/office/powerpoint/2010/main" val="761603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413BDA-7771-E3B7-AD00-C2C83A4131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BF60C1-0924-FBE8-DA13-AFFAFE88CDA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t="3548"/>
          <a:stretch>
            <a:fillRect/>
          </a:stretch>
        </p:blipFill>
        <p:spPr>
          <a:xfrm>
            <a:off x="0" y="8312"/>
            <a:ext cx="12192000" cy="659046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3AA746B-C7CB-E31D-3421-E4C297180B40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44185" y="3806587"/>
            <a:ext cx="2984912" cy="298491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E320BB7-B3B4-58D5-B729-53B304F39212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70000"/>
          </a:blip>
          <a:srcRect l="10462" t="15385" r="10854" b="12060"/>
          <a:stretch>
            <a:fillRect/>
          </a:stretch>
        </p:blipFill>
        <p:spPr>
          <a:xfrm>
            <a:off x="7877433" y="3572750"/>
            <a:ext cx="3370382" cy="3107839"/>
          </a:xfrm>
          <a:prstGeom prst="rect">
            <a:avLst/>
          </a:prstGeom>
        </p:spPr>
      </p:pic>
      <p:pic>
        <p:nvPicPr>
          <p:cNvPr id="5" name="図 1028" descr="グラフィカル ユーザー インターフェイス が含まれている画像&#10;&#10;自動的に生成された説明">
            <a:extLst>
              <a:ext uri="{FF2B5EF4-FFF2-40B4-BE49-F238E27FC236}">
                <a16:creationId xmlns:a16="http://schemas.microsoft.com/office/drawing/2014/main" id="{A6EFFC5E-C542-676F-643D-C27DD2E8539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70000"/>
          </a:blip>
          <a:srcRect l="4676" t="7027" r="4500" b="7524"/>
          <a:stretch/>
        </p:blipFill>
        <p:spPr>
          <a:xfrm>
            <a:off x="4679338" y="4790420"/>
            <a:ext cx="2833324" cy="1800043"/>
          </a:xfrm>
          <a:prstGeom prst="rect">
            <a:avLst/>
          </a:prstGeom>
        </p:spPr>
      </p:pic>
      <p:pic>
        <p:nvPicPr>
          <p:cNvPr id="7" name="図 10" descr="挿絵, ウィンドウ が含まれている画像&#10;&#10;AI-generated content may be incorrect.">
            <a:extLst>
              <a:ext uri="{FF2B5EF4-FFF2-40B4-BE49-F238E27FC236}">
                <a16:creationId xmlns:a16="http://schemas.microsoft.com/office/drawing/2014/main" id="{4B2FDA71-8317-C68A-2A1E-0667213C7661}"/>
              </a:ext>
            </a:extLst>
          </p:cNvPr>
          <p:cNvPicPr>
            <a:picLocks noChangeAspect="1"/>
          </p:cNvPicPr>
          <p:nvPr/>
        </p:nvPicPr>
        <p:blipFill>
          <a:blip r:embed="rId6">
            <a:alphaModFix amt="85000"/>
          </a:blip>
          <a:stretch>
            <a:fillRect/>
          </a:stretch>
        </p:blipFill>
        <p:spPr>
          <a:xfrm>
            <a:off x="3079252" y="5466602"/>
            <a:ext cx="6033496" cy="1016778"/>
          </a:xfrm>
          <a:prstGeom prst="rect">
            <a:avLst/>
          </a:prstGeom>
        </p:spPr>
      </p:pic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1DCA0FCD-B46D-1C23-D752-710B42D68E56}"/>
              </a:ext>
            </a:extLst>
          </p:cNvPr>
          <p:cNvSpPr txBox="1">
            <a:spLocks/>
          </p:cNvSpPr>
          <p:nvPr/>
        </p:nvSpPr>
        <p:spPr>
          <a:xfrm>
            <a:off x="1" y="35475"/>
            <a:ext cx="12192000" cy="2023246"/>
          </a:xfrm>
          <a:prstGeom prst="rect">
            <a:avLst/>
          </a:prstGeom>
          <a:effectLst>
            <a:glow rad="127000">
              <a:srgbClr val="FF0000"/>
            </a:glow>
          </a:effectLst>
        </p:spPr>
        <p:txBody>
          <a:bodyPr wrap="square" lIns="0" tIns="0" rIns="0" bIns="0" anchor="t">
            <a:spAutoFit/>
          </a:bodyPr>
          <a:lstStyle>
            <a:lvl1pPr marL="0" indent="0" algn="l" defTabSz="914400" rtl="0" eaLnBrk="1" latinLnBrk="0" hangingPunct="1">
              <a:lnSpc>
                <a:spcPts val="2800"/>
              </a:lnSpc>
              <a:spcBef>
                <a:spcPts val="0"/>
              </a:spcBef>
              <a:buFont typeface="Arial" panose="020B0604020202020204" pitchFamily="34" charset="0"/>
              <a:buNone/>
              <a:defRPr sz="2800" b="1" i="0" kern="1200">
                <a:solidFill>
                  <a:schemeClr val="tx1"/>
                </a:solidFill>
                <a:latin typeface="GT Eesti Pro Display Bold" pitchFamily="2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2400" dirty="0">
                <a:ln>
                  <a:solidFill>
                    <a:srgbClr val="00B0F0"/>
                  </a:solidFill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12 bit RAW </a:t>
            </a:r>
            <a:r>
              <a:rPr lang="en-US" sz="6000" dirty="0">
                <a:ln>
                  <a:solidFill>
                    <a:srgbClr val="FFE600"/>
                  </a:solidFill>
                </a:ln>
                <a:solidFill>
                  <a:srgbClr val="CBA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R3D NE </a:t>
            </a:r>
            <a:r>
              <a:rPr lang="en-US" sz="2400" dirty="0">
                <a:ln>
                  <a:solidFill>
                    <a:srgbClr val="00B0F0"/>
                  </a:solidFill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in camera recording</a:t>
            </a:r>
            <a:endParaRPr lang="en-US" sz="4000" dirty="0">
              <a:ln>
                <a:solidFill>
                  <a:srgbClr val="FFE600"/>
                </a:solidFill>
              </a:ln>
              <a:noFill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roxima Nova"/>
              <a:ea typeface="Meiryo UI"/>
              <a:cs typeface="GT Eesti Pro Display UltraLight"/>
            </a:endParaRPr>
          </a:p>
          <a:p>
            <a:pPr algn="ctr">
              <a:lnSpc>
                <a:spcPct val="150000"/>
              </a:lnSpc>
              <a:defRPr/>
            </a:pPr>
            <a:r>
              <a:rPr lang="en-US" sz="3200" dirty="0">
                <a:ln>
                  <a:solidFill>
                    <a:srgbClr val="FFE600"/>
                  </a:solidFill>
                </a:ln>
                <a:solidFill>
                  <a:srgbClr val="CBA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Log3G10</a:t>
            </a:r>
            <a:r>
              <a:rPr lang="en-US" sz="3200" dirty="0">
                <a:ln>
                  <a:solidFill>
                    <a:srgbClr val="FFE600"/>
                  </a:solidFill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 </a:t>
            </a:r>
            <a:r>
              <a:rPr lang="en-US" sz="1600" dirty="0">
                <a:ln>
                  <a:solidFill>
                    <a:srgbClr val="00B0F0"/>
                  </a:solidFill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curve</a:t>
            </a:r>
            <a:r>
              <a:rPr lang="en-US" sz="3200" dirty="0">
                <a:ln>
                  <a:solidFill>
                    <a:srgbClr val="FFE600"/>
                  </a:solidFill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 </a:t>
            </a:r>
            <a:r>
              <a:rPr lang="en-US" sz="3200" dirty="0" err="1">
                <a:ln>
                  <a:solidFill>
                    <a:srgbClr val="FFE600"/>
                  </a:solidFill>
                </a:ln>
                <a:solidFill>
                  <a:srgbClr val="CBA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RedWideGamutRGB</a:t>
            </a:r>
            <a:r>
              <a:rPr lang="en-US" sz="3200" dirty="0">
                <a:ln>
                  <a:solidFill>
                    <a:srgbClr val="FFE600"/>
                  </a:solidFill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 </a:t>
            </a:r>
            <a:r>
              <a:rPr lang="en-US" sz="1600" dirty="0" err="1">
                <a:ln>
                  <a:solidFill>
                    <a:srgbClr val="00B0F0"/>
                  </a:solidFill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colour</a:t>
            </a:r>
            <a:r>
              <a:rPr lang="en-US" sz="1600" dirty="0">
                <a:ln>
                  <a:solidFill>
                    <a:srgbClr val="00B0F0"/>
                  </a:solidFill>
                </a:ln>
                <a:noFill/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"/>
                <a:ea typeface="Meiryo UI"/>
                <a:cs typeface="GT Eesti Pro Display UltraLight"/>
              </a:rPr>
              <a:t> space </a:t>
            </a:r>
            <a:endParaRPr lang="en-US" sz="3200" dirty="0">
              <a:ln>
                <a:solidFill>
                  <a:srgbClr val="FFE600"/>
                </a:solidFill>
              </a:ln>
              <a:noFill/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roxima Nova"/>
              <a:ea typeface="Meiryo UI"/>
              <a:cs typeface="GT Eesti Pro Display UltraLight"/>
            </a:endParaRPr>
          </a:p>
        </p:txBody>
      </p: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7711C352-5BBB-94FB-C37D-97AFA0F57FE9}"/>
              </a:ext>
            </a:extLst>
          </p:cNvPr>
          <p:cNvSpPr txBox="1">
            <a:spLocks/>
          </p:cNvSpPr>
          <p:nvPr/>
        </p:nvSpPr>
        <p:spPr>
          <a:xfrm>
            <a:off x="-1" y="2695432"/>
            <a:ext cx="12192000" cy="91843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1200" b="1" dirty="0">
                <a:solidFill>
                  <a:schemeClr val="bg1"/>
                </a:solidFill>
                <a:latin typeface="Proxima Nova Extrabold" panose="02000506030000020004"/>
              </a:rPr>
              <a:t>RENOUNED AND RESPECTED </a:t>
            </a:r>
            <a:r>
              <a:rPr lang="en-US" sz="1200" b="1" dirty="0">
                <a:solidFill>
                  <a:srgbClr val="CBA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 Extrabold" panose="02000506030000020004"/>
              </a:rPr>
              <a:t>RED COLOUR SCIENCE </a:t>
            </a:r>
            <a:r>
              <a:rPr lang="en-US" sz="1200" b="1" dirty="0">
                <a:solidFill>
                  <a:schemeClr val="bg1"/>
                </a:solidFill>
                <a:latin typeface="Proxima Nova Extrabold" panose="02000506030000020004"/>
              </a:rPr>
              <a:t>AND WORFLOW</a:t>
            </a:r>
          </a:p>
          <a:p>
            <a:pPr marL="0" indent="0" algn="ctr">
              <a:buNone/>
            </a:pPr>
            <a:r>
              <a:rPr lang="en-US" sz="1200" b="1" dirty="0">
                <a:solidFill>
                  <a:schemeClr val="bg1"/>
                </a:solidFill>
                <a:latin typeface="Proxima Nova Extrabold" panose="02000506030000020004"/>
              </a:rPr>
              <a:t>GET THE </a:t>
            </a:r>
            <a:r>
              <a:rPr lang="en-US" sz="1200" b="1" dirty="0">
                <a:solidFill>
                  <a:srgbClr val="CBA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 Extrabold" panose="02000506030000020004"/>
              </a:rPr>
              <a:t>SAME</a:t>
            </a:r>
            <a:r>
              <a:rPr lang="en-US" sz="1200" b="1" dirty="0">
                <a:solidFill>
                  <a:schemeClr val="bg1"/>
                </a:solidFill>
                <a:latin typeface="Proxima Nova Extrabold" panose="02000506030000020004"/>
              </a:rPr>
              <a:t> RED COLORS IN A </a:t>
            </a:r>
            <a:r>
              <a:rPr lang="en-US" sz="1200" b="1" dirty="0">
                <a:solidFill>
                  <a:srgbClr val="CBA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 Extrabold" panose="02000506030000020004"/>
              </a:rPr>
              <a:t>FRIENDLY</a:t>
            </a:r>
            <a:r>
              <a:rPr lang="en-US" sz="1200" b="1" dirty="0">
                <a:solidFill>
                  <a:schemeClr val="bg1"/>
                </a:solidFill>
                <a:latin typeface="Proxima Nova Extrabold" panose="02000506030000020004"/>
              </a:rPr>
              <a:t> PACKAGE</a:t>
            </a:r>
          </a:p>
          <a:p>
            <a:pPr marL="0" indent="0" algn="ctr">
              <a:buNone/>
            </a:pPr>
            <a:r>
              <a:rPr lang="en-US" sz="1200" b="1" dirty="0">
                <a:solidFill>
                  <a:schemeClr val="bg1"/>
                </a:solidFill>
                <a:latin typeface="Proxima Nova Extrabold" panose="02000506030000020004"/>
              </a:rPr>
              <a:t>CONSISTENT RESULT ACROSS NIKON / RED DEVICES – </a:t>
            </a:r>
            <a:r>
              <a:rPr lang="en-US" sz="1200" b="1" dirty="0">
                <a:solidFill>
                  <a:srgbClr val="CBA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roxima Nova Extrabold" panose="02000506030000020004"/>
              </a:rPr>
              <a:t>Use as a RED B-cam</a:t>
            </a:r>
            <a:endParaRPr lang="en-BE" sz="1200" b="1" dirty="0">
              <a:solidFill>
                <a:srgbClr val="CBA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roxima Nova Extrabold" panose="02000506030000020004"/>
            </a:endParaRPr>
          </a:p>
        </p:txBody>
      </p:sp>
    </p:spTree>
    <p:extLst>
      <p:ext uri="{BB962C8B-B14F-4D97-AF65-F5344CB8AC3E}">
        <p14:creationId xmlns:p14="http://schemas.microsoft.com/office/powerpoint/2010/main" val="3107384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AEE586-DD09-94B5-D5AE-422020EEC8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488C9D4-B63D-5206-0211-7E99869798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33333" y="212244"/>
            <a:ext cx="6772292" cy="397872"/>
          </a:xfrm>
        </p:spPr>
        <p:txBody>
          <a:bodyPr/>
          <a:lstStyle/>
          <a:p>
            <a:r>
              <a:rPr lang="en-GB" dirty="0"/>
              <a:t>Camera team Hierarchy in film / tv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52625D-8912-073D-2604-8AAA3DAB321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D3E50605-A2F2-E8B3-197B-EE9ECF8C0E9A}"/>
              </a:ext>
            </a:extLst>
          </p:cNvPr>
          <p:cNvSpPr txBox="1"/>
          <p:nvPr/>
        </p:nvSpPr>
        <p:spPr>
          <a:xfrm>
            <a:off x="6761779" y="1907762"/>
            <a:ext cx="5315169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DP oversees the team, liaises with Director and Gaffer during the shoot. Is responsible for the visual aspect of the film. Can also operate.</a:t>
            </a:r>
          </a:p>
          <a:p>
            <a:pPr>
              <a:buClr>
                <a:srgbClr val="FFDD00"/>
              </a:buClr>
            </a:pPr>
            <a:endParaRPr lang="en-US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Steadicam / Camera op, operate the cameras</a:t>
            </a:r>
          </a:p>
          <a:p>
            <a:pPr>
              <a:buClr>
                <a:srgbClr val="FFDD00"/>
              </a:buClr>
            </a:pPr>
            <a:endParaRPr lang="en-US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1</a:t>
            </a:r>
            <a:r>
              <a:rPr lang="en-US" baseline="30000" dirty="0">
                <a:solidFill>
                  <a:schemeClr val="bg1"/>
                </a:solidFill>
              </a:rPr>
              <a:t>st</a:t>
            </a:r>
            <a:r>
              <a:rPr lang="en-US" dirty="0">
                <a:solidFill>
                  <a:schemeClr val="bg1"/>
                </a:solidFill>
              </a:rPr>
              <a:t> AC is responsible for focus / rigging</a:t>
            </a:r>
          </a:p>
          <a:p>
            <a:pPr>
              <a:buClr>
                <a:srgbClr val="FFDD00"/>
              </a:buClr>
            </a:pPr>
            <a:endParaRPr lang="en-US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2</a:t>
            </a:r>
            <a:r>
              <a:rPr lang="en-US" baseline="30000" dirty="0">
                <a:solidFill>
                  <a:schemeClr val="bg1"/>
                </a:solidFill>
              </a:rPr>
              <a:t>nd</a:t>
            </a:r>
            <a:r>
              <a:rPr lang="en-US" dirty="0">
                <a:solidFill>
                  <a:schemeClr val="bg1"/>
                </a:solidFill>
              </a:rPr>
              <a:t> AC also known as loader deals with media</a:t>
            </a:r>
          </a:p>
          <a:p>
            <a:pPr>
              <a:buClr>
                <a:srgbClr val="FFDD00"/>
              </a:buClr>
            </a:pPr>
            <a:r>
              <a:rPr lang="en-US" dirty="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Camera Trainee replaces cables / batteries </a:t>
            </a:r>
          </a:p>
          <a:p>
            <a:pPr>
              <a:buClr>
                <a:srgbClr val="FFDD00"/>
              </a:buClr>
            </a:pPr>
            <a:endParaRPr lang="en-US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DIT Unloads media and logs footage</a:t>
            </a:r>
          </a:p>
        </p:txBody>
      </p:sp>
      <p:pic>
        <p:nvPicPr>
          <p:cNvPr id="4" name="Online Media 3" title="Focus Puller">
            <a:hlinkClick r:id="" action="ppaction://media"/>
            <a:extLst>
              <a:ext uri="{FF2B5EF4-FFF2-40B4-BE49-F238E27FC236}">
                <a16:creationId xmlns:a16="http://schemas.microsoft.com/office/drawing/2014/main" id="{9ED3EA54-E17D-7AF5-ADD6-A667CBCD13D8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48482" y="1204791"/>
            <a:ext cx="2674886" cy="4733925"/>
          </a:xfrm>
          <a:prstGeom prst="rect">
            <a:avLst/>
          </a:prstGeom>
        </p:spPr>
      </p:pic>
      <p:pic>
        <p:nvPicPr>
          <p:cNvPr id="7172" name="Picture 4" descr="No photo description available.">
            <a:extLst>
              <a:ext uri="{FF2B5EF4-FFF2-40B4-BE49-F238E27FC236}">
                <a16:creationId xmlns:a16="http://schemas.microsoft.com/office/drawing/2014/main" id="{8AFBC213-7763-686D-914C-D83EB2EF20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167" y="2039922"/>
            <a:ext cx="3452813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519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09A263-8094-8438-F700-9247E0A079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EA11BC9-B7C7-0DC8-2AD8-AB03CCA2FBE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33333" y="212244"/>
            <a:ext cx="6772292" cy="397872"/>
          </a:xfrm>
        </p:spPr>
        <p:txBody>
          <a:bodyPr/>
          <a:lstStyle/>
          <a:p>
            <a:r>
              <a:rPr lang="en-GB" dirty="0"/>
              <a:t>Cinema Lenses vs Stills lenses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43398E-FD60-0CF7-FFE2-3A6BABD6C76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E9E746A5-2FD8-8CEA-5BC8-585B83538878}"/>
              </a:ext>
            </a:extLst>
          </p:cNvPr>
          <p:cNvSpPr txBox="1"/>
          <p:nvPr/>
        </p:nvSpPr>
        <p:spPr>
          <a:xfrm>
            <a:off x="554374" y="916539"/>
            <a:ext cx="53151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Lens set rather than individual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Colour matched 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Same filter thread 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Mechanical focus / iris / zoom 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Manual / precise focus 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T Stop Calculated </a:t>
            </a:r>
          </a:p>
        </p:txBody>
      </p:sp>
      <p:pic>
        <p:nvPicPr>
          <p:cNvPr id="3074" name="Picture 2" descr="Cooke Mini S4/i Set (6) Hire - Offshoot Rentals Melbourne">
            <a:extLst>
              <a:ext uri="{FF2B5EF4-FFF2-40B4-BE49-F238E27FC236}">
                <a16:creationId xmlns:a16="http://schemas.microsoft.com/office/drawing/2014/main" id="{AD91D8FA-B0B9-15DB-7F5F-6FD0B182DD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4374" y="2854179"/>
            <a:ext cx="4473085" cy="4499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6" name="Picture 14" descr="Nikon Z-series lens NIKKOR Z 100-400mm f/4.5-5.6 VR S - Looking Glass Photo  &amp; Camera">
            <a:extLst>
              <a:ext uri="{FF2B5EF4-FFF2-40B4-BE49-F238E27FC236}">
                <a16:creationId xmlns:a16="http://schemas.microsoft.com/office/drawing/2014/main" id="{7A42F2D8-41D3-A437-03E0-BB63129838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300" y="3163308"/>
            <a:ext cx="3533775" cy="3003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7">
            <a:extLst>
              <a:ext uri="{FF2B5EF4-FFF2-40B4-BE49-F238E27FC236}">
                <a16:creationId xmlns:a16="http://schemas.microsoft.com/office/drawing/2014/main" id="{0B3968F9-0582-BB45-C217-44EA67BB76AD}"/>
              </a:ext>
            </a:extLst>
          </p:cNvPr>
          <p:cNvSpPr txBox="1"/>
          <p:nvPr/>
        </p:nvSpPr>
        <p:spPr>
          <a:xfrm>
            <a:off x="7135747" y="916538"/>
            <a:ext cx="53151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Prioritizes fast autofocus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Fly by wire electronic system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Every lens has a unique design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More cost effective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Individually considered 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Calculated in F stops </a:t>
            </a:r>
          </a:p>
        </p:txBody>
      </p:sp>
    </p:spTree>
    <p:extLst>
      <p:ext uri="{BB962C8B-B14F-4D97-AF65-F5344CB8AC3E}">
        <p14:creationId xmlns:p14="http://schemas.microsoft.com/office/powerpoint/2010/main" val="36403927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AEE586-DD09-94B5-D5AE-422020EEC8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488C9D4-B63D-5206-0211-7E99869798BB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33333" y="212244"/>
            <a:ext cx="6772292" cy="397872"/>
          </a:xfrm>
        </p:spPr>
        <p:txBody>
          <a:bodyPr/>
          <a:lstStyle/>
          <a:p>
            <a:r>
              <a:rPr lang="en-GB" dirty="0"/>
              <a:t>F Stop – Aperture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52625D-8912-073D-2604-8AAA3DAB3214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7A4BCC9E-3E92-817F-E2C6-9A053CD6676D}"/>
              </a:ext>
            </a:extLst>
          </p:cNvPr>
          <p:cNvCxnSpPr>
            <a:cxnSpLocks/>
            <a:stCxn id="8" idx="3"/>
          </p:cNvCxnSpPr>
          <p:nvPr/>
        </p:nvCxnSpPr>
        <p:spPr>
          <a:xfrm>
            <a:off x="1476367" y="2857499"/>
            <a:ext cx="305753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E1AE0156-F495-8CDB-D455-C355BF85459C}"/>
              </a:ext>
            </a:extLst>
          </p:cNvPr>
          <p:cNvSpPr txBox="1">
            <a:spLocks/>
          </p:cNvSpPr>
          <p:nvPr/>
        </p:nvSpPr>
        <p:spPr>
          <a:xfrm>
            <a:off x="371450" y="2658563"/>
            <a:ext cx="1104917" cy="3978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3000" b="1" i="0" kern="1200">
                <a:solidFill>
                  <a:schemeClr val="bg1"/>
                </a:solidFill>
                <a:latin typeface="Proxima Nova Extrabold" panose="0200050603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Light </a:t>
            </a:r>
          </a:p>
        </p:txBody>
      </p:sp>
      <p:pic>
        <p:nvPicPr>
          <p:cNvPr id="4100" name="Picture 4" descr="Nikon Z MC 105mm f2.8 VR S review | Cameralabs">
            <a:extLst>
              <a:ext uri="{FF2B5EF4-FFF2-40B4-BE49-F238E27FC236}">
                <a16:creationId xmlns:a16="http://schemas.microsoft.com/office/drawing/2014/main" id="{602D6765-C303-8710-18AD-4FB1B5711A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214" y="4000500"/>
            <a:ext cx="2896042" cy="17060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108" name="Picture 12" descr="NIKKOR Z MC 105mm f/2.8 VR S">
            <a:extLst>
              <a:ext uri="{FF2B5EF4-FFF2-40B4-BE49-F238E27FC236}">
                <a16:creationId xmlns:a16="http://schemas.microsoft.com/office/drawing/2014/main" id="{31C5C708-6EC2-8BCA-A7D5-A8068BEF09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529" y="1837352"/>
            <a:ext cx="3427412" cy="2040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A5A9604-FABD-04BC-AB02-C3A45A61BC9D}"/>
              </a:ext>
            </a:extLst>
          </p:cNvPr>
          <p:cNvCxnSpPr>
            <a:cxnSpLocks/>
          </p:cNvCxnSpPr>
          <p:nvPr/>
        </p:nvCxnSpPr>
        <p:spPr>
          <a:xfrm>
            <a:off x="5410200" y="4838700"/>
            <a:ext cx="1000125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9E47E86F-2F33-4131-119C-516618326284}"/>
              </a:ext>
            </a:extLst>
          </p:cNvPr>
          <p:cNvCxnSpPr/>
          <p:nvPr/>
        </p:nvCxnSpPr>
        <p:spPr>
          <a:xfrm>
            <a:off x="5838825" y="4838700"/>
            <a:ext cx="342900" cy="40005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1FE381A9-81F2-D45A-3394-290A8D112AC3}"/>
              </a:ext>
            </a:extLst>
          </p:cNvPr>
          <p:cNvCxnSpPr/>
          <p:nvPr/>
        </p:nvCxnSpPr>
        <p:spPr>
          <a:xfrm flipH="1">
            <a:off x="5915025" y="5238750"/>
            <a:ext cx="266700" cy="2762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96BBD17D-3AE0-173F-CBB0-D8F634666D33}"/>
              </a:ext>
            </a:extLst>
          </p:cNvPr>
          <p:cNvCxnSpPr/>
          <p:nvPr/>
        </p:nvCxnSpPr>
        <p:spPr>
          <a:xfrm>
            <a:off x="7067550" y="4838700"/>
            <a:ext cx="43815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873EB4A8-C78D-4C65-FC81-94E5A531407D}"/>
              </a:ext>
            </a:extLst>
          </p:cNvPr>
          <p:cNvCxnSpPr/>
          <p:nvPr/>
        </p:nvCxnSpPr>
        <p:spPr>
          <a:xfrm flipV="1">
            <a:off x="7210425" y="4600575"/>
            <a:ext cx="133350" cy="2381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AD381EC4-2ABD-569E-DC25-73082D0F7299}"/>
              </a:ext>
            </a:extLst>
          </p:cNvPr>
          <p:cNvCxnSpPr>
            <a:cxnSpLocks/>
          </p:cNvCxnSpPr>
          <p:nvPr/>
        </p:nvCxnSpPr>
        <p:spPr>
          <a:xfrm>
            <a:off x="7839067" y="2857498"/>
            <a:ext cx="186690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 Placeholder 1">
            <a:extLst>
              <a:ext uri="{FF2B5EF4-FFF2-40B4-BE49-F238E27FC236}">
                <a16:creationId xmlns:a16="http://schemas.microsoft.com/office/drawing/2014/main" id="{4EBCC29F-16D7-AD5F-1F84-9A3BC78F9603}"/>
              </a:ext>
            </a:extLst>
          </p:cNvPr>
          <p:cNvSpPr txBox="1">
            <a:spLocks/>
          </p:cNvSpPr>
          <p:nvPr/>
        </p:nvSpPr>
        <p:spPr>
          <a:xfrm>
            <a:off x="9832488" y="2716800"/>
            <a:ext cx="1571633" cy="3978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3000" b="1" i="0" kern="1200">
                <a:solidFill>
                  <a:schemeClr val="bg1"/>
                </a:solidFill>
                <a:latin typeface="Proxima Nova Extrabold" panose="0200050603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Camera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34FA593B-8EDE-7C54-A61A-326D8EF13053}"/>
              </a:ext>
            </a:extLst>
          </p:cNvPr>
          <p:cNvCxnSpPr/>
          <p:nvPr/>
        </p:nvCxnSpPr>
        <p:spPr>
          <a:xfrm flipV="1">
            <a:off x="4857750" y="1485900"/>
            <a:ext cx="0" cy="47625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1">
            <a:extLst>
              <a:ext uri="{FF2B5EF4-FFF2-40B4-BE49-F238E27FC236}">
                <a16:creationId xmlns:a16="http://schemas.microsoft.com/office/drawing/2014/main" id="{05EF6D5A-6D93-28ED-4714-D4FD374EAC40}"/>
              </a:ext>
            </a:extLst>
          </p:cNvPr>
          <p:cNvSpPr txBox="1">
            <a:spLocks/>
          </p:cNvSpPr>
          <p:nvPr/>
        </p:nvSpPr>
        <p:spPr>
          <a:xfrm>
            <a:off x="4793124" y="1037531"/>
            <a:ext cx="1104917" cy="3978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3000" b="1" i="0" kern="1200">
                <a:solidFill>
                  <a:schemeClr val="bg1"/>
                </a:solidFill>
                <a:latin typeface="Proxima Nova Extrabold" panose="0200050603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f/2.8 </a:t>
            </a:r>
          </a:p>
        </p:txBody>
      </p:sp>
      <p:sp>
        <p:nvSpPr>
          <p:cNvPr id="36" name="TextBox 7">
            <a:extLst>
              <a:ext uri="{FF2B5EF4-FFF2-40B4-BE49-F238E27FC236}">
                <a16:creationId xmlns:a16="http://schemas.microsoft.com/office/drawing/2014/main" id="{72AEEC7A-AAD2-C403-607A-C8215EDC1D93}"/>
              </a:ext>
            </a:extLst>
          </p:cNvPr>
          <p:cNvSpPr txBox="1"/>
          <p:nvPr/>
        </p:nvSpPr>
        <p:spPr>
          <a:xfrm>
            <a:off x="192663" y="3980973"/>
            <a:ext cx="531516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Aperture is calculated at lens opening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Depending on design, some light is lost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Not all lenses are made the same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Inconsistent between lenses</a:t>
            </a:r>
          </a:p>
        </p:txBody>
      </p:sp>
      <p:sp>
        <p:nvSpPr>
          <p:cNvPr id="37" name="Text Placeholder 1">
            <a:extLst>
              <a:ext uri="{FF2B5EF4-FFF2-40B4-BE49-F238E27FC236}">
                <a16:creationId xmlns:a16="http://schemas.microsoft.com/office/drawing/2014/main" id="{877997F3-773B-5E49-6949-015B3E3951A2}"/>
              </a:ext>
            </a:extLst>
          </p:cNvPr>
          <p:cNvSpPr txBox="1">
            <a:spLocks/>
          </p:cNvSpPr>
          <p:nvPr/>
        </p:nvSpPr>
        <p:spPr>
          <a:xfrm>
            <a:off x="2315113" y="2394348"/>
            <a:ext cx="1247237" cy="3978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3000" b="1" i="0" kern="1200">
                <a:solidFill>
                  <a:schemeClr val="bg1"/>
                </a:solidFill>
                <a:latin typeface="Proxima Nova Extrabold" panose="0200050603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100% </a:t>
            </a:r>
          </a:p>
        </p:txBody>
      </p:sp>
      <p:sp>
        <p:nvSpPr>
          <p:cNvPr id="38" name="Text Placeholder 1">
            <a:extLst>
              <a:ext uri="{FF2B5EF4-FFF2-40B4-BE49-F238E27FC236}">
                <a16:creationId xmlns:a16="http://schemas.microsoft.com/office/drawing/2014/main" id="{495E5F80-10C4-C5F4-BAD0-B4563F07F3C7}"/>
              </a:ext>
            </a:extLst>
          </p:cNvPr>
          <p:cNvSpPr txBox="1">
            <a:spLocks/>
          </p:cNvSpPr>
          <p:nvPr/>
        </p:nvSpPr>
        <p:spPr>
          <a:xfrm>
            <a:off x="8148902" y="2318928"/>
            <a:ext cx="1247237" cy="3978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3000" b="1" i="0" kern="1200">
                <a:solidFill>
                  <a:schemeClr val="bg1"/>
                </a:solidFill>
                <a:latin typeface="Proxima Nova Extrabold" panose="0200050603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98% </a:t>
            </a:r>
          </a:p>
        </p:txBody>
      </p:sp>
    </p:spTree>
    <p:extLst>
      <p:ext uri="{BB962C8B-B14F-4D97-AF65-F5344CB8AC3E}">
        <p14:creationId xmlns:p14="http://schemas.microsoft.com/office/powerpoint/2010/main" val="27352437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018B6E0-969E-64B4-9B4D-EBC1F348E2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057DFB2-2A90-5AB2-41B9-565E0E2A4D1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33333" y="212244"/>
            <a:ext cx="6772292" cy="397872"/>
          </a:xfrm>
        </p:spPr>
        <p:txBody>
          <a:bodyPr/>
          <a:lstStyle/>
          <a:p>
            <a:r>
              <a:rPr lang="en-GB" dirty="0"/>
              <a:t>T Stop – Iris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369FF9-1D10-DFEF-AD42-371581F540DC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EF424DB-3BB5-9F3E-F06D-786FCDCA1DA2}"/>
              </a:ext>
            </a:extLst>
          </p:cNvPr>
          <p:cNvCxnSpPr>
            <a:cxnSpLocks/>
            <a:stCxn id="8" idx="3"/>
          </p:cNvCxnSpPr>
          <p:nvPr/>
        </p:nvCxnSpPr>
        <p:spPr>
          <a:xfrm>
            <a:off x="1476367" y="2857499"/>
            <a:ext cx="305753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Text Placeholder 1">
            <a:extLst>
              <a:ext uri="{FF2B5EF4-FFF2-40B4-BE49-F238E27FC236}">
                <a16:creationId xmlns:a16="http://schemas.microsoft.com/office/drawing/2014/main" id="{4CDE064C-8C60-E917-3635-EC02839B075C}"/>
              </a:ext>
            </a:extLst>
          </p:cNvPr>
          <p:cNvSpPr txBox="1">
            <a:spLocks/>
          </p:cNvSpPr>
          <p:nvPr/>
        </p:nvSpPr>
        <p:spPr>
          <a:xfrm>
            <a:off x="371450" y="2658563"/>
            <a:ext cx="1104917" cy="3978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3000" b="1" i="0" kern="1200">
                <a:solidFill>
                  <a:schemeClr val="bg1"/>
                </a:solidFill>
                <a:latin typeface="Proxima Nova Extrabold" panose="0200050603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Light </a:t>
            </a:r>
          </a:p>
        </p:txBody>
      </p:sp>
      <p:cxnSp>
        <p:nvCxnSpPr>
          <p:cNvPr id="29" name="Straight Arrow Connector 28">
            <a:extLst>
              <a:ext uri="{FF2B5EF4-FFF2-40B4-BE49-F238E27FC236}">
                <a16:creationId xmlns:a16="http://schemas.microsoft.com/office/drawing/2014/main" id="{72B71933-E259-9641-0CD3-BB75F81288C6}"/>
              </a:ext>
            </a:extLst>
          </p:cNvPr>
          <p:cNvCxnSpPr>
            <a:cxnSpLocks/>
          </p:cNvCxnSpPr>
          <p:nvPr/>
        </p:nvCxnSpPr>
        <p:spPr>
          <a:xfrm>
            <a:off x="7839067" y="2857498"/>
            <a:ext cx="186690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 Placeholder 1">
            <a:extLst>
              <a:ext uri="{FF2B5EF4-FFF2-40B4-BE49-F238E27FC236}">
                <a16:creationId xmlns:a16="http://schemas.microsoft.com/office/drawing/2014/main" id="{6EA9C666-4BD2-DEA2-ACC5-6E947C5E0FAF}"/>
              </a:ext>
            </a:extLst>
          </p:cNvPr>
          <p:cNvSpPr txBox="1">
            <a:spLocks/>
          </p:cNvSpPr>
          <p:nvPr/>
        </p:nvSpPr>
        <p:spPr>
          <a:xfrm>
            <a:off x="9832488" y="2716800"/>
            <a:ext cx="1571633" cy="3978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3000" b="1" i="0" kern="1200">
                <a:solidFill>
                  <a:schemeClr val="bg1"/>
                </a:solidFill>
                <a:latin typeface="Proxima Nova Extrabold" panose="0200050603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Camera 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26F4136F-3C42-AC34-4A47-CE510F346B1D}"/>
              </a:ext>
            </a:extLst>
          </p:cNvPr>
          <p:cNvCxnSpPr>
            <a:cxnSpLocks/>
          </p:cNvCxnSpPr>
          <p:nvPr/>
        </p:nvCxnSpPr>
        <p:spPr>
          <a:xfrm flipV="1">
            <a:off x="7832230" y="2181225"/>
            <a:ext cx="575925" cy="3905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 Placeholder 1">
            <a:extLst>
              <a:ext uri="{FF2B5EF4-FFF2-40B4-BE49-F238E27FC236}">
                <a16:creationId xmlns:a16="http://schemas.microsoft.com/office/drawing/2014/main" id="{B56EBB04-AA85-7763-A470-41A2135451B8}"/>
              </a:ext>
            </a:extLst>
          </p:cNvPr>
          <p:cNvSpPr txBox="1">
            <a:spLocks/>
          </p:cNvSpPr>
          <p:nvPr/>
        </p:nvSpPr>
        <p:spPr>
          <a:xfrm>
            <a:off x="8504606" y="1982289"/>
            <a:ext cx="1104917" cy="397872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0" indent="0" algn="l" defTabSz="914400" rtl="0" eaLnBrk="1" latinLnBrk="0" hangingPunct="1">
              <a:lnSpc>
                <a:spcPts val="3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sz="3000" b="1" i="0" kern="1200">
                <a:solidFill>
                  <a:schemeClr val="bg1"/>
                </a:solidFill>
                <a:latin typeface="Proxima Nova Extrabold" panose="02000506030000020004" pitchFamily="2" charset="0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T1.3 </a:t>
            </a:r>
          </a:p>
        </p:txBody>
      </p:sp>
      <p:sp>
        <p:nvSpPr>
          <p:cNvPr id="36" name="TextBox 7">
            <a:extLst>
              <a:ext uri="{FF2B5EF4-FFF2-40B4-BE49-F238E27FC236}">
                <a16:creationId xmlns:a16="http://schemas.microsoft.com/office/drawing/2014/main" id="{2D8A2C97-5C64-1E5F-D493-67F2C9B9D469}"/>
              </a:ext>
            </a:extLst>
          </p:cNvPr>
          <p:cNvSpPr txBox="1"/>
          <p:nvPr/>
        </p:nvSpPr>
        <p:spPr>
          <a:xfrm>
            <a:off x="246018" y="4363920"/>
            <a:ext cx="531516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Iris is calculated as the actual light that reaches the sensor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Example: f/1.2 can become a T1.3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For multi cam, all cameras need to be exposure matched in real time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dirty="0">
                <a:solidFill>
                  <a:schemeClr val="bg1"/>
                </a:solidFill>
              </a:rPr>
              <a:t>When changing lenses productions require the exposure to stay the same</a:t>
            </a:r>
          </a:p>
        </p:txBody>
      </p:sp>
      <p:pic>
        <p:nvPicPr>
          <p:cNvPr id="5126" name="Picture 6" descr="85mm Canon CN-E T1.3 — Daufenbach Camera">
            <a:extLst>
              <a:ext uri="{FF2B5EF4-FFF2-40B4-BE49-F238E27FC236}">
                <a16:creationId xmlns:a16="http://schemas.microsoft.com/office/drawing/2014/main" id="{7680095D-2FAF-C35F-0625-548A02F9202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19479" y="1285362"/>
            <a:ext cx="4888676" cy="326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01639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CA3296-2A45-694D-EBAE-FFD101D239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AF28FC49-B705-AFC6-50FD-88C1BB1C5755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33333" y="212244"/>
            <a:ext cx="6772292" cy="397872"/>
          </a:xfrm>
        </p:spPr>
        <p:txBody>
          <a:bodyPr/>
          <a:lstStyle/>
          <a:p>
            <a:r>
              <a:rPr lang="en-GB" dirty="0"/>
              <a:t>Adapting lenses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087061-8937-6F4B-DBE5-DD61E29E3D1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71693203-9E04-89D7-7136-2AA761BCD644}"/>
              </a:ext>
            </a:extLst>
          </p:cNvPr>
          <p:cNvSpPr txBox="1"/>
          <p:nvPr/>
        </p:nvSpPr>
        <p:spPr>
          <a:xfrm>
            <a:off x="6562725" y="3775313"/>
            <a:ext cx="531516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Cinema standard is ARRI PL (Positive Lock system)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Locking mount vs Bayonet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Nikon Z mount is the most adaptable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Cinema was built on adapting lenses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dirty="0">
                <a:solidFill>
                  <a:schemeClr val="bg1"/>
                </a:solidFill>
              </a:rPr>
              <a:t>Interchangeable lens mount systems</a:t>
            </a:r>
          </a:p>
        </p:txBody>
      </p:sp>
      <p:pic>
        <p:nvPicPr>
          <p:cNvPr id="8194" name="Picture 2" descr="Metabones PL to RF Mount Adapter">
            <a:extLst>
              <a:ext uri="{FF2B5EF4-FFF2-40B4-BE49-F238E27FC236}">
                <a16:creationId xmlns:a16="http://schemas.microsoft.com/office/drawing/2014/main" id="{6067BD2A-115F-5924-2A35-764DB88FD1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25" y="808875"/>
            <a:ext cx="2700549" cy="3076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RED RF to PL Adapter Pack">
            <a:extLst>
              <a:ext uri="{FF2B5EF4-FFF2-40B4-BE49-F238E27FC236}">
                <a16:creationId xmlns:a16="http://schemas.microsoft.com/office/drawing/2014/main" id="{2CEB5200-A005-1D1D-24D5-D3B94C2405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858516"/>
            <a:ext cx="28575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ony E-mount lenses on Nikon Z cameras - Techart TZE-01 Review - Mirrorless  Comparison">
            <a:extLst>
              <a:ext uri="{FF2B5EF4-FFF2-40B4-BE49-F238E27FC236}">
                <a16:creationId xmlns:a16="http://schemas.microsoft.com/office/drawing/2014/main" id="{B97F5258-724A-4E61-6055-C9A79D28FB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0323" y="3716016"/>
            <a:ext cx="5077354" cy="28575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8200" name="Picture 8" descr="RED® KOMODO-X® Z to PL Adapter Pack">
            <a:extLst>
              <a:ext uri="{FF2B5EF4-FFF2-40B4-BE49-F238E27FC236}">
                <a16:creationId xmlns:a16="http://schemas.microsoft.com/office/drawing/2014/main" id="{20503935-3C74-5BE7-BA3E-09436FAC3E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5625" y="-190500"/>
            <a:ext cx="4305300" cy="4305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6845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C5D337-3EEB-70F7-2F95-51CDE7F5AD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FA1E5A5-BC24-6E4C-661C-5DD2ECE72478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108" y="212244"/>
            <a:ext cx="6772292" cy="397872"/>
          </a:xfrm>
        </p:spPr>
        <p:txBody>
          <a:bodyPr/>
          <a:lstStyle/>
          <a:p>
            <a:r>
              <a:rPr lang="en-GB" dirty="0"/>
              <a:t>Useful Language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85D60F-D05B-A38C-DDF6-41F8879E8FD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TextBox 7">
            <a:extLst>
              <a:ext uri="{FF2B5EF4-FFF2-40B4-BE49-F238E27FC236}">
                <a16:creationId xmlns:a16="http://schemas.microsoft.com/office/drawing/2014/main" id="{F45F3EB1-A8AA-4979-741E-8CA57C04AF0F}"/>
              </a:ext>
            </a:extLst>
          </p:cNvPr>
          <p:cNvSpPr txBox="1"/>
          <p:nvPr/>
        </p:nvSpPr>
        <p:spPr>
          <a:xfrm>
            <a:off x="333357" y="610116"/>
            <a:ext cx="9144017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Slate / Clapperboard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Device used to mark takes and sync picture with sound.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Call Sheet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Daily schedule given to cast and crew with times, locations, and details.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Blocking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Planning and rehearsing actors' and camera movements.</a:t>
            </a:r>
          </a:p>
          <a:p>
            <a:pPr>
              <a:buClr>
                <a:srgbClr val="FFDD00"/>
              </a:buClr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Dailies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Raw, unedited footage viewed after each day of shooting.</a:t>
            </a:r>
          </a:p>
          <a:p>
            <a:pPr>
              <a:buClr>
                <a:srgbClr val="FFDD00"/>
              </a:buClr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fr-FR" b="1" i="0" dirty="0">
                <a:solidFill>
                  <a:schemeClr val="bg1"/>
                </a:solidFill>
                <a:effectLst/>
              </a:rPr>
              <a:t>ADR (</a:t>
            </a:r>
            <a:r>
              <a:rPr lang="fr-FR" b="1" i="0" dirty="0" err="1">
                <a:solidFill>
                  <a:schemeClr val="bg1"/>
                </a:solidFill>
                <a:effectLst/>
              </a:rPr>
              <a:t>Automated</a:t>
            </a:r>
            <a:r>
              <a:rPr lang="fr-FR" b="1" i="0" dirty="0">
                <a:solidFill>
                  <a:schemeClr val="bg1"/>
                </a:solidFill>
                <a:effectLst/>
              </a:rPr>
              <a:t> Dialogue Replacement)</a:t>
            </a:r>
            <a:r>
              <a:rPr lang="fr-FR" b="0" i="0" dirty="0">
                <a:solidFill>
                  <a:schemeClr val="bg1"/>
                </a:solidFill>
                <a:effectLst/>
              </a:rPr>
              <a:t> – Re-</a:t>
            </a:r>
            <a:r>
              <a:rPr lang="fr-FR" b="0" i="0" dirty="0" err="1">
                <a:solidFill>
                  <a:schemeClr val="bg1"/>
                </a:solidFill>
                <a:effectLst/>
              </a:rPr>
              <a:t>recording</a:t>
            </a:r>
            <a:r>
              <a:rPr lang="fr-FR" b="0" i="0" dirty="0">
                <a:solidFill>
                  <a:schemeClr val="bg1"/>
                </a:solidFill>
                <a:effectLst/>
              </a:rPr>
              <a:t> dialogue in post-production.</a:t>
            </a:r>
          </a:p>
          <a:p>
            <a:pPr>
              <a:buClr>
                <a:srgbClr val="FFDD00"/>
              </a:buClr>
            </a:pPr>
            <a:endParaRPr lang="fr-FR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Foley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Custom sound effects recorded for a film.</a:t>
            </a:r>
          </a:p>
          <a:p>
            <a:pPr>
              <a:buClr>
                <a:srgbClr val="FFDD00"/>
              </a:buClr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Practical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An effect or light source that exists physically on set.</a:t>
            </a:r>
          </a:p>
          <a:p>
            <a:pPr>
              <a:buClr>
                <a:srgbClr val="FFDD00"/>
              </a:buClr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B-Roll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Supplemental footage used to support the main footage.</a:t>
            </a:r>
          </a:p>
          <a:p>
            <a:pPr>
              <a:buClr>
                <a:srgbClr val="FFDD00"/>
              </a:buClr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C-Stand (Century Stand)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A versatile stand for mounting lights, flags, and other gear.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>
                <a:solidFill>
                  <a:schemeClr val="bg1"/>
                </a:solidFill>
                <a:effectLst/>
              </a:rPr>
              <a:t>Room Tone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The ambient sound of a location recorded for use in editing.</a:t>
            </a:r>
          </a:p>
          <a:p>
            <a:pPr>
              <a:buClr>
                <a:srgbClr val="FFDD00"/>
              </a:buClr>
            </a:pPr>
            <a:endParaRPr lang="en-US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b="1" i="0" dirty="0" err="1">
                <a:solidFill>
                  <a:schemeClr val="bg1"/>
                </a:solidFill>
                <a:effectLst/>
              </a:rPr>
              <a:t>Magliner</a:t>
            </a:r>
            <a:r>
              <a:rPr lang="en-US" b="0" i="0" dirty="0">
                <a:solidFill>
                  <a:schemeClr val="bg1"/>
                </a:solidFill>
                <a:effectLst/>
              </a:rPr>
              <a:t> – A heavy-duty, multi-purpose cart</a:t>
            </a:r>
            <a:endParaRPr lang="en-US" sz="2000" b="0" i="0" dirty="0">
              <a:solidFill>
                <a:schemeClr val="bg1"/>
              </a:solidFill>
              <a:effectLst/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486395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AA255F-353E-9919-16EF-35F974CDAF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4" name="Picture 10" descr="Screenwriting 101: 7 Basic Steps to Writing a Screenplay">
            <a:extLst>
              <a:ext uri="{FF2B5EF4-FFF2-40B4-BE49-F238E27FC236}">
                <a16:creationId xmlns:a16="http://schemas.microsoft.com/office/drawing/2014/main" id="{A479E0ED-7AD7-58F2-559D-B685F8B4788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03" t="-93" r="16187" b="93"/>
          <a:stretch/>
        </p:blipFill>
        <p:spPr bwMode="auto">
          <a:xfrm>
            <a:off x="6677025" y="-44572"/>
            <a:ext cx="5514975" cy="6902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D9E50FA-00C5-5875-EF78-C9B56E6CFE9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6232" y="202084"/>
            <a:ext cx="6772292" cy="397872"/>
          </a:xfrm>
        </p:spPr>
        <p:txBody>
          <a:bodyPr/>
          <a:lstStyle/>
          <a:p>
            <a:r>
              <a:rPr lang="en-GB" dirty="0"/>
              <a:t>Production Timeline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BF2A4E-8E53-EBBB-D280-96EF608F11B8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E88FE356-07E3-9C9F-4A0A-5C9F59F93BAB}"/>
              </a:ext>
            </a:extLst>
          </p:cNvPr>
          <p:cNvSpPr txBox="1"/>
          <p:nvPr/>
        </p:nvSpPr>
        <p:spPr>
          <a:xfrm>
            <a:off x="436232" y="1037142"/>
            <a:ext cx="5659768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Concept creation, pitching, and securing funding.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Script finalization, casting, location scouting, scheduling, and planning.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Shooting scenes on location or in studio with professional equipment.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Backing up footage daily, logging takes, and prepping materials for post-production.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Editing, VFX, color grading, sound design, music, and final mastering.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Quality control, exporting final content, and releasing on broadcast or streaming platforms.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>
              <a:buClr>
                <a:srgbClr val="FFDD00"/>
              </a:buClr>
            </a:pPr>
            <a:endParaRPr lang="en-US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6246793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44C71-27E1-FF66-3D25-0D787378B3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0" name="Picture 6" descr="MYT Works Installation - The Front | Sydney | OG Compact | Grounded">
            <a:extLst>
              <a:ext uri="{FF2B5EF4-FFF2-40B4-BE49-F238E27FC236}">
                <a16:creationId xmlns:a16="http://schemas.microsoft.com/office/drawing/2014/main" id="{E44B14DE-50E9-CEA9-B780-F57E437192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2363" y="0"/>
            <a:ext cx="10283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871E3BF-47BC-1CB2-5C39-9549554B837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6232" y="202084"/>
            <a:ext cx="6772292" cy="397872"/>
          </a:xfrm>
        </p:spPr>
        <p:txBody>
          <a:bodyPr/>
          <a:lstStyle/>
          <a:p>
            <a:r>
              <a:rPr lang="en-GB" dirty="0"/>
              <a:t>Camera team prep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3BB54F-69C5-4DF0-FB94-37FE3218006D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TextBox 7">
            <a:extLst>
              <a:ext uri="{FF2B5EF4-FFF2-40B4-BE49-F238E27FC236}">
                <a16:creationId xmlns:a16="http://schemas.microsoft.com/office/drawing/2014/main" id="{21C14E37-834C-DBCB-5B6C-32A39F467798}"/>
              </a:ext>
            </a:extLst>
          </p:cNvPr>
          <p:cNvSpPr txBox="1"/>
          <p:nvPr/>
        </p:nvSpPr>
        <p:spPr>
          <a:xfrm>
            <a:off x="436232" y="899491"/>
            <a:ext cx="5659768" cy="71711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Check the camera body for any damage or issues, and ensure it powers on properly.</a:t>
            </a:r>
          </a:p>
          <a:p>
            <a:pPr>
              <a:buClr>
                <a:srgbClr val="FFDD00"/>
              </a:buClr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Choose required lenses, clean them, and test focus and aperture functions.</a:t>
            </a:r>
          </a:p>
          <a:p>
            <a:pPr>
              <a:buClr>
                <a:srgbClr val="FFDD00"/>
              </a:buClr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Format memory cards or drives and ensure all batteries are fully charged.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Attach matte box, follow focus, filters, monitors, and any other necessary accessories.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Set resolution, frame rate, ISO, white balance, and load any required LUTs.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Shoot a short test recording (with audio if needed), review playback, and check timecode sync if applicable.</a:t>
            </a:r>
          </a:p>
          <a:p>
            <a:pPr marL="457200" indent="-457200">
              <a:buClr>
                <a:srgbClr val="FFDD00"/>
              </a:buClr>
              <a:buFont typeface="Wingdings" pitchFamily="2" charset="2"/>
              <a:buChar char="q"/>
            </a:pPr>
            <a:endParaRPr lang="en-US" sz="2000" dirty="0">
              <a:solidFill>
                <a:schemeClr val="bg1"/>
              </a:solidFill>
            </a:endParaRPr>
          </a:p>
          <a:p>
            <a:pPr>
              <a:buClr>
                <a:srgbClr val="FFDD00"/>
              </a:buClr>
            </a:pPr>
            <a:endParaRPr lang="en-US" sz="20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9162588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E45DA7-0D6A-0BE0-67E3-FC367889DE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 descr="RED integrates Z mount with V-Raptor [X] and Komodo-X cameras">
            <a:extLst>
              <a:ext uri="{FF2B5EF4-FFF2-40B4-BE49-F238E27FC236}">
                <a16:creationId xmlns:a16="http://schemas.microsoft.com/office/drawing/2014/main" id="{EC829689-07B8-E472-A4CF-979B3E9484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749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29D215F2-99A5-5537-078A-EB7FF848C59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180975" y="3095592"/>
            <a:ext cx="2945211" cy="504858"/>
          </a:xfrm>
        </p:spPr>
        <p:txBody>
          <a:bodyPr/>
          <a:lstStyle/>
          <a:p>
            <a:r>
              <a:rPr lang="nb-NO" sz="3200" dirty="0"/>
              <a:t>Q&amp;A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E1087D-5CB3-3D38-17B7-4719D2890EFA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BE" dirty="0"/>
              <a:t>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4B5FD2-784F-A322-6510-6A7B97EF4E8B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BE" dirty="0"/>
              <a:t>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A58CEFA-755D-7EA7-4C21-0AF1AA7A3E3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BE" dirty="0"/>
              <a:t> 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FA7C1CD9-0224-8F3D-60D5-91E971E7B9B0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030724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45561</TotalTime>
  <Words>710</Words>
  <Application>Microsoft Macintosh PowerPoint</Application>
  <PresentationFormat>Widescreen</PresentationFormat>
  <Paragraphs>164</Paragraphs>
  <Slides>17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8" baseType="lpstr">
      <vt:lpstr>Aptos</vt:lpstr>
      <vt:lpstr>Aptos Display</vt:lpstr>
      <vt:lpstr>Arial</vt:lpstr>
      <vt:lpstr>Proxima Nova</vt:lpstr>
      <vt:lpstr>Proxima Nova Extrabold</vt:lpstr>
      <vt:lpstr>Proxima Nova Lt</vt:lpstr>
      <vt:lpstr>Proxima Nova Medium</vt:lpstr>
      <vt:lpstr>Proxima Nova Semibold</vt:lpstr>
      <vt:lpstr>Wingdings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Nikon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Ronesen, Sverre Salmi</dc:creator>
  <cp:lastModifiedBy>Brett Aggersberg</cp:lastModifiedBy>
  <cp:revision>209</cp:revision>
  <dcterms:created xsi:type="dcterms:W3CDTF">2024-03-11T08:52:23Z</dcterms:created>
  <dcterms:modified xsi:type="dcterms:W3CDTF">2026-02-26T11:05:22Z</dcterms:modified>
</cp:coreProperties>
</file>