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3" r:id="rId4"/>
    <p:sldId id="260" r:id="rId5"/>
    <p:sldId id="258" r:id="rId6"/>
    <p:sldId id="262" r:id="rId7"/>
    <p:sldId id="264" r:id="rId8"/>
    <p:sldId id="265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2F4AC9B-7929-4331-8EDD-BCF6E3D0FD15}" v="32" dt="2022-03-18T00:04:11.2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4" autoAdjust="0"/>
    <p:restoredTop sz="94660"/>
  </p:normalViewPr>
  <p:slideViewPr>
    <p:cSldViewPr snapToGrid="0">
      <p:cViewPr varScale="1">
        <p:scale>
          <a:sx n="98" d="100"/>
          <a:sy n="98" d="100"/>
        </p:scale>
        <p:origin x="110" y="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lim ahmed" userId="2f5d3b85ab82c104" providerId="LiveId" clId="{F2F4AC9B-7929-4331-8EDD-BCF6E3D0FD15}"/>
    <pc:docChg chg="undo redo custSel addSld delSld modSld sldOrd addSection delSection modSection">
      <pc:chgData name="halim ahmed" userId="2f5d3b85ab82c104" providerId="LiveId" clId="{F2F4AC9B-7929-4331-8EDD-BCF6E3D0FD15}" dt="2022-03-18T00:27:12.381" v="2668" actId="20577"/>
      <pc:docMkLst>
        <pc:docMk/>
      </pc:docMkLst>
      <pc:sldChg chg="addSp delSp modSp mod">
        <pc:chgData name="halim ahmed" userId="2f5d3b85ab82c104" providerId="LiveId" clId="{F2F4AC9B-7929-4331-8EDD-BCF6E3D0FD15}" dt="2022-03-17T23:36:07.280" v="2500" actId="1076"/>
        <pc:sldMkLst>
          <pc:docMk/>
          <pc:sldMk cId="1440622986" sldId="256"/>
        </pc:sldMkLst>
        <pc:spChg chg="add del mod">
          <ac:chgData name="halim ahmed" userId="2f5d3b85ab82c104" providerId="LiveId" clId="{F2F4AC9B-7929-4331-8EDD-BCF6E3D0FD15}" dt="2022-03-17T23:36:07.280" v="2500" actId="1076"/>
          <ac:spMkLst>
            <pc:docMk/>
            <pc:sldMk cId="1440622986" sldId="256"/>
            <ac:spMk id="3" creationId="{ED8CF431-30AD-4B8D-A0BA-315656820CB9}"/>
          </ac:spMkLst>
        </pc:spChg>
        <pc:spChg chg="add del mod">
          <ac:chgData name="halim ahmed" userId="2f5d3b85ab82c104" providerId="LiveId" clId="{F2F4AC9B-7929-4331-8EDD-BCF6E3D0FD15}" dt="2022-03-17T23:33:35.247" v="2406" actId="478"/>
          <ac:spMkLst>
            <pc:docMk/>
            <pc:sldMk cId="1440622986" sldId="256"/>
            <ac:spMk id="4" creationId="{B810AD6F-D95B-4C08-9991-0A7620A376F4}"/>
          </ac:spMkLst>
        </pc:spChg>
        <pc:spChg chg="add del mod">
          <ac:chgData name="halim ahmed" userId="2f5d3b85ab82c104" providerId="LiveId" clId="{F2F4AC9B-7929-4331-8EDD-BCF6E3D0FD15}" dt="2022-03-15T23:53:42.025" v="174" actId="478"/>
          <ac:spMkLst>
            <pc:docMk/>
            <pc:sldMk cId="1440622986" sldId="256"/>
            <ac:spMk id="6" creationId="{62DB340F-D6EC-4B1D-B18F-77A1EA9ED60D}"/>
          </ac:spMkLst>
        </pc:spChg>
        <pc:spChg chg="del">
          <ac:chgData name="halim ahmed" userId="2f5d3b85ab82c104" providerId="LiveId" clId="{F2F4AC9B-7929-4331-8EDD-BCF6E3D0FD15}" dt="2022-03-08T23:57:23.729" v="0" actId="21"/>
          <ac:spMkLst>
            <pc:docMk/>
            <pc:sldMk cId="1440622986" sldId="256"/>
            <ac:spMk id="8" creationId="{3192D8DB-CF8B-491E-A324-E7F82EFD1133}"/>
          </ac:spMkLst>
        </pc:spChg>
        <pc:picChg chg="mod">
          <ac:chgData name="halim ahmed" userId="2f5d3b85ab82c104" providerId="LiveId" clId="{F2F4AC9B-7929-4331-8EDD-BCF6E3D0FD15}" dt="2022-03-17T23:33:33.719" v="2404" actId="1076"/>
          <ac:picMkLst>
            <pc:docMk/>
            <pc:sldMk cId="1440622986" sldId="256"/>
            <ac:picMk id="5" creationId="{44096FCD-0247-49CF-A847-A9A7D568B7B3}"/>
          </ac:picMkLst>
        </pc:picChg>
      </pc:sldChg>
      <pc:sldChg chg="delSp modSp mod">
        <pc:chgData name="halim ahmed" userId="2f5d3b85ab82c104" providerId="LiveId" clId="{F2F4AC9B-7929-4331-8EDD-BCF6E3D0FD15}" dt="2022-03-18T00:07:01.012" v="2656" actId="27636"/>
        <pc:sldMkLst>
          <pc:docMk/>
          <pc:sldMk cId="3030808718" sldId="257"/>
        </pc:sldMkLst>
        <pc:spChg chg="del mod">
          <ac:chgData name="halim ahmed" userId="2f5d3b85ab82c104" providerId="LiveId" clId="{F2F4AC9B-7929-4331-8EDD-BCF6E3D0FD15}" dt="2022-03-15T23:29:48.222" v="146" actId="478"/>
          <ac:spMkLst>
            <pc:docMk/>
            <pc:sldMk cId="3030808718" sldId="257"/>
            <ac:spMk id="2" creationId="{114B53F2-DC9B-4AD8-AE39-7D8DD21A6C3B}"/>
          </ac:spMkLst>
        </pc:spChg>
        <pc:spChg chg="mod">
          <ac:chgData name="halim ahmed" userId="2f5d3b85ab82c104" providerId="LiveId" clId="{F2F4AC9B-7929-4331-8EDD-BCF6E3D0FD15}" dt="2022-03-18T00:07:01.012" v="2656" actId="27636"/>
          <ac:spMkLst>
            <pc:docMk/>
            <pc:sldMk cId="3030808718" sldId="257"/>
            <ac:spMk id="3" creationId="{0BEDA1ED-DC2B-49A3-92C0-1C7991E46C7D}"/>
          </ac:spMkLst>
        </pc:spChg>
        <pc:spChg chg="mod">
          <ac:chgData name="halim ahmed" userId="2f5d3b85ab82c104" providerId="LiveId" clId="{F2F4AC9B-7929-4331-8EDD-BCF6E3D0FD15}" dt="2022-03-18T00:07:01.006" v="2655" actId="27636"/>
          <ac:spMkLst>
            <pc:docMk/>
            <pc:sldMk cId="3030808718" sldId="257"/>
            <ac:spMk id="4" creationId="{F4215411-CA03-4802-B81B-8DE8E81122B2}"/>
          </ac:spMkLst>
        </pc:spChg>
        <pc:spChg chg="del mod">
          <ac:chgData name="halim ahmed" userId="2f5d3b85ab82c104" providerId="LiveId" clId="{F2F4AC9B-7929-4331-8EDD-BCF6E3D0FD15}" dt="2022-03-16T01:31:03.211" v="380" actId="478"/>
          <ac:spMkLst>
            <pc:docMk/>
            <pc:sldMk cId="3030808718" sldId="257"/>
            <ac:spMk id="5" creationId="{54E82B03-51EB-4DBF-8DF8-B40D80D974B7}"/>
          </ac:spMkLst>
        </pc:spChg>
      </pc:sldChg>
      <pc:sldChg chg="addSp delSp modSp mod">
        <pc:chgData name="halim ahmed" userId="2f5d3b85ab82c104" providerId="LiveId" clId="{F2F4AC9B-7929-4331-8EDD-BCF6E3D0FD15}" dt="2022-03-17T23:36:30.319" v="2508" actId="14100"/>
        <pc:sldMkLst>
          <pc:docMk/>
          <pc:sldMk cId="3657633909" sldId="258"/>
        </pc:sldMkLst>
        <pc:spChg chg="del mod">
          <ac:chgData name="halim ahmed" userId="2f5d3b85ab82c104" providerId="LiveId" clId="{F2F4AC9B-7929-4331-8EDD-BCF6E3D0FD15}" dt="2022-03-16T22:27:52.872" v="1635" actId="21"/>
          <ac:spMkLst>
            <pc:docMk/>
            <pc:sldMk cId="3657633909" sldId="258"/>
            <ac:spMk id="3" creationId="{D469B963-846E-4C5B-9B97-F3715A52CF9B}"/>
          </ac:spMkLst>
        </pc:spChg>
        <pc:spChg chg="del">
          <ac:chgData name="halim ahmed" userId="2f5d3b85ab82c104" providerId="LiveId" clId="{F2F4AC9B-7929-4331-8EDD-BCF6E3D0FD15}" dt="2022-03-16T22:28:14.852" v="1638" actId="21"/>
          <ac:spMkLst>
            <pc:docMk/>
            <pc:sldMk cId="3657633909" sldId="258"/>
            <ac:spMk id="4" creationId="{F64EA863-1215-490C-A66A-587FD3446351}"/>
          </ac:spMkLst>
        </pc:spChg>
        <pc:spChg chg="add del mod">
          <ac:chgData name="halim ahmed" userId="2f5d3b85ab82c104" providerId="LiveId" clId="{F2F4AC9B-7929-4331-8EDD-BCF6E3D0FD15}" dt="2022-03-16T22:28:08.559" v="1637" actId="21"/>
          <ac:spMkLst>
            <pc:docMk/>
            <pc:sldMk cId="3657633909" sldId="258"/>
            <ac:spMk id="6" creationId="{C05397E3-A54A-4653-A1B7-753DE413DFF2}"/>
          </ac:spMkLst>
        </pc:spChg>
        <pc:spChg chg="add mod">
          <ac:chgData name="halim ahmed" userId="2f5d3b85ab82c104" providerId="LiveId" clId="{F2F4AC9B-7929-4331-8EDD-BCF6E3D0FD15}" dt="2022-03-17T23:36:23.686" v="2507" actId="403"/>
          <ac:spMkLst>
            <pc:docMk/>
            <pc:sldMk cId="3657633909" sldId="258"/>
            <ac:spMk id="8" creationId="{6EFBC591-8D6A-4329-B3F4-7AD7D54D5458}"/>
          </ac:spMkLst>
        </pc:spChg>
        <pc:picChg chg="mod">
          <ac:chgData name="halim ahmed" userId="2f5d3b85ab82c104" providerId="LiveId" clId="{F2F4AC9B-7929-4331-8EDD-BCF6E3D0FD15}" dt="2022-03-17T23:36:30.319" v="2508" actId="14100"/>
          <ac:picMkLst>
            <pc:docMk/>
            <pc:sldMk cId="3657633909" sldId="258"/>
            <ac:picMk id="7" creationId="{373003D0-108B-402C-93BB-BC152F27D179}"/>
          </ac:picMkLst>
        </pc:picChg>
      </pc:sldChg>
      <pc:sldChg chg="modSp del mod">
        <pc:chgData name="halim ahmed" userId="2f5d3b85ab82c104" providerId="LiveId" clId="{F2F4AC9B-7929-4331-8EDD-BCF6E3D0FD15}" dt="2022-03-09T10:31:40.156" v="86" actId="2696"/>
        <pc:sldMkLst>
          <pc:docMk/>
          <pc:sldMk cId="2819747415" sldId="259"/>
        </pc:sldMkLst>
        <pc:spChg chg="mod">
          <ac:chgData name="halim ahmed" userId="2f5d3b85ab82c104" providerId="LiveId" clId="{F2F4AC9B-7929-4331-8EDD-BCF6E3D0FD15}" dt="2022-03-09T00:51:46.873" v="53" actId="20577"/>
          <ac:spMkLst>
            <pc:docMk/>
            <pc:sldMk cId="2819747415" sldId="259"/>
            <ac:spMk id="2" creationId="{ACFFD0BE-496D-4126-BE86-423C9875BDE9}"/>
          </ac:spMkLst>
        </pc:spChg>
        <pc:spChg chg="mod">
          <ac:chgData name="halim ahmed" userId="2f5d3b85ab82c104" providerId="LiveId" clId="{F2F4AC9B-7929-4331-8EDD-BCF6E3D0FD15}" dt="2022-03-09T00:50:48.774" v="24" actId="20577"/>
          <ac:spMkLst>
            <pc:docMk/>
            <pc:sldMk cId="2819747415" sldId="259"/>
            <ac:spMk id="3" creationId="{BE683FC9-DBA0-4EA5-B4FB-D61CC9CAB72A}"/>
          </ac:spMkLst>
        </pc:spChg>
        <pc:spChg chg="mod">
          <ac:chgData name="halim ahmed" userId="2f5d3b85ab82c104" providerId="LiveId" clId="{F2F4AC9B-7929-4331-8EDD-BCF6E3D0FD15}" dt="2022-03-09T00:51:04.618" v="30" actId="20577"/>
          <ac:spMkLst>
            <pc:docMk/>
            <pc:sldMk cId="2819747415" sldId="259"/>
            <ac:spMk id="4" creationId="{35615C33-71E0-4452-B74E-7E5505A37749}"/>
          </ac:spMkLst>
        </pc:spChg>
      </pc:sldChg>
      <pc:sldChg chg="addSp delSp modSp mod">
        <pc:chgData name="halim ahmed" userId="2f5d3b85ab82c104" providerId="LiveId" clId="{F2F4AC9B-7929-4331-8EDD-BCF6E3D0FD15}" dt="2022-03-17T23:32:45.915" v="2398" actId="1076"/>
        <pc:sldMkLst>
          <pc:docMk/>
          <pc:sldMk cId="521467751" sldId="260"/>
        </pc:sldMkLst>
        <pc:spChg chg="mod">
          <ac:chgData name="halim ahmed" userId="2f5d3b85ab82c104" providerId="LiveId" clId="{F2F4AC9B-7929-4331-8EDD-BCF6E3D0FD15}" dt="2022-03-17T23:32:45.915" v="2398" actId="1076"/>
          <ac:spMkLst>
            <pc:docMk/>
            <pc:sldMk cId="521467751" sldId="260"/>
            <ac:spMk id="2" creationId="{2D51F34A-865F-4541-8DC6-6B96AB6796CF}"/>
          </ac:spMkLst>
        </pc:spChg>
        <pc:spChg chg="mod">
          <ac:chgData name="halim ahmed" userId="2f5d3b85ab82c104" providerId="LiveId" clId="{F2F4AC9B-7929-4331-8EDD-BCF6E3D0FD15}" dt="2022-03-17T22:47:56.586" v="2060" actId="115"/>
          <ac:spMkLst>
            <pc:docMk/>
            <pc:sldMk cId="521467751" sldId="260"/>
            <ac:spMk id="3" creationId="{0D325CFE-1FEB-4963-A7A7-F2ED3E40CE49}"/>
          </ac:spMkLst>
        </pc:spChg>
        <pc:spChg chg="add mod">
          <ac:chgData name="halim ahmed" userId="2f5d3b85ab82c104" providerId="LiveId" clId="{F2F4AC9B-7929-4331-8EDD-BCF6E3D0FD15}" dt="2022-03-17T23:32:36.778" v="2397" actId="1076"/>
          <ac:spMkLst>
            <pc:docMk/>
            <pc:sldMk cId="521467751" sldId="260"/>
            <ac:spMk id="4" creationId="{6B85F805-C6C4-4F89-A95B-7F2755202C02}"/>
          </ac:spMkLst>
        </pc:spChg>
        <pc:spChg chg="del">
          <ac:chgData name="halim ahmed" userId="2f5d3b85ab82c104" providerId="LiveId" clId="{F2F4AC9B-7929-4331-8EDD-BCF6E3D0FD15}" dt="2022-03-09T10:51:16.599" v="87" actId="21"/>
          <ac:spMkLst>
            <pc:docMk/>
            <pc:sldMk cId="521467751" sldId="260"/>
            <ac:spMk id="4" creationId="{753DD659-5DDB-4331-AF8E-BB3A3E62F2E3}"/>
          </ac:spMkLst>
        </pc:spChg>
      </pc:sldChg>
      <pc:sldChg chg="modSp del mod ord">
        <pc:chgData name="halim ahmed" userId="2f5d3b85ab82c104" providerId="LiveId" clId="{F2F4AC9B-7929-4331-8EDD-BCF6E3D0FD15}" dt="2022-03-16T01:57:45.766" v="1017" actId="47"/>
        <pc:sldMkLst>
          <pc:docMk/>
          <pc:sldMk cId="1417471767" sldId="261"/>
        </pc:sldMkLst>
        <pc:picChg chg="mod">
          <ac:chgData name="halim ahmed" userId="2f5d3b85ab82c104" providerId="LiveId" clId="{F2F4AC9B-7929-4331-8EDD-BCF6E3D0FD15}" dt="2022-03-16T01:57:28.130" v="1016" actId="1076"/>
          <ac:picMkLst>
            <pc:docMk/>
            <pc:sldMk cId="1417471767" sldId="261"/>
            <ac:picMk id="2" creationId="{B0800775-70A0-4B9E-A9F5-F5164D9ADD00}"/>
          </ac:picMkLst>
        </pc:picChg>
      </pc:sldChg>
      <pc:sldChg chg="new del">
        <pc:chgData name="halim ahmed" userId="2f5d3b85ab82c104" providerId="LiveId" clId="{F2F4AC9B-7929-4331-8EDD-BCF6E3D0FD15}" dt="2022-03-16T00:07:50.946" v="201" actId="47"/>
        <pc:sldMkLst>
          <pc:docMk/>
          <pc:sldMk cId="278059127" sldId="262"/>
        </pc:sldMkLst>
      </pc:sldChg>
      <pc:sldChg chg="addSp delSp modSp new mod">
        <pc:chgData name="halim ahmed" userId="2f5d3b85ab82c104" providerId="LiveId" clId="{F2F4AC9B-7929-4331-8EDD-BCF6E3D0FD15}" dt="2022-03-18T00:26:39.412" v="2657" actId="21"/>
        <pc:sldMkLst>
          <pc:docMk/>
          <pc:sldMk cId="3061033449" sldId="262"/>
        </pc:sldMkLst>
        <pc:spChg chg="mod">
          <ac:chgData name="halim ahmed" userId="2f5d3b85ab82c104" providerId="LiveId" clId="{F2F4AC9B-7929-4331-8EDD-BCF6E3D0FD15}" dt="2022-03-17T23:53:40.207" v="2585" actId="113"/>
          <ac:spMkLst>
            <pc:docMk/>
            <pc:sldMk cId="3061033449" sldId="262"/>
            <ac:spMk id="2" creationId="{5B5C8E27-8B29-44DB-9E62-0750E583E473}"/>
          </ac:spMkLst>
        </pc:spChg>
        <pc:spChg chg="del">
          <ac:chgData name="halim ahmed" userId="2f5d3b85ab82c104" providerId="LiveId" clId="{F2F4AC9B-7929-4331-8EDD-BCF6E3D0FD15}" dt="2022-03-16T00:08:17.996" v="223" actId="478"/>
          <ac:spMkLst>
            <pc:docMk/>
            <pc:sldMk cId="3061033449" sldId="262"/>
            <ac:spMk id="3" creationId="{DDE8FA4A-E32D-4BB2-A7BE-20483D903BEA}"/>
          </ac:spMkLst>
        </pc:spChg>
        <pc:spChg chg="del">
          <ac:chgData name="halim ahmed" userId="2f5d3b85ab82c104" providerId="LiveId" clId="{F2F4AC9B-7929-4331-8EDD-BCF6E3D0FD15}" dt="2022-03-16T00:08:15.247" v="222" actId="478"/>
          <ac:spMkLst>
            <pc:docMk/>
            <pc:sldMk cId="3061033449" sldId="262"/>
            <ac:spMk id="4" creationId="{05A5FDD0-7550-4530-9BB2-A0B1EC407421}"/>
          </ac:spMkLst>
        </pc:spChg>
        <pc:spChg chg="del">
          <ac:chgData name="halim ahmed" userId="2f5d3b85ab82c104" providerId="LiveId" clId="{F2F4AC9B-7929-4331-8EDD-BCF6E3D0FD15}" dt="2022-03-16T00:08:23.036" v="224" actId="478"/>
          <ac:spMkLst>
            <pc:docMk/>
            <pc:sldMk cId="3061033449" sldId="262"/>
            <ac:spMk id="5" creationId="{2B0DF05E-D9C4-4C6A-BDBC-54E98EDB7F13}"/>
          </ac:spMkLst>
        </pc:spChg>
        <pc:spChg chg="del">
          <ac:chgData name="halim ahmed" userId="2f5d3b85ab82c104" providerId="LiveId" clId="{F2F4AC9B-7929-4331-8EDD-BCF6E3D0FD15}" dt="2022-03-16T00:08:25.123" v="225" actId="478"/>
          <ac:spMkLst>
            <pc:docMk/>
            <pc:sldMk cId="3061033449" sldId="262"/>
            <ac:spMk id="6" creationId="{7CBF9C08-D9FB-4001-A79D-FC4700F36703}"/>
          </ac:spMkLst>
        </pc:spChg>
        <pc:spChg chg="add del mod">
          <ac:chgData name="halim ahmed" userId="2f5d3b85ab82c104" providerId="LiveId" clId="{F2F4AC9B-7929-4331-8EDD-BCF6E3D0FD15}" dt="2022-03-16T00:08:47.047" v="228"/>
          <ac:spMkLst>
            <pc:docMk/>
            <pc:sldMk cId="3061033449" sldId="262"/>
            <ac:spMk id="7" creationId="{1F34EDA0-EFD5-4F67-BAAC-673A146F0C53}"/>
          </ac:spMkLst>
        </pc:spChg>
        <pc:spChg chg="add mod">
          <ac:chgData name="halim ahmed" userId="2f5d3b85ab82c104" providerId="LiveId" clId="{F2F4AC9B-7929-4331-8EDD-BCF6E3D0FD15}" dt="2022-03-18T00:26:39.412" v="2657" actId="21"/>
          <ac:spMkLst>
            <pc:docMk/>
            <pc:sldMk cId="3061033449" sldId="262"/>
            <ac:spMk id="9" creationId="{8407E7CE-C602-466F-83E0-61BA0E6BB541}"/>
          </ac:spMkLst>
        </pc:spChg>
      </pc:sldChg>
      <pc:sldChg chg="modSp new mod">
        <pc:chgData name="halim ahmed" userId="2f5d3b85ab82c104" providerId="LiveId" clId="{F2F4AC9B-7929-4331-8EDD-BCF6E3D0FD15}" dt="2022-03-17T23:37:13.760" v="2509" actId="1076"/>
        <pc:sldMkLst>
          <pc:docMk/>
          <pc:sldMk cId="2294385154" sldId="263"/>
        </pc:sldMkLst>
        <pc:spChg chg="mod">
          <ac:chgData name="halim ahmed" userId="2f5d3b85ab82c104" providerId="LiveId" clId="{F2F4AC9B-7929-4331-8EDD-BCF6E3D0FD15}" dt="2022-03-17T23:37:13.760" v="2509" actId="1076"/>
          <ac:spMkLst>
            <pc:docMk/>
            <pc:sldMk cId="2294385154" sldId="263"/>
            <ac:spMk id="2" creationId="{40C6C184-E523-4CDD-A30E-EADF0F3D4E17}"/>
          </ac:spMkLst>
        </pc:spChg>
        <pc:spChg chg="mod">
          <ac:chgData name="halim ahmed" userId="2f5d3b85ab82c104" providerId="LiveId" clId="{F2F4AC9B-7929-4331-8EDD-BCF6E3D0FD15}" dt="2022-03-17T23:27:22.597" v="2334" actId="113"/>
          <ac:spMkLst>
            <pc:docMk/>
            <pc:sldMk cId="2294385154" sldId="263"/>
            <ac:spMk id="3" creationId="{E21AB60F-01CB-49E1-969F-E1C496963E57}"/>
          </ac:spMkLst>
        </pc:spChg>
        <pc:spChg chg="mod">
          <ac:chgData name="halim ahmed" userId="2f5d3b85ab82c104" providerId="LiveId" clId="{F2F4AC9B-7929-4331-8EDD-BCF6E3D0FD15}" dt="2022-03-17T23:27:08.829" v="2332" actId="113"/>
          <ac:spMkLst>
            <pc:docMk/>
            <pc:sldMk cId="2294385154" sldId="263"/>
            <ac:spMk id="4" creationId="{DEA6637B-80FE-4CE7-956D-14B20CE788CF}"/>
          </ac:spMkLst>
        </pc:spChg>
      </pc:sldChg>
      <pc:sldChg chg="new del">
        <pc:chgData name="halim ahmed" userId="2f5d3b85ab82c104" providerId="LiveId" clId="{F2F4AC9B-7929-4331-8EDD-BCF6E3D0FD15}" dt="2022-03-16T01:29:46.490" v="371" actId="47"/>
        <pc:sldMkLst>
          <pc:docMk/>
          <pc:sldMk cId="2993877286" sldId="263"/>
        </pc:sldMkLst>
      </pc:sldChg>
      <pc:sldChg chg="addSp delSp modSp new add del mod">
        <pc:chgData name="halim ahmed" userId="2f5d3b85ab82c104" providerId="LiveId" clId="{F2F4AC9B-7929-4331-8EDD-BCF6E3D0FD15}" dt="2022-03-17T23:53:24.309" v="2584" actId="1076"/>
        <pc:sldMkLst>
          <pc:docMk/>
          <pc:sldMk cId="909684834" sldId="264"/>
        </pc:sldMkLst>
        <pc:spChg chg="add del mod">
          <ac:chgData name="halim ahmed" userId="2f5d3b85ab82c104" providerId="LiveId" clId="{F2F4AC9B-7929-4331-8EDD-BCF6E3D0FD15}" dt="2022-03-16T21:07:24.435" v="1590"/>
          <ac:spMkLst>
            <pc:docMk/>
            <pc:sldMk cId="909684834" sldId="264"/>
            <ac:spMk id="2" creationId="{7EE2D4B0-4732-45CB-99E3-6DA458E2DEE2}"/>
          </ac:spMkLst>
        </pc:spChg>
        <pc:spChg chg="add del">
          <ac:chgData name="halim ahmed" userId="2f5d3b85ab82c104" providerId="LiveId" clId="{F2F4AC9B-7929-4331-8EDD-BCF6E3D0FD15}" dt="2022-03-16T21:07:53.413" v="1592" actId="21"/>
          <ac:spMkLst>
            <pc:docMk/>
            <pc:sldMk cId="909684834" sldId="264"/>
            <ac:spMk id="4" creationId="{99E3FD9E-7EE7-4F29-A2B6-1A54DAE00EB1}"/>
          </ac:spMkLst>
        </pc:spChg>
        <pc:spChg chg="add del mod">
          <ac:chgData name="halim ahmed" userId="2f5d3b85ab82c104" providerId="LiveId" clId="{F2F4AC9B-7929-4331-8EDD-BCF6E3D0FD15}" dt="2022-03-16T21:08:17.036" v="1596"/>
          <ac:spMkLst>
            <pc:docMk/>
            <pc:sldMk cId="909684834" sldId="264"/>
            <ac:spMk id="5" creationId="{6807A185-85A8-4912-8E21-22CBA0DD0179}"/>
          </ac:spMkLst>
        </pc:spChg>
        <pc:spChg chg="add del mod">
          <ac:chgData name="halim ahmed" userId="2f5d3b85ab82c104" providerId="LiveId" clId="{F2F4AC9B-7929-4331-8EDD-BCF6E3D0FD15}" dt="2022-03-16T21:09:01.305" v="1603"/>
          <ac:spMkLst>
            <pc:docMk/>
            <pc:sldMk cId="909684834" sldId="264"/>
            <ac:spMk id="8" creationId="{B81822CA-8505-4C7C-9189-F4712E17260F}"/>
          </ac:spMkLst>
        </pc:spChg>
        <pc:spChg chg="add mod">
          <ac:chgData name="halim ahmed" userId="2f5d3b85ab82c104" providerId="LiveId" clId="{F2F4AC9B-7929-4331-8EDD-BCF6E3D0FD15}" dt="2022-03-17T23:52:09.212" v="2574" actId="1076"/>
          <ac:spMkLst>
            <pc:docMk/>
            <pc:sldMk cId="909684834" sldId="264"/>
            <ac:spMk id="10" creationId="{550E0166-58FA-4D5A-9819-5520E97D951F}"/>
          </ac:spMkLst>
        </pc:spChg>
        <pc:picChg chg="add mod">
          <ac:chgData name="halim ahmed" userId="2f5d3b85ab82c104" providerId="LiveId" clId="{F2F4AC9B-7929-4331-8EDD-BCF6E3D0FD15}" dt="2022-03-17T23:53:24.309" v="2584" actId="1076"/>
          <ac:picMkLst>
            <pc:docMk/>
            <pc:sldMk cId="909684834" sldId="264"/>
            <ac:picMk id="7" creationId="{9B496861-3793-4641-A93A-7F73BA5C0728}"/>
          </ac:picMkLst>
        </pc:picChg>
      </pc:sldChg>
      <pc:sldChg chg="addSp delSp modSp new mod">
        <pc:chgData name="halim ahmed" userId="2f5d3b85ab82c104" providerId="LiveId" clId="{F2F4AC9B-7929-4331-8EDD-BCF6E3D0FD15}" dt="2022-03-18T00:27:12.381" v="2668" actId="20577"/>
        <pc:sldMkLst>
          <pc:docMk/>
          <pc:sldMk cId="371438929" sldId="265"/>
        </pc:sldMkLst>
        <pc:spChg chg="add del mod">
          <ac:chgData name="halim ahmed" userId="2f5d3b85ab82c104" providerId="LiveId" clId="{F2F4AC9B-7929-4331-8EDD-BCF6E3D0FD15}" dt="2022-03-17T23:52:55.267" v="2580"/>
          <ac:spMkLst>
            <pc:docMk/>
            <pc:sldMk cId="371438929" sldId="265"/>
            <ac:spMk id="2" creationId="{C43E7317-2D86-429C-AF34-C4268926F7A1}"/>
          </ac:spMkLst>
        </pc:spChg>
        <pc:spChg chg="add mod">
          <ac:chgData name="halim ahmed" userId="2f5d3b85ab82c104" providerId="LiveId" clId="{F2F4AC9B-7929-4331-8EDD-BCF6E3D0FD15}" dt="2022-03-17T23:55:12.645" v="2611" actId="255"/>
          <ac:spMkLst>
            <pc:docMk/>
            <pc:sldMk cId="371438929" sldId="265"/>
            <ac:spMk id="3" creationId="{3D02F943-62C4-45A6-B7EE-E3DCB713047D}"/>
          </ac:spMkLst>
        </pc:spChg>
        <pc:spChg chg="add mod">
          <ac:chgData name="halim ahmed" userId="2f5d3b85ab82c104" providerId="LiveId" clId="{F2F4AC9B-7929-4331-8EDD-BCF6E3D0FD15}" dt="2022-03-18T00:27:12.381" v="2668" actId="20577"/>
          <ac:spMkLst>
            <pc:docMk/>
            <pc:sldMk cId="371438929" sldId="265"/>
            <ac:spMk id="4" creationId="{5928BEE5-C59C-402D-9FF4-FDCDD8304C1E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B2D47B-3A5C-4FCA-967E-DB8706AA7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FC2E52-8C3E-4D37-900E-893512B469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00170-9F9D-4953-9F85-0A5AE2472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1882CA-309E-4E45-A402-7E1930FE1D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BDC63-B8BF-4CB4-8EC4-F0B708FFFE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587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6BDDD-018D-4683-AE14-D7095BB59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213AB-7A24-4A1E-8DA5-816BB6E2E9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68B80-8419-4167-A88C-652BAE2F1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F74202-C40E-4BDA-A75F-DA472B866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552257-0EEE-4A48-ACD5-24F5F67A6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827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A28BF-DD79-4AB5-B743-30C93346F0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027798-587D-4EF7-8487-F14B23AA7D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9CC162-9033-4ADB-A4E6-11B52BD166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ABA8C6-2144-4407-B49B-DCF49D433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31BAA-3750-4D4D-85C7-C790450A4C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2292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8CE02-DBA1-42A9-B56F-A165BC0D36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C8D48E-F17F-4251-9E06-F19FE90010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678245-4D0B-4929-A393-7E0F7328AC8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00648A-CB61-4438-BD97-26D3CAF40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9EA5E-0523-45D3-91FE-5C30A4EF6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618B4D-A49B-432D-9C78-B18D848EC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119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13649-EF92-42EA-9CED-59A0491217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5876BE-16DD-43FC-BD0E-620674FC8D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FFE555-ADE3-4963-8706-62356FF5626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1F5136-111F-4E96-B8BD-0BDA4A5BFF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DFD760B-955A-49DC-8AC6-51B5F7D7A1D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1496BCB-936A-41AF-BFD4-FF3351A0A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61FE5BB-3E74-4B1E-A5C1-79EA42822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9F35F2-968F-497A-94BA-44B5888C8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05668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EA3466-868F-4677-8C8C-68B4A0A05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CD04C3-6824-47DF-A582-01E85234A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3C5D1A-43AB-4979-B7D7-64C20E07F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181BFF-429A-4170-9775-AFAE7EFC0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920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8951B7-F810-4E2E-9D3D-41F092F7A3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6DF1690-1C35-4679-8539-9689265E34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91A22D-0186-4569-A87E-692210381A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3908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A3BD2-B98B-43F5-B999-518F84559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A7C733-41D1-47B6-B560-0C497EAB3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468524-8C2B-4EE9-B5A0-1C30CAB1D2D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C5D603-10AE-440B-8D2D-DAD0C93E0A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AA72AC-E714-460C-8842-F6F8098998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F450B1-721C-4E9C-B08F-C5B44351F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829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B6BE6-DCDB-4017-9C98-D03C339C54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76767A1-4C02-4CD9-A06A-9869A043D9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B09207-2144-42BC-ABA5-50557CF036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2B3C0E-D59D-4856-8877-C84CD0D32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3C7404-47E9-453D-A7A7-4E1FC7C0A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01A1AA-FAD5-4C83-A531-47C9AA80C6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3787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C91CB-EB6B-4036-B248-E8942796F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CC3967B-F894-4251-9066-1CCB65ED38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F49381-C3D2-4675-9D79-8833271D77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7BCA6F-D8D2-4556-BEBC-5C0E0AC9C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A1A12-10E3-44F1-98B9-C5E58FD93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89862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FA0D9A6-698E-4E1F-8DF2-16EA6EA0A7E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52A820C-B7E4-43C0-901F-24B7893D2C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8AC888-AF24-440E-ADCD-025018750E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F463B-17E3-4FFD-8292-2672C40D3E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4EF49B-E729-41F3-AF3D-8D9628DD9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02691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62C584-3ACE-4393-A748-9520B7BE6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68A69C-6AA4-4986-A365-A425FDF84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30C723-04F4-43EC-8928-B62EBC8B9F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2207F-D68F-4CA4-9FE0-98AD253BACE5}" type="datetimeFigureOut">
              <a:rPr lang="en-GB" smtClean="0"/>
              <a:t>18/03/2022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93B7FE-2B05-4AEC-A7B7-220E7AE987A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17C667-4D93-4A2F-8E20-FC86CCE5BB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96768-737B-4781-B7FF-A1793A4B79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806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vhirsch.com/blog/2010/01/15/tescos-best-seller-is-an-18-99-no-name-handset/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reatio.com/page/what-is-crm" TargetMode="External"/><Relationship Id="rId2" Type="http://schemas.openxmlformats.org/officeDocument/2006/relationships/hyperlink" Target="https://www.investopedia.com/terms/b/balancedscorecard.asp" TargetMode="External"/><Relationship Id="rId1" Type="http://schemas.openxmlformats.org/officeDocument/2006/relationships/slideLayout" Target="../slideLayouts/slideLayout5.xml"/><Relationship Id="rId5" Type="http://schemas.openxmlformats.org/officeDocument/2006/relationships/hyperlink" Target="https://www.qualtrics.com/uk/experience-management/brand/customer-segmentation/?rid=ip&amp;prevsite=en&amp;newsite=uk&amp;geo=GB&amp;geomatch=uk" TargetMode="External"/><Relationship Id="rId4" Type="http://schemas.openxmlformats.org/officeDocument/2006/relationships/hyperlink" Target="https://www.clearpointstrategy.com/brief-balanced-scorecard-history-four-takeaways/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so.org/iso-22000-food-safety-management.html" TargetMode="External"/><Relationship Id="rId3" Type="http://schemas.openxmlformats.org/officeDocument/2006/relationships/hyperlink" Target="https://www.marketingteacher.com/the-loyalty-ladder/" TargetMode="External"/><Relationship Id="rId7" Type="http://schemas.openxmlformats.org/officeDocument/2006/relationships/hyperlink" Target="https://www.food.gov.uk/business-guidance/general-food-law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heartpace.com/blog/post/balanced-scorecard-in-2020-advantages-and-disadvantages/" TargetMode="External"/><Relationship Id="rId5" Type="http://schemas.openxmlformats.org/officeDocument/2006/relationships/hyperlink" Target="https://qfactor.crosq.org/2019/11/12/different-types-of-quality-management-systems/" TargetMode="External"/><Relationship Id="rId4" Type="http://schemas.openxmlformats.org/officeDocument/2006/relationships/hyperlink" Target="https://asq.org/quality-resources/total-quality-management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sco.com/zones/clubcard-pay-plus?cmpid=ppc/acq/ccpay/na/g/bp/%22tesco-rewards%22&amp;doubleclick=1&amp;gclsrc=aw.ds&amp;gclid=Cj0KCQjwuMuRBhCJARIsAHXdnqMzrZbP1S0Qz2qYe1TG3JKj8aUT1NVPWsz_XrNFQRYvHbVCf_ScjwcaAiPVEALw_wcB" TargetMode="External"/><Relationship Id="rId2" Type="http://schemas.openxmlformats.org/officeDocument/2006/relationships/hyperlink" Target="https://www.tescoplc.com/sustainability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D8CF431-30AD-4B8D-A0BA-315656820C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75467" y="2893580"/>
            <a:ext cx="6096000" cy="3052021"/>
          </a:xfrm>
        </p:spPr>
        <p:txBody>
          <a:bodyPr>
            <a:normAutofit/>
          </a:bodyPr>
          <a:lstStyle/>
          <a:p>
            <a:r>
              <a:rPr lang="en-GB" dirty="0"/>
              <a:t>CRM DEFINITION 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Gathering information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Implementation process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Marketing strategies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44096FCD-0247-49CF-A847-A9A7D568B7B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512684" y="335376"/>
            <a:ext cx="5166632" cy="1389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06229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EDA1ED-DC2B-49A3-92C0-1C7991E46C7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8555" y="1825625"/>
            <a:ext cx="5181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1 quality action that Tesco has is product quality </a:t>
            </a:r>
          </a:p>
          <a:p>
            <a:pPr marL="0" indent="0">
              <a:buNone/>
            </a:pPr>
            <a:r>
              <a:rPr lang="en-GB" sz="3200" u="sng"/>
              <a:t>3 </a:t>
            </a:r>
            <a:r>
              <a:rPr lang="en-GB" sz="3200" u="sng" dirty="0"/>
              <a:t>benefits of having BSC Model</a:t>
            </a:r>
          </a:p>
          <a:p>
            <a:r>
              <a:rPr lang="en-GB" sz="3200" spc="5" dirty="0">
                <a:solidFill>
                  <a:srgbClr val="111111"/>
                </a:solidFill>
                <a:effectLst/>
                <a:ea typeface="Times New Roman" panose="02020603050405020304" pitchFamily="18" charset="0"/>
              </a:rPr>
              <a:t>pool together information </a:t>
            </a:r>
          </a:p>
          <a:p>
            <a:r>
              <a:rPr lang="en-GB" sz="3200" spc="5" dirty="0">
                <a:solidFill>
                  <a:srgbClr val="111111"/>
                </a:solidFill>
              </a:rPr>
              <a:t>Stakeholders</a:t>
            </a:r>
          </a:p>
          <a:p>
            <a:r>
              <a:rPr lang="en-GB" sz="32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reliance on inefficiencies in their processes. </a:t>
            </a:r>
            <a:endParaRPr lang="en-GB" sz="4400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215411-CA03-4802-B81B-8DE8E81122B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BSC Model-Target Setting and Achievement-1992</a:t>
            </a:r>
          </a:p>
          <a:p>
            <a:r>
              <a:rPr lang="en-GB" dirty="0"/>
              <a:t>The concept of BSCs was first introduced in 1992 by David Norton and Robert Kaplan, who took previous metric performance measures and adapted them to include nonfinancial information. (BSC ,2022)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08087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C6C184-E523-4CDD-A30E-EADF0F3D4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7889" y="0"/>
            <a:ext cx="10515600" cy="1325563"/>
          </a:xfrm>
        </p:spPr>
        <p:txBody>
          <a:bodyPr/>
          <a:lstStyle/>
          <a:p>
            <a:r>
              <a:rPr lang="en-GB" dirty="0"/>
              <a:t> Other quality models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1AB60F-01CB-49E1-969F-E1C496963E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1253330"/>
            <a:ext cx="5181600" cy="560466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BSC model.</a:t>
            </a:r>
          </a:p>
          <a:p>
            <a:pPr marL="0" indent="0">
              <a:buNone/>
            </a:pPr>
            <a:r>
              <a:rPr lang="en-GB" b="1" dirty="0"/>
              <a:t>Advantage </a:t>
            </a:r>
            <a:r>
              <a:rPr lang="en-GB" dirty="0"/>
              <a:t> Better Strategic Planning. </a:t>
            </a:r>
          </a:p>
          <a:p>
            <a:pPr marL="0" indent="0">
              <a:buNone/>
            </a:pPr>
            <a:r>
              <a:rPr lang="en-GB" dirty="0"/>
              <a:t>Improved Strategy Communication &amp; Execution.</a:t>
            </a:r>
          </a:p>
          <a:p>
            <a:pPr marL="0" indent="0">
              <a:buNone/>
            </a:pPr>
            <a:r>
              <a:rPr lang="en-GB" dirty="0"/>
              <a:t>Better Management Information</a:t>
            </a:r>
          </a:p>
          <a:p>
            <a:pPr marL="0" indent="0">
              <a:buNone/>
            </a:pPr>
            <a:r>
              <a:rPr lang="en-GB" dirty="0"/>
              <a:t>Improved Performance Reporting</a:t>
            </a:r>
          </a:p>
          <a:p>
            <a:pPr marL="0" indent="0">
              <a:buNone/>
            </a:pPr>
            <a:r>
              <a:rPr lang="en-GB" dirty="0"/>
              <a:t>Better Organisational Alignment.</a:t>
            </a:r>
          </a:p>
          <a:p>
            <a:pPr marL="0" indent="0">
              <a:buNone/>
            </a:pPr>
            <a:r>
              <a:rPr lang="en-GB" dirty="0"/>
              <a:t>Better Process Alignment.</a:t>
            </a:r>
          </a:p>
          <a:p>
            <a:pPr marL="0" indent="0">
              <a:buNone/>
            </a:pPr>
            <a:r>
              <a:rPr lang="en-GB" b="1" dirty="0"/>
              <a:t>Disadvantage</a:t>
            </a:r>
            <a:r>
              <a:rPr lang="en-GB" dirty="0"/>
              <a:t>- It requires a lot of data</a:t>
            </a:r>
          </a:p>
          <a:p>
            <a:pPr marL="0" indent="0">
              <a:buNone/>
            </a:pPr>
            <a:r>
              <a:rPr lang="en-GB" dirty="0"/>
              <a:t>Requires buy-in from leaders/managers.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A6637B-80FE-4CE7-956D-14B20CE78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25625"/>
            <a:ext cx="5421489" cy="50323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ISO 2200 Models</a:t>
            </a:r>
          </a:p>
          <a:p>
            <a:pPr marL="0" indent="0">
              <a:buNone/>
            </a:pPr>
            <a:r>
              <a:rPr lang="en-GB" b="1" dirty="0"/>
              <a:t>Advantage </a:t>
            </a:r>
            <a:r>
              <a:rPr lang="en-GB" dirty="0"/>
              <a:t>-food safety/Quality</a:t>
            </a:r>
          </a:p>
          <a:p>
            <a:pPr marL="0" indent="0">
              <a:buNone/>
            </a:pPr>
            <a:r>
              <a:rPr lang="en-GB" dirty="0"/>
              <a:t>HACCP provides customer confidence in the product.</a:t>
            </a:r>
          </a:p>
          <a:p>
            <a:pPr marL="0" indent="0">
              <a:buNone/>
            </a:pPr>
            <a:r>
              <a:rPr lang="en-GB" dirty="0"/>
              <a:t>Globally recognised standard.</a:t>
            </a:r>
          </a:p>
          <a:p>
            <a:pPr marL="0" indent="0">
              <a:buNone/>
            </a:pPr>
            <a:r>
              <a:rPr lang="en-GB" dirty="0"/>
              <a:t>More efficient documentation of techniques, methods and procedures</a:t>
            </a:r>
          </a:p>
          <a:p>
            <a:pPr marL="0" indent="0">
              <a:buNone/>
            </a:pPr>
            <a:r>
              <a:rPr lang="en-GB" b="1" dirty="0"/>
              <a:t>Disadvantage</a:t>
            </a:r>
            <a:r>
              <a:rPr lang="en-GB" dirty="0"/>
              <a:t>- cant guarantee high levels of performance or that contamination will not occur</a:t>
            </a:r>
          </a:p>
        </p:txBody>
      </p:sp>
    </p:spTree>
    <p:extLst>
      <p:ext uri="{BB962C8B-B14F-4D97-AF65-F5344CB8AC3E}">
        <p14:creationId xmlns:p14="http://schemas.microsoft.com/office/powerpoint/2010/main" val="22943851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51F34A-865F-4541-8DC6-6B96AB679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31533" y="268029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SWOT </a:t>
            </a:r>
            <a:r>
              <a:rPr lang="en-GB" dirty="0" err="1"/>
              <a:t>Tescos</a:t>
            </a:r>
            <a:r>
              <a:rPr lang="en-GB" dirty="0"/>
              <a:t> -customer relationship management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25CFE-1FEB-4963-A7A7-F2ED3E40CE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41537"/>
            <a:ext cx="5181600" cy="435133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b="1" u="sng" dirty="0"/>
              <a:t>Strength</a:t>
            </a:r>
          </a:p>
          <a:p>
            <a:r>
              <a:rPr lang="en-GB" dirty="0"/>
              <a:t>Clubcard loyalty programme</a:t>
            </a:r>
          </a:p>
          <a:p>
            <a:pPr marL="0" indent="0">
              <a:buNone/>
            </a:pPr>
            <a:r>
              <a:rPr lang="en-GB" b="1" u="sng" dirty="0"/>
              <a:t>Opportunity</a:t>
            </a:r>
          </a:p>
          <a:p>
            <a:r>
              <a:rPr lang="en-GB" dirty="0"/>
              <a:t>Increase market share</a:t>
            </a:r>
          </a:p>
          <a:p>
            <a:r>
              <a:rPr lang="en-GB" b="1" u="sng" dirty="0"/>
              <a:t>Threats</a:t>
            </a:r>
          </a:p>
          <a:p>
            <a:r>
              <a:rPr lang="en-GB" dirty="0"/>
              <a:t>Hacking/Data loss/other businesses</a:t>
            </a:r>
          </a:p>
          <a:p>
            <a:pPr marL="0" indent="0">
              <a:buNone/>
            </a:pPr>
            <a:r>
              <a:rPr lang="en-GB" b="1" u="sng" dirty="0"/>
              <a:t>Weaknesses</a:t>
            </a:r>
          </a:p>
          <a:p>
            <a:r>
              <a:rPr lang="en-GB" dirty="0"/>
              <a:t>Not meeting customer satisfaction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85F805-C6C4-4F89-A95B-7F2755202C02}"/>
              </a:ext>
            </a:extLst>
          </p:cNvPr>
          <p:cNvSpPr txBox="1"/>
          <p:nvPr/>
        </p:nvSpPr>
        <p:spPr>
          <a:xfrm>
            <a:off x="6558845" y="2141537"/>
            <a:ext cx="60960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Sustainabilit</a:t>
            </a:r>
            <a:r>
              <a:rPr lang="en-GB" sz="2400" dirty="0"/>
              <a:t>y</a:t>
            </a:r>
          </a:p>
          <a:p>
            <a:r>
              <a:rPr lang="en-GB" sz="2400" dirty="0"/>
              <a:t>Good ethical policies</a:t>
            </a:r>
          </a:p>
          <a:p>
            <a:r>
              <a:rPr lang="en-GB" sz="2400" b="1" u="sng" dirty="0"/>
              <a:t>Strengths </a:t>
            </a:r>
          </a:p>
          <a:p>
            <a:r>
              <a:rPr lang="en-GB" sz="2400" dirty="0"/>
              <a:t>Community programmes</a:t>
            </a:r>
            <a:endParaRPr lang="en-GB" sz="2400" b="1" u="sng" dirty="0"/>
          </a:p>
          <a:p>
            <a:r>
              <a:rPr lang="en-GB" sz="2400" b="1" u="sng" dirty="0"/>
              <a:t>Weakness </a:t>
            </a:r>
          </a:p>
          <a:p>
            <a:r>
              <a:rPr lang="en-GB" sz="2400" dirty="0"/>
              <a:t>Pollution/ greenhouse  </a:t>
            </a:r>
            <a:endParaRPr lang="en-GB" sz="2400" b="1" u="sng" dirty="0"/>
          </a:p>
          <a:p>
            <a:r>
              <a:rPr lang="en-GB" sz="2400" b="1" u="sng" dirty="0"/>
              <a:t>Opportunity </a:t>
            </a:r>
          </a:p>
          <a:p>
            <a:r>
              <a:rPr lang="en-GB" sz="2400" dirty="0"/>
              <a:t>Reducing costs more recyclable products</a:t>
            </a:r>
            <a:endParaRPr lang="en-GB" sz="2400" b="1" u="sng" dirty="0"/>
          </a:p>
          <a:p>
            <a:r>
              <a:rPr lang="en-GB" sz="2400" b="1" u="sng" dirty="0"/>
              <a:t>threats</a:t>
            </a:r>
          </a:p>
          <a:p>
            <a:r>
              <a:rPr lang="en-GB" sz="2400" dirty="0"/>
              <a:t>Competitors </a:t>
            </a:r>
          </a:p>
        </p:txBody>
      </p:sp>
    </p:spTree>
    <p:extLst>
      <p:ext uri="{BB962C8B-B14F-4D97-AF65-F5344CB8AC3E}">
        <p14:creationId xmlns:p14="http://schemas.microsoft.com/office/powerpoint/2010/main" val="5214677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A3E9F-8631-4FF4-A666-5C8F10B55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Segmentation and the Loyalty Ladder 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73003D0-108B-402C-93BB-BC152F27D17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5230521" y="1354667"/>
            <a:ext cx="6803435" cy="550333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FBC591-8D6A-4329-B3F4-7AD7D54D5458}"/>
              </a:ext>
            </a:extLst>
          </p:cNvPr>
          <p:cNvSpPr txBox="1"/>
          <p:nvPr/>
        </p:nvSpPr>
        <p:spPr>
          <a:xfrm>
            <a:off x="622123" y="1515155"/>
            <a:ext cx="5764212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Groups </a:t>
            </a:r>
          </a:p>
          <a:p>
            <a:r>
              <a:rPr lang="en-GB" sz="4400" dirty="0"/>
              <a:t>Age</a:t>
            </a:r>
          </a:p>
          <a:p>
            <a:r>
              <a:rPr lang="en-GB" sz="4400" dirty="0"/>
              <a:t>Customer preference</a:t>
            </a:r>
          </a:p>
          <a:p>
            <a:r>
              <a:rPr lang="en-GB" sz="4400" dirty="0"/>
              <a:t>Trend</a:t>
            </a:r>
          </a:p>
          <a:p>
            <a:r>
              <a:rPr lang="en-GB" sz="4400" dirty="0"/>
              <a:t>Seasonal  promotions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6339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5C8E27-8B29-44DB-9E62-0750E583E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07E7CE-C602-466F-83E0-61BA0E6BB541}"/>
              </a:ext>
            </a:extLst>
          </p:cNvPr>
          <p:cNvSpPr txBox="1"/>
          <p:nvPr/>
        </p:nvSpPr>
        <p:spPr>
          <a:xfrm>
            <a:off x="3364088" y="1027906"/>
            <a:ext cx="7236178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Investopedia. 2022. How a Balanced Scorecard (BSC) Is Used. Available at: </a:t>
            </a:r>
            <a:r>
              <a:rPr lang="en-GB" dirty="0">
                <a:hlinkClick r:id="rId2"/>
              </a:rPr>
              <a:t>https://www.investopedia.com/terms/b/balancedscorecard.asp</a:t>
            </a:r>
            <a:r>
              <a:rPr lang="en-GB" dirty="0"/>
              <a:t>  [Accessed 16 March 2022].</a:t>
            </a:r>
          </a:p>
          <a:p>
            <a:r>
              <a:rPr lang="en-GB" dirty="0"/>
              <a:t>Creatio.com. 2022. What is CRM system? Full Guide: Definition &amp; Benefits | Creation. Available at: </a:t>
            </a:r>
            <a:r>
              <a:rPr lang="en-GB" dirty="0">
                <a:hlinkClick r:id="rId3"/>
              </a:rPr>
              <a:t>https://www.creatio.com/page/what-is-crm</a:t>
            </a:r>
            <a:r>
              <a:rPr lang="en-GB" dirty="0"/>
              <a:t> [Accessed 16 March 2022].</a:t>
            </a:r>
          </a:p>
          <a:p>
            <a:r>
              <a:rPr lang="en-GB" dirty="0"/>
              <a:t>March 2022].</a:t>
            </a:r>
          </a:p>
          <a:p>
            <a:r>
              <a:rPr lang="en-GB" dirty="0"/>
              <a:t>Jackson, T., Goggin, M., </a:t>
            </a:r>
            <a:r>
              <a:rPr lang="en-GB" dirty="0" err="1"/>
              <a:t>Rohrbeck</a:t>
            </a:r>
            <a:r>
              <a:rPr lang="en-GB" dirty="0"/>
              <a:t>, R. and Goggin, M., 2022. A Brief History Of The Balanced Scorecard—&amp; 4 Critical Takeaways. </a:t>
            </a:r>
            <a:r>
              <a:rPr lang="en-GB" dirty="0" err="1"/>
              <a:t>ClearPoint</a:t>
            </a:r>
            <a:r>
              <a:rPr lang="en-GB" dirty="0"/>
              <a:t> Strategy. Available at: </a:t>
            </a:r>
            <a:r>
              <a:rPr lang="en-GB" dirty="0">
                <a:hlinkClick r:id="rId4"/>
              </a:rPr>
              <a:t>https://www.clearpointstrategy.com/brief-balanced-scorecard-history-four-takeaways/</a:t>
            </a:r>
            <a:r>
              <a:rPr lang="en-GB" dirty="0"/>
              <a:t> [Accessed 16 March 2022].</a:t>
            </a:r>
          </a:p>
          <a:p>
            <a:r>
              <a:rPr lang="en-GB" dirty="0"/>
              <a:t>Qualtrics. 2022. What is Customer Segmentation and How it Can Help | Qualtrics.  Available at: </a:t>
            </a:r>
            <a:r>
              <a:rPr lang="en-GB" dirty="0">
                <a:hlinkClick r:id="rId5"/>
              </a:rPr>
              <a:t>https://www.qualtrics.com/uk/experience-management/brand/customer-segmentation/?rid=ip&amp;prevsite=en&amp;newsite=uk&amp;geo=GB&amp;geomatch=uk</a:t>
            </a:r>
            <a:r>
              <a:rPr lang="en-GB" dirty="0"/>
              <a:t>  [Accessed 16 March 2022].</a:t>
            </a:r>
          </a:p>
        </p:txBody>
      </p:sp>
    </p:spTree>
    <p:extLst>
      <p:ext uri="{BB962C8B-B14F-4D97-AF65-F5344CB8AC3E}">
        <p14:creationId xmlns:p14="http://schemas.microsoft.com/office/powerpoint/2010/main" val="30610334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9B496861-3793-4641-A93A-7F73BA5C07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3157" y="413572"/>
            <a:ext cx="2920237" cy="117663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550E0166-58FA-4D5A-9819-5520E97D951F}"/>
              </a:ext>
            </a:extLst>
          </p:cNvPr>
          <p:cNvSpPr txBox="1"/>
          <p:nvPr/>
        </p:nvSpPr>
        <p:spPr>
          <a:xfrm>
            <a:off x="3386666" y="1296691"/>
            <a:ext cx="8150578" cy="535531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Friesner</a:t>
            </a:r>
            <a:r>
              <a:rPr lang="en-GB" dirty="0"/>
              <a:t>, V., 2022. Loyalty Ladder - Marketing Teacher. [online] Marketing Teacher. Available at: </a:t>
            </a:r>
            <a:r>
              <a:rPr lang="en-GB" dirty="0">
                <a:hlinkClick r:id="rId3"/>
              </a:rPr>
              <a:t>https://www.marketingteacher.com/the-loyalty-ladder/</a:t>
            </a:r>
            <a:r>
              <a:rPr lang="en-GB" dirty="0"/>
              <a:t>  [Accessed 16 March 2022].</a:t>
            </a:r>
          </a:p>
          <a:p>
            <a:r>
              <a:rPr lang="en-GB" dirty="0"/>
              <a:t>Asq.org. 2022. Total Quality Management (TQM): What is TQM? | ASQ.  Available at: </a:t>
            </a:r>
            <a:r>
              <a:rPr lang="en-GB" dirty="0">
                <a:hlinkClick r:id="rId4"/>
              </a:rPr>
              <a:t>https://asq.org/quality-resources/total-quality-management</a:t>
            </a:r>
            <a:r>
              <a:rPr lang="en-GB" dirty="0"/>
              <a:t>  [Accessed 16 March 2022].</a:t>
            </a:r>
          </a:p>
          <a:p>
            <a:r>
              <a:rPr lang="en-GB" dirty="0"/>
              <a:t>The Q-Factor. 2022. Different Types of Quality Management Systems - The Q-Factor.  Available at: </a:t>
            </a:r>
            <a:r>
              <a:rPr lang="en-GB" dirty="0">
                <a:hlinkClick r:id="rId5"/>
              </a:rPr>
              <a:t>https://qfactor.crosq.org/2019/11/12/different-types-of-quality-management-systems/</a:t>
            </a:r>
            <a:r>
              <a:rPr lang="en-GB" dirty="0"/>
              <a:t> [Accessed 16 March 2022].</a:t>
            </a:r>
          </a:p>
          <a:p>
            <a:r>
              <a:rPr lang="en-GB" dirty="0"/>
              <a:t>Heartpace.com. 2022. Balanced Scorecard: Advantages and Disadvantages.  Available at: </a:t>
            </a:r>
            <a:r>
              <a:rPr lang="en-GB" dirty="0">
                <a:hlinkClick r:id="rId6"/>
              </a:rPr>
              <a:t>https://heartpace.com/blog/post/balanced-scorecard-in-2020-advantages-and-disadvantages/</a:t>
            </a:r>
            <a:r>
              <a:rPr lang="en-GB" dirty="0"/>
              <a:t>  [Accessed 17 March 2022].</a:t>
            </a:r>
          </a:p>
          <a:p>
            <a:r>
              <a:rPr lang="en-GB" dirty="0"/>
              <a:t>Food Standards Agency. 2022. General food law.  Available at: </a:t>
            </a:r>
            <a:r>
              <a:rPr lang="en-GB" dirty="0">
                <a:hlinkClick r:id="rId7"/>
              </a:rPr>
              <a:t>https://www.food.gov.uk/business-guidance/general-food-law</a:t>
            </a:r>
            <a:r>
              <a:rPr lang="en-GB" dirty="0"/>
              <a:t> [Accessed 17 March 2022].</a:t>
            </a:r>
          </a:p>
          <a:p>
            <a:r>
              <a:rPr lang="en-GB" dirty="0"/>
              <a:t>ISO. 2022. ISO 22000 — Food safety management. Available at: </a:t>
            </a:r>
            <a:r>
              <a:rPr lang="en-GB" dirty="0">
                <a:hlinkClick r:id="rId8"/>
              </a:rPr>
              <a:t>https://www.iso.org/iso-22000-food-safety-management.html</a:t>
            </a:r>
            <a:r>
              <a:rPr lang="en-GB" dirty="0"/>
              <a:t> [Accessed 17 March 2022].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96848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D02F943-62C4-45A6-B7EE-E3DCB713047D}"/>
              </a:ext>
            </a:extLst>
          </p:cNvPr>
          <p:cNvSpPr txBox="1"/>
          <p:nvPr/>
        </p:nvSpPr>
        <p:spPr>
          <a:xfrm>
            <a:off x="767646" y="722489"/>
            <a:ext cx="410915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Reference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28BEE5-C59C-402D-9FF4-FDCDD8304C1E}"/>
              </a:ext>
            </a:extLst>
          </p:cNvPr>
          <p:cNvSpPr txBox="1"/>
          <p:nvPr/>
        </p:nvSpPr>
        <p:spPr>
          <a:xfrm>
            <a:off x="2822223" y="1343375"/>
            <a:ext cx="86021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Tesco 2022. Available at: </a:t>
            </a:r>
            <a:r>
              <a:rPr lang="en-GB" dirty="0">
                <a:hlinkClick r:id="rId2"/>
              </a:rPr>
              <a:t>https://www.tescoplc.com/sustainability/</a:t>
            </a:r>
            <a:r>
              <a:rPr lang="en-GB" dirty="0"/>
              <a:t> [Accessed 17 March 2022].</a:t>
            </a:r>
          </a:p>
          <a:p>
            <a:r>
              <a:rPr lang="en-GB" dirty="0"/>
              <a:t>Tesco 2022. Available at: </a:t>
            </a:r>
            <a:r>
              <a:rPr lang="en-GB" dirty="0">
                <a:hlinkClick r:id="rId3"/>
              </a:rPr>
              <a:t>https://www.tesco.com/zones/clubcard-pay-plus?cmpid=ppc/acq/ccpay/na/g/bp/%22tesco-rewards%22&amp;doubleclick=1&amp;gclsrc=aw.ds&amp;gclid=Cj0KCQjwuMuRBhCJARIsAHXdnqMzrZbP1S0Qz2qYe1TG3JKj8aUT1NVPWsz_XrNFQRYvHbVCf_ScjwcaAiPVEALw_wcB</a:t>
            </a:r>
            <a:r>
              <a:rPr lang="en-GB" dirty="0"/>
              <a:t> [Accessed 18 March 2022].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4389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1986</TotalTime>
  <Words>707</Words>
  <Application>Microsoft Office PowerPoint</Application>
  <PresentationFormat>Widescreen</PresentationFormat>
  <Paragraphs>67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 Other quality models</vt:lpstr>
      <vt:lpstr>SWOT Tescos -customer relationship management</vt:lpstr>
      <vt:lpstr>Segmentation and the Loyalty Ladder </vt:lpstr>
      <vt:lpstr>Reference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halim ahmed</dc:creator>
  <cp:lastModifiedBy>halim ahmed</cp:lastModifiedBy>
  <cp:revision>1</cp:revision>
  <dcterms:created xsi:type="dcterms:W3CDTF">2022-03-08T22:11:08Z</dcterms:created>
  <dcterms:modified xsi:type="dcterms:W3CDTF">2022-03-18T00:27:19Z</dcterms:modified>
</cp:coreProperties>
</file>