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media/image1.jpeg" ContentType="image/jpeg"/>
  <Override PartName="/ppt/theme/theme2.xml" ContentType="application/vnd.openxmlformats-officedocument.theme+xml"/>
  <Override PartName="/ppt/media/image2.jpeg" ContentType="image/jpeg"/>
  <Override PartName="/ppt/media/image3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288" r:id="rId40"/>
    <p:sldId id="289" r:id="rId41"/>
    <p:sldId id="290" r:id="rId42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F5CECC"/>
          </a:solidFill>
        </a:fill>
      </a:tcStyle>
    </a:wholeTbl>
    <a:band2H>
      <a:tcTxStyle b="def" i="def"/>
      <a:tcStyle>
        <a:tcBdr/>
        <a:fill>
          <a:solidFill>
            <a:srgbClr val="FAE8E7"/>
          </a:solidFill>
        </a:fill>
      </a:tcStyle>
    </a:band2H>
    <a:firstCol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E8DAD2"/>
          </a:solidFill>
        </a:fill>
      </a:tcStyle>
    </a:wholeTbl>
    <a:band2H>
      <a:tcTxStyle b="def" i="def"/>
      <a:tcStyle>
        <a:tcBdr/>
        <a:fill>
          <a:solidFill>
            <a:srgbClr val="F4EDEA"/>
          </a:solidFill>
        </a:fill>
      </a:tcStyle>
    </a:band2H>
    <a:firstCol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D8D1D1"/>
          </a:solidFill>
        </a:fill>
      </a:tcStyle>
    </a:wholeTbl>
    <a:band2H>
      <a:tcTxStyle b="def" i="def"/>
      <a:tcStyle>
        <a:tcBdr/>
        <a:fill>
          <a:solidFill>
            <a:srgbClr val="EDE9E9"/>
          </a:solidFill>
        </a:fill>
      </a:tcStyle>
    </a:band2H>
    <a:firstCol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EDE1ED"/>
          </a:solidFill>
        </a:fill>
      </a:tcStyle>
    </a:band2H>
    <a:firstCol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DE1ED"/>
          </a:solidFill>
        </a:fill>
      </a:tcStyle>
    </a:lastRow>
    <a:fir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Relationship Id="rId39" Type="http://schemas.openxmlformats.org/officeDocument/2006/relationships/slide" Target="slides/slide32.xml"/><Relationship Id="rId40" Type="http://schemas.openxmlformats.org/officeDocument/2006/relationships/slide" Target="slides/slide33.xml"/><Relationship Id="rId41" Type="http://schemas.openxmlformats.org/officeDocument/2006/relationships/slide" Target="slides/slide34.xml"/><Relationship Id="rId42" Type="http://schemas.openxmlformats.org/officeDocument/2006/relationships/slide" Target="slides/slide35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Shape 319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20" name="Shape 320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Meiryo"/>
      </a:defRPr>
    </a:lvl1pPr>
    <a:lvl2pPr indent="228600" latinLnBrk="0">
      <a:defRPr sz="1200">
        <a:latin typeface="+mj-lt"/>
        <a:ea typeface="+mj-ea"/>
        <a:cs typeface="+mj-cs"/>
        <a:sym typeface="Meiryo"/>
      </a:defRPr>
    </a:lvl2pPr>
    <a:lvl3pPr indent="457200" latinLnBrk="0">
      <a:defRPr sz="1200">
        <a:latin typeface="+mj-lt"/>
        <a:ea typeface="+mj-ea"/>
        <a:cs typeface="+mj-cs"/>
        <a:sym typeface="Meiryo"/>
      </a:defRPr>
    </a:lvl3pPr>
    <a:lvl4pPr indent="685800" latinLnBrk="0">
      <a:defRPr sz="1200">
        <a:latin typeface="+mj-lt"/>
        <a:ea typeface="+mj-ea"/>
        <a:cs typeface="+mj-cs"/>
        <a:sym typeface="Meiryo"/>
      </a:defRPr>
    </a:lvl4pPr>
    <a:lvl5pPr indent="914400" latinLnBrk="0">
      <a:defRPr sz="1200">
        <a:latin typeface="+mj-lt"/>
        <a:ea typeface="+mj-ea"/>
        <a:cs typeface="+mj-cs"/>
        <a:sym typeface="Meiryo"/>
      </a:defRPr>
    </a:lvl5pPr>
    <a:lvl6pPr indent="1143000" latinLnBrk="0">
      <a:defRPr sz="1200">
        <a:latin typeface="+mj-lt"/>
        <a:ea typeface="+mj-ea"/>
        <a:cs typeface="+mj-cs"/>
        <a:sym typeface="Meiryo"/>
      </a:defRPr>
    </a:lvl6pPr>
    <a:lvl7pPr indent="1371600" latinLnBrk="0">
      <a:defRPr sz="1200">
        <a:latin typeface="+mj-lt"/>
        <a:ea typeface="+mj-ea"/>
        <a:cs typeface="+mj-cs"/>
        <a:sym typeface="Meiryo"/>
      </a:defRPr>
    </a:lvl7pPr>
    <a:lvl8pPr indent="1600200" latinLnBrk="0">
      <a:defRPr sz="1200">
        <a:latin typeface="+mj-lt"/>
        <a:ea typeface="+mj-ea"/>
        <a:cs typeface="+mj-cs"/>
        <a:sym typeface="Meiryo"/>
      </a:defRPr>
    </a:lvl8pPr>
    <a:lvl9pPr indent="1828800" latinLnBrk="0">
      <a:defRPr sz="1200">
        <a:latin typeface="+mj-lt"/>
        <a:ea typeface="+mj-ea"/>
        <a:cs typeface="+mj-cs"/>
        <a:sym typeface="Meiryo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2" name="Freeform: Shape 2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13" name="Title Text"/>
          <p:cNvSpPr txBox="1"/>
          <p:nvPr>
            <p:ph type="title"/>
          </p:nvPr>
        </p:nvSpPr>
        <p:spPr>
          <a:xfrm>
            <a:off x="4654293" y="1346268"/>
            <a:ext cx="7060139" cy="3285207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4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21" cy="1150207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j-lt"/>
                <a:ea typeface="+mj-ea"/>
                <a:cs typeface="+mj-cs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j-lt"/>
                <a:ea typeface="+mj-ea"/>
                <a:cs typeface="+mj-cs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j-lt"/>
                <a:ea typeface="+mj-ea"/>
                <a:cs typeface="+mj-cs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j-lt"/>
                <a:ea typeface="+mj-ea"/>
                <a:cs typeface="+mj-cs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j-lt"/>
                <a:ea typeface="+mj-ea"/>
                <a:cs typeface="+mj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" name="Freeform: Shape 3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16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17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18" name="Slide Number"/>
          <p:cNvSpPr txBox="1"/>
          <p:nvPr>
            <p:ph type="sldNum" sz="quarter" idx="2"/>
          </p:nvPr>
        </p:nvSpPr>
        <p:spPr>
          <a:xfrm>
            <a:off x="11292838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defRPr b="1" sz="16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6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7" name="Body Level One…"/>
          <p:cNvSpPr txBox="1"/>
          <p:nvPr>
            <p:ph type="body" sz="half" idx="1"/>
          </p:nvPr>
        </p:nvSpPr>
        <p:spPr>
          <a:xfrm>
            <a:off x="1920238" y="2312273"/>
            <a:ext cx="8770574" cy="3651509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8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40" name="Group 6"/>
          <p:cNvGrpSpPr/>
          <p:nvPr/>
        </p:nvGrpSpPr>
        <p:grpSpPr>
          <a:xfrm>
            <a:off x="3124546" y="-7"/>
            <a:ext cx="4389466" cy="2917358"/>
            <a:chOff x="-5" y="0"/>
            <a:chExt cx="4389464" cy="2917357"/>
          </a:xfrm>
        </p:grpSpPr>
        <p:sp>
          <p:nvSpPr>
            <p:cNvPr id="36" name="Freeform: Shape 48"/>
            <p:cNvSpPr/>
            <p:nvPr/>
          </p:nvSpPr>
          <p:spPr>
            <a:xfrm>
              <a:off x="196079" y="-1"/>
              <a:ext cx="4013343" cy="274214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583" y="0"/>
                  </a:moveTo>
                  <a:lnTo>
                    <a:pt x="20689" y="0"/>
                  </a:lnTo>
                  <a:lnTo>
                    <a:pt x="20950" y="1035"/>
                  </a:lnTo>
                  <a:cubicBezTo>
                    <a:pt x="21376" y="2984"/>
                    <a:pt x="21600" y="5142"/>
                    <a:pt x="21600" y="7414"/>
                  </a:cubicBezTo>
                  <a:cubicBezTo>
                    <a:pt x="21600" y="9227"/>
                    <a:pt x="21254" y="10683"/>
                    <a:pt x="20478" y="12133"/>
                  </a:cubicBezTo>
                  <a:cubicBezTo>
                    <a:pt x="19666" y="13650"/>
                    <a:pt x="18447" y="15048"/>
                    <a:pt x="17155" y="16527"/>
                  </a:cubicBezTo>
                  <a:cubicBezTo>
                    <a:pt x="16917" y="16799"/>
                    <a:pt x="16671" y="17082"/>
                    <a:pt x="16425" y="17367"/>
                  </a:cubicBezTo>
                  <a:cubicBezTo>
                    <a:pt x="14222" y="19924"/>
                    <a:pt x="12614" y="21600"/>
                    <a:pt x="10422" y="21600"/>
                  </a:cubicBezTo>
                  <a:cubicBezTo>
                    <a:pt x="7083" y="21600"/>
                    <a:pt x="4718" y="19542"/>
                    <a:pt x="2515" y="14720"/>
                  </a:cubicBezTo>
                  <a:cubicBezTo>
                    <a:pt x="2227" y="14089"/>
                    <a:pt x="1945" y="13515"/>
                    <a:pt x="1672" y="12960"/>
                  </a:cubicBezTo>
                  <a:cubicBezTo>
                    <a:pt x="543" y="10659"/>
                    <a:pt x="0" y="9463"/>
                    <a:pt x="0" y="7414"/>
                  </a:cubicBezTo>
                  <a:cubicBezTo>
                    <a:pt x="0" y="5380"/>
                    <a:pt x="340" y="3371"/>
                    <a:pt x="1010" y="1442"/>
                  </a:cubicBezTo>
                  <a:cubicBezTo>
                    <a:pt x="1174" y="970"/>
                    <a:pt x="1356" y="509"/>
                    <a:pt x="1555" y="58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Meiryo"/>
                </a:defRPr>
              </a:pPr>
            </a:p>
          </p:txBody>
        </p:sp>
        <p:sp>
          <p:nvSpPr>
            <p:cNvPr id="37" name="Freeform: Shape 49"/>
            <p:cNvSpPr/>
            <p:nvPr/>
          </p:nvSpPr>
          <p:spPr>
            <a:xfrm>
              <a:off x="441762" y="0"/>
              <a:ext cx="3401426" cy="244049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14" y="0"/>
                  </a:moveTo>
                  <a:lnTo>
                    <a:pt x="20366" y="0"/>
                  </a:lnTo>
                  <a:lnTo>
                    <a:pt x="20592" y="663"/>
                  </a:lnTo>
                  <a:cubicBezTo>
                    <a:pt x="21251" y="2852"/>
                    <a:pt x="21600" y="5386"/>
                    <a:pt x="21600" y="8091"/>
                  </a:cubicBezTo>
                  <a:cubicBezTo>
                    <a:pt x="21600" y="9818"/>
                    <a:pt x="21254" y="11204"/>
                    <a:pt x="20478" y="12585"/>
                  </a:cubicBezTo>
                  <a:cubicBezTo>
                    <a:pt x="19666" y="14029"/>
                    <a:pt x="18447" y="15360"/>
                    <a:pt x="17155" y="16769"/>
                  </a:cubicBezTo>
                  <a:cubicBezTo>
                    <a:pt x="16917" y="17028"/>
                    <a:pt x="16671" y="17297"/>
                    <a:pt x="16425" y="17569"/>
                  </a:cubicBezTo>
                  <a:cubicBezTo>
                    <a:pt x="14222" y="20004"/>
                    <a:pt x="12614" y="21600"/>
                    <a:pt x="10422" y="21600"/>
                  </a:cubicBezTo>
                  <a:cubicBezTo>
                    <a:pt x="7083" y="21600"/>
                    <a:pt x="4718" y="19641"/>
                    <a:pt x="2515" y="15048"/>
                  </a:cubicBezTo>
                  <a:cubicBezTo>
                    <a:pt x="2227" y="14447"/>
                    <a:pt x="1945" y="13900"/>
                    <a:pt x="1672" y="13372"/>
                  </a:cubicBezTo>
                  <a:cubicBezTo>
                    <a:pt x="543" y="11181"/>
                    <a:pt x="0" y="10042"/>
                    <a:pt x="0" y="8091"/>
                  </a:cubicBezTo>
                  <a:cubicBezTo>
                    <a:pt x="0" y="6154"/>
                    <a:pt x="340" y="4241"/>
                    <a:pt x="1010" y="2404"/>
                  </a:cubicBezTo>
                  <a:cubicBezTo>
                    <a:pt x="1174" y="1955"/>
                    <a:pt x="1356" y="1515"/>
                    <a:pt x="1555" y="108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Meiryo"/>
                </a:defRPr>
              </a:pPr>
            </a:p>
          </p:txBody>
        </p:sp>
        <p:sp>
          <p:nvSpPr>
            <p:cNvPr id="38" name="Freeform: Shape 50"/>
            <p:cNvSpPr/>
            <p:nvPr/>
          </p:nvSpPr>
          <p:spPr>
            <a:xfrm>
              <a:off x="107932" y="-1"/>
              <a:ext cx="4164610" cy="28172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241" y="0"/>
                  </a:moveTo>
                  <a:lnTo>
                    <a:pt x="20904" y="0"/>
                  </a:lnTo>
                  <a:lnTo>
                    <a:pt x="20950" y="187"/>
                  </a:lnTo>
                  <a:cubicBezTo>
                    <a:pt x="21376" y="2217"/>
                    <a:pt x="21600" y="4463"/>
                    <a:pt x="21600" y="6829"/>
                  </a:cubicBezTo>
                  <a:cubicBezTo>
                    <a:pt x="21600" y="8717"/>
                    <a:pt x="21254" y="10232"/>
                    <a:pt x="20478" y="11743"/>
                  </a:cubicBezTo>
                  <a:cubicBezTo>
                    <a:pt x="19666" y="13322"/>
                    <a:pt x="18447" y="14777"/>
                    <a:pt x="17155" y="16318"/>
                  </a:cubicBezTo>
                  <a:cubicBezTo>
                    <a:pt x="16917" y="16601"/>
                    <a:pt x="16671" y="16895"/>
                    <a:pt x="16425" y="17193"/>
                  </a:cubicBezTo>
                  <a:cubicBezTo>
                    <a:pt x="14222" y="19855"/>
                    <a:pt x="12614" y="21600"/>
                    <a:pt x="10422" y="21600"/>
                  </a:cubicBezTo>
                  <a:cubicBezTo>
                    <a:pt x="7083" y="21600"/>
                    <a:pt x="4718" y="19458"/>
                    <a:pt x="2515" y="14436"/>
                  </a:cubicBezTo>
                  <a:cubicBezTo>
                    <a:pt x="2227" y="13779"/>
                    <a:pt x="1945" y="13181"/>
                    <a:pt x="1672" y="12603"/>
                  </a:cubicBezTo>
                  <a:cubicBezTo>
                    <a:pt x="543" y="10208"/>
                    <a:pt x="0" y="8962"/>
                    <a:pt x="0" y="6829"/>
                  </a:cubicBezTo>
                  <a:cubicBezTo>
                    <a:pt x="0" y="4711"/>
                    <a:pt x="340" y="2619"/>
                    <a:pt x="1010" y="61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Meiryo"/>
                </a:defRPr>
              </a:pPr>
            </a:p>
          </p:txBody>
        </p:sp>
        <p:sp>
          <p:nvSpPr>
            <p:cNvPr id="39" name="Freeform: Shape 51"/>
            <p:cNvSpPr/>
            <p:nvPr/>
          </p:nvSpPr>
          <p:spPr>
            <a:xfrm>
              <a:off x="-6" y="-1"/>
              <a:ext cx="4389466" cy="291735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29" h="21349" fill="norm" stroke="1" extrusionOk="0">
                  <a:moveTo>
                    <a:pt x="1017" y="0"/>
                  </a:moveTo>
                  <a:lnTo>
                    <a:pt x="20914" y="0"/>
                  </a:lnTo>
                  <a:lnTo>
                    <a:pt x="21166" y="1522"/>
                  </a:lnTo>
                  <a:cubicBezTo>
                    <a:pt x="21425" y="3511"/>
                    <a:pt x="21495" y="5664"/>
                    <a:pt x="21365" y="7896"/>
                  </a:cubicBezTo>
                  <a:cubicBezTo>
                    <a:pt x="21254" y="9797"/>
                    <a:pt x="20823" y="11277"/>
                    <a:pt x="19967" y="12697"/>
                  </a:cubicBezTo>
                  <a:cubicBezTo>
                    <a:pt x="19072" y="14182"/>
                    <a:pt x="17782" y="15488"/>
                    <a:pt x="16415" y="16871"/>
                  </a:cubicBezTo>
                  <a:cubicBezTo>
                    <a:pt x="16163" y="17126"/>
                    <a:pt x="15903" y="17390"/>
                    <a:pt x="15642" y="17658"/>
                  </a:cubicBezTo>
                  <a:cubicBezTo>
                    <a:pt x="13309" y="20052"/>
                    <a:pt x="11617" y="21600"/>
                    <a:pt x="9452" y="21316"/>
                  </a:cubicBezTo>
                  <a:cubicBezTo>
                    <a:pt x="6152" y="20883"/>
                    <a:pt x="3941" y="18420"/>
                    <a:pt x="2059" y="13080"/>
                  </a:cubicBezTo>
                  <a:cubicBezTo>
                    <a:pt x="1812" y="12381"/>
                    <a:pt x="1569" y="11743"/>
                    <a:pt x="1334" y="11126"/>
                  </a:cubicBezTo>
                  <a:cubicBezTo>
                    <a:pt x="358" y="8568"/>
                    <a:pt x="-105" y="7244"/>
                    <a:pt x="20" y="5097"/>
                  </a:cubicBezTo>
                  <a:cubicBezTo>
                    <a:pt x="114" y="3498"/>
                    <a:pt x="395" y="1938"/>
                    <a:pt x="859" y="442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Meiryo"/>
                </a:defRPr>
              </a:pPr>
            </a:p>
          </p:txBody>
        </p:sp>
      </p:grpSp>
      <p:grpSp>
        <p:nvGrpSpPr>
          <p:cNvPr id="45" name="Group 7"/>
          <p:cNvGrpSpPr/>
          <p:nvPr/>
        </p:nvGrpSpPr>
        <p:grpSpPr>
          <a:xfrm>
            <a:off x="8123204" y="-11"/>
            <a:ext cx="4068811" cy="3547259"/>
            <a:chOff x="43" y="-1"/>
            <a:chExt cx="4068810" cy="3547257"/>
          </a:xfrm>
        </p:grpSpPr>
        <p:sp>
          <p:nvSpPr>
            <p:cNvPr id="41" name="Freeform: Shape 53"/>
            <p:cNvSpPr/>
            <p:nvPr/>
          </p:nvSpPr>
          <p:spPr>
            <a:xfrm>
              <a:off x="43" y="-2"/>
              <a:ext cx="4068811" cy="354725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31" h="21371" fill="norm" stroke="1" extrusionOk="0">
                  <a:moveTo>
                    <a:pt x="1608" y="0"/>
                  </a:moveTo>
                  <a:lnTo>
                    <a:pt x="21431" y="0"/>
                  </a:lnTo>
                  <a:lnTo>
                    <a:pt x="21431" y="17266"/>
                  </a:lnTo>
                  <a:lnTo>
                    <a:pt x="21051" y="17759"/>
                  </a:lnTo>
                  <a:cubicBezTo>
                    <a:pt x="19250" y="19952"/>
                    <a:pt x="17130" y="21065"/>
                    <a:pt x="14393" y="21339"/>
                  </a:cubicBezTo>
                  <a:cubicBezTo>
                    <a:pt x="11780" y="21600"/>
                    <a:pt x="9746" y="20252"/>
                    <a:pt x="6940" y="18166"/>
                  </a:cubicBezTo>
                  <a:cubicBezTo>
                    <a:pt x="6626" y="17933"/>
                    <a:pt x="6313" y="17703"/>
                    <a:pt x="6010" y="17481"/>
                  </a:cubicBezTo>
                  <a:cubicBezTo>
                    <a:pt x="4366" y="16276"/>
                    <a:pt x="2814" y="15138"/>
                    <a:pt x="1740" y="13841"/>
                  </a:cubicBezTo>
                  <a:cubicBezTo>
                    <a:pt x="713" y="12601"/>
                    <a:pt x="198" y="11306"/>
                    <a:pt x="70" y="9640"/>
                  </a:cubicBezTo>
                  <a:cubicBezTo>
                    <a:pt x="-169" y="6509"/>
                    <a:pt x="210" y="3554"/>
                    <a:pt x="1146" y="107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Meiryo"/>
                </a:defRPr>
              </a:pPr>
            </a:p>
          </p:txBody>
        </p:sp>
        <p:sp>
          <p:nvSpPr>
            <p:cNvPr id="42" name="Freeform: Shape 54"/>
            <p:cNvSpPr/>
            <p:nvPr/>
          </p:nvSpPr>
          <p:spPr>
            <a:xfrm flipH="1">
              <a:off x="196833" y="1"/>
              <a:ext cx="3872022" cy="332161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338" y="0"/>
                  </a:moveTo>
                  <a:lnTo>
                    <a:pt x="367" y="0"/>
                  </a:lnTo>
                  <a:lnTo>
                    <a:pt x="0" y="387"/>
                  </a:lnTo>
                  <a:lnTo>
                    <a:pt x="0" y="16377"/>
                  </a:lnTo>
                  <a:lnTo>
                    <a:pt x="447" y="17029"/>
                  </a:lnTo>
                  <a:cubicBezTo>
                    <a:pt x="2735" y="20215"/>
                    <a:pt x="5257" y="21600"/>
                    <a:pt x="8644" y="21600"/>
                  </a:cubicBezTo>
                  <a:cubicBezTo>
                    <a:pt x="11184" y="21600"/>
                    <a:pt x="13048" y="20127"/>
                    <a:pt x="15601" y="17879"/>
                  </a:cubicBezTo>
                  <a:cubicBezTo>
                    <a:pt x="15887" y="17628"/>
                    <a:pt x="16172" y="17380"/>
                    <a:pt x="16448" y="17141"/>
                  </a:cubicBezTo>
                  <a:cubicBezTo>
                    <a:pt x="17945" y="15840"/>
                    <a:pt x="19359" y="14612"/>
                    <a:pt x="20299" y="13278"/>
                  </a:cubicBezTo>
                  <a:cubicBezTo>
                    <a:pt x="21199" y="12003"/>
                    <a:pt x="21600" y="10724"/>
                    <a:pt x="21600" y="9130"/>
                  </a:cubicBezTo>
                  <a:cubicBezTo>
                    <a:pt x="21600" y="5635"/>
                    <a:pt x="20806" y="2448"/>
                    <a:pt x="19346" y="13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Meiryo"/>
                </a:defRPr>
              </a:pPr>
            </a:p>
          </p:txBody>
        </p:sp>
        <p:sp>
          <p:nvSpPr>
            <p:cNvPr id="43" name="Freeform: Shape 55"/>
            <p:cNvSpPr/>
            <p:nvPr/>
          </p:nvSpPr>
          <p:spPr>
            <a:xfrm flipH="1">
              <a:off x="606082" y="9274"/>
              <a:ext cx="3462466" cy="301097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425" y="0"/>
                  </a:moveTo>
                  <a:lnTo>
                    <a:pt x="2980" y="0"/>
                  </a:lnTo>
                  <a:lnTo>
                    <a:pt x="2042" y="816"/>
                  </a:lnTo>
                  <a:cubicBezTo>
                    <a:pt x="1387" y="1439"/>
                    <a:pt x="802" y="2106"/>
                    <a:pt x="290" y="2811"/>
                  </a:cubicBezTo>
                  <a:lnTo>
                    <a:pt x="0" y="3253"/>
                  </a:lnTo>
                  <a:lnTo>
                    <a:pt x="0" y="14946"/>
                  </a:lnTo>
                  <a:lnTo>
                    <a:pt x="165" y="15199"/>
                  </a:lnTo>
                  <a:cubicBezTo>
                    <a:pt x="319" y="15438"/>
                    <a:pt x="476" y="15686"/>
                    <a:pt x="634" y="15945"/>
                  </a:cubicBezTo>
                  <a:cubicBezTo>
                    <a:pt x="3054" y="19909"/>
                    <a:pt x="5652" y="21600"/>
                    <a:pt x="9320" y="21600"/>
                  </a:cubicBezTo>
                  <a:cubicBezTo>
                    <a:pt x="11728" y="21600"/>
                    <a:pt x="13494" y="20222"/>
                    <a:pt x="15915" y="18121"/>
                  </a:cubicBezTo>
                  <a:cubicBezTo>
                    <a:pt x="16185" y="17887"/>
                    <a:pt x="16455" y="17655"/>
                    <a:pt x="16717" y="17431"/>
                  </a:cubicBezTo>
                  <a:cubicBezTo>
                    <a:pt x="18136" y="16215"/>
                    <a:pt x="19476" y="15066"/>
                    <a:pt x="20367" y="13819"/>
                  </a:cubicBezTo>
                  <a:cubicBezTo>
                    <a:pt x="21220" y="12627"/>
                    <a:pt x="21600" y="11432"/>
                    <a:pt x="21600" y="9941"/>
                  </a:cubicBezTo>
                  <a:cubicBezTo>
                    <a:pt x="21600" y="6206"/>
                    <a:pt x="20617" y="2848"/>
                    <a:pt x="18832" y="485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Meiryo"/>
                </a:defRPr>
              </a:pPr>
            </a:p>
          </p:txBody>
        </p:sp>
        <p:sp>
          <p:nvSpPr>
            <p:cNvPr id="44" name="Freeform: Shape 56"/>
            <p:cNvSpPr/>
            <p:nvPr/>
          </p:nvSpPr>
          <p:spPr>
            <a:xfrm flipH="1">
              <a:off x="120086" y="9273"/>
              <a:ext cx="3948463" cy="341147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721" y="0"/>
                  </a:moveTo>
                  <a:lnTo>
                    <a:pt x="0" y="0"/>
                  </a:lnTo>
                  <a:lnTo>
                    <a:pt x="0" y="16842"/>
                  </a:lnTo>
                  <a:lnTo>
                    <a:pt x="10" y="16857"/>
                  </a:lnTo>
                  <a:cubicBezTo>
                    <a:pt x="2346" y="20163"/>
                    <a:pt x="4920" y="21600"/>
                    <a:pt x="8376" y="21600"/>
                  </a:cubicBezTo>
                  <a:cubicBezTo>
                    <a:pt x="10969" y="21600"/>
                    <a:pt x="12871" y="20071"/>
                    <a:pt x="15478" y="17740"/>
                  </a:cubicBezTo>
                  <a:cubicBezTo>
                    <a:pt x="15769" y="17479"/>
                    <a:pt x="16060" y="17222"/>
                    <a:pt x="16342" y="16973"/>
                  </a:cubicBezTo>
                  <a:cubicBezTo>
                    <a:pt x="17870" y="15624"/>
                    <a:pt x="19312" y="14349"/>
                    <a:pt x="20272" y="12966"/>
                  </a:cubicBezTo>
                  <a:cubicBezTo>
                    <a:pt x="21190" y="11643"/>
                    <a:pt x="21600" y="10316"/>
                    <a:pt x="21600" y="8662"/>
                  </a:cubicBezTo>
                  <a:cubicBezTo>
                    <a:pt x="21600" y="5553"/>
                    <a:pt x="21005" y="2680"/>
                    <a:pt x="19896" y="33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Meiryo"/>
                </a:defRPr>
              </a:pPr>
            </a:p>
          </p:txBody>
        </p:sp>
      </p:grpSp>
      <p:grpSp>
        <p:nvGrpSpPr>
          <p:cNvPr id="50" name="Group 8"/>
          <p:cNvGrpSpPr/>
          <p:nvPr/>
        </p:nvGrpSpPr>
        <p:grpSpPr>
          <a:xfrm>
            <a:off x="-12" y="1355024"/>
            <a:ext cx="4381546" cy="5510938"/>
            <a:chOff x="-1" y="-35"/>
            <a:chExt cx="4381544" cy="5510936"/>
          </a:xfrm>
        </p:grpSpPr>
        <p:sp>
          <p:nvSpPr>
            <p:cNvPr id="46" name="Freeform: Shape 58"/>
            <p:cNvSpPr/>
            <p:nvPr/>
          </p:nvSpPr>
          <p:spPr>
            <a:xfrm>
              <a:off x="0" y="329257"/>
              <a:ext cx="4293071" cy="518164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273" h="21563" fill="norm" stroke="1" extrusionOk="0">
                  <a:moveTo>
                    <a:pt x="5333" y="4"/>
                  </a:moveTo>
                  <a:cubicBezTo>
                    <a:pt x="7224" y="53"/>
                    <a:pt x="9163" y="538"/>
                    <a:pt x="11067" y="1529"/>
                  </a:cubicBezTo>
                  <a:cubicBezTo>
                    <a:pt x="17876" y="5072"/>
                    <a:pt x="21600" y="13635"/>
                    <a:pt x="17674" y="19765"/>
                  </a:cubicBezTo>
                  <a:cubicBezTo>
                    <a:pt x="17306" y="20339"/>
                    <a:pt x="16893" y="20801"/>
                    <a:pt x="16444" y="21186"/>
                  </a:cubicBezTo>
                  <a:lnTo>
                    <a:pt x="15941" y="21563"/>
                  </a:lnTo>
                  <a:lnTo>
                    <a:pt x="0" y="21563"/>
                  </a:lnTo>
                  <a:lnTo>
                    <a:pt x="0" y="1047"/>
                  </a:lnTo>
                  <a:lnTo>
                    <a:pt x="727" y="760"/>
                  </a:lnTo>
                  <a:cubicBezTo>
                    <a:pt x="2196" y="229"/>
                    <a:pt x="3748" y="-37"/>
                    <a:pt x="5333" y="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Meiryo"/>
                </a:defRPr>
              </a:pPr>
            </a:p>
          </p:txBody>
        </p:sp>
        <p:sp>
          <p:nvSpPr>
            <p:cNvPr id="47" name="Freeform: Shape 59"/>
            <p:cNvSpPr/>
            <p:nvPr/>
          </p:nvSpPr>
          <p:spPr>
            <a:xfrm>
              <a:off x="1" y="-36"/>
              <a:ext cx="4381543" cy="551093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37" h="21570" fill="norm" stroke="1" extrusionOk="0">
                  <a:moveTo>
                    <a:pt x="4263" y="6"/>
                  </a:moveTo>
                  <a:cubicBezTo>
                    <a:pt x="6268" y="66"/>
                    <a:pt x="8326" y="570"/>
                    <a:pt x="10351" y="1588"/>
                  </a:cubicBezTo>
                  <a:cubicBezTo>
                    <a:pt x="17594" y="5232"/>
                    <a:pt x="21600" y="13967"/>
                    <a:pt x="17480" y="20184"/>
                  </a:cubicBezTo>
                  <a:cubicBezTo>
                    <a:pt x="17191" y="20621"/>
                    <a:pt x="16874" y="20993"/>
                    <a:pt x="16534" y="21316"/>
                  </a:cubicBezTo>
                  <a:lnTo>
                    <a:pt x="16247" y="21570"/>
                  </a:lnTo>
                  <a:lnTo>
                    <a:pt x="0" y="21570"/>
                  </a:lnTo>
                  <a:lnTo>
                    <a:pt x="0" y="567"/>
                  </a:lnTo>
                  <a:lnTo>
                    <a:pt x="738" y="361"/>
                  </a:lnTo>
                  <a:cubicBezTo>
                    <a:pt x="1881" y="93"/>
                    <a:pt x="3062" y="-30"/>
                    <a:pt x="4263" y="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Meiryo"/>
                </a:defRPr>
              </a:pPr>
            </a:p>
          </p:txBody>
        </p:sp>
        <p:sp>
          <p:nvSpPr>
            <p:cNvPr id="48" name="Freeform: Shape 60"/>
            <p:cNvSpPr/>
            <p:nvPr/>
          </p:nvSpPr>
          <p:spPr>
            <a:xfrm>
              <a:off x="-1" y="245506"/>
              <a:ext cx="4144710" cy="526539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81" h="21598" fill="norm" stroke="1" extrusionOk="0">
                  <a:moveTo>
                    <a:pt x="3870" y="3"/>
                  </a:moveTo>
                  <a:cubicBezTo>
                    <a:pt x="4104" y="-2"/>
                    <a:pt x="4339" y="-1"/>
                    <a:pt x="4575" y="6"/>
                  </a:cubicBezTo>
                  <a:cubicBezTo>
                    <a:pt x="6543" y="64"/>
                    <a:pt x="8565" y="553"/>
                    <a:pt x="10554" y="1543"/>
                  </a:cubicBezTo>
                  <a:cubicBezTo>
                    <a:pt x="17666" y="5081"/>
                    <a:pt x="21600" y="13564"/>
                    <a:pt x="17554" y="19602"/>
                  </a:cubicBezTo>
                  <a:cubicBezTo>
                    <a:pt x="16985" y="20451"/>
                    <a:pt x="16311" y="21048"/>
                    <a:pt x="15556" y="21518"/>
                  </a:cubicBezTo>
                  <a:lnTo>
                    <a:pt x="15411" y="21598"/>
                  </a:lnTo>
                  <a:lnTo>
                    <a:pt x="0" y="21598"/>
                  </a:lnTo>
                  <a:lnTo>
                    <a:pt x="0" y="668"/>
                  </a:lnTo>
                  <a:lnTo>
                    <a:pt x="278" y="571"/>
                  </a:lnTo>
                  <a:cubicBezTo>
                    <a:pt x="1436" y="226"/>
                    <a:pt x="2640" y="31"/>
                    <a:pt x="3870" y="3"/>
                  </a:cubicBezTo>
                  <a:close/>
                </a:path>
              </a:pathLst>
            </a:custGeom>
            <a:noFill/>
            <a:ln w="19050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Meiryo"/>
                </a:defRPr>
              </a:pPr>
            </a:p>
          </p:txBody>
        </p:sp>
        <p:sp>
          <p:nvSpPr>
            <p:cNvPr id="49" name="Freeform: Shape 61"/>
            <p:cNvSpPr/>
            <p:nvPr/>
          </p:nvSpPr>
          <p:spPr>
            <a:xfrm>
              <a:off x="-1" y="800531"/>
              <a:ext cx="3807870" cy="471036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315" h="21552" fill="norm" stroke="1" extrusionOk="0">
                  <a:moveTo>
                    <a:pt x="5518" y="6"/>
                  </a:moveTo>
                  <a:cubicBezTo>
                    <a:pt x="7377" y="62"/>
                    <a:pt x="9287" y="532"/>
                    <a:pt x="11165" y="1483"/>
                  </a:cubicBezTo>
                  <a:cubicBezTo>
                    <a:pt x="17883" y="4884"/>
                    <a:pt x="21600" y="13039"/>
                    <a:pt x="17778" y="18844"/>
                  </a:cubicBezTo>
                  <a:cubicBezTo>
                    <a:pt x="16883" y="20204"/>
                    <a:pt x="15710" y="20890"/>
                    <a:pt x="14369" y="21462"/>
                  </a:cubicBezTo>
                  <a:lnTo>
                    <a:pt x="14147" y="21552"/>
                  </a:lnTo>
                  <a:lnTo>
                    <a:pt x="0" y="21552"/>
                  </a:lnTo>
                  <a:lnTo>
                    <a:pt x="0" y="1096"/>
                  </a:lnTo>
                  <a:lnTo>
                    <a:pt x="380" y="929"/>
                  </a:lnTo>
                  <a:cubicBezTo>
                    <a:pt x="1999" y="279"/>
                    <a:pt x="3735" y="-48"/>
                    <a:pt x="5518" y="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Meiryo"/>
                </a:defRPr>
              </a:pPr>
            </a:p>
          </p:txBody>
        </p:sp>
      </p:grpSp>
      <p:sp>
        <p:nvSpPr>
          <p:cNvPr id="51" name="Title Text"/>
          <p:cNvSpPr txBox="1"/>
          <p:nvPr>
            <p:ph type="title"/>
          </p:nvPr>
        </p:nvSpPr>
        <p:spPr>
          <a:xfrm>
            <a:off x="4654296" y="3420733"/>
            <a:ext cx="6665977" cy="212967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10000"/>
              </a:lnSpc>
              <a:defRPr b="1" spc="150" sz="48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2" name="Body Level One…"/>
          <p:cNvSpPr txBox="1"/>
          <p:nvPr>
            <p:ph type="body" sz="quarter" idx="1"/>
          </p:nvPr>
        </p:nvSpPr>
        <p:spPr>
          <a:xfrm>
            <a:off x="4654293" y="5550408"/>
            <a:ext cx="6665980" cy="512071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61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62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71" name="Body Level One…"/>
          <p:cNvSpPr txBox="1"/>
          <p:nvPr>
            <p:ph type="body" sz="quarter" idx="1"/>
          </p:nvPr>
        </p:nvSpPr>
        <p:spPr>
          <a:xfrm>
            <a:off x="1920238" y="2456408"/>
            <a:ext cx="4160526" cy="823913"/>
          </a:xfrm>
          <a:prstGeom prst="rect">
            <a:avLst/>
          </a:prstGeom>
        </p:spPr>
        <p:txBody>
          <a:bodyPr lIns="91436" tIns="91436" rIns="91436" bIns="91436" anchor="b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j-lt"/>
                <a:ea typeface="+mj-ea"/>
                <a:cs typeface="+mj-cs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j-lt"/>
                <a:ea typeface="+mj-ea"/>
                <a:cs typeface="+mj-cs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j-lt"/>
                <a:ea typeface="+mj-ea"/>
                <a:cs typeface="+mj-cs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j-lt"/>
                <a:ea typeface="+mj-ea"/>
                <a:cs typeface="+mj-cs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j-lt"/>
                <a:ea typeface="+mj-ea"/>
                <a:cs typeface="+mj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2" name="Text Placeholder 4"/>
          <p:cNvSpPr/>
          <p:nvPr>
            <p:ph type="body" sz="quarter" idx="21"/>
          </p:nvPr>
        </p:nvSpPr>
        <p:spPr>
          <a:xfrm>
            <a:off x="6530288" y="2456408"/>
            <a:ext cx="4160527" cy="823913"/>
          </a:xfrm>
          <a:prstGeom prst="rect">
            <a:avLst/>
          </a:prstGeom>
        </p:spPr>
        <p:txBody>
          <a:bodyPr lIns="91436" tIns="91436" rIns="91436" bIns="91436" anchor="b"/>
          <a:lstStyle/>
          <a:p>
            <a:pPr/>
          </a:p>
        </p:txBody>
      </p:sp>
      <p:sp>
        <p:nvSpPr>
          <p:cNvPr id="73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74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82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8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99" name="Title Text"/>
          <p:cNvSpPr txBox="1"/>
          <p:nvPr>
            <p:ph type="title"/>
          </p:nvPr>
        </p:nvSpPr>
        <p:spPr>
          <a:xfrm>
            <a:off x="8476488" y="640080"/>
            <a:ext cx="3227716" cy="2551753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00" name="Body Level One…"/>
          <p:cNvSpPr txBox="1"/>
          <p:nvPr>
            <p:ph type="body" idx="1"/>
          </p:nvPr>
        </p:nvSpPr>
        <p:spPr>
          <a:xfrm>
            <a:off x="1280160" y="640080"/>
            <a:ext cx="6949441" cy="5455919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2pPr>
            <a:lvl3pPr marL="80008" indent="-40005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3pPr>
            <a:lvl4pPr marL="137158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4pPr>
            <a:lvl5pPr marL="137158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1" name="Text Placeholder 3"/>
          <p:cNvSpPr/>
          <p:nvPr>
            <p:ph type="body" sz="quarter" idx="21"/>
          </p:nvPr>
        </p:nvSpPr>
        <p:spPr>
          <a:xfrm>
            <a:off x="8476487" y="3223803"/>
            <a:ext cx="3227723" cy="2872199"/>
          </a:xfrm>
          <a:prstGeom prst="rect">
            <a:avLst/>
          </a:prstGeom>
        </p:spPr>
        <p:txBody>
          <a:bodyPr lIns="91436" tIns="91436" rIns="91436" bIns="91436"/>
          <a:lstStyle/>
          <a:p>
            <a:pPr/>
          </a:p>
        </p:txBody>
      </p:sp>
      <p:sp>
        <p:nvSpPr>
          <p:cNvPr id="102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10" name="Picture Placeholder 2"/>
          <p:cNvSpPr/>
          <p:nvPr>
            <p:ph type="pic" idx="21"/>
          </p:nvPr>
        </p:nvSpPr>
        <p:spPr>
          <a:xfrm>
            <a:off x="0" y="0"/>
            <a:ext cx="8102652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1" name="Title Text"/>
          <p:cNvSpPr txBox="1"/>
          <p:nvPr>
            <p:ph type="title"/>
          </p:nvPr>
        </p:nvSpPr>
        <p:spPr>
          <a:xfrm>
            <a:off x="8476488" y="1503910"/>
            <a:ext cx="3230629" cy="1687924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12" name="Body Level One…"/>
          <p:cNvSpPr txBox="1"/>
          <p:nvPr>
            <p:ph type="body" sz="quarter" idx="1"/>
          </p:nvPr>
        </p:nvSpPr>
        <p:spPr>
          <a:xfrm>
            <a:off x="8476488" y="3223803"/>
            <a:ext cx="3227835" cy="2872197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2pPr>
            <a:lvl3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3pPr>
            <a:lvl4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4pPr>
            <a:lvl5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0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1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168" name="Group 79"/>
          <p:cNvGrpSpPr/>
          <p:nvPr/>
        </p:nvGrpSpPr>
        <p:grpSpPr>
          <a:xfrm>
            <a:off x="-6223" y="-5"/>
            <a:ext cx="12214846" cy="6858009"/>
            <a:chOff x="-1" y="-1"/>
            <a:chExt cx="12214844" cy="6858007"/>
          </a:xfrm>
        </p:grpSpPr>
        <p:sp>
          <p:nvSpPr>
            <p:cNvPr id="139" name="Straight Connector 80"/>
            <p:cNvSpPr/>
            <p:nvPr/>
          </p:nvSpPr>
          <p:spPr>
            <a:xfrm>
              <a:off x="-2" y="668628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0" name="Straight Connector 81"/>
            <p:cNvSpPr/>
            <p:nvPr/>
          </p:nvSpPr>
          <p:spPr>
            <a:xfrm flipH="1">
              <a:off x="6210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1" name="Straight Connector 82"/>
            <p:cNvSpPr/>
            <p:nvPr/>
          </p:nvSpPr>
          <p:spPr>
            <a:xfrm flipH="1">
              <a:off x="11999483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2" name="Straight Connector 83"/>
            <p:cNvSpPr/>
            <p:nvPr/>
          </p:nvSpPr>
          <p:spPr>
            <a:xfrm flipH="1">
              <a:off x="198738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3" name="Straight Connector 84"/>
            <p:cNvSpPr/>
            <p:nvPr/>
          </p:nvSpPr>
          <p:spPr>
            <a:xfrm flipH="1">
              <a:off x="119818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4" name="Straight Connector 85"/>
            <p:cNvSpPr/>
            <p:nvPr/>
          </p:nvSpPr>
          <p:spPr>
            <a:xfrm flipH="1">
              <a:off x="2197619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5" name="Straight Connector 86"/>
            <p:cNvSpPr/>
            <p:nvPr/>
          </p:nvSpPr>
          <p:spPr>
            <a:xfrm flipH="1">
              <a:off x="319705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6" name="Straight Connector 88"/>
            <p:cNvSpPr/>
            <p:nvPr/>
          </p:nvSpPr>
          <p:spPr>
            <a:xfrm flipH="1">
              <a:off x="4196496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7" name="Straight Connector 89"/>
            <p:cNvSpPr/>
            <p:nvPr/>
          </p:nvSpPr>
          <p:spPr>
            <a:xfrm flipH="1">
              <a:off x="5195934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8" name="Straight Connector 90"/>
            <p:cNvSpPr/>
            <p:nvPr/>
          </p:nvSpPr>
          <p:spPr>
            <a:xfrm flipH="1">
              <a:off x="6195375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9" name="Straight Connector 91"/>
            <p:cNvSpPr/>
            <p:nvPr/>
          </p:nvSpPr>
          <p:spPr>
            <a:xfrm flipH="1">
              <a:off x="7194813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0" name="Straight Connector 92"/>
            <p:cNvSpPr/>
            <p:nvPr/>
          </p:nvSpPr>
          <p:spPr>
            <a:xfrm flipH="1">
              <a:off x="8194251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1" name="Straight Connector 93"/>
            <p:cNvSpPr/>
            <p:nvPr/>
          </p:nvSpPr>
          <p:spPr>
            <a:xfrm flipH="1">
              <a:off x="919369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2" name="Straight Connector 94"/>
            <p:cNvSpPr/>
            <p:nvPr/>
          </p:nvSpPr>
          <p:spPr>
            <a:xfrm flipH="1">
              <a:off x="1019312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3" name="Straight Connector 95"/>
            <p:cNvSpPr/>
            <p:nvPr/>
          </p:nvSpPr>
          <p:spPr>
            <a:xfrm flipH="1">
              <a:off x="11192569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4" name="Straight Connector 96"/>
            <p:cNvSpPr/>
            <p:nvPr/>
          </p:nvSpPr>
          <p:spPr>
            <a:xfrm flipH="1">
              <a:off x="1219201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5" name="Straight Connector 97"/>
            <p:cNvSpPr/>
            <p:nvPr/>
          </p:nvSpPr>
          <p:spPr>
            <a:xfrm>
              <a:off x="6212" y="17171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6" name="Straight Connector 98"/>
            <p:cNvSpPr/>
            <p:nvPr/>
          </p:nvSpPr>
          <p:spPr>
            <a:xfrm>
              <a:off x="6212" y="72890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7" name="Straight Connector 99"/>
            <p:cNvSpPr/>
            <p:nvPr/>
          </p:nvSpPr>
          <p:spPr>
            <a:xfrm>
              <a:off x="6212" y="128609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8" name="Straight Connector 100"/>
            <p:cNvSpPr/>
            <p:nvPr/>
          </p:nvSpPr>
          <p:spPr>
            <a:xfrm>
              <a:off x="6212" y="184328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9" name="Straight Connector 101"/>
            <p:cNvSpPr/>
            <p:nvPr/>
          </p:nvSpPr>
          <p:spPr>
            <a:xfrm>
              <a:off x="6212" y="240047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0" name="Straight Connector 102"/>
            <p:cNvSpPr/>
            <p:nvPr/>
          </p:nvSpPr>
          <p:spPr>
            <a:xfrm>
              <a:off x="6212" y="295766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1" name="Straight Connector 103"/>
            <p:cNvSpPr/>
            <p:nvPr/>
          </p:nvSpPr>
          <p:spPr>
            <a:xfrm>
              <a:off x="6212" y="351486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2" name="Straight Connector 104"/>
            <p:cNvSpPr/>
            <p:nvPr/>
          </p:nvSpPr>
          <p:spPr>
            <a:xfrm>
              <a:off x="6212" y="407205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3" name="Straight Connector 105"/>
            <p:cNvSpPr/>
            <p:nvPr/>
          </p:nvSpPr>
          <p:spPr>
            <a:xfrm>
              <a:off x="6212" y="462924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4" name="Straight Connector 106"/>
            <p:cNvSpPr/>
            <p:nvPr/>
          </p:nvSpPr>
          <p:spPr>
            <a:xfrm>
              <a:off x="6212" y="5186430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5" name="Straight Connector 107"/>
            <p:cNvSpPr/>
            <p:nvPr/>
          </p:nvSpPr>
          <p:spPr>
            <a:xfrm>
              <a:off x="6212" y="574362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6" name="Straight Connector 108"/>
            <p:cNvSpPr/>
            <p:nvPr/>
          </p:nvSpPr>
          <p:spPr>
            <a:xfrm>
              <a:off x="6212" y="6858005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7" name="Straight Connector 109"/>
            <p:cNvSpPr/>
            <p:nvPr/>
          </p:nvSpPr>
          <p:spPr>
            <a:xfrm>
              <a:off x="22825" y="624840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69" name="Freeform: Shape 148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70" name="Freeform: Shape 76"/>
          <p:cNvSpPr/>
          <p:nvPr/>
        </p:nvSpPr>
        <p:spPr>
          <a:xfrm>
            <a:off x="7979726" y="-1"/>
            <a:ext cx="4209229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71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72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09" name="Group 79"/>
          <p:cNvGrpSpPr/>
          <p:nvPr/>
        </p:nvGrpSpPr>
        <p:grpSpPr>
          <a:xfrm>
            <a:off x="-6223" y="-5"/>
            <a:ext cx="12214846" cy="6858009"/>
            <a:chOff x="-1" y="-1"/>
            <a:chExt cx="12214844" cy="6858007"/>
          </a:xfrm>
        </p:grpSpPr>
        <p:sp>
          <p:nvSpPr>
            <p:cNvPr id="180" name="Straight Connector 80"/>
            <p:cNvSpPr/>
            <p:nvPr/>
          </p:nvSpPr>
          <p:spPr>
            <a:xfrm>
              <a:off x="-2" y="668628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1" name="Straight Connector 81"/>
            <p:cNvSpPr/>
            <p:nvPr/>
          </p:nvSpPr>
          <p:spPr>
            <a:xfrm flipH="1">
              <a:off x="6210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2" name="Straight Connector 82"/>
            <p:cNvSpPr/>
            <p:nvPr/>
          </p:nvSpPr>
          <p:spPr>
            <a:xfrm flipH="1">
              <a:off x="11999483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3" name="Straight Connector 83"/>
            <p:cNvSpPr/>
            <p:nvPr/>
          </p:nvSpPr>
          <p:spPr>
            <a:xfrm flipH="1">
              <a:off x="198738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4" name="Straight Connector 84"/>
            <p:cNvSpPr/>
            <p:nvPr/>
          </p:nvSpPr>
          <p:spPr>
            <a:xfrm flipH="1">
              <a:off x="119818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5" name="Straight Connector 85"/>
            <p:cNvSpPr/>
            <p:nvPr/>
          </p:nvSpPr>
          <p:spPr>
            <a:xfrm flipH="1">
              <a:off x="2197619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6" name="Straight Connector 86"/>
            <p:cNvSpPr/>
            <p:nvPr/>
          </p:nvSpPr>
          <p:spPr>
            <a:xfrm flipH="1">
              <a:off x="319705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7" name="Straight Connector 88"/>
            <p:cNvSpPr/>
            <p:nvPr/>
          </p:nvSpPr>
          <p:spPr>
            <a:xfrm flipH="1">
              <a:off x="4196496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8" name="Straight Connector 89"/>
            <p:cNvSpPr/>
            <p:nvPr/>
          </p:nvSpPr>
          <p:spPr>
            <a:xfrm flipH="1">
              <a:off x="5195934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9" name="Straight Connector 90"/>
            <p:cNvSpPr/>
            <p:nvPr/>
          </p:nvSpPr>
          <p:spPr>
            <a:xfrm flipH="1">
              <a:off x="6195375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0" name="Straight Connector 91"/>
            <p:cNvSpPr/>
            <p:nvPr/>
          </p:nvSpPr>
          <p:spPr>
            <a:xfrm flipH="1">
              <a:off x="7194813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1" name="Straight Connector 92"/>
            <p:cNvSpPr/>
            <p:nvPr/>
          </p:nvSpPr>
          <p:spPr>
            <a:xfrm flipH="1">
              <a:off x="8194251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2" name="Straight Connector 93"/>
            <p:cNvSpPr/>
            <p:nvPr/>
          </p:nvSpPr>
          <p:spPr>
            <a:xfrm flipH="1">
              <a:off x="919369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3" name="Straight Connector 94"/>
            <p:cNvSpPr/>
            <p:nvPr/>
          </p:nvSpPr>
          <p:spPr>
            <a:xfrm flipH="1">
              <a:off x="1019312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4" name="Straight Connector 95"/>
            <p:cNvSpPr/>
            <p:nvPr/>
          </p:nvSpPr>
          <p:spPr>
            <a:xfrm flipH="1">
              <a:off x="11192569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5" name="Straight Connector 96"/>
            <p:cNvSpPr/>
            <p:nvPr/>
          </p:nvSpPr>
          <p:spPr>
            <a:xfrm flipH="1">
              <a:off x="1219201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6" name="Straight Connector 97"/>
            <p:cNvSpPr/>
            <p:nvPr/>
          </p:nvSpPr>
          <p:spPr>
            <a:xfrm>
              <a:off x="6212" y="17171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7" name="Straight Connector 98"/>
            <p:cNvSpPr/>
            <p:nvPr/>
          </p:nvSpPr>
          <p:spPr>
            <a:xfrm>
              <a:off x="6212" y="72890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8" name="Straight Connector 99"/>
            <p:cNvSpPr/>
            <p:nvPr/>
          </p:nvSpPr>
          <p:spPr>
            <a:xfrm>
              <a:off x="6212" y="128609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9" name="Straight Connector 100"/>
            <p:cNvSpPr/>
            <p:nvPr/>
          </p:nvSpPr>
          <p:spPr>
            <a:xfrm>
              <a:off x="6212" y="184328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0" name="Straight Connector 101"/>
            <p:cNvSpPr/>
            <p:nvPr/>
          </p:nvSpPr>
          <p:spPr>
            <a:xfrm>
              <a:off x="6212" y="240047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1" name="Straight Connector 102"/>
            <p:cNvSpPr/>
            <p:nvPr/>
          </p:nvSpPr>
          <p:spPr>
            <a:xfrm>
              <a:off x="6212" y="295766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2" name="Straight Connector 103"/>
            <p:cNvSpPr/>
            <p:nvPr/>
          </p:nvSpPr>
          <p:spPr>
            <a:xfrm>
              <a:off x="6212" y="351486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3" name="Straight Connector 104"/>
            <p:cNvSpPr/>
            <p:nvPr/>
          </p:nvSpPr>
          <p:spPr>
            <a:xfrm>
              <a:off x="6212" y="407205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4" name="Straight Connector 105"/>
            <p:cNvSpPr/>
            <p:nvPr/>
          </p:nvSpPr>
          <p:spPr>
            <a:xfrm>
              <a:off x="6212" y="462924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5" name="Straight Connector 106"/>
            <p:cNvSpPr/>
            <p:nvPr/>
          </p:nvSpPr>
          <p:spPr>
            <a:xfrm>
              <a:off x="6212" y="5186430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6" name="Straight Connector 107"/>
            <p:cNvSpPr/>
            <p:nvPr/>
          </p:nvSpPr>
          <p:spPr>
            <a:xfrm>
              <a:off x="6212" y="574362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7" name="Straight Connector 108"/>
            <p:cNvSpPr/>
            <p:nvPr/>
          </p:nvSpPr>
          <p:spPr>
            <a:xfrm>
              <a:off x="6212" y="6858005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8" name="Straight Connector 109"/>
            <p:cNvSpPr/>
            <p:nvPr/>
          </p:nvSpPr>
          <p:spPr>
            <a:xfrm>
              <a:off x="22825" y="624840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10" name="Freeform: Shape 148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1" name="Freeform: Shape 76"/>
          <p:cNvSpPr/>
          <p:nvPr/>
        </p:nvSpPr>
        <p:spPr>
          <a:xfrm>
            <a:off x="7979726" y="-1"/>
            <a:ext cx="4209229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2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13" name="Body Level One…"/>
          <p:cNvSpPr txBox="1"/>
          <p:nvPr>
            <p:ph type="body" idx="1"/>
          </p:nvPr>
        </p:nvSpPr>
        <p:spPr>
          <a:xfrm>
            <a:off x="457200" y="1825625"/>
            <a:ext cx="10722934" cy="4351338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67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20037" indent="-320037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4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51" name="Group 79"/>
          <p:cNvGrpSpPr/>
          <p:nvPr/>
        </p:nvGrpSpPr>
        <p:grpSpPr>
          <a:xfrm>
            <a:off x="-6217" y="-3"/>
            <a:ext cx="12214835" cy="6858004"/>
            <a:chOff x="-1" y="0"/>
            <a:chExt cx="12214833" cy="6858003"/>
          </a:xfrm>
        </p:grpSpPr>
        <p:sp>
          <p:nvSpPr>
            <p:cNvPr id="222" name="Straight Connector 80"/>
            <p:cNvSpPr/>
            <p:nvPr/>
          </p:nvSpPr>
          <p:spPr>
            <a:xfrm>
              <a:off x="-2" y="6686287"/>
              <a:ext cx="1219200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3" name="Straight Connector 81"/>
            <p:cNvSpPr/>
            <p:nvPr/>
          </p:nvSpPr>
          <p:spPr>
            <a:xfrm flipH="1">
              <a:off x="6213" y="0"/>
              <a:ext cx="1" cy="685800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4" name="Straight Connector 82"/>
            <p:cNvSpPr/>
            <p:nvPr/>
          </p:nvSpPr>
          <p:spPr>
            <a:xfrm flipH="1">
              <a:off x="11999476" y="0"/>
              <a:ext cx="1" cy="685800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5" name="Straight Connector 83"/>
            <p:cNvSpPr/>
            <p:nvPr/>
          </p:nvSpPr>
          <p:spPr>
            <a:xfrm flipH="1">
              <a:off x="198741" y="0"/>
              <a:ext cx="1" cy="685800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6" name="Straight Connector 84"/>
            <p:cNvSpPr/>
            <p:nvPr/>
          </p:nvSpPr>
          <p:spPr>
            <a:xfrm flipH="1">
              <a:off x="1198179" y="0"/>
              <a:ext cx="1" cy="685800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7" name="Straight Connector 85"/>
            <p:cNvSpPr/>
            <p:nvPr/>
          </p:nvSpPr>
          <p:spPr>
            <a:xfrm flipH="1">
              <a:off x="2197617" y="0"/>
              <a:ext cx="1" cy="685800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8" name="Straight Connector 86"/>
            <p:cNvSpPr/>
            <p:nvPr/>
          </p:nvSpPr>
          <p:spPr>
            <a:xfrm flipH="1">
              <a:off x="3197056" y="0"/>
              <a:ext cx="1" cy="685800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9" name="Straight Connector 88"/>
            <p:cNvSpPr/>
            <p:nvPr/>
          </p:nvSpPr>
          <p:spPr>
            <a:xfrm flipH="1">
              <a:off x="4196495" y="0"/>
              <a:ext cx="1" cy="685800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0" name="Straight Connector 89"/>
            <p:cNvSpPr/>
            <p:nvPr/>
          </p:nvSpPr>
          <p:spPr>
            <a:xfrm flipH="1">
              <a:off x="5195934" y="0"/>
              <a:ext cx="1" cy="685800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1" name="Straight Connector 90"/>
            <p:cNvSpPr/>
            <p:nvPr/>
          </p:nvSpPr>
          <p:spPr>
            <a:xfrm flipH="1">
              <a:off x="6195372" y="0"/>
              <a:ext cx="1" cy="685800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2" name="Straight Connector 91"/>
            <p:cNvSpPr/>
            <p:nvPr/>
          </p:nvSpPr>
          <p:spPr>
            <a:xfrm flipH="1">
              <a:off x="7194810" y="0"/>
              <a:ext cx="1" cy="685800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3" name="Straight Connector 92"/>
            <p:cNvSpPr/>
            <p:nvPr/>
          </p:nvSpPr>
          <p:spPr>
            <a:xfrm flipH="1">
              <a:off x="8194247" y="0"/>
              <a:ext cx="1" cy="685800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4" name="Straight Connector 93"/>
            <p:cNvSpPr/>
            <p:nvPr/>
          </p:nvSpPr>
          <p:spPr>
            <a:xfrm flipH="1">
              <a:off x="9193687" y="0"/>
              <a:ext cx="1" cy="685800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5" name="Straight Connector 94"/>
            <p:cNvSpPr/>
            <p:nvPr/>
          </p:nvSpPr>
          <p:spPr>
            <a:xfrm flipH="1">
              <a:off x="10193125" y="0"/>
              <a:ext cx="1" cy="685800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6" name="Straight Connector 95"/>
            <p:cNvSpPr/>
            <p:nvPr/>
          </p:nvSpPr>
          <p:spPr>
            <a:xfrm flipH="1">
              <a:off x="11192563" y="0"/>
              <a:ext cx="1" cy="685800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7" name="Straight Connector 96"/>
            <p:cNvSpPr/>
            <p:nvPr/>
          </p:nvSpPr>
          <p:spPr>
            <a:xfrm flipH="1">
              <a:off x="12192003" y="0"/>
              <a:ext cx="1" cy="685800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8" name="Straight Connector 97"/>
            <p:cNvSpPr/>
            <p:nvPr/>
          </p:nvSpPr>
          <p:spPr>
            <a:xfrm>
              <a:off x="6212" y="171716"/>
              <a:ext cx="1219200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9" name="Straight Connector 98"/>
            <p:cNvSpPr/>
            <p:nvPr/>
          </p:nvSpPr>
          <p:spPr>
            <a:xfrm>
              <a:off x="6212" y="728906"/>
              <a:ext cx="1219200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0" name="Straight Connector 99"/>
            <p:cNvSpPr/>
            <p:nvPr/>
          </p:nvSpPr>
          <p:spPr>
            <a:xfrm>
              <a:off x="6212" y="1286096"/>
              <a:ext cx="1219200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1" name="Straight Connector 100"/>
            <p:cNvSpPr/>
            <p:nvPr/>
          </p:nvSpPr>
          <p:spPr>
            <a:xfrm>
              <a:off x="6212" y="1843287"/>
              <a:ext cx="1219200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2" name="Straight Connector 101"/>
            <p:cNvSpPr/>
            <p:nvPr/>
          </p:nvSpPr>
          <p:spPr>
            <a:xfrm>
              <a:off x="6212" y="2400477"/>
              <a:ext cx="1219200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3" name="Straight Connector 102"/>
            <p:cNvSpPr/>
            <p:nvPr/>
          </p:nvSpPr>
          <p:spPr>
            <a:xfrm>
              <a:off x="6212" y="2957667"/>
              <a:ext cx="1219200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4" name="Straight Connector 103"/>
            <p:cNvSpPr/>
            <p:nvPr/>
          </p:nvSpPr>
          <p:spPr>
            <a:xfrm>
              <a:off x="6212" y="3514858"/>
              <a:ext cx="1219200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5" name="Straight Connector 104"/>
            <p:cNvSpPr/>
            <p:nvPr/>
          </p:nvSpPr>
          <p:spPr>
            <a:xfrm>
              <a:off x="6212" y="4072048"/>
              <a:ext cx="1219200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6" name="Straight Connector 105"/>
            <p:cNvSpPr/>
            <p:nvPr/>
          </p:nvSpPr>
          <p:spPr>
            <a:xfrm>
              <a:off x="6212" y="4629239"/>
              <a:ext cx="1219200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7" name="Straight Connector 106"/>
            <p:cNvSpPr/>
            <p:nvPr/>
          </p:nvSpPr>
          <p:spPr>
            <a:xfrm>
              <a:off x="6212" y="5186429"/>
              <a:ext cx="1219200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8" name="Straight Connector 107"/>
            <p:cNvSpPr/>
            <p:nvPr/>
          </p:nvSpPr>
          <p:spPr>
            <a:xfrm>
              <a:off x="6212" y="5743619"/>
              <a:ext cx="1219200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9" name="Straight Connector 108"/>
            <p:cNvSpPr/>
            <p:nvPr/>
          </p:nvSpPr>
          <p:spPr>
            <a:xfrm>
              <a:off x="6212" y="6858003"/>
              <a:ext cx="1219200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0" name="Straight Connector 109"/>
            <p:cNvSpPr/>
            <p:nvPr/>
          </p:nvSpPr>
          <p:spPr>
            <a:xfrm>
              <a:off x="22825" y="6248404"/>
              <a:ext cx="12192008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52" name="Freeform: Shape 148"/>
          <p:cNvSpPr/>
          <p:nvPr/>
        </p:nvSpPr>
        <p:spPr>
          <a:xfrm>
            <a:off x="-6215" y="5014716"/>
            <a:ext cx="2800128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53" name="Freeform: Shape 76"/>
          <p:cNvSpPr/>
          <p:nvPr/>
        </p:nvSpPr>
        <p:spPr>
          <a:xfrm>
            <a:off x="7979726" y="-1"/>
            <a:ext cx="4209227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54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55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92" name="Group 79"/>
          <p:cNvGrpSpPr/>
          <p:nvPr/>
        </p:nvGrpSpPr>
        <p:grpSpPr>
          <a:xfrm>
            <a:off x="-6223" y="-4"/>
            <a:ext cx="12214846" cy="6858009"/>
            <a:chOff x="-1" y="0"/>
            <a:chExt cx="12214844" cy="6858007"/>
          </a:xfrm>
        </p:grpSpPr>
        <p:sp>
          <p:nvSpPr>
            <p:cNvPr id="263" name="Straight Connector 80"/>
            <p:cNvSpPr/>
            <p:nvPr/>
          </p:nvSpPr>
          <p:spPr>
            <a:xfrm>
              <a:off x="-2" y="668628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4" name="Straight Connector 81"/>
            <p:cNvSpPr/>
            <p:nvPr/>
          </p:nvSpPr>
          <p:spPr>
            <a:xfrm flipH="1">
              <a:off x="621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5" name="Straight Connector 82"/>
            <p:cNvSpPr/>
            <p:nvPr/>
          </p:nvSpPr>
          <p:spPr>
            <a:xfrm flipH="1">
              <a:off x="11999483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6" name="Straight Connector 83"/>
            <p:cNvSpPr/>
            <p:nvPr/>
          </p:nvSpPr>
          <p:spPr>
            <a:xfrm flipH="1">
              <a:off x="198739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7" name="Straight Connector 84"/>
            <p:cNvSpPr/>
            <p:nvPr/>
          </p:nvSpPr>
          <p:spPr>
            <a:xfrm flipH="1">
              <a:off x="1198181" y="-1"/>
              <a:ext cx="5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8" name="Straight Connector 85"/>
            <p:cNvSpPr/>
            <p:nvPr/>
          </p:nvSpPr>
          <p:spPr>
            <a:xfrm flipH="1">
              <a:off x="219761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9" name="Straight Connector 86"/>
            <p:cNvSpPr/>
            <p:nvPr/>
          </p:nvSpPr>
          <p:spPr>
            <a:xfrm flipH="1">
              <a:off x="3197057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0" name="Straight Connector 88"/>
            <p:cNvSpPr/>
            <p:nvPr/>
          </p:nvSpPr>
          <p:spPr>
            <a:xfrm flipH="1">
              <a:off x="4196496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89"/>
            <p:cNvSpPr/>
            <p:nvPr/>
          </p:nvSpPr>
          <p:spPr>
            <a:xfrm flipH="1">
              <a:off x="5195935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90"/>
            <p:cNvSpPr/>
            <p:nvPr/>
          </p:nvSpPr>
          <p:spPr>
            <a:xfrm flipH="1">
              <a:off x="6195376" y="-1"/>
              <a:ext cx="5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91"/>
            <p:cNvSpPr/>
            <p:nvPr/>
          </p:nvSpPr>
          <p:spPr>
            <a:xfrm flipH="1">
              <a:off x="7194815" y="-1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92"/>
            <p:cNvSpPr/>
            <p:nvPr/>
          </p:nvSpPr>
          <p:spPr>
            <a:xfrm flipH="1">
              <a:off x="819425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5" name="Straight Connector 93"/>
            <p:cNvSpPr/>
            <p:nvPr/>
          </p:nvSpPr>
          <p:spPr>
            <a:xfrm flipH="1">
              <a:off x="9193690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6" name="Straight Connector 94"/>
            <p:cNvSpPr/>
            <p:nvPr/>
          </p:nvSpPr>
          <p:spPr>
            <a:xfrm flipH="1">
              <a:off x="10193128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7" name="Straight Connector 95"/>
            <p:cNvSpPr/>
            <p:nvPr/>
          </p:nvSpPr>
          <p:spPr>
            <a:xfrm flipH="1">
              <a:off x="11192569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8" name="Straight Connector 96"/>
            <p:cNvSpPr/>
            <p:nvPr/>
          </p:nvSpPr>
          <p:spPr>
            <a:xfrm flipH="1">
              <a:off x="12192010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9" name="Straight Connector 97"/>
            <p:cNvSpPr/>
            <p:nvPr/>
          </p:nvSpPr>
          <p:spPr>
            <a:xfrm>
              <a:off x="6212" y="17171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98"/>
            <p:cNvSpPr/>
            <p:nvPr/>
          </p:nvSpPr>
          <p:spPr>
            <a:xfrm>
              <a:off x="6212" y="72890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99"/>
            <p:cNvSpPr/>
            <p:nvPr/>
          </p:nvSpPr>
          <p:spPr>
            <a:xfrm>
              <a:off x="6212" y="128609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2" name="Straight Connector 100"/>
            <p:cNvSpPr/>
            <p:nvPr/>
          </p:nvSpPr>
          <p:spPr>
            <a:xfrm>
              <a:off x="6212" y="184328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3" name="Straight Connector 101"/>
            <p:cNvSpPr/>
            <p:nvPr/>
          </p:nvSpPr>
          <p:spPr>
            <a:xfrm>
              <a:off x="6212" y="240047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4" name="Straight Connector 102"/>
            <p:cNvSpPr/>
            <p:nvPr/>
          </p:nvSpPr>
          <p:spPr>
            <a:xfrm>
              <a:off x="6212" y="295766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5" name="Straight Connector 103"/>
            <p:cNvSpPr/>
            <p:nvPr/>
          </p:nvSpPr>
          <p:spPr>
            <a:xfrm>
              <a:off x="6212" y="351486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6" name="Straight Connector 104"/>
            <p:cNvSpPr/>
            <p:nvPr/>
          </p:nvSpPr>
          <p:spPr>
            <a:xfrm>
              <a:off x="6212" y="407205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7" name="Straight Connector 105"/>
            <p:cNvSpPr/>
            <p:nvPr/>
          </p:nvSpPr>
          <p:spPr>
            <a:xfrm>
              <a:off x="6212" y="462924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8" name="Straight Connector 106"/>
            <p:cNvSpPr/>
            <p:nvPr/>
          </p:nvSpPr>
          <p:spPr>
            <a:xfrm>
              <a:off x="6212" y="5186430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9" name="Straight Connector 107"/>
            <p:cNvSpPr/>
            <p:nvPr/>
          </p:nvSpPr>
          <p:spPr>
            <a:xfrm>
              <a:off x="6212" y="574362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0" name="Straight Connector 108"/>
            <p:cNvSpPr/>
            <p:nvPr/>
          </p:nvSpPr>
          <p:spPr>
            <a:xfrm>
              <a:off x="6212" y="6858005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1" name="Straight Connector 109"/>
            <p:cNvSpPr/>
            <p:nvPr/>
          </p:nvSpPr>
          <p:spPr>
            <a:xfrm>
              <a:off x="22825" y="624840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93" name="Freeform: Shape 148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94" name="Freeform: Shape 76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95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96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Title Text"/>
          <p:cNvSpPr txBox="1"/>
          <p:nvPr>
            <p:ph type="title"/>
          </p:nvPr>
        </p:nvSpPr>
        <p:spPr>
          <a:xfrm>
            <a:off x="1981200" y="274638"/>
            <a:ext cx="8229600" cy="1143001"/>
          </a:xfrm>
          <a:prstGeom prst="rect">
            <a:avLst/>
          </a:prstGeom>
        </p:spPr>
        <p:txBody>
          <a:bodyPr/>
          <a:lstStyle>
            <a:lvl1pPr algn="ctr">
              <a:lnSpc>
                <a:spcPct val="100000"/>
              </a:lnSpc>
              <a:defRPr>
                <a:latin typeface="Myriad Pro"/>
                <a:ea typeface="Myriad Pro"/>
                <a:cs typeface="Myriad Pro"/>
                <a:sym typeface="Myriad Pr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04" name="Body Level One…"/>
          <p:cNvSpPr txBox="1"/>
          <p:nvPr>
            <p:ph type="body" sz="half" idx="1"/>
          </p:nvPr>
        </p:nvSpPr>
        <p:spPr>
          <a:xfrm>
            <a:off x="1981200" y="1600200"/>
            <a:ext cx="8229600" cy="3917035"/>
          </a:xfrm>
          <a:prstGeom prst="rect">
            <a:avLst/>
          </a:prstGeom>
        </p:spPr>
        <p:txBody>
          <a:bodyPr/>
          <a:lstStyle>
            <a:lvl1pPr marL="342900" indent="-342900">
              <a:lnSpc>
                <a:spcPct val="100000"/>
              </a:lnSpc>
              <a:spcBef>
                <a:spcPts val="700"/>
              </a:spcBef>
              <a:defRPr sz="3200">
                <a:latin typeface="Myriad Pro"/>
                <a:ea typeface="Myriad Pro"/>
                <a:cs typeface="Myriad Pro"/>
                <a:sym typeface="Myriad Pro"/>
              </a:defRPr>
            </a:lvl1pPr>
            <a:lvl2pPr marL="783771" indent="-326571">
              <a:lnSpc>
                <a:spcPct val="100000"/>
              </a:lnSpc>
              <a:spcBef>
                <a:spcPts val="700"/>
              </a:spcBef>
              <a:buChar char="–"/>
              <a:defRPr sz="3200">
                <a:latin typeface="Myriad Pro"/>
                <a:ea typeface="Myriad Pro"/>
                <a:cs typeface="Myriad Pro"/>
                <a:sym typeface="Myriad Pro"/>
              </a:defRPr>
            </a:lvl2pPr>
            <a:lvl3pPr marL="1219200" indent="-304800">
              <a:lnSpc>
                <a:spcPct val="100000"/>
              </a:lnSpc>
              <a:spcBef>
                <a:spcPts val="700"/>
              </a:spcBef>
              <a:defRPr sz="3200">
                <a:latin typeface="Myriad Pro"/>
                <a:ea typeface="Myriad Pro"/>
                <a:cs typeface="Myriad Pro"/>
                <a:sym typeface="Myriad Pro"/>
              </a:defRPr>
            </a:lvl3pPr>
            <a:lvl4pPr marL="1737360" indent="-365760">
              <a:lnSpc>
                <a:spcPct val="100000"/>
              </a:lnSpc>
              <a:spcBef>
                <a:spcPts val="700"/>
              </a:spcBef>
              <a:buChar char="–"/>
              <a:defRPr sz="3200">
                <a:latin typeface="Myriad Pro"/>
                <a:ea typeface="Myriad Pro"/>
                <a:cs typeface="Myriad Pro"/>
                <a:sym typeface="Myriad Pro"/>
              </a:defRPr>
            </a:lvl4pPr>
            <a:lvl5pPr marL="2194560" indent="-365760">
              <a:lnSpc>
                <a:spcPct val="100000"/>
              </a:lnSpc>
              <a:spcBef>
                <a:spcPts val="700"/>
              </a:spcBef>
              <a:buChar char="»"/>
              <a:defRPr sz="3200">
                <a:latin typeface="Myriad Pro"/>
                <a:ea typeface="Myriad Pro"/>
                <a:cs typeface="Myriad Pro"/>
                <a:sym typeface="Myriad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05" name="Slide Number"/>
          <p:cNvSpPr txBox="1"/>
          <p:nvPr>
            <p:ph type="sldNum" sz="quarter" idx="2"/>
          </p:nvPr>
        </p:nvSpPr>
        <p:spPr>
          <a:xfrm>
            <a:off x="9937151" y="6416605"/>
            <a:ext cx="273652" cy="269237"/>
          </a:xfrm>
          <a:prstGeom prst="rect">
            <a:avLst/>
          </a:prstGeom>
        </p:spPr>
        <p:txBody>
          <a:bodyPr/>
          <a:lstStyle>
            <a:lvl1pPr>
              <a:defRPr>
                <a:latin typeface="Myriad Pro"/>
                <a:ea typeface="Myriad Pro"/>
                <a:cs typeface="Myriad Pro"/>
                <a:sym typeface="Myriad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Relationship Id="rId3" Type="http://schemas.openxmlformats.org/officeDocument/2006/relationships/image" Target="../media/image3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4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5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7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8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9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1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2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3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8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4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5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6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9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3.png"/><Relationship Id="rId3" Type="http://schemas.openxmlformats.org/officeDocument/2006/relationships/image" Target="../media/image24.png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7.png"/><Relationship Id="rId3" Type="http://schemas.openxmlformats.org/officeDocument/2006/relationships/image" Target="../media/image28.png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31.pn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32.png"/><Relationship Id="rId3" Type="http://schemas.openxmlformats.org/officeDocument/2006/relationships/hyperlink" Target="https://www.estyn.gov.wales/thematic-report/active-and-experiential-learning-effective-foundation-phase-practice-delivering" TargetMode="External"/><Relationship Id="rId4" Type="http://schemas.openxmlformats.org/officeDocument/2006/relationships/image" Target="../media/image33.png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hyperlink" Target="https://hwb.gov.wales/api/storage/f0f6edf7-415f-42aa-9053-6f8e691e2eff/fframwaith-rhifedd.pdf" TargetMode="External"/><Relationship Id="rId3" Type="http://schemas.openxmlformats.org/officeDocument/2006/relationships/image" Target="../media/image34.png"/><Relationship Id="rId4" Type="http://schemas.openxmlformats.org/officeDocument/2006/relationships/image" Target="../media/image35.png"/></Relationships>
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36.png"/></Relationships>

</file>

<file path=ppt/slides/_rels/slide3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4.xml"/></Relationships>
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hyperlink" Target="https://hwb.gov.wales/curriculum-for-wales/cross-curricular-skills-frameworks/#overview" TargetMode="External"/></Relationships>
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Straight Connector 19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323" name="Rectangle 21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pic>
        <p:nvPicPr>
          <p:cNvPr id="32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0" t="3308" r="0" b="3303"/>
          <a:stretch>
            <a:fillRect/>
          </a:stretch>
        </p:blipFill>
        <p:spPr>
          <a:xfrm>
            <a:off x="1522" y="5"/>
            <a:ext cx="12188833" cy="6857999"/>
          </a:xfrm>
          <a:prstGeom prst="rect">
            <a:avLst/>
          </a:prstGeom>
          <a:ln w="12700">
            <a:miter lim="400000"/>
          </a:ln>
        </p:spPr>
      </p:pic>
      <p:sp>
        <p:nvSpPr>
          <p:cNvPr id="325" name="Freeform: Shape 23"/>
          <p:cNvSpPr/>
          <p:nvPr/>
        </p:nvSpPr>
        <p:spPr>
          <a:xfrm rot="5400000">
            <a:off x="3167671" y="-3167679"/>
            <a:ext cx="5856349" cy="121917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0" y="0"/>
                </a:lnTo>
                <a:lnTo>
                  <a:pt x="17106" y="0"/>
                </a:lnTo>
                <a:lnTo>
                  <a:pt x="17167" y="47"/>
                </a:lnTo>
                <a:cubicBezTo>
                  <a:pt x="20011" y="2377"/>
                  <a:pt x="21600" y="6593"/>
                  <a:pt x="21600" y="11407"/>
                </a:cubicBezTo>
                <a:cubicBezTo>
                  <a:pt x="21600" y="15651"/>
                  <a:pt x="19028" y="17647"/>
                  <a:pt x="16410" y="20078"/>
                </a:cubicBezTo>
                <a:cubicBezTo>
                  <a:pt x="15933" y="20521"/>
                  <a:pt x="15461" y="20955"/>
                  <a:pt x="14980" y="21356"/>
                </a:cubicBezTo>
                <a:lnTo>
                  <a:pt x="14670" y="21600"/>
                </a:lnTo>
                <a:lnTo>
                  <a:pt x="899" y="21600"/>
                </a:lnTo>
                <a:close/>
              </a:path>
            </a:pathLst>
          </a:custGeom>
          <a:solidFill>
            <a:srgbClr val="FFFFFF">
              <a:alpha val="85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26" name="Title 1"/>
          <p:cNvSpPr txBox="1"/>
          <p:nvPr>
            <p:ph type="ctrTitle"/>
          </p:nvPr>
        </p:nvSpPr>
        <p:spPr>
          <a:xfrm>
            <a:off x="1920875" y="442912"/>
            <a:ext cx="8391967" cy="1730696"/>
          </a:xfrm>
          <a:prstGeom prst="rect">
            <a:avLst/>
          </a:prstGeom>
        </p:spPr>
        <p:txBody>
          <a:bodyPr/>
          <a:lstStyle/>
          <a:p>
            <a:pPr algn="ctr" defTabSz="859536">
              <a:lnSpc>
                <a:spcPct val="130000"/>
              </a:lnSpc>
              <a:defRPr spc="0" sz="3700">
                <a:solidFill>
                  <a:srgbClr val="404040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Mathemateg a Rhifedd</a:t>
            </a:r>
            <a:br/>
            <a:r>
              <a:t>Mathematics and Numeracy </a:t>
            </a:r>
          </a:p>
        </p:txBody>
      </p:sp>
      <p:sp>
        <p:nvSpPr>
          <p:cNvPr id="327" name="Freeform: Shape 25"/>
          <p:cNvSpPr/>
          <p:nvPr/>
        </p:nvSpPr>
        <p:spPr>
          <a:xfrm rot="5400000">
            <a:off x="5146148" y="-874807"/>
            <a:ext cx="1899393" cy="1219170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28" name="Freeform: Shape 27"/>
          <p:cNvSpPr/>
          <p:nvPr/>
        </p:nvSpPr>
        <p:spPr>
          <a:xfrm rot="5400000">
            <a:off x="5143755" y="-1037578"/>
            <a:ext cx="1904183" cy="1219170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29" name="Subtitle 2"/>
          <p:cNvSpPr txBox="1"/>
          <p:nvPr>
            <p:ph type="subTitle" sz="half" idx="1"/>
          </p:nvPr>
        </p:nvSpPr>
        <p:spPr>
          <a:xfrm>
            <a:off x="1920875" y="2107094"/>
            <a:ext cx="8391967" cy="2846575"/>
          </a:xfrm>
          <a:prstGeom prst="rect">
            <a:avLst/>
          </a:prstGeom>
        </p:spPr>
        <p:txBody>
          <a:bodyPr/>
          <a:lstStyle/>
          <a:p>
            <a:pPr>
              <a:defRPr b="1" sz="2200">
                <a:solidFill>
                  <a:srgbClr val="404040"/>
                </a:solidFill>
              </a:defRPr>
            </a:pPr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ECAD4008C</a:t>
            </a:r>
            <a:endParaRPr spc="150"/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BA1</a:t>
            </a:r>
            <a:endParaRPr spc="150"/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Darlithydd: Fiona Jones</a:t>
            </a:r>
            <a:endParaRPr spc="150"/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f.jones@uwtsd.ac.uk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Freeform: Shape 9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32" name="Freeform: Shape 11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33" name="Freeform: Shape 13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34" name="Freeform: Shape 1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35" name="Freeform: Shape 1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36" name="Freeform: Shape 19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37" name="Freeform: Shape 21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38" name="Freeform: Shape 23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39" name="Rectangle 25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40" name="Freeform: Shape 27"/>
          <p:cNvSpPr/>
          <p:nvPr/>
        </p:nvSpPr>
        <p:spPr>
          <a:xfrm flipH="1">
            <a:off x="966081" y="0"/>
            <a:ext cx="984138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8038" y="0"/>
                </a:moveTo>
                <a:lnTo>
                  <a:pt x="3562" y="0"/>
                </a:lnTo>
                <a:lnTo>
                  <a:pt x="3514" y="47"/>
                </a:lnTo>
                <a:cubicBezTo>
                  <a:pt x="1259" y="2377"/>
                  <a:pt x="0" y="6593"/>
                  <a:pt x="0" y="11407"/>
                </a:cubicBezTo>
                <a:cubicBezTo>
                  <a:pt x="0" y="15651"/>
                  <a:pt x="2038" y="17647"/>
                  <a:pt x="4114" y="20078"/>
                </a:cubicBezTo>
                <a:cubicBezTo>
                  <a:pt x="4492" y="20521"/>
                  <a:pt x="4866" y="20955"/>
                  <a:pt x="5248" y="21356"/>
                </a:cubicBezTo>
                <a:lnTo>
                  <a:pt x="5493" y="21600"/>
                </a:lnTo>
                <a:lnTo>
                  <a:pt x="16107" y="21600"/>
                </a:lnTo>
                <a:lnTo>
                  <a:pt x="16352" y="21356"/>
                </a:lnTo>
                <a:cubicBezTo>
                  <a:pt x="16734" y="20955"/>
                  <a:pt x="17108" y="20521"/>
                  <a:pt x="17486" y="20078"/>
                </a:cubicBezTo>
                <a:cubicBezTo>
                  <a:pt x="19562" y="17647"/>
                  <a:pt x="21600" y="15651"/>
                  <a:pt x="21600" y="11407"/>
                </a:cubicBezTo>
                <a:cubicBezTo>
                  <a:pt x="21600" y="6593"/>
                  <a:pt x="20341" y="2377"/>
                  <a:pt x="18086" y="4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41" name="Freeform: Shape 29"/>
          <p:cNvSpPr/>
          <p:nvPr/>
        </p:nvSpPr>
        <p:spPr>
          <a:xfrm flipH="1">
            <a:off x="642958" y="0"/>
            <a:ext cx="2265530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3" h="21600" fill="norm" stroke="1" extrusionOk="0">
                <a:moveTo>
                  <a:pt x="10391" y="0"/>
                </a:moveTo>
                <a:lnTo>
                  <a:pt x="10229" y="0"/>
                </a:lnTo>
                <a:lnTo>
                  <a:pt x="10932" y="259"/>
                </a:lnTo>
                <a:cubicBezTo>
                  <a:pt x="17920" y="3017"/>
                  <a:pt x="21430" y="7172"/>
                  <a:pt x="20839" y="11763"/>
                </a:cubicBezTo>
                <a:cubicBezTo>
                  <a:pt x="20246" y="16368"/>
                  <a:pt x="11509" y="18397"/>
                  <a:pt x="2558" y="20897"/>
                </a:cubicBezTo>
                <a:cubicBezTo>
                  <a:pt x="1742" y="21124"/>
                  <a:pt x="931" y="21349"/>
                  <a:pt x="119" y="21569"/>
                </a:cubicBezTo>
                <a:lnTo>
                  <a:pt x="0" y="21600"/>
                </a:lnTo>
                <a:lnTo>
                  <a:pt x="181" y="21600"/>
                </a:lnTo>
                <a:lnTo>
                  <a:pt x="289" y="21572"/>
                </a:lnTo>
                <a:cubicBezTo>
                  <a:pt x="1101" y="21352"/>
                  <a:pt x="1913" y="21127"/>
                  <a:pt x="2728" y="20899"/>
                </a:cubicBezTo>
                <a:cubicBezTo>
                  <a:pt x="11679" y="18400"/>
                  <a:pt x="20416" y="16371"/>
                  <a:pt x="21009" y="11766"/>
                </a:cubicBezTo>
                <a:cubicBezTo>
                  <a:pt x="21600" y="7175"/>
                  <a:pt x="18090" y="3020"/>
                  <a:pt x="11102" y="262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42" name="Freeform: Shape 31"/>
          <p:cNvSpPr/>
          <p:nvPr/>
        </p:nvSpPr>
        <p:spPr>
          <a:xfrm flipH="1">
            <a:off x="811031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43" name="Freeform: Shape 33"/>
          <p:cNvSpPr/>
          <p:nvPr/>
        </p:nvSpPr>
        <p:spPr>
          <a:xfrm>
            <a:off x="8696194" y="0"/>
            <a:ext cx="2530058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44" name="Freeform: Shape 35"/>
          <p:cNvSpPr/>
          <p:nvPr/>
        </p:nvSpPr>
        <p:spPr>
          <a:xfrm>
            <a:off x="8523292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Meiryo"/>
              </a:defRPr>
            </a:pPr>
          </a:p>
        </p:txBody>
      </p:sp>
      <p:sp>
        <p:nvSpPr>
          <p:cNvPr id="345" name="Title 1"/>
          <p:cNvSpPr txBox="1"/>
          <p:nvPr>
            <p:ph type="title"/>
          </p:nvPr>
        </p:nvSpPr>
        <p:spPr>
          <a:xfrm>
            <a:off x="2362792" y="2214588"/>
            <a:ext cx="8394308" cy="1396056"/>
          </a:xfrm>
          <a:prstGeom prst="rect">
            <a:avLst/>
          </a:prstGeom>
        </p:spPr>
        <p:txBody>
          <a:bodyPr/>
          <a:lstStyle>
            <a:lvl1pPr algn="ctr">
              <a:lnSpc>
                <a:spcPct val="120000"/>
              </a:lnSpc>
              <a:defRPr spc="100" sz="5400">
                <a:solidFill>
                  <a:srgbClr val="7030A0"/>
                </a:solidFill>
              </a:defRPr>
            </a:lvl1pPr>
          </a:lstStyle>
          <a:p>
            <a:pPr/>
            <a:r>
              <a:t>Amcanion</a:t>
            </a:r>
          </a:p>
        </p:txBody>
      </p:sp>
      <p:pic>
        <p:nvPicPr>
          <p:cNvPr id="346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916785" y="178939"/>
            <a:ext cx="2712916" cy="1038581"/>
          </a:xfrm>
          <a:prstGeom prst="rect">
            <a:avLst/>
          </a:prstGeom>
          <a:ln w="12700">
            <a:miter lim="400000"/>
          </a:ln>
        </p:spPr>
      </p:pic>
      <p:sp>
        <p:nvSpPr>
          <p:cNvPr id="347" name="TextBox 2"/>
          <p:cNvSpPr txBox="1"/>
          <p:nvPr/>
        </p:nvSpPr>
        <p:spPr>
          <a:xfrm>
            <a:off x="903739" y="228429"/>
            <a:ext cx="3473396" cy="72669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Cael syniadau am sut y gallwch ddatblygu sgiliau mathemategol yn yr ystafell ddosbarth.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Fframwaith Rhifedd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Dysgu Maths ar draws y Cwricwlwm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Cynllunio gwers Mathemateg </a:t>
            </a:r>
          </a:p>
        </p:txBody>
      </p:sp>
      <p:pic>
        <p:nvPicPr>
          <p:cNvPr id="348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285010" y="4399189"/>
            <a:ext cx="3352425" cy="188784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0" name="Screenshot 2022-02-19 at 15.44.38.png" descr="Screenshot 2022-02-19 at 15.44.3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17977" y="245349"/>
            <a:ext cx="10175096" cy="636730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Double-click to edit"/>
          <p:cNvSpPr txBox="1"/>
          <p:nvPr>
            <p:ph type="title"/>
          </p:nvPr>
        </p:nvSpPr>
        <p:spPr>
          <a:xfrm>
            <a:off x="1920237" y="442220"/>
            <a:ext cx="8770578" cy="1345269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353" name="Screenshot 2022-03-05 at 18.01.26.png" descr="Screenshot 2022-03-05 at 18.01.2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69472" y="393848"/>
            <a:ext cx="9305843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 defTabSz="868680">
              <a:defRPr sz="4100"/>
            </a:pPr>
            <a:r>
              <a:t>Cardiau Gwerth Lle </a:t>
            </a:r>
            <a:br/>
            <a:r>
              <a:t>Place Value Cards</a:t>
            </a:r>
          </a:p>
        </p:txBody>
      </p:sp>
      <p:pic>
        <p:nvPicPr>
          <p:cNvPr id="35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070788" y="1967863"/>
            <a:ext cx="5437840" cy="43513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4400" y="613272"/>
            <a:ext cx="11887200" cy="487961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0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48080" y="1057284"/>
            <a:ext cx="9499601" cy="38493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80719" y="764225"/>
            <a:ext cx="10698482" cy="52685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Rectangle 2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94" name="Group 294"/>
          <p:cNvGrpSpPr/>
          <p:nvPr/>
        </p:nvGrpSpPr>
        <p:grpSpPr>
          <a:xfrm>
            <a:off x="-6223" y="-5"/>
            <a:ext cx="12214846" cy="6858009"/>
            <a:chOff x="-1" y="-1"/>
            <a:chExt cx="12214844" cy="6858007"/>
          </a:xfrm>
        </p:grpSpPr>
        <p:sp>
          <p:nvSpPr>
            <p:cNvPr id="365" name="Straight Connector 295"/>
            <p:cNvSpPr/>
            <p:nvPr/>
          </p:nvSpPr>
          <p:spPr>
            <a:xfrm>
              <a:off x="-2" y="668628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296"/>
            <p:cNvSpPr/>
            <p:nvPr/>
          </p:nvSpPr>
          <p:spPr>
            <a:xfrm flipH="1">
              <a:off x="6210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297"/>
            <p:cNvSpPr/>
            <p:nvPr/>
          </p:nvSpPr>
          <p:spPr>
            <a:xfrm flipH="1">
              <a:off x="11999483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298"/>
            <p:cNvSpPr/>
            <p:nvPr/>
          </p:nvSpPr>
          <p:spPr>
            <a:xfrm flipH="1">
              <a:off x="198738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299"/>
            <p:cNvSpPr/>
            <p:nvPr/>
          </p:nvSpPr>
          <p:spPr>
            <a:xfrm flipH="1">
              <a:off x="119818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0" name="Straight Connector 300"/>
            <p:cNvSpPr/>
            <p:nvPr/>
          </p:nvSpPr>
          <p:spPr>
            <a:xfrm flipH="1">
              <a:off x="2197619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1" name="Straight Connector 301"/>
            <p:cNvSpPr/>
            <p:nvPr/>
          </p:nvSpPr>
          <p:spPr>
            <a:xfrm flipH="1">
              <a:off x="319705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2" name="Straight Connector 302"/>
            <p:cNvSpPr/>
            <p:nvPr/>
          </p:nvSpPr>
          <p:spPr>
            <a:xfrm flipH="1">
              <a:off x="4196496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3" name="Straight Connector 303"/>
            <p:cNvSpPr/>
            <p:nvPr/>
          </p:nvSpPr>
          <p:spPr>
            <a:xfrm flipH="1">
              <a:off x="5195934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4" name="Straight Connector 304"/>
            <p:cNvSpPr/>
            <p:nvPr/>
          </p:nvSpPr>
          <p:spPr>
            <a:xfrm flipH="1">
              <a:off x="6195375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5" name="Straight Connector 305"/>
            <p:cNvSpPr/>
            <p:nvPr/>
          </p:nvSpPr>
          <p:spPr>
            <a:xfrm flipH="1">
              <a:off x="7194813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6" name="Straight Connector 306"/>
            <p:cNvSpPr/>
            <p:nvPr/>
          </p:nvSpPr>
          <p:spPr>
            <a:xfrm flipH="1">
              <a:off x="8194251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7" name="Straight Connector 307"/>
            <p:cNvSpPr/>
            <p:nvPr/>
          </p:nvSpPr>
          <p:spPr>
            <a:xfrm flipH="1">
              <a:off x="919369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8" name="Straight Connector 308"/>
            <p:cNvSpPr/>
            <p:nvPr/>
          </p:nvSpPr>
          <p:spPr>
            <a:xfrm flipH="1">
              <a:off x="1019312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9" name="Straight Connector 309"/>
            <p:cNvSpPr/>
            <p:nvPr/>
          </p:nvSpPr>
          <p:spPr>
            <a:xfrm flipH="1">
              <a:off x="11192569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0" name="Straight Connector 310"/>
            <p:cNvSpPr/>
            <p:nvPr/>
          </p:nvSpPr>
          <p:spPr>
            <a:xfrm flipH="1">
              <a:off x="1219201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1" name="Straight Connector 311"/>
            <p:cNvSpPr/>
            <p:nvPr/>
          </p:nvSpPr>
          <p:spPr>
            <a:xfrm>
              <a:off x="6212" y="17171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2" name="Straight Connector 312"/>
            <p:cNvSpPr/>
            <p:nvPr/>
          </p:nvSpPr>
          <p:spPr>
            <a:xfrm>
              <a:off x="6212" y="72890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3" name="Straight Connector 313"/>
            <p:cNvSpPr/>
            <p:nvPr/>
          </p:nvSpPr>
          <p:spPr>
            <a:xfrm>
              <a:off x="6212" y="128609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4" name="Straight Connector 314"/>
            <p:cNvSpPr/>
            <p:nvPr/>
          </p:nvSpPr>
          <p:spPr>
            <a:xfrm>
              <a:off x="6212" y="184328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5" name="Straight Connector 315"/>
            <p:cNvSpPr/>
            <p:nvPr/>
          </p:nvSpPr>
          <p:spPr>
            <a:xfrm>
              <a:off x="6212" y="240047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6" name="Straight Connector 316"/>
            <p:cNvSpPr/>
            <p:nvPr/>
          </p:nvSpPr>
          <p:spPr>
            <a:xfrm>
              <a:off x="6212" y="295766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7" name="Straight Connector 317"/>
            <p:cNvSpPr/>
            <p:nvPr/>
          </p:nvSpPr>
          <p:spPr>
            <a:xfrm>
              <a:off x="6212" y="351486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8" name="Straight Connector 318"/>
            <p:cNvSpPr/>
            <p:nvPr/>
          </p:nvSpPr>
          <p:spPr>
            <a:xfrm>
              <a:off x="6212" y="407205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9" name="Straight Connector 319"/>
            <p:cNvSpPr/>
            <p:nvPr/>
          </p:nvSpPr>
          <p:spPr>
            <a:xfrm>
              <a:off x="6212" y="462924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0" name="Straight Connector 320"/>
            <p:cNvSpPr/>
            <p:nvPr/>
          </p:nvSpPr>
          <p:spPr>
            <a:xfrm>
              <a:off x="6212" y="5186430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1" name="Straight Connector 321"/>
            <p:cNvSpPr/>
            <p:nvPr/>
          </p:nvSpPr>
          <p:spPr>
            <a:xfrm>
              <a:off x="6212" y="574362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2" name="Straight Connector 322"/>
            <p:cNvSpPr/>
            <p:nvPr/>
          </p:nvSpPr>
          <p:spPr>
            <a:xfrm>
              <a:off x="6212" y="6858005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3" name="Straight Connector 323"/>
            <p:cNvSpPr/>
            <p:nvPr/>
          </p:nvSpPr>
          <p:spPr>
            <a:xfrm>
              <a:off x="22825" y="624840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95" name="Freeform: Shape 325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96" name="Freeform: Shape 327"/>
          <p:cNvSpPr/>
          <p:nvPr/>
        </p:nvSpPr>
        <p:spPr>
          <a:xfrm>
            <a:off x="7979726" y="-1"/>
            <a:ext cx="4209229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26" name="Group 329"/>
          <p:cNvGrpSpPr/>
          <p:nvPr/>
        </p:nvGrpSpPr>
        <p:grpSpPr>
          <a:xfrm>
            <a:off x="-6223" y="-5"/>
            <a:ext cx="12214846" cy="6858009"/>
            <a:chOff x="-1" y="-1"/>
            <a:chExt cx="12214844" cy="6858007"/>
          </a:xfrm>
        </p:grpSpPr>
        <p:sp>
          <p:nvSpPr>
            <p:cNvPr id="397" name="Straight Connector 330"/>
            <p:cNvSpPr/>
            <p:nvPr/>
          </p:nvSpPr>
          <p:spPr>
            <a:xfrm>
              <a:off x="-2" y="668628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8" name="Straight Connector 331"/>
            <p:cNvSpPr/>
            <p:nvPr/>
          </p:nvSpPr>
          <p:spPr>
            <a:xfrm flipH="1">
              <a:off x="6210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9" name="Straight Connector 332"/>
            <p:cNvSpPr/>
            <p:nvPr/>
          </p:nvSpPr>
          <p:spPr>
            <a:xfrm flipH="1">
              <a:off x="11999483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0" name="Straight Connector 333"/>
            <p:cNvSpPr/>
            <p:nvPr/>
          </p:nvSpPr>
          <p:spPr>
            <a:xfrm flipH="1">
              <a:off x="198738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1" name="Straight Connector 334"/>
            <p:cNvSpPr/>
            <p:nvPr/>
          </p:nvSpPr>
          <p:spPr>
            <a:xfrm flipH="1">
              <a:off x="119818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2" name="Straight Connector 335"/>
            <p:cNvSpPr/>
            <p:nvPr/>
          </p:nvSpPr>
          <p:spPr>
            <a:xfrm flipH="1">
              <a:off x="2197619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3" name="Straight Connector 336"/>
            <p:cNvSpPr/>
            <p:nvPr/>
          </p:nvSpPr>
          <p:spPr>
            <a:xfrm flipH="1">
              <a:off x="319705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4" name="Straight Connector 337"/>
            <p:cNvSpPr/>
            <p:nvPr/>
          </p:nvSpPr>
          <p:spPr>
            <a:xfrm flipH="1">
              <a:off x="4196496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5" name="Straight Connector 338"/>
            <p:cNvSpPr/>
            <p:nvPr/>
          </p:nvSpPr>
          <p:spPr>
            <a:xfrm flipH="1">
              <a:off x="5195934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6" name="Straight Connector 339"/>
            <p:cNvSpPr/>
            <p:nvPr/>
          </p:nvSpPr>
          <p:spPr>
            <a:xfrm flipH="1">
              <a:off x="6195375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7" name="Straight Connector 340"/>
            <p:cNvSpPr/>
            <p:nvPr/>
          </p:nvSpPr>
          <p:spPr>
            <a:xfrm flipH="1">
              <a:off x="7194813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8" name="Straight Connector 341"/>
            <p:cNvSpPr/>
            <p:nvPr/>
          </p:nvSpPr>
          <p:spPr>
            <a:xfrm flipH="1">
              <a:off x="8194251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9" name="Straight Connector 342"/>
            <p:cNvSpPr/>
            <p:nvPr/>
          </p:nvSpPr>
          <p:spPr>
            <a:xfrm flipH="1">
              <a:off x="919369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0" name="Straight Connector 343"/>
            <p:cNvSpPr/>
            <p:nvPr/>
          </p:nvSpPr>
          <p:spPr>
            <a:xfrm flipH="1">
              <a:off x="1019312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1" name="Straight Connector 344"/>
            <p:cNvSpPr/>
            <p:nvPr/>
          </p:nvSpPr>
          <p:spPr>
            <a:xfrm flipH="1">
              <a:off x="11192569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2" name="Straight Connector 345"/>
            <p:cNvSpPr/>
            <p:nvPr/>
          </p:nvSpPr>
          <p:spPr>
            <a:xfrm flipH="1">
              <a:off x="1219201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3" name="Straight Connector 346"/>
            <p:cNvSpPr/>
            <p:nvPr/>
          </p:nvSpPr>
          <p:spPr>
            <a:xfrm>
              <a:off x="6212" y="17171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4" name="Straight Connector 347"/>
            <p:cNvSpPr/>
            <p:nvPr/>
          </p:nvSpPr>
          <p:spPr>
            <a:xfrm>
              <a:off x="6212" y="72890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5" name="Straight Connector 348"/>
            <p:cNvSpPr/>
            <p:nvPr/>
          </p:nvSpPr>
          <p:spPr>
            <a:xfrm>
              <a:off x="6212" y="128609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6" name="Straight Connector 349"/>
            <p:cNvSpPr/>
            <p:nvPr/>
          </p:nvSpPr>
          <p:spPr>
            <a:xfrm>
              <a:off x="6212" y="184328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7" name="Straight Connector 350"/>
            <p:cNvSpPr/>
            <p:nvPr/>
          </p:nvSpPr>
          <p:spPr>
            <a:xfrm>
              <a:off x="6212" y="240047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8" name="Straight Connector 351"/>
            <p:cNvSpPr/>
            <p:nvPr/>
          </p:nvSpPr>
          <p:spPr>
            <a:xfrm>
              <a:off x="6212" y="295766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9" name="Straight Connector 352"/>
            <p:cNvSpPr/>
            <p:nvPr/>
          </p:nvSpPr>
          <p:spPr>
            <a:xfrm>
              <a:off x="6212" y="351486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0" name="Straight Connector 353"/>
            <p:cNvSpPr/>
            <p:nvPr/>
          </p:nvSpPr>
          <p:spPr>
            <a:xfrm>
              <a:off x="6212" y="407205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1" name="Straight Connector 354"/>
            <p:cNvSpPr/>
            <p:nvPr/>
          </p:nvSpPr>
          <p:spPr>
            <a:xfrm>
              <a:off x="6212" y="462924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2" name="Straight Connector 355"/>
            <p:cNvSpPr/>
            <p:nvPr/>
          </p:nvSpPr>
          <p:spPr>
            <a:xfrm>
              <a:off x="6212" y="5186430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3" name="Straight Connector 356"/>
            <p:cNvSpPr/>
            <p:nvPr/>
          </p:nvSpPr>
          <p:spPr>
            <a:xfrm>
              <a:off x="6212" y="574362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4" name="Straight Connector 357"/>
            <p:cNvSpPr/>
            <p:nvPr/>
          </p:nvSpPr>
          <p:spPr>
            <a:xfrm>
              <a:off x="6212" y="6858005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5" name="Straight Connector 358"/>
            <p:cNvSpPr/>
            <p:nvPr/>
          </p:nvSpPr>
          <p:spPr>
            <a:xfrm>
              <a:off x="22825" y="624840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456" name="Group 360"/>
          <p:cNvGrpSpPr/>
          <p:nvPr/>
        </p:nvGrpSpPr>
        <p:grpSpPr>
          <a:xfrm>
            <a:off x="-6223" y="-5"/>
            <a:ext cx="12214846" cy="6858009"/>
            <a:chOff x="-1" y="-1"/>
            <a:chExt cx="12214844" cy="6858007"/>
          </a:xfrm>
        </p:grpSpPr>
        <p:sp>
          <p:nvSpPr>
            <p:cNvPr id="427" name="Straight Connector 361"/>
            <p:cNvSpPr/>
            <p:nvPr/>
          </p:nvSpPr>
          <p:spPr>
            <a:xfrm>
              <a:off x="-2" y="668628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8" name="Straight Connector 362"/>
            <p:cNvSpPr/>
            <p:nvPr/>
          </p:nvSpPr>
          <p:spPr>
            <a:xfrm flipH="1">
              <a:off x="6210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9" name="Straight Connector 363"/>
            <p:cNvSpPr/>
            <p:nvPr/>
          </p:nvSpPr>
          <p:spPr>
            <a:xfrm flipH="1">
              <a:off x="11999483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0" name="Straight Connector 364"/>
            <p:cNvSpPr/>
            <p:nvPr/>
          </p:nvSpPr>
          <p:spPr>
            <a:xfrm flipH="1">
              <a:off x="198738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1" name="Straight Connector 365"/>
            <p:cNvSpPr/>
            <p:nvPr/>
          </p:nvSpPr>
          <p:spPr>
            <a:xfrm flipH="1">
              <a:off x="119818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2" name="Straight Connector 366"/>
            <p:cNvSpPr/>
            <p:nvPr/>
          </p:nvSpPr>
          <p:spPr>
            <a:xfrm flipH="1">
              <a:off x="2197619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3" name="Straight Connector 367"/>
            <p:cNvSpPr/>
            <p:nvPr/>
          </p:nvSpPr>
          <p:spPr>
            <a:xfrm flipH="1">
              <a:off x="319705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4" name="Straight Connector 368"/>
            <p:cNvSpPr/>
            <p:nvPr/>
          </p:nvSpPr>
          <p:spPr>
            <a:xfrm flipH="1">
              <a:off x="4196496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5" name="Straight Connector 369"/>
            <p:cNvSpPr/>
            <p:nvPr/>
          </p:nvSpPr>
          <p:spPr>
            <a:xfrm flipH="1">
              <a:off x="5195934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6" name="Straight Connector 370"/>
            <p:cNvSpPr/>
            <p:nvPr/>
          </p:nvSpPr>
          <p:spPr>
            <a:xfrm flipH="1">
              <a:off x="6195375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7" name="Straight Connector 371"/>
            <p:cNvSpPr/>
            <p:nvPr/>
          </p:nvSpPr>
          <p:spPr>
            <a:xfrm flipH="1">
              <a:off x="7194813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372"/>
            <p:cNvSpPr/>
            <p:nvPr/>
          </p:nvSpPr>
          <p:spPr>
            <a:xfrm flipH="1">
              <a:off x="8194251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373"/>
            <p:cNvSpPr/>
            <p:nvPr/>
          </p:nvSpPr>
          <p:spPr>
            <a:xfrm flipH="1">
              <a:off x="919369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374"/>
            <p:cNvSpPr/>
            <p:nvPr/>
          </p:nvSpPr>
          <p:spPr>
            <a:xfrm flipH="1">
              <a:off x="1019312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375"/>
            <p:cNvSpPr/>
            <p:nvPr/>
          </p:nvSpPr>
          <p:spPr>
            <a:xfrm flipH="1">
              <a:off x="11192569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376"/>
            <p:cNvSpPr/>
            <p:nvPr/>
          </p:nvSpPr>
          <p:spPr>
            <a:xfrm flipH="1">
              <a:off x="1219201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377"/>
            <p:cNvSpPr/>
            <p:nvPr/>
          </p:nvSpPr>
          <p:spPr>
            <a:xfrm>
              <a:off x="6212" y="17171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4" name="Straight Connector 378"/>
            <p:cNvSpPr/>
            <p:nvPr/>
          </p:nvSpPr>
          <p:spPr>
            <a:xfrm>
              <a:off x="6212" y="72890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5" name="Straight Connector 379"/>
            <p:cNvSpPr/>
            <p:nvPr/>
          </p:nvSpPr>
          <p:spPr>
            <a:xfrm>
              <a:off x="6212" y="128609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6" name="Straight Connector 380"/>
            <p:cNvSpPr/>
            <p:nvPr/>
          </p:nvSpPr>
          <p:spPr>
            <a:xfrm>
              <a:off x="6212" y="184328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7" name="Straight Connector 381"/>
            <p:cNvSpPr/>
            <p:nvPr/>
          </p:nvSpPr>
          <p:spPr>
            <a:xfrm>
              <a:off x="6212" y="240047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8" name="Straight Connector 382"/>
            <p:cNvSpPr/>
            <p:nvPr/>
          </p:nvSpPr>
          <p:spPr>
            <a:xfrm>
              <a:off x="6212" y="295766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9" name="Straight Connector 383"/>
            <p:cNvSpPr/>
            <p:nvPr/>
          </p:nvSpPr>
          <p:spPr>
            <a:xfrm>
              <a:off x="6212" y="351486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0" name="Straight Connector 384"/>
            <p:cNvSpPr/>
            <p:nvPr/>
          </p:nvSpPr>
          <p:spPr>
            <a:xfrm>
              <a:off x="6212" y="407205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1" name="Straight Connector 385"/>
            <p:cNvSpPr/>
            <p:nvPr/>
          </p:nvSpPr>
          <p:spPr>
            <a:xfrm>
              <a:off x="6212" y="462924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2" name="Straight Connector 386"/>
            <p:cNvSpPr/>
            <p:nvPr/>
          </p:nvSpPr>
          <p:spPr>
            <a:xfrm>
              <a:off x="6212" y="5186430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3" name="Straight Connector 387"/>
            <p:cNvSpPr/>
            <p:nvPr/>
          </p:nvSpPr>
          <p:spPr>
            <a:xfrm>
              <a:off x="6212" y="574362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4" name="Straight Connector 388"/>
            <p:cNvSpPr/>
            <p:nvPr/>
          </p:nvSpPr>
          <p:spPr>
            <a:xfrm>
              <a:off x="6212" y="6858005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5" name="Straight Connector 389"/>
            <p:cNvSpPr/>
            <p:nvPr/>
          </p:nvSpPr>
          <p:spPr>
            <a:xfrm>
              <a:off x="22825" y="624840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57" name="Rectangle 391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8" name="Rectangle 393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9" name="Freeform: Shape 395"/>
          <p:cNvSpPr/>
          <p:nvPr/>
        </p:nvSpPr>
        <p:spPr>
          <a:xfrm rot="10800000">
            <a:off x="2748" y="-3"/>
            <a:ext cx="12188957" cy="24530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30" fill="norm" stroke="1" extrusionOk="0">
                <a:moveTo>
                  <a:pt x="15876" y="0"/>
                </a:moveTo>
                <a:cubicBezTo>
                  <a:pt x="17212" y="17"/>
                  <a:pt x="18762" y="668"/>
                  <a:pt x="20670" y="2257"/>
                </a:cubicBezTo>
                <a:lnTo>
                  <a:pt x="21600" y="3084"/>
                </a:lnTo>
                <a:lnTo>
                  <a:pt x="21600" y="21530"/>
                </a:lnTo>
                <a:lnTo>
                  <a:pt x="0" y="21530"/>
                </a:lnTo>
                <a:lnTo>
                  <a:pt x="0" y="10874"/>
                </a:lnTo>
                <a:cubicBezTo>
                  <a:pt x="8458" y="10874"/>
                  <a:pt x="10309" y="-70"/>
                  <a:pt x="15876" y="0"/>
                </a:cubicBezTo>
                <a:close/>
              </a:path>
            </a:pathLst>
          </a:custGeom>
          <a:solidFill>
            <a:srgbClr val="E3E0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60" name="Right Triangle 397"/>
          <p:cNvSpPr/>
          <p:nvPr/>
        </p:nvSpPr>
        <p:spPr>
          <a:xfrm rot="13500000">
            <a:off x="-265273" y="4918297"/>
            <a:ext cx="568293" cy="5682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90" name="Group 399"/>
          <p:cNvGrpSpPr/>
          <p:nvPr/>
        </p:nvGrpSpPr>
        <p:grpSpPr>
          <a:xfrm>
            <a:off x="-6223" y="-5"/>
            <a:ext cx="12214846" cy="6858009"/>
            <a:chOff x="-1" y="-1"/>
            <a:chExt cx="12214844" cy="6858007"/>
          </a:xfrm>
        </p:grpSpPr>
        <p:sp>
          <p:nvSpPr>
            <p:cNvPr id="461" name="Straight Connector 400"/>
            <p:cNvSpPr/>
            <p:nvPr/>
          </p:nvSpPr>
          <p:spPr>
            <a:xfrm>
              <a:off x="-2" y="668628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2" name="Straight Connector 401"/>
            <p:cNvSpPr/>
            <p:nvPr/>
          </p:nvSpPr>
          <p:spPr>
            <a:xfrm flipH="1">
              <a:off x="6210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3" name="Straight Connector 402"/>
            <p:cNvSpPr/>
            <p:nvPr/>
          </p:nvSpPr>
          <p:spPr>
            <a:xfrm flipH="1">
              <a:off x="11999483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4" name="Straight Connector 403"/>
            <p:cNvSpPr/>
            <p:nvPr/>
          </p:nvSpPr>
          <p:spPr>
            <a:xfrm flipH="1">
              <a:off x="198738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5" name="Straight Connector 404"/>
            <p:cNvSpPr/>
            <p:nvPr/>
          </p:nvSpPr>
          <p:spPr>
            <a:xfrm flipH="1">
              <a:off x="119818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6" name="Straight Connector 405"/>
            <p:cNvSpPr/>
            <p:nvPr/>
          </p:nvSpPr>
          <p:spPr>
            <a:xfrm flipH="1">
              <a:off x="2197619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7" name="Straight Connector 406"/>
            <p:cNvSpPr/>
            <p:nvPr/>
          </p:nvSpPr>
          <p:spPr>
            <a:xfrm flipH="1">
              <a:off x="319705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407"/>
            <p:cNvSpPr/>
            <p:nvPr/>
          </p:nvSpPr>
          <p:spPr>
            <a:xfrm flipH="1">
              <a:off x="4196496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408"/>
            <p:cNvSpPr/>
            <p:nvPr/>
          </p:nvSpPr>
          <p:spPr>
            <a:xfrm flipH="1">
              <a:off x="5195934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409"/>
            <p:cNvSpPr/>
            <p:nvPr/>
          </p:nvSpPr>
          <p:spPr>
            <a:xfrm flipH="1">
              <a:off x="6195375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410"/>
            <p:cNvSpPr/>
            <p:nvPr/>
          </p:nvSpPr>
          <p:spPr>
            <a:xfrm flipH="1">
              <a:off x="7194813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411"/>
            <p:cNvSpPr/>
            <p:nvPr/>
          </p:nvSpPr>
          <p:spPr>
            <a:xfrm flipH="1">
              <a:off x="8194251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412"/>
            <p:cNvSpPr/>
            <p:nvPr/>
          </p:nvSpPr>
          <p:spPr>
            <a:xfrm flipH="1">
              <a:off x="919369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413"/>
            <p:cNvSpPr/>
            <p:nvPr/>
          </p:nvSpPr>
          <p:spPr>
            <a:xfrm flipH="1">
              <a:off x="1019312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414"/>
            <p:cNvSpPr/>
            <p:nvPr/>
          </p:nvSpPr>
          <p:spPr>
            <a:xfrm flipH="1">
              <a:off x="11192569" y="-2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415"/>
            <p:cNvSpPr/>
            <p:nvPr/>
          </p:nvSpPr>
          <p:spPr>
            <a:xfrm flipH="1">
              <a:off x="1219201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416"/>
            <p:cNvSpPr/>
            <p:nvPr/>
          </p:nvSpPr>
          <p:spPr>
            <a:xfrm>
              <a:off x="6212" y="17171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8" name="Straight Connector 417"/>
            <p:cNvSpPr/>
            <p:nvPr/>
          </p:nvSpPr>
          <p:spPr>
            <a:xfrm>
              <a:off x="6212" y="72890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9" name="Straight Connector 418"/>
            <p:cNvSpPr/>
            <p:nvPr/>
          </p:nvSpPr>
          <p:spPr>
            <a:xfrm>
              <a:off x="6212" y="128609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0" name="Straight Connector 419"/>
            <p:cNvSpPr/>
            <p:nvPr/>
          </p:nvSpPr>
          <p:spPr>
            <a:xfrm>
              <a:off x="6212" y="184328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1" name="Straight Connector 420"/>
            <p:cNvSpPr/>
            <p:nvPr/>
          </p:nvSpPr>
          <p:spPr>
            <a:xfrm>
              <a:off x="6212" y="240047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2" name="Straight Connector 421"/>
            <p:cNvSpPr/>
            <p:nvPr/>
          </p:nvSpPr>
          <p:spPr>
            <a:xfrm>
              <a:off x="6212" y="295766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3" name="Straight Connector 422"/>
            <p:cNvSpPr/>
            <p:nvPr/>
          </p:nvSpPr>
          <p:spPr>
            <a:xfrm>
              <a:off x="6212" y="351486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4" name="Straight Connector 423"/>
            <p:cNvSpPr/>
            <p:nvPr/>
          </p:nvSpPr>
          <p:spPr>
            <a:xfrm>
              <a:off x="6212" y="407205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5" name="Straight Connector 424"/>
            <p:cNvSpPr/>
            <p:nvPr/>
          </p:nvSpPr>
          <p:spPr>
            <a:xfrm>
              <a:off x="6212" y="462924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6" name="Straight Connector 425"/>
            <p:cNvSpPr/>
            <p:nvPr/>
          </p:nvSpPr>
          <p:spPr>
            <a:xfrm>
              <a:off x="6212" y="5186430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7" name="Straight Connector 426"/>
            <p:cNvSpPr/>
            <p:nvPr/>
          </p:nvSpPr>
          <p:spPr>
            <a:xfrm>
              <a:off x="6212" y="574362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8" name="Straight Connector 427"/>
            <p:cNvSpPr/>
            <p:nvPr/>
          </p:nvSpPr>
          <p:spPr>
            <a:xfrm>
              <a:off x="6212" y="6858005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9" name="Straight Connector 428"/>
            <p:cNvSpPr/>
            <p:nvPr/>
          </p:nvSpPr>
          <p:spPr>
            <a:xfrm>
              <a:off x="22825" y="624840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91" name="Title 1"/>
          <p:cNvSpPr txBox="1"/>
          <p:nvPr>
            <p:ph type="title"/>
          </p:nvPr>
        </p:nvSpPr>
        <p:spPr>
          <a:xfrm>
            <a:off x="393899" y="1943610"/>
            <a:ext cx="6542917" cy="2574928"/>
          </a:xfrm>
          <a:prstGeom prst="rect">
            <a:avLst/>
          </a:prstGeom>
        </p:spPr>
        <p:txBody>
          <a:bodyPr/>
          <a:lstStyle/>
          <a:p>
            <a:pPr>
              <a:defRPr sz="5400">
                <a:solidFill>
                  <a:srgbClr val="12154E"/>
                </a:solidFill>
              </a:defRPr>
            </a:pPr>
            <a:r>
              <a:t> 23 + 14 =</a:t>
            </a:r>
          </a:p>
          <a:p>
            <a:pPr>
              <a:defRPr sz="5400">
                <a:solidFill>
                  <a:srgbClr val="12154E"/>
                </a:solidFill>
              </a:defRPr>
            </a:pPr>
          </a:p>
          <a:p>
            <a:pPr>
              <a:defRPr sz="5400">
                <a:solidFill>
                  <a:srgbClr val="12154E"/>
                </a:solidFill>
              </a:defRPr>
            </a:pPr>
            <a:r>
              <a:t>28 + 35 = </a:t>
            </a:r>
          </a:p>
        </p:txBody>
      </p:sp>
      <p:pic>
        <p:nvPicPr>
          <p:cNvPr id="492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19392" y="363992"/>
            <a:ext cx="4108179" cy="2313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Double-click to edit"/>
          <p:cNvSpPr txBox="1"/>
          <p:nvPr>
            <p:ph type="ctrTitle"/>
          </p:nvPr>
        </p:nvSpPr>
        <p:spPr>
          <a:xfrm>
            <a:off x="4654293" y="1346265"/>
            <a:ext cx="7060139" cy="3285211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495" name="Double-click to edit"/>
          <p:cNvSpPr txBox="1"/>
          <p:nvPr>
            <p:ph type="subTitle" sz="quarter" idx="1"/>
          </p:nvPr>
        </p:nvSpPr>
        <p:spPr>
          <a:xfrm>
            <a:off x="4662311" y="4631475"/>
            <a:ext cx="7052121" cy="1150207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496" name="Screenshot 2022-03-05 at 18.07.37.png" descr="Screenshot 2022-03-05 at 18.07.3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251430" y="221230"/>
            <a:ext cx="9297966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8" name="Screenshot 2022-03-05 at 20.14.53.png" descr="Screenshot 2022-03-05 at 20.14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23625" y="-440129"/>
            <a:ext cx="9163797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0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20800" y="719045"/>
            <a:ext cx="8768082" cy="49728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41119" y="772914"/>
            <a:ext cx="9438642" cy="52715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91919" y="340864"/>
            <a:ext cx="9164323" cy="60137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Rectangle 2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36" name="Group 294"/>
          <p:cNvGrpSpPr/>
          <p:nvPr/>
        </p:nvGrpSpPr>
        <p:grpSpPr>
          <a:xfrm>
            <a:off x="-6223" y="-4"/>
            <a:ext cx="12214846" cy="6858009"/>
            <a:chOff x="-1" y="0"/>
            <a:chExt cx="12214844" cy="6858007"/>
          </a:xfrm>
        </p:grpSpPr>
        <p:sp>
          <p:nvSpPr>
            <p:cNvPr id="507" name="Straight Connector 295"/>
            <p:cNvSpPr/>
            <p:nvPr/>
          </p:nvSpPr>
          <p:spPr>
            <a:xfrm>
              <a:off x="-2" y="668628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8" name="Straight Connector 296"/>
            <p:cNvSpPr/>
            <p:nvPr/>
          </p:nvSpPr>
          <p:spPr>
            <a:xfrm flipH="1">
              <a:off x="621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9" name="Straight Connector 297"/>
            <p:cNvSpPr/>
            <p:nvPr/>
          </p:nvSpPr>
          <p:spPr>
            <a:xfrm flipH="1">
              <a:off x="11999483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0" name="Straight Connector 298"/>
            <p:cNvSpPr/>
            <p:nvPr/>
          </p:nvSpPr>
          <p:spPr>
            <a:xfrm flipH="1">
              <a:off x="198739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1" name="Straight Connector 299"/>
            <p:cNvSpPr/>
            <p:nvPr/>
          </p:nvSpPr>
          <p:spPr>
            <a:xfrm flipH="1">
              <a:off x="1198181" y="-1"/>
              <a:ext cx="5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2" name="Straight Connector 300"/>
            <p:cNvSpPr/>
            <p:nvPr/>
          </p:nvSpPr>
          <p:spPr>
            <a:xfrm flipH="1">
              <a:off x="219761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3" name="Straight Connector 301"/>
            <p:cNvSpPr/>
            <p:nvPr/>
          </p:nvSpPr>
          <p:spPr>
            <a:xfrm flipH="1">
              <a:off x="3197057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4" name="Straight Connector 302"/>
            <p:cNvSpPr/>
            <p:nvPr/>
          </p:nvSpPr>
          <p:spPr>
            <a:xfrm flipH="1">
              <a:off x="4196496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5" name="Straight Connector 303"/>
            <p:cNvSpPr/>
            <p:nvPr/>
          </p:nvSpPr>
          <p:spPr>
            <a:xfrm flipH="1">
              <a:off x="5195935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6" name="Straight Connector 304"/>
            <p:cNvSpPr/>
            <p:nvPr/>
          </p:nvSpPr>
          <p:spPr>
            <a:xfrm flipH="1">
              <a:off x="6195376" y="-1"/>
              <a:ext cx="5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7" name="Straight Connector 305"/>
            <p:cNvSpPr/>
            <p:nvPr/>
          </p:nvSpPr>
          <p:spPr>
            <a:xfrm flipH="1">
              <a:off x="7194815" y="-1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8" name="Straight Connector 306"/>
            <p:cNvSpPr/>
            <p:nvPr/>
          </p:nvSpPr>
          <p:spPr>
            <a:xfrm flipH="1">
              <a:off x="819425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9" name="Straight Connector 307"/>
            <p:cNvSpPr/>
            <p:nvPr/>
          </p:nvSpPr>
          <p:spPr>
            <a:xfrm flipH="1">
              <a:off x="9193690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0" name="Straight Connector 308"/>
            <p:cNvSpPr/>
            <p:nvPr/>
          </p:nvSpPr>
          <p:spPr>
            <a:xfrm flipH="1">
              <a:off x="10193128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1" name="Straight Connector 309"/>
            <p:cNvSpPr/>
            <p:nvPr/>
          </p:nvSpPr>
          <p:spPr>
            <a:xfrm flipH="1">
              <a:off x="11192569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2" name="Straight Connector 310"/>
            <p:cNvSpPr/>
            <p:nvPr/>
          </p:nvSpPr>
          <p:spPr>
            <a:xfrm flipH="1">
              <a:off x="12192010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3" name="Straight Connector 311"/>
            <p:cNvSpPr/>
            <p:nvPr/>
          </p:nvSpPr>
          <p:spPr>
            <a:xfrm>
              <a:off x="6212" y="17171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4" name="Straight Connector 312"/>
            <p:cNvSpPr/>
            <p:nvPr/>
          </p:nvSpPr>
          <p:spPr>
            <a:xfrm>
              <a:off x="6212" y="72890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5" name="Straight Connector 313"/>
            <p:cNvSpPr/>
            <p:nvPr/>
          </p:nvSpPr>
          <p:spPr>
            <a:xfrm>
              <a:off x="6212" y="128609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6" name="Straight Connector 314"/>
            <p:cNvSpPr/>
            <p:nvPr/>
          </p:nvSpPr>
          <p:spPr>
            <a:xfrm>
              <a:off x="6212" y="184328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7" name="Straight Connector 315"/>
            <p:cNvSpPr/>
            <p:nvPr/>
          </p:nvSpPr>
          <p:spPr>
            <a:xfrm>
              <a:off x="6212" y="240047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8" name="Straight Connector 316"/>
            <p:cNvSpPr/>
            <p:nvPr/>
          </p:nvSpPr>
          <p:spPr>
            <a:xfrm>
              <a:off x="6212" y="295766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9" name="Straight Connector 317"/>
            <p:cNvSpPr/>
            <p:nvPr/>
          </p:nvSpPr>
          <p:spPr>
            <a:xfrm>
              <a:off x="6212" y="351486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0" name="Straight Connector 318"/>
            <p:cNvSpPr/>
            <p:nvPr/>
          </p:nvSpPr>
          <p:spPr>
            <a:xfrm>
              <a:off x="6212" y="407205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1" name="Straight Connector 319"/>
            <p:cNvSpPr/>
            <p:nvPr/>
          </p:nvSpPr>
          <p:spPr>
            <a:xfrm>
              <a:off x="6212" y="462924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2" name="Straight Connector 320"/>
            <p:cNvSpPr/>
            <p:nvPr/>
          </p:nvSpPr>
          <p:spPr>
            <a:xfrm>
              <a:off x="6212" y="5186430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3" name="Straight Connector 321"/>
            <p:cNvSpPr/>
            <p:nvPr/>
          </p:nvSpPr>
          <p:spPr>
            <a:xfrm>
              <a:off x="6212" y="574362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4" name="Straight Connector 322"/>
            <p:cNvSpPr/>
            <p:nvPr/>
          </p:nvSpPr>
          <p:spPr>
            <a:xfrm>
              <a:off x="6212" y="6858005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5" name="Straight Connector 323"/>
            <p:cNvSpPr/>
            <p:nvPr/>
          </p:nvSpPr>
          <p:spPr>
            <a:xfrm>
              <a:off x="22825" y="624840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37" name="Freeform: Shape 325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38" name="Freeform: Shape 327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68" name="Group 329"/>
          <p:cNvGrpSpPr/>
          <p:nvPr/>
        </p:nvGrpSpPr>
        <p:grpSpPr>
          <a:xfrm>
            <a:off x="-6223" y="-4"/>
            <a:ext cx="12214846" cy="6858009"/>
            <a:chOff x="-1" y="0"/>
            <a:chExt cx="12214844" cy="6858007"/>
          </a:xfrm>
        </p:grpSpPr>
        <p:sp>
          <p:nvSpPr>
            <p:cNvPr id="539" name="Straight Connector 330"/>
            <p:cNvSpPr/>
            <p:nvPr/>
          </p:nvSpPr>
          <p:spPr>
            <a:xfrm>
              <a:off x="-2" y="668628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0" name="Straight Connector 331"/>
            <p:cNvSpPr/>
            <p:nvPr/>
          </p:nvSpPr>
          <p:spPr>
            <a:xfrm flipH="1">
              <a:off x="621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1" name="Straight Connector 332"/>
            <p:cNvSpPr/>
            <p:nvPr/>
          </p:nvSpPr>
          <p:spPr>
            <a:xfrm flipH="1">
              <a:off x="11999483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2" name="Straight Connector 333"/>
            <p:cNvSpPr/>
            <p:nvPr/>
          </p:nvSpPr>
          <p:spPr>
            <a:xfrm flipH="1">
              <a:off x="198739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3" name="Straight Connector 334"/>
            <p:cNvSpPr/>
            <p:nvPr/>
          </p:nvSpPr>
          <p:spPr>
            <a:xfrm flipH="1">
              <a:off x="1198181" y="-1"/>
              <a:ext cx="5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4" name="Straight Connector 335"/>
            <p:cNvSpPr/>
            <p:nvPr/>
          </p:nvSpPr>
          <p:spPr>
            <a:xfrm flipH="1">
              <a:off x="219761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5" name="Straight Connector 336"/>
            <p:cNvSpPr/>
            <p:nvPr/>
          </p:nvSpPr>
          <p:spPr>
            <a:xfrm flipH="1">
              <a:off x="3197057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6" name="Straight Connector 337"/>
            <p:cNvSpPr/>
            <p:nvPr/>
          </p:nvSpPr>
          <p:spPr>
            <a:xfrm flipH="1">
              <a:off x="4196496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7" name="Straight Connector 338"/>
            <p:cNvSpPr/>
            <p:nvPr/>
          </p:nvSpPr>
          <p:spPr>
            <a:xfrm flipH="1">
              <a:off x="5195935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8" name="Straight Connector 339"/>
            <p:cNvSpPr/>
            <p:nvPr/>
          </p:nvSpPr>
          <p:spPr>
            <a:xfrm flipH="1">
              <a:off x="6195376" y="-1"/>
              <a:ext cx="5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9" name="Straight Connector 340"/>
            <p:cNvSpPr/>
            <p:nvPr/>
          </p:nvSpPr>
          <p:spPr>
            <a:xfrm flipH="1">
              <a:off x="7194815" y="-1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0" name="Straight Connector 341"/>
            <p:cNvSpPr/>
            <p:nvPr/>
          </p:nvSpPr>
          <p:spPr>
            <a:xfrm flipH="1">
              <a:off x="819425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1" name="Straight Connector 342"/>
            <p:cNvSpPr/>
            <p:nvPr/>
          </p:nvSpPr>
          <p:spPr>
            <a:xfrm flipH="1">
              <a:off x="9193690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2" name="Straight Connector 343"/>
            <p:cNvSpPr/>
            <p:nvPr/>
          </p:nvSpPr>
          <p:spPr>
            <a:xfrm flipH="1">
              <a:off x="10193128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3" name="Straight Connector 344"/>
            <p:cNvSpPr/>
            <p:nvPr/>
          </p:nvSpPr>
          <p:spPr>
            <a:xfrm flipH="1">
              <a:off x="11192569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4" name="Straight Connector 345"/>
            <p:cNvSpPr/>
            <p:nvPr/>
          </p:nvSpPr>
          <p:spPr>
            <a:xfrm flipH="1">
              <a:off x="12192010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5" name="Straight Connector 346"/>
            <p:cNvSpPr/>
            <p:nvPr/>
          </p:nvSpPr>
          <p:spPr>
            <a:xfrm>
              <a:off x="6212" y="17171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6" name="Straight Connector 347"/>
            <p:cNvSpPr/>
            <p:nvPr/>
          </p:nvSpPr>
          <p:spPr>
            <a:xfrm>
              <a:off x="6212" y="72890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7" name="Straight Connector 348"/>
            <p:cNvSpPr/>
            <p:nvPr/>
          </p:nvSpPr>
          <p:spPr>
            <a:xfrm>
              <a:off x="6212" y="128609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8" name="Straight Connector 349"/>
            <p:cNvSpPr/>
            <p:nvPr/>
          </p:nvSpPr>
          <p:spPr>
            <a:xfrm>
              <a:off x="6212" y="184328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9" name="Straight Connector 350"/>
            <p:cNvSpPr/>
            <p:nvPr/>
          </p:nvSpPr>
          <p:spPr>
            <a:xfrm>
              <a:off x="6212" y="240047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0" name="Straight Connector 351"/>
            <p:cNvSpPr/>
            <p:nvPr/>
          </p:nvSpPr>
          <p:spPr>
            <a:xfrm>
              <a:off x="6212" y="295766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1" name="Straight Connector 352"/>
            <p:cNvSpPr/>
            <p:nvPr/>
          </p:nvSpPr>
          <p:spPr>
            <a:xfrm>
              <a:off x="6212" y="351486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2" name="Straight Connector 353"/>
            <p:cNvSpPr/>
            <p:nvPr/>
          </p:nvSpPr>
          <p:spPr>
            <a:xfrm>
              <a:off x="6212" y="407205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3" name="Straight Connector 354"/>
            <p:cNvSpPr/>
            <p:nvPr/>
          </p:nvSpPr>
          <p:spPr>
            <a:xfrm>
              <a:off x="6212" y="462924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4" name="Straight Connector 355"/>
            <p:cNvSpPr/>
            <p:nvPr/>
          </p:nvSpPr>
          <p:spPr>
            <a:xfrm>
              <a:off x="6212" y="5186430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5" name="Straight Connector 356"/>
            <p:cNvSpPr/>
            <p:nvPr/>
          </p:nvSpPr>
          <p:spPr>
            <a:xfrm>
              <a:off x="6212" y="574362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6" name="Straight Connector 357"/>
            <p:cNvSpPr/>
            <p:nvPr/>
          </p:nvSpPr>
          <p:spPr>
            <a:xfrm>
              <a:off x="6212" y="6858005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7" name="Straight Connector 358"/>
            <p:cNvSpPr/>
            <p:nvPr/>
          </p:nvSpPr>
          <p:spPr>
            <a:xfrm>
              <a:off x="22825" y="624840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598" name="Group 360"/>
          <p:cNvGrpSpPr/>
          <p:nvPr/>
        </p:nvGrpSpPr>
        <p:grpSpPr>
          <a:xfrm>
            <a:off x="-6223" y="-4"/>
            <a:ext cx="12214846" cy="6858009"/>
            <a:chOff x="-1" y="0"/>
            <a:chExt cx="12214844" cy="6858007"/>
          </a:xfrm>
        </p:grpSpPr>
        <p:sp>
          <p:nvSpPr>
            <p:cNvPr id="569" name="Straight Connector 361"/>
            <p:cNvSpPr/>
            <p:nvPr/>
          </p:nvSpPr>
          <p:spPr>
            <a:xfrm>
              <a:off x="-2" y="668628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0" name="Straight Connector 362"/>
            <p:cNvSpPr/>
            <p:nvPr/>
          </p:nvSpPr>
          <p:spPr>
            <a:xfrm flipH="1">
              <a:off x="621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1" name="Straight Connector 363"/>
            <p:cNvSpPr/>
            <p:nvPr/>
          </p:nvSpPr>
          <p:spPr>
            <a:xfrm flipH="1">
              <a:off x="11999483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2" name="Straight Connector 364"/>
            <p:cNvSpPr/>
            <p:nvPr/>
          </p:nvSpPr>
          <p:spPr>
            <a:xfrm flipH="1">
              <a:off x="198739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3" name="Straight Connector 365"/>
            <p:cNvSpPr/>
            <p:nvPr/>
          </p:nvSpPr>
          <p:spPr>
            <a:xfrm flipH="1">
              <a:off x="1198181" y="-1"/>
              <a:ext cx="5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4" name="Straight Connector 366"/>
            <p:cNvSpPr/>
            <p:nvPr/>
          </p:nvSpPr>
          <p:spPr>
            <a:xfrm flipH="1">
              <a:off x="219761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5" name="Straight Connector 367"/>
            <p:cNvSpPr/>
            <p:nvPr/>
          </p:nvSpPr>
          <p:spPr>
            <a:xfrm flipH="1">
              <a:off x="3197057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6" name="Straight Connector 368"/>
            <p:cNvSpPr/>
            <p:nvPr/>
          </p:nvSpPr>
          <p:spPr>
            <a:xfrm flipH="1">
              <a:off x="4196496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7" name="Straight Connector 369"/>
            <p:cNvSpPr/>
            <p:nvPr/>
          </p:nvSpPr>
          <p:spPr>
            <a:xfrm flipH="1">
              <a:off x="5195935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8" name="Straight Connector 370"/>
            <p:cNvSpPr/>
            <p:nvPr/>
          </p:nvSpPr>
          <p:spPr>
            <a:xfrm flipH="1">
              <a:off x="6195376" y="-1"/>
              <a:ext cx="5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9" name="Straight Connector 371"/>
            <p:cNvSpPr/>
            <p:nvPr/>
          </p:nvSpPr>
          <p:spPr>
            <a:xfrm flipH="1">
              <a:off x="7194815" y="-1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0" name="Straight Connector 372"/>
            <p:cNvSpPr/>
            <p:nvPr/>
          </p:nvSpPr>
          <p:spPr>
            <a:xfrm flipH="1">
              <a:off x="819425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1" name="Straight Connector 373"/>
            <p:cNvSpPr/>
            <p:nvPr/>
          </p:nvSpPr>
          <p:spPr>
            <a:xfrm flipH="1">
              <a:off x="9193690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2" name="Straight Connector 374"/>
            <p:cNvSpPr/>
            <p:nvPr/>
          </p:nvSpPr>
          <p:spPr>
            <a:xfrm flipH="1">
              <a:off x="10193128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3" name="Straight Connector 375"/>
            <p:cNvSpPr/>
            <p:nvPr/>
          </p:nvSpPr>
          <p:spPr>
            <a:xfrm flipH="1">
              <a:off x="11192569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4" name="Straight Connector 376"/>
            <p:cNvSpPr/>
            <p:nvPr/>
          </p:nvSpPr>
          <p:spPr>
            <a:xfrm flipH="1">
              <a:off x="12192010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5" name="Straight Connector 377"/>
            <p:cNvSpPr/>
            <p:nvPr/>
          </p:nvSpPr>
          <p:spPr>
            <a:xfrm>
              <a:off x="6212" y="17171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6" name="Straight Connector 378"/>
            <p:cNvSpPr/>
            <p:nvPr/>
          </p:nvSpPr>
          <p:spPr>
            <a:xfrm>
              <a:off x="6212" y="72890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7" name="Straight Connector 379"/>
            <p:cNvSpPr/>
            <p:nvPr/>
          </p:nvSpPr>
          <p:spPr>
            <a:xfrm>
              <a:off x="6212" y="128609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8" name="Straight Connector 380"/>
            <p:cNvSpPr/>
            <p:nvPr/>
          </p:nvSpPr>
          <p:spPr>
            <a:xfrm>
              <a:off x="6212" y="184328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9" name="Straight Connector 381"/>
            <p:cNvSpPr/>
            <p:nvPr/>
          </p:nvSpPr>
          <p:spPr>
            <a:xfrm>
              <a:off x="6212" y="240047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0" name="Straight Connector 382"/>
            <p:cNvSpPr/>
            <p:nvPr/>
          </p:nvSpPr>
          <p:spPr>
            <a:xfrm>
              <a:off x="6212" y="295766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1" name="Straight Connector 383"/>
            <p:cNvSpPr/>
            <p:nvPr/>
          </p:nvSpPr>
          <p:spPr>
            <a:xfrm>
              <a:off x="6212" y="351486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2" name="Straight Connector 384"/>
            <p:cNvSpPr/>
            <p:nvPr/>
          </p:nvSpPr>
          <p:spPr>
            <a:xfrm>
              <a:off x="6212" y="407205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3" name="Straight Connector 385"/>
            <p:cNvSpPr/>
            <p:nvPr/>
          </p:nvSpPr>
          <p:spPr>
            <a:xfrm>
              <a:off x="6212" y="462924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4" name="Straight Connector 386"/>
            <p:cNvSpPr/>
            <p:nvPr/>
          </p:nvSpPr>
          <p:spPr>
            <a:xfrm>
              <a:off x="6212" y="5186430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5" name="Straight Connector 387"/>
            <p:cNvSpPr/>
            <p:nvPr/>
          </p:nvSpPr>
          <p:spPr>
            <a:xfrm>
              <a:off x="6212" y="574362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6" name="Straight Connector 388"/>
            <p:cNvSpPr/>
            <p:nvPr/>
          </p:nvSpPr>
          <p:spPr>
            <a:xfrm>
              <a:off x="6212" y="6858005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7" name="Straight Connector 389"/>
            <p:cNvSpPr/>
            <p:nvPr/>
          </p:nvSpPr>
          <p:spPr>
            <a:xfrm>
              <a:off x="22825" y="624840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99" name="Rectangle 391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00" name="Rectangle 393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01" name="Freeform: Shape 395"/>
          <p:cNvSpPr/>
          <p:nvPr/>
        </p:nvSpPr>
        <p:spPr>
          <a:xfrm rot="10800000">
            <a:off x="2748" y="-3"/>
            <a:ext cx="12188957" cy="24530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30" fill="norm" stroke="1" extrusionOk="0">
                <a:moveTo>
                  <a:pt x="15876" y="0"/>
                </a:moveTo>
                <a:cubicBezTo>
                  <a:pt x="17212" y="17"/>
                  <a:pt x="18762" y="668"/>
                  <a:pt x="20670" y="2257"/>
                </a:cubicBezTo>
                <a:lnTo>
                  <a:pt x="21600" y="3084"/>
                </a:lnTo>
                <a:lnTo>
                  <a:pt x="21600" y="21530"/>
                </a:lnTo>
                <a:lnTo>
                  <a:pt x="0" y="21530"/>
                </a:lnTo>
                <a:lnTo>
                  <a:pt x="0" y="10874"/>
                </a:lnTo>
                <a:cubicBezTo>
                  <a:pt x="8458" y="10874"/>
                  <a:pt x="10309" y="-70"/>
                  <a:pt x="15876" y="0"/>
                </a:cubicBezTo>
                <a:close/>
              </a:path>
            </a:pathLst>
          </a:custGeom>
          <a:solidFill>
            <a:srgbClr val="E3E0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02" name="Right Triangle 397"/>
          <p:cNvSpPr/>
          <p:nvPr/>
        </p:nvSpPr>
        <p:spPr>
          <a:xfrm rot="13500000">
            <a:off x="-265273" y="4918297"/>
            <a:ext cx="568293" cy="5682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32" name="Group 399"/>
          <p:cNvGrpSpPr/>
          <p:nvPr/>
        </p:nvGrpSpPr>
        <p:grpSpPr>
          <a:xfrm>
            <a:off x="-6223" y="-4"/>
            <a:ext cx="12214846" cy="6858009"/>
            <a:chOff x="-1" y="0"/>
            <a:chExt cx="12214844" cy="6858007"/>
          </a:xfrm>
        </p:grpSpPr>
        <p:sp>
          <p:nvSpPr>
            <p:cNvPr id="603" name="Straight Connector 400"/>
            <p:cNvSpPr/>
            <p:nvPr/>
          </p:nvSpPr>
          <p:spPr>
            <a:xfrm>
              <a:off x="-2" y="668628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4" name="Straight Connector 401"/>
            <p:cNvSpPr/>
            <p:nvPr/>
          </p:nvSpPr>
          <p:spPr>
            <a:xfrm flipH="1">
              <a:off x="621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5" name="Straight Connector 402"/>
            <p:cNvSpPr/>
            <p:nvPr/>
          </p:nvSpPr>
          <p:spPr>
            <a:xfrm flipH="1">
              <a:off x="11999483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6" name="Straight Connector 403"/>
            <p:cNvSpPr/>
            <p:nvPr/>
          </p:nvSpPr>
          <p:spPr>
            <a:xfrm flipH="1">
              <a:off x="198739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7" name="Straight Connector 404"/>
            <p:cNvSpPr/>
            <p:nvPr/>
          </p:nvSpPr>
          <p:spPr>
            <a:xfrm flipH="1">
              <a:off x="1198181" y="-1"/>
              <a:ext cx="5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8" name="Straight Connector 405"/>
            <p:cNvSpPr/>
            <p:nvPr/>
          </p:nvSpPr>
          <p:spPr>
            <a:xfrm flipH="1">
              <a:off x="219761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9" name="Straight Connector 406"/>
            <p:cNvSpPr/>
            <p:nvPr/>
          </p:nvSpPr>
          <p:spPr>
            <a:xfrm flipH="1">
              <a:off x="3197057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0" name="Straight Connector 407"/>
            <p:cNvSpPr/>
            <p:nvPr/>
          </p:nvSpPr>
          <p:spPr>
            <a:xfrm flipH="1">
              <a:off x="4196496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1" name="Straight Connector 408"/>
            <p:cNvSpPr/>
            <p:nvPr/>
          </p:nvSpPr>
          <p:spPr>
            <a:xfrm flipH="1">
              <a:off x="5195935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2" name="Straight Connector 409"/>
            <p:cNvSpPr/>
            <p:nvPr/>
          </p:nvSpPr>
          <p:spPr>
            <a:xfrm flipH="1">
              <a:off x="6195376" y="-1"/>
              <a:ext cx="5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3" name="Straight Connector 410"/>
            <p:cNvSpPr/>
            <p:nvPr/>
          </p:nvSpPr>
          <p:spPr>
            <a:xfrm flipH="1">
              <a:off x="7194815" y="-1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4" name="Straight Connector 411"/>
            <p:cNvSpPr/>
            <p:nvPr/>
          </p:nvSpPr>
          <p:spPr>
            <a:xfrm flipH="1">
              <a:off x="819425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5" name="Straight Connector 412"/>
            <p:cNvSpPr/>
            <p:nvPr/>
          </p:nvSpPr>
          <p:spPr>
            <a:xfrm flipH="1">
              <a:off x="9193690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6" name="Straight Connector 413"/>
            <p:cNvSpPr/>
            <p:nvPr/>
          </p:nvSpPr>
          <p:spPr>
            <a:xfrm flipH="1">
              <a:off x="10193128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7" name="Straight Connector 414"/>
            <p:cNvSpPr/>
            <p:nvPr/>
          </p:nvSpPr>
          <p:spPr>
            <a:xfrm flipH="1">
              <a:off x="11192569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8" name="Straight Connector 415"/>
            <p:cNvSpPr/>
            <p:nvPr/>
          </p:nvSpPr>
          <p:spPr>
            <a:xfrm flipH="1">
              <a:off x="12192010" y="-1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9" name="Straight Connector 416"/>
            <p:cNvSpPr/>
            <p:nvPr/>
          </p:nvSpPr>
          <p:spPr>
            <a:xfrm>
              <a:off x="6212" y="17171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0" name="Straight Connector 417"/>
            <p:cNvSpPr/>
            <p:nvPr/>
          </p:nvSpPr>
          <p:spPr>
            <a:xfrm>
              <a:off x="6212" y="72890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1" name="Straight Connector 418"/>
            <p:cNvSpPr/>
            <p:nvPr/>
          </p:nvSpPr>
          <p:spPr>
            <a:xfrm>
              <a:off x="6212" y="128609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2" name="Straight Connector 419"/>
            <p:cNvSpPr/>
            <p:nvPr/>
          </p:nvSpPr>
          <p:spPr>
            <a:xfrm>
              <a:off x="6212" y="184328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3" name="Straight Connector 420"/>
            <p:cNvSpPr/>
            <p:nvPr/>
          </p:nvSpPr>
          <p:spPr>
            <a:xfrm>
              <a:off x="6212" y="2400478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4" name="Straight Connector 421"/>
            <p:cNvSpPr/>
            <p:nvPr/>
          </p:nvSpPr>
          <p:spPr>
            <a:xfrm>
              <a:off x="6212" y="2957669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5" name="Straight Connector 422"/>
            <p:cNvSpPr/>
            <p:nvPr/>
          </p:nvSpPr>
          <p:spPr>
            <a:xfrm>
              <a:off x="6212" y="351486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6" name="Straight Connector 423"/>
            <p:cNvSpPr/>
            <p:nvPr/>
          </p:nvSpPr>
          <p:spPr>
            <a:xfrm>
              <a:off x="6212" y="407205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7" name="Straight Connector 424"/>
            <p:cNvSpPr/>
            <p:nvPr/>
          </p:nvSpPr>
          <p:spPr>
            <a:xfrm>
              <a:off x="6212" y="462924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8" name="Straight Connector 425"/>
            <p:cNvSpPr/>
            <p:nvPr/>
          </p:nvSpPr>
          <p:spPr>
            <a:xfrm>
              <a:off x="6212" y="5186430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9" name="Straight Connector 426"/>
            <p:cNvSpPr/>
            <p:nvPr/>
          </p:nvSpPr>
          <p:spPr>
            <a:xfrm>
              <a:off x="6212" y="5743621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0" name="Straight Connector 427"/>
            <p:cNvSpPr/>
            <p:nvPr/>
          </p:nvSpPr>
          <p:spPr>
            <a:xfrm>
              <a:off x="6212" y="6858005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1" name="Straight Connector 428"/>
            <p:cNvSpPr/>
            <p:nvPr/>
          </p:nvSpPr>
          <p:spPr>
            <a:xfrm>
              <a:off x="22825" y="6248406"/>
              <a:ext cx="12192019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633" name="Title 1"/>
          <p:cNvSpPr txBox="1"/>
          <p:nvPr>
            <p:ph type="title"/>
          </p:nvPr>
        </p:nvSpPr>
        <p:spPr>
          <a:xfrm>
            <a:off x="453140" y="889101"/>
            <a:ext cx="9936837" cy="5697261"/>
          </a:xfrm>
          <a:prstGeom prst="rect">
            <a:avLst/>
          </a:prstGeom>
        </p:spPr>
        <p:txBody>
          <a:bodyPr/>
          <a:lstStyle/>
          <a:p>
            <a:pPr>
              <a:defRPr sz="6000">
                <a:solidFill>
                  <a:srgbClr val="12154E"/>
                </a:solidFill>
              </a:defRPr>
            </a:pPr>
            <a:r>
              <a:t>76 - 34 =</a:t>
            </a:r>
          </a:p>
          <a:p>
            <a:pPr>
              <a:defRPr sz="6000">
                <a:solidFill>
                  <a:srgbClr val="12154E"/>
                </a:solidFill>
              </a:defRPr>
            </a:pPr>
          </a:p>
          <a:p>
            <a:pPr>
              <a:defRPr sz="6000">
                <a:solidFill>
                  <a:srgbClr val="12154E"/>
                </a:solidFill>
              </a:defRPr>
            </a:pPr>
            <a:r>
              <a:t>70-30 =</a:t>
            </a:r>
          </a:p>
          <a:p>
            <a:pPr>
              <a:defRPr sz="6000">
                <a:solidFill>
                  <a:srgbClr val="12154E"/>
                </a:solidFill>
              </a:defRPr>
            </a:pPr>
          </a:p>
          <a:p>
            <a:pPr>
              <a:defRPr sz="6000">
                <a:solidFill>
                  <a:srgbClr val="12154E"/>
                </a:solidFill>
              </a:defRPr>
            </a:pPr>
            <a:r>
              <a:t>72-48 =</a:t>
            </a:r>
          </a:p>
        </p:txBody>
      </p:sp>
      <p:pic>
        <p:nvPicPr>
          <p:cNvPr id="634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19392" y="363992"/>
            <a:ext cx="4108179" cy="2313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1760" y="335095"/>
            <a:ext cx="10749282" cy="58423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60175" y="2366934"/>
            <a:ext cx="9819862" cy="234279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0" name="Screenshot 2022-03-05 at 17.49.31.png" descr="Screenshot 2022-03-05 at 17.49.3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68299" y="38472"/>
            <a:ext cx="11518332" cy="65630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2" name="Screenshot 2022-03-05 at 17.53.58.png" descr="Screenshot 2022-03-05 at 17.53.5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3044" y="417180"/>
            <a:ext cx="11147481" cy="587923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4" name="Screenshot 2022-03-05 at 17.54.46.png" descr="Screenshot 2022-03-05 at 17.54.4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35229" y="467191"/>
            <a:ext cx="11859987" cy="550117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6" name="Screenshot 2022-03-05 at 18.02.13.png" descr="Screenshot 2022-03-05 at 18.02.1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29451" y="-3"/>
            <a:ext cx="9517017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8" name="Screenshot 2022-03-05 at 20.26.25.png" descr="Screenshot 2022-03-05 at 20.26.2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1441" y="0"/>
            <a:ext cx="9120945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0" name="Screenshot 2022-03-05 at 18.10.22.png" descr="Screenshot 2022-03-05 at 18.10.2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8180" y="126656"/>
            <a:ext cx="5981744" cy="4098710"/>
          </a:xfrm>
          <a:prstGeom prst="rect">
            <a:avLst/>
          </a:prstGeom>
          <a:ln w="12700">
            <a:miter lim="400000"/>
          </a:ln>
        </p:spPr>
      </p:pic>
      <p:pic>
        <p:nvPicPr>
          <p:cNvPr id="651" name="Screenshot 2022-03-05 at 18.10.51.png" descr="Screenshot 2022-03-05 at 18.10.51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254472" y="3108592"/>
            <a:ext cx="5981742" cy="37192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3" name="Screenshot 2022-03-05 at 18.11.58.png" descr="Screenshot 2022-03-05 at 18.11.5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67224" y="384588"/>
            <a:ext cx="4697677" cy="2093742"/>
          </a:xfrm>
          <a:prstGeom prst="rect">
            <a:avLst/>
          </a:prstGeom>
          <a:ln w="12700">
            <a:miter lim="400000"/>
          </a:ln>
        </p:spPr>
      </p:pic>
      <p:pic>
        <p:nvPicPr>
          <p:cNvPr id="654" name="Screenshot 2022-03-05 at 18.12.27.png" descr="Screenshot 2022-03-05 at 18.12.2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824737" y="2300802"/>
            <a:ext cx="5868838" cy="39851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6" name="Screenshot 2022-03-05 at 18.12.56.png" descr="Screenshot 2022-03-05 at 18.12.5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64016" y="175023"/>
            <a:ext cx="6033547" cy="3344620"/>
          </a:xfrm>
          <a:prstGeom prst="rect">
            <a:avLst/>
          </a:prstGeom>
          <a:ln w="12700">
            <a:miter lim="400000"/>
          </a:ln>
        </p:spPr>
      </p:pic>
      <p:pic>
        <p:nvPicPr>
          <p:cNvPr id="657" name="Screenshot 2022-03-05 at 18.13.28.png" descr="Screenshot 2022-03-05 at 18.13.2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91045" y="3750809"/>
            <a:ext cx="6605907" cy="260150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9" name="Screenshot 2022-03-05 at 18.14.32.png" descr="Screenshot 2022-03-05 at 18.14.3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51102" y="178941"/>
            <a:ext cx="5372502" cy="3820937"/>
          </a:xfrm>
          <a:prstGeom prst="rect">
            <a:avLst/>
          </a:prstGeom>
          <a:ln w="12700">
            <a:miter lim="400000"/>
          </a:ln>
        </p:spPr>
      </p:pic>
      <p:pic>
        <p:nvPicPr>
          <p:cNvPr id="660" name="Screenshot 2022-03-05 at 18.14.57.png" descr="Screenshot 2022-03-05 at 18.14.5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881011" y="3041293"/>
            <a:ext cx="6412330" cy="369557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2" name="Screenshot 2022-03-05 at 18.16.50.png" descr="Screenshot 2022-03-05 at 18.16.50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0106" y="174026"/>
            <a:ext cx="8870417" cy="2935984"/>
          </a:xfrm>
          <a:prstGeom prst="rect">
            <a:avLst/>
          </a:prstGeom>
          <a:ln w="12700">
            <a:miter lim="400000"/>
          </a:ln>
        </p:spPr>
      </p:pic>
      <p:pic>
        <p:nvPicPr>
          <p:cNvPr id="663" name="Screenshot 2022-03-05 at 18.18.08.png" descr="Screenshot 2022-03-05 at 18.18.0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455051" y="3341535"/>
            <a:ext cx="6373472" cy="335687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rcRect l="3664" t="0" r="274" b="0"/>
          <a:stretch>
            <a:fillRect/>
          </a:stretch>
        </p:blipFill>
        <p:spPr>
          <a:xfrm>
            <a:off x="1311925" y="196056"/>
            <a:ext cx="9201463" cy="64657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A1B8E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7" name="Screenshot 2022-02-03 at 08.17.24.png" descr="Screenshot 2022-02-03 at 08.17.2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79254" y="131656"/>
            <a:ext cx="5225883" cy="4203156"/>
          </a:xfrm>
          <a:prstGeom prst="rect">
            <a:avLst/>
          </a:prstGeom>
          <a:ln w="12700">
            <a:miter lim="400000"/>
          </a:ln>
        </p:spPr>
      </p:pic>
      <p:sp>
        <p:nvSpPr>
          <p:cNvPr id="668" name="https://www.estyn.gov.wales/thematic-report/active-and-experiential-learning-effective-foundation-phase-practice-delivering"/>
          <p:cNvSpPr txBox="1"/>
          <p:nvPr/>
        </p:nvSpPr>
        <p:spPr>
          <a:xfrm>
            <a:off x="348709" y="5526316"/>
            <a:ext cx="11316700" cy="8648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b="1" sz="24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venir Next LT Pro"/>
                <a:ea typeface="Avenir Next LT Pro"/>
                <a:cs typeface="Avenir Next LT Pro"/>
                <a:sym typeface="Avenir Next LT Pro"/>
                <a:hlinkClick r:id="rId3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3" invalidUrl="" action="" tgtFrame="" tooltip="" history="1" highlightClick="0" endSnd="0"/>
              </a:rPr>
              <a:t>https://www.estyn.gov.wales/thematic-report/active-and-experiential-learning-effective-foundation-phase-practice-delivering</a:t>
            </a:r>
          </a:p>
        </p:txBody>
      </p:sp>
      <p:pic>
        <p:nvPicPr>
          <p:cNvPr id="669" name="Picture 5" descr="Picture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666854" y="1166650"/>
            <a:ext cx="4830046" cy="270006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" name="TextBox 18"/>
          <p:cNvSpPr txBox="1"/>
          <p:nvPr/>
        </p:nvSpPr>
        <p:spPr>
          <a:xfrm>
            <a:off x="530748" y="2895157"/>
            <a:ext cx="6152107" cy="27845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>
                <a:latin typeface="Calibri"/>
                <a:ea typeface="Calibri"/>
                <a:cs typeface="Calibri"/>
                <a:sym typeface="Calibri"/>
              </a:defRPr>
            </a:pPr>
            <a:r>
              <a:t>Fframwaith Rhifedd 2022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ea typeface="Calibri"/>
                <a:cs typeface="Calibri"/>
                <a:sym typeface="Calibri"/>
              </a:defRPr>
            </a:pPr>
            <a:r>
              <a:rPr>
                <a:hlinkClick r:id="rId2" invalidUrl="" action="" tgtFrame="" tooltip="" history="1" highlightClick="0" endSnd="0"/>
              </a:rPr>
              <a:t>https://hwb.gov.wales/api/storage/f0f6edf7-415f-42aa-9053-6f8e691e2eff/fframwaith-rhifedd.pdf</a:t>
            </a:r>
          </a:p>
        </p:txBody>
      </p:sp>
      <p:pic>
        <p:nvPicPr>
          <p:cNvPr id="672" name="Picture 21" descr="Picture 2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260527" y="3263794"/>
            <a:ext cx="5872042" cy="3101126"/>
          </a:xfrm>
          <a:prstGeom prst="rect">
            <a:avLst/>
          </a:prstGeom>
          <a:ln w="12700">
            <a:miter lim="400000"/>
          </a:ln>
        </p:spPr>
      </p:pic>
      <p:pic>
        <p:nvPicPr>
          <p:cNvPr id="673" name="Picture 2" descr="Picture 2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81270" y="598593"/>
            <a:ext cx="8375375" cy="191707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" name="Title 1"/>
          <p:cNvSpPr txBox="1"/>
          <p:nvPr>
            <p:ph type="title"/>
          </p:nvPr>
        </p:nvSpPr>
        <p:spPr>
          <a:xfrm>
            <a:off x="409784" y="237065"/>
            <a:ext cx="5687392" cy="1762981"/>
          </a:xfrm>
          <a:prstGeom prst="rect">
            <a:avLst/>
          </a:prstGeom>
        </p:spPr>
        <p:txBody>
          <a:bodyPr anchor="b"/>
          <a:lstStyle>
            <a:lvl1pPr>
              <a:defRPr sz="5400">
                <a:solidFill>
                  <a:srgbClr val="7030A0"/>
                </a:solidFill>
              </a:defRPr>
            </a:lvl1pPr>
          </a:lstStyle>
          <a:p>
            <a:pPr/>
            <a:r>
              <a:t>Themau trawsgwricwlaidd</a:t>
            </a:r>
          </a:p>
        </p:txBody>
      </p:sp>
      <p:pic>
        <p:nvPicPr>
          <p:cNvPr id="676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4788" r="4" b="2913"/>
          <a:stretch>
            <a:fillRect/>
          </a:stretch>
        </p:blipFill>
        <p:spPr>
          <a:xfrm>
            <a:off x="5044299" y="130342"/>
            <a:ext cx="59626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6" h="21600" fill="norm" stroke="1" extrusionOk="0">
                <a:moveTo>
                  <a:pt x="3776" y="0"/>
                </a:moveTo>
                <a:lnTo>
                  <a:pt x="4190" y="138"/>
                </a:lnTo>
                <a:cubicBezTo>
                  <a:pt x="4371" y="199"/>
                  <a:pt x="4554" y="258"/>
                  <a:pt x="4737" y="309"/>
                </a:cubicBezTo>
                <a:cubicBezTo>
                  <a:pt x="4685" y="422"/>
                  <a:pt x="4631" y="400"/>
                  <a:pt x="4579" y="389"/>
                </a:cubicBezTo>
                <a:cubicBezTo>
                  <a:pt x="4263" y="343"/>
                  <a:pt x="3938" y="309"/>
                  <a:pt x="3634" y="184"/>
                </a:cubicBezTo>
                <a:cubicBezTo>
                  <a:pt x="3560" y="161"/>
                  <a:pt x="3477" y="161"/>
                  <a:pt x="3445" y="240"/>
                </a:cubicBezTo>
                <a:cubicBezTo>
                  <a:pt x="3393" y="354"/>
                  <a:pt x="3465" y="422"/>
                  <a:pt x="3539" y="479"/>
                </a:cubicBezTo>
                <a:cubicBezTo>
                  <a:pt x="3665" y="581"/>
                  <a:pt x="3813" y="559"/>
                  <a:pt x="3949" y="570"/>
                </a:cubicBezTo>
                <a:cubicBezTo>
                  <a:pt x="4327" y="627"/>
                  <a:pt x="4507" y="785"/>
                  <a:pt x="4591" y="1149"/>
                </a:cubicBezTo>
                <a:cubicBezTo>
                  <a:pt x="4265" y="1001"/>
                  <a:pt x="3939" y="1183"/>
                  <a:pt x="3624" y="1081"/>
                </a:cubicBezTo>
                <a:cubicBezTo>
                  <a:pt x="3539" y="1059"/>
                  <a:pt x="3413" y="1091"/>
                  <a:pt x="3455" y="1218"/>
                </a:cubicBezTo>
                <a:cubicBezTo>
                  <a:pt x="3497" y="1330"/>
                  <a:pt x="3634" y="1421"/>
                  <a:pt x="3393" y="1399"/>
                </a:cubicBezTo>
                <a:cubicBezTo>
                  <a:pt x="3214" y="1387"/>
                  <a:pt x="3161" y="1251"/>
                  <a:pt x="3109" y="1104"/>
                </a:cubicBezTo>
                <a:cubicBezTo>
                  <a:pt x="3067" y="1024"/>
                  <a:pt x="2951" y="978"/>
                  <a:pt x="2867" y="1024"/>
                </a:cubicBezTo>
                <a:cubicBezTo>
                  <a:pt x="2762" y="1069"/>
                  <a:pt x="2794" y="1194"/>
                  <a:pt x="2794" y="1285"/>
                </a:cubicBezTo>
                <a:cubicBezTo>
                  <a:pt x="2784" y="1455"/>
                  <a:pt x="2867" y="1535"/>
                  <a:pt x="3014" y="1569"/>
                </a:cubicBezTo>
                <a:cubicBezTo>
                  <a:pt x="3193" y="1614"/>
                  <a:pt x="3371" y="1671"/>
                  <a:pt x="3602" y="1739"/>
                </a:cubicBezTo>
                <a:cubicBezTo>
                  <a:pt x="3350" y="1852"/>
                  <a:pt x="3160" y="1830"/>
                  <a:pt x="2971" y="1739"/>
                </a:cubicBezTo>
                <a:cubicBezTo>
                  <a:pt x="2740" y="1637"/>
                  <a:pt x="2436" y="1501"/>
                  <a:pt x="2247" y="1626"/>
                </a:cubicBezTo>
                <a:cubicBezTo>
                  <a:pt x="1963" y="1808"/>
                  <a:pt x="1731" y="1694"/>
                  <a:pt x="1478" y="1660"/>
                </a:cubicBezTo>
                <a:cubicBezTo>
                  <a:pt x="953" y="1592"/>
                  <a:pt x="1282" y="1489"/>
                  <a:pt x="756" y="1432"/>
                </a:cubicBezTo>
                <a:cubicBezTo>
                  <a:pt x="546" y="1411"/>
                  <a:pt x="324" y="1319"/>
                  <a:pt x="20" y="1444"/>
                </a:cubicBezTo>
                <a:cubicBezTo>
                  <a:pt x="1396" y="2102"/>
                  <a:pt x="2046" y="2056"/>
                  <a:pt x="3275" y="2862"/>
                </a:cubicBezTo>
                <a:cubicBezTo>
                  <a:pt x="3223" y="2942"/>
                  <a:pt x="3171" y="2909"/>
                  <a:pt x="3119" y="2898"/>
                </a:cubicBezTo>
                <a:cubicBezTo>
                  <a:pt x="3035" y="2885"/>
                  <a:pt x="2931" y="2839"/>
                  <a:pt x="2910" y="2988"/>
                </a:cubicBezTo>
                <a:cubicBezTo>
                  <a:pt x="2900" y="3100"/>
                  <a:pt x="2961" y="3159"/>
                  <a:pt x="3066" y="3170"/>
                </a:cubicBezTo>
                <a:cubicBezTo>
                  <a:pt x="3370" y="3215"/>
                  <a:pt x="3644" y="3374"/>
                  <a:pt x="3918" y="3510"/>
                </a:cubicBezTo>
                <a:cubicBezTo>
                  <a:pt x="4044" y="3567"/>
                  <a:pt x="4179" y="3647"/>
                  <a:pt x="4127" y="3851"/>
                </a:cubicBezTo>
                <a:cubicBezTo>
                  <a:pt x="4022" y="3908"/>
                  <a:pt x="3948" y="3828"/>
                  <a:pt x="3863" y="3816"/>
                </a:cubicBezTo>
                <a:cubicBezTo>
                  <a:pt x="3779" y="3805"/>
                  <a:pt x="3581" y="3851"/>
                  <a:pt x="3634" y="3885"/>
                </a:cubicBezTo>
                <a:cubicBezTo>
                  <a:pt x="3875" y="4010"/>
                  <a:pt x="3435" y="4316"/>
                  <a:pt x="3729" y="4316"/>
                </a:cubicBezTo>
                <a:cubicBezTo>
                  <a:pt x="4213" y="4316"/>
                  <a:pt x="4474" y="4862"/>
                  <a:pt x="4936" y="4872"/>
                </a:cubicBezTo>
                <a:cubicBezTo>
                  <a:pt x="5009" y="4876"/>
                  <a:pt x="5042" y="4974"/>
                  <a:pt x="5042" y="5054"/>
                </a:cubicBezTo>
                <a:cubicBezTo>
                  <a:pt x="5042" y="5156"/>
                  <a:pt x="4969" y="5167"/>
                  <a:pt x="4895" y="5179"/>
                </a:cubicBezTo>
                <a:cubicBezTo>
                  <a:pt x="4780" y="5190"/>
                  <a:pt x="4653" y="5055"/>
                  <a:pt x="4506" y="5248"/>
                </a:cubicBezTo>
                <a:cubicBezTo>
                  <a:pt x="4779" y="5360"/>
                  <a:pt x="5062" y="5474"/>
                  <a:pt x="5052" y="5860"/>
                </a:cubicBezTo>
                <a:cubicBezTo>
                  <a:pt x="5052" y="5962"/>
                  <a:pt x="5168" y="6007"/>
                  <a:pt x="5252" y="6030"/>
                </a:cubicBezTo>
                <a:cubicBezTo>
                  <a:pt x="5399" y="6075"/>
                  <a:pt x="5515" y="6144"/>
                  <a:pt x="5599" y="6291"/>
                </a:cubicBezTo>
                <a:cubicBezTo>
                  <a:pt x="5599" y="6325"/>
                  <a:pt x="5599" y="6349"/>
                  <a:pt x="5599" y="6382"/>
                </a:cubicBezTo>
                <a:cubicBezTo>
                  <a:pt x="5578" y="6734"/>
                  <a:pt x="5368" y="6723"/>
                  <a:pt x="5137" y="6666"/>
                </a:cubicBezTo>
                <a:cubicBezTo>
                  <a:pt x="4863" y="6598"/>
                  <a:pt x="4591" y="6461"/>
                  <a:pt x="4297" y="6586"/>
                </a:cubicBezTo>
                <a:cubicBezTo>
                  <a:pt x="4707" y="6757"/>
                  <a:pt x="5158" y="6768"/>
                  <a:pt x="5536" y="7006"/>
                </a:cubicBezTo>
                <a:cubicBezTo>
                  <a:pt x="4128" y="7052"/>
                  <a:pt x="2888" y="6291"/>
                  <a:pt x="1523" y="5996"/>
                </a:cubicBezTo>
                <a:cubicBezTo>
                  <a:pt x="1565" y="6189"/>
                  <a:pt x="1678" y="6233"/>
                  <a:pt x="1772" y="6258"/>
                </a:cubicBezTo>
                <a:cubicBezTo>
                  <a:pt x="2277" y="6405"/>
                  <a:pt x="2720" y="6700"/>
                  <a:pt x="3182" y="6950"/>
                </a:cubicBezTo>
                <a:cubicBezTo>
                  <a:pt x="3371" y="7052"/>
                  <a:pt x="3507" y="7166"/>
                  <a:pt x="3581" y="7381"/>
                </a:cubicBezTo>
                <a:cubicBezTo>
                  <a:pt x="3644" y="7586"/>
                  <a:pt x="3770" y="7677"/>
                  <a:pt x="4001" y="7620"/>
                </a:cubicBezTo>
                <a:cubicBezTo>
                  <a:pt x="4190" y="7575"/>
                  <a:pt x="4392" y="7597"/>
                  <a:pt x="4591" y="7620"/>
                </a:cubicBezTo>
                <a:cubicBezTo>
                  <a:pt x="4812" y="7643"/>
                  <a:pt x="5064" y="7870"/>
                  <a:pt x="5011" y="7995"/>
                </a:cubicBezTo>
                <a:cubicBezTo>
                  <a:pt x="4906" y="8199"/>
                  <a:pt x="4726" y="8096"/>
                  <a:pt x="4579" y="8074"/>
                </a:cubicBezTo>
                <a:cubicBezTo>
                  <a:pt x="4400" y="8051"/>
                  <a:pt x="4076" y="7994"/>
                  <a:pt x="4076" y="8018"/>
                </a:cubicBezTo>
                <a:cubicBezTo>
                  <a:pt x="3961" y="8528"/>
                  <a:pt x="3697" y="8142"/>
                  <a:pt x="3508" y="8142"/>
                </a:cubicBezTo>
                <a:cubicBezTo>
                  <a:pt x="3330" y="8142"/>
                  <a:pt x="3150" y="8085"/>
                  <a:pt x="2981" y="8040"/>
                </a:cubicBezTo>
                <a:cubicBezTo>
                  <a:pt x="2761" y="7983"/>
                  <a:pt x="2561" y="8083"/>
                  <a:pt x="2350" y="8108"/>
                </a:cubicBezTo>
                <a:cubicBezTo>
                  <a:pt x="2161" y="8129"/>
                  <a:pt x="2269" y="8426"/>
                  <a:pt x="2153" y="8551"/>
                </a:cubicBezTo>
                <a:cubicBezTo>
                  <a:pt x="2132" y="8585"/>
                  <a:pt x="2110" y="8585"/>
                  <a:pt x="2089" y="8585"/>
                </a:cubicBezTo>
                <a:cubicBezTo>
                  <a:pt x="2026" y="9471"/>
                  <a:pt x="923" y="9255"/>
                  <a:pt x="923" y="9289"/>
                </a:cubicBezTo>
                <a:cubicBezTo>
                  <a:pt x="828" y="9346"/>
                  <a:pt x="713" y="9209"/>
                  <a:pt x="598" y="9345"/>
                </a:cubicBezTo>
                <a:cubicBezTo>
                  <a:pt x="1091" y="9969"/>
                  <a:pt x="1848" y="10119"/>
                  <a:pt x="2520" y="10582"/>
                </a:cubicBezTo>
                <a:cubicBezTo>
                  <a:pt x="1963" y="10742"/>
                  <a:pt x="1638" y="10197"/>
                  <a:pt x="1228" y="10265"/>
                </a:cubicBezTo>
                <a:cubicBezTo>
                  <a:pt x="1028" y="10435"/>
                  <a:pt x="1628" y="10708"/>
                  <a:pt x="1050" y="10788"/>
                </a:cubicBezTo>
                <a:cubicBezTo>
                  <a:pt x="1302" y="10933"/>
                  <a:pt x="1480" y="11082"/>
                  <a:pt x="1659" y="11252"/>
                </a:cubicBezTo>
                <a:cubicBezTo>
                  <a:pt x="1963" y="11561"/>
                  <a:pt x="2027" y="11767"/>
                  <a:pt x="1880" y="12172"/>
                </a:cubicBezTo>
                <a:cubicBezTo>
                  <a:pt x="1785" y="12448"/>
                  <a:pt x="1646" y="12697"/>
                  <a:pt x="1772" y="13012"/>
                </a:cubicBezTo>
                <a:cubicBezTo>
                  <a:pt x="1857" y="13231"/>
                  <a:pt x="1826" y="13376"/>
                  <a:pt x="1511" y="13274"/>
                </a:cubicBezTo>
                <a:cubicBezTo>
                  <a:pt x="1175" y="13172"/>
                  <a:pt x="1047" y="13364"/>
                  <a:pt x="1131" y="13750"/>
                </a:cubicBezTo>
                <a:cubicBezTo>
                  <a:pt x="1184" y="14000"/>
                  <a:pt x="1133" y="14079"/>
                  <a:pt x="902" y="14045"/>
                </a:cubicBezTo>
                <a:cubicBezTo>
                  <a:pt x="649" y="14011"/>
                  <a:pt x="408" y="13855"/>
                  <a:pt x="93" y="13932"/>
                </a:cubicBezTo>
                <a:cubicBezTo>
                  <a:pt x="345" y="14390"/>
                  <a:pt x="880" y="14250"/>
                  <a:pt x="1174" y="14681"/>
                </a:cubicBezTo>
                <a:cubicBezTo>
                  <a:pt x="828" y="14681"/>
                  <a:pt x="556" y="14681"/>
                  <a:pt x="304" y="14590"/>
                </a:cubicBezTo>
                <a:cubicBezTo>
                  <a:pt x="198" y="14556"/>
                  <a:pt x="83" y="14508"/>
                  <a:pt x="20" y="14648"/>
                </a:cubicBezTo>
                <a:cubicBezTo>
                  <a:pt x="-54" y="14804"/>
                  <a:pt x="94" y="14862"/>
                  <a:pt x="178" y="14885"/>
                </a:cubicBezTo>
                <a:cubicBezTo>
                  <a:pt x="420" y="14964"/>
                  <a:pt x="609" y="15146"/>
                  <a:pt x="819" y="15294"/>
                </a:cubicBezTo>
                <a:cubicBezTo>
                  <a:pt x="1271" y="15612"/>
                  <a:pt x="1764" y="15884"/>
                  <a:pt x="2142" y="16406"/>
                </a:cubicBezTo>
                <a:cubicBezTo>
                  <a:pt x="1669" y="16270"/>
                  <a:pt x="1312" y="15953"/>
                  <a:pt x="860" y="15896"/>
                </a:cubicBezTo>
                <a:cubicBezTo>
                  <a:pt x="1249" y="16373"/>
                  <a:pt x="1744" y="16692"/>
                  <a:pt x="2206" y="17042"/>
                </a:cubicBezTo>
                <a:cubicBezTo>
                  <a:pt x="2343" y="17147"/>
                  <a:pt x="2479" y="17213"/>
                  <a:pt x="2500" y="17429"/>
                </a:cubicBezTo>
                <a:cubicBezTo>
                  <a:pt x="2563" y="17849"/>
                  <a:pt x="2730" y="18190"/>
                  <a:pt x="3109" y="18371"/>
                </a:cubicBezTo>
                <a:cubicBezTo>
                  <a:pt x="3109" y="18371"/>
                  <a:pt x="3089" y="18439"/>
                  <a:pt x="3078" y="18472"/>
                </a:cubicBezTo>
                <a:cubicBezTo>
                  <a:pt x="2847" y="18485"/>
                  <a:pt x="2667" y="18234"/>
                  <a:pt x="2383" y="18325"/>
                </a:cubicBezTo>
                <a:cubicBezTo>
                  <a:pt x="2667" y="18666"/>
                  <a:pt x="2898" y="18961"/>
                  <a:pt x="3287" y="19120"/>
                </a:cubicBezTo>
                <a:cubicBezTo>
                  <a:pt x="3602" y="19245"/>
                  <a:pt x="3990" y="19325"/>
                  <a:pt x="4222" y="19734"/>
                </a:cubicBezTo>
                <a:cubicBezTo>
                  <a:pt x="3959" y="19813"/>
                  <a:pt x="3761" y="19712"/>
                  <a:pt x="3561" y="19642"/>
                </a:cubicBezTo>
                <a:cubicBezTo>
                  <a:pt x="3257" y="19529"/>
                  <a:pt x="2949" y="19404"/>
                  <a:pt x="2644" y="19290"/>
                </a:cubicBezTo>
                <a:cubicBezTo>
                  <a:pt x="2529" y="19245"/>
                  <a:pt x="2406" y="19222"/>
                  <a:pt x="2332" y="19426"/>
                </a:cubicBezTo>
                <a:cubicBezTo>
                  <a:pt x="2721" y="19472"/>
                  <a:pt x="2950" y="19745"/>
                  <a:pt x="3192" y="20006"/>
                </a:cubicBezTo>
                <a:cubicBezTo>
                  <a:pt x="3328" y="20154"/>
                  <a:pt x="3445" y="20343"/>
                  <a:pt x="3687" y="20278"/>
                </a:cubicBezTo>
                <a:cubicBezTo>
                  <a:pt x="3813" y="20242"/>
                  <a:pt x="3896" y="20349"/>
                  <a:pt x="3886" y="20482"/>
                </a:cubicBezTo>
                <a:cubicBezTo>
                  <a:pt x="3833" y="20962"/>
                  <a:pt x="4136" y="21118"/>
                  <a:pt x="4451" y="21209"/>
                </a:cubicBezTo>
                <a:cubicBezTo>
                  <a:pt x="4683" y="21277"/>
                  <a:pt x="4901" y="21380"/>
                  <a:pt x="5115" y="21492"/>
                </a:cubicBezTo>
                <a:lnTo>
                  <a:pt x="5312" y="21600"/>
                </a:lnTo>
                <a:lnTo>
                  <a:pt x="21546" y="21600"/>
                </a:lnTo>
                <a:lnTo>
                  <a:pt x="21546" y="0"/>
                </a:lnTo>
                <a:lnTo>
                  <a:pt x="3776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677" name="TextBox 2"/>
          <p:cNvSpPr txBox="1"/>
          <p:nvPr/>
        </p:nvSpPr>
        <p:spPr>
          <a:xfrm>
            <a:off x="1478278" y="3241038"/>
            <a:ext cx="3923973" cy="9923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32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Themau trawsgwricwlaidd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9" name="Awgryma Lemov (2010) y dylid ‘dechrau gyda’r diwedd’. Golyga hyn:…"/>
          <p:cNvSpPr txBox="1"/>
          <p:nvPr/>
        </p:nvSpPr>
        <p:spPr>
          <a:xfrm>
            <a:off x="699901" y="280687"/>
            <a:ext cx="9474178" cy="81281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defTabSz="457200">
              <a:lnSpc>
                <a:spcPct val="107916"/>
              </a:lnSpc>
              <a:spcBef>
                <a:spcPts val="800"/>
              </a:spcBef>
              <a:defRPr sz="2000">
                <a:uFill>
                  <a:solidFill>
                    <a:srgbClr val="000000"/>
                  </a:solidFill>
                </a:uFill>
                <a:latin typeface="Calibri"/>
                <a:ea typeface="Calibri"/>
                <a:cs typeface="Calibri"/>
                <a:sym typeface="Calibri"/>
              </a:defRPr>
            </a:pPr>
            <a:r>
              <a:t>Awgryma Lemov (2010) y dylid </a:t>
            </a:r>
            <a:r>
              <a:rPr>
                <a:latin typeface="Arial Unicode MS"/>
                <a:ea typeface="Arial Unicode MS"/>
                <a:cs typeface="Arial Unicode MS"/>
                <a:sym typeface="Arial Unicode MS"/>
              </a:rPr>
              <a:t>‘</a:t>
            </a:r>
            <a:r>
              <a:t>dechrau gyda</a:t>
            </a:r>
            <a:r>
              <a:rPr>
                <a:latin typeface="Arial Unicode MS"/>
                <a:ea typeface="Arial Unicode MS"/>
                <a:cs typeface="Arial Unicode MS"/>
                <a:sym typeface="Arial Unicode MS"/>
              </a:rPr>
              <a:t>’</a:t>
            </a:r>
            <a:r>
              <a:t>r diwedd</a:t>
            </a:r>
            <a:r>
              <a:rPr>
                <a:latin typeface="Arial Unicode MS"/>
                <a:ea typeface="Arial Unicode MS"/>
                <a:cs typeface="Arial Unicode MS"/>
                <a:sym typeface="Arial Unicode MS"/>
              </a:rPr>
              <a:t>’</a:t>
            </a:r>
            <a:r>
              <a:t>. Golyga hyn:</a:t>
            </a:r>
          </a:p>
          <a:p>
            <a:pPr marL="457200" indent="-228600" defTabSz="457200">
              <a:lnSpc>
                <a:spcPct val="107916"/>
              </a:lnSpc>
              <a:spcBef>
                <a:spcPts val="800"/>
              </a:spcBef>
              <a:buSzPct val="100000"/>
              <a:buFont typeface="Arial Unicode MS"/>
              <a:buChar char="➢"/>
              <a:defRPr sz="2000">
                <a:uFill>
                  <a:solidFill>
                    <a:srgbClr val="000000"/>
                  </a:solidFill>
                </a:uFill>
                <a:latin typeface="Calibri"/>
                <a:ea typeface="Calibri"/>
                <a:cs typeface="Calibri"/>
                <a:sym typeface="Calibri"/>
              </a:defRPr>
            </a:pPr>
            <a:r>
              <a:t>Deall amcanion terfynol uned o waith i gynllunio’ch gwersi – sut bydd eich gwersi yn cyflawni’r amcanion hynny?</a:t>
            </a:r>
          </a:p>
          <a:p>
            <a:pPr marL="457200" indent="-228600" defTabSz="457200">
              <a:lnSpc>
                <a:spcPct val="107916"/>
              </a:lnSpc>
              <a:spcBef>
                <a:spcPts val="800"/>
              </a:spcBef>
              <a:buSzPct val="100000"/>
              <a:buFont typeface="Arial Unicode MS"/>
              <a:buChar char="➢"/>
              <a:defRPr sz="2000">
                <a:uFill>
                  <a:solidFill>
                    <a:srgbClr val="000000"/>
                  </a:solidFill>
                </a:uFill>
                <a:latin typeface="Calibri"/>
                <a:ea typeface="Calibri"/>
                <a:cs typeface="Calibri"/>
                <a:sym typeface="Calibri"/>
              </a:defRPr>
            </a:pPr>
            <a:r>
              <a:t>Defnyddio bwriad dysgu clir i egluro beth bydd yn cael ei ddysgu bob gwers – erbyn diwedd y wers, beth fydd y dysgwyr yn ei ddysgu?</a:t>
            </a:r>
          </a:p>
          <a:p>
            <a:pPr marL="457200" indent="-228600" defTabSz="457200">
              <a:lnSpc>
                <a:spcPct val="107916"/>
              </a:lnSpc>
              <a:spcBef>
                <a:spcPts val="800"/>
              </a:spcBef>
              <a:buSzPct val="100000"/>
              <a:buFont typeface="Arial Unicode MS"/>
              <a:buChar char="➢"/>
              <a:defRPr sz="2000">
                <a:uFill>
                  <a:solidFill>
                    <a:srgbClr val="000000"/>
                  </a:solidFill>
                </a:uFill>
                <a:latin typeface="Calibri"/>
                <a:ea typeface="Calibri"/>
                <a:cs typeface="Calibri"/>
                <a:sym typeface="Calibri"/>
              </a:defRPr>
            </a:pPr>
            <a:r>
              <a:t>Penderfynu sut y byddwch yn asesu a ydy’r amcan wedi’i gyrraedd – ydy’r dysgwyr yn deall sut i lwyddo, a sut bydden nhw’n cael eu hasesu? Ydych chi’n gwybod sut byddwch yn eu hasesu ac yn gwirio’u dealltwriaeth drwy gydol y wers? </a:t>
            </a:r>
          </a:p>
          <a:p>
            <a:pPr marL="457200" indent="-228600" defTabSz="457200">
              <a:lnSpc>
                <a:spcPct val="107916"/>
              </a:lnSpc>
              <a:spcBef>
                <a:spcPts val="800"/>
              </a:spcBef>
              <a:buSzPct val="100000"/>
              <a:buFont typeface="Arial Unicode MS"/>
              <a:buChar char="➢"/>
              <a:defRPr sz="2000">
                <a:uFill>
                  <a:solidFill>
                    <a:srgbClr val="000000"/>
                  </a:solidFill>
                </a:uFill>
                <a:latin typeface="Calibri"/>
                <a:ea typeface="Calibri"/>
                <a:cs typeface="Calibri"/>
                <a:sym typeface="Calibri"/>
              </a:defRPr>
            </a:pPr>
            <a:r>
              <a:t>Penderfynu ar eich gweithgaredd – ydy’r weithgaredd yn arwain at gyflawni bwriad y wers? Ydy’r weithgaredd wedi’i gwahaniaethu ac yn cynnwys lefel briodol o her ar gyfer pob unigolyn? </a:t>
            </a:r>
            <a:endParaRPr sz="1600"/>
          </a:p>
          <a:p>
            <a:pPr defTabSz="457200">
              <a:lnSpc>
                <a:spcPct val="107916"/>
              </a:lnSpc>
              <a:spcBef>
                <a:spcPts val="800"/>
              </a:spcBef>
              <a:defRPr sz="1600">
                <a:uFill>
                  <a:solidFill>
                    <a:srgbClr val="000000"/>
                  </a:solidFill>
                </a:uFill>
                <a:latin typeface="Calibri"/>
                <a:ea typeface="Calibri"/>
                <a:cs typeface="Calibri"/>
                <a:sym typeface="Calibri"/>
              </a:defRPr>
            </a:pPr>
          </a:p>
          <a:p>
            <a:pPr defTabSz="457200">
              <a:lnSpc>
                <a:spcPct val="107916"/>
              </a:lnSpc>
              <a:spcBef>
                <a:spcPts val="800"/>
              </a:spcBef>
              <a:defRPr sz="1600">
                <a:uFill>
                  <a:solidFill>
                    <a:srgbClr val="000000"/>
                  </a:solidFill>
                </a:uFill>
                <a:latin typeface="Calibri"/>
                <a:ea typeface="Calibri"/>
                <a:cs typeface="Calibri"/>
                <a:sym typeface="Calibri"/>
              </a:defRPr>
            </a:pPr>
          </a:p>
          <a:p>
            <a:pPr defTabSz="457200">
              <a:lnSpc>
                <a:spcPct val="107916"/>
              </a:lnSpc>
              <a:spcBef>
                <a:spcPts val="800"/>
              </a:spcBef>
              <a:defRPr sz="1600">
                <a:uFill>
                  <a:solidFill>
                    <a:srgbClr val="000000"/>
                  </a:solidFill>
                </a:u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grpSp>
        <p:nvGrpSpPr>
          <p:cNvPr id="708" name="officeArt object"/>
          <p:cNvGrpSpPr/>
          <p:nvPr/>
        </p:nvGrpSpPr>
        <p:grpSpPr>
          <a:xfrm>
            <a:off x="699900" y="280685"/>
            <a:ext cx="8129932" cy="2393391"/>
            <a:chOff x="-1" y="-1"/>
            <a:chExt cx="8129930" cy="2393389"/>
          </a:xfrm>
        </p:grpSpPr>
        <p:grpSp>
          <p:nvGrpSpPr>
            <p:cNvPr id="682" name="Shape 1073741848"/>
            <p:cNvGrpSpPr/>
            <p:nvPr/>
          </p:nvGrpSpPr>
          <p:grpSpPr>
            <a:xfrm>
              <a:off x="-2" y="741144"/>
              <a:ext cx="1890684" cy="1588176"/>
              <a:chOff x="0" y="0"/>
              <a:chExt cx="1890682" cy="1588175"/>
            </a:xfrm>
          </p:grpSpPr>
          <p:sp>
            <p:nvSpPr>
              <p:cNvPr id="680" name="Rectangle"/>
              <p:cNvSpPr/>
              <p:nvPr/>
            </p:nvSpPr>
            <p:spPr>
              <a:xfrm>
                <a:off x="-1" y="-1"/>
                <a:ext cx="1890684" cy="1588177"/>
              </a:xfrm>
              <a:prstGeom prst="rect">
                <a:avLst/>
              </a:prstGeom>
              <a:solidFill>
                <a:srgbClr val="F8D6CC">
                  <a:alpha val="90000"/>
                </a:srgbClr>
              </a:solidFill>
              <a:ln w="12700" cap="flat">
                <a:solidFill>
                  <a:srgbClr val="F8D6CC">
                    <a:alpha val="90000"/>
                  </a:srgbClr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t">
                <a:noAutofit/>
              </a:bodyPr>
              <a:lstStyle/>
              <a:p>
                <a:pPr algn="ctr" defTabSz="457200">
                  <a:lnSpc>
                    <a:spcPct val="90000"/>
                  </a:lnSpc>
                  <a:spcBef>
                    <a:spcPts val="400"/>
                  </a:spcBef>
                  <a:tabLst>
                    <a:tab pos="482600" algn="l"/>
                    <a:tab pos="977900" algn="l"/>
                  </a:tabLst>
                  <a:defRPr>
                    <a:uFill>
                      <a:solidFill>
                        <a:srgbClr val="000000"/>
                      </a:solidFill>
                    </a:uFill>
                    <a:latin typeface="Calibri"/>
                    <a:ea typeface="Calibri"/>
                    <a:cs typeface="Calibri"/>
                    <a:sym typeface="Calibri"/>
                  </a:defRPr>
                </a:pPr>
              </a:p>
            </p:txBody>
          </p:sp>
          <p:sp>
            <p:nvSpPr>
              <p:cNvPr id="681" name="Bwriadau dysgu yn y pendraw"/>
              <p:cNvSpPr txBox="1"/>
              <p:nvPr/>
            </p:nvSpPr>
            <p:spPr>
              <a:xfrm>
                <a:off x="6349" y="6349"/>
                <a:ext cx="1877984" cy="30159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83664" tIns="83664" rIns="83664" bIns="83664" numCol="1" anchor="t">
                <a:noAutofit/>
              </a:bodyPr>
              <a:lstStyle>
                <a:lvl1pPr algn="ctr" defTabSz="457200">
                  <a:lnSpc>
                    <a:spcPct val="90000"/>
                  </a:lnSpc>
                  <a:spcBef>
                    <a:spcPts val="400"/>
                  </a:spcBef>
                  <a:tabLst>
                    <a:tab pos="482600" algn="l"/>
                    <a:tab pos="977900" algn="l"/>
                  </a:tabLst>
                  <a:defRPr sz="1100">
                    <a:uFill>
                      <a:solidFill>
                        <a:srgbClr val="000000"/>
                      </a:solidFill>
                    </a:uFill>
                    <a:latin typeface="Calibri"/>
                    <a:ea typeface="Calibri"/>
                    <a:cs typeface="Calibri"/>
                    <a:sym typeface="Calibri"/>
                  </a:defRPr>
                </a:lvl1pPr>
              </a:lstStyle>
              <a:p>
                <a:pPr/>
                <a:r>
                  <a:t>Bwriadau dysgu yn y pendraw</a:t>
                </a:r>
              </a:p>
            </p:txBody>
          </p:sp>
        </p:grpSp>
        <p:grpSp>
          <p:nvGrpSpPr>
            <p:cNvPr id="685" name="Group 1073741851"/>
            <p:cNvGrpSpPr/>
            <p:nvPr/>
          </p:nvGrpSpPr>
          <p:grpSpPr>
            <a:xfrm>
              <a:off x="548295" y="-2"/>
              <a:ext cx="794095" cy="794099"/>
              <a:chOff x="-1" y="0"/>
              <a:chExt cx="794094" cy="794097"/>
            </a:xfrm>
          </p:grpSpPr>
          <p:sp>
            <p:nvSpPr>
              <p:cNvPr id="683" name="Shape 1073741849"/>
              <p:cNvSpPr/>
              <p:nvPr/>
            </p:nvSpPr>
            <p:spPr>
              <a:xfrm>
                <a:off x="-2" y="-1"/>
                <a:ext cx="794096" cy="794099"/>
              </a:xfrm>
              <a:prstGeom prst="ellipse">
                <a:avLst/>
              </a:prstGeom>
              <a:solidFill>
                <a:srgbClr val="ED7D31"/>
              </a:solidFill>
              <a:ln w="12700" cap="flat">
                <a:solidFill>
                  <a:srgbClr val="ED7D31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>
                  <a:defRPr>
                    <a:latin typeface="Helvetica Neue"/>
                    <a:ea typeface="Helvetica Neue"/>
                    <a:cs typeface="Helvetica Neue"/>
                    <a:sym typeface="Helvetica Neue"/>
                  </a:defRPr>
                </a:pPr>
              </a:p>
            </p:txBody>
          </p:sp>
          <p:sp>
            <p:nvSpPr>
              <p:cNvPr id="684" name="Shape 1073741850"/>
              <p:cNvSpPr txBox="1"/>
              <p:nvPr/>
            </p:nvSpPr>
            <p:spPr>
              <a:xfrm>
                <a:off x="155824" y="397045"/>
                <a:ext cx="482440" cy="29673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2700" tIns="12700" rIns="12700" bIns="12700" numCol="1" anchor="ctr">
                <a:noAutofit/>
              </a:bodyPr>
              <a:lstStyle>
                <a:lvl1pPr algn="ctr" defTabSz="457200">
                  <a:lnSpc>
                    <a:spcPct val="90000"/>
                  </a:lnSpc>
                  <a:spcBef>
                    <a:spcPts val="800"/>
                  </a:spcBef>
                  <a:defRPr sz="2100">
                    <a:solidFill>
                      <a:srgbClr val="FFFFFF"/>
                    </a:solidFill>
                    <a:uFill>
                      <a:solidFill>
                        <a:srgbClr val="FFFFFF"/>
                      </a:solidFill>
                    </a:uFill>
                    <a:latin typeface="Calibri"/>
                    <a:ea typeface="Calibri"/>
                    <a:cs typeface="Calibri"/>
                    <a:sym typeface="Calibri"/>
                  </a:defRPr>
                </a:lvl1pPr>
              </a:lstStyle>
              <a:p>
                <a:pPr/>
                <a:r>
                  <a:t>1</a:t>
                </a:r>
              </a:p>
            </p:txBody>
          </p:sp>
        </p:grpSp>
        <p:sp>
          <p:nvSpPr>
            <p:cNvPr id="686" name="Shape 1073741852"/>
            <p:cNvSpPr/>
            <p:nvPr/>
          </p:nvSpPr>
          <p:spPr>
            <a:xfrm>
              <a:off x="-2" y="2371007"/>
              <a:ext cx="1890684" cy="22381"/>
            </a:xfrm>
            <a:prstGeom prst="rect">
              <a:avLst/>
            </a:prstGeom>
            <a:solidFill>
              <a:srgbClr val="A5A5A5"/>
            </a:solidFill>
            <a:ln w="12700" cap="flat">
              <a:solidFill>
                <a:srgbClr val="A5A5A5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>
                <a:defRPr>
                  <a:latin typeface="Helvetica Neue"/>
                  <a:ea typeface="Helvetica Neue"/>
                  <a:cs typeface="Helvetica Neue"/>
                  <a:sym typeface="Helvetica Neue"/>
                </a:defRPr>
              </a:pPr>
            </a:p>
          </p:txBody>
        </p:sp>
        <p:grpSp>
          <p:nvGrpSpPr>
            <p:cNvPr id="689" name="Shape 1073741853"/>
            <p:cNvGrpSpPr/>
            <p:nvPr/>
          </p:nvGrpSpPr>
          <p:grpSpPr>
            <a:xfrm>
              <a:off x="2079748" y="741144"/>
              <a:ext cx="1890685" cy="1588176"/>
              <a:chOff x="0" y="0"/>
              <a:chExt cx="1890684" cy="1588175"/>
            </a:xfrm>
          </p:grpSpPr>
          <p:sp>
            <p:nvSpPr>
              <p:cNvPr id="687" name="Rectangle"/>
              <p:cNvSpPr/>
              <p:nvPr/>
            </p:nvSpPr>
            <p:spPr>
              <a:xfrm>
                <a:off x="-1" y="-1"/>
                <a:ext cx="1890686" cy="1588177"/>
              </a:xfrm>
              <a:prstGeom prst="rect">
                <a:avLst/>
              </a:prstGeom>
              <a:solidFill>
                <a:srgbClr val="E0E0E0">
                  <a:alpha val="90000"/>
                </a:srgbClr>
              </a:solidFill>
              <a:ln w="12700" cap="flat">
                <a:solidFill>
                  <a:srgbClr val="E0E0E0">
                    <a:alpha val="90000"/>
                  </a:srgbClr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t">
                <a:noAutofit/>
              </a:bodyPr>
              <a:lstStyle/>
              <a:p>
                <a:pPr algn="ctr" defTabSz="457200">
                  <a:lnSpc>
                    <a:spcPct val="90000"/>
                  </a:lnSpc>
                  <a:tabLst>
                    <a:tab pos="482600" algn="l"/>
                    <a:tab pos="977900" algn="l"/>
                  </a:tabLst>
                  <a:defRPr>
                    <a:uFill>
                      <a:solidFill>
                        <a:srgbClr val="000000"/>
                      </a:solidFill>
                    </a:uFill>
                    <a:latin typeface="Calibri"/>
                    <a:ea typeface="Calibri"/>
                    <a:cs typeface="Calibri"/>
                    <a:sym typeface="Calibri"/>
                  </a:defRPr>
                </a:pPr>
              </a:p>
            </p:txBody>
          </p:sp>
          <p:sp>
            <p:nvSpPr>
              <p:cNvPr id="688" name="Bwriad y dysgu i’r wers unigol"/>
              <p:cNvSpPr txBox="1"/>
              <p:nvPr/>
            </p:nvSpPr>
            <p:spPr>
              <a:xfrm>
                <a:off x="6349" y="6349"/>
                <a:ext cx="1877986" cy="30159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83664" tIns="83664" rIns="83664" bIns="83664" numCol="1" anchor="t">
                <a:noAutofit/>
              </a:bodyPr>
              <a:lstStyle>
                <a:lvl1pPr algn="ctr" defTabSz="457200">
                  <a:lnSpc>
                    <a:spcPct val="90000"/>
                  </a:lnSpc>
                  <a:tabLst>
                    <a:tab pos="482600" algn="l"/>
                    <a:tab pos="977900" algn="l"/>
                  </a:tabLst>
                  <a:defRPr sz="1100">
                    <a:uFill>
                      <a:solidFill>
                        <a:srgbClr val="000000"/>
                      </a:solidFill>
                    </a:uFill>
                    <a:latin typeface="Calibri"/>
                    <a:ea typeface="Calibri"/>
                    <a:cs typeface="Calibri"/>
                    <a:sym typeface="Calibri"/>
                  </a:defRPr>
                </a:lvl1pPr>
              </a:lstStyle>
              <a:p>
                <a:pPr/>
                <a:r>
                  <a:t>Bwriad y dysgu i’r wers unigol</a:t>
                </a:r>
              </a:p>
            </p:txBody>
          </p:sp>
        </p:grpSp>
        <p:grpSp>
          <p:nvGrpSpPr>
            <p:cNvPr id="692" name="Group 1073741856"/>
            <p:cNvGrpSpPr/>
            <p:nvPr/>
          </p:nvGrpSpPr>
          <p:grpSpPr>
            <a:xfrm>
              <a:off x="2628044" y="-2"/>
              <a:ext cx="794095" cy="794099"/>
              <a:chOff x="-1" y="0"/>
              <a:chExt cx="794094" cy="794097"/>
            </a:xfrm>
          </p:grpSpPr>
          <p:sp>
            <p:nvSpPr>
              <p:cNvPr id="690" name="Shape 1073741854"/>
              <p:cNvSpPr/>
              <p:nvPr/>
            </p:nvSpPr>
            <p:spPr>
              <a:xfrm>
                <a:off x="-2" y="-1"/>
                <a:ext cx="794096" cy="794099"/>
              </a:xfrm>
              <a:prstGeom prst="ellipse">
                <a:avLst/>
              </a:prstGeom>
              <a:solidFill>
                <a:srgbClr val="FFC000"/>
              </a:solidFill>
              <a:ln w="12700" cap="flat">
                <a:solidFill>
                  <a:srgbClr val="FFC000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>
                  <a:defRPr>
                    <a:latin typeface="Helvetica Neue"/>
                    <a:ea typeface="Helvetica Neue"/>
                    <a:cs typeface="Helvetica Neue"/>
                    <a:sym typeface="Helvetica Neue"/>
                  </a:defRPr>
                </a:pPr>
              </a:p>
            </p:txBody>
          </p:sp>
          <p:sp>
            <p:nvSpPr>
              <p:cNvPr id="691" name="Shape 1073741855"/>
              <p:cNvSpPr txBox="1"/>
              <p:nvPr/>
            </p:nvSpPr>
            <p:spPr>
              <a:xfrm>
                <a:off x="155826" y="397045"/>
                <a:ext cx="482440" cy="29673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2700" tIns="12700" rIns="12700" bIns="12700" numCol="1" anchor="ctr">
                <a:noAutofit/>
              </a:bodyPr>
              <a:lstStyle>
                <a:lvl1pPr algn="ctr" defTabSz="457200">
                  <a:lnSpc>
                    <a:spcPct val="90000"/>
                  </a:lnSpc>
                  <a:spcBef>
                    <a:spcPts val="800"/>
                  </a:spcBef>
                  <a:defRPr sz="2100">
                    <a:solidFill>
                      <a:srgbClr val="FFFFFF"/>
                    </a:solidFill>
                    <a:uFill>
                      <a:solidFill>
                        <a:srgbClr val="FFFFFF"/>
                      </a:solidFill>
                    </a:uFill>
                    <a:latin typeface="Calibri"/>
                    <a:ea typeface="Calibri"/>
                    <a:cs typeface="Calibri"/>
                    <a:sym typeface="Calibri"/>
                  </a:defRPr>
                </a:lvl1pPr>
              </a:lstStyle>
              <a:p>
                <a:pPr/>
                <a:r>
                  <a:t>2</a:t>
                </a:r>
              </a:p>
            </p:txBody>
          </p:sp>
        </p:grpSp>
        <p:sp>
          <p:nvSpPr>
            <p:cNvPr id="693" name="Shape 1073741857"/>
            <p:cNvSpPr/>
            <p:nvPr/>
          </p:nvSpPr>
          <p:spPr>
            <a:xfrm>
              <a:off x="2079748" y="2371007"/>
              <a:ext cx="1890685" cy="22381"/>
            </a:xfrm>
            <a:prstGeom prst="rect">
              <a:avLst/>
            </a:prstGeom>
            <a:solidFill>
              <a:srgbClr val="4472C4"/>
            </a:solidFill>
            <a:ln w="12700" cap="flat">
              <a:solidFill>
                <a:srgbClr val="4472C4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>
                <a:defRPr>
                  <a:latin typeface="Helvetica Neue"/>
                  <a:ea typeface="Helvetica Neue"/>
                  <a:cs typeface="Helvetica Neue"/>
                  <a:sym typeface="Helvetica Neue"/>
                </a:defRPr>
              </a:pPr>
            </a:p>
          </p:txBody>
        </p:sp>
        <p:grpSp>
          <p:nvGrpSpPr>
            <p:cNvPr id="696" name="Shape 1073741858"/>
            <p:cNvGrpSpPr/>
            <p:nvPr/>
          </p:nvGrpSpPr>
          <p:grpSpPr>
            <a:xfrm>
              <a:off x="4159499" y="741144"/>
              <a:ext cx="1890685" cy="1588176"/>
              <a:chOff x="0" y="0"/>
              <a:chExt cx="1890684" cy="1588175"/>
            </a:xfrm>
          </p:grpSpPr>
          <p:sp>
            <p:nvSpPr>
              <p:cNvPr id="694" name="Rectangle"/>
              <p:cNvSpPr/>
              <p:nvPr/>
            </p:nvSpPr>
            <p:spPr>
              <a:xfrm>
                <a:off x="-1" y="-1"/>
                <a:ext cx="1890686" cy="1588177"/>
              </a:xfrm>
              <a:prstGeom prst="rect">
                <a:avLst/>
              </a:prstGeom>
              <a:solidFill>
                <a:srgbClr val="FFE8CA">
                  <a:alpha val="90000"/>
                </a:srgbClr>
              </a:solidFill>
              <a:ln w="12700" cap="flat">
                <a:solidFill>
                  <a:srgbClr val="FFE8CA">
                    <a:alpha val="90000"/>
                  </a:srgbClr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t">
                <a:noAutofit/>
              </a:bodyPr>
              <a:lstStyle/>
              <a:p>
                <a:pPr algn="ctr" defTabSz="457200">
                  <a:lnSpc>
                    <a:spcPct val="90000"/>
                  </a:lnSpc>
                  <a:tabLst>
                    <a:tab pos="482600" algn="l"/>
                    <a:tab pos="977900" algn="l"/>
                  </a:tabLst>
                  <a:defRPr>
                    <a:uFill>
                      <a:solidFill>
                        <a:srgbClr val="000000"/>
                      </a:solidFill>
                    </a:uFill>
                    <a:latin typeface="Calibri"/>
                    <a:ea typeface="Calibri"/>
                    <a:cs typeface="Calibri"/>
                    <a:sym typeface="Calibri"/>
                  </a:defRPr>
                </a:pPr>
              </a:p>
            </p:txBody>
          </p:sp>
          <p:sp>
            <p:nvSpPr>
              <p:cNvPr id="695" name="Asesu'r dysgu"/>
              <p:cNvSpPr txBox="1"/>
              <p:nvPr/>
            </p:nvSpPr>
            <p:spPr>
              <a:xfrm>
                <a:off x="6349" y="6349"/>
                <a:ext cx="1877986" cy="30159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83664" tIns="83664" rIns="83664" bIns="83664" numCol="1" anchor="t">
                <a:noAutofit/>
              </a:bodyPr>
              <a:lstStyle>
                <a:lvl1pPr algn="ctr" defTabSz="457200">
                  <a:lnSpc>
                    <a:spcPct val="90000"/>
                  </a:lnSpc>
                  <a:tabLst>
                    <a:tab pos="482600" algn="l"/>
                    <a:tab pos="977900" algn="l"/>
                  </a:tabLst>
                  <a:defRPr sz="1100">
                    <a:uFill>
                      <a:solidFill>
                        <a:srgbClr val="000000"/>
                      </a:solidFill>
                    </a:uFill>
                    <a:latin typeface="Calibri"/>
                    <a:ea typeface="Calibri"/>
                    <a:cs typeface="Calibri"/>
                    <a:sym typeface="Calibri"/>
                  </a:defRPr>
                </a:lvl1pPr>
              </a:lstStyle>
              <a:p>
                <a:pPr/>
                <a:r>
                  <a:t>Asesu'r dysgu</a:t>
                </a:r>
              </a:p>
            </p:txBody>
          </p:sp>
        </p:grpSp>
        <p:grpSp>
          <p:nvGrpSpPr>
            <p:cNvPr id="699" name="Group 1073741861"/>
            <p:cNvGrpSpPr/>
            <p:nvPr/>
          </p:nvGrpSpPr>
          <p:grpSpPr>
            <a:xfrm>
              <a:off x="4707794" y="-2"/>
              <a:ext cx="794095" cy="794099"/>
              <a:chOff x="-1" y="0"/>
              <a:chExt cx="794094" cy="794097"/>
            </a:xfrm>
          </p:grpSpPr>
          <p:sp>
            <p:nvSpPr>
              <p:cNvPr id="697" name="Shape 1073741859"/>
              <p:cNvSpPr/>
              <p:nvPr/>
            </p:nvSpPr>
            <p:spPr>
              <a:xfrm>
                <a:off x="-2" y="-1"/>
                <a:ext cx="794096" cy="794099"/>
              </a:xfrm>
              <a:prstGeom prst="ellipse">
                <a:avLst/>
              </a:prstGeom>
              <a:solidFill>
                <a:srgbClr val="70AD47"/>
              </a:solidFill>
              <a:ln w="12700" cap="flat">
                <a:solidFill>
                  <a:srgbClr val="70AD47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>
                  <a:defRPr>
                    <a:latin typeface="Helvetica Neue"/>
                    <a:ea typeface="Helvetica Neue"/>
                    <a:cs typeface="Helvetica Neue"/>
                    <a:sym typeface="Helvetica Neue"/>
                  </a:defRPr>
                </a:pPr>
              </a:p>
            </p:txBody>
          </p:sp>
          <p:sp>
            <p:nvSpPr>
              <p:cNvPr id="698" name="Shape 1073741860"/>
              <p:cNvSpPr txBox="1"/>
              <p:nvPr/>
            </p:nvSpPr>
            <p:spPr>
              <a:xfrm>
                <a:off x="155824" y="397045"/>
                <a:ext cx="482440" cy="29673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2700" tIns="12700" rIns="12700" bIns="12700" numCol="1" anchor="ctr">
                <a:noAutofit/>
              </a:bodyPr>
              <a:lstStyle>
                <a:lvl1pPr algn="ctr" defTabSz="457200">
                  <a:lnSpc>
                    <a:spcPct val="90000"/>
                  </a:lnSpc>
                  <a:spcBef>
                    <a:spcPts val="800"/>
                  </a:spcBef>
                  <a:defRPr sz="2100">
                    <a:solidFill>
                      <a:srgbClr val="FFFFFF"/>
                    </a:solidFill>
                    <a:uFill>
                      <a:solidFill>
                        <a:srgbClr val="FFFFFF"/>
                      </a:solidFill>
                    </a:uFill>
                    <a:latin typeface="Calibri"/>
                    <a:ea typeface="Calibri"/>
                    <a:cs typeface="Calibri"/>
                    <a:sym typeface="Calibri"/>
                  </a:defRPr>
                </a:lvl1pPr>
              </a:lstStyle>
              <a:p>
                <a:pPr/>
                <a:r>
                  <a:t>3</a:t>
                </a:r>
              </a:p>
            </p:txBody>
          </p:sp>
        </p:grpSp>
        <p:sp>
          <p:nvSpPr>
            <p:cNvPr id="700" name="Shape 1073741862"/>
            <p:cNvSpPr/>
            <p:nvPr/>
          </p:nvSpPr>
          <p:spPr>
            <a:xfrm>
              <a:off x="4159499" y="2371007"/>
              <a:ext cx="1890685" cy="22381"/>
            </a:xfrm>
            <a:prstGeom prst="rect">
              <a:avLst/>
            </a:prstGeom>
            <a:solidFill>
              <a:srgbClr val="ED7D31"/>
            </a:solidFill>
            <a:ln w="12700" cap="flat">
              <a:solidFill>
                <a:srgbClr val="ED7D31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>
                <a:defRPr>
                  <a:latin typeface="Helvetica Neue"/>
                  <a:ea typeface="Helvetica Neue"/>
                  <a:cs typeface="Helvetica Neue"/>
                  <a:sym typeface="Helvetica Neue"/>
                </a:defRPr>
              </a:pPr>
            </a:p>
          </p:txBody>
        </p:sp>
        <p:grpSp>
          <p:nvGrpSpPr>
            <p:cNvPr id="703" name="Shape 1073741863"/>
            <p:cNvGrpSpPr/>
            <p:nvPr/>
          </p:nvGrpSpPr>
          <p:grpSpPr>
            <a:xfrm>
              <a:off x="6239245" y="741144"/>
              <a:ext cx="1890685" cy="1588176"/>
              <a:chOff x="0" y="0"/>
              <a:chExt cx="1890684" cy="1588175"/>
            </a:xfrm>
          </p:grpSpPr>
          <p:sp>
            <p:nvSpPr>
              <p:cNvPr id="701" name="Rectangle"/>
              <p:cNvSpPr/>
              <p:nvPr/>
            </p:nvSpPr>
            <p:spPr>
              <a:xfrm>
                <a:off x="-1" y="-1"/>
                <a:ext cx="1890686" cy="1588177"/>
              </a:xfrm>
              <a:prstGeom prst="rect">
                <a:avLst/>
              </a:prstGeom>
              <a:solidFill>
                <a:srgbClr val="CDD4EA">
                  <a:alpha val="90000"/>
                </a:srgbClr>
              </a:solidFill>
              <a:ln w="12700" cap="flat">
                <a:solidFill>
                  <a:srgbClr val="CDD4EA">
                    <a:alpha val="90000"/>
                  </a:srgbClr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t">
                <a:noAutofit/>
              </a:bodyPr>
              <a:lstStyle/>
              <a:p>
                <a:pPr algn="ctr" defTabSz="457200">
                  <a:lnSpc>
                    <a:spcPct val="90000"/>
                  </a:lnSpc>
                  <a:tabLst>
                    <a:tab pos="482600" algn="l"/>
                    <a:tab pos="977900" algn="l"/>
                  </a:tabLst>
                  <a:defRPr>
                    <a:uFill>
                      <a:solidFill>
                        <a:srgbClr val="000000"/>
                      </a:solidFill>
                    </a:uFill>
                    <a:latin typeface="Calibri"/>
                    <a:ea typeface="Calibri"/>
                    <a:cs typeface="Calibri"/>
                    <a:sym typeface="Calibri"/>
                  </a:defRPr>
                </a:pPr>
              </a:p>
            </p:txBody>
          </p:sp>
          <p:sp>
            <p:nvSpPr>
              <p:cNvPr id="702" name="Gweith-gareddau heriol a wahaniaethir"/>
              <p:cNvSpPr txBox="1"/>
              <p:nvPr/>
            </p:nvSpPr>
            <p:spPr>
              <a:xfrm>
                <a:off x="6349" y="6349"/>
                <a:ext cx="1877986" cy="45327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83664" tIns="83664" rIns="83664" bIns="83664" numCol="1" anchor="t">
                <a:noAutofit/>
              </a:bodyPr>
              <a:lstStyle>
                <a:lvl1pPr algn="ctr" defTabSz="457200">
                  <a:lnSpc>
                    <a:spcPct val="90000"/>
                  </a:lnSpc>
                  <a:tabLst>
                    <a:tab pos="482600" algn="l"/>
                    <a:tab pos="977900" algn="l"/>
                  </a:tabLst>
                  <a:defRPr sz="1100">
                    <a:uFill>
                      <a:solidFill>
                        <a:srgbClr val="000000"/>
                      </a:solidFill>
                    </a:uFill>
                    <a:latin typeface="Calibri"/>
                    <a:ea typeface="Calibri"/>
                    <a:cs typeface="Calibri"/>
                    <a:sym typeface="Calibri"/>
                  </a:defRPr>
                </a:lvl1pPr>
              </a:lstStyle>
              <a:p>
                <a:pPr/>
                <a:r>
                  <a:t>Gweith-gareddau heriol a wahaniaethir</a:t>
                </a:r>
              </a:p>
            </p:txBody>
          </p:sp>
        </p:grpSp>
        <p:grpSp>
          <p:nvGrpSpPr>
            <p:cNvPr id="706" name="Group 1073741866"/>
            <p:cNvGrpSpPr/>
            <p:nvPr/>
          </p:nvGrpSpPr>
          <p:grpSpPr>
            <a:xfrm>
              <a:off x="6787542" y="-2"/>
              <a:ext cx="794095" cy="794099"/>
              <a:chOff x="-1" y="0"/>
              <a:chExt cx="794094" cy="794097"/>
            </a:xfrm>
          </p:grpSpPr>
          <p:sp>
            <p:nvSpPr>
              <p:cNvPr id="704" name="Shape 1073741864"/>
              <p:cNvSpPr/>
              <p:nvPr/>
            </p:nvSpPr>
            <p:spPr>
              <a:xfrm>
                <a:off x="-2" y="-1"/>
                <a:ext cx="794096" cy="794099"/>
              </a:xfrm>
              <a:prstGeom prst="ellipse">
                <a:avLst/>
              </a:prstGeom>
              <a:solidFill>
                <a:srgbClr val="A5A5A5"/>
              </a:solidFill>
              <a:ln w="12700" cap="flat">
                <a:solidFill>
                  <a:srgbClr val="A5A5A5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>
                  <a:defRPr>
                    <a:latin typeface="Helvetica Neue"/>
                    <a:ea typeface="Helvetica Neue"/>
                    <a:cs typeface="Helvetica Neue"/>
                    <a:sym typeface="Helvetica Neue"/>
                  </a:defRPr>
                </a:pPr>
              </a:p>
            </p:txBody>
          </p:sp>
          <p:sp>
            <p:nvSpPr>
              <p:cNvPr id="705" name="Shape 1073741865"/>
              <p:cNvSpPr txBox="1"/>
              <p:nvPr/>
            </p:nvSpPr>
            <p:spPr>
              <a:xfrm>
                <a:off x="155826" y="397045"/>
                <a:ext cx="482441" cy="29673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2700" tIns="12700" rIns="12700" bIns="12700" numCol="1" anchor="ctr">
                <a:noAutofit/>
              </a:bodyPr>
              <a:lstStyle>
                <a:lvl1pPr algn="ctr" defTabSz="457200">
                  <a:lnSpc>
                    <a:spcPct val="90000"/>
                  </a:lnSpc>
                  <a:spcBef>
                    <a:spcPts val="800"/>
                  </a:spcBef>
                  <a:defRPr sz="2100">
                    <a:solidFill>
                      <a:srgbClr val="FFFFFF"/>
                    </a:solidFill>
                    <a:uFill>
                      <a:solidFill>
                        <a:srgbClr val="FFFFFF"/>
                      </a:solidFill>
                    </a:uFill>
                    <a:latin typeface="Calibri"/>
                    <a:ea typeface="Calibri"/>
                    <a:cs typeface="Calibri"/>
                    <a:sym typeface="Calibri"/>
                  </a:defRPr>
                </a:lvl1pPr>
              </a:lstStyle>
              <a:p>
                <a:pPr/>
                <a:r>
                  <a:t>4</a:t>
                </a:r>
              </a:p>
            </p:txBody>
          </p:sp>
        </p:grpSp>
        <p:sp>
          <p:nvSpPr>
            <p:cNvPr id="707" name="Shape 1073741867"/>
            <p:cNvSpPr/>
            <p:nvPr/>
          </p:nvSpPr>
          <p:spPr>
            <a:xfrm>
              <a:off x="6239245" y="2371007"/>
              <a:ext cx="1890685" cy="22381"/>
            </a:xfrm>
            <a:prstGeom prst="rect">
              <a:avLst/>
            </a:prstGeom>
            <a:solidFill>
              <a:srgbClr val="FFC000"/>
            </a:solidFill>
            <a:ln w="12700" cap="flat">
              <a:solidFill>
                <a:srgbClr val="FFC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>
                <a:defRPr>
                  <a:latin typeface="Helvetica Neue"/>
                  <a:ea typeface="Helvetica Neue"/>
                  <a:cs typeface="Helvetica Neue"/>
                  <a:sym typeface="Helvetica Neue"/>
                </a:defRPr>
              </a:pPr>
            </a:p>
          </p:txBody>
        </p:sp>
      </p:grpSp>
    </p:spTree>
  </p:cSld>
  <p:clrMapOvr>
    <a:masterClrMapping/>
  </p:clrMapOvr>
  <p:transition xmlns:p14="http://schemas.microsoft.com/office/powerpoint/2010/main" spd="med" advClick="1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0" name="Table 1"/>
          <p:cNvGraphicFramePr/>
          <p:nvPr/>
        </p:nvGraphicFramePr>
        <p:xfrm>
          <a:off x="681515" y="557599"/>
          <a:ext cx="10835320" cy="6224693"/>
        </p:xfrm>
        <a:graphic xmlns:a="http://schemas.openxmlformats.org/drawingml/2006/main">
          <a:graphicData uri="http://schemas.openxmlformats.org/drawingml/2006/table">
            <a:tbl>
              <a:tblPr firstCol="0" firstRow="0" lastCol="0" lastRow="0" bandCol="0" bandRow="1" rtl="0">
                <a:tableStyleId>{4C3C2611-4C71-4FC5-86AE-919BDF0F9419}</a:tableStyleId>
              </a:tblPr>
              <a:tblGrid>
                <a:gridCol w="2706129"/>
                <a:gridCol w="4272210"/>
                <a:gridCol w="1141532"/>
                <a:gridCol w="2709097"/>
              </a:tblGrid>
              <a:tr h="254000">
                <a:tc>
                  <a:txBody>
                    <a:bodyPr/>
                    <a:lstStyle/>
                    <a:p>
                      <a:pPr algn="l" defTabSz="457200">
                        <a:defRPr b="1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Darpar athro: 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94BAD6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 sz="14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 b="1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Dosbarth / Grŵp 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 sz="14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</a:tr>
              <a:tr h="254000">
                <a:tc>
                  <a:txBody>
                    <a:bodyPr/>
                    <a:lstStyle/>
                    <a:p>
                      <a:pPr algn="l" defTabSz="457200">
                        <a:defRPr b="1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MDPh neu Bwnc: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94BAD6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 sz="11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 b="1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Dyddiad </a:t>
                      </a:r>
                      <a:r>
                        <a:rPr b="0" i="1" sz="1000"/>
                        <a:t>(sylwer y gall y sesiwn hon fod yn un barhaus)</a:t>
                      </a:r>
                      <a:r>
                        <a:t>: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 sz="14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algn="l" defTabSz="457200">
                        <a:defRPr i="1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rPr b="1" i="0"/>
                        <a:t>Cysylltiadau ystyrlon â’r Cwricwlwm </a:t>
                      </a:r>
                      <a:r>
                        <a:rPr i="0" sz="1000"/>
                        <a:t>(Datganiadau o’r Hyn sy’n Bwysig, Disgrifiadau dysgu, y cwricwlwm ‘blaenorol’...)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94BAD6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 defTabSz="457200">
                        <a:defRPr sz="1000">
                          <a:solidFill>
                            <a:srgbClr val="1F1F1F"/>
                          </a:solidFill>
                          <a:uFill>
                            <a:solidFill>
                              <a:srgbClr val="1F1F1F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cPr/>
                </a:tc>
                <a:tc hMerge="1">
                  <a:tcPr/>
                </a:tc>
              </a:tr>
              <a:tr h="228600">
                <a:tc>
                  <a:txBody>
                    <a:bodyPr/>
                    <a:lstStyle/>
                    <a:p>
                      <a:pPr algn="l" defTabSz="457200">
                        <a:defRPr i="1" sz="11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rPr b="1" i="0" sz="1200"/>
                        <a:t>Cysylltiadau ystyrlon ar draws y Cwricwlwm </a:t>
                      </a:r>
                      <a:r>
                        <a:rPr i="0" sz="1000"/>
                        <a:t>(Cysylltiadau â MDPhau eraill neu’r </a:t>
                      </a:r>
                      <a:r>
                        <a:rPr i="0" sz="1000" u="sng">
                          <a:solidFill>
                            <a:srgbClr val="0563C1"/>
                          </a:solidFill>
                          <a:uFill>
                            <a:solidFill>
                              <a:srgbClr val="0563C1"/>
                            </a:solidFill>
                          </a:uFill>
                          <a:hlinkClick r:id="rId2" invalidUrl="" action="" tgtFrame="" tooltip="" history="1" highlightClick="0" endSnd="0"/>
                        </a:rPr>
                        <a:t>Fframweithiau sgiliau trawsgwricwlaidd)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94BAD6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 defTabSz="457200">
                        <a:defRPr sz="1100">
                          <a:solidFill>
                            <a:srgbClr val="1F1F1F"/>
                          </a:solidFill>
                          <a:uFill>
                            <a:solidFill>
                              <a:srgbClr val="1F1F1F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cPr/>
                </a:tc>
                <a:tc hMerge="1">
                  <a:tcPr/>
                </a:tc>
              </a:tr>
              <a:tr h="228600">
                <a:tc gridSpan="4"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rPr b="1"/>
                        <a:t>Targedau Personol </a:t>
                      </a:r>
                      <a:r>
                        <a:rPr sz="1000"/>
                        <a:t>(</a:t>
                      </a:r>
                      <a:r>
                        <a:rPr sz="1000">
                          <a:solidFill>
                            <a:srgbClr val="333333"/>
                          </a:solidFill>
                          <a:uFill>
                            <a:solidFill>
                              <a:srgbClr val="333333"/>
                            </a:solidFill>
                          </a:uFill>
                        </a:rPr>
                        <a:t>targedau a’r effaith ganlyniadol ar ddysgu – cyfeiriwch at unrhyw dargedau sydd wedi’u nodi yn y dyddlyfr dysgu neu gyfarfod adfyfyrio wythnosol a disgrifiwch yr effaith a ddymunir ar ddysgu)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228600">
                <a:tc gridSpan="4">
                  <a:txBody>
                    <a:bodyPr/>
                    <a:lstStyle/>
                    <a:p>
                      <a:pPr algn="l" defTabSz="457200">
                        <a:defRPr b="1" sz="10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rPr sz="1200"/>
                        <a:t>Bwriad Dysgu</a:t>
                      </a:r>
                    </a:p>
                    <a:p>
                      <a:pPr algn="l" defTabSz="457200">
                        <a:defRPr i="1" sz="10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‘Dylai hyn ganolbwyntio ar y dysgu gan y disgyblion yn ystod y wers, yn hytrach na’r hyn y byddant yn ei wneud, a dylai fod yn fyr, yn gyraeddadwy ac yn fesuradwy.’</a:t>
                      </a:r>
                      <a:r>
                        <a:t> </a:t>
                      </a:r>
                      <a:r>
                        <a:t>(</a:t>
                      </a:r>
                      <a:r>
                        <a:rPr i="0"/>
                        <a:t>Crichton, H., a Mcdaid, A. 2016 t. </a:t>
                      </a:r>
                      <a:r>
                        <a:t>196)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94BAD6"/>
                    </a:solidFill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228600">
                <a:tc gridSpan="4"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228600">
                <a:tc gridSpan="4">
                  <a:txBody>
                    <a:bodyPr/>
                    <a:lstStyle/>
                    <a:p>
                      <a:pPr algn="l" defTabSz="457200">
                        <a:defRPr b="1" sz="10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rPr sz="1200"/>
                        <a:t>Meini prawf llwyddiant</a:t>
                      </a:r>
                      <a:r>
                        <a:rPr sz="1200"/>
                        <a:t> </a:t>
                      </a:r>
                    </a:p>
                    <a:p>
                      <a:pPr algn="l" defTabSz="457200">
                        <a:defRPr i="1" sz="10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Yr hyn mae angen i’r disgyblion ei ddangos i fodloni’r Bwriad Dysgu yn llwyddiannus.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94BAD6"/>
                    </a:solidFill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443865">
                <a:tc gridSpan="4"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228600">
                <a:tc gridSpan="4">
                  <a:txBody>
                    <a:bodyPr/>
                    <a:lstStyle/>
                    <a:p>
                      <a:pPr algn="l" defTabSz="457200">
                        <a:defRPr b="1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Cynllunio ar gyfer camsyniadau:</a:t>
                      </a:r>
                    </a:p>
                    <a:p>
                      <a:pPr algn="l" defTabSz="457200">
                        <a:defRPr i="1" sz="10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Defnyddiwch yr adran hon i ragweld gwallau a chamddealltwriaethau disgyblion a’r ymatebion yr ydych yn bwriadu eu rhoi iddynt.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94BAD6"/>
                    </a:solidFill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446405">
                <a:tc gridSpan="4"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2" name="Table 2"/>
          <p:cNvGraphicFramePr/>
          <p:nvPr/>
        </p:nvGraphicFramePr>
        <p:xfrm>
          <a:off x="427340" y="479904"/>
          <a:ext cx="11503962" cy="6125595"/>
        </p:xfrm>
        <a:graphic xmlns:a="http://schemas.openxmlformats.org/drawingml/2006/main">
          <a:graphicData uri="http://schemas.openxmlformats.org/drawingml/2006/table">
            <a:tbl>
              <a:tblPr firstCol="0" firstRow="0" lastCol="0" lastRow="0" bandCol="0" bandRow="1" rtl="0">
                <a:tableStyleId>{4C3C2611-4C71-4FC5-86AE-919BDF0F9419}</a:tableStyleId>
              </a:tblPr>
              <a:tblGrid>
                <a:gridCol w="955822"/>
                <a:gridCol w="2932689"/>
                <a:gridCol w="3612635"/>
                <a:gridCol w="1914644"/>
                <a:gridCol w="2081819"/>
              </a:tblGrid>
              <a:tr h="978015">
                <a:tc gridSpan="5">
                  <a:txBody>
                    <a:bodyPr/>
                    <a:lstStyle/>
                    <a:p>
                      <a:pPr algn="ctr" defTabSz="457200">
                        <a:defRPr b="1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  <a:p>
                      <a:pPr algn="ctr" defTabSz="457200">
                        <a:defRPr b="1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DILYNIANT ADDYSGU A DYSGU</a:t>
                      </a:r>
                      <a:br>
                        <a:rPr b="0">
                          <a:latin typeface="Arial"/>
                          <a:ea typeface="Arial"/>
                          <a:cs typeface="Arial"/>
                          <a:sym typeface="Arial"/>
                        </a:rPr>
                      </a:br>
                      <a:r>
                        <a:rPr b="0" i="1" sz="1100"/>
                        <a:t>(Ychwanegwch neu dynnu rhesi isod fel y bo’n briodol)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94BAD6"/>
                    </a:solidFill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2638069">
                <a:tc>
                  <a:txBody>
                    <a:bodyPr/>
                    <a:lstStyle/>
                    <a:p>
                      <a:pPr algn="ctr" defTabSz="457200">
                        <a:defRPr b="1" sz="11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  <a:p>
                      <a:pPr algn="ctr" defTabSz="457200">
                        <a:defRPr b="1" sz="11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Amseru:</a:t>
                      </a:r>
                    </a:p>
                    <a:p>
                      <a:pPr algn="ctr" defTabSz="457200">
                        <a:defRPr i="1" sz="8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Rhannwch yr amseru yn grwpiau os yw’n briodol. Gwnewch yn siŵr fod disgyblion yn mynd ati i ‘wneud’ yn gyflym a bod y cyfnodau pontio’n cael eu hystyried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defTabSz="457200">
                        <a:defRPr b="1" sz="11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  <a:p>
                      <a:pPr algn="ctr" defTabSz="457200">
                        <a:defRPr b="1" sz="11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Rôl yr athro a’r staff cymorth:</a:t>
                      </a:r>
                    </a:p>
                    <a:p>
                      <a:pPr algn="ctr" defTabSz="457200">
                        <a:defRPr i="1" sz="9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e.e. cwestiynau allweddol, adalw dysgu blaenorol, modelu ac esboniadau, gwirio dealltwriaeth, defnydd a fwriedir o oedolion ychwanegol</a:t>
                      </a:r>
                      <a:r>
                        <a:t> </a:t>
                      </a:r>
                    </a:p>
                    <a:p>
                      <a:pPr algn="ctr" defTabSz="457200">
                        <a:defRPr i="1" sz="9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  <a:p>
                      <a:pPr algn="ctr" defTabSz="457200">
                        <a:defRPr i="1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rPr sz="900"/>
                        <a:t>Dewis o fodel addysgegol neu o’r 12 egwyddor addysgegol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defTabSz="457200">
                        <a:defRPr b="1" sz="11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  <a:p>
                      <a:pPr algn="ctr" defTabSz="457200">
                        <a:defRPr b="1" sz="11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Y dysgu gan y disgyblion a’r gweithgareddau:</a:t>
                      </a:r>
                    </a:p>
                    <a:p>
                      <a:pPr algn="ctr" defTabSz="457200">
                        <a:defRPr i="1" sz="9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Beth fydd y disgyblion yn dysgu ei wneud a pha weithgareddau / adnoddau fydd yn hwyluso hyn?</a:t>
                      </a:r>
                    </a:p>
                    <a:p>
                      <a:pPr algn="ctr" defTabSz="457200">
                        <a:defRPr i="1" sz="9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  <a:p>
                      <a:pPr algn="ctr" defTabSz="457200">
                        <a:defRPr i="1" sz="9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Cyfeiriwch at y ddogfen Dysgu Sylfaen i gael manylion y ddarpariaeth.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defTabSz="457200">
                        <a:defRPr b="1" sz="11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  <a:p>
                      <a:pPr algn="ctr" defTabSz="457200">
                        <a:defRPr b="1" sz="11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Strategaethau Cynhwysol (yn cynnwys gwahaniaethu):</a:t>
                      </a:r>
                    </a:p>
                    <a:p>
                      <a:pPr algn="ctr" defTabSz="457200">
                        <a:defRPr i="1" sz="9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  <a:p>
                      <a:pPr algn="ctr" defTabSz="457200">
                        <a:defRPr i="1" sz="9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Y rhesymau dros sgaffaldio a manylion hynny. </a:t>
                      </a:r>
                    </a:p>
                    <a:p>
                      <a:pPr algn="ctr" defTabSz="457200">
                        <a:defRPr i="1" sz="9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  <a:p>
                      <a:pPr algn="ctr" defTabSz="457200">
                        <a:defRPr i="1" sz="9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Mathau o gynrychiolaeth mewn tasgau.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defTabSz="457200">
                        <a:defRPr b="1" sz="11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  <a:p>
                      <a:pPr algn="ctr" defTabSz="457200">
                        <a:defRPr b="1" sz="11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Gwiriwch beth mae disgyblion yn ei wybod, yn ei ddeall, ac yn gallu ei wneud:</a:t>
                      </a:r>
                    </a:p>
                    <a:p>
                      <a:pPr algn="ctr" defTabSz="457200">
                        <a:defRPr i="1" sz="9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  <a:r>
                        <a:t>Cwestiynau allweddol, mathau o ymarferion adalw, cyfleoedd i hunanasesu ac asesu cymheiriaid, cyfleoedd marcio byw, adborth a fwriedir.</a:t>
                      </a:r>
                    </a:p>
                    <a:p>
                      <a:pPr algn="ctr" defTabSz="457200">
                        <a:defRPr i="1" sz="900"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</a:tr>
              <a:tr h="776422">
                <a:tc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</a:tr>
              <a:tr h="770455">
                <a:tc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Calibri"/>
                          <a:ea typeface="Calibri"/>
                          <a:cs typeface="Calibri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</a:tr>
              <a:tr h="956281">
                <a:tc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4" name="Enghraifft o Gynllunio"/>
          <p:cNvSpPr txBox="1"/>
          <p:nvPr/>
        </p:nvSpPr>
        <p:spPr>
          <a:xfrm>
            <a:off x="1817513" y="928212"/>
            <a:ext cx="7111858" cy="8280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lnSpc>
                <a:spcPct val="110000"/>
              </a:lnSpc>
              <a:defRPr b="1" spc="150" sz="4800">
                <a:solidFill>
                  <a:srgbClr val="404040"/>
                </a:solidFill>
                <a:latin typeface="+mj-lt"/>
                <a:ea typeface="+mj-ea"/>
                <a:cs typeface="+mj-cs"/>
                <a:sym typeface="Meiryo"/>
              </a:defRPr>
            </a:lvl1pPr>
          </a:lstStyle>
          <a:p>
            <a:pPr/>
            <a:r>
              <a:t>Enghraifft o Gynllunio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SketchLinesVTI">
  <a:themeElements>
    <a:clrScheme name="SketchLinesVTI">
      <a:dk1>
        <a:srgbClr val="000000"/>
      </a:dk1>
      <a:lt1>
        <a:srgbClr val="EDE1ED"/>
      </a:lt1>
      <a:dk2>
        <a:srgbClr val="A7A7A7"/>
      </a:dk2>
      <a:lt2>
        <a:srgbClr val="535353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0000FF"/>
      </a:hlink>
      <a:folHlink>
        <a:srgbClr val="FF00FF"/>
      </a:folHlink>
    </a:clrScheme>
    <a:fontScheme name="SketchLinesVTI">
      <a:majorFont>
        <a:latin typeface="Meiryo"/>
        <a:ea typeface="Meiryo"/>
        <a:cs typeface="Meiryo"/>
      </a:majorFont>
      <a:minorFont>
        <a:latin typeface="Helvetica"/>
        <a:ea typeface="Helvetica"/>
        <a:cs typeface="Helvetica"/>
      </a:minorFont>
    </a:fontScheme>
    <a:fmtScheme name="SketchLines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EDE1ED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SketchLinesVTI">
  <a:themeElements>
    <a:clrScheme name="SketchLines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0000FF"/>
      </a:hlink>
      <a:folHlink>
        <a:srgbClr val="FF00FF"/>
      </a:folHlink>
    </a:clrScheme>
    <a:fontScheme name="SketchLinesVTI">
      <a:majorFont>
        <a:latin typeface="Meiryo"/>
        <a:ea typeface="Meiryo"/>
        <a:cs typeface="Meiryo"/>
      </a:majorFont>
      <a:minorFont>
        <a:latin typeface="Helvetica"/>
        <a:ea typeface="Helvetica"/>
        <a:cs typeface="Helvetica"/>
      </a:minorFont>
    </a:fontScheme>
    <a:fmtScheme name="SketchLines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EDE1ED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