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5" r:id="rId1"/>
    <p:sldMasterId id="2147483688" r:id="rId2"/>
    <p:sldMasterId id="2147483691" r:id="rId3"/>
  </p:sldMasterIdLst>
  <p:notesMasterIdLst>
    <p:notesMasterId r:id="rId35"/>
  </p:notesMasterIdLst>
  <p:sldIdLst>
    <p:sldId id="256" r:id="rId4"/>
    <p:sldId id="313" r:id="rId5"/>
    <p:sldId id="314" r:id="rId6"/>
    <p:sldId id="315" r:id="rId7"/>
    <p:sldId id="316" r:id="rId8"/>
    <p:sldId id="317" r:id="rId9"/>
    <p:sldId id="318" r:id="rId10"/>
    <p:sldId id="265" r:id="rId11"/>
    <p:sldId id="336" r:id="rId12"/>
    <p:sldId id="337" r:id="rId13"/>
    <p:sldId id="339" r:id="rId14"/>
    <p:sldId id="338" r:id="rId15"/>
    <p:sldId id="341" r:id="rId16"/>
    <p:sldId id="343" r:id="rId17"/>
    <p:sldId id="342" r:id="rId18"/>
    <p:sldId id="345" r:id="rId19"/>
    <p:sldId id="349" r:id="rId20"/>
    <p:sldId id="344" r:id="rId21"/>
    <p:sldId id="335" r:id="rId22"/>
    <p:sldId id="319" r:id="rId23"/>
    <p:sldId id="323" r:id="rId24"/>
    <p:sldId id="325" r:id="rId25"/>
    <p:sldId id="330" r:id="rId26"/>
    <p:sldId id="326" r:id="rId27"/>
    <p:sldId id="328" r:id="rId28"/>
    <p:sldId id="332" r:id="rId29"/>
    <p:sldId id="333" r:id="rId30"/>
    <p:sldId id="346" r:id="rId31"/>
    <p:sldId id="331" r:id="rId32"/>
    <p:sldId id="347" r:id="rId33"/>
    <p:sldId id="348" r:id="rId34"/>
  </p:sldIdLst>
  <p:sldSz cx="9144000" cy="5143500" type="screen16x9"/>
  <p:notesSz cx="6858000" cy="9144000"/>
  <p:embeddedFontLst>
    <p:embeddedFont>
      <p:font typeface="Commissioner" panose="020B0604020202020204" charset="0"/>
      <p:regular r:id="rId36"/>
      <p:bold r:id="rId37"/>
    </p:embeddedFont>
    <p:embeddedFont>
      <p:font typeface="Golos Text" panose="020B0604020202020204" charset="0"/>
      <p:regular r:id="rId38"/>
      <p:bold r:id="rId39"/>
    </p:embeddedFont>
    <p:embeddedFont>
      <p:font typeface="Golos Text SemiBold" panose="020B0604020202020204" charset="0"/>
      <p:regular r:id="rId40"/>
      <p:bold r:id="rId41"/>
    </p:embeddedFont>
    <p:embeddedFont>
      <p:font typeface="Proxima Nova" panose="020B0604020202020204" charset="0"/>
      <p:regular r:id="rId42"/>
      <p:bold r:id="rId43"/>
      <p:italic r:id="rId44"/>
      <p:boldItalic r:id="rId45"/>
    </p:embeddedFont>
    <p:embeddedFont>
      <p:font typeface="Proxima Nova Semibold" panose="020B0604020202020204" charset="0"/>
      <p:regular r:id="rId46"/>
      <p:bold r:id="rId47"/>
      <p:boldItalic r:id="rId4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9AFB8D7-9F3B-424E-9E8D-86BD91A3D0BD}">
  <a:tblStyle styleId="{19AFB8D7-9F3B-424E-9E8D-86BD91A3D0B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659" autoAdjust="0"/>
  </p:normalViewPr>
  <p:slideViewPr>
    <p:cSldViewPr snapToGrid="0">
      <p:cViewPr varScale="1">
        <p:scale>
          <a:sx n="63" d="100"/>
          <a:sy n="63" d="100"/>
        </p:scale>
        <p:origin x="84"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font" Target="fonts/font4.fntdata"/><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font" Target="fonts/font7.fntdata"/><Relationship Id="rId47" Type="http://schemas.openxmlformats.org/officeDocument/2006/relationships/font" Target="fonts/font12.fntdata"/><Relationship Id="rId50"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font" Target="fonts/font10.fntdata"/><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font" Target="fonts/font1.fntdata"/><Relationship Id="rId49"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font" Target="fonts/font9.fntdata"/><Relationship Id="rId52"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43" Type="http://schemas.openxmlformats.org/officeDocument/2006/relationships/font" Target="fonts/font8.fntdata"/><Relationship Id="rId48" Type="http://schemas.openxmlformats.org/officeDocument/2006/relationships/font" Target="fonts/font13.fntdata"/><Relationship Id="rId8" Type="http://schemas.openxmlformats.org/officeDocument/2006/relationships/slide" Target="slides/slide5.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font" Target="fonts/font3.fntdata"/><Relationship Id="rId46" Type="http://schemas.openxmlformats.org/officeDocument/2006/relationships/font" Target="fonts/font11.fntdata"/><Relationship Id="rId20" Type="http://schemas.openxmlformats.org/officeDocument/2006/relationships/slide" Target="slides/slide17.xml"/><Relationship Id="rId41"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2747bfd1ede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2747bfd1ede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a:extLst>
            <a:ext uri="{FF2B5EF4-FFF2-40B4-BE49-F238E27FC236}">
              <a16:creationId xmlns:a16="http://schemas.microsoft.com/office/drawing/2014/main" id="{21CB80BE-6487-DB3C-935F-3E2F07628D38}"/>
            </a:ext>
          </a:extLst>
        </p:cNvPr>
        <p:cNvGrpSpPr/>
        <p:nvPr/>
      </p:nvGrpSpPr>
      <p:grpSpPr>
        <a:xfrm>
          <a:off x="0" y="0"/>
          <a:ext cx="0" cy="0"/>
          <a:chOff x="0" y="0"/>
          <a:chExt cx="0" cy="0"/>
        </a:xfrm>
      </p:grpSpPr>
      <p:sp>
        <p:nvSpPr>
          <p:cNvPr id="288" name="Google Shape;288;g2747bfd1ede_0_44:notes">
            <a:extLst>
              <a:ext uri="{FF2B5EF4-FFF2-40B4-BE49-F238E27FC236}">
                <a16:creationId xmlns:a16="http://schemas.microsoft.com/office/drawing/2014/main" id="{E55B2AC9-77B0-B86C-5913-8C80865D41B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2747bfd1ede_0_44:notes">
            <a:extLst>
              <a:ext uri="{FF2B5EF4-FFF2-40B4-BE49-F238E27FC236}">
                <a16:creationId xmlns:a16="http://schemas.microsoft.com/office/drawing/2014/main" id="{C5FD5084-061B-EE26-F94F-02E76E645EE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30493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a:extLst>
            <a:ext uri="{FF2B5EF4-FFF2-40B4-BE49-F238E27FC236}">
              <a16:creationId xmlns:a16="http://schemas.microsoft.com/office/drawing/2014/main" id="{CB099D86-79A5-49F1-BAC4-9942D9D4B96F}"/>
            </a:ext>
          </a:extLst>
        </p:cNvPr>
        <p:cNvGrpSpPr/>
        <p:nvPr/>
      </p:nvGrpSpPr>
      <p:grpSpPr>
        <a:xfrm>
          <a:off x="0" y="0"/>
          <a:ext cx="0" cy="0"/>
          <a:chOff x="0" y="0"/>
          <a:chExt cx="0" cy="0"/>
        </a:xfrm>
      </p:grpSpPr>
      <p:sp>
        <p:nvSpPr>
          <p:cNvPr id="288" name="Google Shape;288;g2747bfd1ede_0_44:notes">
            <a:extLst>
              <a:ext uri="{FF2B5EF4-FFF2-40B4-BE49-F238E27FC236}">
                <a16:creationId xmlns:a16="http://schemas.microsoft.com/office/drawing/2014/main" id="{F7B0FEB6-DD4A-3AB4-843E-C3663265057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2747bfd1ede_0_44:notes">
            <a:extLst>
              <a:ext uri="{FF2B5EF4-FFF2-40B4-BE49-F238E27FC236}">
                <a16:creationId xmlns:a16="http://schemas.microsoft.com/office/drawing/2014/main" id="{6CBD2A86-14A8-EB23-B413-D942E5563EB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620511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a:extLst>
            <a:ext uri="{FF2B5EF4-FFF2-40B4-BE49-F238E27FC236}">
              <a16:creationId xmlns:a16="http://schemas.microsoft.com/office/drawing/2014/main" id="{7E0BB8D2-F11E-89D1-89C7-EF05B805ACCF}"/>
            </a:ext>
          </a:extLst>
        </p:cNvPr>
        <p:cNvGrpSpPr/>
        <p:nvPr/>
      </p:nvGrpSpPr>
      <p:grpSpPr>
        <a:xfrm>
          <a:off x="0" y="0"/>
          <a:ext cx="0" cy="0"/>
          <a:chOff x="0" y="0"/>
          <a:chExt cx="0" cy="0"/>
        </a:xfrm>
      </p:grpSpPr>
      <p:sp>
        <p:nvSpPr>
          <p:cNvPr id="288" name="Google Shape;288;g2747bfd1ede_0_44:notes">
            <a:extLst>
              <a:ext uri="{FF2B5EF4-FFF2-40B4-BE49-F238E27FC236}">
                <a16:creationId xmlns:a16="http://schemas.microsoft.com/office/drawing/2014/main" id="{977F0D53-7BF2-29EB-6B8B-1CE1583EA74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2747bfd1ede_0_44:notes">
            <a:extLst>
              <a:ext uri="{FF2B5EF4-FFF2-40B4-BE49-F238E27FC236}">
                <a16:creationId xmlns:a16="http://schemas.microsoft.com/office/drawing/2014/main" id="{A68FE91D-7C13-14FF-01DB-D8F4A945B4C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17021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a:extLst>
            <a:ext uri="{FF2B5EF4-FFF2-40B4-BE49-F238E27FC236}">
              <a16:creationId xmlns:a16="http://schemas.microsoft.com/office/drawing/2014/main" id="{1D56F380-90C7-0495-73A0-B47B754FB17B}"/>
            </a:ext>
          </a:extLst>
        </p:cNvPr>
        <p:cNvGrpSpPr/>
        <p:nvPr/>
      </p:nvGrpSpPr>
      <p:grpSpPr>
        <a:xfrm>
          <a:off x="0" y="0"/>
          <a:ext cx="0" cy="0"/>
          <a:chOff x="0" y="0"/>
          <a:chExt cx="0" cy="0"/>
        </a:xfrm>
      </p:grpSpPr>
      <p:sp>
        <p:nvSpPr>
          <p:cNvPr id="288" name="Google Shape;288;g2747bfd1ede_0_44:notes">
            <a:extLst>
              <a:ext uri="{FF2B5EF4-FFF2-40B4-BE49-F238E27FC236}">
                <a16:creationId xmlns:a16="http://schemas.microsoft.com/office/drawing/2014/main" id="{0F2A02ED-D948-C221-E897-4B5DD7B5D36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2747bfd1ede_0_44:notes">
            <a:extLst>
              <a:ext uri="{FF2B5EF4-FFF2-40B4-BE49-F238E27FC236}">
                <a16:creationId xmlns:a16="http://schemas.microsoft.com/office/drawing/2014/main" id="{9A7A405F-3A35-5E2F-659A-B2C444AF17C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048903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a:extLst>
            <a:ext uri="{FF2B5EF4-FFF2-40B4-BE49-F238E27FC236}">
              <a16:creationId xmlns:a16="http://schemas.microsoft.com/office/drawing/2014/main" id="{314A5531-099E-34FF-4998-A50C902EC238}"/>
            </a:ext>
          </a:extLst>
        </p:cNvPr>
        <p:cNvGrpSpPr/>
        <p:nvPr/>
      </p:nvGrpSpPr>
      <p:grpSpPr>
        <a:xfrm>
          <a:off x="0" y="0"/>
          <a:ext cx="0" cy="0"/>
          <a:chOff x="0" y="0"/>
          <a:chExt cx="0" cy="0"/>
        </a:xfrm>
      </p:grpSpPr>
      <p:sp>
        <p:nvSpPr>
          <p:cNvPr id="288" name="Google Shape;288;g2747bfd1ede_0_44:notes">
            <a:extLst>
              <a:ext uri="{FF2B5EF4-FFF2-40B4-BE49-F238E27FC236}">
                <a16:creationId xmlns:a16="http://schemas.microsoft.com/office/drawing/2014/main" id="{A61DBEAC-CC9D-C860-1684-AAA28ED0F98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2747bfd1ede_0_44:notes">
            <a:extLst>
              <a:ext uri="{FF2B5EF4-FFF2-40B4-BE49-F238E27FC236}">
                <a16:creationId xmlns:a16="http://schemas.microsoft.com/office/drawing/2014/main" id="{C80FD6F9-555C-BDE9-30C4-93EF7275B89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688478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
          <a:extLst>
            <a:ext uri="{FF2B5EF4-FFF2-40B4-BE49-F238E27FC236}">
              <a16:creationId xmlns:a16="http://schemas.microsoft.com/office/drawing/2014/main" id="{5AD9EDC3-A52F-C7A4-9944-8234F13FC307}"/>
            </a:ext>
          </a:extLst>
        </p:cNvPr>
        <p:cNvGrpSpPr/>
        <p:nvPr/>
      </p:nvGrpSpPr>
      <p:grpSpPr>
        <a:xfrm>
          <a:off x="0" y="0"/>
          <a:ext cx="0" cy="0"/>
          <a:chOff x="0" y="0"/>
          <a:chExt cx="0" cy="0"/>
        </a:xfrm>
      </p:grpSpPr>
      <p:sp>
        <p:nvSpPr>
          <p:cNvPr id="404" name="Google Shape;404;g11d0e38a952_0_341:notes">
            <a:extLst>
              <a:ext uri="{FF2B5EF4-FFF2-40B4-BE49-F238E27FC236}">
                <a16:creationId xmlns:a16="http://schemas.microsoft.com/office/drawing/2014/main" id="{53036B33-1F8E-1E7F-7405-99B44F36800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5" name="Google Shape;405;g11d0e38a952_0_341:notes">
            <a:extLst>
              <a:ext uri="{FF2B5EF4-FFF2-40B4-BE49-F238E27FC236}">
                <a16:creationId xmlns:a16="http://schemas.microsoft.com/office/drawing/2014/main" id="{038DB12B-EB42-C8AD-4B2B-BFB8EBE76EC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76960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275584fc2f6_1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275584fc2f6_1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a:extLst>
            <a:ext uri="{FF2B5EF4-FFF2-40B4-BE49-F238E27FC236}">
              <a16:creationId xmlns:a16="http://schemas.microsoft.com/office/drawing/2014/main" id="{45165352-9888-F80E-2E32-0EF1150B8B13}"/>
            </a:ext>
          </a:extLst>
        </p:cNvPr>
        <p:cNvGrpSpPr/>
        <p:nvPr/>
      </p:nvGrpSpPr>
      <p:grpSpPr>
        <a:xfrm>
          <a:off x="0" y="0"/>
          <a:ext cx="0" cy="0"/>
          <a:chOff x="0" y="0"/>
          <a:chExt cx="0" cy="0"/>
        </a:xfrm>
      </p:grpSpPr>
      <p:sp>
        <p:nvSpPr>
          <p:cNvPr id="360" name="Google Shape;360;g131ff7c0f5b_0_108:notes">
            <a:extLst>
              <a:ext uri="{FF2B5EF4-FFF2-40B4-BE49-F238E27FC236}">
                <a16:creationId xmlns:a16="http://schemas.microsoft.com/office/drawing/2014/main" id="{5800F85D-23C4-6A86-A333-F20834E27FD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131ff7c0f5b_0_108:notes">
            <a:extLst>
              <a:ext uri="{FF2B5EF4-FFF2-40B4-BE49-F238E27FC236}">
                <a16:creationId xmlns:a16="http://schemas.microsoft.com/office/drawing/2014/main" id="{4D36E19A-426C-14BF-2910-7A20CA74870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827661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a:extLst>
            <a:ext uri="{FF2B5EF4-FFF2-40B4-BE49-F238E27FC236}">
              <a16:creationId xmlns:a16="http://schemas.microsoft.com/office/drawing/2014/main" id="{882A66CD-B1D9-F066-622A-D31066ADD64A}"/>
            </a:ext>
          </a:extLst>
        </p:cNvPr>
        <p:cNvGrpSpPr/>
        <p:nvPr/>
      </p:nvGrpSpPr>
      <p:grpSpPr>
        <a:xfrm>
          <a:off x="0" y="0"/>
          <a:ext cx="0" cy="0"/>
          <a:chOff x="0" y="0"/>
          <a:chExt cx="0" cy="0"/>
        </a:xfrm>
      </p:grpSpPr>
      <p:sp>
        <p:nvSpPr>
          <p:cNvPr id="360" name="Google Shape;360;g131ff7c0f5b_0_108:notes">
            <a:extLst>
              <a:ext uri="{FF2B5EF4-FFF2-40B4-BE49-F238E27FC236}">
                <a16:creationId xmlns:a16="http://schemas.microsoft.com/office/drawing/2014/main" id="{EF3BD6D7-BD1E-3AA8-EE2E-9C4794252D8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131ff7c0f5b_0_108:notes">
            <a:extLst>
              <a:ext uri="{FF2B5EF4-FFF2-40B4-BE49-F238E27FC236}">
                <a16:creationId xmlns:a16="http://schemas.microsoft.com/office/drawing/2014/main" id="{7642FED7-AB66-8EBD-C33B-9F693852760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48275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a:extLst>
            <a:ext uri="{FF2B5EF4-FFF2-40B4-BE49-F238E27FC236}">
              <a16:creationId xmlns:a16="http://schemas.microsoft.com/office/drawing/2014/main" id="{6950C453-2149-BF1A-975D-4E8BF22C34D9}"/>
            </a:ext>
          </a:extLst>
        </p:cNvPr>
        <p:cNvGrpSpPr/>
        <p:nvPr/>
      </p:nvGrpSpPr>
      <p:grpSpPr>
        <a:xfrm>
          <a:off x="0" y="0"/>
          <a:ext cx="0" cy="0"/>
          <a:chOff x="0" y="0"/>
          <a:chExt cx="0" cy="0"/>
        </a:xfrm>
      </p:grpSpPr>
      <p:sp>
        <p:nvSpPr>
          <p:cNvPr id="360" name="Google Shape;360;g131ff7c0f5b_0_108:notes">
            <a:extLst>
              <a:ext uri="{FF2B5EF4-FFF2-40B4-BE49-F238E27FC236}">
                <a16:creationId xmlns:a16="http://schemas.microsoft.com/office/drawing/2014/main" id="{CAE6D4EC-F915-1DFB-7F97-CA08CF6C421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131ff7c0f5b_0_108:notes">
            <a:extLst>
              <a:ext uri="{FF2B5EF4-FFF2-40B4-BE49-F238E27FC236}">
                <a16:creationId xmlns:a16="http://schemas.microsoft.com/office/drawing/2014/main" id="{E1EEBE7A-A9DA-2C79-3920-DFA57829968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705372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a:extLst>
            <a:ext uri="{FF2B5EF4-FFF2-40B4-BE49-F238E27FC236}">
              <a16:creationId xmlns:a16="http://schemas.microsoft.com/office/drawing/2014/main" id="{749565D7-C1CB-FEC9-4D96-261F8A72BA1B}"/>
            </a:ext>
          </a:extLst>
        </p:cNvPr>
        <p:cNvGrpSpPr/>
        <p:nvPr/>
      </p:nvGrpSpPr>
      <p:grpSpPr>
        <a:xfrm>
          <a:off x="0" y="0"/>
          <a:ext cx="0" cy="0"/>
          <a:chOff x="0" y="0"/>
          <a:chExt cx="0" cy="0"/>
        </a:xfrm>
      </p:grpSpPr>
      <p:sp>
        <p:nvSpPr>
          <p:cNvPr id="360" name="Google Shape;360;g131ff7c0f5b_0_108:notes">
            <a:extLst>
              <a:ext uri="{FF2B5EF4-FFF2-40B4-BE49-F238E27FC236}">
                <a16:creationId xmlns:a16="http://schemas.microsoft.com/office/drawing/2014/main" id="{856858A6-A41B-0399-5205-7D6F9B29860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131ff7c0f5b_0_108:notes">
            <a:extLst>
              <a:ext uri="{FF2B5EF4-FFF2-40B4-BE49-F238E27FC236}">
                <a16:creationId xmlns:a16="http://schemas.microsoft.com/office/drawing/2014/main" id="{96F9B929-781D-D6DF-52D7-717B5892E9C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263183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a:extLst>
            <a:ext uri="{FF2B5EF4-FFF2-40B4-BE49-F238E27FC236}">
              <a16:creationId xmlns:a16="http://schemas.microsoft.com/office/drawing/2014/main" id="{0E2D95B3-383A-8A06-736A-FFD6717E5F7F}"/>
            </a:ext>
          </a:extLst>
        </p:cNvPr>
        <p:cNvGrpSpPr/>
        <p:nvPr/>
      </p:nvGrpSpPr>
      <p:grpSpPr>
        <a:xfrm>
          <a:off x="0" y="0"/>
          <a:ext cx="0" cy="0"/>
          <a:chOff x="0" y="0"/>
          <a:chExt cx="0" cy="0"/>
        </a:xfrm>
      </p:grpSpPr>
      <p:sp>
        <p:nvSpPr>
          <p:cNvPr id="360" name="Google Shape;360;g131ff7c0f5b_0_108:notes">
            <a:extLst>
              <a:ext uri="{FF2B5EF4-FFF2-40B4-BE49-F238E27FC236}">
                <a16:creationId xmlns:a16="http://schemas.microsoft.com/office/drawing/2014/main" id="{8EDAE1B3-C21E-0E80-E8E4-5FCBECE612C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131ff7c0f5b_0_108:notes">
            <a:extLst>
              <a:ext uri="{FF2B5EF4-FFF2-40B4-BE49-F238E27FC236}">
                <a16:creationId xmlns:a16="http://schemas.microsoft.com/office/drawing/2014/main" id="{4242B4F8-BDD3-27FB-41E7-BA4E64250A8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950654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2">
          <a:extLst>
            <a:ext uri="{FF2B5EF4-FFF2-40B4-BE49-F238E27FC236}">
              <a16:creationId xmlns:a16="http://schemas.microsoft.com/office/drawing/2014/main" id="{58DA5E79-F3C7-20AA-6C8D-D25C429FACA6}"/>
            </a:ext>
          </a:extLst>
        </p:cNvPr>
        <p:cNvGrpSpPr/>
        <p:nvPr/>
      </p:nvGrpSpPr>
      <p:grpSpPr>
        <a:xfrm>
          <a:off x="0" y="0"/>
          <a:ext cx="0" cy="0"/>
          <a:chOff x="0" y="0"/>
          <a:chExt cx="0" cy="0"/>
        </a:xfrm>
      </p:grpSpPr>
      <p:sp>
        <p:nvSpPr>
          <p:cNvPr id="543" name="Google Shape;543;g13b38366dc1_0_0:notes">
            <a:extLst>
              <a:ext uri="{FF2B5EF4-FFF2-40B4-BE49-F238E27FC236}">
                <a16:creationId xmlns:a16="http://schemas.microsoft.com/office/drawing/2014/main" id="{86E496BA-384A-CA8E-ACEB-4B6DE5B0DA5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4" name="Google Shape;544;g13b38366dc1_0_0:notes">
            <a:extLst>
              <a:ext uri="{FF2B5EF4-FFF2-40B4-BE49-F238E27FC236}">
                <a16:creationId xmlns:a16="http://schemas.microsoft.com/office/drawing/2014/main" id="{FA79DC9B-034C-1CD9-0021-7C1B359B9B0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697965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a:extLst>
            <a:ext uri="{FF2B5EF4-FFF2-40B4-BE49-F238E27FC236}">
              <a16:creationId xmlns:a16="http://schemas.microsoft.com/office/drawing/2014/main" id="{03F253F8-D416-73A5-B406-F9AAAC6301EE}"/>
            </a:ext>
          </a:extLst>
        </p:cNvPr>
        <p:cNvGrpSpPr/>
        <p:nvPr/>
      </p:nvGrpSpPr>
      <p:grpSpPr>
        <a:xfrm>
          <a:off x="0" y="0"/>
          <a:ext cx="0" cy="0"/>
          <a:chOff x="0" y="0"/>
          <a:chExt cx="0" cy="0"/>
        </a:xfrm>
      </p:grpSpPr>
      <p:sp>
        <p:nvSpPr>
          <p:cNvPr id="360" name="Google Shape;360;g131ff7c0f5b_0_108:notes">
            <a:extLst>
              <a:ext uri="{FF2B5EF4-FFF2-40B4-BE49-F238E27FC236}">
                <a16:creationId xmlns:a16="http://schemas.microsoft.com/office/drawing/2014/main" id="{E0E54286-3BA2-8752-FFBD-4F829F043EF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131ff7c0f5b_0_108:notes">
            <a:extLst>
              <a:ext uri="{FF2B5EF4-FFF2-40B4-BE49-F238E27FC236}">
                <a16:creationId xmlns:a16="http://schemas.microsoft.com/office/drawing/2014/main" id="{0F9D20C5-84FB-3DEC-1274-38A7121BB32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621798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a:extLst>
            <a:ext uri="{FF2B5EF4-FFF2-40B4-BE49-F238E27FC236}">
              <a16:creationId xmlns:a16="http://schemas.microsoft.com/office/drawing/2014/main" id="{FA90BDB1-3558-E97D-65FF-36602195400A}"/>
            </a:ext>
          </a:extLst>
        </p:cNvPr>
        <p:cNvGrpSpPr/>
        <p:nvPr/>
      </p:nvGrpSpPr>
      <p:grpSpPr>
        <a:xfrm>
          <a:off x="0" y="0"/>
          <a:ext cx="0" cy="0"/>
          <a:chOff x="0" y="0"/>
          <a:chExt cx="0" cy="0"/>
        </a:xfrm>
      </p:grpSpPr>
      <p:sp>
        <p:nvSpPr>
          <p:cNvPr id="360" name="Google Shape;360;g131ff7c0f5b_0_108:notes">
            <a:extLst>
              <a:ext uri="{FF2B5EF4-FFF2-40B4-BE49-F238E27FC236}">
                <a16:creationId xmlns:a16="http://schemas.microsoft.com/office/drawing/2014/main" id="{C327533B-4129-B295-2814-F78E1DA84AA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131ff7c0f5b_0_108:notes">
            <a:extLst>
              <a:ext uri="{FF2B5EF4-FFF2-40B4-BE49-F238E27FC236}">
                <a16:creationId xmlns:a16="http://schemas.microsoft.com/office/drawing/2014/main" id="{DE82603D-DC73-21E7-3970-DA6BED095BC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123122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a:extLst>
            <a:ext uri="{FF2B5EF4-FFF2-40B4-BE49-F238E27FC236}">
              <a16:creationId xmlns:a16="http://schemas.microsoft.com/office/drawing/2014/main" id="{52D46B66-4170-EDC5-89BB-CFD2773F3E01}"/>
            </a:ext>
          </a:extLst>
        </p:cNvPr>
        <p:cNvGrpSpPr/>
        <p:nvPr/>
      </p:nvGrpSpPr>
      <p:grpSpPr>
        <a:xfrm>
          <a:off x="0" y="0"/>
          <a:ext cx="0" cy="0"/>
          <a:chOff x="0" y="0"/>
          <a:chExt cx="0" cy="0"/>
        </a:xfrm>
      </p:grpSpPr>
      <p:sp>
        <p:nvSpPr>
          <p:cNvPr id="360" name="Google Shape;360;g131ff7c0f5b_0_108:notes">
            <a:extLst>
              <a:ext uri="{FF2B5EF4-FFF2-40B4-BE49-F238E27FC236}">
                <a16:creationId xmlns:a16="http://schemas.microsoft.com/office/drawing/2014/main" id="{27C52251-18A8-D7E7-B996-761E789F4C3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131ff7c0f5b_0_108:notes">
            <a:extLst>
              <a:ext uri="{FF2B5EF4-FFF2-40B4-BE49-F238E27FC236}">
                <a16:creationId xmlns:a16="http://schemas.microsoft.com/office/drawing/2014/main" id="{BFB11C1D-B058-9A0F-C798-08AFEEC8483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384829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a:extLst>
            <a:ext uri="{FF2B5EF4-FFF2-40B4-BE49-F238E27FC236}">
              <a16:creationId xmlns:a16="http://schemas.microsoft.com/office/drawing/2014/main" id="{829CE5CE-360A-582F-6D79-3D483D1DA494}"/>
            </a:ext>
          </a:extLst>
        </p:cNvPr>
        <p:cNvGrpSpPr/>
        <p:nvPr/>
      </p:nvGrpSpPr>
      <p:grpSpPr>
        <a:xfrm>
          <a:off x="0" y="0"/>
          <a:ext cx="0" cy="0"/>
          <a:chOff x="0" y="0"/>
          <a:chExt cx="0" cy="0"/>
        </a:xfrm>
      </p:grpSpPr>
      <p:sp>
        <p:nvSpPr>
          <p:cNvPr id="288" name="Google Shape;288;g2747bfd1ede_0_44:notes">
            <a:extLst>
              <a:ext uri="{FF2B5EF4-FFF2-40B4-BE49-F238E27FC236}">
                <a16:creationId xmlns:a16="http://schemas.microsoft.com/office/drawing/2014/main" id="{0F4DFD9D-2C90-1716-0CEC-32A8B74831A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2747bfd1ede_0_44:notes">
            <a:extLst>
              <a:ext uri="{FF2B5EF4-FFF2-40B4-BE49-F238E27FC236}">
                <a16:creationId xmlns:a16="http://schemas.microsoft.com/office/drawing/2014/main" id="{1130ECEA-F130-B7FD-EFD2-D7B601DD6A5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217882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a:extLst>
            <a:ext uri="{FF2B5EF4-FFF2-40B4-BE49-F238E27FC236}">
              <a16:creationId xmlns:a16="http://schemas.microsoft.com/office/drawing/2014/main" id="{B31ABB2C-9C9C-5A2B-1AD8-F1D2835D5657}"/>
            </a:ext>
          </a:extLst>
        </p:cNvPr>
        <p:cNvGrpSpPr/>
        <p:nvPr/>
      </p:nvGrpSpPr>
      <p:grpSpPr>
        <a:xfrm>
          <a:off x="0" y="0"/>
          <a:ext cx="0" cy="0"/>
          <a:chOff x="0" y="0"/>
          <a:chExt cx="0" cy="0"/>
        </a:xfrm>
      </p:grpSpPr>
      <p:sp>
        <p:nvSpPr>
          <p:cNvPr id="394" name="Google Shape;394;g275584fc2f6_1_7:notes">
            <a:extLst>
              <a:ext uri="{FF2B5EF4-FFF2-40B4-BE49-F238E27FC236}">
                <a16:creationId xmlns:a16="http://schemas.microsoft.com/office/drawing/2014/main" id="{E3D91B43-77EB-7853-EF51-2990A3D7FAC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275584fc2f6_1_7:notes">
            <a:extLst>
              <a:ext uri="{FF2B5EF4-FFF2-40B4-BE49-F238E27FC236}">
                <a16:creationId xmlns:a16="http://schemas.microsoft.com/office/drawing/2014/main" id="{C7CA3E6A-AFC7-564D-B10E-B65360039E1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In this second part, I’ll turn my attention to the study itself. </a:t>
            </a:r>
            <a:endParaRPr dirty="0"/>
          </a:p>
        </p:txBody>
      </p:sp>
    </p:spTree>
    <p:extLst>
      <p:ext uri="{BB962C8B-B14F-4D97-AF65-F5344CB8AC3E}">
        <p14:creationId xmlns:p14="http://schemas.microsoft.com/office/powerpoint/2010/main" val="11807104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rtl="0" fontAlgn="base">
              <a:buNone/>
            </a:pPr>
            <a:r>
              <a:rPr lang="en-GB" sz="1100" b="0" i="0" u="none" strike="noStrike" cap="none" dirty="0">
                <a:solidFill>
                  <a:srgbClr val="000000"/>
                </a:solidFill>
                <a:effectLst/>
                <a:latin typeface="Arial"/>
                <a:ea typeface="Arial"/>
                <a:cs typeface="Arial"/>
                <a:sym typeface="Arial"/>
              </a:rPr>
              <a:t>Before I speak about methodology, in the context of this study, it makes sense to start with the proposed sample.  </a:t>
            </a:r>
          </a:p>
          <a:p>
            <a:pPr marL="158750" indent="0" rtl="0" fontAlgn="base">
              <a:buNone/>
            </a:pPr>
            <a:r>
              <a:rPr lang="en-GB" sz="1100" b="0" i="0" u="none" strike="noStrike" cap="none" dirty="0">
                <a:solidFill>
                  <a:srgbClr val="000000"/>
                </a:solidFill>
                <a:effectLst/>
                <a:latin typeface="Arial"/>
                <a:ea typeface="Arial"/>
                <a:cs typeface="Arial"/>
                <a:sym typeface="Arial"/>
              </a:rPr>
              <a:t> </a:t>
            </a:r>
          </a:p>
          <a:p>
            <a:pPr marL="158750" indent="0" rtl="0" fontAlgn="base">
              <a:buNone/>
            </a:pPr>
            <a:r>
              <a:rPr lang="en-GB" sz="1100" b="0" i="0" u="none" strike="noStrike" cap="none" dirty="0">
                <a:solidFill>
                  <a:srgbClr val="000000"/>
                </a:solidFill>
                <a:effectLst/>
                <a:latin typeface="Arial"/>
                <a:ea typeface="Arial"/>
                <a:cs typeface="Arial"/>
                <a:sym typeface="Arial"/>
              </a:rPr>
              <a:t>This study is based on non-probability, purposive sampling. (Cohen, Manion and Morrison, (2018) - ‘</a:t>
            </a:r>
            <a:r>
              <a:rPr lang="en-GB" sz="1100" b="0" i="0" u="none" strike="noStrike" cap="none" dirty="0" err="1">
                <a:solidFill>
                  <a:srgbClr val="000000"/>
                </a:solidFill>
                <a:effectLst/>
                <a:latin typeface="Arial"/>
                <a:ea typeface="Arial"/>
                <a:cs typeface="Arial"/>
                <a:sym typeface="Arial"/>
              </a:rPr>
              <a:t>knowlegable</a:t>
            </a:r>
            <a:r>
              <a:rPr lang="en-GB" sz="1100" b="0" i="0" u="none" strike="noStrike" cap="none" dirty="0">
                <a:solidFill>
                  <a:srgbClr val="000000"/>
                </a:solidFill>
                <a:effectLst/>
                <a:latin typeface="Arial"/>
                <a:ea typeface="Arial"/>
                <a:cs typeface="Arial"/>
                <a:sym typeface="Arial"/>
              </a:rPr>
              <a:t> people’ (p.219) </a:t>
            </a:r>
          </a:p>
          <a:p>
            <a:pPr rtl="0" fontAlgn="base"/>
            <a:endParaRPr lang="en-GB" sz="1100" b="0" i="0" u="none" strike="noStrike" cap="none" dirty="0">
              <a:solidFill>
                <a:srgbClr val="000000"/>
              </a:solidFill>
              <a:effectLst/>
              <a:latin typeface="Arial"/>
              <a:ea typeface="Arial"/>
              <a:cs typeface="Arial"/>
              <a:sym typeface="Arial"/>
            </a:endParaRPr>
          </a:p>
          <a:p>
            <a:pPr marL="158750" indent="0" rtl="0" fontAlgn="base">
              <a:buNone/>
            </a:pPr>
            <a:r>
              <a:rPr lang="en-GB" sz="1100" b="0" i="0" u="none" strike="noStrike" cap="none" dirty="0">
                <a:solidFill>
                  <a:srgbClr val="000000"/>
                </a:solidFill>
                <a:effectLst/>
                <a:latin typeface="Arial"/>
                <a:ea typeface="Arial"/>
                <a:cs typeface="Arial"/>
                <a:sym typeface="Arial"/>
              </a:rPr>
              <a:t>There are a small group of people with a very specific set of knowledge and experiences that can shed a light on how these ideas being explored by this research have developed over the last five years.  </a:t>
            </a:r>
          </a:p>
          <a:p>
            <a:pPr marL="158750" indent="0" rtl="0" fontAlgn="base">
              <a:buNone/>
            </a:pPr>
            <a:endParaRPr lang="en-GB" sz="1100" b="0" i="0" u="none" strike="noStrike" cap="none" dirty="0">
              <a:solidFill>
                <a:srgbClr val="000000"/>
              </a:solidFill>
              <a:effectLst/>
              <a:latin typeface="Arial"/>
              <a:ea typeface="Arial"/>
              <a:cs typeface="Arial"/>
              <a:sym typeface="Arial"/>
            </a:endParaRPr>
          </a:p>
          <a:p>
            <a:pPr marL="158750" indent="0" rtl="0" fontAlgn="base">
              <a:buNone/>
            </a:pPr>
            <a:r>
              <a:rPr lang="en-GB" sz="1100" b="0" i="0" u="none" strike="noStrike" cap="none" dirty="0">
                <a:solidFill>
                  <a:srgbClr val="000000"/>
                </a:solidFill>
                <a:effectLst/>
                <a:latin typeface="Arial"/>
                <a:ea typeface="Arial"/>
                <a:cs typeface="Arial"/>
                <a:sym typeface="Arial"/>
              </a:rPr>
              <a:t>To turn the curriculum blueprint provided by Donaldson (2015) into concrete policy, the WG invested X million in bringing together teachers from X schools from across Wales.  </a:t>
            </a:r>
          </a:p>
          <a:p>
            <a:pPr marL="158750" indent="0" rtl="0" fontAlgn="base">
              <a:buNone/>
            </a:pPr>
            <a:r>
              <a:rPr lang="en-GB" sz="1100" b="0" i="0" u="none" strike="noStrike" cap="none" dirty="0">
                <a:solidFill>
                  <a:srgbClr val="000000"/>
                </a:solidFill>
                <a:effectLst/>
                <a:latin typeface="Arial"/>
                <a:ea typeface="Arial"/>
                <a:cs typeface="Arial"/>
                <a:sym typeface="Arial"/>
              </a:rPr>
              <a:t> </a:t>
            </a:r>
          </a:p>
          <a:p>
            <a:pPr marL="158750" indent="0" rtl="0" fontAlgn="base">
              <a:buNone/>
            </a:pPr>
            <a:r>
              <a:rPr lang="en-GB" sz="1100" b="0" i="0" u="none" strike="noStrike" cap="none" dirty="0">
                <a:solidFill>
                  <a:srgbClr val="000000"/>
                </a:solidFill>
                <a:effectLst/>
                <a:latin typeface="Arial"/>
                <a:ea typeface="Arial"/>
                <a:cs typeface="Arial"/>
                <a:sym typeface="Arial"/>
              </a:rPr>
              <a:t>These schools were known as ‘pioneer’ schools, and the initial intention, and ongoing belief, was that these schools would be trying out these new ideas and then sharing with other. In fact, the bulk of their time and effort was put into developing the curriculum framework in which this new curriculum would operate, and very little on the ground ‘pioneering was done’. </a:t>
            </a:r>
          </a:p>
          <a:p>
            <a:pPr marL="158750" indent="0" rtl="0" fontAlgn="base">
              <a:buNone/>
            </a:pPr>
            <a:r>
              <a:rPr lang="en-GB" sz="1100" b="0" i="0" u="none" strike="noStrike" cap="none" dirty="0">
                <a:solidFill>
                  <a:srgbClr val="000000"/>
                </a:solidFill>
                <a:effectLst/>
                <a:latin typeface="Arial"/>
                <a:ea typeface="Arial"/>
                <a:cs typeface="Arial"/>
                <a:sym typeface="Arial"/>
              </a:rPr>
              <a:t> </a:t>
            </a:r>
          </a:p>
          <a:p>
            <a:pPr marL="158750" indent="0" rtl="0" fontAlgn="base">
              <a:buNone/>
            </a:pPr>
            <a:r>
              <a:rPr lang="en-GB" sz="1100" b="0" i="0" u="none" strike="noStrike" cap="none" dirty="0">
                <a:solidFill>
                  <a:srgbClr val="000000"/>
                </a:solidFill>
                <a:effectLst/>
                <a:latin typeface="Arial"/>
                <a:ea typeface="Arial"/>
                <a:cs typeface="Arial"/>
                <a:sym typeface="Arial"/>
              </a:rPr>
              <a:t>These teachers were arranged into six groups, one for each of the Areas of Learning and Experience of the new Curriculum.  </a:t>
            </a:r>
          </a:p>
          <a:p>
            <a:pPr marL="158750" indent="0" rtl="0" fontAlgn="base">
              <a:buNone/>
            </a:pPr>
            <a:r>
              <a:rPr lang="en-GB" sz="1100" b="0" i="0" u="none" strike="noStrike" cap="none" dirty="0">
                <a:solidFill>
                  <a:srgbClr val="000000"/>
                </a:solidFill>
                <a:effectLst/>
                <a:latin typeface="Arial"/>
                <a:ea typeface="Arial"/>
                <a:cs typeface="Arial"/>
                <a:sym typeface="Arial"/>
              </a:rPr>
              <a:t> </a:t>
            </a:r>
          </a:p>
          <a:p>
            <a:pPr marL="158750" indent="0" rtl="0" fontAlgn="base">
              <a:buNone/>
            </a:pPr>
            <a:r>
              <a:rPr lang="en-GB" sz="1100" b="0" i="0" u="none" strike="noStrike" cap="none" dirty="0">
                <a:solidFill>
                  <a:srgbClr val="000000"/>
                </a:solidFill>
                <a:effectLst/>
                <a:latin typeface="Arial"/>
                <a:ea typeface="Arial"/>
                <a:cs typeface="Arial"/>
                <a:sym typeface="Arial"/>
              </a:rPr>
              <a:t>These groups were led by from the regional consortia or other school improvement agencies. Once the process was completed, some of the teachers who had made up these pioneer groups were themselves recruited by these school improvement organisations to help other schools on their curriculum development journey.  </a:t>
            </a:r>
          </a:p>
          <a:p>
            <a:pPr marL="158750" indent="0" rtl="0" fontAlgn="base">
              <a:buNone/>
            </a:pPr>
            <a:r>
              <a:rPr lang="en-GB" sz="1100" b="0" i="0" u="none" strike="noStrike" cap="none" dirty="0">
                <a:solidFill>
                  <a:srgbClr val="000000"/>
                </a:solidFill>
                <a:effectLst/>
                <a:latin typeface="Arial"/>
                <a:ea typeface="Arial"/>
                <a:cs typeface="Arial"/>
                <a:sym typeface="Arial"/>
              </a:rPr>
              <a:t> </a:t>
            </a:r>
          </a:p>
          <a:p>
            <a:pPr marL="158750" indent="0" rtl="0" fontAlgn="base">
              <a:buNone/>
            </a:pPr>
            <a:r>
              <a:rPr lang="en-GB" sz="1100" b="0" i="0" u="none" strike="noStrike" cap="none" dirty="0">
                <a:solidFill>
                  <a:srgbClr val="000000"/>
                </a:solidFill>
                <a:effectLst/>
                <a:latin typeface="Arial"/>
                <a:ea typeface="Arial"/>
                <a:cs typeface="Arial"/>
                <a:sym typeface="Arial"/>
              </a:rPr>
              <a:t>It is these people that this study will focus on – people who were both activate participants in the development of the curriculum framework, and who then went to support the implementation of that policy and therefore hold a privileged experience of seeing the policy intentions meet the reality in a number of schools. </a:t>
            </a:r>
          </a:p>
          <a:p>
            <a:pPr marL="158750" indent="0" rtl="0" fontAlgn="base">
              <a:buNone/>
            </a:pPr>
            <a:endParaRPr lang="en-GB" sz="1100" b="0" i="0" u="none" strike="noStrike" cap="none" dirty="0">
              <a:solidFill>
                <a:srgbClr val="000000"/>
              </a:solidFill>
              <a:effectLst/>
              <a:latin typeface="Arial"/>
              <a:ea typeface="Arial"/>
              <a:cs typeface="Arial"/>
              <a:sym typeface="Arial"/>
            </a:endParaRPr>
          </a:p>
          <a:p>
            <a:pPr marL="158750" indent="0" rtl="0" fontAlgn="base">
              <a:buNone/>
            </a:pPr>
            <a:r>
              <a:rPr lang="en-GB" sz="1100" b="0" i="0" u="none" strike="noStrike" cap="none" dirty="0">
                <a:solidFill>
                  <a:srgbClr val="000000"/>
                </a:solidFill>
                <a:effectLst/>
                <a:latin typeface="Arial"/>
                <a:ea typeface="Arial"/>
                <a:cs typeface="Arial"/>
                <a:sym typeface="Arial"/>
              </a:rPr>
              <a:t>The intention is to recruit between 4 and 6 participants from a potential sample population of 9. They will be selected to try and ensure the greatest range of experiences in terms of schools, geography and regional support </a:t>
            </a:r>
            <a:r>
              <a:rPr lang="en-GB" sz="1100" b="0" i="0" u="none" strike="noStrike" cap="none" dirty="0" err="1">
                <a:solidFill>
                  <a:srgbClr val="000000"/>
                </a:solidFill>
                <a:effectLst/>
                <a:latin typeface="Arial"/>
                <a:ea typeface="Arial"/>
                <a:cs typeface="Arial"/>
                <a:sym typeface="Arial"/>
              </a:rPr>
              <a:t>structureds</a:t>
            </a:r>
            <a:r>
              <a:rPr lang="en-GB" sz="1100" b="0" i="0" u="none" strike="noStrike" cap="none" dirty="0">
                <a:solidFill>
                  <a:srgbClr val="000000"/>
                </a:solidFill>
                <a:effectLst/>
                <a:latin typeface="Arial"/>
                <a:ea typeface="Arial"/>
                <a:cs typeface="Arial"/>
                <a:sym typeface="Arial"/>
              </a:rPr>
              <a:t> can be examined.  </a:t>
            </a:r>
          </a:p>
          <a:p>
            <a:endParaRPr lang="en-GB" dirty="0"/>
          </a:p>
        </p:txBody>
      </p:sp>
    </p:spTree>
    <p:extLst>
      <p:ext uri="{BB962C8B-B14F-4D97-AF65-F5344CB8AC3E}">
        <p14:creationId xmlns:p14="http://schemas.microsoft.com/office/powerpoint/2010/main" val="391097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fontAlgn="base"/>
            <a:r>
              <a:rPr lang="en-GB" sz="1100" b="0" i="0" u="none" strike="noStrike" cap="none" dirty="0">
                <a:solidFill>
                  <a:srgbClr val="000000"/>
                </a:solidFill>
                <a:effectLst/>
                <a:latin typeface="Arial"/>
                <a:ea typeface="Arial"/>
                <a:cs typeface="Arial"/>
                <a:sym typeface="Arial"/>
              </a:rPr>
              <a:t>This study fits within a pragmatist theorical framework </a:t>
            </a:r>
          </a:p>
          <a:p>
            <a:pPr rtl="0" fontAlgn="base"/>
            <a:r>
              <a:rPr lang="en-GB" sz="1100" b="0" i="0" u="none" strike="noStrike" cap="none" dirty="0">
                <a:solidFill>
                  <a:srgbClr val="000000"/>
                </a:solidFill>
                <a:effectLst/>
                <a:latin typeface="Arial"/>
                <a:ea typeface="Arial"/>
                <a:cs typeface="Arial"/>
                <a:sym typeface="Arial"/>
              </a:rPr>
              <a:t>Routed in context </a:t>
            </a:r>
          </a:p>
          <a:p>
            <a:pPr rtl="0" fontAlgn="base"/>
            <a:r>
              <a:rPr lang="en-GB" sz="1100" b="0" i="0" u="none" strike="noStrike" cap="none" dirty="0">
                <a:solidFill>
                  <a:srgbClr val="000000"/>
                </a:solidFill>
                <a:effectLst/>
                <a:latin typeface="Arial"/>
                <a:ea typeface="Arial"/>
                <a:cs typeface="Arial"/>
                <a:sym typeface="Arial"/>
              </a:rPr>
              <a:t>Focused on the result rather than the ‘antecedent conditions’  </a:t>
            </a:r>
          </a:p>
          <a:p>
            <a:pPr rtl="0" fontAlgn="base"/>
            <a:r>
              <a:rPr lang="en-GB" sz="1100" b="0" i="0" u="none" strike="noStrike" cap="none" dirty="0">
                <a:solidFill>
                  <a:srgbClr val="000000"/>
                </a:solidFill>
                <a:effectLst/>
                <a:latin typeface="Arial"/>
                <a:ea typeface="Arial"/>
                <a:cs typeface="Arial"/>
                <a:sym typeface="Arial"/>
              </a:rPr>
              <a:t>Stop worrying about reality and laws of nature.  </a:t>
            </a:r>
          </a:p>
          <a:p>
            <a:pPr rtl="0" fontAlgn="base"/>
            <a:r>
              <a:rPr lang="en-GB" sz="1100" b="0" i="0" u="none" strike="noStrike" cap="none" dirty="0">
                <a:solidFill>
                  <a:srgbClr val="000000"/>
                </a:solidFill>
                <a:effectLst/>
                <a:latin typeface="Arial"/>
                <a:ea typeface="Arial"/>
                <a:cs typeface="Arial"/>
                <a:sym typeface="Arial"/>
              </a:rPr>
              <a:t>Creswell and Porth (2025) (p30)  </a:t>
            </a:r>
          </a:p>
          <a:p>
            <a:pPr rtl="0" fontAlgn="base"/>
            <a:r>
              <a:rPr lang="en-GB" sz="1100" b="0" i="0" u="none" strike="noStrike" cap="none" dirty="0">
                <a:solidFill>
                  <a:srgbClr val="000000"/>
                </a:solidFill>
                <a:effectLst/>
                <a:latin typeface="Arial"/>
                <a:ea typeface="Arial"/>
                <a:cs typeface="Arial"/>
                <a:sym typeface="Arial"/>
              </a:rPr>
              <a:t> </a:t>
            </a:r>
          </a:p>
          <a:p>
            <a:pPr rtl="0" fontAlgn="base"/>
            <a:r>
              <a:rPr lang="en-GB" sz="1100" b="0" i="0" u="none" strike="noStrike" cap="none" dirty="0">
                <a:solidFill>
                  <a:srgbClr val="000000"/>
                </a:solidFill>
                <a:effectLst/>
                <a:latin typeface="Arial"/>
                <a:ea typeface="Arial"/>
                <a:cs typeface="Arial"/>
                <a:sym typeface="Arial"/>
              </a:rPr>
              <a:t>Foster (2024) makes a specific case for pragmatism providing greater rigour for educational research and social science research more broadly, arguing that starting with a fixed position leads to weaker, less valid research outcomes.  </a:t>
            </a:r>
          </a:p>
          <a:p>
            <a:pPr rtl="0" fontAlgn="base"/>
            <a:r>
              <a:rPr lang="en-GB" sz="1100" b="0" i="0" u="none" strike="noStrike" cap="none" dirty="0">
                <a:solidFill>
                  <a:srgbClr val="000000"/>
                </a:solidFill>
                <a:effectLst/>
                <a:latin typeface="Arial"/>
                <a:ea typeface="Arial"/>
                <a:cs typeface="Arial"/>
                <a:sym typeface="Arial"/>
              </a:rPr>
              <a:t>“●</a:t>
            </a:r>
            <a:r>
              <a:rPr lang="en-GB" sz="1100" b="0" i="1" u="none" strike="noStrike" cap="none" dirty="0">
                <a:solidFill>
                  <a:srgbClr val="000000"/>
                </a:solidFill>
                <a:effectLst/>
                <a:latin typeface="Arial"/>
                <a:ea typeface="Arial"/>
                <a:cs typeface="Arial"/>
                <a:sym typeface="Arial"/>
              </a:rPr>
              <a:t>There are no intrinsically good or bad methods; in each circumstance, there will be methods that are more or less well suited to particular research questions.</a:t>
            </a:r>
            <a:r>
              <a:rPr lang="en-GB" sz="1100" b="0" i="0" u="none" strike="noStrike" cap="none" dirty="0">
                <a:solidFill>
                  <a:srgbClr val="000000"/>
                </a:solidFill>
                <a:effectLst/>
                <a:latin typeface="Arial"/>
                <a:ea typeface="Arial"/>
                <a:cs typeface="Arial"/>
                <a:sym typeface="Arial"/>
              </a:rPr>
              <a:t> </a:t>
            </a:r>
          </a:p>
          <a:p>
            <a:pPr marL="158750" indent="0">
              <a:buNone/>
            </a:pPr>
            <a:endParaRPr lang="en-GB" sz="1100" b="0" i="1" u="none" strike="noStrike" cap="none" dirty="0">
              <a:solidFill>
                <a:srgbClr val="000000"/>
              </a:solidFill>
              <a:effectLst/>
              <a:latin typeface="Arial"/>
              <a:ea typeface="Arial"/>
              <a:cs typeface="Arial"/>
              <a:sym typeface="Arial"/>
            </a:endParaRPr>
          </a:p>
          <a:p>
            <a:pPr marL="158750" indent="0">
              <a:buNone/>
            </a:pPr>
            <a:endParaRPr lang="en-GB" sz="1100" b="0" i="1" u="none" strike="noStrike" cap="none" dirty="0">
              <a:solidFill>
                <a:srgbClr val="000000"/>
              </a:solidFill>
              <a:effectLst/>
              <a:latin typeface="Arial"/>
              <a:ea typeface="Arial"/>
              <a:cs typeface="Arial"/>
              <a:sym typeface="Arial"/>
            </a:endParaRPr>
          </a:p>
          <a:p>
            <a:pPr marL="158750" indent="0">
              <a:buNone/>
            </a:pPr>
            <a:r>
              <a:rPr lang="en-GB" sz="1100" b="0" i="1" u="none" strike="noStrike" cap="none" dirty="0">
                <a:solidFill>
                  <a:srgbClr val="000000"/>
                </a:solidFill>
                <a:effectLst/>
                <a:latin typeface="Arial"/>
                <a:ea typeface="Arial"/>
                <a:cs typeface="Arial"/>
                <a:sym typeface="Arial"/>
              </a:rPr>
              <a:t>There are no intrinsically good or bad methods; in each circumstance, there will be methods that are more or less well suited to particular research questions.</a:t>
            </a:r>
            <a:endParaRPr lang="en-GB" dirty="0"/>
          </a:p>
        </p:txBody>
      </p:sp>
    </p:spTree>
    <p:extLst>
      <p:ext uri="{BB962C8B-B14F-4D97-AF65-F5344CB8AC3E}">
        <p14:creationId xmlns:p14="http://schemas.microsoft.com/office/powerpoint/2010/main" val="11608265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100" b="0" i="0" u="none" strike="noStrike" cap="none" dirty="0">
                <a:solidFill>
                  <a:srgbClr val="000000"/>
                </a:solidFill>
                <a:effectLst/>
                <a:latin typeface="Arial"/>
                <a:ea typeface="Arial"/>
                <a:cs typeface="Arial"/>
                <a:sym typeface="Arial"/>
              </a:rPr>
              <a:t>Qualitative Paradigm </a:t>
            </a:r>
          </a:p>
          <a:p>
            <a:pPr rtl="0" fontAlgn="base"/>
            <a:r>
              <a:rPr lang="en-GB" sz="1100" b="0" i="0" u="none" strike="noStrike" cap="none" dirty="0">
                <a:solidFill>
                  <a:srgbClr val="000000"/>
                </a:solidFill>
                <a:effectLst/>
                <a:latin typeface="Arial"/>
                <a:ea typeface="Arial"/>
                <a:cs typeface="Arial"/>
                <a:sym typeface="Arial"/>
              </a:rPr>
              <a:t>Analysis of words not </a:t>
            </a:r>
            <a:r>
              <a:rPr lang="en-GB" sz="1100" b="0" i="0" u="none" strike="noStrike" cap="none" dirty="0" err="1">
                <a:solidFill>
                  <a:srgbClr val="000000"/>
                </a:solidFill>
                <a:effectLst/>
                <a:latin typeface="Arial"/>
                <a:ea typeface="Arial"/>
                <a:cs typeface="Arial"/>
                <a:sym typeface="Arial"/>
              </a:rPr>
              <a:t>reducable</a:t>
            </a:r>
            <a:r>
              <a:rPr lang="en-GB" sz="1100" b="0" i="0" u="none" strike="noStrike" cap="none" dirty="0">
                <a:solidFill>
                  <a:srgbClr val="000000"/>
                </a:solidFill>
                <a:effectLst/>
                <a:latin typeface="Arial"/>
                <a:ea typeface="Arial"/>
                <a:cs typeface="Arial"/>
                <a:sym typeface="Arial"/>
              </a:rPr>
              <a:t> to numbers </a:t>
            </a:r>
          </a:p>
          <a:p>
            <a:pPr rtl="0" fontAlgn="base"/>
            <a:r>
              <a:rPr lang="en-GB" sz="1100" b="0" i="0" u="none" strike="noStrike" cap="none" dirty="0">
                <a:solidFill>
                  <a:srgbClr val="000000"/>
                </a:solidFill>
                <a:effectLst/>
                <a:latin typeface="Arial"/>
                <a:ea typeface="Arial"/>
                <a:cs typeface="Arial"/>
                <a:sym typeface="Arial"/>
              </a:rPr>
              <a:t>Inductive, theory generating </a:t>
            </a:r>
          </a:p>
          <a:p>
            <a:pPr rtl="0" fontAlgn="base"/>
            <a:r>
              <a:rPr lang="en-GB" sz="1100" b="0" i="0" u="none" strike="noStrike" cap="none" dirty="0">
                <a:solidFill>
                  <a:srgbClr val="000000"/>
                </a:solidFill>
                <a:effectLst/>
                <a:latin typeface="Arial"/>
                <a:ea typeface="Arial"/>
                <a:cs typeface="Arial"/>
                <a:sym typeface="Arial"/>
              </a:rPr>
              <a:t>Recognition that researcher bring a subjectivity into the research and this is a strength </a:t>
            </a:r>
          </a:p>
          <a:p>
            <a:pPr rtl="0" fontAlgn="base"/>
            <a:r>
              <a:rPr lang="en-GB" sz="1100" b="0" i="0" u="none" strike="noStrike" cap="none" dirty="0">
                <a:solidFill>
                  <a:srgbClr val="000000"/>
                </a:solidFill>
                <a:effectLst/>
                <a:latin typeface="Arial"/>
                <a:ea typeface="Arial"/>
                <a:cs typeface="Arial"/>
                <a:sym typeface="Arial"/>
              </a:rPr>
              <a:t>Reflexivity – critically reflecting on the knowledge we produce – reflexive research journal.  </a:t>
            </a:r>
          </a:p>
          <a:p>
            <a:pPr rtl="0" fontAlgn="base"/>
            <a:r>
              <a:rPr lang="en-GB" sz="1100" b="0" i="0" u="none" strike="noStrike" cap="none" dirty="0">
                <a:solidFill>
                  <a:srgbClr val="000000"/>
                </a:solidFill>
                <a:effectLst/>
                <a:latin typeface="Arial"/>
                <a:ea typeface="Arial"/>
                <a:cs typeface="Arial"/>
                <a:sym typeface="Arial"/>
              </a:rPr>
              <a:t>Braun and Clarke (2013) p4 </a:t>
            </a:r>
          </a:p>
          <a:p>
            <a:endParaRPr lang="en-GB" dirty="0"/>
          </a:p>
        </p:txBody>
      </p:sp>
    </p:spTree>
    <p:extLst>
      <p:ext uri="{BB962C8B-B14F-4D97-AF65-F5344CB8AC3E}">
        <p14:creationId xmlns:p14="http://schemas.microsoft.com/office/powerpoint/2010/main" val="18578544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
          <a:extLst>
            <a:ext uri="{FF2B5EF4-FFF2-40B4-BE49-F238E27FC236}">
              <a16:creationId xmlns:a16="http://schemas.microsoft.com/office/drawing/2014/main" id="{2F5F4AAE-896E-2662-FB82-0E3435F8D573}"/>
            </a:ext>
          </a:extLst>
        </p:cNvPr>
        <p:cNvGrpSpPr/>
        <p:nvPr/>
      </p:nvGrpSpPr>
      <p:grpSpPr>
        <a:xfrm>
          <a:off x="0" y="0"/>
          <a:ext cx="0" cy="0"/>
          <a:chOff x="0" y="0"/>
          <a:chExt cx="0" cy="0"/>
        </a:xfrm>
      </p:grpSpPr>
      <p:sp>
        <p:nvSpPr>
          <p:cNvPr id="404" name="Google Shape;404;g11d0e38a952_0_341:notes">
            <a:extLst>
              <a:ext uri="{FF2B5EF4-FFF2-40B4-BE49-F238E27FC236}">
                <a16:creationId xmlns:a16="http://schemas.microsoft.com/office/drawing/2014/main" id="{EDEE4FFB-5706-B639-57AB-3112430EA2C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5" name="Google Shape;405;g11d0e38a952_0_341:notes">
            <a:extLst>
              <a:ext uri="{FF2B5EF4-FFF2-40B4-BE49-F238E27FC236}">
                <a16:creationId xmlns:a16="http://schemas.microsoft.com/office/drawing/2014/main" id="{127449E7-008E-C14F-2D52-7466FB0B72C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In order to be reflexive, and strengthen the reliability of the resulting research, it is important to engage with the positionality of the researcher.  </a:t>
            </a:r>
            <a:endParaRPr dirty="0"/>
          </a:p>
        </p:txBody>
      </p:sp>
    </p:spTree>
    <p:extLst>
      <p:ext uri="{BB962C8B-B14F-4D97-AF65-F5344CB8AC3E}">
        <p14:creationId xmlns:p14="http://schemas.microsoft.com/office/powerpoint/2010/main" val="14656398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a:extLst>
            <a:ext uri="{FF2B5EF4-FFF2-40B4-BE49-F238E27FC236}">
              <a16:creationId xmlns:a16="http://schemas.microsoft.com/office/drawing/2014/main" id="{17719200-6175-0F82-0D9C-F2D0BD10E388}"/>
            </a:ext>
          </a:extLst>
        </p:cNvPr>
        <p:cNvGrpSpPr/>
        <p:nvPr/>
      </p:nvGrpSpPr>
      <p:grpSpPr>
        <a:xfrm>
          <a:off x="0" y="0"/>
          <a:ext cx="0" cy="0"/>
          <a:chOff x="0" y="0"/>
          <a:chExt cx="0" cy="0"/>
        </a:xfrm>
      </p:grpSpPr>
      <p:sp>
        <p:nvSpPr>
          <p:cNvPr id="449" name="Google Shape;449;g131ff7c0f5b_0_198:notes">
            <a:extLst>
              <a:ext uri="{FF2B5EF4-FFF2-40B4-BE49-F238E27FC236}">
                <a16:creationId xmlns:a16="http://schemas.microsoft.com/office/drawing/2014/main" id="{27827207-F605-32DD-8A75-C031BB31A5A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0" name="Google Shape;450;g131ff7c0f5b_0_198:notes">
            <a:extLst>
              <a:ext uri="{FF2B5EF4-FFF2-40B4-BE49-F238E27FC236}">
                <a16:creationId xmlns:a16="http://schemas.microsoft.com/office/drawing/2014/main" id="{0A4596CA-03F7-59D8-5599-98537A5AFBC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fontAlgn="base"/>
            <a:r>
              <a:rPr lang="en-GB" sz="1100" b="0" i="0" u="none" strike="noStrike" cap="none" dirty="0">
                <a:solidFill>
                  <a:srgbClr val="000000"/>
                </a:solidFill>
                <a:effectLst/>
                <a:latin typeface="Arial"/>
                <a:ea typeface="Arial"/>
                <a:cs typeface="Arial"/>
                <a:sym typeface="Arial"/>
              </a:rPr>
              <a:t>Having considered the methodology that underpins this research, lets look in more detail at the methods being proposed.  </a:t>
            </a:r>
          </a:p>
          <a:p>
            <a:pPr rtl="0" fontAlgn="base"/>
            <a:r>
              <a:rPr lang="en-GB" sz="1100" b="0" i="0" u="none" strike="noStrike" cap="none" dirty="0">
                <a:solidFill>
                  <a:srgbClr val="000000"/>
                </a:solidFill>
                <a:effectLst/>
                <a:latin typeface="Arial"/>
                <a:ea typeface="Arial"/>
                <a:cs typeface="Arial"/>
                <a:sym typeface="Arial"/>
              </a:rPr>
              <a:t> </a:t>
            </a:r>
          </a:p>
          <a:p>
            <a:pPr rtl="0" fontAlgn="base"/>
            <a:r>
              <a:rPr lang="en-GB" sz="1100" b="0" i="0" u="none" strike="noStrike" cap="none" dirty="0">
                <a:solidFill>
                  <a:srgbClr val="000000"/>
                </a:solidFill>
                <a:effectLst/>
                <a:latin typeface="Arial"/>
                <a:ea typeface="Arial"/>
                <a:cs typeface="Arial"/>
                <a:sym typeface="Arial"/>
              </a:rPr>
              <a:t>Given the scale of the study, I’ve rejected the idea of a mixed methods study, focussing instead on a series of semi-structured interviews.  </a:t>
            </a:r>
          </a:p>
          <a:p>
            <a:pPr rtl="0" fontAlgn="base"/>
            <a:r>
              <a:rPr lang="en-GB" sz="1100" b="0" i="0" u="none" strike="noStrike" cap="none" dirty="0">
                <a:solidFill>
                  <a:srgbClr val="000000"/>
                </a:solidFill>
                <a:effectLst/>
                <a:latin typeface="Arial"/>
                <a:ea typeface="Arial"/>
                <a:cs typeface="Arial"/>
                <a:sym typeface="Arial"/>
              </a:rPr>
              <a:t>Semi-structured interviews cover those where there are some prepared questions – to support a degree of consistency and therefore comparability in responses (Kvale and Brinkmann, 2014), but with plenty of space for the participant to respond openly and raise issues that the researcher may not have considered. Flick argues that interviews are especially well suited as a tool when the aim of the study is to analyse expert knowledge (as it is here) (Flick, 2018) </a:t>
            </a:r>
          </a:p>
          <a:p>
            <a:pPr rtl="0" fontAlgn="base"/>
            <a:r>
              <a:rPr lang="en-GB" sz="1100" b="0" i="0" u="none" strike="noStrike" cap="none" dirty="0">
                <a:solidFill>
                  <a:srgbClr val="000000"/>
                </a:solidFill>
                <a:effectLst/>
                <a:latin typeface="Arial"/>
                <a:ea typeface="Arial"/>
                <a:cs typeface="Arial"/>
                <a:sym typeface="Arial"/>
              </a:rPr>
              <a:t>While we often focus on the ‘semi-structured’ nature of the interviews as the important factor, Braun and Clarke (2013) argue that the degree of structure in the interview is less important that the extent to which interviews in a qualitative study reflect a </a:t>
            </a:r>
            <a:r>
              <a:rPr lang="en-GB" sz="1100" b="1" i="0" u="none" strike="noStrike" cap="none" dirty="0">
                <a:solidFill>
                  <a:srgbClr val="000000"/>
                </a:solidFill>
                <a:effectLst/>
                <a:latin typeface="Arial"/>
                <a:ea typeface="Arial"/>
                <a:cs typeface="Arial"/>
                <a:sym typeface="Arial"/>
              </a:rPr>
              <a:t>qualitative worldview</a:t>
            </a:r>
            <a:r>
              <a:rPr lang="en-GB" sz="1100" b="0" i="0" u="none" strike="noStrike" cap="none" dirty="0">
                <a:solidFill>
                  <a:srgbClr val="000000"/>
                </a:solidFill>
                <a:effectLst/>
                <a:latin typeface="Arial"/>
                <a:ea typeface="Arial"/>
                <a:cs typeface="Arial"/>
                <a:sym typeface="Arial"/>
              </a:rPr>
              <a:t> – that is, don’t impose categories in advance, are flexible and responsive to participants responses and co-construct meaning with the participants.  </a:t>
            </a:r>
          </a:p>
          <a:p>
            <a:pPr rtl="0" fontAlgn="base"/>
            <a:r>
              <a:rPr lang="en-GB" sz="1100" b="0" i="0" u="none" strike="noStrike" cap="none" dirty="0">
                <a:solidFill>
                  <a:srgbClr val="000000"/>
                </a:solidFill>
                <a:effectLst/>
                <a:latin typeface="Arial"/>
                <a:ea typeface="Arial"/>
                <a:cs typeface="Arial"/>
                <a:sym typeface="Arial"/>
              </a:rPr>
              <a:t>Rubin and Rubin (2012) use the term </a:t>
            </a:r>
            <a:r>
              <a:rPr lang="en-GB" sz="1100" b="1" i="0" u="none" strike="noStrike" cap="none" dirty="0">
                <a:solidFill>
                  <a:srgbClr val="000000"/>
                </a:solidFill>
                <a:effectLst/>
                <a:latin typeface="Arial"/>
                <a:ea typeface="Arial"/>
                <a:cs typeface="Arial"/>
                <a:sym typeface="Arial"/>
              </a:rPr>
              <a:t>‘responsive interview’ </a:t>
            </a:r>
            <a:r>
              <a:rPr lang="en-GB" sz="1100" b="0" i="0" u="none" strike="noStrike" cap="none" dirty="0">
                <a:solidFill>
                  <a:srgbClr val="000000"/>
                </a:solidFill>
                <a:effectLst/>
                <a:latin typeface="Arial"/>
                <a:ea typeface="Arial"/>
                <a:cs typeface="Arial"/>
                <a:sym typeface="Arial"/>
              </a:rPr>
              <a:t>to describe an approach to this, consisting of the development of an interview guide containing carefully considered questions designed to elicit full answers with depth and detail, and where probes are carefully planned to gain clarification.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0757750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0">
          <a:extLst>
            <a:ext uri="{FF2B5EF4-FFF2-40B4-BE49-F238E27FC236}">
              <a16:creationId xmlns:a16="http://schemas.microsoft.com/office/drawing/2014/main" id="{784A4C7F-45DB-313D-8E3E-118D9D060E2D}"/>
            </a:ext>
          </a:extLst>
        </p:cNvPr>
        <p:cNvGrpSpPr/>
        <p:nvPr/>
      </p:nvGrpSpPr>
      <p:grpSpPr>
        <a:xfrm>
          <a:off x="0" y="0"/>
          <a:ext cx="0" cy="0"/>
          <a:chOff x="0" y="0"/>
          <a:chExt cx="0" cy="0"/>
        </a:xfrm>
      </p:grpSpPr>
      <p:sp>
        <p:nvSpPr>
          <p:cNvPr id="521" name="Google Shape;521;g23167f2aa41_0_43:notes">
            <a:extLst>
              <a:ext uri="{FF2B5EF4-FFF2-40B4-BE49-F238E27FC236}">
                <a16:creationId xmlns:a16="http://schemas.microsoft.com/office/drawing/2014/main" id="{5765D401-01FD-09E2-C974-6A75037DFC2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2" name="Google Shape;522;g23167f2aa41_0_43:notes">
            <a:extLst>
              <a:ext uri="{FF2B5EF4-FFF2-40B4-BE49-F238E27FC236}">
                <a16:creationId xmlns:a16="http://schemas.microsoft.com/office/drawing/2014/main" id="{CBB8D2AB-6F97-AF62-DB73-AA331FF34ED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fontAlgn="base"/>
            <a:r>
              <a:rPr lang="en-GB" sz="1100" b="0" i="0" u="none" strike="noStrike" cap="none" dirty="0">
                <a:solidFill>
                  <a:srgbClr val="000000"/>
                </a:solidFill>
                <a:effectLst/>
                <a:latin typeface="Arial"/>
                <a:ea typeface="Arial"/>
                <a:cs typeface="Arial"/>
                <a:sym typeface="Arial"/>
              </a:rPr>
              <a:t>Ethical approval has been obtained for these interviews to take place online. Some of the limitations of online interviews identified in texts written before 2020 have been rendered out of date by the increased familiarity of people with these tools that occurred during the pandemic.  </a:t>
            </a:r>
          </a:p>
          <a:p>
            <a:pPr rtl="0" fontAlgn="base"/>
            <a:r>
              <a:rPr lang="en-GB" sz="1100" b="0" i="0" u="none" strike="noStrike" cap="none" dirty="0">
                <a:solidFill>
                  <a:srgbClr val="000000"/>
                </a:solidFill>
                <a:effectLst/>
                <a:latin typeface="Arial"/>
                <a:ea typeface="Arial"/>
                <a:cs typeface="Arial"/>
                <a:sym typeface="Arial"/>
              </a:rPr>
              <a:t> </a:t>
            </a:r>
          </a:p>
          <a:p>
            <a:pPr rtl="0" fontAlgn="base"/>
            <a:r>
              <a:rPr lang="en-GB" sz="1100" b="0" i="0" u="none" strike="noStrike" cap="none" dirty="0">
                <a:solidFill>
                  <a:srgbClr val="000000"/>
                </a:solidFill>
                <a:effectLst/>
                <a:latin typeface="Arial"/>
                <a:ea typeface="Arial"/>
                <a:cs typeface="Arial"/>
                <a:sym typeface="Arial"/>
              </a:rPr>
              <a:t>The advantages are that they can take place in a venue that the participant is comfortable in, and feels secure in. As Gray points out, this is important as they may voice opinions that are critical of policy or practice and therefore conducting these interviews in a place where they won't be overheard is important.  </a:t>
            </a:r>
          </a:p>
          <a:p>
            <a:pPr rtl="0" fontAlgn="base"/>
            <a:r>
              <a:rPr lang="en-GB" sz="1100" b="0" i="0" u="none" strike="noStrike" cap="none" dirty="0">
                <a:solidFill>
                  <a:srgbClr val="000000"/>
                </a:solidFill>
                <a:effectLst/>
                <a:latin typeface="Arial"/>
                <a:ea typeface="Arial"/>
                <a:cs typeface="Arial"/>
                <a:sym typeface="Arial"/>
              </a:rPr>
              <a:t>Travel time and cost for the participants or researcher are removed, and access to colleagues from a wider geographical area is made possible  </a:t>
            </a:r>
          </a:p>
          <a:p>
            <a:pPr rtl="0" fontAlgn="base"/>
            <a:r>
              <a:rPr lang="en-GB" sz="1100" b="0" i="0" u="none" strike="noStrike" cap="none" dirty="0">
                <a:solidFill>
                  <a:srgbClr val="000000"/>
                </a:solidFill>
                <a:effectLst/>
                <a:latin typeface="Arial"/>
                <a:ea typeface="Arial"/>
                <a:cs typeface="Arial"/>
                <a:sym typeface="Arial"/>
              </a:rPr>
              <a:t>Online interviews will allow immediate and shared access to policy documents or other materials that may help support the interview.  </a:t>
            </a:r>
          </a:p>
          <a:p>
            <a:pPr rtl="0" fontAlgn="base"/>
            <a:r>
              <a:rPr lang="en-GB" sz="1100" b="0" i="0" u="none" strike="noStrike" cap="none" dirty="0">
                <a:solidFill>
                  <a:srgbClr val="000000"/>
                </a:solidFill>
                <a:effectLst/>
                <a:latin typeface="Arial"/>
                <a:ea typeface="Arial"/>
                <a:cs typeface="Arial"/>
                <a:sym typeface="Arial"/>
              </a:rPr>
              <a:t>Finally, they allow the audio recording to be saved in a secure location which not only reduced the chances of technical problems with the recording but also means that data transfer between platforms is not required.  </a:t>
            </a:r>
          </a:p>
          <a:p>
            <a:pPr rtl="0" fontAlgn="base"/>
            <a:r>
              <a:rPr lang="en-GB" sz="1100" b="0" i="0" u="none" strike="noStrike" cap="none" dirty="0">
                <a:solidFill>
                  <a:srgbClr val="000000"/>
                </a:solidFill>
                <a:effectLst/>
                <a:latin typeface="Arial"/>
                <a:ea typeface="Arial"/>
                <a:cs typeface="Arial"/>
                <a:sym typeface="Arial"/>
              </a:rPr>
              <a:t>Online interviews are not without their limitations, even with the increased familiarity and improvements in technology that have occurred following the Covid-19 pandemic.  </a:t>
            </a:r>
          </a:p>
          <a:p>
            <a:pPr rtl="0" fontAlgn="base"/>
            <a:r>
              <a:rPr lang="en-GB" sz="1100" b="0" i="0" u="none" strike="noStrike" cap="none" dirty="0">
                <a:solidFill>
                  <a:srgbClr val="000000"/>
                </a:solidFill>
                <a:effectLst/>
                <a:latin typeface="Arial"/>
                <a:ea typeface="Arial"/>
                <a:cs typeface="Arial"/>
                <a:sym typeface="Arial"/>
              </a:rPr>
              <a:t> </a:t>
            </a:r>
          </a:p>
          <a:p>
            <a:pPr rtl="0" fontAlgn="base"/>
            <a:r>
              <a:rPr lang="en-GB" sz="1100" b="0" i="0" u="none" strike="noStrike" cap="none" dirty="0">
                <a:solidFill>
                  <a:srgbClr val="000000"/>
                </a:solidFill>
                <a:effectLst/>
                <a:latin typeface="Arial"/>
                <a:ea typeface="Arial"/>
                <a:cs typeface="Arial"/>
                <a:sym typeface="Arial"/>
              </a:rPr>
              <a:t>While it is possible to see as well as hear the participants, and so pick up on some non-verbal cues, these are more limited that being face to face, and eye contact can be especially hard via a webcam.  </a:t>
            </a:r>
          </a:p>
          <a:p>
            <a:pPr rtl="0" fontAlgn="base"/>
            <a:r>
              <a:rPr lang="en-GB" sz="1100" b="0" i="0" u="none" strike="noStrike" cap="none" dirty="0">
                <a:solidFill>
                  <a:srgbClr val="000000"/>
                </a:solidFill>
                <a:effectLst/>
                <a:latin typeface="Arial"/>
                <a:ea typeface="Arial"/>
                <a:cs typeface="Arial"/>
                <a:sym typeface="Arial"/>
              </a:rPr>
              <a:t>Secondly, there can still be technical difficulties, over connection or recording.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1937254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0">
          <a:extLst>
            <a:ext uri="{FF2B5EF4-FFF2-40B4-BE49-F238E27FC236}">
              <a16:creationId xmlns:a16="http://schemas.microsoft.com/office/drawing/2014/main" id="{6C606B97-0D39-C3DA-AB42-D4DDA0B1634C}"/>
            </a:ext>
          </a:extLst>
        </p:cNvPr>
        <p:cNvGrpSpPr/>
        <p:nvPr/>
      </p:nvGrpSpPr>
      <p:grpSpPr>
        <a:xfrm>
          <a:off x="0" y="0"/>
          <a:ext cx="0" cy="0"/>
          <a:chOff x="0" y="0"/>
          <a:chExt cx="0" cy="0"/>
        </a:xfrm>
      </p:grpSpPr>
      <p:sp>
        <p:nvSpPr>
          <p:cNvPr id="521" name="Google Shape;521;g23167f2aa41_0_43:notes">
            <a:extLst>
              <a:ext uri="{FF2B5EF4-FFF2-40B4-BE49-F238E27FC236}">
                <a16:creationId xmlns:a16="http://schemas.microsoft.com/office/drawing/2014/main" id="{0F6916E6-DBC6-9342-BE62-FFF29467FF7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2" name="Google Shape;522;g23167f2aa41_0_43:notes">
            <a:extLst>
              <a:ext uri="{FF2B5EF4-FFF2-40B4-BE49-F238E27FC236}">
                <a16:creationId xmlns:a16="http://schemas.microsoft.com/office/drawing/2014/main" id="{5EEEC7A4-E735-7BBB-6C35-75415F63CBE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fontAlgn="base"/>
            <a:r>
              <a:rPr lang="en-GB" sz="1100" b="0" i="0" u="none" strike="noStrike" cap="none" dirty="0">
                <a:solidFill>
                  <a:srgbClr val="000000"/>
                </a:solidFill>
                <a:effectLst/>
                <a:latin typeface="Arial"/>
                <a:ea typeface="Arial"/>
                <a:cs typeface="Arial"/>
                <a:sym typeface="Arial"/>
              </a:rPr>
              <a:t>I mentioned ethical approval, and I’ve highlighted on this slide six of the key mitigations being put into place to ensure that this study is conducted ethically in line with the University guidelines on ethics as well as those from the British Educational Research Association.  </a:t>
            </a:r>
          </a:p>
          <a:p>
            <a:pPr rtl="0" fontAlgn="base"/>
            <a:r>
              <a:rPr lang="en-GB" sz="1100" b="0" i="0" u="none" strike="noStrike" cap="none" dirty="0">
                <a:solidFill>
                  <a:srgbClr val="000000"/>
                </a:solidFill>
                <a:effectLst/>
                <a:latin typeface="Arial"/>
                <a:ea typeface="Arial"/>
                <a:cs typeface="Arial"/>
                <a:sym typeface="Arial"/>
              </a:rPr>
              <a:t> </a:t>
            </a:r>
          </a:p>
          <a:p>
            <a:pPr rtl="0" fontAlgn="base"/>
            <a:r>
              <a:rPr lang="en-GB" sz="1100" b="0" i="0" u="none" strike="noStrike" cap="none" dirty="0">
                <a:solidFill>
                  <a:srgbClr val="000000"/>
                </a:solidFill>
                <a:effectLst/>
                <a:latin typeface="Arial"/>
                <a:ea typeface="Arial"/>
                <a:cs typeface="Arial"/>
                <a:sym typeface="Arial"/>
              </a:rPr>
              <a:t>Informed voluntary consent, with participants able to withdraw at any time </a:t>
            </a:r>
          </a:p>
          <a:p>
            <a:pPr rtl="0" fontAlgn="base"/>
            <a:r>
              <a:rPr lang="en-GB" sz="1100" b="0" i="0" u="none" strike="noStrike" cap="none" dirty="0">
                <a:solidFill>
                  <a:srgbClr val="000000"/>
                </a:solidFill>
                <a:effectLst/>
                <a:latin typeface="Arial"/>
                <a:ea typeface="Arial"/>
                <a:cs typeface="Arial"/>
                <a:sym typeface="Arial"/>
              </a:rPr>
              <a:t>Clear participant information to ensure participants are well informed and support this consent.  </a:t>
            </a:r>
          </a:p>
          <a:p>
            <a:pPr rtl="0" fontAlgn="base"/>
            <a:r>
              <a:rPr lang="en-GB" sz="1100" b="0" i="0" u="none" strike="noStrike" cap="none" dirty="0">
                <a:solidFill>
                  <a:srgbClr val="000000"/>
                </a:solidFill>
                <a:effectLst/>
                <a:latin typeface="Arial"/>
                <a:ea typeface="Arial"/>
                <a:cs typeface="Arial"/>
                <a:sym typeface="Arial"/>
              </a:rPr>
              <a:t>Anonymised transcripts  </a:t>
            </a:r>
          </a:p>
          <a:p>
            <a:pPr rtl="0" fontAlgn="base"/>
            <a:r>
              <a:rPr lang="en-GB" sz="1100" b="0" i="0" u="none" strike="noStrike" cap="none" dirty="0">
                <a:solidFill>
                  <a:srgbClr val="000000"/>
                </a:solidFill>
                <a:effectLst/>
                <a:latin typeface="Arial"/>
                <a:ea typeface="Arial"/>
                <a:cs typeface="Arial"/>
                <a:sym typeface="Arial"/>
              </a:rPr>
              <a:t>Removal of any identifying information – given a small number of potential participants, this will be especially important.  </a:t>
            </a:r>
          </a:p>
          <a:p>
            <a:pPr rtl="0" fontAlgn="base"/>
            <a:r>
              <a:rPr lang="en-GB" sz="1100" b="0" i="0" u="none" strike="noStrike" cap="none" dirty="0">
                <a:solidFill>
                  <a:srgbClr val="000000"/>
                </a:solidFill>
                <a:effectLst/>
                <a:latin typeface="Arial"/>
                <a:ea typeface="Arial"/>
                <a:cs typeface="Arial"/>
                <a:sym typeface="Arial"/>
              </a:rPr>
              <a:t>Data security – recording directly into the University teams </a:t>
            </a:r>
            <a:r>
              <a:rPr lang="en-GB" sz="1100" b="0" i="0" u="none" strike="noStrike" cap="none" dirty="0" err="1">
                <a:solidFill>
                  <a:srgbClr val="000000"/>
                </a:solidFill>
                <a:effectLst/>
                <a:latin typeface="Arial"/>
                <a:ea typeface="Arial"/>
                <a:cs typeface="Arial"/>
                <a:sym typeface="Arial"/>
              </a:rPr>
              <a:t>enivronment</a:t>
            </a:r>
            <a:r>
              <a:rPr lang="en-GB" sz="1100" b="0" i="0" u="none" strike="noStrike" cap="none" dirty="0">
                <a:solidFill>
                  <a:srgbClr val="000000"/>
                </a:solidFill>
                <a:effectLst/>
                <a:latin typeface="Arial"/>
                <a:ea typeface="Arial"/>
                <a:cs typeface="Arial"/>
                <a:sym typeface="Arial"/>
              </a:rPr>
              <a:t> removes the need for any data transfer.  </a:t>
            </a:r>
          </a:p>
          <a:p>
            <a:pPr rtl="0" fontAlgn="base"/>
            <a:r>
              <a:rPr lang="en-GB" sz="1100" b="0" i="0" u="none" strike="noStrike" cap="none" dirty="0">
                <a:solidFill>
                  <a:srgbClr val="000000"/>
                </a:solidFill>
                <a:effectLst/>
                <a:latin typeface="Arial"/>
                <a:ea typeface="Arial"/>
                <a:cs typeface="Arial"/>
                <a:sym typeface="Arial"/>
              </a:rPr>
              <a:t>Transcription checking will be offered to all participants, with </a:t>
            </a:r>
            <a:r>
              <a:rPr lang="en-GB" sz="1100" b="0" i="0" u="none" strike="noStrike" cap="none" dirty="0" err="1">
                <a:solidFill>
                  <a:srgbClr val="000000"/>
                </a:solidFill>
                <a:effectLst/>
                <a:latin typeface="Arial"/>
                <a:ea typeface="Arial"/>
                <a:cs typeface="Arial"/>
                <a:sym typeface="Arial"/>
              </a:rPr>
              <a:t>transcipts</a:t>
            </a:r>
            <a:r>
              <a:rPr lang="en-GB" sz="1100" b="0" i="0" u="none" strike="noStrike" cap="none" dirty="0">
                <a:solidFill>
                  <a:srgbClr val="000000"/>
                </a:solidFill>
                <a:effectLst/>
                <a:latin typeface="Arial"/>
                <a:ea typeface="Arial"/>
                <a:cs typeface="Arial"/>
                <a:sym typeface="Arial"/>
              </a:rPr>
              <a:t> shared via </a:t>
            </a:r>
            <a:r>
              <a:rPr lang="en-GB" sz="1100" b="0" i="0" u="none" strike="noStrike" cap="none" dirty="0" err="1">
                <a:solidFill>
                  <a:srgbClr val="000000"/>
                </a:solidFill>
                <a:effectLst/>
                <a:latin typeface="Arial"/>
                <a:ea typeface="Arial"/>
                <a:cs typeface="Arial"/>
                <a:sym typeface="Arial"/>
              </a:rPr>
              <a:t>onedrive</a:t>
            </a:r>
            <a:r>
              <a:rPr lang="en-GB" sz="1100" b="0" i="0" u="none" strike="noStrike" cap="none" dirty="0">
                <a:solidFill>
                  <a:srgbClr val="000000"/>
                </a:solidFill>
                <a:effectLst/>
                <a:latin typeface="Arial"/>
                <a:ea typeface="Arial"/>
                <a:cs typeface="Arial"/>
                <a:sym typeface="Arial"/>
              </a:rPr>
              <a:t> rather than emailed to ensure a higher level of data </a:t>
            </a:r>
            <a:r>
              <a:rPr lang="en-GB" sz="1100" b="0" i="0" u="none" strike="noStrike" cap="none" dirty="0" err="1">
                <a:solidFill>
                  <a:srgbClr val="000000"/>
                </a:solidFill>
                <a:effectLst/>
                <a:latin typeface="Arial"/>
                <a:ea typeface="Arial"/>
                <a:cs typeface="Arial"/>
                <a:sym typeface="Arial"/>
              </a:rPr>
              <a:t>securit</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7045863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
          <a:extLst>
            <a:ext uri="{FF2B5EF4-FFF2-40B4-BE49-F238E27FC236}">
              <a16:creationId xmlns:a16="http://schemas.microsoft.com/office/drawing/2014/main" id="{EFC96B37-9AFC-7DB0-5780-4C4975D14236}"/>
            </a:ext>
          </a:extLst>
        </p:cNvPr>
        <p:cNvGrpSpPr/>
        <p:nvPr/>
      </p:nvGrpSpPr>
      <p:grpSpPr>
        <a:xfrm>
          <a:off x="0" y="0"/>
          <a:ext cx="0" cy="0"/>
          <a:chOff x="0" y="0"/>
          <a:chExt cx="0" cy="0"/>
        </a:xfrm>
      </p:grpSpPr>
      <p:sp>
        <p:nvSpPr>
          <p:cNvPr id="404" name="Google Shape;404;g11d0e38a952_0_341:notes">
            <a:extLst>
              <a:ext uri="{FF2B5EF4-FFF2-40B4-BE49-F238E27FC236}">
                <a16:creationId xmlns:a16="http://schemas.microsoft.com/office/drawing/2014/main" id="{CC58BCE1-2C81-6620-C7AF-ECD21F681D8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5" name="Google Shape;405;g11d0e38a952_0_341:notes">
            <a:extLst>
              <a:ext uri="{FF2B5EF4-FFF2-40B4-BE49-F238E27FC236}">
                <a16:creationId xmlns:a16="http://schemas.microsoft.com/office/drawing/2014/main" id="{771F994A-EEC6-E8D1-0786-96C3E70AE32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fontAlgn="base"/>
            <a:r>
              <a:rPr lang="en-GB" sz="1100" b="0" i="0" u="none" strike="noStrike" cap="none" dirty="0">
                <a:solidFill>
                  <a:srgbClr val="000000"/>
                </a:solidFill>
                <a:effectLst/>
                <a:latin typeface="Arial"/>
                <a:ea typeface="Arial"/>
                <a:cs typeface="Arial"/>
                <a:sym typeface="Arial"/>
              </a:rPr>
              <a:t>To end, I’d like to look briefly at the intended method of data analysis. </a:t>
            </a:r>
          </a:p>
          <a:p>
            <a:pPr rtl="0" fontAlgn="base"/>
            <a:r>
              <a:rPr lang="en-GB" sz="1100" b="0" i="0" u="none" strike="noStrike" cap="none" dirty="0">
                <a:solidFill>
                  <a:srgbClr val="000000"/>
                </a:solidFill>
                <a:effectLst/>
                <a:latin typeface="Arial"/>
                <a:ea typeface="Arial"/>
                <a:cs typeface="Arial"/>
                <a:sym typeface="Arial"/>
              </a:rPr>
              <a:t>The interview data will be transcribed and then analysed using thematic analysis (Braun and Clarke, 2022). Due to time constraints I won’t go into the detail of this, I think we’re all familiar with it, but this approach has been chosen because... </a:t>
            </a:r>
          </a:p>
          <a:p>
            <a:pPr rtl="0" fontAlgn="base"/>
            <a:r>
              <a:rPr lang="en-GB" sz="1100" b="0" i="0" u="none" strike="noStrike" cap="none" dirty="0">
                <a:solidFill>
                  <a:srgbClr val="000000"/>
                </a:solidFill>
                <a:effectLst/>
                <a:latin typeface="Arial"/>
                <a:ea typeface="Arial"/>
                <a:cs typeface="Arial"/>
                <a:sym typeface="Arial"/>
              </a:rPr>
              <a:t>It is especially suited to the analysis of interviews (Flick) </a:t>
            </a:r>
          </a:p>
          <a:p>
            <a:pPr rtl="0" fontAlgn="base"/>
            <a:r>
              <a:rPr lang="en-GB" sz="1100" b="0" i="0" u="none" strike="noStrike" cap="none">
                <a:solidFill>
                  <a:srgbClr val="000000"/>
                </a:solidFill>
                <a:effectLst/>
                <a:latin typeface="Arial"/>
                <a:ea typeface="Arial"/>
                <a:cs typeface="Arial"/>
                <a:sym typeface="Arial"/>
              </a:rPr>
              <a:t>It works well with a qualitative framework, where one hopes to draw themes from the data, rather than analysing that data within an existing framework (Braun and Clarke, 2022) and because it is manageable in the context of this one year pilot study. </a:t>
            </a:r>
          </a:p>
          <a:p>
            <a:pPr marL="0" lvl="0" indent="0" algn="l" rtl="0">
              <a:spcBef>
                <a:spcPts val="0"/>
              </a:spcBef>
              <a:spcAft>
                <a:spcPts val="0"/>
              </a:spcAft>
              <a:buNone/>
            </a:pPr>
            <a:endParaRPr/>
          </a:p>
        </p:txBody>
      </p:sp>
    </p:spTree>
    <p:extLst>
      <p:ext uri="{BB962C8B-B14F-4D97-AF65-F5344CB8AC3E}">
        <p14:creationId xmlns:p14="http://schemas.microsoft.com/office/powerpoint/2010/main" val="15388856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a:extLst>
            <a:ext uri="{FF2B5EF4-FFF2-40B4-BE49-F238E27FC236}">
              <a16:creationId xmlns:a16="http://schemas.microsoft.com/office/drawing/2014/main" id="{5DB2EC88-1356-B7B9-846F-25968F89FE97}"/>
            </a:ext>
          </a:extLst>
        </p:cNvPr>
        <p:cNvGrpSpPr/>
        <p:nvPr/>
      </p:nvGrpSpPr>
      <p:grpSpPr>
        <a:xfrm>
          <a:off x="0" y="0"/>
          <a:ext cx="0" cy="0"/>
          <a:chOff x="0" y="0"/>
          <a:chExt cx="0" cy="0"/>
        </a:xfrm>
      </p:grpSpPr>
      <p:sp>
        <p:nvSpPr>
          <p:cNvPr id="288" name="Google Shape;288;g2747bfd1ede_0_44:notes">
            <a:extLst>
              <a:ext uri="{FF2B5EF4-FFF2-40B4-BE49-F238E27FC236}">
                <a16:creationId xmlns:a16="http://schemas.microsoft.com/office/drawing/2014/main" id="{81137320-6393-3F30-3C2A-A81D558F055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2747bfd1ede_0_44:notes">
            <a:extLst>
              <a:ext uri="{FF2B5EF4-FFF2-40B4-BE49-F238E27FC236}">
                <a16:creationId xmlns:a16="http://schemas.microsoft.com/office/drawing/2014/main" id="{02330C5A-B671-0D3B-3398-255DA6A383C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7271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3225" y="1014550"/>
            <a:ext cx="5602200" cy="2219700"/>
          </a:xfrm>
          <a:prstGeom prst="rect">
            <a:avLst/>
          </a:prstGeom>
        </p:spPr>
        <p:txBody>
          <a:bodyPr spcFirstLastPara="1" wrap="square" lIns="91425" tIns="91425" rIns="91425" bIns="91425" anchor="b" anchorCtr="0">
            <a:noAutofit/>
          </a:bodyPr>
          <a:lstStyle>
            <a:lvl1pPr lvl="0" algn="l">
              <a:spcBef>
                <a:spcPts val="0"/>
              </a:spcBef>
              <a:spcAft>
                <a:spcPts val="0"/>
              </a:spcAft>
              <a:buSzPts val="4700"/>
              <a:buNone/>
              <a:defRPr sz="3600"/>
            </a:lvl1pPr>
            <a:lvl2pPr lvl="1" algn="l">
              <a:spcBef>
                <a:spcPts val="0"/>
              </a:spcBef>
              <a:spcAft>
                <a:spcPts val="0"/>
              </a:spcAft>
              <a:buSzPts val="4700"/>
              <a:buNone/>
              <a:defRPr sz="4700"/>
            </a:lvl2pPr>
            <a:lvl3pPr lvl="2" algn="l">
              <a:spcBef>
                <a:spcPts val="0"/>
              </a:spcBef>
              <a:spcAft>
                <a:spcPts val="0"/>
              </a:spcAft>
              <a:buSzPts val="4700"/>
              <a:buNone/>
              <a:defRPr sz="4700"/>
            </a:lvl3pPr>
            <a:lvl4pPr lvl="3" algn="l">
              <a:spcBef>
                <a:spcPts val="0"/>
              </a:spcBef>
              <a:spcAft>
                <a:spcPts val="0"/>
              </a:spcAft>
              <a:buSzPts val="4700"/>
              <a:buNone/>
              <a:defRPr sz="4700"/>
            </a:lvl4pPr>
            <a:lvl5pPr lvl="4" algn="l">
              <a:spcBef>
                <a:spcPts val="0"/>
              </a:spcBef>
              <a:spcAft>
                <a:spcPts val="0"/>
              </a:spcAft>
              <a:buSzPts val="4700"/>
              <a:buNone/>
              <a:defRPr sz="4700"/>
            </a:lvl5pPr>
            <a:lvl6pPr lvl="5" algn="l">
              <a:spcBef>
                <a:spcPts val="0"/>
              </a:spcBef>
              <a:spcAft>
                <a:spcPts val="0"/>
              </a:spcAft>
              <a:buSzPts val="4700"/>
              <a:buNone/>
              <a:defRPr sz="4700"/>
            </a:lvl6pPr>
            <a:lvl7pPr lvl="6" algn="l">
              <a:spcBef>
                <a:spcPts val="0"/>
              </a:spcBef>
              <a:spcAft>
                <a:spcPts val="0"/>
              </a:spcAft>
              <a:buSzPts val="4700"/>
              <a:buNone/>
              <a:defRPr sz="4700"/>
            </a:lvl7pPr>
            <a:lvl8pPr lvl="7" algn="l">
              <a:spcBef>
                <a:spcPts val="0"/>
              </a:spcBef>
              <a:spcAft>
                <a:spcPts val="0"/>
              </a:spcAft>
              <a:buSzPts val="4700"/>
              <a:buNone/>
              <a:defRPr sz="4700"/>
            </a:lvl8pPr>
            <a:lvl9pPr lvl="8" algn="l">
              <a:spcBef>
                <a:spcPts val="0"/>
              </a:spcBef>
              <a:spcAft>
                <a:spcPts val="0"/>
              </a:spcAft>
              <a:buSzPts val="4700"/>
              <a:buNone/>
              <a:defRPr sz="4700"/>
            </a:lvl9pPr>
          </a:lstStyle>
          <a:p>
            <a:r>
              <a:rPr lang="en-US"/>
              <a:t>Click to edit Master title style</a:t>
            </a:r>
            <a:endParaRPr/>
          </a:p>
        </p:txBody>
      </p:sp>
      <p:sp>
        <p:nvSpPr>
          <p:cNvPr id="10" name="Google Shape;10;p2"/>
          <p:cNvSpPr txBox="1">
            <a:spLocks noGrp="1"/>
          </p:cNvSpPr>
          <p:nvPr>
            <p:ph type="subTitle" idx="1"/>
          </p:nvPr>
        </p:nvSpPr>
        <p:spPr>
          <a:xfrm>
            <a:off x="713225" y="3315975"/>
            <a:ext cx="5602200" cy="726600"/>
          </a:xfrm>
          <a:prstGeom prst="rect">
            <a:avLst/>
          </a:prstGeom>
        </p:spPr>
        <p:txBody>
          <a:bodyPr spcFirstLastPara="1" wrap="square" lIns="91425" tIns="91425" rIns="91425" bIns="91425" anchor="t" anchorCtr="0">
            <a:noAutofit/>
          </a:bodyPr>
          <a:lstStyle>
            <a:lvl1pPr lvl="0">
              <a:lnSpc>
                <a:spcPct val="115000"/>
              </a:lnSpc>
              <a:spcBef>
                <a:spcPts val="0"/>
              </a:spcBef>
              <a:spcAft>
                <a:spcPts val="0"/>
              </a:spcAft>
              <a:buSzPts val="1850"/>
              <a:buNone/>
              <a:defRPr sz="1550"/>
            </a:lvl1pPr>
            <a:lvl2pPr lvl="1">
              <a:lnSpc>
                <a:spcPct val="115000"/>
              </a:lnSpc>
              <a:spcBef>
                <a:spcPts val="0"/>
              </a:spcBef>
              <a:spcAft>
                <a:spcPts val="0"/>
              </a:spcAft>
              <a:buSzPts val="1850"/>
              <a:buNone/>
              <a:defRPr sz="1850"/>
            </a:lvl2pPr>
            <a:lvl3pPr lvl="2">
              <a:lnSpc>
                <a:spcPct val="115000"/>
              </a:lnSpc>
              <a:spcBef>
                <a:spcPts val="0"/>
              </a:spcBef>
              <a:spcAft>
                <a:spcPts val="0"/>
              </a:spcAft>
              <a:buSzPts val="1850"/>
              <a:buNone/>
              <a:defRPr sz="1850"/>
            </a:lvl3pPr>
            <a:lvl4pPr lvl="3">
              <a:lnSpc>
                <a:spcPct val="115000"/>
              </a:lnSpc>
              <a:spcBef>
                <a:spcPts val="0"/>
              </a:spcBef>
              <a:spcAft>
                <a:spcPts val="0"/>
              </a:spcAft>
              <a:buSzPts val="1850"/>
              <a:buNone/>
              <a:defRPr sz="1850"/>
            </a:lvl4pPr>
            <a:lvl5pPr lvl="4">
              <a:lnSpc>
                <a:spcPct val="115000"/>
              </a:lnSpc>
              <a:spcBef>
                <a:spcPts val="0"/>
              </a:spcBef>
              <a:spcAft>
                <a:spcPts val="0"/>
              </a:spcAft>
              <a:buSzPts val="1850"/>
              <a:buNone/>
              <a:defRPr sz="1850"/>
            </a:lvl5pPr>
            <a:lvl6pPr lvl="5">
              <a:lnSpc>
                <a:spcPct val="115000"/>
              </a:lnSpc>
              <a:spcBef>
                <a:spcPts val="0"/>
              </a:spcBef>
              <a:spcAft>
                <a:spcPts val="0"/>
              </a:spcAft>
              <a:buSzPts val="1850"/>
              <a:buNone/>
              <a:defRPr sz="1850"/>
            </a:lvl6pPr>
            <a:lvl7pPr lvl="6">
              <a:lnSpc>
                <a:spcPct val="115000"/>
              </a:lnSpc>
              <a:spcBef>
                <a:spcPts val="0"/>
              </a:spcBef>
              <a:spcAft>
                <a:spcPts val="0"/>
              </a:spcAft>
              <a:buSzPts val="1850"/>
              <a:buNone/>
              <a:defRPr sz="1850"/>
            </a:lvl7pPr>
            <a:lvl8pPr lvl="7">
              <a:lnSpc>
                <a:spcPct val="115000"/>
              </a:lnSpc>
              <a:spcBef>
                <a:spcPts val="0"/>
              </a:spcBef>
              <a:spcAft>
                <a:spcPts val="0"/>
              </a:spcAft>
              <a:buSzPts val="1850"/>
              <a:buNone/>
              <a:defRPr sz="1850"/>
            </a:lvl8pPr>
            <a:lvl9pPr lvl="8">
              <a:lnSpc>
                <a:spcPct val="115000"/>
              </a:lnSpc>
              <a:spcBef>
                <a:spcPts val="0"/>
              </a:spcBef>
              <a:spcAft>
                <a:spcPts val="0"/>
              </a:spcAft>
              <a:buSzPts val="1850"/>
              <a:buNone/>
              <a:defRPr sz="1850"/>
            </a:lvl9pPr>
          </a:lstStyle>
          <a:p>
            <a:r>
              <a:rPr lang="en-US"/>
              <a:t>Click to edit Master subtitle style</a:t>
            </a:r>
            <a:endParaRPr/>
          </a:p>
        </p:txBody>
      </p:sp>
      <p:sp>
        <p:nvSpPr>
          <p:cNvPr id="11" name="Google Shape;11;p2"/>
          <p:cNvSpPr/>
          <p:nvPr/>
        </p:nvSpPr>
        <p:spPr>
          <a:xfrm>
            <a:off x="8291100" y="0"/>
            <a:ext cx="8529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 name="Google Shape;12;p2"/>
          <p:cNvGrpSpPr/>
          <p:nvPr/>
        </p:nvGrpSpPr>
        <p:grpSpPr>
          <a:xfrm>
            <a:off x="-55375" y="539500"/>
            <a:ext cx="9199350" cy="4604000"/>
            <a:chOff x="-55375" y="539500"/>
            <a:chExt cx="9199350" cy="4604000"/>
          </a:xfrm>
        </p:grpSpPr>
        <p:cxnSp>
          <p:nvCxnSpPr>
            <p:cNvPr id="13" name="Google Shape;13;p2"/>
            <p:cNvCxnSpPr/>
            <p:nvPr/>
          </p:nvCxnSpPr>
          <p:spPr>
            <a:xfrm>
              <a:off x="-55375" y="4608575"/>
              <a:ext cx="4870800" cy="0"/>
            </a:xfrm>
            <a:prstGeom prst="straightConnector1">
              <a:avLst/>
            </a:prstGeom>
            <a:noFill/>
            <a:ln w="9525" cap="flat" cmpd="sng">
              <a:solidFill>
                <a:schemeClr val="dk1"/>
              </a:solidFill>
              <a:prstDash val="solid"/>
              <a:round/>
              <a:headEnd type="none" w="med" len="med"/>
              <a:tailEnd type="none" w="med" len="med"/>
            </a:ln>
          </p:spPr>
        </p:cxnSp>
        <p:cxnSp>
          <p:nvCxnSpPr>
            <p:cNvPr id="14" name="Google Shape;14;p2"/>
            <p:cNvCxnSpPr/>
            <p:nvPr/>
          </p:nvCxnSpPr>
          <p:spPr>
            <a:xfrm>
              <a:off x="4751675" y="539500"/>
              <a:ext cx="4392300" cy="0"/>
            </a:xfrm>
            <a:prstGeom prst="straightConnector1">
              <a:avLst/>
            </a:prstGeom>
            <a:noFill/>
            <a:ln w="9525" cap="flat" cmpd="sng">
              <a:solidFill>
                <a:schemeClr val="dk1"/>
              </a:solidFill>
              <a:prstDash val="solid"/>
              <a:round/>
              <a:headEnd type="none" w="med" len="med"/>
              <a:tailEnd type="none" w="med" len="med"/>
            </a:ln>
          </p:spPr>
        </p:cxnSp>
        <p:cxnSp>
          <p:nvCxnSpPr>
            <p:cNvPr id="15" name="Google Shape;15;p2"/>
            <p:cNvCxnSpPr/>
            <p:nvPr/>
          </p:nvCxnSpPr>
          <p:spPr>
            <a:xfrm rot="10800000">
              <a:off x="8430775" y="805200"/>
              <a:ext cx="0" cy="4338300"/>
            </a:xfrm>
            <a:prstGeom prst="straightConnector1">
              <a:avLst/>
            </a:prstGeom>
            <a:noFill/>
            <a:ln w="9525" cap="flat" cmpd="sng">
              <a:solidFill>
                <a:schemeClr val="dk1"/>
              </a:solidFill>
              <a:prstDash val="solid"/>
              <a:round/>
              <a:headEnd type="none" w="med" len="med"/>
              <a:tailEnd type="none" w="med" len="med"/>
            </a:ln>
          </p:spPr>
        </p:cxn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713225" y="470650"/>
            <a:ext cx="7717500" cy="549900"/>
          </a:xfrm>
          <a:prstGeom prst="rect">
            <a:avLst/>
          </a:prstGeom>
        </p:spPr>
        <p:txBody>
          <a:bodyPr spcFirstLastPara="1" wrap="square" lIns="91425" tIns="91425" rIns="91425" bIns="91425" anchor="t" anchorCtr="0">
            <a:noAutofit/>
          </a:bodyPr>
          <a:lstStyle>
            <a:lvl1pPr lvl="0">
              <a:spcBef>
                <a:spcPts val="0"/>
              </a:spcBef>
              <a:spcAft>
                <a:spcPts val="0"/>
              </a:spcAft>
              <a:buSzPts val="3100"/>
              <a:buNone/>
              <a:defRPr/>
            </a:lvl1pPr>
            <a:lvl2pPr lvl="1">
              <a:spcBef>
                <a:spcPts val="0"/>
              </a:spcBef>
              <a:spcAft>
                <a:spcPts val="0"/>
              </a:spcAft>
              <a:buSzPts val="3100"/>
              <a:buNone/>
              <a:defRPr/>
            </a:lvl2pPr>
            <a:lvl3pPr lvl="2">
              <a:spcBef>
                <a:spcPts val="0"/>
              </a:spcBef>
              <a:spcAft>
                <a:spcPts val="0"/>
              </a:spcAft>
              <a:buSzPts val="3100"/>
              <a:buNone/>
              <a:defRPr/>
            </a:lvl3pPr>
            <a:lvl4pPr lvl="3">
              <a:spcBef>
                <a:spcPts val="0"/>
              </a:spcBef>
              <a:spcAft>
                <a:spcPts val="0"/>
              </a:spcAft>
              <a:buSzPts val="3100"/>
              <a:buNone/>
              <a:defRPr/>
            </a:lvl4pPr>
            <a:lvl5pPr lvl="4">
              <a:spcBef>
                <a:spcPts val="0"/>
              </a:spcBef>
              <a:spcAft>
                <a:spcPts val="0"/>
              </a:spcAft>
              <a:buSzPts val="3100"/>
              <a:buNone/>
              <a:defRPr/>
            </a:lvl5pPr>
            <a:lvl6pPr lvl="5">
              <a:spcBef>
                <a:spcPts val="0"/>
              </a:spcBef>
              <a:spcAft>
                <a:spcPts val="0"/>
              </a:spcAft>
              <a:buSzPts val="3100"/>
              <a:buNone/>
              <a:defRPr/>
            </a:lvl6pPr>
            <a:lvl7pPr lvl="6">
              <a:spcBef>
                <a:spcPts val="0"/>
              </a:spcBef>
              <a:spcAft>
                <a:spcPts val="0"/>
              </a:spcAft>
              <a:buSzPts val="3100"/>
              <a:buNone/>
              <a:defRPr/>
            </a:lvl7pPr>
            <a:lvl8pPr lvl="7">
              <a:spcBef>
                <a:spcPts val="0"/>
              </a:spcBef>
              <a:spcAft>
                <a:spcPts val="0"/>
              </a:spcAft>
              <a:buSzPts val="3100"/>
              <a:buNone/>
              <a:defRPr/>
            </a:lvl8pPr>
            <a:lvl9pPr lvl="8">
              <a:spcBef>
                <a:spcPts val="0"/>
              </a:spcBef>
              <a:spcAft>
                <a:spcPts val="0"/>
              </a:spcAft>
              <a:buSzPts val="3100"/>
              <a:buNone/>
              <a:defRPr/>
            </a:lvl9pPr>
          </a:lstStyle>
          <a:p>
            <a:r>
              <a:rPr lang="en-US"/>
              <a:t>Click to edit Master title style</a:t>
            </a:r>
            <a:endParaRPr/>
          </a:p>
        </p:txBody>
      </p:sp>
      <p:sp>
        <p:nvSpPr>
          <p:cNvPr id="31" name="Google Shape;31;p5"/>
          <p:cNvSpPr txBox="1">
            <a:spLocks noGrp="1"/>
          </p:cNvSpPr>
          <p:nvPr>
            <p:ph type="subTitle" idx="1"/>
          </p:nvPr>
        </p:nvSpPr>
        <p:spPr>
          <a:xfrm>
            <a:off x="2954672" y="2027976"/>
            <a:ext cx="4312200" cy="6480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r>
              <a:rPr lang="en-US"/>
              <a:t>Click to edit Master subtitle style</a:t>
            </a:r>
            <a:endParaRPr/>
          </a:p>
        </p:txBody>
      </p:sp>
      <p:sp>
        <p:nvSpPr>
          <p:cNvPr id="32" name="Google Shape;32;p5"/>
          <p:cNvSpPr txBox="1">
            <a:spLocks noGrp="1"/>
          </p:cNvSpPr>
          <p:nvPr>
            <p:ph type="subTitle" idx="2"/>
          </p:nvPr>
        </p:nvSpPr>
        <p:spPr>
          <a:xfrm>
            <a:off x="2954672" y="1519425"/>
            <a:ext cx="4312200" cy="523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33" name="Google Shape;33;p5"/>
          <p:cNvSpPr txBox="1">
            <a:spLocks noGrp="1"/>
          </p:cNvSpPr>
          <p:nvPr>
            <p:ph type="subTitle" idx="3"/>
          </p:nvPr>
        </p:nvSpPr>
        <p:spPr>
          <a:xfrm>
            <a:off x="2954649" y="3619500"/>
            <a:ext cx="4312200" cy="6480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r>
              <a:rPr lang="en-US"/>
              <a:t>Click to edit Master subtitle style</a:t>
            </a:r>
            <a:endParaRPr/>
          </a:p>
        </p:txBody>
      </p:sp>
      <p:sp>
        <p:nvSpPr>
          <p:cNvPr id="34" name="Google Shape;34;p5"/>
          <p:cNvSpPr txBox="1">
            <a:spLocks noGrp="1"/>
          </p:cNvSpPr>
          <p:nvPr>
            <p:ph type="subTitle" idx="4"/>
          </p:nvPr>
        </p:nvSpPr>
        <p:spPr>
          <a:xfrm>
            <a:off x="2954649" y="3110949"/>
            <a:ext cx="4312200" cy="523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35" name="Google Shape;35;p5"/>
          <p:cNvSpPr/>
          <p:nvPr/>
        </p:nvSpPr>
        <p:spPr>
          <a:xfrm flipH="1">
            <a:off x="0" y="0"/>
            <a:ext cx="2838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6" name="Google Shape;36;p5"/>
          <p:cNvCxnSpPr/>
          <p:nvPr/>
        </p:nvCxnSpPr>
        <p:spPr>
          <a:xfrm rot="10800000">
            <a:off x="8864825" y="0"/>
            <a:ext cx="0" cy="413100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76"/>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92"/>
        <p:cNvGrpSpPr/>
        <p:nvPr/>
      </p:nvGrpSpPr>
      <p:grpSpPr>
        <a:xfrm>
          <a:off x="0" y="0"/>
          <a:ext cx="0" cy="0"/>
          <a:chOff x="0" y="0"/>
          <a:chExt cx="0" cy="0"/>
        </a:xfrm>
      </p:grpSpPr>
      <p:sp>
        <p:nvSpPr>
          <p:cNvPr id="93" name="Google Shape;93;p14"/>
          <p:cNvSpPr txBox="1">
            <a:spLocks noGrp="1"/>
          </p:cNvSpPr>
          <p:nvPr>
            <p:ph type="title"/>
          </p:nvPr>
        </p:nvSpPr>
        <p:spPr>
          <a:xfrm>
            <a:off x="783150" y="3920175"/>
            <a:ext cx="7577700" cy="5541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400"/>
              <a:buNone/>
              <a:defRPr sz="27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r>
              <a:rPr lang="en-US"/>
              <a:t>Click to edit Master title style</a:t>
            </a:r>
            <a:endParaRPr/>
          </a:p>
        </p:txBody>
      </p:sp>
      <p:sp>
        <p:nvSpPr>
          <p:cNvPr id="94" name="Google Shape;94;p14"/>
          <p:cNvSpPr txBox="1">
            <a:spLocks noGrp="1"/>
          </p:cNvSpPr>
          <p:nvPr>
            <p:ph type="subTitle" idx="1"/>
          </p:nvPr>
        </p:nvSpPr>
        <p:spPr>
          <a:xfrm>
            <a:off x="783150" y="1722374"/>
            <a:ext cx="7577700" cy="2121000"/>
          </a:xfrm>
          <a:prstGeom prst="rect">
            <a:avLst/>
          </a:prstGeom>
        </p:spPr>
        <p:txBody>
          <a:bodyPr spcFirstLastPara="1" wrap="square" lIns="91425" tIns="91425" rIns="91425" bIns="91425" anchor="b" anchorCtr="0">
            <a:noAutofit/>
          </a:bodyPr>
          <a:lstStyle>
            <a:lvl1pPr lvl="0" algn="r" rtl="0">
              <a:lnSpc>
                <a:spcPct val="115000"/>
              </a:lnSpc>
              <a:spcBef>
                <a:spcPts val="0"/>
              </a:spcBef>
              <a:spcAft>
                <a:spcPts val="0"/>
              </a:spcAft>
              <a:buSzPts val="3500"/>
              <a:buNone/>
              <a:defRPr sz="3100"/>
            </a:lvl1pPr>
            <a:lvl2pPr lvl="1" algn="ctr" rtl="0">
              <a:lnSpc>
                <a:spcPct val="115000"/>
              </a:lnSpc>
              <a:spcBef>
                <a:spcPts val="0"/>
              </a:spcBef>
              <a:spcAft>
                <a:spcPts val="0"/>
              </a:spcAft>
              <a:buSzPts val="3500"/>
              <a:buNone/>
              <a:defRPr sz="3500"/>
            </a:lvl2pPr>
            <a:lvl3pPr lvl="2" algn="ctr" rtl="0">
              <a:lnSpc>
                <a:spcPct val="115000"/>
              </a:lnSpc>
              <a:spcBef>
                <a:spcPts val="0"/>
              </a:spcBef>
              <a:spcAft>
                <a:spcPts val="0"/>
              </a:spcAft>
              <a:buSzPts val="3500"/>
              <a:buNone/>
              <a:defRPr sz="3500"/>
            </a:lvl3pPr>
            <a:lvl4pPr lvl="3" algn="ctr" rtl="0">
              <a:lnSpc>
                <a:spcPct val="115000"/>
              </a:lnSpc>
              <a:spcBef>
                <a:spcPts val="0"/>
              </a:spcBef>
              <a:spcAft>
                <a:spcPts val="0"/>
              </a:spcAft>
              <a:buSzPts val="3500"/>
              <a:buNone/>
              <a:defRPr sz="3500"/>
            </a:lvl4pPr>
            <a:lvl5pPr lvl="4" algn="ctr" rtl="0">
              <a:lnSpc>
                <a:spcPct val="115000"/>
              </a:lnSpc>
              <a:spcBef>
                <a:spcPts val="0"/>
              </a:spcBef>
              <a:spcAft>
                <a:spcPts val="0"/>
              </a:spcAft>
              <a:buSzPts val="3500"/>
              <a:buNone/>
              <a:defRPr sz="3500"/>
            </a:lvl5pPr>
            <a:lvl6pPr lvl="5" algn="ctr" rtl="0">
              <a:lnSpc>
                <a:spcPct val="115000"/>
              </a:lnSpc>
              <a:spcBef>
                <a:spcPts val="0"/>
              </a:spcBef>
              <a:spcAft>
                <a:spcPts val="0"/>
              </a:spcAft>
              <a:buSzPts val="3500"/>
              <a:buNone/>
              <a:defRPr sz="3500"/>
            </a:lvl6pPr>
            <a:lvl7pPr lvl="6" algn="ctr" rtl="0">
              <a:lnSpc>
                <a:spcPct val="115000"/>
              </a:lnSpc>
              <a:spcBef>
                <a:spcPts val="0"/>
              </a:spcBef>
              <a:spcAft>
                <a:spcPts val="0"/>
              </a:spcAft>
              <a:buSzPts val="3500"/>
              <a:buNone/>
              <a:defRPr sz="3500"/>
            </a:lvl7pPr>
            <a:lvl8pPr lvl="7" algn="ctr" rtl="0">
              <a:lnSpc>
                <a:spcPct val="115000"/>
              </a:lnSpc>
              <a:spcBef>
                <a:spcPts val="0"/>
              </a:spcBef>
              <a:spcAft>
                <a:spcPts val="0"/>
              </a:spcAft>
              <a:buSzPts val="3500"/>
              <a:buNone/>
              <a:defRPr sz="3500"/>
            </a:lvl8pPr>
            <a:lvl9pPr lvl="8" algn="ctr" rtl="0">
              <a:lnSpc>
                <a:spcPct val="115000"/>
              </a:lnSpc>
              <a:spcBef>
                <a:spcPts val="0"/>
              </a:spcBef>
              <a:spcAft>
                <a:spcPts val="0"/>
              </a:spcAft>
              <a:buSzPts val="3500"/>
              <a:buNone/>
              <a:defRPr sz="3500"/>
            </a:lvl9pPr>
          </a:lstStyle>
          <a:p>
            <a:r>
              <a:rPr lang="en-US"/>
              <a:t>Click to edit Master subtitle style</a:t>
            </a:r>
            <a:endParaRPr/>
          </a:p>
        </p:txBody>
      </p:sp>
      <p:cxnSp>
        <p:nvCxnSpPr>
          <p:cNvPr id="95" name="Google Shape;95;p14"/>
          <p:cNvCxnSpPr/>
          <p:nvPr/>
        </p:nvCxnSpPr>
        <p:spPr>
          <a:xfrm rot="10800000">
            <a:off x="75" y="4876025"/>
            <a:ext cx="82572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1">
  <p:cSld name="CUSTOM_1_1">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flipH="1">
            <a:off x="2052825" y="2036300"/>
            <a:ext cx="5579100" cy="1477500"/>
          </a:xfrm>
          <a:prstGeom prst="rect">
            <a:avLst/>
          </a:prstGeom>
        </p:spPr>
        <p:txBody>
          <a:bodyPr spcFirstLastPara="1" wrap="square" lIns="91425" tIns="91425" rIns="91425" bIns="91425" anchor="t" anchorCtr="0">
            <a:noAutofit/>
          </a:bodyPr>
          <a:lstStyle>
            <a:lvl1pPr lvl="0" algn="r" rtl="0">
              <a:spcBef>
                <a:spcPts val="0"/>
              </a:spcBef>
              <a:spcAft>
                <a:spcPts val="0"/>
              </a:spcAft>
              <a:buSzPts val="4500"/>
              <a:buNone/>
              <a:defRPr sz="4200"/>
            </a:lvl1pPr>
            <a:lvl2pPr lvl="1" algn="r" rtl="0">
              <a:spcBef>
                <a:spcPts val="0"/>
              </a:spcBef>
              <a:spcAft>
                <a:spcPts val="0"/>
              </a:spcAft>
              <a:buSzPts val="4500"/>
              <a:buNone/>
              <a:defRPr sz="4500"/>
            </a:lvl2pPr>
            <a:lvl3pPr lvl="2" algn="r" rtl="0">
              <a:spcBef>
                <a:spcPts val="0"/>
              </a:spcBef>
              <a:spcAft>
                <a:spcPts val="0"/>
              </a:spcAft>
              <a:buSzPts val="4500"/>
              <a:buNone/>
              <a:defRPr sz="4500"/>
            </a:lvl3pPr>
            <a:lvl4pPr lvl="3" algn="r" rtl="0">
              <a:spcBef>
                <a:spcPts val="0"/>
              </a:spcBef>
              <a:spcAft>
                <a:spcPts val="0"/>
              </a:spcAft>
              <a:buSzPts val="4500"/>
              <a:buNone/>
              <a:defRPr sz="4500"/>
            </a:lvl4pPr>
            <a:lvl5pPr lvl="4" algn="r" rtl="0">
              <a:spcBef>
                <a:spcPts val="0"/>
              </a:spcBef>
              <a:spcAft>
                <a:spcPts val="0"/>
              </a:spcAft>
              <a:buSzPts val="4500"/>
              <a:buNone/>
              <a:defRPr sz="4500"/>
            </a:lvl5pPr>
            <a:lvl6pPr lvl="5" algn="r" rtl="0">
              <a:spcBef>
                <a:spcPts val="0"/>
              </a:spcBef>
              <a:spcAft>
                <a:spcPts val="0"/>
              </a:spcAft>
              <a:buSzPts val="4500"/>
              <a:buNone/>
              <a:defRPr sz="4500"/>
            </a:lvl6pPr>
            <a:lvl7pPr lvl="6" algn="r" rtl="0">
              <a:spcBef>
                <a:spcPts val="0"/>
              </a:spcBef>
              <a:spcAft>
                <a:spcPts val="0"/>
              </a:spcAft>
              <a:buSzPts val="4500"/>
              <a:buNone/>
              <a:defRPr sz="4500"/>
            </a:lvl7pPr>
            <a:lvl8pPr lvl="7" algn="r" rtl="0">
              <a:spcBef>
                <a:spcPts val="0"/>
              </a:spcBef>
              <a:spcAft>
                <a:spcPts val="0"/>
              </a:spcAft>
              <a:buSzPts val="4500"/>
              <a:buNone/>
              <a:defRPr sz="4500"/>
            </a:lvl8pPr>
            <a:lvl9pPr lvl="8" algn="r" rtl="0">
              <a:spcBef>
                <a:spcPts val="0"/>
              </a:spcBef>
              <a:spcAft>
                <a:spcPts val="0"/>
              </a:spcAft>
              <a:buSzPts val="4500"/>
              <a:buNone/>
              <a:defRPr sz="4500"/>
            </a:lvl9pPr>
          </a:lstStyle>
          <a:p>
            <a:r>
              <a:rPr lang="en-US"/>
              <a:t>Click to edit Master title style</a:t>
            </a:r>
            <a:endParaRPr/>
          </a:p>
        </p:txBody>
      </p:sp>
      <p:sp>
        <p:nvSpPr>
          <p:cNvPr id="98" name="Google Shape;98;p15"/>
          <p:cNvSpPr txBox="1">
            <a:spLocks noGrp="1"/>
          </p:cNvSpPr>
          <p:nvPr>
            <p:ph type="title" idx="2" hasCustomPrompt="1"/>
          </p:nvPr>
        </p:nvSpPr>
        <p:spPr>
          <a:xfrm flipH="1">
            <a:off x="6555825" y="1012500"/>
            <a:ext cx="1076100" cy="8700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SzPts val="5300"/>
              <a:buNone/>
              <a:defRPr sz="4200"/>
            </a:lvl1pPr>
            <a:lvl2pPr lvl="1" algn="ctr" rtl="0">
              <a:spcBef>
                <a:spcPts val="0"/>
              </a:spcBef>
              <a:spcAft>
                <a:spcPts val="0"/>
              </a:spcAft>
              <a:buSzPts val="5300"/>
              <a:buNone/>
              <a:defRPr sz="5300"/>
            </a:lvl2pPr>
            <a:lvl3pPr lvl="2" algn="ctr" rtl="0">
              <a:spcBef>
                <a:spcPts val="0"/>
              </a:spcBef>
              <a:spcAft>
                <a:spcPts val="0"/>
              </a:spcAft>
              <a:buSzPts val="5300"/>
              <a:buNone/>
              <a:defRPr sz="5300"/>
            </a:lvl3pPr>
            <a:lvl4pPr lvl="3" algn="ctr" rtl="0">
              <a:spcBef>
                <a:spcPts val="0"/>
              </a:spcBef>
              <a:spcAft>
                <a:spcPts val="0"/>
              </a:spcAft>
              <a:buSzPts val="5300"/>
              <a:buNone/>
              <a:defRPr sz="5300"/>
            </a:lvl4pPr>
            <a:lvl5pPr lvl="4" algn="ctr" rtl="0">
              <a:spcBef>
                <a:spcPts val="0"/>
              </a:spcBef>
              <a:spcAft>
                <a:spcPts val="0"/>
              </a:spcAft>
              <a:buSzPts val="5300"/>
              <a:buNone/>
              <a:defRPr sz="5300"/>
            </a:lvl5pPr>
            <a:lvl6pPr lvl="5" algn="ctr" rtl="0">
              <a:spcBef>
                <a:spcPts val="0"/>
              </a:spcBef>
              <a:spcAft>
                <a:spcPts val="0"/>
              </a:spcAft>
              <a:buSzPts val="5300"/>
              <a:buNone/>
              <a:defRPr sz="5300"/>
            </a:lvl6pPr>
            <a:lvl7pPr lvl="6" algn="ctr" rtl="0">
              <a:spcBef>
                <a:spcPts val="0"/>
              </a:spcBef>
              <a:spcAft>
                <a:spcPts val="0"/>
              </a:spcAft>
              <a:buSzPts val="5300"/>
              <a:buNone/>
              <a:defRPr sz="5300"/>
            </a:lvl7pPr>
            <a:lvl8pPr lvl="7" algn="ctr" rtl="0">
              <a:spcBef>
                <a:spcPts val="0"/>
              </a:spcBef>
              <a:spcAft>
                <a:spcPts val="0"/>
              </a:spcAft>
              <a:buSzPts val="5300"/>
              <a:buNone/>
              <a:defRPr sz="5300"/>
            </a:lvl8pPr>
            <a:lvl9pPr lvl="8" algn="ctr" rtl="0">
              <a:spcBef>
                <a:spcPts val="0"/>
              </a:spcBef>
              <a:spcAft>
                <a:spcPts val="0"/>
              </a:spcAft>
              <a:buSzPts val="5300"/>
              <a:buNone/>
              <a:defRPr sz="5300"/>
            </a:lvl9pPr>
          </a:lstStyle>
          <a:p>
            <a:r>
              <a:t>xx%</a:t>
            </a:r>
          </a:p>
        </p:txBody>
      </p:sp>
      <p:sp>
        <p:nvSpPr>
          <p:cNvPr id="99" name="Google Shape;99;p15"/>
          <p:cNvSpPr txBox="1">
            <a:spLocks noGrp="1"/>
          </p:cNvSpPr>
          <p:nvPr>
            <p:ph type="subTitle" idx="1"/>
          </p:nvPr>
        </p:nvSpPr>
        <p:spPr>
          <a:xfrm flipH="1">
            <a:off x="2052825" y="3573275"/>
            <a:ext cx="5579100" cy="697500"/>
          </a:xfrm>
          <a:prstGeom prst="rect">
            <a:avLst/>
          </a:prstGeom>
        </p:spPr>
        <p:txBody>
          <a:bodyPr spcFirstLastPara="1" wrap="square" lIns="91425" tIns="91425" rIns="91425" bIns="91425" anchor="t" anchorCtr="0">
            <a:noAutofit/>
          </a:bodyPr>
          <a:lstStyle>
            <a:lvl1pPr lvl="0" algn="r" rtl="0">
              <a:lnSpc>
                <a:spcPct val="115000"/>
              </a:lnSpc>
              <a:spcBef>
                <a:spcPts val="0"/>
              </a:spcBef>
              <a:spcAft>
                <a:spcPts val="0"/>
              </a:spcAft>
              <a:buSzPts val="1850"/>
              <a:buNone/>
              <a:defRPr sz="1550"/>
            </a:lvl1pPr>
            <a:lvl2pPr lvl="1" algn="r" rtl="0">
              <a:lnSpc>
                <a:spcPct val="115000"/>
              </a:lnSpc>
              <a:spcBef>
                <a:spcPts val="0"/>
              </a:spcBef>
              <a:spcAft>
                <a:spcPts val="0"/>
              </a:spcAft>
              <a:buSzPts val="1850"/>
              <a:buNone/>
              <a:defRPr sz="1850"/>
            </a:lvl2pPr>
            <a:lvl3pPr lvl="2" algn="r" rtl="0">
              <a:lnSpc>
                <a:spcPct val="115000"/>
              </a:lnSpc>
              <a:spcBef>
                <a:spcPts val="0"/>
              </a:spcBef>
              <a:spcAft>
                <a:spcPts val="0"/>
              </a:spcAft>
              <a:buSzPts val="1850"/>
              <a:buNone/>
              <a:defRPr sz="1850"/>
            </a:lvl3pPr>
            <a:lvl4pPr lvl="3" algn="r" rtl="0">
              <a:lnSpc>
                <a:spcPct val="115000"/>
              </a:lnSpc>
              <a:spcBef>
                <a:spcPts val="0"/>
              </a:spcBef>
              <a:spcAft>
                <a:spcPts val="0"/>
              </a:spcAft>
              <a:buSzPts val="1850"/>
              <a:buNone/>
              <a:defRPr sz="1850"/>
            </a:lvl4pPr>
            <a:lvl5pPr lvl="4" algn="r" rtl="0">
              <a:lnSpc>
                <a:spcPct val="115000"/>
              </a:lnSpc>
              <a:spcBef>
                <a:spcPts val="0"/>
              </a:spcBef>
              <a:spcAft>
                <a:spcPts val="0"/>
              </a:spcAft>
              <a:buSzPts val="1850"/>
              <a:buNone/>
              <a:defRPr sz="1850"/>
            </a:lvl5pPr>
            <a:lvl6pPr lvl="5" algn="r" rtl="0">
              <a:lnSpc>
                <a:spcPct val="115000"/>
              </a:lnSpc>
              <a:spcBef>
                <a:spcPts val="0"/>
              </a:spcBef>
              <a:spcAft>
                <a:spcPts val="0"/>
              </a:spcAft>
              <a:buSzPts val="1850"/>
              <a:buNone/>
              <a:defRPr sz="1850"/>
            </a:lvl6pPr>
            <a:lvl7pPr lvl="6" algn="r" rtl="0">
              <a:lnSpc>
                <a:spcPct val="115000"/>
              </a:lnSpc>
              <a:spcBef>
                <a:spcPts val="0"/>
              </a:spcBef>
              <a:spcAft>
                <a:spcPts val="0"/>
              </a:spcAft>
              <a:buSzPts val="1850"/>
              <a:buNone/>
              <a:defRPr sz="1850"/>
            </a:lvl7pPr>
            <a:lvl8pPr lvl="7" algn="r" rtl="0">
              <a:lnSpc>
                <a:spcPct val="115000"/>
              </a:lnSpc>
              <a:spcBef>
                <a:spcPts val="0"/>
              </a:spcBef>
              <a:spcAft>
                <a:spcPts val="0"/>
              </a:spcAft>
              <a:buSzPts val="1850"/>
              <a:buNone/>
              <a:defRPr sz="1850"/>
            </a:lvl8pPr>
            <a:lvl9pPr lvl="8" algn="r" rtl="0">
              <a:lnSpc>
                <a:spcPct val="115000"/>
              </a:lnSpc>
              <a:spcBef>
                <a:spcPts val="0"/>
              </a:spcBef>
              <a:spcAft>
                <a:spcPts val="0"/>
              </a:spcAft>
              <a:buSzPts val="1850"/>
              <a:buNone/>
              <a:defRPr sz="1850"/>
            </a:lvl9pPr>
          </a:lstStyle>
          <a:p>
            <a:r>
              <a:rPr lang="en-US"/>
              <a:t>Click to edit Master subtitle style</a:t>
            </a:r>
            <a:endParaRPr/>
          </a:p>
        </p:txBody>
      </p:sp>
      <p:sp>
        <p:nvSpPr>
          <p:cNvPr id="100" name="Google Shape;100;p15"/>
          <p:cNvSpPr/>
          <p:nvPr/>
        </p:nvSpPr>
        <p:spPr>
          <a:xfrm flipH="1">
            <a:off x="0" y="0"/>
            <a:ext cx="8529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01" name="Google Shape;101;p15"/>
          <p:cNvCxnSpPr/>
          <p:nvPr/>
        </p:nvCxnSpPr>
        <p:spPr>
          <a:xfrm rot="10800000">
            <a:off x="0" y="4876025"/>
            <a:ext cx="48708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hree columns">
  <p:cSld name="CUSTOM_4">
    <p:spTree>
      <p:nvGrpSpPr>
        <p:cNvPr id="1" name="Shape 191"/>
        <p:cNvGrpSpPr/>
        <p:nvPr/>
      </p:nvGrpSpPr>
      <p:grpSpPr>
        <a:xfrm>
          <a:off x="0" y="0"/>
          <a:ext cx="0" cy="0"/>
          <a:chOff x="0" y="0"/>
          <a:chExt cx="0" cy="0"/>
        </a:xfrm>
      </p:grpSpPr>
      <p:sp>
        <p:nvSpPr>
          <p:cNvPr id="192" name="Google Shape;192;p27"/>
          <p:cNvSpPr txBox="1">
            <a:spLocks noGrp="1"/>
          </p:cNvSpPr>
          <p:nvPr>
            <p:ph type="title"/>
          </p:nvPr>
        </p:nvSpPr>
        <p:spPr>
          <a:xfrm>
            <a:off x="713225" y="470650"/>
            <a:ext cx="7717500" cy="549900"/>
          </a:xfrm>
          <a:prstGeom prst="rect">
            <a:avLst/>
          </a:prstGeom>
        </p:spPr>
        <p:txBody>
          <a:bodyPr spcFirstLastPara="1" wrap="square" lIns="91425" tIns="91425" rIns="91425" bIns="91425" anchor="t" anchorCtr="0">
            <a:noAutofit/>
          </a:bodyPr>
          <a:lstStyle>
            <a:lvl1pPr lvl="0">
              <a:spcBef>
                <a:spcPts val="0"/>
              </a:spcBef>
              <a:spcAft>
                <a:spcPts val="0"/>
              </a:spcAft>
              <a:buSzPts val="3100"/>
              <a:buNone/>
              <a:defRPr/>
            </a:lvl1pPr>
            <a:lvl2pPr lvl="1">
              <a:spcBef>
                <a:spcPts val="0"/>
              </a:spcBef>
              <a:spcAft>
                <a:spcPts val="0"/>
              </a:spcAft>
              <a:buSzPts val="3100"/>
              <a:buNone/>
              <a:defRPr/>
            </a:lvl2pPr>
            <a:lvl3pPr lvl="2">
              <a:spcBef>
                <a:spcPts val="0"/>
              </a:spcBef>
              <a:spcAft>
                <a:spcPts val="0"/>
              </a:spcAft>
              <a:buSzPts val="3100"/>
              <a:buNone/>
              <a:defRPr/>
            </a:lvl3pPr>
            <a:lvl4pPr lvl="3">
              <a:spcBef>
                <a:spcPts val="0"/>
              </a:spcBef>
              <a:spcAft>
                <a:spcPts val="0"/>
              </a:spcAft>
              <a:buSzPts val="3100"/>
              <a:buNone/>
              <a:defRPr/>
            </a:lvl4pPr>
            <a:lvl5pPr lvl="4">
              <a:spcBef>
                <a:spcPts val="0"/>
              </a:spcBef>
              <a:spcAft>
                <a:spcPts val="0"/>
              </a:spcAft>
              <a:buSzPts val="3100"/>
              <a:buNone/>
              <a:defRPr/>
            </a:lvl5pPr>
            <a:lvl6pPr lvl="5">
              <a:spcBef>
                <a:spcPts val="0"/>
              </a:spcBef>
              <a:spcAft>
                <a:spcPts val="0"/>
              </a:spcAft>
              <a:buSzPts val="3100"/>
              <a:buNone/>
              <a:defRPr/>
            </a:lvl6pPr>
            <a:lvl7pPr lvl="6">
              <a:spcBef>
                <a:spcPts val="0"/>
              </a:spcBef>
              <a:spcAft>
                <a:spcPts val="0"/>
              </a:spcAft>
              <a:buSzPts val="3100"/>
              <a:buNone/>
              <a:defRPr/>
            </a:lvl7pPr>
            <a:lvl8pPr lvl="7">
              <a:spcBef>
                <a:spcPts val="0"/>
              </a:spcBef>
              <a:spcAft>
                <a:spcPts val="0"/>
              </a:spcAft>
              <a:buSzPts val="3100"/>
              <a:buNone/>
              <a:defRPr/>
            </a:lvl8pPr>
            <a:lvl9pPr lvl="8">
              <a:spcBef>
                <a:spcPts val="0"/>
              </a:spcBef>
              <a:spcAft>
                <a:spcPts val="0"/>
              </a:spcAft>
              <a:buSzPts val="3100"/>
              <a:buNone/>
              <a:defRPr/>
            </a:lvl9pPr>
          </a:lstStyle>
          <a:p>
            <a:r>
              <a:rPr lang="en-US"/>
              <a:t>Click to edit Master title style</a:t>
            </a:r>
            <a:endParaRPr/>
          </a:p>
        </p:txBody>
      </p:sp>
      <p:sp>
        <p:nvSpPr>
          <p:cNvPr id="193" name="Google Shape;193;p27"/>
          <p:cNvSpPr txBox="1">
            <a:spLocks noGrp="1"/>
          </p:cNvSpPr>
          <p:nvPr>
            <p:ph type="subTitle" idx="1"/>
          </p:nvPr>
        </p:nvSpPr>
        <p:spPr>
          <a:xfrm>
            <a:off x="713263" y="3406527"/>
            <a:ext cx="2400300" cy="895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r>
              <a:rPr lang="en-US"/>
              <a:t>Click to edit Master subtitle style</a:t>
            </a:r>
            <a:endParaRPr/>
          </a:p>
        </p:txBody>
      </p:sp>
      <p:sp>
        <p:nvSpPr>
          <p:cNvPr id="194" name="Google Shape;194;p27"/>
          <p:cNvSpPr txBox="1">
            <a:spLocks noGrp="1"/>
          </p:cNvSpPr>
          <p:nvPr>
            <p:ph type="subTitle" idx="2"/>
          </p:nvPr>
        </p:nvSpPr>
        <p:spPr>
          <a:xfrm>
            <a:off x="713263" y="2785375"/>
            <a:ext cx="2400300" cy="554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195" name="Google Shape;195;p27"/>
          <p:cNvSpPr txBox="1">
            <a:spLocks noGrp="1"/>
          </p:cNvSpPr>
          <p:nvPr>
            <p:ph type="subTitle" idx="3"/>
          </p:nvPr>
        </p:nvSpPr>
        <p:spPr>
          <a:xfrm>
            <a:off x="6030438" y="3406527"/>
            <a:ext cx="2400300" cy="895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r>
              <a:rPr lang="en-US"/>
              <a:t>Click to edit Master subtitle style</a:t>
            </a:r>
            <a:endParaRPr/>
          </a:p>
        </p:txBody>
      </p:sp>
      <p:sp>
        <p:nvSpPr>
          <p:cNvPr id="196" name="Google Shape;196;p27"/>
          <p:cNvSpPr txBox="1">
            <a:spLocks noGrp="1"/>
          </p:cNvSpPr>
          <p:nvPr>
            <p:ph type="subTitle" idx="4"/>
          </p:nvPr>
        </p:nvSpPr>
        <p:spPr>
          <a:xfrm>
            <a:off x="6030438" y="2782400"/>
            <a:ext cx="2400300" cy="554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197" name="Google Shape;197;p27"/>
          <p:cNvSpPr txBox="1">
            <a:spLocks noGrp="1"/>
          </p:cNvSpPr>
          <p:nvPr>
            <p:ph type="subTitle" idx="5"/>
          </p:nvPr>
        </p:nvSpPr>
        <p:spPr>
          <a:xfrm>
            <a:off x="3371850" y="3406527"/>
            <a:ext cx="2400300" cy="895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r>
              <a:rPr lang="en-US"/>
              <a:t>Click to edit Master subtitle style</a:t>
            </a:r>
            <a:endParaRPr/>
          </a:p>
        </p:txBody>
      </p:sp>
      <p:sp>
        <p:nvSpPr>
          <p:cNvPr id="198" name="Google Shape;198;p27"/>
          <p:cNvSpPr txBox="1">
            <a:spLocks noGrp="1"/>
          </p:cNvSpPr>
          <p:nvPr>
            <p:ph type="subTitle" idx="6"/>
          </p:nvPr>
        </p:nvSpPr>
        <p:spPr>
          <a:xfrm>
            <a:off x="3371850" y="2782400"/>
            <a:ext cx="2400300" cy="554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four columns">
  <p:cSld name="CUSTOM_6">
    <p:spTree>
      <p:nvGrpSpPr>
        <p:cNvPr id="1" name="Shape 211"/>
        <p:cNvGrpSpPr/>
        <p:nvPr/>
      </p:nvGrpSpPr>
      <p:grpSpPr>
        <a:xfrm>
          <a:off x="0" y="0"/>
          <a:ext cx="0" cy="0"/>
          <a:chOff x="0" y="0"/>
          <a:chExt cx="0" cy="0"/>
        </a:xfrm>
      </p:grpSpPr>
      <p:sp>
        <p:nvSpPr>
          <p:cNvPr id="212" name="Google Shape;212;p29"/>
          <p:cNvSpPr txBox="1">
            <a:spLocks noGrp="1"/>
          </p:cNvSpPr>
          <p:nvPr>
            <p:ph type="title"/>
          </p:nvPr>
        </p:nvSpPr>
        <p:spPr>
          <a:xfrm>
            <a:off x="713225" y="470650"/>
            <a:ext cx="7717500" cy="549900"/>
          </a:xfrm>
          <a:prstGeom prst="rect">
            <a:avLst/>
          </a:prstGeom>
        </p:spPr>
        <p:txBody>
          <a:bodyPr spcFirstLastPara="1" wrap="square" lIns="91425" tIns="91425" rIns="91425" bIns="91425" anchor="t" anchorCtr="0">
            <a:noAutofit/>
          </a:bodyPr>
          <a:lstStyle>
            <a:lvl1pPr lvl="0">
              <a:spcBef>
                <a:spcPts val="0"/>
              </a:spcBef>
              <a:spcAft>
                <a:spcPts val="0"/>
              </a:spcAft>
              <a:buSzPts val="3100"/>
              <a:buNone/>
              <a:defRPr/>
            </a:lvl1pPr>
            <a:lvl2pPr lvl="1">
              <a:spcBef>
                <a:spcPts val="0"/>
              </a:spcBef>
              <a:spcAft>
                <a:spcPts val="0"/>
              </a:spcAft>
              <a:buSzPts val="3100"/>
              <a:buNone/>
              <a:defRPr/>
            </a:lvl2pPr>
            <a:lvl3pPr lvl="2">
              <a:spcBef>
                <a:spcPts val="0"/>
              </a:spcBef>
              <a:spcAft>
                <a:spcPts val="0"/>
              </a:spcAft>
              <a:buSzPts val="3100"/>
              <a:buNone/>
              <a:defRPr/>
            </a:lvl3pPr>
            <a:lvl4pPr lvl="3">
              <a:spcBef>
                <a:spcPts val="0"/>
              </a:spcBef>
              <a:spcAft>
                <a:spcPts val="0"/>
              </a:spcAft>
              <a:buSzPts val="3100"/>
              <a:buNone/>
              <a:defRPr/>
            </a:lvl4pPr>
            <a:lvl5pPr lvl="4">
              <a:spcBef>
                <a:spcPts val="0"/>
              </a:spcBef>
              <a:spcAft>
                <a:spcPts val="0"/>
              </a:spcAft>
              <a:buSzPts val="3100"/>
              <a:buNone/>
              <a:defRPr/>
            </a:lvl5pPr>
            <a:lvl6pPr lvl="5">
              <a:spcBef>
                <a:spcPts val="0"/>
              </a:spcBef>
              <a:spcAft>
                <a:spcPts val="0"/>
              </a:spcAft>
              <a:buSzPts val="3100"/>
              <a:buNone/>
              <a:defRPr/>
            </a:lvl6pPr>
            <a:lvl7pPr lvl="6">
              <a:spcBef>
                <a:spcPts val="0"/>
              </a:spcBef>
              <a:spcAft>
                <a:spcPts val="0"/>
              </a:spcAft>
              <a:buSzPts val="3100"/>
              <a:buNone/>
              <a:defRPr/>
            </a:lvl7pPr>
            <a:lvl8pPr lvl="7">
              <a:spcBef>
                <a:spcPts val="0"/>
              </a:spcBef>
              <a:spcAft>
                <a:spcPts val="0"/>
              </a:spcAft>
              <a:buSzPts val="3100"/>
              <a:buNone/>
              <a:defRPr/>
            </a:lvl8pPr>
            <a:lvl9pPr lvl="8">
              <a:spcBef>
                <a:spcPts val="0"/>
              </a:spcBef>
              <a:spcAft>
                <a:spcPts val="0"/>
              </a:spcAft>
              <a:buSzPts val="3100"/>
              <a:buNone/>
              <a:defRPr/>
            </a:lvl9pPr>
          </a:lstStyle>
          <a:p>
            <a:r>
              <a:rPr lang="en-US"/>
              <a:t>Click to edit Master title style</a:t>
            </a:r>
            <a:endParaRPr/>
          </a:p>
        </p:txBody>
      </p:sp>
      <p:sp>
        <p:nvSpPr>
          <p:cNvPr id="213" name="Google Shape;213;p29"/>
          <p:cNvSpPr txBox="1">
            <a:spLocks noGrp="1"/>
          </p:cNvSpPr>
          <p:nvPr>
            <p:ph type="subTitle" idx="1"/>
          </p:nvPr>
        </p:nvSpPr>
        <p:spPr>
          <a:xfrm>
            <a:off x="1877250" y="1850002"/>
            <a:ext cx="2318700" cy="8958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r>
              <a:rPr lang="en-US"/>
              <a:t>Click to edit Master subtitle style</a:t>
            </a:r>
            <a:endParaRPr/>
          </a:p>
        </p:txBody>
      </p:sp>
      <p:sp>
        <p:nvSpPr>
          <p:cNvPr id="214" name="Google Shape;214;p29"/>
          <p:cNvSpPr txBox="1">
            <a:spLocks noGrp="1"/>
          </p:cNvSpPr>
          <p:nvPr>
            <p:ph type="subTitle" idx="2"/>
          </p:nvPr>
        </p:nvSpPr>
        <p:spPr>
          <a:xfrm>
            <a:off x="1877250" y="1375200"/>
            <a:ext cx="2318700" cy="523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215" name="Google Shape;215;p29"/>
          <p:cNvSpPr txBox="1">
            <a:spLocks noGrp="1"/>
          </p:cNvSpPr>
          <p:nvPr>
            <p:ph type="subTitle" idx="3"/>
          </p:nvPr>
        </p:nvSpPr>
        <p:spPr>
          <a:xfrm>
            <a:off x="1877250" y="3515601"/>
            <a:ext cx="2318700" cy="8958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r>
              <a:rPr lang="en-US"/>
              <a:t>Click to edit Master subtitle style</a:t>
            </a:r>
            <a:endParaRPr/>
          </a:p>
        </p:txBody>
      </p:sp>
      <p:sp>
        <p:nvSpPr>
          <p:cNvPr id="216" name="Google Shape;216;p29"/>
          <p:cNvSpPr txBox="1">
            <a:spLocks noGrp="1"/>
          </p:cNvSpPr>
          <p:nvPr>
            <p:ph type="subTitle" idx="4"/>
          </p:nvPr>
        </p:nvSpPr>
        <p:spPr>
          <a:xfrm>
            <a:off x="1877250" y="3040799"/>
            <a:ext cx="2318700" cy="523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217" name="Google Shape;217;p29"/>
          <p:cNvSpPr txBox="1">
            <a:spLocks noGrp="1"/>
          </p:cNvSpPr>
          <p:nvPr>
            <p:ph type="subTitle" idx="5"/>
          </p:nvPr>
        </p:nvSpPr>
        <p:spPr>
          <a:xfrm>
            <a:off x="6112075" y="1850002"/>
            <a:ext cx="2318700" cy="8958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r>
              <a:rPr lang="en-US"/>
              <a:t>Click to edit Master subtitle style</a:t>
            </a:r>
            <a:endParaRPr/>
          </a:p>
        </p:txBody>
      </p:sp>
      <p:sp>
        <p:nvSpPr>
          <p:cNvPr id="218" name="Google Shape;218;p29"/>
          <p:cNvSpPr txBox="1">
            <a:spLocks noGrp="1"/>
          </p:cNvSpPr>
          <p:nvPr>
            <p:ph type="subTitle" idx="6"/>
          </p:nvPr>
        </p:nvSpPr>
        <p:spPr>
          <a:xfrm>
            <a:off x="6112075" y="1375200"/>
            <a:ext cx="2318700" cy="523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219" name="Google Shape;219;p29"/>
          <p:cNvSpPr txBox="1">
            <a:spLocks noGrp="1"/>
          </p:cNvSpPr>
          <p:nvPr>
            <p:ph type="subTitle" idx="7"/>
          </p:nvPr>
        </p:nvSpPr>
        <p:spPr>
          <a:xfrm>
            <a:off x="6112075" y="3515601"/>
            <a:ext cx="2318700" cy="8958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r>
              <a:rPr lang="en-US"/>
              <a:t>Click to edit Master subtitle style</a:t>
            </a:r>
            <a:endParaRPr/>
          </a:p>
        </p:txBody>
      </p:sp>
      <p:sp>
        <p:nvSpPr>
          <p:cNvPr id="220" name="Google Shape;220;p29"/>
          <p:cNvSpPr txBox="1">
            <a:spLocks noGrp="1"/>
          </p:cNvSpPr>
          <p:nvPr>
            <p:ph type="subTitle" idx="8"/>
          </p:nvPr>
        </p:nvSpPr>
        <p:spPr>
          <a:xfrm>
            <a:off x="6112075" y="3040799"/>
            <a:ext cx="2318700" cy="523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221" name="Google Shape;221;p29"/>
          <p:cNvSpPr/>
          <p:nvPr/>
        </p:nvSpPr>
        <p:spPr>
          <a:xfrm flipH="1">
            <a:off x="8860200" y="0"/>
            <a:ext cx="2838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22" name="Google Shape;222;p29"/>
          <p:cNvCxnSpPr/>
          <p:nvPr/>
        </p:nvCxnSpPr>
        <p:spPr>
          <a:xfrm rot="10800000">
            <a:off x="9002100" y="-26"/>
            <a:ext cx="0" cy="395850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six columns">
  <p:cSld name="CUSTOM_7_1">
    <p:spTree>
      <p:nvGrpSpPr>
        <p:cNvPr id="1" name="Shape 239"/>
        <p:cNvGrpSpPr/>
        <p:nvPr/>
      </p:nvGrpSpPr>
      <p:grpSpPr>
        <a:xfrm>
          <a:off x="0" y="0"/>
          <a:ext cx="0" cy="0"/>
          <a:chOff x="0" y="0"/>
          <a:chExt cx="0" cy="0"/>
        </a:xfrm>
      </p:grpSpPr>
      <p:sp>
        <p:nvSpPr>
          <p:cNvPr id="240" name="Google Shape;240;p31"/>
          <p:cNvSpPr txBox="1">
            <a:spLocks noGrp="1"/>
          </p:cNvSpPr>
          <p:nvPr>
            <p:ph type="title"/>
          </p:nvPr>
        </p:nvSpPr>
        <p:spPr>
          <a:xfrm>
            <a:off x="713225" y="470650"/>
            <a:ext cx="7717500" cy="5499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r>
              <a:rPr lang="en-US"/>
              <a:t>Click to edit Master title style</a:t>
            </a:r>
            <a:endParaRPr/>
          </a:p>
        </p:txBody>
      </p:sp>
      <p:sp>
        <p:nvSpPr>
          <p:cNvPr id="241" name="Google Shape;241;p31"/>
          <p:cNvSpPr txBox="1">
            <a:spLocks noGrp="1"/>
          </p:cNvSpPr>
          <p:nvPr>
            <p:ph type="subTitle" idx="1"/>
          </p:nvPr>
        </p:nvSpPr>
        <p:spPr>
          <a:xfrm>
            <a:off x="713244" y="3515601"/>
            <a:ext cx="2400300" cy="895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r>
              <a:rPr lang="en-US"/>
              <a:t>Click to edit Master subtitle style</a:t>
            </a:r>
            <a:endParaRPr/>
          </a:p>
        </p:txBody>
      </p:sp>
      <p:sp>
        <p:nvSpPr>
          <p:cNvPr id="242" name="Google Shape;242;p31"/>
          <p:cNvSpPr txBox="1">
            <a:spLocks noGrp="1"/>
          </p:cNvSpPr>
          <p:nvPr>
            <p:ph type="subTitle" idx="2"/>
          </p:nvPr>
        </p:nvSpPr>
        <p:spPr>
          <a:xfrm>
            <a:off x="713244" y="3040799"/>
            <a:ext cx="2400300" cy="523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243" name="Google Shape;243;p31"/>
          <p:cNvSpPr txBox="1">
            <a:spLocks noGrp="1"/>
          </p:cNvSpPr>
          <p:nvPr>
            <p:ph type="subTitle" idx="3"/>
          </p:nvPr>
        </p:nvSpPr>
        <p:spPr>
          <a:xfrm>
            <a:off x="6030456" y="3515601"/>
            <a:ext cx="2400300" cy="895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r>
              <a:rPr lang="en-US"/>
              <a:t>Click to edit Master subtitle style</a:t>
            </a:r>
            <a:endParaRPr/>
          </a:p>
        </p:txBody>
      </p:sp>
      <p:sp>
        <p:nvSpPr>
          <p:cNvPr id="244" name="Google Shape;244;p31"/>
          <p:cNvSpPr txBox="1">
            <a:spLocks noGrp="1"/>
          </p:cNvSpPr>
          <p:nvPr>
            <p:ph type="subTitle" idx="4"/>
          </p:nvPr>
        </p:nvSpPr>
        <p:spPr>
          <a:xfrm>
            <a:off x="6030456" y="3040799"/>
            <a:ext cx="2400300" cy="523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245" name="Google Shape;245;p31"/>
          <p:cNvSpPr txBox="1">
            <a:spLocks noGrp="1"/>
          </p:cNvSpPr>
          <p:nvPr>
            <p:ph type="subTitle" idx="5"/>
          </p:nvPr>
        </p:nvSpPr>
        <p:spPr>
          <a:xfrm>
            <a:off x="3371850" y="3515601"/>
            <a:ext cx="2400300" cy="895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r>
              <a:rPr lang="en-US"/>
              <a:t>Click to edit Master subtitle style</a:t>
            </a:r>
            <a:endParaRPr/>
          </a:p>
        </p:txBody>
      </p:sp>
      <p:sp>
        <p:nvSpPr>
          <p:cNvPr id="246" name="Google Shape;246;p31"/>
          <p:cNvSpPr txBox="1">
            <a:spLocks noGrp="1"/>
          </p:cNvSpPr>
          <p:nvPr>
            <p:ph type="subTitle" idx="6"/>
          </p:nvPr>
        </p:nvSpPr>
        <p:spPr>
          <a:xfrm>
            <a:off x="3371850" y="3040799"/>
            <a:ext cx="2400300" cy="523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247" name="Google Shape;247;p31"/>
          <p:cNvSpPr txBox="1">
            <a:spLocks noGrp="1"/>
          </p:cNvSpPr>
          <p:nvPr>
            <p:ph type="subTitle" idx="7"/>
          </p:nvPr>
        </p:nvSpPr>
        <p:spPr>
          <a:xfrm>
            <a:off x="713244" y="1850002"/>
            <a:ext cx="2400300" cy="895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r>
              <a:rPr lang="en-US"/>
              <a:t>Click to edit Master subtitle style</a:t>
            </a:r>
            <a:endParaRPr/>
          </a:p>
        </p:txBody>
      </p:sp>
      <p:sp>
        <p:nvSpPr>
          <p:cNvPr id="248" name="Google Shape;248;p31"/>
          <p:cNvSpPr txBox="1">
            <a:spLocks noGrp="1"/>
          </p:cNvSpPr>
          <p:nvPr>
            <p:ph type="subTitle" idx="8"/>
          </p:nvPr>
        </p:nvSpPr>
        <p:spPr>
          <a:xfrm>
            <a:off x="713244" y="1375200"/>
            <a:ext cx="2400300" cy="523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249" name="Google Shape;249;p31"/>
          <p:cNvSpPr txBox="1">
            <a:spLocks noGrp="1"/>
          </p:cNvSpPr>
          <p:nvPr>
            <p:ph type="subTitle" idx="9"/>
          </p:nvPr>
        </p:nvSpPr>
        <p:spPr>
          <a:xfrm>
            <a:off x="3371850" y="1850002"/>
            <a:ext cx="2400300" cy="895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r>
              <a:rPr lang="en-US"/>
              <a:t>Click to edit Master subtitle style</a:t>
            </a:r>
            <a:endParaRPr/>
          </a:p>
        </p:txBody>
      </p:sp>
      <p:sp>
        <p:nvSpPr>
          <p:cNvPr id="250" name="Google Shape;250;p31"/>
          <p:cNvSpPr txBox="1">
            <a:spLocks noGrp="1"/>
          </p:cNvSpPr>
          <p:nvPr>
            <p:ph type="subTitle" idx="13"/>
          </p:nvPr>
        </p:nvSpPr>
        <p:spPr>
          <a:xfrm>
            <a:off x="3371850" y="1375200"/>
            <a:ext cx="2400300" cy="523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251" name="Google Shape;251;p31"/>
          <p:cNvSpPr txBox="1">
            <a:spLocks noGrp="1"/>
          </p:cNvSpPr>
          <p:nvPr>
            <p:ph type="subTitle" idx="14"/>
          </p:nvPr>
        </p:nvSpPr>
        <p:spPr>
          <a:xfrm>
            <a:off x="6030456" y="1850002"/>
            <a:ext cx="2400300" cy="895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r>
              <a:rPr lang="en-US"/>
              <a:t>Click to edit Master subtitle style</a:t>
            </a:r>
            <a:endParaRPr/>
          </a:p>
        </p:txBody>
      </p:sp>
      <p:sp>
        <p:nvSpPr>
          <p:cNvPr id="252" name="Google Shape;252;p31"/>
          <p:cNvSpPr txBox="1">
            <a:spLocks noGrp="1"/>
          </p:cNvSpPr>
          <p:nvPr>
            <p:ph type="subTitle" idx="15"/>
          </p:nvPr>
        </p:nvSpPr>
        <p:spPr>
          <a:xfrm>
            <a:off x="6030456" y="1375200"/>
            <a:ext cx="2400300" cy="523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SemiBold"/>
              <a:buNone/>
              <a:defRPr sz="2200">
                <a:latin typeface="Golos Text"/>
                <a:ea typeface="Golos Text"/>
                <a:cs typeface="Golos Text"/>
                <a:sym typeface="Golos Text"/>
              </a:defRPr>
            </a:lvl1pPr>
            <a:lvl2pPr lvl="1"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2pPr>
            <a:lvl3pPr lvl="2"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3pPr>
            <a:lvl4pPr lvl="3"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4pPr>
            <a:lvl5pPr lvl="4"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5pPr>
            <a:lvl6pPr lvl="5"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6pPr>
            <a:lvl7pPr lvl="6"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7pPr>
            <a:lvl8pPr lvl="7"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8pPr>
            <a:lvl9pPr lvl="8" algn="ctr" rtl="0">
              <a:lnSpc>
                <a:spcPct val="115000"/>
              </a:lnSpc>
              <a:spcBef>
                <a:spcPts val="0"/>
              </a:spcBef>
              <a:spcAft>
                <a:spcPts val="0"/>
              </a:spcAft>
              <a:buSzPts val="2400"/>
              <a:buFont typeface="Golos Text SemiBold"/>
              <a:buNone/>
              <a:defRPr sz="2400">
                <a:latin typeface="Golos Text SemiBold"/>
                <a:ea typeface="Golos Text SemiBold"/>
                <a:cs typeface="Golos Text SemiBold"/>
                <a:sym typeface="Golos Text SemiBold"/>
              </a:defRPr>
            </a:lvl9pPr>
          </a:lstStyle>
          <a:p>
            <a:r>
              <a:rPr lang="en-US"/>
              <a:t>Click to edit Master subtitle style</a:t>
            </a:r>
            <a:endParaRPr/>
          </a:p>
        </p:txBody>
      </p:sp>
      <p:sp>
        <p:nvSpPr>
          <p:cNvPr id="253" name="Google Shape;253;p31"/>
          <p:cNvSpPr/>
          <p:nvPr/>
        </p:nvSpPr>
        <p:spPr>
          <a:xfrm rot="10800000" flipH="1">
            <a:off x="25" y="-26"/>
            <a:ext cx="2838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4" name="Google Shape;254;p31"/>
          <p:cNvGrpSpPr/>
          <p:nvPr/>
        </p:nvGrpSpPr>
        <p:grpSpPr>
          <a:xfrm rot="10800000" flipH="1">
            <a:off x="141925" y="267450"/>
            <a:ext cx="9001950" cy="4876050"/>
            <a:chOff x="141900" y="-26"/>
            <a:chExt cx="9001950" cy="4876050"/>
          </a:xfrm>
        </p:grpSpPr>
        <p:cxnSp>
          <p:nvCxnSpPr>
            <p:cNvPr id="255" name="Google Shape;255;p31"/>
            <p:cNvCxnSpPr/>
            <p:nvPr/>
          </p:nvCxnSpPr>
          <p:spPr>
            <a:xfrm>
              <a:off x="7907850" y="4876024"/>
              <a:ext cx="1236000" cy="0"/>
            </a:xfrm>
            <a:prstGeom prst="straightConnector1">
              <a:avLst/>
            </a:prstGeom>
            <a:noFill/>
            <a:ln w="9525" cap="flat" cmpd="sng">
              <a:solidFill>
                <a:schemeClr val="dk1"/>
              </a:solidFill>
              <a:prstDash val="solid"/>
              <a:round/>
              <a:headEnd type="none" w="med" len="med"/>
              <a:tailEnd type="none" w="med" len="med"/>
            </a:ln>
          </p:spPr>
        </p:cxnSp>
        <p:cxnSp>
          <p:nvCxnSpPr>
            <p:cNvPr id="256" name="Google Shape;256;p31"/>
            <p:cNvCxnSpPr/>
            <p:nvPr/>
          </p:nvCxnSpPr>
          <p:spPr>
            <a:xfrm rot="10800000">
              <a:off x="141900" y="-26"/>
              <a:ext cx="0" cy="3958500"/>
            </a:xfrm>
            <a:prstGeom prst="straightConnector1">
              <a:avLst/>
            </a:prstGeom>
            <a:noFill/>
            <a:ln w="9525" cap="flat" cmpd="sng">
              <a:solidFill>
                <a:schemeClr val="dk1"/>
              </a:solidFill>
              <a:prstDash val="solid"/>
              <a:round/>
              <a:headEnd type="none" w="med" len="med"/>
              <a:tailEnd type="none" w="med" len="med"/>
            </a:ln>
          </p:spPr>
        </p:cxn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65"/>
        <p:cNvGrpSpPr/>
        <p:nvPr/>
      </p:nvGrpSpPr>
      <p:grpSpPr>
        <a:xfrm>
          <a:off x="0" y="0"/>
          <a:ext cx="0" cy="0"/>
          <a:chOff x="0" y="0"/>
          <a:chExt cx="0" cy="0"/>
        </a:xfrm>
      </p:grpSpPr>
      <p:cxnSp>
        <p:nvCxnSpPr>
          <p:cNvPr id="266" name="Google Shape;266;p33"/>
          <p:cNvCxnSpPr/>
          <p:nvPr/>
        </p:nvCxnSpPr>
        <p:spPr>
          <a:xfrm rot="10800000">
            <a:off x="9002100" y="-100"/>
            <a:ext cx="0" cy="2652600"/>
          </a:xfrm>
          <a:prstGeom prst="straightConnector1">
            <a:avLst/>
          </a:prstGeom>
          <a:noFill/>
          <a:ln w="9525" cap="flat" cmpd="sng">
            <a:solidFill>
              <a:schemeClr val="dk1"/>
            </a:solidFill>
            <a:prstDash val="solid"/>
            <a:round/>
            <a:headEnd type="none" w="med" len="med"/>
            <a:tailEnd type="none" w="med" len="med"/>
          </a:ln>
        </p:spPr>
      </p:cxnSp>
      <p:sp>
        <p:nvSpPr>
          <p:cNvPr id="267" name="Google Shape;267;p33"/>
          <p:cNvSpPr/>
          <p:nvPr/>
        </p:nvSpPr>
        <p:spPr>
          <a:xfrm>
            <a:off x="8291100" y="0"/>
            <a:ext cx="8529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68" name="Google Shape;268;p33"/>
          <p:cNvCxnSpPr/>
          <p:nvPr/>
        </p:nvCxnSpPr>
        <p:spPr>
          <a:xfrm>
            <a:off x="4273200" y="4876025"/>
            <a:ext cx="4870800" cy="0"/>
          </a:xfrm>
          <a:prstGeom prst="straightConnector1">
            <a:avLst/>
          </a:prstGeom>
          <a:noFill/>
          <a:ln w="9525" cap="flat" cmpd="sng">
            <a:solidFill>
              <a:schemeClr val="dk1"/>
            </a:solidFill>
            <a:prstDash val="solid"/>
            <a:round/>
            <a:headEnd type="none" w="med" len="med"/>
            <a:tailEnd type="none" w="med" len="med"/>
          </a:ln>
        </p:spPr>
      </p:cxnSp>
      <p:cxnSp>
        <p:nvCxnSpPr>
          <p:cNvPr id="269" name="Google Shape;269;p33"/>
          <p:cNvCxnSpPr/>
          <p:nvPr/>
        </p:nvCxnSpPr>
        <p:spPr>
          <a:xfrm rot="10800000">
            <a:off x="711250" y="0"/>
            <a:ext cx="0" cy="413100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CUSTOM_10">
    <p:spTree>
      <p:nvGrpSpPr>
        <p:cNvPr id="1" name="Shape 270"/>
        <p:cNvGrpSpPr/>
        <p:nvPr/>
      </p:nvGrpSpPr>
      <p:grpSpPr>
        <a:xfrm>
          <a:off x="0" y="0"/>
          <a:ext cx="0" cy="0"/>
          <a:chOff x="0" y="0"/>
          <a:chExt cx="0" cy="0"/>
        </a:xfrm>
      </p:grpSpPr>
      <p:sp>
        <p:nvSpPr>
          <p:cNvPr id="271" name="Google Shape;271;p34"/>
          <p:cNvSpPr/>
          <p:nvPr/>
        </p:nvSpPr>
        <p:spPr>
          <a:xfrm rot="10800000">
            <a:off x="125" y="0"/>
            <a:ext cx="7167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2" name="Google Shape;272;p34"/>
          <p:cNvGrpSpPr/>
          <p:nvPr/>
        </p:nvGrpSpPr>
        <p:grpSpPr>
          <a:xfrm rot="10800000">
            <a:off x="0" y="363100"/>
            <a:ext cx="8860200" cy="4780400"/>
            <a:chOff x="283800" y="0"/>
            <a:chExt cx="8860200" cy="4780400"/>
          </a:xfrm>
        </p:grpSpPr>
        <p:cxnSp>
          <p:nvCxnSpPr>
            <p:cNvPr id="273" name="Google Shape;273;p34"/>
            <p:cNvCxnSpPr/>
            <p:nvPr/>
          </p:nvCxnSpPr>
          <p:spPr>
            <a:xfrm>
              <a:off x="4273200" y="4780400"/>
              <a:ext cx="4870800" cy="0"/>
            </a:xfrm>
            <a:prstGeom prst="straightConnector1">
              <a:avLst/>
            </a:prstGeom>
            <a:noFill/>
            <a:ln w="9525" cap="flat" cmpd="sng">
              <a:solidFill>
                <a:schemeClr val="dk1"/>
              </a:solidFill>
              <a:prstDash val="solid"/>
              <a:round/>
              <a:headEnd type="none" w="med" len="med"/>
              <a:tailEnd type="none" w="med" len="med"/>
            </a:ln>
          </p:spPr>
        </p:cxnSp>
        <p:cxnSp>
          <p:nvCxnSpPr>
            <p:cNvPr id="274" name="Google Shape;274;p34"/>
            <p:cNvCxnSpPr/>
            <p:nvPr/>
          </p:nvCxnSpPr>
          <p:spPr>
            <a:xfrm rot="10800000">
              <a:off x="283800" y="0"/>
              <a:ext cx="0" cy="4131000"/>
            </a:xfrm>
            <a:prstGeom prst="straightConnector1">
              <a:avLst/>
            </a:prstGeom>
            <a:noFill/>
            <a:ln w="9525" cap="flat" cmpd="sng">
              <a:solidFill>
                <a:schemeClr val="dk1"/>
              </a:solidFill>
              <a:prstDash val="solid"/>
              <a:round/>
              <a:headEnd type="none" w="med" len="med"/>
              <a:tailEnd type="none" w="med" len="med"/>
            </a:ln>
          </p:spPr>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slide" type="blank" preserve="1">
  <p:cSld name="Blank slide">
    <p:spTree>
      <p:nvGrpSpPr>
        <p:cNvPr id="1" name="Shape 278"/>
        <p:cNvGrpSpPr/>
        <p:nvPr/>
      </p:nvGrpSpPr>
      <p:grpSpPr>
        <a:xfrm>
          <a:off x="0" y="0"/>
          <a:ext cx="0" cy="0"/>
          <a:chOff x="0" y="0"/>
          <a:chExt cx="0" cy="0"/>
        </a:xfrm>
      </p:grpSpPr>
    </p:spTree>
    <p:extLst>
      <p:ext uri="{BB962C8B-B14F-4D97-AF65-F5344CB8AC3E}">
        <p14:creationId xmlns:p14="http://schemas.microsoft.com/office/powerpoint/2010/main" val="1836070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preserve="1">
  <p:cSld name="Title only">
    <p:spTree>
      <p:nvGrpSpPr>
        <p:cNvPr id="1" name="Shape 279"/>
        <p:cNvGrpSpPr/>
        <p:nvPr/>
      </p:nvGrpSpPr>
      <p:grpSpPr>
        <a:xfrm>
          <a:off x="0" y="0"/>
          <a:ext cx="0" cy="0"/>
          <a:chOff x="0" y="0"/>
          <a:chExt cx="0" cy="0"/>
        </a:xfrm>
      </p:grpSpPr>
      <p:sp>
        <p:nvSpPr>
          <p:cNvPr id="280" name="Google Shape;280;p37"/>
          <p:cNvSpPr txBox="1">
            <a:spLocks noGrp="1"/>
          </p:cNvSpPr>
          <p:nvPr>
            <p:ph type="title"/>
          </p:nvPr>
        </p:nvSpPr>
        <p:spPr>
          <a:xfrm>
            <a:off x="723450" y="511025"/>
            <a:ext cx="7697100" cy="4824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Arial"/>
              <a:buNone/>
              <a:defRPr>
                <a:solidFill>
                  <a:schemeClr val="lt1"/>
                </a:solidFill>
                <a:latin typeface="Arial"/>
                <a:ea typeface="Arial"/>
                <a:cs typeface="Arial"/>
                <a:sym typeface="Arial"/>
              </a:defRPr>
            </a:lvl1pPr>
            <a:lvl2pPr lvl="1" rtl="0">
              <a:spcBef>
                <a:spcPts val="0"/>
              </a:spcBef>
              <a:spcAft>
                <a:spcPts val="0"/>
              </a:spcAft>
              <a:buSzPts val="2400"/>
              <a:buFont typeface="Arial"/>
              <a:buNone/>
              <a:defRPr>
                <a:latin typeface="Arial"/>
                <a:ea typeface="Arial"/>
                <a:cs typeface="Arial"/>
                <a:sym typeface="Arial"/>
              </a:defRPr>
            </a:lvl2pPr>
            <a:lvl3pPr lvl="2" rtl="0">
              <a:spcBef>
                <a:spcPts val="0"/>
              </a:spcBef>
              <a:spcAft>
                <a:spcPts val="0"/>
              </a:spcAft>
              <a:buSzPts val="2400"/>
              <a:buFont typeface="Arial"/>
              <a:buNone/>
              <a:defRPr>
                <a:latin typeface="Arial"/>
                <a:ea typeface="Arial"/>
                <a:cs typeface="Arial"/>
                <a:sym typeface="Arial"/>
              </a:defRPr>
            </a:lvl3pPr>
            <a:lvl4pPr lvl="3" rtl="0">
              <a:spcBef>
                <a:spcPts val="0"/>
              </a:spcBef>
              <a:spcAft>
                <a:spcPts val="0"/>
              </a:spcAft>
              <a:buSzPts val="2400"/>
              <a:buFont typeface="Arial"/>
              <a:buNone/>
              <a:defRPr>
                <a:latin typeface="Arial"/>
                <a:ea typeface="Arial"/>
                <a:cs typeface="Arial"/>
                <a:sym typeface="Arial"/>
              </a:defRPr>
            </a:lvl4pPr>
            <a:lvl5pPr lvl="4" rtl="0">
              <a:spcBef>
                <a:spcPts val="0"/>
              </a:spcBef>
              <a:spcAft>
                <a:spcPts val="0"/>
              </a:spcAft>
              <a:buSzPts val="2400"/>
              <a:buFont typeface="Arial"/>
              <a:buNone/>
              <a:defRPr>
                <a:latin typeface="Arial"/>
                <a:ea typeface="Arial"/>
                <a:cs typeface="Arial"/>
                <a:sym typeface="Arial"/>
              </a:defRPr>
            </a:lvl5pPr>
            <a:lvl6pPr lvl="5" rtl="0">
              <a:spcBef>
                <a:spcPts val="0"/>
              </a:spcBef>
              <a:spcAft>
                <a:spcPts val="0"/>
              </a:spcAft>
              <a:buSzPts val="2400"/>
              <a:buFont typeface="Arial"/>
              <a:buNone/>
              <a:defRPr>
                <a:latin typeface="Arial"/>
                <a:ea typeface="Arial"/>
                <a:cs typeface="Arial"/>
                <a:sym typeface="Arial"/>
              </a:defRPr>
            </a:lvl6pPr>
            <a:lvl7pPr lvl="6" rtl="0">
              <a:spcBef>
                <a:spcPts val="0"/>
              </a:spcBef>
              <a:spcAft>
                <a:spcPts val="0"/>
              </a:spcAft>
              <a:buSzPts val="2400"/>
              <a:buFont typeface="Arial"/>
              <a:buNone/>
              <a:defRPr>
                <a:latin typeface="Arial"/>
                <a:ea typeface="Arial"/>
                <a:cs typeface="Arial"/>
                <a:sym typeface="Arial"/>
              </a:defRPr>
            </a:lvl7pPr>
            <a:lvl8pPr lvl="7" rtl="0">
              <a:spcBef>
                <a:spcPts val="0"/>
              </a:spcBef>
              <a:spcAft>
                <a:spcPts val="0"/>
              </a:spcAft>
              <a:buSzPts val="2400"/>
              <a:buFont typeface="Arial"/>
              <a:buNone/>
              <a:defRPr>
                <a:latin typeface="Arial"/>
                <a:ea typeface="Arial"/>
                <a:cs typeface="Arial"/>
                <a:sym typeface="Arial"/>
              </a:defRPr>
            </a:lvl8pPr>
            <a:lvl9pPr lvl="8" rtl="0">
              <a:spcBef>
                <a:spcPts val="0"/>
              </a:spcBef>
              <a:spcAft>
                <a:spcPts val="0"/>
              </a:spcAft>
              <a:buSzPts val="2400"/>
              <a:buFont typeface="Arial"/>
              <a:buNone/>
              <a:defRPr>
                <a:latin typeface="Arial"/>
                <a:ea typeface="Arial"/>
                <a:cs typeface="Arial"/>
                <a:sym typeface="Arial"/>
              </a:defRPr>
            </a:lvl9pPr>
          </a:lstStyle>
          <a:p>
            <a:r>
              <a:rPr lang="en-US"/>
              <a:t>Click to edit Master title style</a:t>
            </a:r>
            <a:endParaRPr/>
          </a:p>
        </p:txBody>
      </p:sp>
    </p:spTree>
    <p:extLst>
      <p:ext uri="{BB962C8B-B14F-4D97-AF65-F5344CB8AC3E}">
        <p14:creationId xmlns:p14="http://schemas.microsoft.com/office/powerpoint/2010/main" val="797734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slide" type="blank" preserve="1">
  <p:cSld name="Blank slide">
    <p:spTree>
      <p:nvGrpSpPr>
        <p:cNvPr id="1" name="Shape 284"/>
        <p:cNvGrpSpPr/>
        <p:nvPr/>
      </p:nvGrpSpPr>
      <p:grpSpPr>
        <a:xfrm>
          <a:off x="0" y="0"/>
          <a:ext cx="0" cy="0"/>
          <a:chOff x="0" y="0"/>
          <a:chExt cx="0" cy="0"/>
        </a:xfrm>
      </p:grpSpPr>
    </p:spTree>
    <p:extLst>
      <p:ext uri="{BB962C8B-B14F-4D97-AF65-F5344CB8AC3E}">
        <p14:creationId xmlns:p14="http://schemas.microsoft.com/office/powerpoint/2010/main" val="3759467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preserve="1">
  <p:cSld name="Title only">
    <p:spTree>
      <p:nvGrpSpPr>
        <p:cNvPr id="1" name="Shape 285"/>
        <p:cNvGrpSpPr/>
        <p:nvPr/>
      </p:nvGrpSpPr>
      <p:grpSpPr>
        <a:xfrm>
          <a:off x="0" y="0"/>
          <a:ext cx="0" cy="0"/>
          <a:chOff x="0" y="0"/>
          <a:chExt cx="0" cy="0"/>
        </a:xfrm>
      </p:grpSpPr>
      <p:sp>
        <p:nvSpPr>
          <p:cNvPr id="286" name="Google Shape;286;p40"/>
          <p:cNvSpPr txBox="1">
            <a:spLocks noGrp="1"/>
          </p:cNvSpPr>
          <p:nvPr>
            <p:ph type="title"/>
          </p:nvPr>
        </p:nvSpPr>
        <p:spPr>
          <a:xfrm>
            <a:off x="716775" y="510900"/>
            <a:ext cx="7710600" cy="4824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solidFill>
                  <a:schemeClr val="lt1"/>
                </a:solidFill>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r>
              <a:rPr lang="en-US"/>
              <a:t>Click to edit Master title style</a:t>
            </a:r>
            <a:endParaRPr/>
          </a:p>
        </p:txBody>
      </p:sp>
    </p:spTree>
    <p:extLst>
      <p:ext uri="{BB962C8B-B14F-4D97-AF65-F5344CB8AC3E}">
        <p14:creationId xmlns:p14="http://schemas.microsoft.com/office/powerpoint/2010/main" val="988868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70650"/>
            <a:ext cx="7717500" cy="5499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dk1"/>
              </a:buClr>
              <a:buSzPts val="3100"/>
              <a:buFont typeface="Golos Text"/>
              <a:buNone/>
              <a:defRPr sz="3100">
                <a:solidFill>
                  <a:schemeClr val="dk1"/>
                </a:solidFill>
                <a:latin typeface="Golos Text"/>
                <a:ea typeface="Golos Text"/>
                <a:cs typeface="Golos Text"/>
                <a:sym typeface="Golos Text"/>
              </a:defRPr>
            </a:lvl1pPr>
            <a:lvl2pPr lvl="1" algn="ctr">
              <a:spcBef>
                <a:spcPts val="0"/>
              </a:spcBef>
              <a:spcAft>
                <a:spcPts val="0"/>
              </a:spcAft>
              <a:buClr>
                <a:schemeClr val="dk1"/>
              </a:buClr>
              <a:buSzPts val="3100"/>
              <a:buFont typeface="Golos Text"/>
              <a:buNone/>
              <a:defRPr sz="3100">
                <a:solidFill>
                  <a:schemeClr val="dk1"/>
                </a:solidFill>
                <a:latin typeface="Golos Text"/>
                <a:ea typeface="Golos Text"/>
                <a:cs typeface="Golos Text"/>
                <a:sym typeface="Golos Text"/>
              </a:defRPr>
            </a:lvl2pPr>
            <a:lvl3pPr lvl="2" algn="ctr">
              <a:spcBef>
                <a:spcPts val="0"/>
              </a:spcBef>
              <a:spcAft>
                <a:spcPts val="0"/>
              </a:spcAft>
              <a:buClr>
                <a:schemeClr val="dk1"/>
              </a:buClr>
              <a:buSzPts val="3100"/>
              <a:buFont typeface="Golos Text"/>
              <a:buNone/>
              <a:defRPr sz="3100">
                <a:solidFill>
                  <a:schemeClr val="dk1"/>
                </a:solidFill>
                <a:latin typeface="Golos Text"/>
                <a:ea typeface="Golos Text"/>
                <a:cs typeface="Golos Text"/>
                <a:sym typeface="Golos Text"/>
              </a:defRPr>
            </a:lvl3pPr>
            <a:lvl4pPr lvl="3" algn="ctr">
              <a:spcBef>
                <a:spcPts val="0"/>
              </a:spcBef>
              <a:spcAft>
                <a:spcPts val="0"/>
              </a:spcAft>
              <a:buClr>
                <a:schemeClr val="dk1"/>
              </a:buClr>
              <a:buSzPts val="3100"/>
              <a:buFont typeface="Golos Text"/>
              <a:buNone/>
              <a:defRPr sz="3100">
                <a:solidFill>
                  <a:schemeClr val="dk1"/>
                </a:solidFill>
                <a:latin typeface="Golos Text"/>
                <a:ea typeface="Golos Text"/>
                <a:cs typeface="Golos Text"/>
                <a:sym typeface="Golos Text"/>
              </a:defRPr>
            </a:lvl4pPr>
            <a:lvl5pPr lvl="4" algn="ctr">
              <a:spcBef>
                <a:spcPts val="0"/>
              </a:spcBef>
              <a:spcAft>
                <a:spcPts val="0"/>
              </a:spcAft>
              <a:buClr>
                <a:schemeClr val="dk1"/>
              </a:buClr>
              <a:buSzPts val="3100"/>
              <a:buFont typeface="Golos Text"/>
              <a:buNone/>
              <a:defRPr sz="3100">
                <a:solidFill>
                  <a:schemeClr val="dk1"/>
                </a:solidFill>
                <a:latin typeface="Golos Text"/>
                <a:ea typeface="Golos Text"/>
                <a:cs typeface="Golos Text"/>
                <a:sym typeface="Golos Text"/>
              </a:defRPr>
            </a:lvl5pPr>
            <a:lvl6pPr lvl="5" algn="ctr">
              <a:spcBef>
                <a:spcPts val="0"/>
              </a:spcBef>
              <a:spcAft>
                <a:spcPts val="0"/>
              </a:spcAft>
              <a:buClr>
                <a:schemeClr val="dk1"/>
              </a:buClr>
              <a:buSzPts val="3100"/>
              <a:buFont typeface="Golos Text"/>
              <a:buNone/>
              <a:defRPr sz="3100">
                <a:solidFill>
                  <a:schemeClr val="dk1"/>
                </a:solidFill>
                <a:latin typeface="Golos Text"/>
                <a:ea typeface="Golos Text"/>
                <a:cs typeface="Golos Text"/>
                <a:sym typeface="Golos Text"/>
              </a:defRPr>
            </a:lvl6pPr>
            <a:lvl7pPr lvl="6" algn="ctr">
              <a:spcBef>
                <a:spcPts val="0"/>
              </a:spcBef>
              <a:spcAft>
                <a:spcPts val="0"/>
              </a:spcAft>
              <a:buClr>
                <a:schemeClr val="dk1"/>
              </a:buClr>
              <a:buSzPts val="3100"/>
              <a:buFont typeface="Golos Text"/>
              <a:buNone/>
              <a:defRPr sz="3100">
                <a:solidFill>
                  <a:schemeClr val="dk1"/>
                </a:solidFill>
                <a:latin typeface="Golos Text"/>
                <a:ea typeface="Golos Text"/>
                <a:cs typeface="Golos Text"/>
                <a:sym typeface="Golos Text"/>
              </a:defRPr>
            </a:lvl7pPr>
            <a:lvl8pPr lvl="7" algn="ctr">
              <a:spcBef>
                <a:spcPts val="0"/>
              </a:spcBef>
              <a:spcAft>
                <a:spcPts val="0"/>
              </a:spcAft>
              <a:buClr>
                <a:schemeClr val="dk1"/>
              </a:buClr>
              <a:buSzPts val="3100"/>
              <a:buFont typeface="Golos Text"/>
              <a:buNone/>
              <a:defRPr sz="3100">
                <a:solidFill>
                  <a:schemeClr val="dk1"/>
                </a:solidFill>
                <a:latin typeface="Golos Text"/>
                <a:ea typeface="Golos Text"/>
                <a:cs typeface="Golos Text"/>
                <a:sym typeface="Golos Text"/>
              </a:defRPr>
            </a:lvl8pPr>
            <a:lvl9pPr lvl="8" algn="ctr">
              <a:spcBef>
                <a:spcPts val="0"/>
              </a:spcBef>
              <a:spcAft>
                <a:spcPts val="0"/>
              </a:spcAft>
              <a:buClr>
                <a:schemeClr val="dk1"/>
              </a:buClr>
              <a:buSzPts val="3100"/>
              <a:buFont typeface="Golos Text"/>
              <a:buNone/>
              <a:defRPr sz="3100">
                <a:solidFill>
                  <a:schemeClr val="dk1"/>
                </a:solidFill>
                <a:latin typeface="Golos Text"/>
                <a:ea typeface="Golos Text"/>
                <a:cs typeface="Golos Text"/>
                <a:sym typeface="Golos Text"/>
              </a:defRPr>
            </a:lvl9pPr>
          </a:lstStyle>
          <a:p>
            <a:endParaRPr/>
          </a:p>
        </p:txBody>
      </p:sp>
      <p:sp>
        <p:nvSpPr>
          <p:cNvPr id="7" name="Google Shape;7;p1"/>
          <p:cNvSpPr txBox="1">
            <a:spLocks noGrp="1"/>
          </p:cNvSpPr>
          <p:nvPr>
            <p:ph type="body" idx="1"/>
          </p:nvPr>
        </p:nvSpPr>
        <p:spPr>
          <a:xfrm>
            <a:off x="713225" y="1297400"/>
            <a:ext cx="7717500" cy="32715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Commissioner"/>
              <a:buChar char="●"/>
              <a:defRPr>
                <a:solidFill>
                  <a:schemeClr val="dk1"/>
                </a:solidFill>
                <a:latin typeface="Commissioner"/>
                <a:ea typeface="Commissioner"/>
                <a:cs typeface="Commissioner"/>
                <a:sym typeface="Commissioner"/>
              </a:defRPr>
            </a:lvl1pPr>
            <a:lvl2pPr marL="914400" lvl="1" indent="-317500">
              <a:lnSpc>
                <a:spcPct val="115000"/>
              </a:lnSpc>
              <a:spcBef>
                <a:spcPts val="1600"/>
              </a:spcBef>
              <a:spcAft>
                <a:spcPts val="0"/>
              </a:spcAft>
              <a:buClr>
                <a:schemeClr val="dk1"/>
              </a:buClr>
              <a:buSzPts val="1400"/>
              <a:buFont typeface="Commissioner"/>
              <a:buChar char="○"/>
              <a:defRPr>
                <a:solidFill>
                  <a:schemeClr val="dk1"/>
                </a:solidFill>
                <a:latin typeface="Commissioner"/>
                <a:ea typeface="Commissioner"/>
                <a:cs typeface="Commissioner"/>
                <a:sym typeface="Commissioner"/>
              </a:defRPr>
            </a:lvl2pPr>
            <a:lvl3pPr marL="1371600" lvl="2" indent="-317500">
              <a:lnSpc>
                <a:spcPct val="115000"/>
              </a:lnSpc>
              <a:spcBef>
                <a:spcPts val="1600"/>
              </a:spcBef>
              <a:spcAft>
                <a:spcPts val="0"/>
              </a:spcAft>
              <a:buClr>
                <a:schemeClr val="dk1"/>
              </a:buClr>
              <a:buSzPts val="1400"/>
              <a:buFont typeface="Commissioner"/>
              <a:buChar char="■"/>
              <a:defRPr>
                <a:solidFill>
                  <a:schemeClr val="dk1"/>
                </a:solidFill>
                <a:latin typeface="Commissioner"/>
                <a:ea typeface="Commissioner"/>
                <a:cs typeface="Commissioner"/>
                <a:sym typeface="Commissioner"/>
              </a:defRPr>
            </a:lvl3pPr>
            <a:lvl4pPr marL="1828800" lvl="3" indent="-317500">
              <a:lnSpc>
                <a:spcPct val="115000"/>
              </a:lnSpc>
              <a:spcBef>
                <a:spcPts val="1600"/>
              </a:spcBef>
              <a:spcAft>
                <a:spcPts val="0"/>
              </a:spcAft>
              <a:buClr>
                <a:schemeClr val="dk1"/>
              </a:buClr>
              <a:buSzPts val="1400"/>
              <a:buFont typeface="Commissioner"/>
              <a:buChar char="●"/>
              <a:defRPr>
                <a:solidFill>
                  <a:schemeClr val="dk1"/>
                </a:solidFill>
                <a:latin typeface="Commissioner"/>
                <a:ea typeface="Commissioner"/>
                <a:cs typeface="Commissioner"/>
                <a:sym typeface="Commissioner"/>
              </a:defRPr>
            </a:lvl4pPr>
            <a:lvl5pPr marL="2286000" lvl="4" indent="-317500">
              <a:lnSpc>
                <a:spcPct val="115000"/>
              </a:lnSpc>
              <a:spcBef>
                <a:spcPts val="1600"/>
              </a:spcBef>
              <a:spcAft>
                <a:spcPts val="0"/>
              </a:spcAft>
              <a:buClr>
                <a:schemeClr val="dk1"/>
              </a:buClr>
              <a:buSzPts val="1400"/>
              <a:buFont typeface="Commissioner"/>
              <a:buChar char="○"/>
              <a:defRPr>
                <a:solidFill>
                  <a:schemeClr val="dk1"/>
                </a:solidFill>
                <a:latin typeface="Commissioner"/>
                <a:ea typeface="Commissioner"/>
                <a:cs typeface="Commissioner"/>
                <a:sym typeface="Commissioner"/>
              </a:defRPr>
            </a:lvl5pPr>
            <a:lvl6pPr marL="2743200" lvl="5" indent="-317500">
              <a:lnSpc>
                <a:spcPct val="115000"/>
              </a:lnSpc>
              <a:spcBef>
                <a:spcPts val="1600"/>
              </a:spcBef>
              <a:spcAft>
                <a:spcPts val="0"/>
              </a:spcAft>
              <a:buClr>
                <a:schemeClr val="dk1"/>
              </a:buClr>
              <a:buSzPts val="1400"/>
              <a:buFont typeface="Commissioner"/>
              <a:buChar char="■"/>
              <a:defRPr>
                <a:solidFill>
                  <a:schemeClr val="dk1"/>
                </a:solidFill>
                <a:latin typeface="Commissioner"/>
                <a:ea typeface="Commissioner"/>
                <a:cs typeface="Commissioner"/>
                <a:sym typeface="Commissioner"/>
              </a:defRPr>
            </a:lvl6pPr>
            <a:lvl7pPr marL="3200400" lvl="6" indent="-317500">
              <a:lnSpc>
                <a:spcPct val="115000"/>
              </a:lnSpc>
              <a:spcBef>
                <a:spcPts val="1600"/>
              </a:spcBef>
              <a:spcAft>
                <a:spcPts val="0"/>
              </a:spcAft>
              <a:buClr>
                <a:schemeClr val="dk1"/>
              </a:buClr>
              <a:buSzPts val="1400"/>
              <a:buFont typeface="Commissioner"/>
              <a:buChar char="●"/>
              <a:defRPr>
                <a:solidFill>
                  <a:schemeClr val="dk1"/>
                </a:solidFill>
                <a:latin typeface="Commissioner"/>
                <a:ea typeface="Commissioner"/>
                <a:cs typeface="Commissioner"/>
                <a:sym typeface="Commissioner"/>
              </a:defRPr>
            </a:lvl7pPr>
            <a:lvl8pPr marL="3657600" lvl="7" indent="-317500">
              <a:lnSpc>
                <a:spcPct val="115000"/>
              </a:lnSpc>
              <a:spcBef>
                <a:spcPts val="1600"/>
              </a:spcBef>
              <a:spcAft>
                <a:spcPts val="0"/>
              </a:spcAft>
              <a:buClr>
                <a:schemeClr val="dk1"/>
              </a:buClr>
              <a:buSzPts val="1400"/>
              <a:buFont typeface="Commissioner"/>
              <a:buChar char="○"/>
              <a:defRPr>
                <a:solidFill>
                  <a:schemeClr val="dk1"/>
                </a:solidFill>
                <a:latin typeface="Commissioner"/>
                <a:ea typeface="Commissioner"/>
                <a:cs typeface="Commissioner"/>
                <a:sym typeface="Commissioner"/>
              </a:defRPr>
            </a:lvl8pPr>
            <a:lvl9pPr marL="4114800" lvl="8" indent="-317500">
              <a:lnSpc>
                <a:spcPct val="115000"/>
              </a:lnSpc>
              <a:spcBef>
                <a:spcPts val="1600"/>
              </a:spcBef>
              <a:spcAft>
                <a:spcPts val="1600"/>
              </a:spcAft>
              <a:buClr>
                <a:schemeClr val="dk1"/>
              </a:buClr>
              <a:buSzPts val="1400"/>
              <a:buFont typeface="Commissioner"/>
              <a:buChar char="■"/>
              <a:defRPr>
                <a:solidFill>
                  <a:schemeClr val="dk1"/>
                </a:solidFill>
                <a:latin typeface="Commissioner"/>
                <a:ea typeface="Commissioner"/>
                <a:cs typeface="Commissioner"/>
                <a:sym typeface="Commissione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8" r:id="rId3"/>
    <p:sldLayoutId id="2147483660" r:id="rId4"/>
    <p:sldLayoutId id="2147483661" r:id="rId5"/>
    <p:sldLayoutId id="2147483673" r:id="rId6"/>
    <p:sldLayoutId id="2147483675" r:id="rId7"/>
    <p:sldLayoutId id="2147483677" r:id="rId8"/>
    <p:sldLayoutId id="2147483679" r:id="rId9"/>
    <p:sldLayoutId id="2147483680" r:id="rId10"/>
  </p:sldLayoutIdLst>
  <p:hf sldNum="0"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0E2A47"/>
        </a:solidFill>
        <a:effectLst/>
      </p:bgPr>
    </p:bg>
    <p:spTree>
      <p:nvGrpSpPr>
        <p:cNvPr id="1" name="Shape 275"/>
        <p:cNvGrpSpPr/>
        <p:nvPr/>
      </p:nvGrpSpPr>
      <p:grpSpPr>
        <a:xfrm>
          <a:off x="0" y="0"/>
          <a:ext cx="0" cy="0"/>
          <a:chOff x="0" y="0"/>
          <a:chExt cx="0" cy="0"/>
        </a:xfrm>
      </p:grpSpPr>
      <p:sp>
        <p:nvSpPr>
          <p:cNvPr id="276" name="Google Shape;276;p35"/>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1pPr>
            <a:lvl2pPr lvl="1"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2pPr>
            <a:lvl3pPr lvl="2"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3pPr>
            <a:lvl4pPr lvl="3"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4pPr>
            <a:lvl5pPr lvl="4"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5pPr>
            <a:lvl6pPr lvl="5"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6pPr>
            <a:lvl7pPr lvl="6"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7pPr>
            <a:lvl8pPr lvl="7"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8pPr>
            <a:lvl9pPr lvl="8"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9pPr>
          </a:lstStyle>
          <a:p>
            <a:endParaRPr/>
          </a:p>
        </p:txBody>
      </p:sp>
      <p:sp>
        <p:nvSpPr>
          <p:cNvPr id="277" name="Google Shape;277;p35"/>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extLst>
      <p:ext uri="{BB962C8B-B14F-4D97-AF65-F5344CB8AC3E}">
        <p14:creationId xmlns:p14="http://schemas.microsoft.com/office/powerpoint/2010/main" val="2534716936"/>
      </p:ext>
    </p:extLst>
  </p:cSld>
  <p:clrMap bg1="lt1" tx1="dk1" bg2="dk2" tx2="lt2" accent1="accent1" accent2="accent2" accent3="accent3" accent4="accent4" accent5="accent5" accent6="accent6" hlink="hlink" folHlink="folHlink"/>
  <p:sldLayoutIdLst>
    <p:sldLayoutId id="2147483689" r:id="rId1"/>
    <p:sldLayoutId id="2147483690" r:id="rId2"/>
  </p:sldLayoutIdLst>
  <p:hf sldNum="0"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0E2A47"/>
        </a:solidFill>
        <a:effectLst/>
      </p:bgPr>
    </p:bg>
    <p:spTree>
      <p:nvGrpSpPr>
        <p:cNvPr id="1" name="Shape 281"/>
        <p:cNvGrpSpPr/>
        <p:nvPr/>
      </p:nvGrpSpPr>
      <p:grpSpPr>
        <a:xfrm>
          <a:off x="0" y="0"/>
          <a:ext cx="0" cy="0"/>
          <a:chOff x="0" y="0"/>
          <a:chExt cx="0" cy="0"/>
        </a:xfrm>
      </p:grpSpPr>
      <p:sp>
        <p:nvSpPr>
          <p:cNvPr id="282" name="Google Shape;282;p38"/>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None/>
              <a:defRPr sz="2400">
                <a:solidFill>
                  <a:srgbClr val="FFFFFF"/>
                </a:solidFill>
              </a:defRPr>
            </a:lvl1pPr>
            <a:lvl2pPr lvl="1" algn="ctr" rtl="0">
              <a:spcBef>
                <a:spcPts val="0"/>
              </a:spcBef>
              <a:spcAft>
                <a:spcPts val="0"/>
              </a:spcAft>
              <a:buClr>
                <a:srgbClr val="FFFFFF"/>
              </a:buClr>
              <a:buSzPts val="2400"/>
              <a:buNone/>
              <a:defRPr sz="2400">
                <a:solidFill>
                  <a:srgbClr val="FFFFFF"/>
                </a:solidFill>
              </a:defRPr>
            </a:lvl2pPr>
            <a:lvl3pPr lvl="2" algn="ctr" rtl="0">
              <a:spcBef>
                <a:spcPts val="0"/>
              </a:spcBef>
              <a:spcAft>
                <a:spcPts val="0"/>
              </a:spcAft>
              <a:buClr>
                <a:srgbClr val="FFFFFF"/>
              </a:buClr>
              <a:buSzPts val="2400"/>
              <a:buNone/>
              <a:defRPr sz="2400">
                <a:solidFill>
                  <a:srgbClr val="FFFFFF"/>
                </a:solidFill>
              </a:defRPr>
            </a:lvl3pPr>
            <a:lvl4pPr lvl="3" algn="ctr" rtl="0">
              <a:spcBef>
                <a:spcPts val="0"/>
              </a:spcBef>
              <a:spcAft>
                <a:spcPts val="0"/>
              </a:spcAft>
              <a:buClr>
                <a:srgbClr val="FFFFFF"/>
              </a:buClr>
              <a:buSzPts val="2400"/>
              <a:buNone/>
              <a:defRPr sz="2400">
                <a:solidFill>
                  <a:srgbClr val="FFFFFF"/>
                </a:solidFill>
              </a:defRPr>
            </a:lvl4pPr>
            <a:lvl5pPr lvl="4" algn="ctr" rtl="0">
              <a:spcBef>
                <a:spcPts val="0"/>
              </a:spcBef>
              <a:spcAft>
                <a:spcPts val="0"/>
              </a:spcAft>
              <a:buClr>
                <a:srgbClr val="FFFFFF"/>
              </a:buClr>
              <a:buSzPts val="2400"/>
              <a:buNone/>
              <a:defRPr sz="2400">
                <a:solidFill>
                  <a:srgbClr val="FFFFFF"/>
                </a:solidFill>
              </a:defRPr>
            </a:lvl5pPr>
            <a:lvl6pPr lvl="5" algn="ctr" rtl="0">
              <a:spcBef>
                <a:spcPts val="0"/>
              </a:spcBef>
              <a:spcAft>
                <a:spcPts val="0"/>
              </a:spcAft>
              <a:buClr>
                <a:srgbClr val="FFFFFF"/>
              </a:buClr>
              <a:buSzPts val="2400"/>
              <a:buNone/>
              <a:defRPr sz="2400">
                <a:solidFill>
                  <a:srgbClr val="FFFFFF"/>
                </a:solidFill>
              </a:defRPr>
            </a:lvl6pPr>
            <a:lvl7pPr lvl="6" algn="ctr" rtl="0">
              <a:spcBef>
                <a:spcPts val="0"/>
              </a:spcBef>
              <a:spcAft>
                <a:spcPts val="0"/>
              </a:spcAft>
              <a:buClr>
                <a:srgbClr val="FFFFFF"/>
              </a:buClr>
              <a:buSzPts val="2400"/>
              <a:buNone/>
              <a:defRPr sz="2400">
                <a:solidFill>
                  <a:srgbClr val="FFFFFF"/>
                </a:solidFill>
              </a:defRPr>
            </a:lvl7pPr>
            <a:lvl8pPr lvl="7" algn="ctr" rtl="0">
              <a:spcBef>
                <a:spcPts val="0"/>
              </a:spcBef>
              <a:spcAft>
                <a:spcPts val="0"/>
              </a:spcAft>
              <a:buClr>
                <a:srgbClr val="FFFFFF"/>
              </a:buClr>
              <a:buSzPts val="2400"/>
              <a:buNone/>
              <a:defRPr sz="2400">
                <a:solidFill>
                  <a:srgbClr val="FFFFFF"/>
                </a:solidFill>
              </a:defRPr>
            </a:lvl8pPr>
            <a:lvl9pPr lvl="8" algn="ctr" rtl="0">
              <a:spcBef>
                <a:spcPts val="0"/>
              </a:spcBef>
              <a:spcAft>
                <a:spcPts val="0"/>
              </a:spcAft>
              <a:buClr>
                <a:srgbClr val="FFFFFF"/>
              </a:buClr>
              <a:buSzPts val="2400"/>
              <a:buNone/>
              <a:defRPr sz="2400">
                <a:solidFill>
                  <a:srgbClr val="FFFFFF"/>
                </a:solidFill>
              </a:defRPr>
            </a:lvl9pPr>
          </a:lstStyle>
          <a:p>
            <a:endParaRPr/>
          </a:p>
        </p:txBody>
      </p:sp>
      <p:sp>
        <p:nvSpPr>
          <p:cNvPr id="283" name="Google Shape;283;p38"/>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extLst>
      <p:ext uri="{BB962C8B-B14F-4D97-AF65-F5344CB8AC3E}">
        <p14:creationId xmlns:p14="http://schemas.microsoft.com/office/powerpoint/2010/main" val="547623761"/>
      </p:ext>
    </p:extLst>
  </p:cSld>
  <p:clrMap bg1="lt1" tx1="dk1" bg2="dk2" tx2="lt2" accent1="accent1" accent2="accent2" accent3="accent3" accent4="accent4" accent5="accent5" accent6="accent6" hlink="hlink" folHlink="folHlink"/>
  <p:sldLayoutIdLst>
    <p:sldLayoutId id="2147483692" r:id="rId1"/>
    <p:sldLayoutId id="2147483693" r:id="rId2"/>
  </p:sldLayoutIdLst>
  <p:hf sldNum="0"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3.sv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5.sv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36399/gla.pubs.223822" TargetMode="External"/><Relationship Id="rId2" Type="http://schemas.openxmlformats.org/officeDocument/2006/relationships/hyperlink" Target="https://doi.org/10.1007/s10833-021-09422-6" TargetMode="Externa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8" Type="http://schemas.openxmlformats.org/officeDocument/2006/relationships/hyperlink" Target="https://doi.org/10.1080/0046760X.2018.1544668" TargetMode="External"/><Relationship Id="rId3" Type="http://schemas.openxmlformats.org/officeDocument/2006/relationships/hyperlink" Target="https://eprints.gla.ac.uk/357823/1/357823.pdf" TargetMode="External"/><Relationship Id="rId7" Type="http://schemas.openxmlformats.org/officeDocument/2006/relationships/hyperlink" Target="https://doi.org/10.1016/j.learninstruc.2023.101785" TargetMode="External"/><Relationship Id="rId2" Type="http://schemas.openxmlformats.org/officeDocument/2006/relationships/hyperlink" Target="https://doi.org/10.1002/curj.28" TargetMode="External"/><Relationship Id="rId1" Type="http://schemas.openxmlformats.org/officeDocument/2006/relationships/slideLayout" Target="../slideLayouts/slideLayout6.xml"/><Relationship Id="rId6" Type="http://schemas.openxmlformats.org/officeDocument/2006/relationships/hyperlink" Target="https://hwb.gov.wales/curriculum-for-wales/introduction-to-curriculum-for-wales-guidance/" TargetMode="External"/><Relationship Id="rId5" Type="http://schemas.openxmlformats.org/officeDocument/2006/relationships/hyperlink" Target="https://doi.org/10.16922/wje.26.2.5" TargetMode="External"/><Relationship Id="rId4" Type="http://schemas.openxmlformats.org/officeDocument/2006/relationships/hyperlink" Target="https://doi.org/10.1002/curj.17"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1"/>
          <p:cNvSpPr txBox="1">
            <a:spLocks noGrp="1"/>
          </p:cNvSpPr>
          <p:nvPr>
            <p:ph type="ctrTitle"/>
          </p:nvPr>
        </p:nvSpPr>
        <p:spPr>
          <a:xfrm>
            <a:off x="380071" y="1730476"/>
            <a:ext cx="5141771" cy="2219700"/>
          </a:xfrm>
          <a:prstGeom prst="rect">
            <a:avLst/>
          </a:prstGeom>
        </p:spPr>
        <p:txBody>
          <a:bodyPr spcFirstLastPara="1" wrap="square" lIns="91425" tIns="91425" rIns="91425" bIns="91425" anchor="b" anchorCtr="0">
            <a:noAutofit/>
          </a:bodyPr>
          <a:lstStyle/>
          <a:p>
            <a:pPr lvl="0"/>
            <a:r>
              <a:rPr lang="en-GB" sz="2800" dirty="0"/>
              <a:t>How have ideas of learner progression in History developed in the enactment of the Humanities Area of Learning and Experience within the Curriculum for Wales?</a:t>
            </a:r>
            <a:endParaRPr sz="2800" dirty="0"/>
          </a:p>
        </p:txBody>
      </p:sp>
      <p:sp>
        <p:nvSpPr>
          <p:cNvPr id="292" name="Google Shape;292;p41"/>
          <p:cNvSpPr txBox="1">
            <a:spLocks noGrp="1"/>
          </p:cNvSpPr>
          <p:nvPr>
            <p:ph type="subTitle" idx="1"/>
          </p:nvPr>
        </p:nvSpPr>
        <p:spPr>
          <a:xfrm>
            <a:off x="380071" y="4223287"/>
            <a:ext cx="5602200" cy="726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Dave Stacey (1750093)</a:t>
            </a:r>
          </a:p>
          <a:p>
            <a:pPr marL="0" lvl="0" indent="0" algn="l" rtl="0">
              <a:spcBef>
                <a:spcPts val="0"/>
              </a:spcBef>
              <a:spcAft>
                <a:spcPts val="0"/>
              </a:spcAft>
              <a:buNone/>
            </a:pPr>
            <a:r>
              <a:rPr lang="en" dirty="0"/>
              <a:t>24.01.26</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90">
          <a:extLst>
            <a:ext uri="{FF2B5EF4-FFF2-40B4-BE49-F238E27FC236}">
              <a16:creationId xmlns:a16="http://schemas.microsoft.com/office/drawing/2014/main" id="{044B0DD3-BB4B-488C-0C43-C113EE12D4EB}"/>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BA037CD4-CF36-3D27-1470-69EBAFA4BAA7}"/>
              </a:ext>
            </a:extLst>
          </p:cNvPr>
          <p:cNvSpPr/>
          <p:nvPr/>
        </p:nvSpPr>
        <p:spPr>
          <a:xfrm>
            <a:off x="2950955" y="1318437"/>
            <a:ext cx="2854421"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1" name="Google Shape;291;p41">
            <a:extLst>
              <a:ext uri="{FF2B5EF4-FFF2-40B4-BE49-F238E27FC236}">
                <a16:creationId xmlns:a16="http://schemas.microsoft.com/office/drawing/2014/main" id="{072783CE-18A7-B41E-605B-B67153E24A2A}"/>
              </a:ext>
            </a:extLst>
          </p:cNvPr>
          <p:cNvSpPr txBox="1">
            <a:spLocks noGrp="1"/>
          </p:cNvSpPr>
          <p:nvPr>
            <p:ph type="ctrTitle"/>
          </p:nvPr>
        </p:nvSpPr>
        <p:spPr>
          <a:xfrm>
            <a:off x="380071" y="744279"/>
            <a:ext cx="5141771" cy="3205897"/>
          </a:xfrm>
          <a:prstGeom prst="rect">
            <a:avLst/>
          </a:prstGeom>
        </p:spPr>
        <p:txBody>
          <a:bodyPr spcFirstLastPara="1" wrap="square" lIns="91425" tIns="91425" rIns="91425" bIns="91425" anchor="b" anchorCtr="0">
            <a:noAutofit/>
          </a:bodyPr>
          <a:lstStyle/>
          <a:p>
            <a:pPr lvl="0"/>
            <a:r>
              <a:rPr lang="en-GB" sz="2800" dirty="0"/>
              <a:t>How have ideas of learner progression in </a:t>
            </a:r>
            <a:r>
              <a:rPr lang="en-GB" sz="2800" dirty="0">
                <a:solidFill>
                  <a:schemeClr val="bg1"/>
                </a:solidFill>
              </a:rPr>
              <a:t>History </a:t>
            </a:r>
            <a:r>
              <a:rPr lang="en-GB" sz="2800" dirty="0"/>
              <a:t>developed in the enactment of the Humanities Area of Learning and Experience within the Curriculum for Wales?</a:t>
            </a:r>
            <a:endParaRPr sz="2800" dirty="0"/>
          </a:p>
        </p:txBody>
      </p:sp>
      <p:sp>
        <p:nvSpPr>
          <p:cNvPr id="3" name="Google Shape;4770;p72">
            <a:extLst>
              <a:ext uri="{FF2B5EF4-FFF2-40B4-BE49-F238E27FC236}">
                <a16:creationId xmlns:a16="http://schemas.microsoft.com/office/drawing/2014/main" id="{F8E05960-04A8-D451-D719-1B71DEB5FC59}"/>
              </a:ext>
            </a:extLst>
          </p:cNvPr>
          <p:cNvSpPr txBox="1">
            <a:spLocks/>
          </p:cNvSpPr>
          <p:nvPr/>
        </p:nvSpPr>
        <p:spPr>
          <a:xfrm flipH="1">
            <a:off x="5923831" y="4120297"/>
            <a:ext cx="2317750" cy="647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spcAft>
                <a:spcPts val="1600"/>
              </a:spcAft>
              <a:buNone/>
            </a:pPr>
            <a:r>
              <a:rPr lang="en-GB" sz="1200" dirty="0" err="1"/>
              <a:t>Cannadine</a:t>
            </a:r>
            <a:r>
              <a:rPr lang="en-GB" sz="1200" dirty="0"/>
              <a:t>, Keating and Sheldon. (2011) </a:t>
            </a:r>
          </a:p>
        </p:txBody>
      </p:sp>
      <p:sp>
        <p:nvSpPr>
          <p:cNvPr id="4" name="Google Shape;4771;p72">
            <a:extLst>
              <a:ext uri="{FF2B5EF4-FFF2-40B4-BE49-F238E27FC236}">
                <a16:creationId xmlns:a16="http://schemas.microsoft.com/office/drawing/2014/main" id="{B3AC2B15-3BDA-C8AF-EE37-6F61950A0554}"/>
              </a:ext>
            </a:extLst>
          </p:cNvPr>
          <p:cNvSpPr txBox="1">
            <a:spLocks/>
          </p:cNvSpPr>
          <p:nvPr/>
        </p:nvSpPr>
        <p:spPr>
          <a:xfrm flipH="1">
            <a:off x="6230679" y="812463"/>
            <a:ext cx="2010902" cy="158646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lnSpc>
                <a:spcPct val="100000"/>
              </a:lnSpc>
              <a:spcAft>
                <a:spcPts val="1600"/>
              </a:spcAft>
              <a:buFont typeface="Commissioner"/>
              <a:buNone/>
            </a:pPr>
            <a:r>
              <a:rPr lang="en-GB" sz="1800" dirty="0">
                <a:latin typeface="Golos Text"/>
                <a:ea typeface="Golos Text"/>
                <a:cs typeface="Golos Text"/>
                <a:sym typeface="Golos Text"/>
              </a:rPr>
              <a:t>Academic subject – theorised as ‘school history’- School History Project</a:t>
            </a:r>
          </a:p>
          <a:p>
            <a:pPr marL="0" indent="0" algn="r">
              <a:lnSpc>
                <a:spcPct val="100000"/>
              </a:lnSpc>
              <a:spcAft>
                <a:spcPts val="1600"/>
              </a:spcAft>
              <a:buFont typeface="Commissioner"/>
              <a:buNone/>
            </a:pPr>
            <a:endParaRPr lang="en-GB" sz="1800" dirty="0">
              <a:latin typeface="Golos Text"/>
              <a:ea typeface="Golos Text"/>
              <a:cs typeface="Golos Text"/>
              <a:sym typeface="Golos Text"/>
            </a:endParaRPr>
          </a:p>
        </p:txBody>
      </p:sp>
      <p:sp>
        <p:nvSpPr>
          <p:cNvPr id="5" name="Google Shape;4771;p72">
            <a:extLst>
              <a:ext uri="{FF2B5EF4-FFF2-40B4-BE49-F238E27FC236}">
                <a16:creationId xmlns:a16="http://schemas.microsoft.com/office/drawing/2014/main" id="{67484B4D-2DCA-D793-1CB3-DB7A4954F58B}"/>
              </a:ext>
            </a:extLst>
          </p:cNvPr>
          <p:cNvSpPr txBox="1">
            <a:spLocks/>
          </p:cNvSpPr>
          <p:nvPr/>
        </p:nvSpPr>
        <p:spPr>
          <a:xfrm flipH="1">
            <a:off x="6356537" y="2842175"/>
            <a:ext cx="1885044" cy="121946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lnSpc>
                <a:spcPct val="100000"/>
              </a:lnSpc>
              <a:spcAft>
                <a:spcPts val="1600"/>
              </a:spcAft>
              <a:buFont typeface="Commissioner"/>
              <a:buNone/>
            </a:pPr>
            <a:r>
              <a:rPr lang="en-GB" sz="1800" dirty="0">
                <a:latin typeface="Golos Text"/>
                <a:ea typeface="Golos Text"/>
                <a:cs typeface="Golos Text"/>
                <a:sym typeface="Golos Text"/>
              </a:rPr>
              <a:t>Named subject in ’98 National Curriculum</a:t>
            </a:r>
          </a:p>
        </p:txBody>
      </p:sp>
    </p:spTree>
    <p:extLst>
      <p:ext uri="{BB962C8B-B14F-4D97-AF65-F5344CB8AC3E}">
        <p14:creationId xmlns:p14="http://schemas.microsoft.com/office/powerpoint/2010/main" val="2338664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0">
          <a:extLst>
            <a:ext uri="{FF2B5EF4-FFF2-40B4-BE49-F238E27FC236}">
              <a16:creationId xmlns:a16="http://schemas.microsoft.com/office/drawing/2014/main" id="{6F9D7194-9BE2-7B68-48AE-5AACD2EFC80A}"/>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44D3135F-A44A-515D-2439-63AD49198DA2}"/>
              </a:ext>
            </a:extLst>
          </p:cNvPr>
          <p:cNvSpPr/>
          <p:nvPr/>
        </p:nvSpPr>
        <p:spPr>
          <a:xfrm>
            <a:off x="2274016" y="3061264"/>
            <a:ext cx="2854421"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FCCF132-97DD-416C-E066-063E658787D5}"/>
              </a:ext>
            </a:extLst>
          </p:cNvPr>
          <p:cNvSpPr/>
          <p:nvPr/>
        </p:nvSpPr>
        <p:spPr>
          <a:xfrm>
            <a:off x="444816" y="3501656"/>
            <a:ext cx="2240551"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DEE0DD40-581B-F94B-E5FC-E4BDF09365F8}"/>
              </a:ext>
            </a:extLst>
          </p:cNvPr>
          <p:cNvSpPr/>
          <p:nvPr/>
        </p:nvSpPr>
        <p:spPr>
          <a:xfrm>
            <a:off x="2950955" y="1318437"/>
            <a:ext cx="2854421"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1" name="Google Shape;291;p41">
            <a:extLst>
              <a:ext uri="{FF2B5EF4-FFF2-40B4-BE49-F238E27FC236}">
                <a16:creationId xmlns:a16="http://schemas.microsoft.com/office/drawing/2014/main" id="{25C8DC7E-8668-D3A6-3EE9-2A5EDA3AD94C}"/>
              </a:ext>
            </a:extLst>
          </p:cNvPr>
          <p:cNvSpPr txBox="1">
            <a:spLocks noGrp="1"/>
          </p:cNvSpPr>
          <p:nvPr>
            <p:ph type="ctrTitle"/>
          </p:nvPr>
        </p:nvSpPr>
        <p:spPr>
          <a:xfrm>
            <a:off x="380071" y="744279"/>
            <a:ext cx="5127594" cy="3205897"/>
          </a:xfrm>
          <a:prstGeom prst="rect">
            <a:avLst/>
          </a:prstGeom>
        </p:spPr>
        <p:txBody>
          <a:bodyPr spcFirstLastPara="1" wrap="square" lIns="91425" tIns="91425" rIns="91425" bIns="91425" anchor="b" anchorCtr="0">
            <a:noAutofit/>
          </a:bodyPr>
          <a:lstStyle/>
          <a:p>
            <a:pPr lvl="0"/>
            <a:r>
              <a:rPr lang="en-GB" sz="2800" dirty="0"/>
              <a:t>How have ideas of learner progression in </a:t>
            </a:r>
            <a:r>
              <a:rPr lang="en-GB" sz="2800" dirty="0">
                <a:solidFill>
                  <a:schemeClr val="bg1"/>
                </a:solidFill>
              </a:rPr>
              <a:t>History </a:t>
            </a:r>
            <a:r>
              <a:rPr lang="en-GB" sz="2800" dirty="0"/>
              <a:t>developed in the enactment of the Humanities Area of Learning and Experience within the </a:t>
            </a:r>
            <a:r>
              <a:rPr lang="en-GB" sz="2800" dirty="0">
                <a:solidFill>
                  <a:schemeClr val="bg1"/>
                </a:solidFill>
              </a:rPr>
              <a:t>Curriculum for Wales?</a:t>
            </a:r>
            <a:endParaRPr sz="2800" dirty="0">
              <a:solidFill>
                <a:schemeClr val="bg1"/>
              </a:solidFill>
            </a:endParaRPr>
          </a:p>
        </p:txBody>
      </p:sp>
      <p:sp>
        <p:nvSpPr>
          <p:cNvPr id="3" name="Google Shape;4770;p72">
            <a:extLst>
              <a:ext uri="{FF2B5EF4-FFF2-40B4-BE49-F238E27FC236}">
                <a16:creationId xmlns:a16="http://schemas.microsoft.com/office/drawing/2014/main" id="{9A34A7F6-A41B-74D3-7B49-155C6ECFECA8}"/>
              </a:ext>
            </a:extLst>
          </p:cNvPr>
          <p:cNvSpPr txBox="1">
            <a:spLocks/>
          </p:cNvSpPr>
          <p:nvPr/>
        </p:nvSpPr>
        <p:spPr>
          <a:xfrm flipH="1">
            <a:off x="5923831" y="2062300"/>
            <a:ext cx="2317750" cy="41863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spcAft>
                <a:spcPts val="1600"/>
              </a:spcAft>
              <a:buNone/>
            </a:pPr>
            <a:r>
              <a:rPr lang="en-GB" sz="1200" dirty="0"/>
              <a:t>(Welsh Government, 2024) </a:t>
            </a:r>
          </a:p>
        </p:txBody>
      </p:sp>
      <p:sp>
        <p:nvSpPr>
          <p:cNvPr id="4" name="Google Shape;4771;p72">
            <a:extLst>
              <a:ext uri="{FF2B5EF4-FFF2-40B4-BE49-F238E27FC236}">
                <a16:creationId xmlns:a16="http://schemas.microsoft.com/office/drawing/2014/main" id="{738F8C2D-E1F9-214E-2E9B-7B21A4269217}"/>
              </a:ext>
            </a:extLst>
          </p:cNvPr>
          <p:cNvSpPr txBox="1">
            <a:spLocks/>
          </p:cNvSpPr>
          <p:nvPr/>
        </p:nvSpPr>
        <p:spPr>
          <a:xfrm flipH="1">
            <a:off x="6356537" y="817357"/>
            <a:ext cx="1885044" cy="100216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lnSpc>
                <a:spcPct val="100000"/>
              </a:lnSpc>
              <a:spcAft>
                <a:spcPts val="1600"/>
              </a:spcAft>
              <a:buFont typeface="Commissioner"/>
              <a:buNone/>
            </a:pPr>
            <a:r>
              <a:rPr lang="en-GB" sz="1800" dirty="0">
                <a:latin typeface="Golos Text"/>
                <a:ea typeface="Golos Text"/>
                <a:cs typeface="Golos Text"/>
                <a:sym typeface="Golos Text"/>
              </a:rPr>
              <a:t>National Curriculum</a:t>
            </a:r>
            <a:br>
              <a:rPr lang="en-GB" sz="1800" dirty="0">
                <a:latin typeface="Golos Text"/>
                <a:ea typeface="Golos Text"/>
                <a:cs typeface="Golos Text"/>
                <a:sym typeface="Golos Text"/>
              </a:rPr>
            </a:br>
            <a:r>
              <a:rPr lang="en-GB" sz="1800" dirty="0">
                <a:latin typeface="Golos Text"/>
                <a:ea typeface="Golos Text"/>
                <a:cs typeface="Golos Text"/>
                <a:sym typeface="Golos Text"/>
              </a:rPr>
              <a:t>Framework from ‘22</a:t>
            </a:r>
          </a:p>
        </p:txBody>
      </p:sp>
      <p:sp>
        <p:nvSpPr>
          <p:cNvPr id="5" name="Google Shape;4771;p72">
            <a:extLst>
              <a:ext uri="{FF2B5EF4-FFF2-40B4-BE49-F238E27FC236}">
                <a16:creationId xmlns:a16="http://schemas.microsoft.com/office/drawing/2014/main" id="{8F8571E2-035D-3F48-E56D-B215C7D7C686}"/>
              </a:ext>
            </a:extLst>
          </p:cNvPr>
          <p:cNvSpPr txBox="1">
            <a:spLocks/>
          </p:cNvSpPr>
          <p:nvPr/>
        </p:nvSpPr>
        <p:spPr>
          <a:xfrm flipH="1">
            <a:off x="6285653" y="2502389"/>
            <a:ext cx="1885044" cy="121946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lnSpc>
                <a:spcPct val="100000"/>
              </a:lnSpc>
              <a:spcAft>
                <a:spcPts val="1600"/>
              </a:spcAft>
              <a:buFont typeface="Commissioner"/>
              <a:buNone/>
            </a:pPr>
            <a:r>
              <a:rPr lang="en-GB" sz="1800" dirty="0">
                <a:latin typeface="Golos Text"/>
                <a:ea typeface="Golos Text"/>
                <a:cs typeface="Golos Text"/>
                <a:sym typeface="Golos Text"/>
              </a:rPr>
              <a:t>Based on ‘Successful Futures’</a:t>
            </a:r>
          </a:p>
        </p:txBody>
      </p:sp>
      <p:sp>
        <p:nvSpPr>
          <p:cNvPr id="8" name="Google Shape;4770;p72">
            <a:extLst>
              <a:ext uri="{FF2B5EF4-FFF2-40B4-BE49-F238E27FC236}">
                <a16:creationId xmlns:a16="http://schemas.microsoft.com/office/drawing/2014/main" id="{A66B11C7-4B29-3189-F9A0-3D88C65F975B}"/>
              </a:ext>
            </a:extLst>
          </p:cNvPr>
          <p:cNvSpPr txBox="1">
            <a:spLocks/>
          </p:cNvSpPr>
          <p:nvPr/>
        </p:nvSpPr>
        <p:spPr>
          <a:xfrm flipH="1">
            <a:off x="5923831" y="3501656"/>
            <a:ext cx="2317750" cy="41863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spcAft>
                <a:spcPts val="1600"/>
              </a:spcAft>
              <a:buNone/>
            </a:pPr>
            <a:r>
              <a:rPr lang="en-GB" sz="1200" dirty="0"/>
              <a:t>(Donaldson, 2015) </a:t>
            </a:r>
          </a:p>
        </p:txBody>
      </p:sp>
      <p:sp>
        <p:nvSpPr>
          <p:cNvPr id="10" name="Google Shape;4771;p72">
            <a:extLst>
              <a:ext uri="{FF2B5EF4-FFF2-40B4-BE49-F238E27FC236}">
                <a16:creationId xmlns:a16="http://schemas.microsoft.com/office/drawing/2014/main" id="{86581537-3FDC-3D00-AE94-C1507D047419}"/>
              </a:ext>
            </a:extLst>
          </p:cNvPr>
          <p:cNvSpPr txBox="1">
            <a:spLocks/>
          </p:cNvSpPr>
          <p:nvPr/>
        </p:nvSpPr>
        <p:spPr>
          <a:xfrm flipH="1">
            <a:off x="6356537" y="3852724"/>
            <a:ext cx="1885044" cy="121946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lnSpc>
                <a:spcPct val="100000"/>
              </a:lnSpc>
              <a:spcAft>
                <a:spcPts val="1600"/>
              </a:spcAft>
              <a:buFont typeface="Commissioner"/>
              <a:buNone/>
            </a:pPr>
            <a:r>
              <a:rPr lang="en-GB" sz="1800" dirty="0">
                <a:latin typeface="Golos Text"/>
                <a:ea typeface="Golos Text"/>
                <a:cs typeface="Golos Text"/>
                <a:sym typeface="Golos Text"/>
              </a:rPr>
              <a:t>’21</a:t>
            </a:r>
            <a:r>
              <a:rPr lang="en-GB" sz="1800" baseline="30000" dirty="0">
                <a:latin typeface="Golos Text"/>
                <a:ea typeface="Golos Text"/>
                <a:cs typeface="Golos Text"/>
                <a:sym typeface="Golos Text"/>
              </a:rPr>
              <a:t>st</a:t>
            </a:r>
            <a:r>
              <a:rPr lang="en-GB" sz="1800" dirty="0">
                <a:latin typeface="Golos Text"/>
                <a:ea typeface="Golos Text"/>
                <a:cs typeface="Golos Text"/>
                <a:sym typeface="Golos Text"/>
              </a:rPr>
              <a:t> century’</a:t>
            </a:r>
            <a:br>
              <a:rPr lang="en-GB" sz="1800" dirty="0">
                <a:latin typeface="Golos Text"/>
                <a:ea typeface="Golos Text"/>
                <a:cs typeface="Golos Text"/>
                <a:sym typeface="Golos Text"/>
              </a:rPr>
            </a:br>
            <a:r>
              <a:rPr lang="en-GB" sz="1800" dirty="0">
                <a:latin typeface="Golos Text"/>
                <a:ea typeface="Golos Text"/>
                <a:cs typeface="Golos Text"/>
                <a:sym typeface="Golos Text"/>
              </a:rPr>
              <a:t>curriculum</a:t>
            </a:r>
          </a:p>
        </p:txBody>
      </p:sp>
      <p:sp>
        <p:nvSpPr>
          <p:cNvPr id="11" name="Google Shape;4770;p72">
            <a:extLst>
              <a:ext uri="{FF2B5EF4-FFF2-40B4-BE49-F238E27FC236}">
                <a16:creationId xmlns:a16="http://schemas.microsoft.com/office/drawing/2014/main" id="{4E69A265-1258-AB8D-0B8B-59CB9D91560A}"/>
              </a:ext>
            </a:extLst>
          </p:cNvPr>
          <p:cNvSpPr txBox="1">
            <a:spLocks/>
          </p:cNvSpPr>
          <p:nvPr/>
        </p:nvSpPr>
        <p:spPr>
          <a:xfrm flipH="1">
            <a:off x="5805376" y="4533263"/>
            <a:ext cx="2436205" cy="41863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spcAft>
                <a:spcPts val="1600"/>
              </a:spcAft>
              <a:buNone/>
            </a:pPr>
            <a:r>
              <a:rPr lang="en-GB" sz="1200" dirty="0"/>
              <a:t>(Sinnema, </a:t>
            </a:r>
            <a:r>
              <a:rPr lang="en-GB" sz="1200" dirty="0" err="1"/>
              <a:t>Nieveen</a:t>
            </a:r>
            <a:r>
              <a:rPr lang="en-GB" sz="1200" dirty="0"/>
              <a:t>, &amp; Priestley, 2020)</a:t>
            </a:r>
            <a:endParaRPr lang="en-GB" sz="1200" dirty="0">
              <a:sym typeface="Golos Text"/>
            </a:endParaRPr>
          </a:p>
        </p:txBody>
      </p:sp>
    </p:spTree>
    <p:extLst>
      <p:ext uri="{BB962C8B-B14F-4D97-AF65-F5344CB8AC3E}">
        <p14:creationId xmlns:p14="http://schemas.microsoft.com/office/powerpoint/2010/main" val="245495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ipe(left)">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par>
                          <p:cTn id="16" fill="hold">
                            <p:stCondLst>
                              <p:cond delay="500"/>
                            </p:stCondLst>
                            <p:childTnLst>
                              <p:par>
                                <p:cTn id="17" presetID="10" presetClass="entr" presetSubtype="0" fill="hold" grpId="0"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par>
                          <p:cTn id="20" fill="hold">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par>
                          <p:cTn id="24" fill="hold">
                            <p:stCondLst>
                              <p:cond delay="1500"/>
                            </p:stCondLst>
                            <p:childTnLst>
                              <p:par>
                                <p:cTn id="25" presetID="10" presetClass="entr" presetSubtype="0" fill="hold" grpId="0"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par>
                          <p:cTn id="28" fill="hold">
                            <p:stCondLst>
                              <p:cond delay="2000"/>
                            </p:stCondLst>
                            <p:childTnLst>
                              <p:par>
                                <p:cTn id="29" presetID="10"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500"/>
                                        <p:tgtEl>
                                          <p:spTgt spid="10"/>
                                        </p:tgtEl>
                                      </p:cBhvr>
                                    </p:animEffect>
                                  </p:childTnLst>
                                </p:cTn>
                              </p:par>
                            </p:childTnLst>
                          </p:cTn>
                        </p:par>
                        <p:par>
                          <p:cTn id="32" fill="hold">
                            <p:stCondLst>
                              <p:cond delay="2500"/>
                            </p:stCondLst>
                            <p:childTnLst>
                              <p:par>
                                <p:cTn id="33" presetID="10" presetClass="entr" presetSubtype="0" fill="hold" grpId="0" nodeType="after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3" grpId="0"/>
      <p:bldP spid="4" grpId="0"/>
      <p:bldP spid="5" grpId="0"/>
      <p:bldP spid="8" grpId="0"/>
      <p:bldP spid="10"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0">
          <a:extLst>
            <a:ext uri="{FF2B5EF4-FFF2-40B4-BE49-F238E27FC236}">
              <a16:creationId xmlns:a16="http://schemas.microsoft.com/office/drawing/2014/main" id="{1DEC072D-B0E5-4619-4640-EA405C1FED36}"/>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AFC6DE0A-6371-313D-5AEA-2AF2B6892085}"/>
              </a:ext>
            </a:extLst>
          </p:cNvPr>
          <p:cNvSpPr/>
          <p:nvPr/>
        </p:nvSpPr>
        <p:spPr>
          <a:xfrm>
            <a:off x="3502116" y="2173479"/>
            <a:ext cx="1639060"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EABC392-A603-58E2-28A3-7E2631CEFAF3}"/>
              </a:ext>
            </a:extLst>
          </p:cNvPr>
          <p:cNvSpPr/>
          <p:nvPr/>
        </p:nvSpPr>
        <p:spPr>
          <a:xfrm>
            <a:off x="444817" y="2571750"/>
            <a:ext cx="4361100"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B122600-A75A-4FD3-F76F-91A23AEDBCE7}"/>
              </a:ext>
            </a:extLst>
          </p:cNvPr>
          <p:cNvSpPr/>
          <p:nvPr/>
        </p:nvSpPr>
        <p:spPr>
          <a:xfrm>
            <a:off x="2274016" y="3061264"/>
            <a:ext cx="2854421"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D72E9F7B-F222-F7C7-FD03-35CA575602E1}"/>
              </a:ext>
            </a:extLst>
          </p:cNvPr>
          <p:cNvSpPr/>
          <p:nvPr/>
        </p:nvSpPr>
        <p:spPr>
          <a:xfrm>
            <a:off x="444816" y="3501656"/>
            <a:ext cx="2854421"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9DB68351-A3EB-0BAF-A7EB-F2589B2A9BE7}"/>
              </a:ext>
            </a:extLst>
          </p:cNvPr>
          <p:cNvSpPr/>
          <p:nvPr/>
        </p:nvSpPr>
        <p:spPr>
          <a:xfrm>
            <a:off x="2950955" y="1318437"/>
            <a:ext cx="2854421"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1" name="Google Shape;291;p41">
            <a:extLst>
              <a:ext uri="{FF2B5EF4-FFF2-40B4-BE49-F238E27FC236}">
                <a16:creationId xmlns:a16="http://schemas.microsoft.com/office/drawing/2014/main" id="{BDE3CFC2-9612-5299-916B-6C5F74B0C213}"/>
              </a:ext>
            </a:extLst>
          </p:cNvPr>
          <p:cNvSpPr txBox="1">
            <a:spLocks noGrp="1"/>
          </p:cNvSpPr>
          <p:nvPr>
            <p:ph type="ctrTitle"/>
          </p:nvPr>
        </p:nvSpPr>
        <p:spPr>
          <a:xfrm>
            <a:off x="380071" y="744279"/>
            <a:ext cx="5155948" cy="3205897"/>
          </a:xfrm>
          <a:prstGeom prst="rect">
            <a:avLst/>
          </a:prstGeom>
        </p:spPr>
        <p:txBody>
          <a:bodyPr spcFirstLastPara="1" wrap="square" lIns="91425" tIns="91425" rIns="91425" bIns="91425" anchor="b" anchorCtr="0">
            <a:noAutofit/>
          </a:bodyPr>
          <a:lstStyle/>
          <a:p>
            <a:pPr lvl="0"/>
            <a:r>
              <a:rPr lang="en-GB" sz="2800" dirty="0"/>
              <a:t>How have ideas of learner progression in </a:t>
            </a:r>
            <a:r>
              <a:rPr lang="en-GB" sz="2800" dirty="0">
                <a:solidFill>
                  <a:schemeClr val="bg1"/>
                </a:solidFill>
              </a:rPr>
              <a:t>History </a:t>
            </a:r>
            <a:r>
              <a:rPr lang="en-GB" sz="2800" dirty="0"/>
              <a:t>developed in the enactment of the Humanities </a:t>
            </a:r>
            <a:r>
              <a:rPr lang="en-GB" sz="2800" dirty="0">
                <a:solidFill>
                  <a:schemeClr val="bg1"/>
                </a:solidFill>
              </a:rPr>
              <a:t>Area of Learning and Experience </a:t>
            </a:r>
            <a:r>
              <a:rPr lang="en-GB" sz="2800" dirty="0"/>
              <a:t>within the </a:t>
            </a:r>
            <a:r>
              <a:rPr lang="en-GB" sz="2800" dirty="0">
                <a:solidFill>
                  <a:schemeClr val="bg1"/>
                </a:solidFill>
              </a:rPr>
              <a:t>Curriculum for Wales?</a:t>
            </a:r>
            <a:endParaRPr sz="2800" dirty="0">
              <a:solidFill>
                <a:schemeClr val="bg1"/>
              </a:solidFill>
            </a:endParaRPr>
          </a:p>
        </p:txBody>
      </p:sp>
      <p:sp>
        <p:nvSpPr>
          <p:cNvPr id="3" name="Google Shape;4770;p72">
            <a:extLst>
              <a:ext uri="{FF2B5EF4-FFF2-40B4-BE49-F238E27FC236}">
                <a16:creationId xmlns:a16="http://schemas.microsoft.com/office/drawing/2014/main" id="{9EA3026A-84C8-C064-9C14-D3E2A0283FD2}"/>
              </a:ext>
            </a:extLst>
          </p:cNvPr>
          <p:cNvSpPr txBox="1">
            <a:spLocks/>
          </p:cNvSpPr>
          <p:nvPr/>
        </p:nvSpPr>
        <p:spPr>
          <a:xfrm flipH="1">
            <a:off x="6001803" y="3005054"/>
            <a:ext cx="2317750" cy="41863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spcAft>
                <a:spcPts val="1600"/>
              </a:spcAft>
              <a:buNone/>
            </a:pPr>
            <a:r>
              <a:rPr lang="en-GB" sz="1200" dirty="0"/>
              <a:t>(Welsh Government, 2024) </a:t>
            </a:r>
          </a:p>
        </p:txBody>
      </p:sp>
      <p:sp>
        <p:nvSpPr>
          <p:cNvPr id="4" name="Google Shape;4771;p72">
            <a:extLst>
              <a:ext uri="{FF2B5EF4-FFF2-40B4-BE49-F238E27FC236}">
                <a16:creationId xmlns:a16="http://schemas.microsoft.com/office/drawing/2014/main" id="{071B27DB-8743-51F5-1879-2342C5EC1C36}"/>
              </a:ext>
            </a:extLst>
          </p:cNvPr>
          <p:cNvSpPr txBox="1">
            <a:spLocks/>
          </p:cNvSpPr>
          <p:nvPr/>
        </p:nvSpPr>
        <p:spPr>
          <a:xfrm flipH="1">
            <a:off x="6356537" y="817357"/>
            <a:ext cx="1885044" cy="2039258"/>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lnSpc>
                <a:spcPct val="100000"/>
              </a:lnSpc>
              <a:spcAft>
                <a:spcPts val="1600"/>
              </a:spcAft>
              <a:buFont typeface="Commissioner"/>
              <a:buNone/>
            </a:pPr>
            <a:r>
              <a:rPr lang="en-GB" sz="1800" dirty="0">
                <a:latin typeface="Golos Text"/>
                <a:ea typeface="Golos Text"/>
                <a:cs typeface="Golos Text"/>
                <a:sym typeface="Golos Text"/>
              </a:rPr>
              <a:t>Organising mechanism within </a:t>
            </a:r>
            <a:r>
              <a:rPr lang="en-GB" sz="1800" dirty="0" err="1">
                <a:latin typeface="Golos Text"/>
                <a:ea typeface="Golos Text"/>
                <a:cs typeface="Golos Text"/>
                <a:sym typeface="Golos Text"/>
              </a:rPr>
              <a:t>CfW</a:t>
            </a:r>
            <a:r>
              <a:rPr lang="en-GB" sz="1800" dirty="0">
                <a:latin typeface="Golos Text"/>
                <a:ea typeface="Golos Text"/>
                <a:cs typeface="Golos Text"/>
                <a:sym typeface="Golos Text"/>
              </a:rPr>
              <a:t> after ‘Four Purposes’</a:t>
            </a:r>
          </a:p>
          <a:p>
            <a:pPr marL="0" indent="0" algn="r">
              <a:lnSpc>
                <a:spcPct val="100000"/>
              </a:lnSpc>
              <a:spcAft>
                <a:spcPts val="1600"/>
              </a:spcAft>
              <a:buFont typeface="Commissioner"/>
              <a:buNone/>
            </a:pPr>
            <a:r>
              <a:rPr lang="en-GB" sz="1800" dirty="0">
                <a:latin typeface="Golos Text"/>
                <a:ea typeface="Golos Text"/>
                <a:cs typeface="Golos Text"/>
                <a:sym typeface="Golos Text"/>
              </a:rPr>
              <a:t>6 ‘</a:t>
            </a:r>
            <a:r>
              <a:rPr lang="en-GB" sz="1800" dirty="0" err="1">
                <a:latin typeface="Golos Text"/>
                <a:ea typeface="Golos Text"/>
                <a:cs typeface="Golos Text"/>
                <a:sym typeface="Golos Text"/>
              </a:rPr>
              <a:t>AoLE’s</a:t>
            </a:r>
            <a:r>
              <a:rPr lang="en-GB" sz="1800" dirty="0">
                <a:latin typeface="Golos Text"/>
                <a:ea typeface="Golos Text"/>
                <a:cs typeface="Golos Text"/>
                <a:sym typeface="Golos Text"/>
              </a:rPr>
              <a:t>’</a:t>
            </a:r>
          </a:p>
          <a:p>
            <a:pPr marL="0" indent="0" algn="r">
              <a:lnSpc>
                <a:spcPct val="100000"/>
              </a:lnSpc>
              <a:spcAft>
                <a:spcPts val="1600"/>
              </a:spcAft>
              <a:buFont typeface="Commissioner"/>
              <a:buNone/>
            </a:pPr>
            <a:endParaRPr lang="en-GB" sz="1800" dirty="0">
              <a:latin typeface="Golos Text"/>
              <a:ea typeface="Golos Text"/>
              <a:cs typeface="Golos Text"/>
              <a:sym typeface="Golos Text"/>
            </a:endParaRPr>
          </a:p>
        </p:txBody>
      </p:sp>
    </p:spTree>
    <p:extLst>
      <p:ext uri="{BB962C8B-B14F-4D97-AF65-F5344CB8AC3E}">
        <p14:creationId xmlns:p14="http://schemas.microsoft.com/office/powerpoint/2010/main" val="3511632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left)">
                                      <p:cBhvr>
                                        <p:cTn id="10" dur="5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par>
                          <p:cTn id="16" fill="hold">
                            <p:stCondLst>
                              <p:cond delay="500"/>
                            </p:stCondLst>
                            <p:childTnLst>
                              <p:par>
                                <p:cTn id="17" presetID="10" presetClass="entr" presetSubtype="0" fill="hold" grpId="0"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90">
          <a:extLst>
            <a:ext uri="{FF2B5EF4-FFF2-40B4-BE49-F238E27FC236}">
              <a16:creationId xmlns:a16="http://schemas.microsoft.com/office/drawing/2014/main" id="{FF2FE5B5-5B75-66BD-485B-E912E0F8D6B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42944EA-06DE-B10A-67C5-91D239759F4F}"/>
              </a:ext>
            </a:extLst>
          </p:cNvPr>
          <p:cNvSpPr/>
          <p:nvPr/>
        </p:nvSpPr>
        <p:spPr>
          <a:xfrm>
            <a:off x="1524000" y="2173479"/>
            <a:ext cx="4062588"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3CB66D3B-9E7D-3BE4-8DB7-0E8E9DECC8E3}"/>
              </a:ext>
            </a:extLst>
          </p:cNvPr>
          <p:cNvSpPr/>
          <p:nvPr/>
        </p:nvSpPr>
        <p:spPr>
          <a:xfrm>
            <a:off x="444817" y="2571750"/>
            <a:ext cx="4361100"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E612C9C-34A0-9BC9-BD34-1BA25099CB23}"/>
              </a:ext>
            </a:extLst>
          </p:cNvPr>
          <p:cNvSpPr/>
          <p:nvPr/>
        </p:nvSpPr>
        <p:spPr>
          <a:xfrm>
            <a:off x="2274016" y="3061264"/>
            <a:ext cx="2854421"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CD8C0F3-4D25-89F0-3B48-EA782F970BFE}"/>
              </a:ext>
            </a:extLst>
          </p:cNvPr>
          <p:cNvSpPr/>
          <p:nvPr/>
        </p:nvSpPr>
        <p:spPr>
          <a:xfrm>
            <a:off x="444816" y="3501656"/>
            <a:ext cx="2854421"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A6A0D772-92AA-4F3E-B948-08763AE3D0D8}"/>
              </a:ext>
            </a:extLst>
          </p:cNvPr>
          <p:cNvSpPr/>
          <p:nvPr/>
        </p:nvSpPr>
        <p:spPr>
          <a:xfrm>
            <a:off x="2950955" y="1318437"/>
            <a:ext cx="2854421"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1" name="Google Shape;291;p41">
            <a:extLst>
              <a:ext uri="{FF2B5EF4-FFF2-40B4-BE49-F238E27FC236}">
                <a16:creationId xmlns:a16="http://schemas.microsoft.com/office/drawing/2014/main" id="{DDEB7A89-CF59-CD0D-E224-AE64EBF11F4B}"/>
              </a:ext>
            </a:extLst>
          </p:cNvPr>
          <p:cNvSpPr txBox="1">
            <a:spLocks noGrp="1"/>
          </p:cNvSpPr>
          <p:nvPr>
            <p:ph type="ctrTitle"/>
          </p:nvPr>
        </p:nvSpPr>
        <p:spPr>
          <a:xfrm>
            <a:off x="380071" y="744279"/>
            <a:ext cx="5016682" cy="3205897"/>
          </a:xfrm>
          <a:prstGeom prst="rect">
            <a:avLst/>
          </a:prstGeom>
        </p:spPr>
        <p:txBody>
          <a:bodyPr spcFirstLastPara="1" wrap="square" lIns="91425" tIns="91425" rIns="91425" bIns="91425" anchor="b" anchorCtr="0">
            <a:noAutofit/>
          </a:bodyPr>
          <a:lstStyle/>
          <a:p>
            <a:pPr lvl="0"/>
            <a:r>
              <a:rPr lang="en-GB" sz="2800" dirty="0"/>
              <a:t>How have ideas of learner progression in </a:t>
            </a:r>
            <a:r>
              <a:rPr lang="en-GB" sz="2800" dirty="0">
                <a:solidFill>
                  <a:schemeClr val="bg1"/>
                </a:solidFill>
              </a:rPr>
              <a:t>History </a:t>
            </a:r>
            <a:r>
              <a:rPr lang="en-GB" sz="2800" dirty="0"/>
              <a:t>developed in the enactment of the </a:t>
            </a:r>
            <a:r>
              <a:rPr lang="en-GB" sz="2800" dirty="0">
                <a:solidFill>
                  <a:schemeClr val="bg1"/>
                </a:solidFill>
              </a:rPr>
              <a:t>Humanities</a:t>
            </a:r>
            <a:r>
              <a:rPr lang="en-GB" sz="2800" dirty="0"/>
              <a:t> </a:t>
            </a:r>
            <a:r>
              <a:rPr lang="en-GB" sz="2800" dirty="0">
                <a:solidFill>
                  <a:schemeClr val="bg1"/>
                </a:solidFill>
              </a:rPr>
              <a:t>Area of Learning and Experience </a:t>
            </a:r>
            <a:r>
              <a:rPr lang="en-GB" sz="2800" dirty="0"/>
              <a:t>within the </a:t>
            </a:r>
            <a:r>
              <a:rPr lang="en-GB" sz="2800" dirty="0">
                <a:solidFill>
                  <a:schemeClr val="bg1"/>
                </a:solidFill>
              </a:rPr>
              <a:t>Curriculum for Wales?</a:t>
            </a:r>
            <a:endParaRPr sz="2800" dirty="0">
              <a:solidFill>
                <a:schemeClr val="bg1"/>
              </a:solidFill>
            </a:endParaRPr>
          </a:p>
        </p:txBody>
      </p:sp>
      <p:sp>
        <p:nvSpPr>
          <p:cNvPr id="3" name="Google Shape;4770;p72">
            <a:extLst>
              <a:ext uri="{FF2B5EF4-FFF2-40B4-BE49-F238E27FC236}">
                <a16:creationId xmlns:a16="http://schemas.microsoft.com/office/drawing/2014/main" id="{3FD9F120-C4EC-B099-3A63-97742164640A}"/>
              </a:ext>
            </a:extLst>
          </p:cNvPr>
          <p:cNvSpPr txBox="1">
            <a:spLocks/>
          </p:cNvSpPr>
          <p:nvPr/>
        </p:nvSpPr>
        <p:spPr>
          <a:xfrm flipH="1">
            <a:off x="6015980" y="4724454"/>
            <a:ext cx="2317750" cy="41863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spcAft>
                <a:spcPts val="1600"/>
              </a:spcAft>
              <a:buNone/>
            </a:pPr>
            <a:r>
              <a:rPr lang="en-GB" sz="1200" dirty="0"/>
              <a:t>(Welsh Government, 2024) </a:t>
            </a:r>
          </a:p>
        </p:txBody>
      </p:sp>
      <p:sp>
        <p:nvSpPr>
          <p:cNvPr id="4" name="Google Shape;4771;p72">
            <a:extLst>
              <a:ext uri="{FF2B5EF4-FFF2-40B4-BE49-F238E27FC236}">
                <a16:creationId xmlns:a16="http://schemas.microsoft.com/office/drawing/2014/main" id="{832C80A0-8BD5-D244-2B8D-042E5F785994}"/>
              </a:ext>
            </a:extLst>
          </p:cNvPr>
          <p:cNvSpPr txBox="1">
            <a:spLocks/>
          </p:cNvSpPr>
          <p:nvPr/>
        </p:nvSpPr>
        <p:spPr>
          <a:xfrm flipH="1">
            <a:off x="6285337" y="516353"/>
            <a:ext cx="1956244" cy="375464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lnSpc>
                <a:spcPct val="100000"/>
              </a:lnSpc>
              <a:spcAft>
                <a:spcPts val="1600"/>
              </a:spcAft>
              <a:buFont typeface="Commissioner"/>
              <a:buNone/>
            </a:pPr>
            <a:r>
              <a:rPr lang="en-GB" sz="1800" dirty="0">
                <a:latin typeface="Golos Text"/>
                <a:ea typeface="Golos Text"/>
                <a:cs typeface="Golos Text"/>
                <a:sym typeface="Golos Text"/>
              </a:rPr>
              <a:t>Expressive Arts</a:t>
            </a:r>
          </a:p>
          <a:p>
            <a:pPr marL="0" indent="0" algn="r">
              <a:lnSpc>
                <a:spcPct val="100000"/>
              </a:lnSpc>
              <a:spcAft>
                <a:spcPts val="1600"/>
              </a:spcAft>
              <a:buFont typeface="Commissioner"/>
              <a:buNone/>
            </a:pPr>
            <a:r>
              <a:rPr lang="en-GB" sz="1800" dirty="0">
                <a:latin typeface="Golos Text"/>
                <a:ea typeface="Golos Text"/>
                <a:cs typeface="Golos Text"/>
                <a:sym typeface="Golos Text"/>
              </a:rPr>
              <a:t>Health &amp; Wellbeing</a:t>
            </a:r>
          </a:p>
          <a:p>
            <a:pPr marL="0" indent="0" algn="r">
              <a:lnSpc>
                <a:spcPct val="100000"/>
              </a:lnSpc>
              <a:spcAft>
                <a:spcPts val="1600"/>
              </a:spcAft>
              <a:buFont typeface="Commissioner"/>
              <a:buNone/>
            </a:pPr>
            <a:r>
              <a:rPr lang="en-GB" sz="1800" b="1" dirty="0">
                <a:latin typeface="Golos Text"/>
                <a:ea typeface="Golos Text"/>
                <a:cs typeface="Golos Text"/>
                <a:sym typeface="Golos Text"/>
              </a:rPr>
              <a:t>Humanities</a:t>
            </a:r>
          </a:p>
          <a:p>
            <a:pPr marL="0" indent="0" algn="r">
              <a:lnSpc>
                <a:spcPct val="100000"/>
              </a:lnSpc>
              <a:spcAft>
                <a:spcPts val="1600"/>
              </a:spcAft>
              <a:buFont typeface="Commissioner"/>
              <a:buNone/>
            </a:pPr>
            <a:r>
              <a:rPr lang="en-GB" sz="1800" dirty="0">
                <a:latin typeface="Golos Text"/>
                <a:ea typeface="Golos Text"/>
                <a:cs typeface="Golos Text"/>
                <a:sym typeface="Golos Text"/>
              </a:rPr>
              <a:t>Language, Literacy, and Communication</a:t>
            </a:r>
          </a:p>
          <a:p>
            <a:pPr marL="0" indent="0" algn="r">
              <a:lnSpc>
                <a:spcPct val="100000"/>
              </a:lnSpc>
              <a:spcAft>
                <a:spcPts val="1600"/>
              </a:spcAft>
              <a:buFont typeface="Commissioner"/>
              <a:buNone/>
            </a:pPr>
            <a:r>
              <a:rPr lang="en-GB" sz="1800" dirty="0">
                <a:latin typeface="Golos Text"/>
                <a:ea typeface="Golos Text"/>
                <a:cs typeface="Golos Text"/>
                <a:sym typeface="Golos Text"/>
              </a:rPr>
              <a:t>Maths &amp; Numeracy</a:t>
            </a:r>
          </a:p>
          <a:p>
            <a:pPr marL="0" indent="0" algn="r">
              <a:lnSpc>
                <a:spcPct val="100000"/>
              </a:lnSpc>
              <a:spcAft>
                <a:spcPts val="1600"/>
              </a:spcAft>
              <a:buFont typeface="Commissioner"/>
              <a:buNone/>
            </a:pPr>
            <a:r>
              <a:rPr lang="en-GB" sz="1800" dirty="0">
                <a:latin typeface="Golos Text"/>
                <a:ea typeface="Golos Text"/>
                <a:cs typeface="Golos Text"/>
                <a:sym typeface="Golos Text"/>
              </a:rPr>
              <a:t>Science &amp; Technology</a:t>
            </a:r>
          </a:p>
          <a:p>
            <a:pPr marL="0" indent="0" algn="r">
              <a:lnSpc>
                <a:spcPct val="100000"/>
              </a:lnSpc>
              <a:spcAft>
                <a:spcPts val="1600"/>
              </a:spcAft>
              <a:buFont typeface="Commissioner"/>
              <a:buNone/>
            </a:pPr>
            <a:endParaRPr lang="en-GB" sz="1800" dirty="0">
              <a:latin typeface="Golos Text"/>
              <a:ea typeface="Golos Text"/>
              <a:cs typeface="Golos Text"/>
              <a:sym typeface="Golos Text"/>
            </a:endParaRPr>
          </a:p>
          <a:p>
            <a:pPr marL="0" indent="0" algn="r">
              <a:lnSpc>
                <a:spcPct val="100000"/>
              </a:lnSpc>
              <a:spcAft>
                <a:spcPts val="1600"/>
              </a:spcAft>
              <a:buFont typeface="Commissioner"/>
              <a:buNone/>
            </a:pPr>
            <a:endParaRPr lang="en-GB" sz="1800" dirty="0">
              <a:latin typeface="Golos Text"/>
              <a:ea typeface="Golos Text"/>
              <a:cs typeface="Golos Text"/>
              <a:sym typeface="Golos Text"/>
            </a:endParaRPr>
          </a:p>
          <a:p>
            <a:pPr marL="0" indent="0" algn="r">
              <a:lnSpc>
                <a:spcPct val="100000"/>
              </a:lnSpc>
              <a:spcAft>
                <a:spcPts val="1600"/>
              </a:spcAft>
              <a:buFont typeface="Commissioner"/>
              <a:buNone/>
            </a:pPr>
            <a:endParaRPr lang="en-GB" sz="1800" dirty="0">
              <a:latin typeface="Golos Text"/>
              <a:ea typeface="Golos Text"/>
              <a:cs typeface="Golos Text"/>
              <a:sym typeface="Golos Text"/>
            </a:endParaRPr>
          </a:p>
        </p:txBody>
      </p:sp>
    </p:spTree>
    <p:extLst>
      <p:ext uri="{BB962C8B-B14F-4D97-AF65-F5344CB8AC3E}">
        <p14:creationId xmlns:p14="http://schemas.microsoft.com/office/powerpoint/2010/main" val="3205659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90">
          <a:extLst>
            <a:ext uri="{FF2B5EF4-FFF2-40B4-BE49-F238E27FC236}">
              <a16:creationId xmlns:a16="http://schemas.microsoft.com/office/drawing/2014/main" id="{D11AEAB0-56AA-F2BB-2261-BEBE3CFBB7E5}"/>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705AF1D-4F08-49D1-BCEE-1F86C9782664}"/>
              </a:ext>
            </a:extLst>
          </p:cNvPr>
          <p:cNvSpPr/>
          <p:nvPr/>
        </p:nvSpPr>
        <p:spPr>
          <a:xfrm>
            <a:off x="380071" y="1313756"/>
            <a:ext cx="2171743"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2771491-C6D7-A9BD-9575-C8D353179D7D}"/>
              </a:ext>
            </a:extLst>
          </p:cNvPr>
          <p:cNvSpPr/>
          <p:nvPr/>
        </p:nvSpPr>
        <p:spPr>
          <a:xfrm>
            <a:off x="3627895" y="853484"/>
            <a:ext cx="2177482"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1181E376-CF12-45F7-0729-D08BEE347A6D}"/>
              </a:ext>
            </a:extLst>
          </p:cNvPr>
          <p:cNvSpPr/>
          <p:nvPr/>
        </p:nvSpPr>
        <p:spPr>
          <a:xfrm>
            <a:off x="1524000" y="2173479"/>
            <a:ext cx="4062588"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5BE12C29-36E5-4126-EA42-02CB24B4D46E}"/>
              </a:ext>
            </a:extLst>
          </p:cNvPr>
          <p:cNvSpPr/>
          <p:nvPr/>
        </p:nvSpPr>
        <p:spPr>
          <a:xfrm>
            <a:off x="444817" y="2571750"/>
            <a:ext cx="4361100"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184CDC57-DE03-D357-3806-4F2CD5EBC892}"/>
              </a:ext>
            </a:extLst>
          </p:cNvPr>
          <p:cNvSpPr/>
          <p:nvPr/>
        </p:nvSpPr>
        <p:spPr>
          <a:xfrm>
            <a:off x="2274016" y="3061264"/>
            <a:ext cx="2854421"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F362084-CDFE-C101-4CE3-11FC825F2B31}"/>
              </a:ext>
            </a:extLst>
          </p:cNvPr>
          <p:cNvSpPr/>
          <p:nvPr/>
        </p:nvSpPr>
        <p:spPr>
          <a:xfrm>
            <a:off x="444816" y="3501656"/>
            <a:ext cx="2854421"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A73B6799-4222-3C48-51E7-4C976EB2ABBE}"/>
              </a:ext>
            </a:extLst>
          </p:cNvPr>
          <p:cNvSpPr/>
          <p:nvPr/>
        </p:nvSpPr>
        <p:spPr>
          <a:xfrm>
            <a:off x="2950955" y="1318437"/>
            <a:ext cx="2854421" cy="440392"/>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1" name="Google Shape;291;p41">
            <a:extLst>
              <a:ext uri="{FF2B5EF4-FFF2-40B4-BE49-F238E27FC236}">
                <a16:creationId xmlns:a16="http://schemas.microsoft.com/office/drawing/2014/main" id="{46AFEFC5-AE3C-C437-1209-AD5422BE6618}"/>
              </a:ext>
            </a:extLst>
          </p:cNvPr>
          <p:cNvSpPr txBox="1">
            <a:spLocks noGrp="1"/>
          </p:cNvSpPr>
          <p:nvPr>
            <p:ph type="ctrTitle"/>
          </p:nvPr>
        </p:nvSpPr>
        <p:spPr>
          <a:xfrm>
            <a:off x="380071" y="744279"/>
            <a:ext cx="5141771" cy="3205897"/>
          </a:xfrm>
          <a:prstGeom prst="rect">
            <a:avLst/>
          </a:prstGeom>
        </p:spPr>
        <p:txBody>
          <a:bodyPr spcFirstLastPara="1" wrap="square" lIns="91425" tIns="91425" rIns="91425" bIns="91425" anchor="b" anchorCtr="0">
            <a:noAutofit/>
          </a:bodyPr>
          <a:lstStyle/>
          <a:p>
            <a:pPr lvl="0"/>
            <a:r>
              <a:rPr lang="en-GB" sz="2800" dirty="0"/>
              <a:t>How have ideas of </a:t>
            </a:r>
            <a:r>
              <a:rPr lang="en-GB" sz="2800" dirty="0">
                <a:solidFill>
                  <a:schemeClr val="bg1"/>
                </a:solidFill>
              </a:rPr>
              <a:t>learner</a:t>
            </a:r>
            <a:r>
              <a:rPr lang="en-GB" sz="2800" dirty="0"/>
              <a:t> </a:t>
            </a:r>
            <a:r>
              <a:rPr lang="en-GB" sz="2800" dirty="0">
                <a:solidFill>
                  <a:schemeClr val="bg1"/>
                </a:solidFill>
              </a:rPr>
              <a:t>progression</a:t>
            </a:r>
            <a:r>
              <a:rPr lang="en-GB" sz="2800" dirty="0"/>
              <a:t> in </a:t>
            </a:r>
            <a:r>
              <a:rPr lang="en-GB" sz="2800" dirty="0">
                <a:solidFill>
                  <a:schemeClr val="bg1"/>
                </a:solidFill>
              </a:rPr>
              <a:t>History </a:t>
            </a:r>
            <a:r>
              <a:rPr lang="en-GB" sz="2800" dirty="0"/>
              <a:t>developed in the enactment of the </a:t>
            </a:r>
            <a:r>
              <a:rPr lang="en-GB" sz="2800" dirty="0">
                <a:solidFill>
                  <a:schemeClr val="bg1"/>
                </a:solidFill>
              </a:rPr>
              <a:t>Humanities</a:t>
            </a:r>
            <a:r>
              <a:rPr lang="en-GB" sz="2800" dirty="0"/>
              <a:t> </a:t>
            </a:r>
            <a:r>
              <a:rPr lang="en-GB" sz="2800" dirty="0">
                <a:solidFill>
                  <a:schemeClr val="bg1"/>
                </a:solidFill>
              </a:rPr>
              <a:t>Area of Learning and Experience </a:t>
            </a:r>
            <a:r>
              <a:rPr lang="en-GB" sz="2800" dirty="0"/>
              <a:t>within the </a:t>
            </a:r>
            <a:r>
              <a:rPr lang="en-GB" sz="2800" dirty="0">
                <a:solidFill>
                  <a:schemeClr val="bg1"/>
                </a:solidFill>
              </a:rPr>
              <a:t>Curriculum for Wales?</a:t>
            </a:r>
            <a:endParaRPr sz="2800" dirty="0">
              <a:solidFill>
                <a:schemeClr val="bg1"/>
              </a:solidFill>
            </a:endParaRPr>
          </a:p>
        </p:txBody>
      </p:sp>
      <p:sp>
        <p:nvSpPr>
          <p:cNvPr id="3" name="Google Shape;4770;p72">
            <a:extLst>
              <a:ext uri="{FF2B5EF4-FFF2-40B4-BE49-F238E27FC236}">
                <a16:creationId xmlns:a16="http://schemas.microsoft.com/office/drawing/2014/main" id="{29BE07E6-AB7A-89E4-1040-AFBFC86C0747}"/>
              </a:ext>
            </a:extLst>
          </p:cNvPr>
          <p:cNvSpPr txBox="1">
            <a:spLocks/>
          </p:cNvSpPr>
          <p:nvPr/>
        </p:nvSpPr>
        <p:spPr>
          <a:xfrm flipH="1">
            <a:off x="5987627" y="4627147"/>
            <a:ext cx="2317750" cy="41863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spcAft>
                <a:spcPts val="1600"/>
              </a:spcAft>
              <a:buNone/>
            </a:pPr>
            <a:r>
              <a:rPr lang="en-GB" sz="1200" dirty="0"/>
              <a:t>(Welsh Government, 2024) </a:t>
            </a:r>
          </a:p>
        </p:txBody>
      </p:sp>
      <p:sp>
        <p:nvSpPr>
          <p:cNvPr id="4" name="Google Shape;4771;p72">
            <a:extLst>
              <a:ext uri="{FF2B5EF4-FFF2-40B4-BE49-F238E27FC236}">
                <a16:creationId xmlns:a16="http://schemas.microsoft.com/office/drawing/2014/main" id="{5EC17D20-496E-A1FE-F9C4-3B882BE330C0}"/>
              </a:ext>
            </a:extLst>
          </p:cNvPr>
          <p:cNvSpPr txBox="1">
            <a:spLocks/>
          </p:cNvSpPr>
          <p:nvPr/>
        </p:nvSpPr>
        <p:spPr>
          <a:xfrm flipH="1">
            <a:off x="6285337" y="516353"/>
            <a:ext cx="1956244" cy="298530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1pPr>
            <a:lvl2pPr marL="914400" marR="0" lvl="1"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2pPr>
            <a:lvl3pPr marL="1371600" marR="0" lvl="2"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3pPr>
            <a:lvl4pPr marL="1828800" marR="0" lvl="3"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4pPr>
            <a:lvl5pPr marL="2286000" marR="0" lvl="4"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5pPr>
            <a:lvl6pPr marL="2743200" marR="0" lvl="5"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6pPr>
            <a:lvl7pPr marL="3200400" marR="0" lvl="6"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7pPr>
            <a:lvl8pPr marL="3657600" marR="0" lvl="7" indent="-317500" algn="l" rtl="0" eaLnBrk="1" hangingPunct="1">
              <a:lnSpc>
                <a:spcPct val="115000"/>
              </a:lnSpc>
              <a:spcBef>
                <a:spcPts val="1600"/>
              </a:spcBef>
              <a:spcAft>
                <a:spcPts val="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8pPr>
            <a:lvl9pPr marL="4114800" marR="0" lvl="8" indent="-317500" algn="l" rtl="0" eaLnBrk="1" hangingPunct="1">
              <a:lnSpc>
                <a:spcPct val="115000"/>
              </a:lnSpc>
              <a:spcBef>
                <a:spcPts val="1600"/>
              </a:spcBef>
              <a:spcAft>
                <a:spcPts val="1600"/>
              </a:spcAft>
              <a:buClr>
                <a:schemeClr val="dk1"/>
              </a:buClr>
              <a:buSzPts val="1400"/>
              <a:buFont typeface="Commissioner"/>
              <a:buChar char="■"/>
              <a:defRPr sz="1400" b="0" i="0" u="none" strike="noStrike" cap="none">
                <a:solidFill>
                  <a:schemeClr val="dk1"/>
                </a:solidFill>
                <a:latin typeface="Commissioner"/>
                <a:ea typeface="Commissioner"/>
                <a:cs typeface="Commissioner"/>
                <a:sym typeface="Commissioner"/>
              </a:defRPr>
            </a:lvl9pPr>
          </a:lstStyle>
          <a:p>
            <a:pPr marL="0" indent="0" algn="r">
              <a:lnSpc>
                <a:spcPct val="100000"/>
              </a:lnSpc>
              <a:spcAft>
                <a:spcPts val="1600"/>
              </a:spcAft>
              <a:buNone/>
            </a:pPr>
            <a:r>
              <a:rPr lang="en-GB" sz="1600" dirty="0"/>
              <a:t>“Another defining characteristic of the framework is the emphasis placed on learners’ progression. The Curriculum for Wales guidance has been informed by international evidence of what it means to make progress in learning”.</a:t>
            </a:r>
            <a:endParaRPr lang="en-GB" sz="2000" dirty="0">
              <a:latin typeface="Golos Text"/>
              <a:ea typeface="Golos Text"/>
              <a:cs typeface="Golos Text"/>
              <a:sym typeface="Golos Text"/>
            </a:endParaRPr>
          </a:p>
        </p:txBody>
      </p:sp>
    </p:spTree>
    <p:extLst>
      <p:ext uri="{BB962C8B-B14F-4D97-AF65-F5344CB8AC3E}">
        <p14:creationId xmlns:p14="http://schemas.microsoft.com/office/powerpoint/2010/main" val="3037980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par>
                          <p:cTn id="16" fill="hold">
                            <p:stCondLst>
                              <p:cond delay="500"/>
                            </p:stCondLst>
                            <p:childTnLst>
                              <p:par>
                                <p:cTn id="17" presetID="10" presetClass="entr" presetSubtype="0" fill="hold" grpId="0"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5" grpId="0" animBg="1"/>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06">
          <a:extLst>
            <a:ext uri="{FF2B5EF4-FFF2-40B4-BE49-F238E27FC236}">
              <a16:creationId xmlns:a16="http://schemas.microsoft.com/office/drawing/2014/main" id="{BD51176A-E74B-8EE0-9C10-EB95B32941BE}"/>
            </a:ext>
          </a:extLst>
        </p:cNvPr>
        <p:cNvGrpSpPr/>
        <p:nvPr/>
      </p:nvGrpSpPr>
      <p:grpSpPr>
        <a:xfrm>
          <a:off x="0" y="0"/>
          <a:ext cx="0" cy="0"/>
          <a:chOff x="0" y="0"/>
          <a:chExt cx="0" cy="0"/>
        </a:xfrm>
      </p:grpSpPr>
      <p:grpSp>
        <p:nvGrpSpPr>
          <p:cNvPr id="407" name="Google Shape;407;p51">
            <a:extLst>
              <a:ext uri="{FF2B5EF4-FFF2-40B4-BE49-F238E27FC236}">
                <a16:creationId xmlns:a16="http://schemas.microsoft.com/office/drawing/2014/main" id="{9EE90DCB-FCFC-05EC-8483-8C65F0308A0A}"/>
              </a:ext>
            </a:extLst>
          </p:cNvPr>
          <p:cNvGrpSpPr/>
          <p:nvPr/>
        </p:nvGrpSpPr>
        <p:grpSpPr>
          <a:xfrm>
            <a:off x="0" y="-50"/>
            <a:ext cx="9144000" cy="5143550"/>
            <a:chOff x="0" y="-50"/>
            <a:chExt cx="9144000" cy="5143550"/>
          </a:xfrm>
        </p:grpSpPr>
        <p:sp>
          <p:nvSpPr>
            <p:cNvPr id="408" name="Google Shape;408;p51">
              <a:extLst>
                <a:ext uri="{FF2B5EF4-FFF2-40B4-BE49-F238E27FC236}">
                  <a16:creationId xmlns:a16="http://schemas.microsoft.com/office/drawing/2014/main" id="{9F01CCCD-72E5-BA6F-1482-51A8A3843553}"/>
                </a:ext>
              </a:extLst>
            </p:cNvPr>
            <p:cNvSpPr/>
            <p:nvPr/>
          </p:nvSpPr>
          <p:spPr>
            <a:xfrm>
              <a:off x="0" y="1642453"/>
              <a:ext cx="9144000" cy="9891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9" name="Google Shape;409;p51">
              <a:extLst>
                <a:ext uri="{FF2B5EF4-FFF2-40B4-BE49-F238E27FC236}">
                  <a16:creationId xmlns:a16="http://schemas.microsoft.com/office/drawing/2014/main" id="{C8C40AFD-1CC1-92BB-8B93-7A6358E04E76}"/>
                </a:ext>
              </a:extLst>
            </p:cNvPr>
            <p:cNvGrpSpPr/>
            <p:nvPr/>
          </p:nvGrpSpPr>
          <p:grpSpPr>
            <a:xfrm>
              <a:off x="283800" y="-50"/>
              <a:ext cx="8718300" cy="5143550"/>
              <a:chOff x="283800" y="-50"/>
              <a:chExt cx="8718300" cy="5143550"/>
            </a:xfrm>
          </p:grpSpPr>
          <p:cxnSp>
            <p:nvCxnSpPr>
              <p:cNvPr id="410" name="Google Shape;410;p51">
                <a:extLst>
                  <a:ext uri="{FF2B5EF4-FFF2-40B4-BE49-F238E27FC236}">
                    <a16:creationId xmlns:a16="http://schemas.microsoft.com/office/drawing/2014/main" id="{0EA88301-70C1-4D7C-EA0B-A1921165C763}"/>
                  </a:ext>
                </a:extLst>
              </p:cNvPr>
              <p:cNvCxnSpPr/>
              <p:nvPr/>
            </p:nvCxnSpPr>
            <p:spPr>
              <a:xfrm rot="10800000">
                <a:off x="9002100" y="1642500"/>
                <a:ext cx="0" cy="3501000"/>
              </a:xfrm>
              <a:prstGeom prst="straightConnector1">
                <a:avLst/>
              </a:prstGeom>
              <a:noFill/>
              <a:ln w="9525" cap="flat" cmpd="sng">
                <a:solidFill>
                  <a:schemeClr val="dk1"/>
                </a:solidFill>
                <a:prstDash val="solid"/>
                <a:round/>
                <a:headEnd type="none" w="med" len="med"/>
                <a:tailEnd type="none" w="med" len="med"/>
              </a:ln>
            </p:spPr>
          </p:cxnSp>
          <p:cxnSp>
            <p:nvCxnSpPr>
              <p:cNvPr id="411" name="Google Shape;411;p51">
                <a:extLst>
                  <a:ext uri="{FF2B5EF4-FFF2-40B4-BE49-F238E27FC236}">
                    <a16:creationId xmlns:a16="http://schemas.microsoft.com/office/drawing/2014/main" id="{5AF2E839-1F31-4C65-BFF4-771FAE3E618E}"/>
                  </a:ext>
                </a:extLst>
              </p:cNvPr>
              <p:cNvCxnSpPr/>
              <p:nvPr/>
            </p:nvCxnSpPr>
            <p:spPr>
              <a:xfrm rot="10800000">
                <a:off x="283800" y="-50"/>
                <a:ext cx="0" cy="2631600"/>
              </a:xfrm>
              <a:prstGeom prst="straightConnector1">
                <a:avLst/>
              </a:prstGeom>
              <a:noFill/>
              <a:ln w="9525" cap="flat" cmpd="sng">
                <a:solidFill>
                  <a:schemeClr val="dk1"/>
                </a:solidFill>
                <a:prstDash val="solid"/>
                <a:round/>
                <a:headEnd type="none" w="med" len="med"/>
                <a:tailEnd type="none" w="med" len="med"/>
              </a:ln>
            </p:spPr>
          </p:cxnSp>
        </p:grpSp>
      </p:grpSp>
      <p:sp>
        <p:nvSpPr>
          <p:cNvPr id="412" name="Google Shape;412;p51">
            <a:extLst>
              <a:ext uri="{FF2B5EF4-FFF2-40B4-BE49-F238E27FC236}">
                <a16:creationId xmlns:a16="http://schemas.microsoft.com/office/drawing/2014/main" id="{A13640ED-7911-6A15-E485-D7930CC7A01C}"/>
              </a:ext>
            </a:extLst>
          </p:cNvPr>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t>What is the research gap?</a:t>
            </a:r>
            <a:endParaRPr b="1" dirty="0"/>
          </a:p>
        </p:txBody>
      </p:sp>
      <p:sp>
        <p:nvSpPr>
          <p:cNvPr id="413" name="Google Shape;413;p51">
            <a:extLst>
              <a:ext uri="{FF2B5EF4-FFF2-40B4-BE49-F238E27FC236}">
                <a16:creationId xmlns:a16="http://schemas.microsoft.com/office/drawing/2014/main" id="{AB51632D-8250-297E-4435-AFDAF3134A87}"/>
              </a:ext>
            </a:extLst>
          </p:cNvPr>
          <p:cNvSpPr txBox="1">
            <a:spLocks noGrp="1"/>
          </p:cNvSpPr>
          <p:nvPr>
            <p:ph type="subTitle" idx="1"/>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Is a field of current international research</a:t>
            </a:r>
            <a:endParaRPr dirty="0"/>
          </a:p>
        </p:txBody>
      </p:sp>
      <p:sp>
        <p:nvSpPr>
          <p:cNvPr id="414" name="Google Shape;414;p51">
            <a:extLst>
              <a:ext uri="{FF2B5EF4-FFF2-40B4-BE49-F238E27FC236}">
                <a16:creationId xmlns:a16="http://schemas.microsoft.com/office/drawing/2014/main" id="{654688C8-30A1-8DBB-B4E3-FC704470DDA4}"/>
              </a:ext>
            </a:extLst>
          </p:cNvPr>
          <p:cNvSpPr txBox="1">
            <a:spLocks noGrp="1"/>
          </p:cNvSpPr>
          <p:nvPr>
            <p:ph type="subTitle" idx="2"/>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dirty="0"/>
              <a:t>Progression</a:t>
            </a:r>
            <a:endParaRPr b="1" dirty="0"/>
          </a:p>
        </p:txBody>
      </p:sp>
      <p:sp>
        <p:nvSpPr>
          <p:cNvPr id="415" name="Google Shape;415;p51">
            <a:extLst>
              <a:ext uri="{FF2B5EF4-FFF2-40B4-BE49-F238E27FC236}">
                <a16:creationId xmlns:a16="http://schemas.microsoft.com/office/drawing/2014/main" id="{CB83DAD2-EF17-AB9F-561E-4087FA04DE83}"/>
              </a:ext>
            </a:extLst>
          </p:cNvPr>
          <p:cNvSpPr txBox="1">
            <a:spLocks noGrp="1"/>
          </p:cNvSpPr>
          <p:nvPr>
            <p:ph type="subTitle" idx="3"/>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Emerging evidence that this is a key issue for secondary schools</a:t>
            </a:r>
            <a:endParaRPr dirty="0"/>
          </a:p>
        </p:txBody>
      </p:sp>
      <p:sp>
        <p:nvSpPr>
          <p:cNvPr id="416" name="Google Shape;416;p51">
            <a:extLst>
              <a:ext uri="{FF2B5EF4-FFF2-40B4-BE49-F238E27FC236}">
                <a16:creationId xmlns:a16="http://schemas.microsoft.com/office/drawing/2014/main" id="{322EFA34-5C6C-0AAA-FA30-DCA40945D0B0}"/>
              </a:ext>
            </a:extLst>
          </p:cNvPr>
          <p:cNvSpPr txBox="1">
            <a:spLocks noGrp="1"/>
          </p:cNvSpPr>
          <p:nvPr>
            <p:ph type="subTitle" idx="4"/>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dirty="0"/>
              <a:t>Secondary</a:t>
            </a:r>
            <a:endParaRPr b="1" dirty="0"/>
          </a:p>
        </p:txBody>
      </p:sp>
      <p:sp>
        <p:nvSpPr>
          <p:cNvPr id="417" name="Google Shape;417;p51">
            <a:extLst>
              <a:ext uri="{FF2B5EF4-FFF2-40B4-BE49-F238E27FC236}">
                <a16:creationId xmlns:a16="http://schemas.microsoft.com/office/drawing/2014/main" id="{56C75047-6904-2F26-D0BA-26C1548BDA9D}"/>
              </a:ext>
            </a:extLst>
          </p:cNvPr>
          <p:cNvSpPr txBox="1">
            <a:spLocks noGrp="1"/>
          </p:cNvSpPr>
          <p:nvPr>
            <p:ph type="subTitle" idx="5"/>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Is engaged in reform, but under-represented in research literature at subject level</a:t>
            </a:r>
            <a:endParaRPr dirty="0"/>
          </a:p>
        </p:txBody>
      </p:sp>
      <p:sp>
        <p:nvSpPr>
          <p:cNvPr id="418" name="Google Shape;418;p51">
            <a:extLst>
              <a:ext uri="{FF2B5EF4-FFF2-40B4-BE49-F238E27FC236}">
                <a16:creationId xmlns:a16="http://schemas.microsoft.com/office/drawing/2014/main" id="{F359B1E1-B0A4-23EB-93DB-58FDDB032578}"/>
              </a:ext>
            </a:extLst>
          </p:cNvPr>
          <p:cNvSpPr txBox="1">
            <a:spLocks noGrp="1"/>
          </p:cNvSpPr>
          <p:nvPr>
            <p:ph type="subTitle" idx="6"/>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dirty="0"/>
              <a:t>Wales</a:t>
            </a:r>
            <a:endParaRPr b="1" dirty="0"/>
          </a:p>
        </p:txBody>
      </p:sp>
      <p:grpSp>
        <p:nvGrpSpPr>
          <p:cNvPr id="2" name="Google Shape;7295;p84">
            <a:extLst>
              <a:ext uri="{FF2B5EF4-FFF2-40B4-BE49-F238E27FC236}">
                <a16:creationId xmlns:a16="http://schemas.microsoft.com/office/drawing/2014/main" id="{6BC57BD8-C96A-1B7A-3783-46890A220791}"/>
              </a:ext>
            </a:extLst>
          </p:cNvPr>
          <p:cNvGrpSpPr/>
          <p:nvPr/>
        </p:nvGrpSpPr>
        <p:grpSpPr>
          <a:xfrm>
            <a:off x="1188662" y="1844974"/>
            <a:ext cx="1267585" cy="675289"/>
            <a:chOff x="233350" y="949250"/>
            <a:chExt cx="7137300" cy="3802300"/>
          </a:xfrm>
        </p:grpSpPr>
        <p:sp>
          <p:nvSpPr>
            <p:cNvPr id="3" name="Google Shape;7296;p84">
              <a:extLst>
                <a:ext uri="{FF2B5EF4-FFF2-40B4-BE49-F238E27FC236}">
                  <a16:creationId xmlns:a16="http://schemas.microsoft.com/office/drawing/2014/main" id="{1A15FC85-2A47-F40F-1AAD-6A10D8C30522}"/>
                </a:ext>
              </a:extLst>
            </p:cNvPr>
            <p:cNvSpPr/>
            <p:nvPr/>
          </p:nvSpPr>
          <p:spPr>
            <a:xfrm>
              <a:off x="4428450" y="2808675"/>
              <a:ext cx="1478900" cy="330100"/>
            </a:xfrm>
            <a:custGeom>
              <a:avLst/>
              <a:gdLst/>
              <a:ahLst/>
              <a:cxnLst/>
              <a:rect l="l" t="t" r="r" b="b"/>
              <a:pathLst>
                <a:path w="59156" h="13204" extrusionOk="0">
                  <a:moveTo>
                    <a:pt x="1" y="0"/>
                  </a:moveTo>
                  <a:lnTo>
                    <a:pt x="1" y="0"/>
                  </a:lnTo>
                  <a:close/>
                  <a:moveTo>
                    <a:pt x="59155" y="13203"/>
                  </a:move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7297;p84">
              <a:extLst>
                <a:ext uri="{FF2B5EF4-FFF2-40B4-BE49-F238E27FC236}">
                  <a16:creationId xmlns:a16="http://schemas.microsoft.com/office/drawing/2014/main" id="{50AB72D0-78F4-435A-E964-F759A537BF50}"/>
                </a:ext>
              </a:extLst>
            </p:cNvPr>
            <p:cNvSpPr/>
            <p:nvPr/>
          </p:nvSpPr>
          <p:spPr>
            <a:xfrm>
              <a:off x="2909400" y="1076125"/>
              <a:ext cx="4118650" cy="3109225"/>
            </a:xfrm>
            <a:custGeom>
              <a:avLst/>
              <a:gdLst/>
              <a:ahLst/>
              <a:cxnLst/>
              <a:rect l="l" t="t" r="r" b="b"/>
              <a:pathLst>
                <a:path w="164746" h="124369" extrusionOk="0">
                  <a:moveTo>
                    <a:pt x="49520" y="11070"/>
                  </a:moveTo>
                  <a:cubicBezTo>
                    <a:pt x="49737" y="11070"/>
                    <a:pt x="49861" y="11136"/>
                    <a:pt x="49875" y="11358"/>
                  </a:cubicBezTo>
                  <a:cubicBezTo>
                    <a:pt x="49875" y="11575"/>
                    <a:pt x="49818" y="11698"/>
                    <a:pt x="49684" y="11698"/>
                  </a:cubicBezTo>
                  <a:cubicBezTo>
                    <a:pt x="49636" y="11698"/>
                    <a:pt x="49580" y="11683"/>
                    <a:pt x="49512" y="11651"/>
                  </a:cubicBezTo>
                  <a:cubicBezTo>
                    <a:pt x="49305" y="11565"/>
                    <a:pt x="49115" y="11444"/>
                    <a:pt x="48925" y="11323"/>
                  </a:cubicBezTo>
                  <a:lnTo>
                    <a:pt x="49339" y="11081"/>
                  </a:lnTo>
                  <a:cubicBezTo>
                    <a:pt x="49405" y="11074"/>
                    <a:pt x="49465" y="11070"/>
                    <a:pt x="49520" y="11070"/>
                  </a:cubicBezTo>
                  <a:close/>
                  <a:moveTo>
                    <a:pt x="46983" y="11081"/>
                  </a:moveTo>
                  <a:cubicBezTo>
                    <a:pt x="47014" y="11081"/>
                    <a:pt x="47051" y="11087"/>
                    <a:pt x="47093" y="11098"/>
                  </a:cubicBezTo>
                  <a:cubicBezTo>
                    <a:pt x="47369" y="11185"/>
                    <a:pt x="47870" y="11168"/>
                    <a:pt x="47767" y="11686"/>
                  </a:cubicBezTo>
                  <a:cubicBezTo>
                    <a:pt x="47732" y="11893"/>
                    <a:pt x="47888" y="12274"/>
                    <a:pt x="47490" y="12343"/>
                  </a:cubicBezTo>
                  <a:cubicBezTo>
                    <a:pt x="47110" y="12222"/>
                    <a:pt x="46834" y="11893"/>
                    <a:pt x="46799" y="11496"/>
                  </a:cubicBezTo>
                  <a:cubicBezTo>
                    <a:pt x="46784" y="11302"/>
                    <a:pt x="46782" y="11081"/>
                    <a:pt x="46983" y="11081"/>
                  </a:cubicBezTo>
                  <a:close/>
                  <a:moveTo>
                    <a:pt x="38158" y="11530"/>
                  </a:moveTo>
                  <a:cubicBezTo>
                    <a:pt x="38279" y="11530"/>
                    <a:pt x="38417" y="11703"/>
                    <a:pt x="38642" y="11876"/>
                  </a:cubicBezTo>
                  <a:cubicBezTo>
                    <a:pt x="38366" y="12118"/>
                    <a:pt x="38089" y="12360"/>
                    <a:pt x="37778" y="12585"/>
                  </a:cubicBezTo>
                  <a:cubicBezTo>
                    <a:pt x="35549" y="13967"/>
                    <a:pt x="35514" y="15903"/>
                    <a:pt x="37692" y="17268"/>
                  </a:cubicBezTo>
                  <a:cubicBezTo>
                    <a:pt x="38003" y="17458"/>
                    <a:pt x="38227" y="17631"/>
                    <a:pt x="38158" y="18080"/>
                  </a:cubicBezTo>
                  <a:cubicBezTo>
                    <a:pt x="38106" y="18529"/>
                    <a:pt x="37951" y="18599"/>
                    <a:pt x="37553" y="18737"/>
                  </a:cubicBezTo>
                  <a:cubicBezTo>
                    <a:pt x="36568" y="19117"/>
                    <a:pt x="36309" y="19981"/>
                    <a:pt x="36378" y="20949"/>
                  </a:cubicBezTo>
                  <a:cubicBezTo>
                    <a:pt x="36427" y="21679"/>
                    <a:pt x="36279" y="22143"/>
                    <a:pt x="35819" y="22143"/>
                  </a:cubicBezTo>
                  <a:cubicBezTo>
                    <a:pt x="35625" y="22143"/>
                    <a:pt x="35377" y="22061"/>
                    <a:pt x="35065" y="21882"/>
                  </a:cubicBezTo>
                  <a:cubicBezTo>
                    <a:pt x="34913" y="21798"/>
                    <a:pt x="34745" y="21754"/>
                    <a:pt x="34578" y="21754"/>
                  </a:cubicBezTo>
                  <a:cubicBezTo>
                    <a:pt x="34403" y="21754"/>
                    <a:pt x="34230" y="21802"/>
                    <a:pt x="34080" y="21899"/>
                  </a:cubicBezTo>
                  <a:cubicBezTo>
                    <a:pt x="33134" y="22372"/>
                    <a:pt x="32094" y="22613"/>
                    <a:pt x="31041" y="22613"/>
                  </a:cubicBezTo>
                  <a:cubicBezTo>
                    <a:pt x="30747" y="22613"/>
                    <a:pt x="30451" y="22594"/>
                    <a:pt x="30157" y="22556"/>
                  </a:cubicBezTo>
                  <a:cubicBezTo>
                    <a:pt x="29915" y="22521"/>
                    <a:pt x="29759" y="22608"/>
                    <a:pt x="29829" y="22262"/>
                  </a:cubicBezTo>
                  <a:lnTo>
                    <a:pt x="29829" y="22262"/>
                  </a:lnTo>
                  <a:lnTo>
                    <a:pt x="29829" y="22279"/>
                  </a:lnTo>
                  <a:cubicBezTo>
                    <a:pt x="29898" y="21986"/>
                    <a:pt x="29984" y="21882"/>
                    <a:pt x="30364" y="21830"/>
                  </a:cubicBezTo>
                  <a:cubicBezTo>
                    <a:pt x="31505" y="21675"/>
                    <a:pt x="32836" y="21467"/>
                    <a:pt x="33354" y="20361"/>
                  </a:cubicBezTo>
                  <a:cubicBezTo>
                    <a:pt x="33821" y="19342"/>
                    <a:pt x="33872" y="18184"/>
                    <a:pt x="34927" y="17458"/>
                  </a:cubicBezTo>
                  <a:cubicBezTo>
                    <a:pt x="35238" y="17216"/>
                    <a:pt x="34978" y="16836"/>
                    <a:pt x="34667" y="16594"/>
                  </a:cubicBezTo>
                  <a:cubicBezTo>
                    <a:pt x="33216" y="15436"/>
                    <a:pt x="33907" y="14572"/>
                    <a:pt x="35099" y="13846"/>
                  </a:cubicBezTo>
                  <a:cubicBezTo>
                    <a:pt x="35860" y="13380"/>
                    <a:pt x="36724" y="13086"/>
                    <a:pt x="37018" y="12066"/>
                  </a:cubicBezTo>
                  <a:cubicBezTo>
                    <a:pt x="37156" y="11582"/>
                    <a:pt x="37709" y="11548"/>
                    <a:pt x="38158" y="11530"/>
                  </a:cubicBezTo>
                  <a:close/>
                  <a:moveTo>
                    <a:pt x="46802" y="32066"/>
                  </a:moveTo>
                  <a:cubicBezTo>
                    <a:pt x="47245" y="32066"/>
                    <a:pt x="47720" y="32469"/>
                    <a:pt x="47888" y="33080"/>
                  </a:cubicBezTo>
                  <a:cubicBezTo>
                    <a:pt x="48059" y="33754"/>
                    <a:pt x="48393" y="34225"/>
                    <a:pt x="48918" y="34225"/>
                  </a:cubicBezTo>
                  <a:cubicBezTo>
                    <a:pt x="49080" y="34225"/>
                    <a:pt x="49261" y="34181"/>
                    <a:pt x="49460" y="34083"/>
                  </a:cubicBezTo>
                  <a:cubicBezTo>
                    <a:pt x="50103" y="33764"/>
                    <a:pt x="50701" y="33627"/>
                    <a:pt x="51269" y="33627"/>
                  </a:cubicBezTo>
                  <a:cubicBezTo>
                    <a:pt x="52489" y="33627"/>
                    <a:pt x="53566" y="34260"/>
                    <a:pt x="54628" y="35085"/>
                  </a:cubicBezTo>
                  <a:cubicBezTo>
                    <a:pt x="54818" y="35223"/>
                    <a:pt x="55008" y="35396"/>
                    <a:pt x="55163" y="35586"/>
                  </a:cubicBezTo>
                  <a:cubicBezTo>
                    <a:pt x="55543" y="36053"/>
                    <a:pt x="56684" y="36070"/>
                    <a:pt x="56321" y="36917"/>
                  </a:cubicBezTo>
                  <a:lnTo>
                    <a:pt x="56321" y="36934"/>
                  </a:lnTo>
                  <a:cubicBezTo>
                    <a:pt x="56149" y="37350"/>
                    <a:pt x="55751" y="37415"/>
                    <a:pt x="55318" y="37415"/>
                  </a:cubicBezTo>
                  <a:cubicBezTo>
                    <a:pt x="55122" y="37415"/>
                    <a:pt x="54919" y="37401"/>
                    <a:pt x="54727" y="37401"/>
                  </a:cubicBezTo>
                  <a:cubicBezTo>
                    <a:pt x="54620" y="37401"/>
                    <a:pt x="54517" y="37405"/>
                    <a:pt x="54420" y="37418"/>
                  </a:cubicBezTo>
                  <a:cubicBezTo>
                    <a:pt x="54278" y="37432"/>
                    <a:pt x="54136" y="37440"/>
                    <a:pt x="53995" y="37440"/>
                  </a:cubicBezTo>
                  <a:cubicBezTo>
                    <a:pt x="53292" y="37440"/>
                    <a:pt x="52602" y="37262"/>
                    <a:pt x="51983" y="36917"/>
                  </a:cubicBezTo>
                  <a:cubicBezTo>
                    <a:pt x="51332" y="36539"/>
                    <a:pt x="50680" y="36418"/>
                    <a:pt x="50028" y="36418"/>
                  </a:cubicBezTo>
                  <a:cubicBezTo>
                    <a:pt x="48867" y="36418"/>
                    <a:pt x="47706" y="36802"/>
                    <a:pt x="46545" y="36802"/>
                  </a:cubicBezTo>
                  <a:cubicBezTo>
                    <a:pt x="46302" y="36802"/>
                    <a:pt x="46058" y="36785"/>
                    <a:pt x="45814" y="36744"/>
                  </a:cubicBezTo>
                  <a:cubicBezTo>
                    <a:pt x="44881" y="36588"/>
                    <a:pt x="44552" y="36105"/>
                    <a:pt x="44673" y="35241"/>
                  </a:cubicBezTo>
                  <a:cubicBezTo>
                    <a:pt x="44846" y="34083"/>
                    <a:pt x="45537" y="33115"/>
                    <a:pt x="46263" y="32320"/>
                  </a:cubicBezTo>
                  <a:cubicBezTo>
                    <a:pt x="46417" y="32145"/>
                    <a:pt x="46607" y="32066"/>
                    <a:pt x="46802" y="32066"/>
                  </a:cubicBezTo>
                  <a:close/>
                  <a:moveTo>
                    <a:pt x="64554" y="31370"/>
                  </a:moveTo>
                  <a:cubicBezTo>
                    <a:pt x="64860" y="31370"/>
                    <a:pt x="65185" y="31437"/>
                    <a:pt x="65532" y="31594"/>
                  </a:cubicBezTo>
                  <a:cubicBezTo>
                    <a:pt x="65878" y="31767"/>
                    <a:pt x="65930" y="32251"/>
                    <a:pt x="65636" y="32493"/>
                  </a:cubicBezTo>
                  <a:cubicBezTo>
                    <a:pt x="64063" y="34065"/>
                    <a:pt x="64184" y="35085"/>
                    <a:pt x="65895" y="36588"/>
                  </a:cubicBezTo>
                  <a:cubicBezTo>
                    <a:pt x="67243" y="37815"/>
                    <a:pt x="67762" y="39544"/>
                    <a:pt x="68211" y="41237"/>
                  </a:cubicBezTo>
                  <a:cubicBezTo>
                    <a:pt x="68364" y="41802"/>
                    <a:pt x="68057" y="41990"/>
                    <a:pt x="67435" y="41990"/>
                  </a:cubicBezTo>
                  <a:cubicBezTo>
                    <a:pt x="67353" y="41990"/>
                    <a:pt x="67266" y="41986"/>
                    <a:pt x="67174" y="41980"/>
                  </a:cubicBezTo>
                  <a:cubicBezTo>
                    <a:pt x="66517" y="41064"/>
                    <a:pt x="64271" y="41825"/>
                    <a:pt x="64547" y="39146"/>
                  </a:cubicBezTo>
                  <a:lnTo>
                    <a:pt x="64547" y="39146"/>
                  </a:lnTo>
                  <a:lnTo>
                    <a:pt x="64547" y="39181"/>
                  </a:lnTo>
                  <a:cubicBezTo>
                    <a:pt x="64685" y="37885"/>
                    <a:pt x="63113" y="36295"/>
                    <a:pt x="62076" y="35050"/>
                  </a:cubicBezTo>
                  <a:cubicBezTo>
                    <a:pt x="61281" y="34100"/>
                    <a:pt x="61385" y="33288"/>
                    <a:pt x="62076" y="32683"/>
                  </a:cubicBezTo>
                  <a:cubicBezTo>
                    <a:pt x="62786" y="32052"/>
                    <a:pt x="63577" y="31370"/>
                    <a:pt x="64554" y="31370"/>
                  </a:cubicBezTo>
                  <a:close/>
                  <a:moveTo>
                    <a:pt x="30705" y="33465"/>
                  </a:moveTo>
                  <a:cubicBezTo>
                    <a:pt x="30874" y="33465"/>
                    <a:pt x="31043" y="33637"/>
                    <a:pt x="31090" y="33720"/>
                  </a:cubicBezTo>
                  <a:cubicBezTo>
                    <a:pt x="31920" y="35120"/>
                    <a:pt x="33579" y="35258"/>
                    <a:pt x="34719" y="36226"/>
                  </a:cubicBezTo>
                  <a:cubicBezTo>
                    <a:pt x="36205" y="37487"/>
                    <a:pt x="36275" y="39354"/>
                    <a:pt x="37191" y="40822"/>
                  </a:cubicBezTo>
                  <a:cubicBezTo>
                    <a:pt x="37484" y="41289"/>
                    <a:pt x="37571" y="41980"/>
                    <a:pt x="37968" y="42274"/>
                  </a:cubicBezTo>
                  <a:cubicBezTo>
                    <a:pt x="38403" y="42594"/>
                    <a:pt x="39075" y="43217"/>
                    <a:pt x="39556" y="43217"/>
                  </a:cubicBezTo>
                  <a:cubicBezTo>
                    <a:pt x="39725" y="43217"/>
                    <a:pt x="39870" y="43141"/>
                    <a:pt x="39973" y="42948"/>
                  </a:cubicBezTo>
                  <a:cubicBezTo>
                    <a:pt x="40336" y="42274"/>
                    <a:pt x="41234" y="41289"/>
                    <a:pt x="40543" y="40183"/>
                  </a:cubicBezTo>
                  <a:cubicBezTo>
                    <a:pt x="40301" y="39803"/>
                    <a:pt x="39610" y="39215"/>
                    <a:pt x="40284" y="38904"/>
                  </a:cubicBezTo>
                  <a:cubicBezTo>
                    <a:pt x="40592" y="38765"/>
                    <a:pt x="41024" y="38302"/>
                    <a:pt x="41439" y="38302"/>
                  </a:cubicBezTo>
                  <a:cubicBezTo>
                    <a:pt x="41746" y="38302"/>
                    <a:pt x="42043" y="38557"/>
                    <a:pt x="42271" y="39388"/>
                  </a:cubicBezTo>
                  <a:cubicBezTo>
                    <a:pt x="42782" y="41200"/>
                    <a:pt x="43748" y="43327"/>
                    <a:pt x="46038" y="43327"/>
                  </a:cubicBezTo>
                  <a:cubicBezTo>
                    <a:pt x="46150" y="43327"/>
                    <a:pt x="46266" y="43321"/>
                    <a:pt x="46384" y="43311"/>
                  </a:cubicBezTo>
                  <a:cubicBezTo>
                    <a:pt x="46463" y="43304"/>
                    <a:pt x="46542" y="43300"/>
                    <a:pt x="46620" y="43300"/>
                  </a:cubicBezTo>
                  <a:cubicBezTo>
                    <a:pt x="47585" y="43300"/>
                    <a:pt x="48526" y="43802"/>
                    <a:pt x="49487" y="43802"/>
                  </a:cubicBezTo>
                  <a:cubicBezTo>
                    <a:pt x="49955" y="43802"/>
                    <a:pt x="50429" y="43683"/>
                    <a:pt x="50912" y="43328"/>
                  </a:cubicBezTo>
                  <a:cubicBezTo>
                    <a:pt x="51106" y="43191"/>
                    <a:pt x="51242" y="43135"/>
                    <a:pt x="51336" y="43135"/>
                  </a:cubicBezTo>
                  <a:cubicBezTo>
                    <a:pt x="51643" y="43135"/>
                    <a:pt x="51508" y="43736"/>
                    <a:pt x="51534" y="44054"/>
                  </a:cubicBezTo>
                  <a:cubicBezTo>
                    <a:pt x="51845" y="45488"/>
                    <a:pt x="50843" y="46629"/>
                    <a:pt x="50618" y="47942"/>
                  </a:cubicBezTo>
                  <a:cubicBezTo>
                    <a:pt x="50585" y="48144"/>
                    <a:pt x="50240" y="48444"/>
                    <a:pt x="50046" y="48444"/>
                  </a:cubicBezTo>
                  <a:cubicBezTo>
                    <a:pt x="50041" y="48444"/>
                    <a:pt x="50036" y="48444"/>
                    <a:pt x="50031" y="48444"/>
                  </a:cubicBezTo>
                  <a:cubicBezTo>
                    <a:pt x="49523" y="48389"/>
                    <a:pt x="49010" y="48372"/>
                    <a:pt x="48494" y="48372"/>
                  </a:cubicBezTo>
                  <a:cubicBezTo>
                    <a:pt x="47534" y="48372"/>
                    <a:pt x="46564" y="48433"/>
                    <a:pt x="45600" y="48433"/>
                  </a:cubicBezTo>
                  <a:cubicBezTo>
                    <a:pt x="43779" y="48433"/>
                    <a:pt x="41984" y="48215"/>
                    <a:pt x="40336" y="46957"/>
                  </a:cubicBezTo>
                  <a:cubicBezTo>
                    <a:pt x="40033" y="46726"/>
                    <a:pt x="39675" y="46623"/>
                    <a:pt x="39308" y="46623"/>
                  </a:cubicBezTo>
                  <a:cubicBezTo>
                    <a:pt x="38250" y="46623"/>
                    <a:pt x="37116" y="47478"/>
                    <a:pt x="37000" y="48582"/>
                  </a:cubicBezTo>
                  <a:cubicBezTo>
                    <a:pt x="36972" y="48947"/>
                    <a:pt x="36796" y="49426"/>
                    <a:pt x="36527" y="49426"/>
                  </a:cubicBezTo>
                  <a:cubicBezTo>
                    <a:pt x="36465" y="49426"/>
                    <a:pt x="36398" y="49400"/>
                    <a:pt x="36326" y="49342"/>
                  </a:cubicBezTo>
                  <a:cubicBezTo>
                    <a:pt x="35376" y="48582"/>
                    <a:pt x="34045" y="48772"/>
                    <a:pt x="33147" y="47752"/>
                  </a:cubicBezTo>
                  <a:cubicBezTo>
                    <a:pt x="32334" y="46819"/>
                    <a:pt x="30900" y="46785"/>
                    <a:pt x="29673" y="46525"/>
                  </a:cubicBezTo>
                  <a:cubicBezTo>
                    <a:pt x="28913" y="46370"/>
                    <a:pt x="27807" y="46422"/>
                    <a:pt x="28567" y="44953"/>
                  </a:cubicBezTo>
                  <a:cubicBezTo>
                    <a:pt x="28982" y="44158"/>
                    <a:pt x="29034" y="43000"/>
                    <a:pt x="28515" y="42257"/>
                  </a:cubicBezTo>
                  <a:cubicBezTo>
                    <a:pt x="28230" y="41853"/>
                    <a:pt x="27848" y="41722"/>
                    <a:pt x="27412" y="41722"/>
                  </a:cubicBezTo>
                  <a:cubicBezTo>
                    <a:pt x="27028" y="41722"/>
                    <a:pt x="26602" y="41823"/>
                    <a:pt x="26165" y="41928"/>
                  </a:cubicBezTo>
                  <a:cubicBezTo>
                    <a:pt x="25497" y="42091"/>
                    <a:pt x="24818" y="42128"/>
                    <a:pt x="24133" y="42128"/>
                  </a:cubicBezTo>
                  <a:cubicBezTo>
                    <a:pt x="23569" y="42128"/>
                    <a:pt x="23001" y="42103"/>
                    <a:pt x="22432" y="42103"/>
                  </a:cubicBezTo>
                  <a:cubicBezTo>
                    <a:pt x="21707" y="42103"/>
                    <a:pt x="20980" y="42143"/>
                    <a:pt x="20255" y="42326"/>
                  </a:cubicBezTo>
                  <a:cubicBezTo>
                    <a:pt x="19287" y="42585"/>
                    <a:pt x="18319" y="42862"/>
                    <a:pt x="17559" y="43380"/>
                  </a:cubicBezTo>
                  <a:cubicBezTo>
                    <a:pt x="17082" y="43705"/>
                    <a:pt x="16613" y="43798"/>
                    <a:pt x="16149" y="43798"/>
                  </a:cubicBezTo>
                  <a:cubicBezTo>
                    <a:pt x="15538" y="43798"/>
                    <a:pt x="14935" y="43638"/>
                    <a:pt x="14326" y="43638"/>
                  </a:cubicBezTo>
                  <a:cubicBezTo>
                    <a:pt x="14292" y="43638"/>
                    <a:pt x="14258" y="43638"/>
                    <a:pt x="14223" y="43639"/>
                  </a:cubicBezTo>
                  <a:cubicBezTo>
                    <a:pt x="14120" y="43622"/>
                    <a:pt x="14016" y="43570"/>
                    <a:pt x="13930" y="43466"/>
                  </a:cubicBezTo>
                  <a:cubicBezTo>
                    <a:pt x="14043" y="43169"/>
                    <a:pt x="14308" y="43115"/>
                    <a:pt x="14562" y="43115"/>
                  </a:cubicBezTo>
                  <a:cubicBezTo>
                    <a:pt x="14617" y="43115"/>
                    <a:pt x="14672" y="43118"/>
                    <a:pt x="14725" y="43121"/>
                  </a:cubicBezTo>
                  <a:cubicBezTo>
                    <a:pt x="14838" y="43129"/>
                    <a:pt x="14949" y="43134"/>
                    <a:pt x="15058" y="43134"/>
                  </a:cubicBezTo>
                  <a:cubicBezTo>
                    <a:pt x="16723" y="43134"/>
                    <a:pt x="17967" y="42165"/>
                    <a:pt x="18388" y="40771"/>
                  </a:cubicBezTo>
                  <a:cubicBezTo>
                    <a:pt x="18976" y="38921"/>
                    <a:pt x="20808" y="38282"/>
                    <a:pt x="21482" y="37090"/>
                  </a:cubicBezTo>
                  <a:cubicBezTo>
                    <a:pt x="22174" y="35865"/>
                    <a:pt x="22770" y="35535"/>
                    <a:pt x="23579" y="35535"/>
                  </a:cubicBezTo>
                  <a:cubicBezTo>
                    <a:pt x="23899" y="35535"/>
                    <a:pt x="24254" y="35587"/>
                    <a:pt x="24661" y="35655"/>
                  </a:cubicBezTo>
                  <a:cubicBezTo>
                    <a:pt x="24682" y="35658"/>
                    <a:pt x="24703" y="35660"/>
                    <a:pt x="24725" y="35660"/>
                  </a:cubicBezTo>
                  <a:cubicBezTo>
                    <a:pt x="25065" y="35660"/>
                    <a:pt x="25513" y="35293"/>
                    <a:pt x="25854" y="35033"/>
                  </a:cubicBezTo>
                  <a:cubicBezTo>
                    <a:pt x="26267" y="34730"/>
                    <a:pt x="26584" y="34570"/>
                    <a:pt x="26849" y="34570"/>
                  </a:cubicBezTo>
                  <a:cubicBezTo>
                    <a:pt x="27249" y="34570"/>
                    <a:pt x="27529" y="34935"/>
                    <a:pt x="27841" y="35724"/>
                  </a:cubicBezTo>
                  <a:cubicBezTo>
                    <a:pt x="28325" y="36969"/>
                    <a:pt x="29742" y="37574"/>
                    <a:pt x="30952" y="38161"/>
                  </a:cubicBezTo>
                  <a:cubicBezTo>
                    <a:pt x="31712" y="38524"/>
                    <a:pt x="32732" y="38852"/>
                    <a:pt x="32680" y="39716"/>
                  </a:cubicBezTo>
                  <a:cubicBezTo>
                    <a:pt x="32594" y="40753"/>
                    <a:pt x="31488" y="40546"/>
                    <a:pt x="30710" y="40615"/>
                  </a:cubicBezTo>
                  <a:cubicBezTo>
                    <a:pt x="30312" y="40650"/>
                    <a:pt x="29794" y="40598"/>
                    <a:pt x="29673" y="41134"/>
                  </a:cubicBezTo>
                  <a:cubicBezTo>
                    <a:pt x="29552" y="41669"/>
                    <a:pt x="30036" y="41825"/>
                    <a:pt x="30382" y="42032"/>
                  </a:cubicBezTo>
                  <a:cubicBezTo>
                    <a:pt x="30898" y="42336"/>
                    <a:pt x="31474" y="42934"/>
                    <a:pt x="32011" y="42934"/>
                  </a:cubicBezTo>
                  <a:cubicBezTo>
                    <a:pt x="32175" y="42934"/>
                    <a:pt x="32336" y="42878"/>
                    <a:pt x="32490" y="42741"/>
                  </a:cubicBezTo>
                  <a:cubicBezTo>
                    <a:pt x="33354" y="41963"/>
                    <a:pt x="33890" y="40788"/>
                    <a:pt x="34512" y="39751"/>
                  </a:cubicBezTo>
                  <a:cubicBezTo>
                    <a:pt x="34586" y="39617"/>
                    <a:pt x="34289" y="39329"/>
                    <a:pt x="34602" y="39329"/>
                  </a:cubicBezTo>
                  <a:cubicBezTo>
                    <a:pt x="34653" y="39329"/>
                    <a:pt x="34719" y="39337"/>
                    <a:pt x="34806" y="39354"/>
                  </a:cubicBezTo>
                  <a:cubicBezTo>
                    <a:pt x="34890" y="39373"/>
                    <a:pt x="34965" y="39381"/>
                    <a:pt x="35031" y="39381"/>
                  </a:cubicBezTo>
                  <a:cubicBezTo>
                    <a:pt x="35567" y="39381"/>
                    <a:pt x="35557" y="38814"/>
                    <a:pt x="35341" y="38507"/>
                  </a:cubicBezTo>
                  <a:cubicBezTo>
                    <a:pt x="34806" y="37781"/>
                    <a:pt x="34546" y="36658"/>
                    <a:pt x="33561" y="36468"/>
                  </a:cubicBezTo>
                  <a:cubicBezTo>
                    <a:pt x="32248" y="36208"/>
                    <a:pt x="31591" y="35206"/>
                    <a:pt x="30727" y="34411"/>
                  </a:cubicBezTo>
                  <a:cubicBezTo>
                    <a:pt x="30468" y="34169"/>
                    <a:pt x="30278" y="33910"/>
                    <a:pt x="30485" y="33599"/>
                  </a:cubicBezTo>
                  <a:cubicBezTo>
                    <a:pt x="30551" y="33501"/>
                    <a:pt x="30628" y="33465"/>
                    <a:pt x="30705" y="33465"/>
                  </a:cubicBezTo>
                  <a:close/>
                  <a:moveTo>
                    <a:pt x="65829" y="50622"/>
                  </a:moveTo>
                  <a:cubicBezTo>
                    <a:pt x="66138" y="50622"/>
                    <a:pt x="66376" y="50877"/>
                    <a:pt x="66569" y="51209"/>
                  </a:cubicBezTo>
                  <a:cubicBezTo>
                    <a:pt x="67601" y="52923"/>
                    <a:pt x="68767" y="54401"/>
                    <a:pt x="70703" y="54401"/>
                  </a:cubicBezTo>
                  <a:cubicBezTo>
                    <a:pt x="71167" y="54401"/>
                    <a:pt x="71676" y="54316"/>
                    <a:pt x="72237" y="54129"/>
                  </a:cubicBezTo>
                  <a:cubicBezTo>
                    <a:pt x="72263" y="54119"/>
                    <a:pt x="72291" y="54114"/>
                    <a:pt x="72320" y="54114"/>
                  </a:cubicBezTo>
                  <a:cubicBezTo>
                    <a:pt x="72487" y="54114"/>
                    <a:pt x="72701" y="54260"/>
                    <a:pt x="72877" y="54319"/>
                  </a:cubicBezTo>
                  <a:cubicBezTo>
                    <a:pt x="72687" y="54406"/>
                    <a:pt x="72514" y="54527"/>
                    <a:pt x="72358" y="54665"/>
                  </a:cubicBezTo>
                  <a:lnTo>
                    <a:pt x="72358" y="54682"/>
                  </a:lnTo>
                  <a:cubicBezTo>
                    <a:pt x="71675" y="55659"/>
                    <a:pt x="71022" y="56681"/>
                    <a:pt x="69648" y="56681"/>
                  </a:cubicBezTo>
                  <a:cubicBezTo>
                    <a:pt x="69564" y="56681"/>
                    <a:pt x="69476" y="56678"/>
                    <a:pt x="69386" y="56669"/>
                  </a:cubicBezTo>
                  <a:cubicBezTo>
                    <a:pt x="69196" y="56600"/>
                    <a:pt x="68850" y="56549"/>
                    <a:pt x="68850" y="56445"/>
                  </a:cubicBezTo>
                  <a:cubicBezTo>
                    <a:pt x="68660" y="54216"/>
                    <a:pt x="66258" y="53559"/>
                    <a:pt x="65532" y="51727"/>
                  </a:cubicBezTo>
                  <a:cubicBezTo>
                    <a:pt x="65394" y="51381"/>
                    <a:pt x="64945" y="50932"/>
                    <a:pt x="65584" y="50673"/>
                  </a:cubicBezTo>
                  <a:cubicBezTo>
                    <a:pt x="65670" y="50638"/>
                    <a:pt x="65752" y="50622"/>
                    <a:pt x="65829" y="50622"/>
                  </a:cubicBezTo>
                  <a:close/>
                  <a:moveTo>
                    <a:pt x="50497" y="52695"/>
                  </a:moveTo>
                  <a:lnTo>
                    <a:pt x="50497" y="52695"/>
                  </a:lnTo>
                  <a:cubicBezTo>
                    <a:pt x="51016" y="52885"/>
                    <a:pt x="51863" y="52937"/>
                    <a:pt x="52001" y="53265"/>
                  </a:cubicBezTo>
                  <a:cubicBezTo>
                    <a:pt x="53055" y="55840"/>
                    <a:pt x="55734" y="57464"/>
                    <a:pt x="56114" y="60420"/>
                  </a:cubicBezTo>
                  <a:cubicBezTo>
                    <a:pt x="56252" y="61439"/>
                    <a:pt x="57323" y="61802"/>
                    <a:pt x="57859" y="62580"/>
                  </a:cubicBezTo>
                  <a:cubicBezTo>
                    <a:pt x="59294" y="64654"/>
                    <a:pt x="60106" y="66952"/>
                    <a:pt x="60763" y="69337"/>
                  </a:cubicBezTo>
                  <a:cubicBezTo>
                    <a:pt x="58533" y="67643"/>
                    <a:pt x="56615" y="65656"/>
                    <a:pt x="55336" y="63133"/>
                  </a:cubicBezTo>
                  <a:cubicBezTo>
                    <a:pt x="55198" y="62874"/>
                    <a:pt x="55008" y="62614"/>
                    <a:pt x="55008" y="62355"/>
                  </a:cubicBezTo>
                  <a:cubicBezTo>
                    <a:pt x="54990" y="58916"/>
                    <a:pt x="52139" y="56739"/>
                    <a:pt x="51189" y="53697"/>
                  </a:cubicBezTo>
                  <a:cubicBezTo>
                    <a:pt x="51085" y="53334"/>
                    <a:pt x="50739" y="53040"/>
                    <a:pt x="50497" y="52695"/>
                  </a:cubicBezTo>
                  <a:close/>
                  <a:moveTo>
                    <a:pt x="87976" y="1"/>
                  </a:moveTo>
                  <a:cubicBezTo>
                    <a:pt x="87018" y="1"/>
                    <a:pt x="85745" y="1010"/>
                    <a:pt x="84455" y="1127"/>
                  </a:cubicBezTo>
                  <a:cubicBezTo>
                    <a:pt x="83776" y="1176"/>
                    <a:pt x="83111" y="1512"/>
                    <a:pt x="82448" y="1512"/>
                  </a:cubicBezTo>
                  <a:cubicBezTo>
                    <a:pt x="82403" y="1512"/>
                    <a:pt x="82358" y="1511"/>
                    <a:pt x="82313" y="1507"/>
                  </a:cubicBezTo>
                  <a:cubicBezTo>
                    <a:pt x="82281" y="1506"/>
                    <a:pt x="82250" y="1506"/>
                    <a:pt x="82218" y="1506"/>
                  </a:cubicBezTo>
                  <a:cubicBezTo>
                    <a:pt x="80376" y="1506"/>
                    <a:pt x="79245" y="3375"/>
                    <a:pt x="77443" y="3375"/>
                  </a:cubicBezTo>
                  <a:cubicBezTo>
                    <a:pt x="77340" y="3375"/>
                    <a:pt x="77235" y="3369"/>
                    <a:pt x="77128" y="3356"/>
                  </a:cubicBezTo>
                  <a:cubicBezTo>
                    <a:pt x="77026" y="3344"/>
                    <a:pt x="76928" y="3335"/>
                    <a:pt x="76837" y="3335"/>
                  </a:cubicBezTo>
                  <a:cubicBezTo>
                    <a:pt x="76434" y="3335"/>
                    <a:pt x="76136" y="3491"/>
                    <a:pt x="75953" y="4082"/>
                  </a:cubicBezTo>
                  <a:cubicBezTo>
                    <a:pt x="75843" y="4459"/>
                    <a:pt x="75132" y="4980"/>
                    <a:pt x="74758" y="4980"/>
                  </a:cubicBezTo>
                  <a:cubicBezTo>
                    <a:pt x="74720" y="4980"/>
                    <a:pt x="74687" y="4974"/>
                    <a:pt x="74657" y="4964"/>
                  </a:cubicBezTo>
                  <a:cubicBezTo>
                    <a:pt x="73910" y="4715"/>
                    <a:pt x="73366" y="4590"/>
                    <a:pt x="73013" y="4590"/>
                  </a:cubicBezTo>
                  <a:cubicBezTo>
                    <a:pt x="72190" y="4590"/>
                    <a:pt x="72409" y="5268"/>
                    <a:pt x="73534" y="6623"/>
                  </a:cubicBezTo>
                  <a:cubicBezTo>
                    <a:pt x="73585" y="6692"/>
                    <a:pt x="73499" y="6882"/>
                    <a:pt x="73482" y="7003"/>
                  </a:cubicBezTo>
                  <a:cubicBezTo>
                    <a:pt x="73413" y="6968"/>
                    <a:pt x="73292" y="6951"/>
                    <a:pt x="73240" y="6882"/>
                  </a:cubicBezTo>
                  <a:cubicBezTo>
                    <a:pt x="72877" y="6381"/>
                    <a:pt x="72324" y="5914"/>
                    <a:pt x="72220" y="5344"/>
                  </a:cubicBezTo>
                  <a:cubicBezTo>
                    <a:pt x="72065" y="4531"/>
                    <a:pt x="71961" y="3840"/>
                    <a:pt x="71010" y="3650"/>
                  </a:cubicBezTo>
                  <a:cubicBezTo>
                    <a:pt x="70839" y="3615"/>
                    <a:pt x="70680" y="3599"/>
                    <a:pt x="70533" y="3599"/>
                  </a:cubicBezTo>
                  <a:cubicBezTo>
                    <a:pt x="69359" y="3599"/>
                    <a:pt x="68898" y="4626"/>
                    <a:pt x="68315" y="5517"/>
                  </a:cubicBezTo>
                  <a:cubicBezTo>
                    <a:pt x="67865" y="6208"/>
                    <a:pt x="68349" y="6536"/>
                    <a:pt x="68729" y="6934"/>
                  </a:cubicBezTo>
                  <a:cubicBezTo>
                    <a:pt x="68798" y="7003"/>
                    <a:pt x="68850" y="7089"/>
                    <a:pt x="68902" y="7176"/>
                  </a:cubicBezTo>
                  <a:cubicBezTo>
                    <a:pt x="68817" y="7188"/>
                    <a:pt x="68731" y="7200"/>
                    <a:pt x="68645" y="7200"/>
                  </a:cubicBezTo>
                  <a:cubicBezTo>
                    <a:pt x="68610" y="7200"/>
                    <a:pt x="68575" y="7198"/>
                    <a:pt x="68539" y="7193"/>
                  </a:cubicBezTo>
                  <a:cubicBezTo>
                    <a:pt x="67376" y="7024"/>
                    <a:pt x="66212" y="6691"/>
                    <a:pt x="65033" y="6691"/>
                  </a:cubicBezTo>
                  <a:cubicBezTo>
                    <a:pt x="65003" y="6691"/>
                    <a:pt x="64974" y="6691"/>
                    <a:pt x="64945" y="6692"/>
                  </a:cubicBezTo>
                  <a:cubicBezTo>
                    <a:pt x="64584" y="6692"/>
                    <a:pt x="63909" y="6196"/>
                    <a:pt x="63437" y="6196"/>
                  </a:cubicBezTo>
                  <a:cubicBezTo>
                    <a:pt x="63072" y="6196"/>
                    <a:pt x="62827" y="6492"/>
                    <a:pt x="62940" y="7538"/>
                  </a:cubicBezTo>
                  <a:cubicBezTo>
                    <a:pt x="62940" y="7608"/>
                    <a:pt x="62525" y="7711"/>
                    <a:pt x="62283" y="7798"/>
                  </a:cubicBezTo>
                  <a:cubicBezTo>
                    <a:pt x="61879" y="7955"/>
                    <a:pt x="61464" y="8005"/>
                    <a:pt x="61043" y="8005"/>
                  </a:cubicBezTo>
                  <a:cubicBezTo>
                    <a:pt x="60325" y="8005"/>
                    <a:pt x="59591" y="7860"/>
                    <a:pt x="58870" y="7860"/>
                  </a:cubicBezTo>
                  <a:cubicBezTo>
                    <a:pt x="58295" y="7860"/>
                    <a:pt x="57729" y="7952"/>
                    <a:pt x="57185" y="8282"/>
                  </a:cubicBezTo>
                  <a:cubicBezTo>
                    <a:pt x="56736" y="8610"/>
                    <a:pt x="56304" y="8938"/>
                    <a:pt x="55837" y="9267"/>
                  </a:cubicBezTo>
                  <a:cubicBezTo>
                    <a:pt x="55671" y="9381"/>
                    <a:pt x="55417" y="9527"/>
                    <a:pt x="55226" y="9527"/>
                  </a:cubicBezTo>
                  <a:cubicBezTo>
                    <a:pt x="55100" y="9527"/>
                    <a:pt x="55001" y="9463"/>
                    <a:pt x="54973" y="9284"/>
                  </a:cubicBezTo>
                  <a:cubicBezTo>
                    <a:pt x="54819" y="8258"/>
                    <a:pt x="54209" y="8003"/>
                    <a:pt x="53545" y="8003"/>
                  </a:cubicBezTo>
                  <a:cubicBezTo>
                    <a:pt x="53313" y="8003"/>
                    <a:pt x="53075" y="8034"/>
                    <a:pt x="52848" y="8074"/>
                  </a:cubicBezTo>
                  <a:cubicBezTo>
                    <a:pt x="51897" y="8264"/>
                    <a:pt x="52416" y="9232"/>
                    <a:pt x="52295" y="9854"/>
                  </a:cubicBezTo>
                  <a:cubicBezTo>
                    <a:pt x="52156" y="10615"/>
                    <a:pt x="51344" y="10096"/>
                    <a:pt x="50998" y="10545"/>
                  </a:cubicBezTo>
                  <a:cubicBezTo>
                    <a:pt x="50949" y="10609"/>
                    <a:pt x="50910" y="10635"/>
                    <a:pt x="50880" y="10635"/>
                  </a:cubicBezTo>
                  <a:cubicBezTo>
                    <a:pt x="50805" y="10635"/>
                    <a:pt x="50789" y="10469"/>
                    <a:pt x="50826" y="10321"/>
                  </a:cubicBezTo>
                  <a:cubicBezTo>
                    <a:pt x="51033" y="8990"/>
                    <a:pt x="50221" y="8541"/>
                    <a:pt x="49115" y="8161"/>
                  </a:cubicBezTo>
                  <a:cubicBezTo>
                    <a:pt x="46903" y="7400"/>
                    <a:pt x="44535" y="7176"/>
                    <a:pt x="42392" y="6070"/>
                  </a:cubicBezTo>
                  <a:cubicBezTo>
                    <a:pt x="41667" y="5697"/>
                    <a:pt x="40852" y="5536"/>
                    <a:pt x="40032" y="5536"/>
                  </a:cubicBezTo>
                  <a:cubicBezTo>
                    <a:pt x="39367" y="5536"/>
                    <a:pt x="38699" y="5642"/>
                    <a:pt x="38072" y="5828"/>
                  </a:cubicBezTo>
                  <a:cubicBezTo>
                    <a:pt x="36033" y="6432"/>
                    <a:pt x="33838" y="6502"/>
                    <a:pt x="31989" y="7642"/>
                  </a:cubicBezTo>
                  <a:cubicBezTo>
                    <a:pt x="31263" y="8074"/>
                    <a:pt x="29206" y="7296"/>
                    <a:pt x="30226" y="9457"/>
                  </a:cubicBezTo>
                  <a:cubicBezTo>
                    <a:pt x="30278" y="9578"/>
                    <a:pt x="29984" y="9854"/>
                    <a:pt x="29863" y="10079"/>
                  </a:cubicBezTo>
                  <a:cubicBezTo>
                    <a:pt x="28653" y="12412"/>
                    <a:pt x="26234" y="13224"/>
                    <a:pt x="24229" y="14555"/>
                  </a:cubicBezTo>
                  <a:cubicBezTo>
                    <a:pt x="22536" y="15661"/>
                    <a:pt x="23486" y="17112"/>
                    <a:pt x="24022" y="18236"/>
                  </a:cubicBezTo>
                  <a:cubicBezTo>
                    <a:pt x="24328" y="18880"/>
                    <a:pt x="24972" y="19241"/>
                    <a:pt x="25627" y="19241"/>
                  </a:cubicBezTo>
                  <a:cubicBezTo>
                    <a:pt x="26008" y="19241"/>
                    <a:pt x="26393" y="19119"/>
                    <a:pt x="26718" y="18858"/>
                  </a:cubicBezTo>
                  <a:cubicBezTo>
                    <a:pt x="27228" y="18470"/>
                    <a:pt x="27609" y="18306"/>
                    <a:pt x="27903" y="18306"/>
                  </a:cubicBezTo>
                  <a:cubicBezTo>
                    <a:pt x="28524" y="18306"/>
                    <a:pt x="28748" y="19042"/>
                    <a:pt x="28947" y="19946"/>
                  </a:cubicBezTo>
                  <a:cubicBezTo>
                    <a:pt x="28982" y="20223"/>
                    <a:pt x="28999" y="20499"/>
                    <a:pt x="28982" y="20776"/>
                  </a:cubicBezTo>
                  <a:cubicBezTo>
                    <a:pt x="28774" y="20551"/>
                    <a:pt x="28446" y="20396"/>
                    <a:pt x="28342" y="20119"/>
                  </a:cubicBezTo>
                  <a:cubicBezTo>
                    <a:pt x="28124" y="19474"/>
                    <a:pt x="27849" y="19234"/>
                    <a:pt x="27528" y="19234"/>
                  </a:cubicBezTo>
                  <a:cubicBezTo>
                    <a:pt x="27212" y="19234"/>
                    <a:pt x="26853" y="19465"/>
                    <a:pt x="26459" y="19774"/>
                  </a:cubicBezTo>
                  <a:cubicBezTo>
                    <a:pt x="25646" y="20379"/>
                    <a:pt x="25958" y="21260"/>
                    <a:pt x="26130" y="21899"/>
                  </a:cubicBezTo>
                  <a:cubicBezTo>
                    <a:pt x="26459" y="23092"/>
                    <a:pt x="25802" y="23420"/>
                    <a:pt x="24938" y="23627"/>
                  </a:cubicBezTo>
                  <a:cubicBezTo>
                    <a:pt x="23901" y="23852"/>
                    <a:pt x="23072" y="24267"/>
                    <a:pt x="22553" y="25269"/>
                  </a:cubicBezTo>
                  <a:cubicBezTo>
                    <a:pt x="22273" y="25790"/>
                    <a:pt x="21682" y="26043"/>
                    <a:pt x="21157" y="26043"/>
                  </a:cubicBezTo>
                  <a:cubicBezTo>
                    <a:pt x="21003" y="26043"/>
                    <a:pt x="20855" y="26021"/>
                    <a:pt x="20721" y="25978"/>
                  </a:cubicBezTo>
                  <a:cubicBezTo>
                    <a:pt x="20116" y="25788"/>
                    <a:pt x="20963" y="25390"/>
                    <a:pt x="20946" y="24993"/>
                  </a:cubicBezTo>
                  <a:cubicBezTo>
                    <a:pt x="20929" y="24543"/>
                    <a:pt x="20738" y="24129"/>
                    <a:pt x="20410" y="23835"/>
                  </a:cubicBezTo>
                  <a:cubicBezTo>
                    <a:pt x="19477" y="22798"/>
                    <a:pt x="18354" y="21709"/>
                    <a:pt x="18215" y="20327"/>
                  </a:cubicBezTo>
                  <a:cubicBezTo>
                    <a:pt x="18098" y="19205"/>
                    <a:pt x="17332" y="17921"/>
                    <a:pt x="16200" y="17921"/>
                  </a:cubicBezTo>
                  <a:cubicBezTo>
                    <a:pt x="16163" y="17921"/>
                    <a:pt x="16127" y="17922"/>
                    <a:pt x="16090" y="17925"/>
                  </a:cubicBezTo>
                  <a:cubicBezTo>
                    <a:pt x="15105" y="17976"/>
                    <a:pt x="14068" y="18391"/>
                    <a:pt x="13930" y="19221"/>
                  </a:cubicBezTo>
                  <a:cubicBezTo>
                    <a:pt x="13670" y="20430"/>
                    <a:pt x="14137" y="21709"/>
                    <a:pt x="15122" y="22470"/>
                  </a:cubicBezTo>
                  <a:cubicBezTo>
                    <a:pt x="15952" y="23109"/>
                    <a:pt x="15952" y="23161"/>
                    <a:pt x="15589" y="23489"/>
                  </a:cubicBezTo>
                  <a:cubicBezTo>
                    <a:pt x="14448" y="24526"/>
                    <a:pt x="14915" y="26116"/>
                    <a:pt x="14292" y="27377"/>
                  </a:cubicBezTo>
                  <a:cubicBezTo>
                    <a:pt x="14143" y="27687"/>
                    <a:pt x="14420" y="27822"/>
                    <a:pt x="14760" y="27822"/>
                  </a:cubicBezTo>
                  <a:cubicBezTo>
                    <a:pt x="14932" y="27822"/>
                    <a:pt x="15121" y="27787"/>
                    <a:pt x="15278" y="27723"/>
                  </a:cubicBezTo>
                  <a:cubicBezTo>
                    <a:pt x="16510" y="27249"/>
                    <a:pt x="17772" y="26919"/>
                    <a:pt x="19089" y="26919"/>
                  </a:cubicBezTo>
                  <a:cubicBezTo>
                    <a:pt x="19212" y="26919"/>
                    <a:pt x="19336" y="26922"/>
                    <a:pt x="19460" y="26928"/>
                  </a:cubicBezTo>
                  <a:lnTo>
                    <a:pt x="19874" y="26928"/>
                  </a:lnTo>
                  <a:cubicBezTo>
                    <a:pt x="19840" y="26997"/>
                    <a:pt x="19823" y="27136"/>
                    <a:pt x="19753" y="27153"/>
                  </a:cubicBezTo>
                  <a:cubicBezTo>
                    <a:pt x="18630" y="27585"/>
                    <a:pt x="17507" y="28138"/>
                    <a:pt x="16349" y="28414"/>
                  </a:cubicBezTo>
                  <a:cubicBezTo>
                    <a:pt x="15692" y="28570"/>
                    <a:pt x="14915" y="28432"/>
                    <a:pt x="14707" y="29209"/>
                  </a:cubicBezTo>
                  <a:cubicBezTo>
                    <a:pt x="14500" y="30004"/>
                    <a:pt x="15260" y="30194"/>
                    <a:pt x="15813" y="30505"/>
                  </a:cubicBezTo>
                  <a:cubicBezTo>
                    <a:pt x="17161" y="31318"/>
                    <a:pt x="17369" y="32493"/>
                    <a:pt x="16867" y="33910"/>
                  </a:cubicBezTo>
                  <a:cubicBezTo>
                    <a:pt x="16664" y="34503"/>
                    <a:pt x="16349" y="34660"/>
                    <a:pt x="15995" y="34660"/>
                  </a:cubicBezTo>
                  <a:cubicBezTo>
                    <a:pt x="15626" y="34660"/>
                    <a:pt x="15216" y="34489"/>
                    <a:pt x="14846" y="34463"/>
                  </a:cubicBezTo>
                  <a:cubicBezTo>
                    <a:pt x="13916" y="34396"/>
                    <a:pt x="12987" y="34203"/>
                    <a:pt x="12042" y="34203"/>
                  </a:cubicBezTo>
                  <a:cubicBezTo>
                    <a:pt x="12003" y="34203"/>
                    <a:pt x="11964" y="34203"/>
                    <a:pt x="11925" y="34204"/>
                  </a:cubicBezTo>
                  <a:cubicBezTo>
                    <a:pt x="10957" y="34221"/>
                    <a:pt x="9834" y="34446"/>
                    <a:pt x="9989" y="35759"/>
                  </a:cubicBezTo>
                  <a:cubicBezTo>
                    <a:pt x="10128" y="37072"/>
                    <a:pt x="9834" y="38196"/>
                    <a:pt x="9592" y="39440"/>
                  </a:cubicBezTo>
                  <a:cubicBezTo>
                    <a:pt x="9385" y="40425"/>
                    <a:pt x="8693" y="42136"/>
                    <a:pt x="10542" y="42464"/>
                  </a:cubicBezTo>
                  <a:cubicBezTo>
                    <a:pt x="12305" y="42758"/>
                    <a:pt x="12668" y="43173"/>
                    <a:pt x="11735" y="44693"/>
                  </a:cubicBezTo>
                  <a:cubicBezTo>
                    <a:pt x="11389" y="45298"/>
                    <a:pt x="10888" y="45817"/>
                    <a:pt x="10300" y="46180"/>
                  </a:cubicBezTo>
                  <a:cubicBezTo>
                    <a:pt x="9108" y="46871"/>
                    <a:pt x="8175" y="47752"/>
                    <a:pt x="8313" y="49342"/>
                  </a:cubicBezTo>
                  <a:cubicBezTo>
                    <a:pt x="8365" y="49964"/>
                    <a:pt x="8140" y="50707"/>
                    <a:pt x="7535" y="50967"/>
                  </a:cubicBezTo>
                  <a:cubicBezTo>
                    <a:pt x="5168" y="52021"/>
                    <a:pt x="3768" y="53991"/>
                    <a:pt x="2662" y="56168"/>
                  </a:cubicBezTo>
                  <a:cubicBezTo>
                    <a:pt x="1781" y="57931"/>
                    <a:pt x="122" y="59469"/>
                    <a:pt x="1279" y="61888"/>
                  </a:cubicBezTo>
                  <a:cubicBezTo>
                    <a:pt x="1936" y="63236"/>
                    <a:pt x="1573" y="64792"/>
                    <a:pt x="830" y="66209"/>
                  </a:cubicBezTo>
                  <a:cubicBezTo>
                    <a:pt x="1" y="67781"/>
                    <a:pt x="744" y="70477"/>
                    <a:pt x="2126" y="71687"/>
                  </a:cubicBezTo>
                  <a:cubicBezTo>
                    <a:pt x="2420" y="71946"/>
                    <a:pt x="2662" y="72240"/>
                    <a:pt x="2818" y="72586"/>
                  </a:cubicBezTo>
                  <a:cubicBezTo>
                    <a:pt x="4027" y="75040"/>
                    <a:pt x="5462" y="77303"/>
                    <a:pt x="7881" y="78755"/>
                  </a:cubicBezTo>
                  <a:cubicBezTo>
                    <a:pt x="8455" y="79100"/>
                    <a:pt x="9053" y="79742"/>
                    <a:pt x="9645" y="79742"/>
                  </a:cubicBezTo>
                  <a:cubicBezTo>
                    <a:pt x="9766" y="79742"/>
                    <a:pt x="9887" y="79715"/>
                    <a:pt x="10007" y="79654"/>
                  </a:cubicBezTo>
                  <a:cubicBezTo>
                    <a:pt x="12824" y="78254"/>
                    <a:pt x="16142" y="79844"/>
                    <a:pt x="18889" y="77874"/>
                  </a:cubicBezTo>
                  <a:cubicBezTo>
                    <a:pt x="19326" y="77562"/>
                    <a:pt x="19938" y="77352"/>
                    <a:pt x="20558" y="77352"/>
                  </a:cubicBezTo>
                  <a:cubicBezTo>
                    <a:pt x="21313" y="77352"/>
                    <a:pt x="22079" y="77663"/>
                    <a:pt x="22553" y="78479"/>
                  </a:cubicBezTo>
                  <a:cubicBezTo>
                    <a:pt x="23034" y="79313"/>
                    <a:pt x="23538" y="79650"/>
                    <a:pt x="24283" y="79650"/>
                  </a:cubicBezTo>
                  <a:cubicBezTo>
                    <a:pt x="24448" y="79650"/>
                    <a:pt x="24626" y="79633"/>
                    <a:pt x="24817" y="79602"/>
                  </a:cubicBezTo>
                  <a:cubicBezTo>
                    <a:pt x="24994" y="79574"/>
                    <a:pt x="25161" y="79561"/>
                    <a:pt x="25317" y="79561"/>
                  </a:cubicBezTo>
                  <a:cubicBezTo>
                    <a:pt x="26715" y="79561"/>
                    <a:pt x="27271" y="80640"/>
                    <a:pt x="26960" y="82194"/>
                  </a:cubicBezTo>
                  <a:cubicBezTo>
                    <a:pt x="26683" y="83611"/>
                    <a:pt x="25750" y="85218"/>
                    <a:pt x="26545" y="86480"/>
                  </a:cubicBezTo>
                  <a:cubicBezTo>
                    <a:pt x="27461" y="87966"/>
                    <a:pt x="28515" y="89400"/>
                    <a:pt x="29206" y="90973"/>
                  </a:cubicBezTo>
                  <a:cubicBezTo>
                    <a:pt x="30416" y="93721"/>
                    <a:pt x="31298" y="96641"/>
                    <a:pt x="29777" y="99631"/>
                  </a:cubicBezTo>
                  <a:cubicBezTo>
                    <a:pt x="28809" y="101515"/>
                    <a:pt x="28619" y="103502"/>
                    <a:pt x="29535" y="105369"/>
                  </a:cubicBezTo>
                  <a:cubicBezTo>
                    <a:pt x="30503" y="107321"/>
                    <a:pt x="31228" y="109274"/>
                    <a:pt x="31488" y="111469"/>
                  </a:cubicBezTo>
                  <a:cubicBezTo>
                    <a:pt x="31712" y="113456"/>
                    <a:pt x="31695" y="115599"/>
                    <a:pt x="33371" y="117172"/>
                  </a:cubicBezTo>
                  <a:cubicBezTo>
                    <a:pt x="34322" y="118088"/>
                    <a:pt x="34581" y="119436"/>
                    <a:pt x="35013" y="120645"/>
                  </a:cubicBezTo>
                  <a:cubicBezTo>
                    <a:pt x="35393" y="121717"/>
                    <a:pt x="34546" y="123065"/>
                    <a:pt x="35843" y="123998"/>
                  </a:cubicBezTo>
                  <a:cubicBezTo>
                    <a:pt x="36206" y="124270"/>
                    <a:pt x="36549" y="124368"/>
                    <a:pt x="36881" y="124368"/>
                  </a:cubicBezTo>
                  <a:cubicBezTo>
                    <a:pt x="37735" y="124368"/>
                    <a:pt x="38515" y="123721"/>
                    <a:pt x="39372" y="123721"/>
                  </a:cubicBezTo>
                  <a:cubicBezTo>
                    <a:pt x="39388" y="123721"/>
                    <a:pt x="39404" y="123721"/>
                    <a:pt x="39420" y="123721"/>
                  </a:cubicBezTo>
                  <a:cubicBezTo>
                    <a:pt x="39526" y="123724"/>
                    <a:pt x="39630" y="123725"/>
                    <a:pt x="39734" y="123725"/>
                  </a:cubicBezTo>
                  <a:cubicBezTo>
                    <a:pt x="44937" y="123725"/>
                    <a:pt x="47636" y="120353"/>
                    <a:pt x="49754" y="116100"/>
                  </a:cubicBezTo>
                  <a:cubicBezTo>
                    <a:pt x="50186" y="115236"/>
                    <a:pt x="49720" y="113957"/>
                    <a:pt x="50826" y="113508"/>
                  </a:cubicBezTo>
                  <a:cubicBezTo>
                    <a:pt x="52761" y="112713"/>
                    <a:pt x="53193" y="111175"/>
                    <a:pt x="52692" y="109499"/>
                  </a:cubicBezTo>
                  <a:cubicBezTo>
                    <a:pt x="51949" y="107028"/>
                    <a:pt x="53297" y="106112"/>
                    <a:pt x="55181" y="105282"/>
                  </a:cubicBezTo>
                  <a:cubicBezTo>
                    <a:pt x="57773" y="104107"/>
                    <a:pt x="59449" y="98370"/>
                    <a:pt x="57963" y="96071"/>
                  </a:cubicBezTo>
                  <a:cubicBezTo>
                    <a:pt x="56770" y="94239"/>
                    <a:pt x="57099" y="92217"/>
                    <a:pt x="57444" y="90316"/>
                  </a:cubicBezTo>
                  <a:cubicBezTo>
                    <a:pt x="57911" y="87621"/>
                    <a:pt x="59933" y="85823"/>
                    <a:pt x="61851" y="84164"/>
                  </a:cubicBezTo>
                  <a:cubicBezTo>
                    <a:pt x="65601" y="80915"/>
                    <a:pt x="68055" y="76992"/>
                    <a:pt x="69109" y="72171"/>
                  </a:cubicBezTo>
                  <a:cubicBezTo>
                    <a:pt x="69271" y="71459"/>
                    <a:pt x="69266" y="70656"/>
                    <a:pt x="68371" y="70656"/>
                  </a:cubicBezTo>
                  <a:cubicBezTo>
                    <a:pt x="68311" y="70656"/>
                    <a:pt x="68246" y="70660"/>
                    <a:pt x="68176" y="70667"/>
                  </a:cubicBezTo>
                  <a:cubicBezTo>
                    <a:pt x="67157" y="70788"/>
                    <a:pt x="66154" y="71151"/>
                    <a:pt x="65152" y="71462"/>
                  </a:cubicBezTo>
                  <a:cubicBezTo>
                    <a:pt x="63960" y="71826"/>
                    <a:pt x="63201" y="72060"/>
                    <a:pt x="62664" y="72060"/>
                  </a:cubicBezTo>
                  <a:cubicBezTo>
                    <a:pt x="61727" y="72060"/>
                    <a:pt x="61469" y="71346"/>
                    <a:pt x="60772" y="69363"/>
                  </a:cubicBezTo>
                  <a:lnTo>
                    <a:pt x="60772" y="69363"/>
                  </a:lnTo>
                  <a:cubicBezTo>
                    <a:pt x="61180" y="69747"/>
                    <a:pt x="61467" y="70422"/>
                    <a:pt x="62074" y="70422"/>
                  </a:cubicBezTo>
                  <a:cubicBezTo>
                    <a:pt x="62180" y="70422"/>
                    <a:pt x="62295" y="70402"/>
                    <a:pt x="62422" y="70356"/>
                  </a:cubicBezTo>
                  <a:cubicBezTo>
                    <a:pt x="63925" y="69769"/>
                    <a:pt x="65359" y="68957"/>
                    <a:pt x="66897" y="68455"/>
                  </a:cubicBezTo>
                  <a:cubicBezTo>
                    <a:pt x="68660" y="67868"/>
                    <a:pt x="69732" y="66209"/>
                    <a:pt x="71391" y="65639"/>
                  </a:cubicBezTo>
                  <a:cubicBezTo>
                    <a:pt x="73706" y="64844"/>
                    <a:pt x="76713" y="61716"/>
                    <a:pt x="76852" y="59383"/>
                  </a:cubicBezTo>
                  <a:cubicBezTo>
                    <a:pt x="76834" y="59072"/>
                    <a:pt x="76713" y="58778"/>
                    <a:pt x="76506" y="58553"/>
                  </a:cubicBezTo>
                  <a:cubicBezTo>
                    <a:pt x="75918" y="57810"/>
                    <a:pt x="75279" y="57153"/>
                    <a:pt x="74294" y="56894"/>
                  </a:cubicBezTo>
                  <a:cubicBezTo>
                    <a:pt x="73724" y="56739"/>
                    <a:pt x="73378" y="56151"/>
                    <a:pt x="73516" y="55581"/>
                  </a:cubicBezTo>
                  <a:cubicBezTo>
                    <a:pt x="73547" y="55481"/>
                    <a:pt x="73596" y="55443"/>
                    <a:pt x="73658" y="55443"/>
                  </a:cubicBezTo>
                  <a:cubicBezTo>
                    <a:pt x="73842" y="55443"/>
                    <a:pt x="74139" y="55775"/>
                    <a:pt x="74398" y="55788"/>
                  </a:cubicBezTo>
                  <a:cubicBezTo>
                    <a:pt x="75366" y="55855"/>
                    <a:pt x="76333" y="56083"/>
                    <a:pt x="77301" y="56083"/>
                  </a:cubicBezTo>
                  <a:cubicBezTo>
                    <a:pt x="77336" y="56083"/>
                    <a:pt x="77370" y="56083"/>
                    <a:pt x="77405" y="56082"/>
                  </a:cubicBezTo>
                  <a:cubicBezTo>
                    <a:pt x="77727" y="56077"/>
                    <a:pt x="78047" y="56073"/>
                    <a:pt x="78365" y="56073"/>
                  </a:cubicBezTo>
                  <a:cubicBezTo>
                    <a:pt x="81373" y="56073"/>
                    <a:pt x="84145" y="56432"/>
                    <a:pt x="85786" y="59746"/>
                  </a:cubicBezTo>
                  <a:cubicBezTo>
                    <a:pt x="86136" y="60461"/>
                    <a:pt x="86996" y="61297"/>
                    <a:pt x="88011" y="61297"/>
                  </a:cubicBezTo>
                  <a:cubicBezTo>
                    <a:pt x="88148" y="61297"/>
                    <a:pt x="88288" y="61282"/>
                    <a:pt x="88430" y="61249"/>
                  </a:cubicBezTo>
                  <a:cubicBezTo>
                    <a:pt x="88585" y="61214"/>
                    <a:pt x="88707" y="61197"/>
                    <a:pt x="88805" y="61197"/>
                  </a:cubicBezTo>
                  <a:cubicBezTo>
                    <a:pt x="89186" y="61197"/>
                    <a:pt x="89184" y="61451"/>
                    <a:pt x="89225" y="61837"/>
                  </a:cubicBezTo>
                  <a:cubicBezTo>
                    <a:pt x="89830" y="66554"/>
                    <a:pt x="91990" y="70685"/>
                    <a:pt x="94133" y="74832"/>
                  </a:cubicBezTo>
                  <a:cubicBezTo>
                    <a:pt x="94475" y="75487"/>
                    <a:pt x="94875" y="75911"/>
                    <a:pt x="95290" y="75911"/>
                  </a:cubicBezTo>
                  <a:cubicBezTo>
                    <a:pt x="95652" y="75911"/>
                    <a:pt x="96025" y="75588"/>
                    <a:pt x="96380" y="74815"/>
                  </a:cubicBezTo>
                  <a:cubicBezTo>
                    <a:pt x="96622" y="74297"/>
                    <a:pt x="97036" y="73847"/>
                    <a:pt x="97382" y="73381"/>
                  </a:cubicBezTo>
                  <a:lnTo>
                    <a:pt x="97538" y="73225"/>
                  </a:lnTo>
                  <a:cubicBezTo>
                    <a:pt x="98212" y="71618"/>
                    <a:pt x="98056" y="69993"/>
                    <a:pt x="97831" y="68317"/>
                  </a:cubicBezTo>
                  <a:cubicBezTo>
                    <a:pt x="97762" y="67833"/>
                    <a:pt x="97589" y="67211"/>
                    <a:pt x="98194" y="67073"/>
                  </a:cubicBezTo>
                  <a:cubicBezTo>
                    <a:pt x="99784" y="66693"/>
                    <a:pt x="100268" y="65258"/>
                    <a:pt x="101149" y="64187"/>
                  </a:cubicBezTo>
                  <a:cubicBezTo>
                    <a:pt x="102117" y="63029"/>
                    <a:pt x="103137" y="61629"/>
                    <a:pt x="104243" y="60903"/>
                  </a:cubicBezTo>
                  <a:cubicBezTo>
                    <a:pt x="104825" y="60515"/>
                    <a:pt x="105739" y="59942"/>
                    <a:pt x="106690" y="59942"/>
                  </a:cubicBezTo>
                  <a:cubicBezTo>
                    <a:pt x="107432" y="59942"/>
                    <a:pt x="108196" y="60292"/>
                    <a:pt x="108840" y="61353"/>
                  </a:cubicBezTo>
                  <a:cubicBezTo>
                    <a:pt x="109600" y="62632"/>
                    <a:pt x="110965" y="63565"/>
                    <a:pt x="111017" y="65258"/>
                  </a:cubicBezTo>
                  <a:cubicBezTo>
                    <a:pt x="111034" y="65777"/>
                    <a:pt x="110793" y="66433"/>
                    <a:pt x="111536" y="66693"/>
                  </a:cubicBezTo>
                  <a:cubicBezTo>
                    <a:pt x="111822" y="66788"/>
                    <a:pt x="112112" y="66862"/>
                    <a:pt x="112391" y="66862"/>
                  </a:cubicBezTo>
                  <a:cubicBezTo>
                    <a:pt x="112769" y="66862"/>
                    <a:pt x="113129" y="66727"/>
                    <a:pt x="113437" y="66330"/>
                  </a:cubicBezTo>
                  <a:cubicBezTo>
                    <a:pt x="113540" y="66205"/>
                    <a:pt x="113700" y="66031"/>
                    <a:pt x="113856" y="66031"/>
                  </a:cubicBezTo>
                  <a:cubicBezTo>
                    <a:pt x="113960" y="66031"/>
                    <a:pt x="114062" y="66109"/>
                    <a:pt x="114145" y="66330"/>
                  </a:cubicBezTo>
                  <a:cubicBezTo>
                    <a:pt x="114543" y="67470"/>
                    <a:pt x="114802" y="68663"/>
                    <a:pt x="115286" y="69769"/>
                  </a:cubicBezTo>
                  <a:cubicBezTo>
                    <a:pt x="116271" y="72033"/>
                    <a:pt x="114940" y="74677"/>
                    <a:pt x="116858" y="76871"/>
                  </a:cubicBezTo>
                  <a:cubicBezTo>
                    <a:pt x="118241" y="78461"/>
                    <a:pt x="118362" y="80915"/>
                    <a:pt x="119900" y="82540"/>
                  </a:cubicBezTo>
                  <a:cubicBezTo>
                    <a:pt x="120401" y="82799"/>
                    <a:pt x="120885" y="83058"/>
                    <a:pt x="121386" y="83300"/>
                  </a:cubicBezTo>
                  <a:cubicBezTo>
                    <a:pt x="121538" y="83368"/>
                    <a:pt x="121699" y="83403"/>
                    <a:pt x="121846" y="83403"/>
                  </a:cubicBezTo>
                  <a:cubicBezTo>
                    <a:pt x="122184" y="83403"/>
                    <a:pt x="122445" y="83219"/>
                    <a:pt x="122337" y="82834"/>
                  </a:cubicBezTo>
                  <a:cubicBezTo>
                    <a:pt x="121818" y="80915"/>
                    <a:pt x="121991" y="78790"/>
                    <a:pt x="119969" y="77355"/>
                  </a:cubicBezTo>
                  <a:cubicBezTo>
                    <a:pt x="118414" y="76249"/>
                    <a:pt x="117239" y="74521"/>
                    <a:pt x="117463" y="72378"/>
                  </a:cubicBezTo>
                  <a:cubicBezTo>
                    <a:pt x="117528" y="71821"/>
                    <a:pt x="116912" y="70437"/>
                    <a:pt x="117695" y="70437"/>
                  </a:cubicBezTo>
                  <a:cubicBezTo>
                    <a:pt x="117955" y="70437"/>
                    <a:pt x="118371" y="70590"/>
                    <a:pt x="119019" y="70979"/>
                  </a:cubicBezTo>
                  <a:cubicBezTo>
                    <a:pt x="120194" y="71704"/>
                    <a:pt x="121386" y="72655"/>
                    <a:pt x="121749" y="73605"/>
                  </a:cubicBezTo>
                  <a:cubicBezTo>
                    <a:pt x="122096" y="74553"/>
                    <a:pt x="122434" y="74868"/>
                    <a:pt x="122776" y="74868"/>
                  </a:cubicBezTo>
                  <a:cubicBezTo>
                    <a:pt x="123251" y="74868"/>
                    <a:pt x="123732" y="74261"/>
                    <a:pt x="124255" y="73899"/>
                  </a:cubicBezTo>
                  <a:cubicBezTo>
                    <a:pt x="124531" y="73709"/>
                    <a:pt x="124721" y="73363"/>
                    <a:pt x="125015" y="73208"/>
                  </a:cubicBezTo>
                  <a:cubicBezTo>
                    <a:pt x="126743" y="72292"/>
                    <a:pt x="127210" y="70961"/>
                    <a:pt x="126743" y="69043"/>
                  </a:cubicBezTo>
                  <a:cubicBezTo>
                    <a:pt x="126294" y="67159"/>
                    <a:pt x="125292" y="65725"/>
                    <a:pt x="123892" y="64533"/>
                  </a:cubicBezTo>
                  <a:cubicBezTo>
                    <a:pt x="122596" y="63409"/>
                    <a:pt x="122285" y="62459"/>
                    <a:pt x="123546" y="61059"/>
                  </a:cubicBezTo>
                  <a:cubicBezTo>
                    <a:pt x="123952" y="60621"/>
                    <a:pt x="124332" y="60388"/>
                    <a:pt x="124705" y="60388"/>
                  </a:cubicBezTo>
                  <a:cubicBezTo>
                    <a:pt x="124936" y="60388"/>
                    <a:pt x="125164" y="60477"/>
                    <a:pt x="125395" y="60661"/>
                  </a:cubicBezTo>
                  <a:cubicBezTo>
                    <a:pt x="126000" y="61145"/>
                    <a:pt x="125810" y="61750"/>
                    <a:pt x="125119" y="62234"/>
                  </a:cubicBezTo>
                  <a:cubicBezTo>
                    <a:pt x="124618" y="62580"/>
                    <a:pt x="124445" y="63219"/>
                    <a:pt x="125050" y="63651"/>
                  </a:cubicBezTo>
                  <a:cubicBezTo>
                    <a:pt x="125442" y="63952"/>
                    <a:pt x="125858" y="64171"/>
                    <a:pt x="126268" y="64171"/>
                  </a:cubicBezTo>
                  <a:cubicBezTo>
                    <a:pt x="126635" y="64171"/>
                    <a:pt x="126996" y="63996"/>
                    <a:pt x="127331" y="63547"/>
                  </a:cubicBezTo>
                  <a:cubicBezTo>
                    <a:pt x="127694" y="63046"/>
                    <a:pt x="128247" y="62407"/>
                    <a:pt x="127469" y="61940"/>
                  </a:cubicBezTo>
                  <a:cubicBezTo>
                    <a:pt x="126398" y="61318"/>
                    <a:pt x="127037" y="61042"/>
                    <a:pt x="127590" y="60696"/>
                  </a:cubicBezTo>
                  <a:cubicBezTo>
                    <a:pt x="130061" y="59210"/>
                    <a:pt x="133449" y="59106"/>
                    <a:pt x="134693" y="55788"/>
                  </a:cubicBezTo>
                  <a:cubicBezTo>
                    <a:pt x="135298" y="54146"/>
                    <a:pt x="136093" y="52591"/>
                    <a:pt x="135851" y="50725"/>
                  </a:cubicBezTo>
                  <a:cubicBezTo>
                    <a:pt x="135522" y="48288"/>
                    <a:pt x="133932" y="46629"/>
                    <a:pt x="132498" y="44918"/>
                  </a:cubicBezTo>
                  <a:cubicBezTo>
                    <a:pt x="131772" y="44054"/>
                    <a:pt x="131859" y="43622"/>
                    <a:pt x="132775" y="43173"/>
                  </a:cubicBezTo>
                  <a:cubicBezTo>
                    <a:pt x="133120" y="43017"/>
                    <a:pt x="133397" y="42793"/>
                    <a:pt x="133362" y="42378"/>
                  </a:cubicBezTo>
                  <a:cubicBezTo>
                    <a:pt x="133345" y="41980"/>
                    <a:pt x="133051" y="41635"/>
                    <a:pt x="132671" y="41548"/>
                  </a:cubicBezTo>
                  <a:cubicBezTo>
                    <a:pt x="132227" y="41462"/>
                    <a:pt x="131713" y="41297"/>
                    <a:pt x="131292" y="41297"/>
                  </a:cubicBezTo>
                  <a:cubicBezTo>
                    <a:pt x="131122" y="41297"/>
                    <a:pt x="130968" y="41323"/>
                    <a:pt x="130839" y="41393"/>
                  </a:cubicBezTo>
                  <a:cubicBezTo>
                    <a:pt x="130667" y="41486"/>
                    <a:pt x="130517" y="41524"/>
                    <a:pt x="130385" y="41524"/>
                  </a:cubicBezTo>
                  <a:cubicBezTo>
                    <a:pt x="129751" y="41524"/>
                    <a:pt x="129496" y="40648"/>
                    <a:pt x="128935" y="40648"/>
                  </a:cubicBezTo>
                  <a:cubicBezTo>
                    <a:pt x="128871" y="40648"/>
                    <a:pt x="128804" y="40659"/>
                    <a:pt x="128731" y="40684"/>
                  </a:cubicBezTo>
                  <a:cubicBezTo>
                    <a:pt x="129025" y="40425"/>
                    <a:pt x="129336" y="40166"/>
                    <a:pt x="129612" y="39889"/>
                  </a:cubicBezTo>
                  <a:cubicBezTo>
                    <a:pt x="129699" y="39786"/>
                    <a:pt x="129768" y="39647"/>
                    <a:pt x="129802" y="39509"/>
                  </a:cubicBezTo>
                  <a:cubicBezTo>
                    <a:pt x="129896" y="39229"/>
                    <a:pt x="130059" y="38963"/>
                    <a:pt x="130355" y="38963"/>
                  </a:cubicBezTo>
                  <a:cubicBezTo>
                    <a:pt x="130388" y="38963"/>
                    <a:pt x="130423" y="38966"/>
                    <a:pt x="130459" y="38973"/>
                  </a:cubicBezTo>
                  <a:cubicBezTo>
                    <a:pt x="130822" y="39025"/>
                    <a:pt x="130718" y="39405"/>
                    <a:pt x="130753" y="39665"/>
                  </a:cubicBezTo>
                  <a:cubicBezTo>
                    <a:pt x="130885" y="40368"/>
                    <a:pt x="131150" y="40680"/>
                    <a:pt x="131522" y="40680"/>
                  </a:cubicBezTo>
                  <a:cubicBezTo>
                    <a:pt x="131781" y="40680"/>
                    <a:pt x="132092" y="40529"/>
                    <a:pt x="132446" y="40252"/>
                  </a:cubicBezTo>
                  <a:cubicBezTo>
                    <a:pt x="132816" y="39963"/>
                    <a:pt x="133198" y="39825"/>
                    <a:pt x="133552" y="39825"/>
                  </a:cubicBezTo>
                  <a:cubicBezTo>
                    <a:pt x="134190" y="39825"/>
                    <a:pt x="134735" y="40276"/>
                    <a:pt x="134935" y="41099"/>
                  </a:cubicBezTo>
                  <a:cubicBezTo>
                    <a:pt x="135004" y="41410"/>
                    <a:pt x="135246" y="41911"/>
                    <a:pt x="135436" y="41928"/>
                  </a:cubicBezTo>
                  <a:cubicBezTo>
                    <a:pt x="136836" y="42067"/>
                    <a:pt x="137130" y="43259"/>
                    <a:pt x="137441" y="44192"/>
                  </a:cubicBezTo>
                  <a:cubicBezTo>
                    <a:pt x="137757" y="45176"/>
                    <a:pt x="138205" y="45491"/>
                    <a:pt x="138710" y="45491"/>
                  </a:cubicBezTo>
                  <a:cubicBezTo>
                    <a:pt x="139226" y="45491"/>
                    <a:pt x="139803" y="45163"/>
                    <a:pt x="140361" y="44884"/>
                  </a:cubicBezTo>
                  <a:cubicBezTo>
                    <a:pt x="141813" y="44175"/>
                    <a:pt x="140586" y="43363"/>
                    <a:pt x="140327" y="42654"/>
                  </a:cubicBezTo>
                  <a:cubicBezTo>
                    <a:pt x="140188" y="42188"/>
                    <a:pt x="139739" y="41773"/>
                    <a:pt x="139324" y="41479"/>
                  </a:cubicBezTo>
                  <a:cubicBezTo>
                    <a:pt x="137717" y="40356"/>
                    <a:pt x="137648" y="38921"/>
                    <a:pt x="138305" y="37245"/>
                  </a:cubicBezTo>
                  <a:cubicBezTo>
                    <a:pt x="138533" y="36644"/>
                    <a:pt x="138753" y="36160"/>
                    <a:pt x="139216" y="36160"/>
                  </a:cubicBezTo>
                  <a:cubicBezTo>
                    <a:pt x="139418" y="36160"/>
                    <a:pt x="139666" y="36252"/>
                    <a:pt x="139981" y="36468"/>
                  </a:cubicBezTo>
                  <a:cubicBezTo>
                    <a:pt x="140121" y="36569"/>
                    <a:pt x="140268" y="36617"/>
                    <a:pt x="140413" y="36617"/>
                  </a:cubicBezTo>
                  <a:cubicBezTo>
                    <a:pt x="140661" y="36617"/>
                    <a:pt x="140902" y="36477"/>
                    <a:pt x="141087" y="36226"/>
                  </a:cubicBezTo>
                  <a:cubicBezTo>
                    <a:pt x="142573" y="34255"/>
                    <a:pt x="142850" y="29797"/>
                    <a:pt x="141640" y="27706"/>
                  </a:cubicBezTo>
                  <a:cubicBezTo>
                    <a:pt x="141485" y="27447"/>
                    <a:pt x="141104" y="27187"/>
                    <a:pt x="141398" y="26807"/>
                  </a:cubicBezTo>
                  <a:lnTo>
                    <a:pt x="141398" y="26807"/>
                  </a:lnTo>
                  <a:cubicBezTo>
                    <a:pt x="141623" y="26997"/>
                    <a:pt x="141917" y="27153"/>
                    <a:pt x="142072" y="27395"/>
                  </a:cubicBezTo>
                  <a:cubicBezTo>
                    <a:pt x="142988" y="28812"/>
                    <a:pt x="143869" y="30229"/>
                    <a:pt x="144733" y="31663"/>
                  </a:cubicBezTo>
                  <a:cubicBezTo>
                    <a:pt x="144984" y="32062"/>
                    <a:pt x="145261" y="32460"/>
                    <a:pt x="145713" y="32460"/>
                  </a:cubicBezTo>
                  <a:cubicBezTo>
                    <a:pt x="145790" y="32460"/>
                    <a:pt x="145872" y="32449"/>
                    <a:pt x="145960" y="32424"/>
                  </a:cubicBezTo>
                  <a:cubicBezTo>
                    <a:pt x="146323" y="32320"/>
                    <a:pt x="146825" y="32043"/>
                    <a:pt x="146928" y="31750"/>
                  </a:cubicBezTo>
                  <a:cubicBezTo>
                    <a:pt x="147118" y="31197"/>
                    <a:pt x="146496" y="30972"/>
                    <a:pt x="146151" y="30644"/>
                  </a:cubicBezTo>
                  <a:cubicBezTo>
                    <a:pt x="145805" y="30298"/>
                    <a:pt x="144889" y="29935"/>
                    <a:pt x="145511" y="29348"/>
                  </a:cubicBezTo>
                  <a:cubicBezTo>
                    <a:pt x="146220" y="28674"/>
                    <a:pt x="145701" y="28363"/>
                    <a:pt x="145373" y="27982"/>
                  </a:cubicBezTo>
                  <a:cubicBezTo>
                    <a:pt x="144924" y="27464"/>
                    <a:pt x="144353" y="27049"/>
                    <a:pt x="143904" y="26513"/>
                  </a:cubicBezTo>
                  <a:cubicBezTo>
                    <a:pt x="142452" y="24803"/>
                    <a:pt x="140309" y="24008"/>
                    <a:pt x="138927" y="23455"/>
                  </a:cubicBezTo>
                  <a:cubicBezTo>
                    <a:pt x="137233" y="22781"/>
                    <a:pt x="135350" y="23368"/>
                    <a:pt x="133794" y="22349"/>
                  </a:cubicBezTo>
                  <a:cubicBezTo>
                    <a:pt x="133621" y="22228"/>
                    <a:pt x="133120" y="22141"/>
                    <a:pt x="133379" y="21934"/>
                  </a:cubicBezTo>
                  <a:cubicBezTo>
                    <a:pt x="134416" y="21156"/>
                    <a:pt x="134192" y="19843"/>
                    <a:pt x="134814" y="18910"/>
                  </a:cubicBezTo>
                  <a:cubicBezTo>
                    <a:pt x="135183" y="18357"/>
                    <a:pt x="137525" y="17996"/>
                    <a:pt x="139389" y="17996"/>
                  </a:cubicBezTo>
                  <a:cubicBezTo>
                    <a:pt x="140321" y="17996"/>
                    <a:pt x="141133" y="18086"/>
                    <a:pt x="141519" y="18287"/>
                  </a:cubicBezTo>
                  <a:cubicBezTo>
                    <a:pt x="141913" y="18491"/>
                    <a:pt x="142318" y="18567"/>
                    <a:pt x="142722" y="18567"/>
                  </a:cubicBezTo>
                  <a:cubicBezTo>
                    <a:pt x="143310" y="18567"/>
                    <a:pt x="143896" y="18407"/>
                    <a:pt x="144440" y="18253"/>
                  </a:cubicBezTo>
                  <a:cubicBezTo>
                    <a:pt x="145183" y="18028"/>
                    <a:pt x="144301" y="17320"/>
                    <a:pt x="144440" y="16905"/>
                  </a:cubicBezTo>
                  <a:cubicBezTo>
                    <a:pt x="144595" y="16473"/>
                    <a:pt x="144232" y="15764"/>
                    <a:pt x="144803" y="15626"/>
                  </a:cubicBezTo>
                  <a:cubicBezTo>
                    <a:pt x="144894" y="15602"/>
                    <a:pt x="144986" y="15590"/>
                    <a:pt x="145078" y="15590"/>
                  </a:cubicBezTo>
                  <a:cubicBezTo>
                    <a:pt x="145503" y="15590"/>
                    <a:pt x="145922" y="15838"/>
                    <a:pt x="146306" y="16179"/>
                  </a:cubicBezTo>
                  <a:cubicBezTo>
                    <a:pt x="146709" y="16532"/>
                    <a:pt x="147171" y="16997"/>
                    <a:pt x="147617" y="16997"/>
                  </a:cubicBezTo>
                  <a:cubicBezTo>
                    <a:pt x="147935" y="16997"/>
                    <a:pt x="148244" y="16760"/>
                    <a:pt x="148518" y="16075"/>
                  </a:cubicBezTo>
                  <a:cubicBezTo>
                    <a:pt x="148584" y="15900"/>
                    <a:pt x="148692" y="15801"/>
                    <a:pt x="148828" y="15801"/>
                  </a:cubicBezTo>
                  <a:cubicBezTo>
                    <a:pt x="148906" y="15801"/>
                    <a:pt x="148994" y="15833"/>
                    <a:pt x="149088" y="15903"/>
                  </a:cubicBezTo>
                  <a:cubicBezTo>
                    <a:pt x="149348" y="16110"/>
                    <a:pt x="149348" y="16335"/>
                    <a:pt x="149192" y="16646"/>
                  </a:cubicBezTo>
                  <a:cubicBezTo>
                    <a:pt x="148743" y="17596"/>
                    <a:pt x="147965" y="18547"/>
                    <a:pt x="147965" y="19497"/>
                  </a:cubicBezTo>
                  <a:cubicBezTo>
                    <a:pt x="147931" y="21122"/>
                    <a:pt x="148708" y="22677"/>
                    <a:pt x="150022" y="23627"/>
                  </a:cubicBezTo>
                  <a:cubicBezTo>
                    <a:pt x="151231" y="24561"/>
                    <a:pt x="152631" y="25269"/>
                    <a:pt x="153582" y="26513"/>
                  </a:cubicBezTo>
                  <a:cubicBezTo>
                    <a:pt x="153835" y="26852"/>
                    <a:pt x="154112" y="27339"/>
                    <a:pt x="154580" y="27339"/>
                  </a:cubicBezTo>
                  <a:cubicBezTo>
                    <a:pt x="154686" y="27339"/>
                    <a:pt x="154802" y="27314"/>
                    <a:pt x="154930" y="27257"/>
                  </a:cubicBezTo>
                  <a:cubicBezTo>
                    <a:pt x="155621" y="26928"/>
                    <a:pt x="155673" y="26271"/>
                    <a:pt x="155604" y="25615"/>
                  </a:cubicBezTo>
                  <a:cubicBezTo>
                    <a:pt x="155448" y="24025"/>
                    <a:pt x="155863" y="22435"/>
                    <a:pt x="154739" y="20845"/>
                  </a:cubicBezTo>
                  <a:cubicBezTo>
                    <a:pt x="154065" y="19877"/>
                    <a:pt x="153772" y="18823"/>
                    <a:pt x="152406" y="18737"/>
                  </a:cubicBezTo>
                  <a:cubicBezTo>
                    <a:pt x="152044" y="18720"/>
                    <a:pt x="151940" y="18478"/>
                    <a:pt x="151888" y="18201"/>
                  </a:cubicBezTo>
                  <a:cubicBezTo>
                    <a:pt x="151820" y="17931"/>
                    <a:pt x="151918" y="17578"/>
                    <a:pt x="152229" y="17578"/>
                  </a:cubicBezTo>
                  <a:cubicBezTo>
                    <a:pt x="152236" y="17578"/>
                    <a:pt x="152243" y="17579"/>
                    <a:pt x="152251" y="17579"/>
                  </a:cubicBezTo>
                  <a:cubicBezTo>
                    <a:pt x="152284" y="17581"/>
                    <a:pt x="152317" y="17582"/>
                    <a:pt x="152350" y="17582"/>
                  </a:cubicBezTo>
                  <a:cubicBezTo>
                    <a:pt x="153000" y="17582"/>
                    <a:pt x="153628" y="17254"/>
                    <a:pt x="154277" y="17254"/>
                  </a:cubicBezTo>
                  <a:cubicBezTo>
                    <a:pt x="154558" y="17254"/>
                    <a:pt x="154844" y="17316"/>
                    <a:pt x="155137" y="17493"/>
                  </a:cubicBezTo>
                  <a:cubicBezTo>
                    <a:pt x="155393" y="17649"/>
                    <a:pt x="155627" y="17726"/>
                    <a:pt x="155836" y="17726"/>
                  </a:cubicBezTo>
                  <a:cubicBezTo>
                    <a:pt x="156249" y="17726"/>
                    <a:pt x="156566" y="17427"/>
                    <a:pt x="156761" y="16853"/>
                  </a:cubicBezTo>
                  <a:cubicBezTo>
                    <a:pt x="157072" y="15920"/>
                    <a:pt x="157954" y="15505"/>
                    <a:pt x="158662" y="15039"/>
                  </a:cubicBezTo>
                  <a:cubicBezTo>
                    <a:pt x="158771" y="14969"/>
                    <a:pt x="158912" y="14953"/>
                    <a:pt x="159064" y="14953"/>
                  </a:cubicBezTo>
                  <a:cubicBezTo>
                    <a:pt x="159192" y="14953"/>
                    <a:pt x="159327" y="14964"/>
                    <a:pt x="159458" y="14964"/>
                  </a:cubicBezTo>
                  <a:cubicBezTo>
                    <a:pt x="159792" y="14964"/>
                    <a:pt x="160100" y="14892"/>
                    <a:pt x="160183" y="14382"/>
                  </a:cubicBezTo>
                  <a:cubicBezTo>
                    <a:pt x="160304" y="13501"/>
                    <a:pt x="159475" y="13310"/>
                    <a:pt x="158887" y="12965"/>
                  </a:cubicBezTo>
                  <a:cubicBezTo>
                    <a:pt x="158662" y="12827"/>
                    <a:pt x="158334" y="12550"/>
                    <a:pt x="158351" y="12395"/>
                  </a:cubicBezTo>
                  <a:cubicBezTo>
                    <a:pt x="158404" y="12154"/>
                    <a:pt x="158582" y="12097"/>
                    <a:pt x="158776" y="12097"/>
                  </a:cubicBezTo>
                  <a:cubicBezTo>
                    <a:pt x="158903" y="12097"/>
                    <a:pt x="159037" y="12122"/>
                    <a:pt x="159146" y="12135"/>
                  </a:cubicBezTo>
                  <a:cubicBezTo>
                    <a:pt x="160460" y="12308"/>
                    <a:pt x="161652" y="12999"/>
                    <a:pt x="163017" y="12999"/>
                  </a:cubicBezTo>
                  <a:cubicBezTo>
                    <a:pt x="163570" y="12999"/>
                    <a:pt x="163795" y="12913"/>
                    <a:pt x="164002" y="12274"/>
                  </a:cubicBezTo>
                  <a:cubicBezTo>
                    <a:pt x="164745" y="10182"/>
                    <a:pt x="163311" y="10010"/>
                    <a:pt x="161998" y="9923"/>
                  </a:cubicBezTo>
                  <a:cubicBezTo>
                    <a:pt x="160218" y="9820"/>
                    <a:pt x="158438" y="9543"/>
                    <a:pt x="156710" y="9076"/>
                  </a:cubicBezTo>
                  <a:cubicBezTo>
                    <a:pt x="153313" y="8169"/>
                    <a:pt x="149984" y="6872"/>
                    <a:pt x="146431" y="6872"/>
                  </a:cubicBezTo>
                  <a:cubicBezTo>
                    <a:pt x="145249" y="6872"/>
                    <a:pt x="144041" y="7016"/>
                    <a:pt x="142798" y="7366"/>
                  </a:cubicBezTo>
                  <a:cubicBezTo>
                    <a:pt x="142441" y="7468"/>
                    <a:pt x="142044" y="7507"/>
                    <a:pt x="141624" y="7507"/>
                  </a:cubicBezTo>
                  <a:cubicBezTo>
                    <a:pt x="140475" y="7507"/>
                    <a:pt x="139148" y="7211"/>
                    <a:pt x="137959" y="7072"/>
                  </a:cubicBezTo>
                  <a:cubicBezTo>
                    <a:pt x="135760" y="6810"/>
                    <a:pt x="133765" y="5577"/>
                    <a:pt x="131513" y="5577"/>
                  </a:cubicBezTo>
                  <a:cubicBezTo>
                    <a:pt x="131235" y="5577"/>
                    <a:pt x="130953" y="5596"/>
                    <a:pt x="130666" y="5637"/>
                  </a:cubicBezTo>
                  <a:cubicBezTo>
                    <a:pt x="130197" y="5701"/>
                    <a:pt x="129713" y="5752"/>
                    <a:pt x="129231" y="5752"/>
                  </a:cubicBezTo>
                  <a:cubicBezTo>
                    <a:pt x="128525" y="5752"/>
                    <a:pt x="127823" y="5641"/>
                    <a:pt x="127175" y="5292"/>
                  </a:cubicBezTo>
                  <a:cubicBezTo>
                    <a:pt x="124583" y="3857"/>
                    <a:pt x="121352" y="4808"/>
                    <a:pt x="118811" y="3097"/>
                  </a:cubicBezTo>
                  <a:cubicBezTo>
                    <a:pt x="118623" y="2965"/>
                    <a:pt x="118385" y="2894"/>
                    <a:pt x="118144" y="2894"/>
                  </a:cubicBezTo>
                  <a:cubicBezTo>
                    <a:pt x="117786" y="2894"/>
                    <a:pt x="117421" y="3050"/>
                    <a:pt x="117204" y="3391"/>
                  </a:cubicBezTo>
                  <a:cubicBezTo>
                    <a:pt x="116737" y="4117"/>
                    <a:pt x="117601" y="4134"/>
                    <a:pt x="117930" y="4462"/>
                  </a:cubicBezTo>
                  <a:cubicBezTo>
                    <a:pt x="118103" y="4670"/>
                    <a:pt x="118154" y="4946"/>
                    <a:pt x="118068" y="5188"/>
                  </a:cubicBezTo>
                  <a:cubicBezTo>
                    <a:pt x="117958" y="5398"/>
                    <a:pt x="116241" y="5510"/>
                    <a:pt x="114740" y="5510"/>
                  </a:cubicBezTo>
                  <a:cubicBezTo>
                    <a:pt x="113645" y="5510"/>
                    <a:pt x="112664" y="5450"/>
                    <a:pt x="112503" y="5326"/>
                  </a:cubicBezTo>
                  <a:cubicBezTo>
                    <a:pt x="111242" y="4410"/>
                    <a:pt x="109825" y="3719"/>
                    <a:pt x="108321" y="3287"/>
                  </a:cubicBezTo>
                  <a:cubicBezTo>
                    <a:pt x="108108" y="3224"/>
                    <a:pt x="107902" y="3198"/>
                    <a:pt x="107703" y="3198"/>
                  </a:cubicBezTo>
                  <a:cubicBezTo>
                    <a:pt x="106742" y="3198"/>
                    <a:pt x="105934" y="3807"/>
                    <a:pt x="105084" y="3807"/>
                  </a:cubicBezTo>
                  <a:cubicBezTo>
                    <a:pt x="105000" y="3807"/>
                    <a:pt x="104915" y="3801"/>
                    <a:pt x="104830" y="3788"/>
                  </a:cubicBezTo>
                  <a:cubicBezTo>
                    <a:pt x="102083" y="3391"/>
                    <a:pt x="99266" y="3909"/>
                    <a:pt x="96760" y="1559"/>
                  </a:cubicBezTo>
                  <a:cubicBezTo>
                    <a:pt x="95295" y="185"/>
                    <a:pt x="93272" y="50"/>
                    <a:pt x="91223" y="50"/>
                  </a:cubicBezTo>
                  <a:cubicBezTo>
                    <a:pt x="90718" y="50"/>
                    <a:pt x="90212" y="58"/>
                    <a:pt x="89713" y="58"/>
                  </a:cubicBezTo>
                  <a:cubicBezTo>
                    <a:pt x="89152" y="58"/>
                    <a:pt x="88600" y="48"/>
                    <a:pt x="88067" y="4"/>
                  </a:cubicBezTo>
                  <a:cubicBezTo>
                    <a:pt x="88037" y="2"/>
                    <a:pt x="88007" y="1"/>
                    <a:pt x="87976"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 name="Google Shape;7298;p84">
              <a:extLst>
                <a:ext uri="{FF2B5EF4-FFF2-40B4-BE49-F238E27FC236}">
                  <a16:creationId xmlns:a16="http://schemas.microsoft.com/office/drawing/2014/main" id="{483ED499-465A-2F1C-49E1-6158FD81F2D9}"/>
                </a:ext>
              </a:extLst>
            </p:cNvPr>
            <p:cNvSpPr/>
            <p:nvPr/>
          </p:nvSpPr>
          <p:spPr>
            <a:xfrm>
              <a:off x="5913800" y="3523050"/>
              <a:ext cx="1109075" cy="813875"/>
            </a:xfrm>
            <a:custGeom>
              <a:avLst/>
              <a:gdLst/>
              <a:ahLst/>
              <a:cxnLst/>
              <a:rect l="l" t="t" r="r" b="b"/>
              <a:pathLst>
                <a:path w="44363" h="32555" extrusionOk="0">
                  <a:moveTo>
                    <a:pt x="28245" y="1"/>
                  </a:moveTo>
                  <a:cubicBezTo>
                    <a:pt x="27747" y="1"/>
                    <a:pt x="27602" y="373"/>
                    <a:pt x="27634" y="804"/>
                  </a:cubicBezTo>
                  <a:cubicBezTo>
                    <a:pt x="27737" y="2117"/>
                    <a:pt x="27979" y="3482"/>
                    <a:pt x="27996" y="4778"/>
                  </a:cubicBezTo>
                  <a:cubicBezTo>
                    <a:pt x="28014" y="5660"/>
                    <a:pt x="28567" y="7094"/>
                    <a:pt x="27634" y="7267"/>
                  </a:cubicBezTo>
                  <a:cubicBezTo>
                    <a:pt x="27521" y="7286"/>
                    <a:pt x="27406" y="7295"/>
                    <a:pt x="27290" y="7295"/>
                  </a:cubicBezTo>
                  <a:cubicBezTo>
                    <a:pt x="25431" y="7295"/>
                    <a:pt x="23230" y="4918"/>
                    <a:pt x="23555" y="3275"/>
                  </a:cubicBezTo>
                  <a:cubicBezTo>
                    <a:pt x="23754" y="2264"/>
                    <a:pt x="23333" y="1317"/>
                    <a:pt x="22034" y="1317"/>
                  </a:cubicBezTo>
                  <a:cubicBezTo>
                    <a:pt x="21978" y="1317"/>
                    <a:pt x="21920" y="1318"/>
                    <a:pt x="21862" y="1322"/>
                  </a:cubicBezTo>
                  <a:cubicBezTo>
                    <a:pt x="21814" y="1325"/>
                    <a:pt x="21765" y="1327"/>
                    <a:pt x="21716" y="1327"/>
                  </a:cubicBezTo>
                  <a:cubicBezTo>
                    <a:pt x="20777" y="1327"/>
                    <a:pt x="19668" y="752"/>
                    <a:pt x="18692" y="752"/>
                  </a:cubicBezTo>
                  <a:cubicBezTo>
                    <a:pt x="18107" y="752"/>
                    <a:pt x="17570" y="958"/>
                    <a:pt x="17144" y="1616"/>
                  </a:cubicBezTo>
                  <a:cubicBezTo>
                    <a:pt x="16642" y="2376"/>
                    <a:pt x="15295" y="2826"/>
                    <a:pt x="15191" y="4035"/>
                  </a:cubicBezTo>
                  <a:cubicBezTo>
                    <a:pt x="15162" y="4430"/>
                    <a:pt x="15144" y="4616"/>
                    <a:pt x="15002" y="4616"/>
                  </a:cubicBezTo>
                  <a:cubicBezTo>
                    <a:pt x="14889" y="4616"/>
                    <a:pt x="14698" y="4499"/>
                    <a:pt x="14361" y="4277"/>
                  </a:cubicBezTo>
                  <a:cubicBezTo>
                    <a:pt x="13724" y="3844"/>
                    <a:pt x="13113" y="3612"/>
                    <a:pt x="12606" y="3612"/>
                  </a:cubicBezTo>
                  <a:cubicBezTo>
                    <a:pt x="12042" y="3612"/>
                    <a:pt x="11607" y="3900"/>
                    <a:pt x="11406" y="4519"/>
                  </a:cubicBezTo>
                  <a:cubicBezTo>
                    <a:pt x="10784" y="6334"/>
                    <a:pt x="8710" y="7215"/>
                    <a:pt x="8624" y="9392"/>
                  </a:cubicBezTo>
                  <a:cubicBezTo>
                    <a:pt x="8607" y="10153"/>
                    <a:pt x="7933" y="10619"/>
                    <a:pt x="7086" y="10879"/>
                  </a:cubicBezTo>
                  <a:cubicBezTo>
                    <a:pt x="5669" y="11311"/>
                    <a:pt x="4355" y="11864"/>
                    <a:pt x="3007" y="12382"/>
                  </a:cubicBezTo>
                  <a:cubicBezTo>
                    <a:pt x="1003" y="13160"/>
                    <a:pt x="0" y="16910"/>
                    <a:pt x="1538" y="19018"/>
                  </a:cubicBezTo>
                  <a:cubicBezTo>
                    <a:pt x="2835" y="20798"/>
                    <a:pt x="3128" y="22595"/>
                    <a:pt x="3992" y="24375"/>
                  </a:cubicBezTo>
                  <a:cubicBezTo>
                    <a:pt x="4494" y="25360"/>
                    <a:pt x="4424" y="26276"/>
                    <a:pt x="3750" y="26950"/>
                  </a:cubicBezTo>
                  <a:cubicBezTo>
                    <a:pt x="3353" y="27348"/>
                    <a:pt x="3509" y="27797"/>
                    <a:pt x="4148" y="28298"/>
                  </a:cubicBezTo>
                  <a:cubicBezTo>
                    <a:pt x="5020" y="28962"/>
                    <a:pt x="5824" y="29302"/>
                    <a:pt x="6549" y="29302"/>
                  </a:cubicBezTo>
                  <a:cubicBezTo>
                    <a:pt x="7089" y="29302"/>
                    <a:pt x="7586" y="29114"/>
                    <a:pt x="8036" y="28730"/>
                  </a:cubicBezTo>
                  <a:cubicBezTo>
                    <a:pt x="8740" y="28095"/>
                    <a:pt x="9643" y="27747"/>
                    <a:pt x="10576" y="27747"/>
                  </a:cubicBezTo>
                  <a:cubicBezTo>
                    <a:pt x="10811" y="27747"/>
                    <a:pt x="11049" y="27769"/>
                    <a:pt x="11285" y="27814"/>
                  </a:cubicBezTo>
                  <a:cubicBezTo>
                    <a:pt x="11420" y="27836"/>
                    <a:pt x="11551" y="27846"/>
                    <a:pt x="11676" y="27846"/>
                  </a:cubicBezTo>
                  <a:cubicBezTo>
                    <a:pt x="12065" y="27846"/>
                    <a:pt x="12402" y="27743"/>
                    <a:pt x="12650" y="27521"/>
                  </a:cubicBezTo>
                  <a:cubicBezTo>
                    <a:pt x="14551" y="25793"/>
                    <a:pt x="17368" y="25343"/>
                    <a:pt x="20047" y="24790"/>
                  </a:cubicBezTo>
                  <a:cubicBezTo>
                    <a:pt x="20247" y="24746"/>
                    <a:pt x="20464" y="24721"/>
                    <a:pt x="20691" y="24721"/>
                  </a:cubicBezTo>
                  <a:cubicBezTo>
                    <a:pt x="21623" y="24721"/>
                    <a:pt x="22712" y="25150"/>
                    <a:pt x="23365" y="26484"/>
                  </a:cubicBezTo>
                  <a:cubicBezTo>
                    <a:pt x="23667" y="27105"/>
                    <a:pt x="23855" y="28198"/>
                    <a:pt x="25083" y="28198"/>
                  </a:cubicBezTo>
                  <a:cubicBezTo>
                    <a:pt x="25120" y="28198"/>
                    <a:pt x="25158" y="28197"/>
                    <a:pt x="25197" y="28195"/>
                  </a:cubicBezTo>
                  <a:cubicBezTo>
                    <a:pt x="25345" y="28183"/>
                    <a:pt x="25455" y="28022"/>
                    <a:pt x="25593" y="28022"/>
                  </a:cubicBezTo>
                  <a:cubicBezTo>
                    <a:pt x="25664" y="28022"/>
                    <a:pt x="25742" y="28065"/>
                    <a:pt x="25836" y="28195"/>
                  </a:cubicBezTo>
                  <a:cubicBezTo>
                    <a:pt x="25923" y="28298"/>
                    <a:pt x="25767" y="28592"/>
                    <a:pt x="25612" y="28713"/>
                  </a:cubicBezTo>
                  <a:cubicBezTo>
                    <a:pt x="25318" y="28938"/>
                    <a:pt x="24903" y="29128"/>
                    <a:pt x="25283" y="29646"/>
                  </a:cubicBezTo>
                  <a:cubicBezTo>
                    <a:pt x="25508" y="29871"/>
                    <a:pt x="25802" y="30026"/>
                    <a:pt x="26113" y="30078"/>
                  </a:cubicBezTo>
                  <a:cubicBezTo>
                    <a:pt x="26172" y="30086"/>
                    <a:pt x="26229" y="30090"/>
                    <a:pt x="26283" y="30090"/>
                  </a:cubicBezTo>
                  <a:cubicBezTo>
                    <a:pt x="26710" y="30090"/>
                    <a:pt x="27006" y="29856"/>
                    <a:pt x="27098" y="29473"/>
                  </a:cubicBezTo>
                  <a:cubicBezTo>
                    <a:pt x="27115" y="29335"/>
                    <a:pt x="27098" y="29197"/>
                    <a:pt x="27029" y="29076"/>
                  </a:cubicBezTo>
                  <a:cubicBezTo>
                    <a:pt x="26976" y="28903"/>
                    <a:pt x="26992" y="28848"/>
                    <a:pt x="27041" y="28848"/>
                  </a:cubicBezTo>
                  <a:cubicBezTo>
                    <a:pt x="27105" y="28848"/>
                    <a:pt x="27225" y="28941"/>
                    <a:pt x="27322" y="28990"/>
                  </a:cubicBezTo>
                  <a:cubicBezTo>
                    <a:pt x="27824" y="29266"/>
                    <a:pt x="28463" y="29473"/>
                    <a:pt x="28169" y="30113"/>
                  </a:cubicBezTo>
                  <a:cubicBezTo>
                    <a:pt x="27945" y="30597"/>
                    <a:pt x="28117" y="31029"/>
                    <a:pt x="28809" y="31461"/>
                  </a:cubicBezTo>
                  <a:cubicBezTo>
                    <a:pt x="30199" y="32318"/>
                    <a:pt x="31628" y="32554"/>
                    <a:pt x="32898" y="32554"/>
                  </a:cubicBezTo>
                  <a:cubicBezTo>
                    <a:pt x="33522" y="32554"/>
                    <a:pt x="34108" y="32497"/>
                    <a:pt x="34633" y="32429"/>
                  </a:cubicBezTo>
                  <a:cubicBezTo>
                    <a:pt x="36672" y="32135"/>
                    <a:pt x="39299" y="31824"/>
                    <a:pt x="39299" y="29145"/>
                  </a:cubicBezTo>
                  <a:cubicBezTo>
                    <a:pt x="39299" y="28938"/>
                    <a:pt x="39541" y="28799"/>
                    <a:pt x="39592" y="28575"/>
                  </a:cubicBezTo>
                  <a:cubicBezTo>
                    <a:pt x="40024" y="26968"/>
                    <a:pt x="41804" y="26363"/>
                    <a:pt x="42496" y="24998"/>
                  </a:cubicBezTo>
                  <a:cubicBezTo>
                    <a:pt x="44224" y="21559"/>
                    <a:pt x="44362" y="17722"/>
                    <a:pt x="40232" y="13661"/>
                  </a:cubicBezTo>
                  <a:cubicBezTo>
                    <a:pt x="38953" y="12399"/>
                    <a:pt x="38037" y="10671"/>
                    <a:pt x="36309" y="9859"/>
                  </a:cubicBezTo>
                  <a:cubicBezTo>
                    <a:pt x="34494" y="9012"/>
                    <a:pt x="34080" y="7716"/>
                    <a:pt x="33509" y="6472"/>
                  </a:cubicBezTo>
                  <a:cubicBezTo>
                    <a:pt x="33388" y="5608"/>
                    <a:pt x="33008" y="4761"/>
                    <a:pt x="32213" y="4346"/>
                  </a:cubicBezTo>
                  <a:cubicBezTo>
                    <a:pt x="30658" y="3465"/>
                    <a:pt x="30278" y="2100"/>
                    <a:pt x="29414" y="942"/>
                  </a:cubicBezTo>
                  <a:cubicBezTo>
                    <a:pt x="29120" y="544"/>
                    <a:pt x="28947" y="78"/>
                    <a:pt x="28377" y="9"/>
                  </a:cubicBezTo>
                  <a:cubicBezTo>
                    <a:pt x="28330" y="3"/>
                    <a:pt x="28287" y="1"/>
                    <a:pt x="28245"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7299;p84">
              <a:extLst>
                <a:ext uri="{FF2B5EF4-FFF2-40B4-BE49-F238E27FC236}">
                  <a16:creationId xmlns:a16="http://schemas.microsoft.com/office/drawing/2014/main" id="{CC294B70-AC4D-4151-7891-A742A68161B2}"/>
                </a:ext>
              </a:extLst>
            </p:cNvPr>
            <p:cNvSpPr/>
            <p:nvPr/>
          </p:nvSpPr>
          <p:spPr>
            <a:xfrm>
              <a:off x="6442175" y="3238700"/>
              <a:ext cx="571625" cy="311800"/>
            </a:xfrm>
            <a:custGeom>
              <a:avLst/>
              <a:gdLst/>
              <a:ahLst/>
              <a:cxnLst/>
              <a:rect l="l" t="t" r="r" b="b"/>
              <a:pathLst>
                <a:path w="22865" h="12472" extrusionOk="0">
                  <a:moveTo>
                    <a:pt x="3070" y="1"/>
                  </a:moveTo>
                  <a:cubicBezTo>
                    <a:pt x="2939" y="1"/>
                    <a:pt x="2792" y="15"/>
                    <a:pt x="2627" y="46"/>
                  </a:cubicBezTo>
                  <a:cubicBezTo>
                    <a:pt x="1833" y="202"/>
                    <a:pt x="830" y="29"/>
                    <a:pt x="415" y="927"/>
                  </a:cubicBezTo>
                  <a:cubicBezTo>
                    <a:pt x="1" y="1826"/>
                    <a:pt x="934" y="1861"/>
                    <a:pt x="1400" y="2189"/>
                  </a:cubicBezTo>
                  <a:cubicBezTo>
                    <a:pt x="1504" y="2258"/>
                    <a:pt x="1366" y="2569"/>
                    <a:pt x="1435" y="2742"/>
                  </a:cubicBezTo>
                  <a:cubicBezTo>
                    <a:pt x="1757" y="3623"/>
                    <a:pt x="1963" y="4886"/>
                    <a:pt x="3062" y="4886"/>
                  </a:cubicBezTo>
                  <a:cubicBezTo>
                    <a:pt x="3084" y="4886"/>
                    <a:pt x="3106" y="4886"/>
                    <a:pt x="3129" y="4885"/>
                  </a:cubicBezTo>
                  <a:cubicBezTo>
                    <a:pt x="3207" y="4880"/>
                    <a:pt x="3284" y="4878"/>
                    <a:pt x="3360" y="4878"/>
                  </a:cubicBezTo>
                  <a:cubicBezTo>
                    <a:pt x="4698" y="4878"/>
                    <a:pt x="5731" y="5570"/>
                    <a:pt x="6810" y="6077"/>
                  </a:cubicBezTo>
                  <a:cubicBezTo>
                    <a:pt x="7328" y="6319"/>
                    <a:pt x="8019" y="7322"/>
                    <a:pt x="7207" y="8203"/>
                  </a:cubicBezTo>
                  <a:cubicBezTo>
                    <a:pt x="6913" y="8531"/>
                    <a:pt x="6948" y="8911"/>
                    <a:pt x="7121" y="9292"/>
                  </a:cubicBezTo>
                  <a:cubicBezTo>
                    <a:pt x="7274" y="9613"/>
                    <a:pt x="7597" y="9810"/>
                    <a:pt x="7934" y="9810"/>
                  </a:cubicBezTo>
                  <a:cubicBezTo>
                    <a:pt x="8014" y="9810"/>
                    <a:pt x="8095" y="9799"/>
                    <a:pt x="8175" y="9775"/>
                  </a:cubicBezTo>
                  <a:cubicBezTo>
                    <a:pt x="8275" y="9755"/>
                    <a:pt x="8368" y="9745"/>
                    <a:pt x="8457" y="9745"/>
                  </a:cubicBezTo>
                  <a:cubicBezTo>
                    <a:pt x="8811" y="9745"/>
                    <a:pt x="9087" y="9900"/>
                    <a:pt x="9419" y="10121"/>
                  </a:cubicBezTo>
                  <a:cubicBezTo>
                    <a:pt x="10079" y="10569"/>
                    <a:pt x="10930" y="10787"/>
                    <a:pt x="11688" y="10787"/>
                  </a:cubicBezTo>
                  <a:cubicBezTo>
                    <a:pt x="12538" y="10787"/>
                    <a:pt x="13270" y="10513"/>
                    <a:pt x="13480" y="9983"/>
                  </a:cubicBezTo>
                  <a:cubicBezTo>
                    <a:pt x="13648" y="9563"/>
                    <a:pt x="13555" y="9014"/>
                    <a:pt x="14230" y="9014"/>
                  </a:cubicBezTo>
                  <a:cubicBezTo>
                    <a:pt x="14250" y="9014"/>
                    <a:pt x="14271" y="9014"/>
                    <a:pt x="14293" y="9015"/>
                  </a:cubicBezTo>
                  <a:cubicBezTo>
                    <a:pt x="15036" y="9050"/>
                    <a:pt x="15381" y="9516"/>
                    <a:pt x="15450" y="10138"/>
                  </a:cubicBezTo>
                  <a:cubicBezTo>
                    <a:pt x="15640" y="11486"/>
                    <a:pt x="16522" y="11953"/>
                    <a:pt x="17697" y="11988"/>
                  </a:cubicBezTo>
                  <a:cubicBezTo>
                    <a:pt x="18224" y="11988"/>
                    <a:pt x="18870" y="12472"/>
                    <a:pt x="19366" y="12472"/>
                  </a:cubicBezTo>
                  <a:cubicBezTo>
                    <a:pt x="19602" y="12472"/>
                    <a:pt x="19804" y="12362"/>
                    <a:pt x="19944" y="12039"/>
                  </a:cubicBezTo>
                  <a:cubicBezTo>
                    <a:pt x="20289" y="11210"/>
                    <a:pt x="19287" y="10398"/>
                    <a:pt x="18596" y="9758"/>
                  </a:cubicBezTo>
                  <a:cubicBezTo>
                    <a:pt x="18164" y="9361"/>
                    <a:pt x="17420" y="8825"/>
                    <a:pt x="17749" y="8272"/>
                  </a:cubicBezTo>
                  <a:cubicBezTo>
                    <a:pt x="17984" y="7884"/>
                    <a:pt x="18253" y="7197"/>
                    <a:pt x="18937" y="7197"/>
                  </a:cubicBezTo>
                  <a:cubicBezTo>
                    <a:pt x="19107" y="7197"/>
                    <a:pt x="19302" y="7239"/>
                    <a:pt x="19529" y="7339"/>
                  </a:cubicBezTo>
                  <a:cubicBezTo>
                    <a:pt x="19732" y="7429"/>
                    <a:pt x="19935" y="7468"/>
                    <a:pt x="20135" y="7468"/>
                  </a:cubicBezTo>
                  <a:cubicBezTo>
                    <a:pt x="20854" y="7468"/>
                    <a:pt x="21544" y="6970"/>
                    <a:pt x="22138" y="6578"/>
                  </a:cubicBezTo>
                  <a:cubicBezTo>
                    <a:pt x="22795" y="6146"/>
                    <a:pt x="22864" y="5248"/>
                    <a:pt x="22311" y="4643"/>
                  </a:cubicBezTo>
                  <a:cubicBezTo>
                    <a:pt x="22115" y="4425"/>
                    <a:pt x="21948" y="4340"/>
                    <a:pt x="21799" y="4340"/>
                  </a:cubicBezTo>
                  <a:cubicBezTo>
                    <a:pt x="21465" y="4340"/>
                    <a:pt x="21227" y="4774"/>
                    <a:pt x="20963" y="5110"/>
                  </a:cubicBezTo>
                  <a:cubicBezTo>
                    <a:pt x="20756" y="5334"/>
                    <a:pt x="20479" y="5472"/>
                    <a:pt x="20168" y="5507"/>
                  </a:cubicBezTo>
                  <a:cubicBezTo>
                    <a:pt x="20112" y="5512"/>
                    <a:pt x="20051" y="5514"/>
                    <a:pt x="19986" y="5514"/>
                  </a:cubicBezTo>
                  <a:cubicBezTo>
                    <a:pt x="18639" y="5514"/>
                    <a:pt x="15548" y="4518"/>
                    <a:pt x="14344" y="3727"/>
                  </a:cubicBezTo>
                  <a:cubicBezTo>
                    <a:pt x="13999" y="3485"/>
                    <a:pt x="13636" y="3295"/>
                    <a:pt x="13238" y="3139"/>
                  </a:cubicBezTo>
                  <a:cubicBezTo>
                    <a:pt x="11925" y="2690"/>
                    <a:pt x="10473" y="2465"/>
                    <a:pt x="9298" y="1774"/>
                  </a:cubicBezTo>
                  <a:cubicBezTo>
                    <a:pt x="8770" y="1458"/>
                    <a:pt x="8301" y="1322"/>
                    <a:pt x="7877" y="1322"/>
                  </a:cubicBezTo>
                  <a:cubicBezTo>
                    <a:pt x="7093" y="1322"/>
                    <a:pt x="6459" y="1787"/>
                    <a:pt x="5876" y="2448"/>
                  </a:cubicBezTo>
                  <a:cubicBezTo>
                    <a:pt x="5497" y="2886"/>
                    <a:pt x="5240" y="3062"/>
                    <a:pt x="5050" y="3062"/>
                  </a:cubicBezTo>
                  <a:cubicBezTo>
                    <a:pt x="4739" y="3062"/>
                    <a:pt x="4614" y="2586"/>
                    <a:pt x="4442" y="2016"/>
                  </a:cubicBezTo>
                  <a:cubicBezTo>
                    <a:pt x="4193" y="1191"/>
                    <a:pt x="4266" y="1"/>
                    <a:pt x="3070"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7300;p84">
              <a:extLst>
                <a:ext uri="{FF2B5EF4-FFF2-40B4-BE49-F238E27FC236}">
                  <a16:creationId xmlns:a16="http://schemas.microsoft.com/office/drawing/2014/main" id="{6EC343D3-445F-EE38-781F-F10A5BB16D84}"/>
                </a:ext>
              </a:extLst>
            </p:cNvPr>
            <p:cNvSpPr/>
            <p:nvPr/>
          </p:nvSpPr>
          <p:spPr>
            <a:xfrm>
              <a:off x="5898675" y="3029225"/>
              <a:ext cx="282150" cy="318450"/>
            </a:xfrm>
            <a:custGeom>
              <a:avLst/>
              <a:gdLst/>
              <a:ahLst/>
              <a:cxnLst/>
              <a:rect l="l" t="t" r="r" b="b"/>
              <a:pathLst>
                <a:path w="11286" h="12738" extrusionOk="0">
                  <a:moveTo>
                    <a:pt x="8163" y="0"/>
                  </a:moveTo>
                  <a:cubicBezTo>
                    <a:pt x="7646" y="0"/>
                    <a:pt x="7307" y="634"/>
                    <a:pt x="7121" y="1115"/>
                  </a:cubicBezTo>
                  <a:cubicBezTo>
                    <a:pt x="6498" y="2618"/>
                    <a:pt x="5081" y="3362"/>
                    <a:pt x="4027" y="4450"/>
                  </a:cubicBezTo>
                  <a:cubicBezTo>
                    <a:pt x="3562" y="4916"/>
                    <a:pt x="2753" y="5709"/>
                    <a:pt x="2170" y="5709"/>
                  </a:cubicBezTo>
                  <a:cubicBezTo>
                    <a:pt x="2125" y="5709"/>
                    <a:pt x="2082" y="5704"/>
                    <a:pt x="2040" y="5695"/>
                  </a:cubicBezTo>
                  <a:cubicBezTo>
                    <a:pt x="1767" y="5631"/>
                    <a:pt x="1536" y="5602"/>
                    <a:pt x="1339" y="5602"/>
                  </a:cubicBezTo>
                  <a:cubicBezTo>
                    <a:pt x="150" y="5602"/>
                    <a:pt x="215" y="6659"/>
                    <a:pt x="52" y="7475"/>
                  </a:cubicBezTo>
                  <a:cubicBezTo>
                    <a:pt x="1" y="9410"/>
                    <a:pt x="1625" y="11518"/>
                    <a:pt x="3267" y="12123"/>
                  </a:cubicBezTo>
                  <a:cubicBezTo>
                    <a:pt x="3638" y="12262"/>
                    <a:pt x="4019" y="12277"/>
                    <a:pt x="4389" y="12277"/>
                  </a:cubicBezTo>
                  <a:cubicBezTo>
                    <a:pt x="4488" y="12277"/>
                    <a:pt x="4586" y="12276"/>
                    <a:pt x="4683" y="12276"/>
                  </a:cubicBezTo>
                  <a:cubicBezTo>
                    <a:pt x="5034" y="12276"/>
                    <a:pt x="5369" y="12290"/>
                    <a:pt x="5669" y="12417"/>
                  </a:cubicBezTo>
                  <a:cubicBezTo>
                    <a:pt x="6156" y="12630"/>
                    <a:pt x="6559" y="12738"/>
                    <a:pt x="6895" y="12738"/>
                  </a:cubicBezTo>
                  <a:cubicBezTo>
                    <a:pt x="7678" y="12738"/>
                    <a:pt x="8093" y="12148"/>
                    <a:pt x="8348" y="10914"/>
                  </a:cubicBezTo>
                  <a:cubicBezTo>
                    <a:pt x="8572" y="9773"/>
                    <a:pt x="9073" y="8235"/>
                    <a:pt x="9937" y="7786"/>
                  </a:cubicBezTo>
                  <a:cubicBezTo>
                    <a:pt x="11268" y="7094"/>
                    <a:pt x="10577" y="6697"/>
                    <a:pt x="10231" y="6023"/>
                  </a:cubicBezTo>
                  <a:cubicBezTo>
                    <a:pt x="9782" y="5124"/>
                    <a:pt x="8797" y="4278"/>
                    <a:pt x="10058" y="3189"/>
                  </a:cubicBezTo>
                  <a:cubicBezTo>
                    <a:pt x="10404" y="2895"/>
                    <a:pt x="11285" y="2618"/>
                    <a:pt x="10853" y="1945"/>
                  </a:cubicBezTo>
                  <a:cubicBezTo>
                    <a:pt x="10266" y="1063"/>
                    <a:pt x="9402" y="286"/>
                    <a:pt x="8348" y="26"/>
                  </a:cubicBezTo>
                  <a:cubicBezTo>
                    <a:pt x="8284" y="9"/>
                    <a:pt x="8222" y="0"/>
                    <a:pt x="8163"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301;p84">
              <a:extLst>
                <a:ext uri="{FF2B5EF4-FFF2-40B4-BE49-F238E27FC236}">
                  <a16:creationId xmlns:a16="http://schemas.microsoft.com/office/drawing/2014/main" id="{CCB37557-12A4-E5C9-6BC4-9BCC833FB02D}"/>
                </a:ext>
              </a:extLst>
            </p:cNvPr>
            <p:cNvSpPr/>
            <p:nvPr/>
          </p:nvSpPr>
          <p:spPr>
            <a:xfrm>
              <a:off x="5544400" y="3065225"/>
              <a:ext cx="541800" cy="430700"/>
            </a:xfrm>
            <a:custGeom>
              <a:avLst/>
              <a:gdLst/>
              <a:ahLst/>
              <a:cxnLst/>
              <a:rect l="l" t="t" r="r" b="b"/>
              <a:pathLst>
                <a:path w="21672" h="17228" extrusionOk="0">
                  <a:moveTo>
                    <a:pt x="7484" y="4583"/>
                  </a:moveTo>
                  <a:lnTo>
                    <a:pt x="7484" y="4583"/>
                  </a:lnTo>
                  <a:cubicBezTo>
                    <a:pt x="7486" y="4586"/>
                    <a:pt x="7488" y="4589"/>
                    <a:pt x="7491" y="4592"/>
                  </a:cubicBezTo>
                  <a:lnTo>
                    <a:pt x="7491" y="4592"/>
                  </a:lnTo>
                  <a:cubicBezTo>
                    <a:pt x="7494" y="4595"/>
                    <a:pt x="7498" y="4597"/>
                    <a:pt x="7501" y="4600"/>
                  </a:cubicBezTo>
                  <a:lnTo>
                    <a:pt x="7484" y="4583"/>
                  </a:lnTo>
                  <a:close/>
                  <a:moveTo>
                    <a:pt x="1210" y="0"/>
                  </a:moveTo>
                  <a:cubicBezTo>
                    <a:pt x="910" y="0"/>
                    <a:pt x="646" y="84"/>
                    <a:pt x="415" y="314"/>
                  </a:cubicBezTo>
                  <a:cubicBezTo>
                    <a:pt x="1" y="712"/>
                    <a:pt x="260" y="1127"/>
                    <a:pt x="571" y="1403"/>
                  </a:cubicBezTo>
                  <a:cubicBezTo>
                    <a:pt x="1833" y="2561"/>
                    <a:pt x="2939" y="3874"/>
                    <a:pt x="3872" y="5309"/>
                  </a:cubicBezTo>
                  <a:cubicBezTo>
                    <a:pt x="5894" y="8264"/>
                    <a:pt x="6948" y="12014"/>
                    <a:pt x="10663" y="13552"/>
                  </a:cubicBezTo>
                  <a:cubicBezTo>
                    <a:pt x="10715" y="13587"/>
                    <a:pt x="10733" y="13656"/>
                    <a:pt x="10733" y="13725"/>
                  </a:cubicBezTo>
                  <a:cubicBezTo>
                    <a:pt x="10007" y="15522"/>
                    <a:pt x="11579" y="15401"/>
                    <a:pt x="12478" y="15660"/>
                  </a:cubicBezTo>
                  <a:cubicBezTo>
                    <a:pt x="14932" y="16334"/>
                    <a:pt x="17420" y="16801"/>
                    <a:pt x="19961" y="17043"/>
                  </a:cubicBezTo>
                  <a:cubicBezTo>
                    <a:pt x="20276" y="17079"/>
                    <a:pt x="20618" y="17227"/>
                    <a:pt x="20904" y="17227"/>
                  </a:cubicBezTo>
                  <a:cubicBezTo>
                    <a:pt x="21167" y="17227"/>
                    <a:pt x="21382" y="17101"/>
                    <a:pt x="21482" y="16645"/>
                  </a:cubicBezTo>
                  <a:cubicBezTo>
                    <a:pt x="21672" y="15816"/>
                    <a:pt x="20842" y="15626"/>
                    <a:pt x="20306" y="15280"/>
                  </a:cubicBezTo>
                  <a:cubicBezTo>
                    <a:pt x="18129" y="13932"/>
                    <a:pt x="15502" y="14347"/>
                    <a:pt x="13204" y="13448"/>
                  </a:cubicBezTo>
                  <a:cubicBezTo>
                    <a:pt x="13103" y="13410"/>
                    <a:pt x="12986" y="13400"/>
                    <a:pt x="12863" y="13400"/>
                  </a:cubicBezTo>
                  <a:cubicBezTo>
                    <a:pt x="12726" y="13400"/>
                    <a:pt x="12582" y="13412"/>
                    <a:pt x="12448" y="13412"/>
                  </a:cubicBezTo>
                  <a:cubicBezTo>
                    <a:pt x="12162" y="13412"/>
                    <a:pt x="11919" y="13355"/>
                    <a:pt x="11873" y="12999"/>
                  </a:cubicBezTo>
                  <a:cubicBezTo>
                    <a:pt x="11769" y="12221"/>
                    <a:pt x="11614" y="11288"/>
                    <a:pt x="12409" y="10666"/>
                  </a:cubicBezTo>
                  <a:cubicBezTo>
                    <a:pt x="12979" y="10199"/>
                    <a:pt x="12806" y="9836"/>
                    <a:pt x="12478" y="9249"/>
                  </a:cubicBezTo>
                  <a:cubicBezTo>
                    <a:pt x="11908" y="8195"/>
                    <a:pt x="10352" y="8558"/>
                    <a:pt x="10076" y="7849"/>
                  </a:cubicBezTo>
                  <a:cubicBezTo>
                    <a:pt x="9542" y="6419"/>
                    <a:pt x="8354" y="5659"/>
                    <a:pt x="7491" y="4592"/>
                  </a:cubicBezTo>
                  <a:lnTo>
                    <a:pt x="7491" y="4592"/>
                  </a:lnTo>
                  <a:cubicBezTo>
                    <a:pt x="6993" y="4179"/>
                    <a:pt x="6512" y="3733"/>
                    <a:pt x="5980" y="3339"/>
                  </a:cubicBezTo>
                  <a:cubicBezTo>
                    <a:pt x="4563" y="2285"/>
                    <a:pt x="3682" y="522"/>
                    <a:pt x="1763" y="72"/>
                  </a:cubicBezTo>
                  <a:cubicBezTo>
                    <a:pt x="1567" y="28"/>
                    <a:pt x="1383" y="0"/>
                    <a:pt x="1210"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302;p84">
              <a:extLst>
                <a:ext uri="{FF2B5EF4-FFF2-40B4-BE49-F238E27FC236}">
                  <a16:creationId xmlns:a16="http://schemas.microsoft.com/office/drawing/2014/main" id="{436F1562-1F39-3506-C648-9776F76B1CA5}"/>
                </a:ext>
              </a:extLst>
            </p:cNvPr>
            <p:cNvSpPr/>
            <p:nvPr/>
          </p:nvSpPr>
          <p:spPr>
            <a:xfrm>
              <a:off x="4388700" y="3530600"/>
              <a:ext cx="227275" cy="395425"/>
            </a:xfrm>
            <a:custGeom>
              <a:avLst/>
              <a:gdLst/>
              <a:ahLst/>
              <a:cxnLst/>
              <a:rect l="l" t="t" r="r" b="b"/>
              <a:pathLst>
                <a:path w="9091" h="15817" extrusionOk="0">
                  <a:moveTo>
                    <a:pt x="7622" y="0"/>
                  </a:moveTo>
                  <a:cubicBezTo>
                    <a:pt x="7155" y="0"/>
                    <a:pt x="6965" y="363"/>
                    <a:pt x="6740" y="761"/>
                  </a:cubicBezTo>
                  <a:cubicBezTo>
                    <a:pt x="5963" y="2212"/>
                    <a:pt x="5323" y="3802"/>
                    <a:pt x="3405" y="4200"/>
                  </a:cubicBezTo>
                  <a:cubicBezTo>
                    <a:pt x="2645" y="4338"/>
                    <a:pt x="2247" y="4891"/>
                    <a:pt x="2109" y="5738"/>
                  </a:cubicBezTo>
                  <a:cubicBezTo>
                    <a:pt x="1781" y="7587"/>
                    <a:pt x="1971" y="9471"/>
                    <a:pt x="917" y="11285"/>
                  </a:cubicBezTo>
                  <a:cubicBezTo>
                    <a:pt x="1" y="12910"/>
                    <a:pt x="1660" y="15813"/>
                    <a:pt x="3077" y="15813"/>
                  </a:cubicBezTo>
                  <a:cubicBezTo>
                    <a:pt x="3125" y="15815"/>
                    <a:pt x="3172" y="15816"/>
                    <a:pt x="3219" y="15816"/>
                  </a:cubicBezTo>
                  <a:cubicBezTo>
                    <a:pt x="4640" y="15816"/>
                    <a:pt x="5279" y="14808"/>
                    <a:pt x="5496" y="13670"/>
                  </a:cubicBezTo>
                  <a:cubicBezTo>
                    <a:pt x="6049" y="11095"/>
                    <a:pt x="7034" y="8676"/>
                    <a:pt x="8002" y="6256"/>
                  </a:cubicBezTo>
                  <a:cubicBezTo>
                    <a:pt x="8745" y="4373"/>
                    <a:pt x="9091" y="2645"/>
                    <a:pt x="8192" y="778"/>
                  </a:cubicBezTo>
                  <a:cubicBezTo>
                    <a:pt x="8054" y="467"/>
                    <a:pt x="8106" y="18"/>
                    <a:pt x="7622"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303;p84">
              <a:extLst>
                <a:ext uri="{FF2B5EF4-FFF2-40B4-BE49-F238E27FC236}">
                  <a16:creationId xmlns:a16="http://schemas.microsoft.com/office/drawing/2014/main" id="{F0A4D75C-D043-76CF-55D6-AF7091920FD4}"/>
                </a:ext>
              </a:extLst>
            </p:cNvPr>
            <p:cNvSpPr/>
            <p:nvPr/>
          </p:nvSpPr>
          <p:spPr>
            <a:xfrm>
              <a:off x="6438300" y="1893850"/>
              <a:ext cx="267450" cy="418275"/>
            </a:xfrm>
            <a:custGeom>
              <a:avLst/>
              <a:gdLst/>
              <a:ahLst/>
              <a:cxnLst/>
              <a:rect l="l" t="t" r="r" b="b"/>
              <a:pathLst>
                <a:path w="10698" h="16731" extrusionOk="0">
                  <a:moveTo>
                    <a:pt x="4909" y="1"/>
                  </a:moveTo>
                  <a:cubicBezTo>
                    <a:pt x="4667" y="1"/>
                    <a:pt x="4504" y="61"/>
                    <a:pt x="4562" y="216"/>
                  </a:cubicBezTo>
                  <a:cubicBezTo>
                    <a:pt x="5064" y="1633"/>
                    <a:pt x="3992" y="3465"/>
                    <a:pt x="5444" y="4502"/>
                  </a:cubicBezTo>
                  <a:cubicBezTo>
                    <a:pt x="6654" y="5366"/>
                    <a:pt x="6515" y="6627"/>
                    <a:pt x="6913" y="7647"/>
                  </a:cubicBezTo>
                  <a:cubicBezTo>
                    <a:pt x="6804" y="8207"/>
                    <a:pt x="6835" y="9062"/>
                    <a:pt x="6426" y="9062"/>
                  </a:cubicBezTo>
                  <a:cubicBezTo>
                    <a:pt x="6380" y="9062"/>
                    <a:pt x="6330" y="9052"/>
                    <a:pt x="6273" y="9029"/>
                  </a:cubicBezTo>
                  <a:cubicBezTo>
                    <a:pt x="6019" y="8928"/>
                    <a:pt x="5817" y="8884"/>
                    <a:pt x="5657" y="8884"/>
                  </a:cubicBezTo>
                  <a:cubicBezTo>
                    <a:pt x="5131" y="8884"/>
                    <a:pt x="5047" y="9360"/>
                    <a:pt x="4995" y="9876"/>
                  </a:cubicBezTo>
                  <a:cubicBezTo>
                    <a:pt x="4925" y="10533"/>
                    <a:pt x="4614" y="10757"/>
                    <a:pt x="4044" y="10896"/>
                  </a:cubicBezTo>
                  <a:cubicBezTo>
                    <a:pt x="726" y="11673"/>
                    <a:pt x="0" y="13229"/>
                    <a:pt x="1659" y="16028"/>
                  </a:cubicBezTo>
                  <a:cubicBezTo>
                    <a:pt x="1834" y="16314"/>
                    <a:pt x="1935" y="16730"/>
                    <a:pt x="2351" y="16730"/>
                  </a:cubicBezTo>
                  <a:cubicBezTo>
                    <a:pt x="2389" y="16730"/>
                    <a:pt x="2429" y="16727"/>
                    <a:pt x="2471" y="16720"/>
                  </a:cubicBezTo>
                  <a:cubicBezTo>
                    <a:pt x="3007" y="16633"/>
                    <a:pt x="3197" y="16236"/>
                    <a:pt x="3301" y="15752"/>
                  </a:cubicBezTo>
                  <a:cubicBezTo>
                    <a:pt x="3405" y="15251"/>
                    <a:pt x="3301" y="14784"/>
                    <a:pt x="4009" y="14542"/>
                  </a:cubicBezTo>
                  <a:cubicBezTo>
                    <a:pt x="5651" y="13955"/>
                    <a:pt x="7241" y="13194"/>
                    <a:pt x="8866" y="12555"/>
                  </a:cubicBezTo>
                  <a:cubicBezTo>
                    <a:pt x="9298" y="12399"/>
                    <a:pt x="9643" y="12261"/>
                    <a:pt x="9799" y="11829"/>
                  </a:cubicBezTo>
                  <a:cubicBezTo>
                    <a:pt x="10300" y="10308"/>
                    <a:pt x="8866" y="5746"/>
                    <a:pt x="7604" y="4709"/>
                  </a:cubicBezTo>
                  <a:cubicBezTo>
                    <a:pt x="7397" y="4536"/>
                    <a:pt x="6809" y="4571"/>
                    <a:pt x="7016" y="4139"/>
                  </a:cubicBezTo>
                  <a:cubicBezTo>
                    <a:pt x="7082" y="4008"/>
                    <a:pt x="7166" y="3963"/>
                    <a:pt x="7262" y="3963"/>
                  </a:cubicBezTo>
                  <a:cubicBezTo>
                    <a:pt x="7468" y="3963"/>
                    <a:pt x="7725" y="4173"/>
                    <a:pt x="7950" y="4173"/>
                  </a:cubicBezTo>
                  <a:cubicBezTo>
                    <a:pt x="7979" y="4174"/>
                    <a:pt x="8009" y="4175"/>
                    <a:pt x="8039" y="4175"/>
                  </a:cubicBezTo>
                  <a:cubicBezTo>
                    <a:pt x="9008" y="4175"/>
                    <a:pt x="9913" y="3634"/>
                    <a:pt x="10265" y="2946"/>
                  </a:cubicBezTo>
                  <a:cubicBezTo>
                    <a:pt x="10697" y="2117"/>
                    <a:pt x="9695" y="1667"/>
                    <a:pt x="8987" y="1581"/>
                  </a:cubicBezTo>
                  <a:cubicBezTo>
                    <a:pt x="7811" y="1443"/>
                    <a:pt x="6930" y="786"/>
                    <a:pt x="5962" y="250"/>
                  </a:cubicBezTo>
                  <a:cubicBezTo>
                    <a:pt x="5704" y="111"/>
                    <a:pt x="5235" y="1"/>
                    <a:pt x="4909"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304;p84">
              <a:extLst>
                <a:ext uri="{FF2B5EF4-FFF2-40B4-BE49-F238E27FC236}">
                  <a16:creationId xmlns:a16="http://schemas.microsoft.com/office/drawing/2014/main" id="{3157A218-495F-A1A2-5E73-516DDA38A7A5}"/>
                </a:ext>
              </a:extLst>
            </p:cNvPr>
            <p:cNvSpPr/>
            <p:nvPr/>
          </p:nvSpPr>
          <p:spPr>
            <a:xfrm>
              <a:off x="6901875" y="4220725"/>
              <a:ext cx="468775" cy="354550"/>
            </a:xfrm>
            <a:custGeom>
              <a:avLst/>
              <a:gdLst/>
              <a:ahLst/>
              <a:cxnLst/>
              <a:rect l="l" t="t" r="r" b="b"/>
              <a:pathLst>
                <a:path w="18751" h="14182" extrusionOk="0">
                  <a:moveTo>
                    <a:pt x="15666" y="0"/>
                  </a:moveTo>
                  <a:cubicBezTo>
                    <a:pt x="15588" y="0"/>
                    <a:pt x="15504" y="9"/>
                    <a:pt x="15415" y="28"/>
                  </a:cubicBezTo>
                  <a:cubicBezTo>
                    <a:pt x="14690" y="184"/>
                    <a:pt x="14759" y="772"/>
                    <a:pt x="14897" y="1290"/>
                  </a:cubicBezTo>
                  <a:cubicBezTo>
                    <a:pt x="15294" y="2845"/>
                    <a:pt x="14880" y="4038"/>
                    <a:pt x="13463" y="4850"/>
                  </a:cubicBezTo>
                  <a:cubicBezTo>
                    <a:pt x="13013" y="5109"/>
                    <a:pt x="12823" y="5472"/>
                    <a:pt x="13065" y="5991"/>
                  </a:cubicBezTo>
                  <a:cubicBezTo>
                    <a:pt x="13324" y="6578"/>
                    <a:pt x="12823" y="6803"/>
                    <a:pt x="12512" y="7097"/>
                  </a:cubicBezTo>
                  <a:cubicBezTo>
                    <a:pt x="12410" y="7191"/>
                    <a:pt x="12303" y="7233"/>
                    <a:pt x="12200" y="7233"/>
                  </a:cubicBezTo>
                  <a:cubicBezTo>
                    <a:pt x="12041" y="7233"/>
                    <a:pt x="11891" y="7133"/>
                    <a:pt x="11786" y="6976"/>
                  </a:cubicBezTo>
                  <a:cubicBezTo>
                    <a:pt x="11531" y="6610"/>
                    <a:pt x="11284" y="6477"/>
                    <a:pt x="11039" y="6477"/>
                  </a:cubicBezTo>
                  <a:cubicBezTo>
                    <a:pt x="10705" y="6477"/>
                    <a:pt x="10373" y="6726"/>
                    <a:pt x="10024" y="6976"/>
                  </a:cubicBezTo>
                  <a:cubicBezTo>
                    <a:pt x="8797" y="7891"/>
                    <a:pt x="7811" y="9188"/>
                    <a:pt x="6308" y="9637"/>
                  </a:cubicBezTo>
                  <a:cubicBezTo>
                    <a:pt x="4303" y="10242"/>
                    <a:pt x="2696" y="11572"/>
                    <a:pt x="812" y="12385"/>
                  </a:cubicBezTo>
                  <a:cubicBezTo>
                    <a:pt x="242" y="12627"/>
                    <a:pt x="0" y="13214"/>
                    <a:pt x="692" y="13577"/>
                  </a:cubicBezTo>
                  <a:cubicBezTo>
                    <a:pt x="1262" y="13888"/>
                    <a:pt x="1936" y="13992"/>
                    <a:pt x="2610" y="14182"/>
                  </a:cubicBezTo>
                  <a:cubicBezTo>
                    <a:pt x="3819" y="13854"/>
                    <a:pt x="4943" y="13249"/>
                    <a:pt x="5893" y="12436"/>
                  </a:cubicBezTo>
                  <a:cubicBezTo>
                    <a:pt x="7829" y="10743"/>
                    <a:pt x="10144" y="9447"/>
                    <a:pt x="12357" y="8496"/>
                  </a:cubicBezTo>
                  <a:cubicBezTo>
                    <a:pt x="14396" y="7615"/>
                    <a:pt x="15847" y="6042"/>
                    <a:pt x="17817" y="5213"/>
                  </a:cubicBezTo>
                  <a:cubicBezTo>
                    <a:pt x="18301" y="4988"/>
                    <a:pt x="18751" y="4452"/>
                    <a:pt x="18612" y="3848"/>
                  </a:cubicBezTo>
                  <a:cubicBezTo>
                    <a:pt x="18539" y="3538"/>
                    <a:pt x="18402" y="3442"/>
                    <a:pt x="18239" y="3442"/>
                  </a:cubicBezTo>
                  <a:cubicBezTo>
                    <a:pt x="18019" y="3442"/>
                    <a:pt x="17752" y="3615"/>
                    <a:pt x="17524" y="3675"/>
                  </a:cubicBezTo>
                  <a:cubicBezTo>
                    <a:pt x="17487" y="3682"/>
                    <a:pt x="17451" y="3686"/>
                    <a:pt x="17417" y="3686"/>
                  </a:cubicBezTo>
                  <a:cubicBezTo>
                    <a:pt x="17207" y="3686"/>
                    <a:pt x="17050" y="3554"/>
                    <a:pt x="17109" y="3346"/>
                  </a:cubicBezTo>
                  <a:cubicBezTo>
                    <a:pt x="17385" y="2431"/>
                    <a:pt x="16625" y="1791"/>
                    <a:pt x="16556" y="962"/>
                  </a:cubicBezTo>
                  <a:cubicBezTo>
                    <a:pt x="16526" y="461"/>
                    <a:pt x="16229" y="0"/>
                    <a:pt x="15666"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305;p84">
              <a:extLst>
                <a:ext uri="{FF2B5EF4-FFF2-40B4-BE49-F238E27FC236}">
                  <a16:creationId xmlns:a16="http://schemas.microsoft.com/office/drawing/2014/main" id="{4B8C9F19-7C81-A539-0D62-6385A3B67BF5}"/>
                </a:ext>
              </a:extLst>
            </p:cNvPr>
            <p:cNvSpPr/>
            <p:nvPr/>
          </p:nvSpPr>
          <p:spPr>
            <a:xfrm>
              <a:off x="6306100" y="2654825"/>
              <a:ext cx="232875" cy="385425"/>
            </a:xfrm>
            <a:custGeom>
              <a:avLst/>
              <a:gdLst/>
              <a:ahLst/>
              <a:cxnLst/>
              <a:rect l="l" t="t" r="r" b="b"/>
              <a:pathLst>
                <a:path w="9315" h="15417" extrusionOk="0">
                  <a:moveTo>
                    <a:pt x="6907" y="9941"/>
                  </a:moveTo>
                  <a:cubicBezTo>
                    <a:pt x="6738" y="10523"/>
                    <a:pt x="6645" y="11167"/>
                    <a:pt x="5910" y="11304"/>
                  </a:cubicBezTo>
                  <a:cubicBezTo>
                    <a:pt x="5905" y="11305"/>
                    <a:pt x="5899" y="11305"/>
                    <a:pt x="5892" y="11305"/>
                  </a:cubicBezTo>
                  <a:cubicBezTo>
                    <a:pt x="5767" y="11305"/>
                    <a:pt x="5547" y="11146"/>
                    <a:pt x="5547" y="11097"/>
                  </a:cubicBezTo>
                  <a:cubicBezTo>
                    <a:pt x="5616" y="10270"/>
                    <a:pt x="6304" y="10147"/>
                    <a:pt x="6907" y="9941"/>
                  </a:cubicBezTo>
                  <a:close/>
                  <a:moveTo>
                    <a:pt x="2345" y="1"/>
                  </a:moveTo>
                  <a:cubicBezTo>
                    <a:pt x="2049" y="1"/>
                    <a:pt x="1708" y="93"/>
                    <a:pt x="1419" y="93"/>
                  </a:cubicBezTo>
                  <a:cubicBezTo>
                    <a:pt x="1383" y="93"/>
                    <a:pt x="1348" y="92"/>
                    <a:pt x="1313" y="88"/>
                  </a:cubicBezTo>
                  <a:cubicBezTo>
                    <a:pt x="1306" y="88"/>
                    <a:pt x="1299" y="88"/>
                    <a:pt x="1292" y="88"/>
                  </a:cubicBezTo>
                  <a:cubicBezTo>
                    <a:pt x="885" y="88"/>
                    <a:pt x="504" y="561"/>
                    <a:pt x="639" y="883"/>
                  </a:cubicBezTo>
                  <a:cubicBezTo>
                    <a:pt x="1244" y="2283"/>
                    <a:pt x="0" y="3977"/>
                    <a:pt x="1348" y="5273"/>
                  </a:cubicBezTo>
                  <a:cubicBezTo>
                    <a:pt x="1538" y="5446"/>
                    <a:pt x="1383" y="5964"/>
                    <a:pt x="1538" y="6241"/>
                  </a:cubicBezTo>
                  <a:cubicBezTo>
                    <a:pt x="1851" y="6738"/>
                    <a:pt x="1941" y="7889"/>
                    <a:pt x="2501" y="7889"/>
                  </a:cubicBezTo>
                  <a:cubicBezTo>
                    <a:pt x="2623" y="7889"/>
                    <a:pt x="2766" y="7836"/>
                    <a:pt x="2938" y="7710"/>
                  </a:cubicBezTo>
                  <a:cubicBezTo>
                    <a:pt x="3345" y="7411"/>
                    <a:pt x="3664" y="7306"/>
                    <a:pt x="3951" y="7306"/>
                  </a:cubicBezTo>
                  <a:cubicBezTo>
                    <a:pt x="4345" y="7306"/>
                    <a:pt x="4678" y="7505"/>
                    <a:pt x="5098" y="7675"/>
                  </a:cubicBezTo>
                  <a:cubicBezTo>
                    <a:pt x="5375" y="7796"/>
                    <a:pt x="5651" y="7848"/>
                    <a:pt x="5668" y="8176"/>
                  </a:cubicBezTo>
                  <a:cubicBezTo>
                    <a:pt x="5668" y="8297"/>
                    <a:pt x="5547" y="8401"/>
                    <a:pt x="5478" y="8504"/>
                  </a:cubicBezTo>
                  <a:cubicBezTo>
                    <a:pt x="5288" y="8384"/>
                    <a:pt x="5098" y="8263"/>
                    <a:pt x="4908" y="8107"/>
                  </a:cubicBezTo>
                  <a:cubicBezTo>
                    <a:pt x="4670" y="7869"/>
                    <a:pt x="4349" y="7740"/>
                    <a:pt x="4020" y="7740"/>
                  </a:cubicBezTo>
                  <a:cubicBezTo>
                    <a:pt x="3895" y="7740"/>
                    <a:pt x="3770" y="7758"/>
                    <a:pt x="3646" y="7796"/>
                  </a:cubicBezTo>
                  <a:cubicBezTo>
                    <a:pt x="3059" y="7951"/>
                    <a:pt x="3284" y="8470"/>
                    <a:pt x="3249" y="8850"/>
                  </a:cubicBezTo>
                  <a:cubicBezTo>
                    <a:pt x="3180" y="10008"/>
                    <a:pt x="4701" y="11270"/>
                    <a:pt x="4580" y="11408"/>
                  </a:cubicBezTo>
                  <a:cubicBezTo>
                    <a:pt x="3042" y="13170"/>
                    <a:pt x="4251" y="13205"/>
                    <a:pt x="5599" y="13758"/>
                  </a:cubicBezTo>
                  <a:cubicBezTo>
                    <a:pt x="6014" y="13948"/>
                    <a:pt x="6429" y="15244"/>
                    <a:pt x="7379" y="15400"/>
                  </a:cubicBezTo>
                  <a:cubicBezTo>
                    <a:pt x="7454" y="15411"/>
                    <a:pt x="7523" y="15417"/>
                    <a:pt x="7586" y="15417"/>
                  </a:cubicBezTo>
                  <a:cubicBezTo>
                    <a:pt x="8462" y="15417"/>
                    <a:pt x="8316" y="14362"/>
                    <a:pt x="8606" y="13879"/>
                  </a:cubicBezTo>
                  <a:cubicBezTo>
                    <a:pt x="9315" y="12687"/>
                    <a:pt x="8554" y="11529"/>
                    <a:pt x="8105" y="10423"/>
                  </a:cubicBezTo>
                  <a:cubicBezTo>
                    <a:pt x="7967" y="10058"/>
                    <a:pt x="7709" y="9812"/>
                    <a:pt x="7353" y="9812"/>
                  </a:cubicBezTo>
                  <a:cubicBezTo>
                    <a:pt x="7222" y="9812"/>
                    <a:pt x="7078" y="9845"/>
                    <a:pt x="6922" y="9917"/>
                  </a:cubicBezTo>
                  <a:lnTo>
                    <a:pt x="6922" y="9917"/>
                  </a:lnTo>
                  <a:cubicBezTo>
                    <a:pt x="7290" y="9072"/>
                    <a:pt x="8114" y="7913"/>
                    <a:pt x="7103" y="7433"/>
                  </a:cubicBezTo>
                  <a:cubicBezTo>
                    <a:pt x="5789" y="6828"/>
                    <a:pt x="5530" y="5048"/>
                    <a:pt x="3854" y="4927"/>
                  </a:cubicBezTo>
                  <a:cubicBezTo>
                    <a:pt x="3335" y="4893"/>
                    <a:pt x="2886" y="4167"/>
                    <a:pt x="3318" y="3424"/>
                  </a:cubicBezTo>
                  <a:cubicBezTo>
                    <a:pt x="3975" y="2318"/>
                    <a:pt x="3353" y="1298"/>
                    <a:pt x="2955" y="348"/>
                  </a:cubicBezTo>
                  <a:cubicBezTo>
                    <a:pt x="2833" y="73"/>
                    <a:pt x="2607" y="1"/>
                    <a:pt x="2345"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306;p84">
              <a:extLst>
                <a:ext uri="{FF2B5EF4-FFF2-40B4-BE49-F238E27FC236}">
                  <a16:creationId xmlns:a16="http://schemas.microsoft.com/office/drawing/2014/main" id="{000A5CCC-31E3-DE79-7B0D-DBF5CD612250}"/>
                </a:ext>
              </a:extLst>
            </p:cNvPr>
            <p:cNvSpPr/>
            <p:nvPr/>
          </p:nvSpPr>
          <p:spPr>
            <a:xfrm>
              <a:off x="6139750" y="3178550"/>
              <a:ext cx="185375" cy="227425"/>
            </a:xfrm>
            <a:custGeom>
              <a:avLst/>
              <a:gdLst/>
              <a:ahLst/>
              <a:cxnLst/>
              <a:rect l="l" t="t" r="r" b="b"/>
              <a:pathLst>
                <a:path w="7415" h="9097" extrusionOk="0">
                  <a:moveTo>
                    <a:pt x="6576" y="0"/>
                  </a:moveTo>
                  <a:cubicBezTo>
                    <a:pt x="6440" y="0"/>
                    <a:pt x="6314" y="46"/>
                    <a:pt x="6222" y="154"/>
                  </a:cubicBezTo>
                  <a:cubicBezTo>
                    <a:pt x="5928" y="483"/>
                    <a:pt x="5611" y="592"/>
                    <a:pt x="5290" y="592"/>
                  </a:cubicBezTo>
                  <a:cubicBezTo>
                    <a:pt x="4988" y="592"/>
                    <a:pt x="4683" y="496"/>
                    <a:pt x="4390" y="396"/>
                  </a:cubicBezTo>
                  <a:cubicBezTo>
                    <a:pt x="3964" y="242"/>
                    <a:pt x="3597" y="173"/>
                    <a:pt x="3279" y="173"/>
                  </a:cubicBezTo>
                  <a:cubicBezTo>
                    <a:pt x="1986" y="173"/>
                    <a:pt x="1492" y="1318"/>
                    <a:pt x="1020" y="2608"/>
                  </a:cubicBezTo>
                  <a:cubicBezTo>
                    <a:pt x="364" y="4353"/>
                    <a:pt x="1" y="6064"/>
                    <a:pt x="796" y="7360"/>
                  </a:cubicBezTo>
                  <a:cubicBezTo>
                    <a:pt x="847" y="8362"/>
                    <a:pt x="761" y="8984"/>
                    <a:pt x="1470" y="9088"/>
                  </a:cubicBezTo>
                  <a:cubicBezTo>
                    <a:pt x="1519" y="9094"/>
                    <a:pt x="1568" y="9097"/>
                    <a:pt x="1614" y="9097"/>
                  </a:cubicBezTo>
                  <a:cubicBezTo>
                    <a:pt x="2117" y="9097"/>
                    <a:pt x="2435" y="8762"/>
                    <a:pt x="2593" y="8224"/>
                  </a:cubicBezTo>
                  <a:cubicBezTo>
                    <a:pt x="2634" y="8075"/>
                    <a:pt x="2578" y="7743"/>
                    <a:pt x="2746" y="7743"/>
                  </a:cubicBezTo>
                  <a:cubicBezTo>
                    <a:pt x="2792" y="7743"/>
                    <a:pt x="2854" y="7768"/>
                    <a:pt x="2938" y="7827"/>
                  </a:cubicBezTo>
                  <a:cubicBezTo>
                    <a:pt x="3173" y="7995"/>
                    <a:pt x="3380" y="8062"/>
                    <a:pt x="3567" y="8062"/>
                  </a:cubicBezTo>
                  <a:cubicBezTo>
                    <a:pt x="4013" y="8062"/>
                    <a:pt x="4340" y="7677"/>
                    <a:pt x="4632" y="7360"/>
                  </a:cubicBezTo>
                  <a:cubicBezTo>
                    <a:pt x="5116" y="6842"/>
                    <a:pt x="4563" y="6358"/>
                    <a:pt x="4373" y="5839"/>
                  </a:cubicBezTo>
                  <a:cubicBezTo>
                    <a:pt x="4183" y="5321"/>
                    <a:pt x="3491" y="4750"/>
                    <a:pt x="4442" y="4249"/>
                  </a:cubicBezTo>
                  <a:cubicBezTo>
                    <a:pt x="4943" y="3990"/>
                    <a:pt x="5790" y="3852"/>
                    <a:pt x="5427" y="3057"/>
                  </a:cubicBezTo>
                  <a:cubicBezTo>
                    <a:pt x="5274" y="2713"/>
                    <a:pt x="5030" y="2616"/>
                    <a:pt x="4752" y="2616"/>
                  </a:cubicBezTo>
                  <a:cubicBezTo>
                    <a:pt x="4400" y="2616"/>
                    <a:pt x="3994" y="2771"/>
                    <a:pt x="3647" y="2780"/>
                  </a:cubicBezTo>
                  <a:cubicBezTo>
                    <a:pt x="3388" y="2815"/>
                    <a:pt x="3129" y="2850"/>
                    <a:pt x="2887" y="2919"/>
                  </a:cubicBezTo>
                  <a:cubicBezTo>
                    <a:pt x="2887" y="2746"/>
                    <a:pt x="2800" y="2487"/>
                    <a:pt x="2887" y="2435"/>
                  </a:cubicBezTo>
                  <a:cubicBezTo>
                    <a:pt x="3111" y="2262"/>
                    <a:pt x="3405" y="2037"/>
                    <a:pt x="3664" y="2037"/>
                  </a:cubicBezTo>
                  <a:cubicBezTo>
                    <a:pt x="4321" y="2055"/>
                    <a:pt x="4995" y="2262"/>
                    <a:pt x="5634" y="2262"/>
                  </a:cubicBezTo>
                  <a:cubicBezTo>
                    <a:pt x="6481" y="2262"/>
                    <a:pt x="6861" y="1553"/>
                    <a:pt x="7242" y="931"/>
                  </a:cubicBezTo>
                  <a:cubicBezTo>
                    <a:pt x="7414" y="689"/>
                    <a:pt x="7328" y="344"/>
                    <a:pt x="7086" y="188"/>
                  </a:cubicBezTo>
                  <a:cubicBezTo>
                    <a:pt x="6932" y="73"/>
                    <a:pt x="6746" y="0"/>
                    <a:pt x="6576"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7307;p84">
              <a:extLst>
                <a:ext uri="{FF2B5EF4-FFF2-40B4-BE49-F238E27FC236}">
                  <a16:creationId xmlns:a16="http://schemas.microsoft.com/office/drawing/2014/main" id="{04587A61-FE5E-8838-17ED-17EFF6295621}"/>
                </a:ext>
              </a:extLst>
            </p:cNvPr>
            <p:cNvSpPr/>
            <p:nvPr/>
          </p:nvSpPr>
          <p:spPr>
            <a:xfrm>
              <a:off x="4320000" y="1079225"/>
              <a:ext cx="260125" cy="163000"/>
            </a:xfrm>
            <a:custGeom>
              <a:avLst/>
              <a:gdLst/>
              <a:ahLst/>
              <a:cxnLst/>
              <a:rect l="l" t="t" r="r" b="b"/>
              <a:pathLst>
                <a:path w="10405" h="6520" extrusionOk="0">
                  <a:moveTo>
                    <a:pt x="8970" y="1"/>
                  </a:moveTo>
                  <a:cubicBezTo>
                    <a:pt x="6620" y="778"/>
                    <a:pt x="3786" y="294"/>
                    <a:pt x="1764" y="2576"/>
                  </a:cubicBezTo>
                  <a:cubicBezTo>
                    <a:pt x="502" y="3993"/>
                    <a:pt x="1" y="5410"/>
                    <a:pt x="1038" y="5876"/>
                  </a:cubicBezTo>
                  <a:cubicBezTo>
                    <a:pt x="2057" y="6274"/>
                    <a:pt x="3146" y="6499"/>
                    <a:pt x="4252" y="6516"/>
                  </a:cubicBezTo>
                  <a:cubicBezTo>
                    <a:pt x="4303" y="6518"/>
                    <a:pt x="4355" y="6520"/>
                    <a:pt x="4406" y="6520"/>
                  </a:cubicBezTo>
                  <a:cubicBezTo>
                    <a:pt x="4717" y="6520"/>
                    <a:pt x="5012" y="6455"/>
                    <a:pt x="5116" y="6084"/>
                  </a:cubicBezTo>
                  <a:cubicBezTo>
                    <a:pt x="5237" y="5652"/>
                    <a:pt x="4892" y="5479"/>
                    <a:pt x="4563" y="5323"/>
                  </a:cubicBezTo>
                  <a:cubicBezTo>
                    <a:pt x="3094" y="4598"/>
                    <a:pt x="3630" y="3924"/>
                    <a:pt x="4598" y="3198"/>
                  </a:cubicBezTo>
                  <a:cubicBezTo>
                    <a:pt x="5980" y="2144"/>
                    <a:pt x="7726" y="2126"/>
                    <a:pt x="9264" y="1487"/>
                  </a:cubicBezTo>
                  <a:cubicBezTo>
                    <a:pt x="9696" y="1331"/>
                    <a:pt x="10404" y="1556"/>
                    <a:pt x="10352" y="796"/>
                  </a:cubicBezTo>
                  <a:cubicBezTo>
                    <a:pt x="10301" y="35"/>
                    <a:pt x="9627" y="70"/>
                    <a:pt x="8970"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7308;p84">
              <a:extLst>
                <a:ext uri="{FF2B5EF4-FFF2-40B4-BE49-F238E27FC236}">
                  <a16:creationId xmlns:a16="http://schemas.microsoft.com/office/drawing/2014/main" id="{5C637675-A84B-5A15-DF83-FC8EC2719529}"/>
                </a:ext>
              </a:extLst>
            </p:cNvPr>
            <p:cNvSpPr/>
            <p:nvPr/>
          </p:nvSpPr>
          <p:spPr>
            <a:xfrm>
              <a:off x="3605850" y="1017225"/>
              <a:ext cx="246275" cy="88775"/>
            </a:xfrm>
            <a:custGeom>
              <a:avLst/>
              <a:gdLst/>
              <a:ahLst/>
              <a:cxnLst/>
              <a:rect l="l" t="t" r="r" b="b"/>
              <a:pathLst>
                <a:path w="9851" h="3551" extrusionOk="0">
                  <a:moveTo>
                    <a:pt x="3896" y="1"/>
                  </a:moveTo>
                  <a:cubicBezTo>
                    <a:pt x="2951" y="1"/>
                    <a:pt x="1998" y="113"/>
                    <a:pt x="1055" y="130"/>
                  </a:cubicBezTo>
                  <a:cubicBezTo>
                    <a:pt x="674" y="130"/>
                    <a:pt x="260" y="217"/>
                    <a:pt x="121" y="649"/>
                  </a:cubicBezTo>
                  <a:cubicBezTo>
                    <a:pt x="0" y="1046"/>
                    <a:pt x="173" y="1461"/>
                    <a:pt x="536" y="1651"/>
                  </a:cubicBezTo>
                  <a:cubicBezTo>
                    <a:pt x="1487" y="2256"/>
                    <a:pt x="2489" y="2792"/>
                    <a:pt x="3474" y="3345"/>
                  </a:cubicBezTo>
                  <a:cubicBezTo>
                    <a:pt x="3715" y="3472"/>
                    <a:pt x="3939" y="3551"/>
                    <a:pt x="4149" y="3551"/>
                  </a:cubicBezTo>
                  <a:cubicBezTo>
                    <a:pt x="4450" y="3551"/>
                    <a:pt x="4723" y="3389"/>
                    <a:pt x="4978" y="2982"/>
                  </a:cubicBezTo>
                  <a:cubicBezTo>
                    <a:pt x="5203" y="2650"/>
                    <a:pt x="5511" y="2104"/>
                    <a:pt x="5931" y="2104"/>
                  </a:cubicBezTo>
                  <a:cubicBezTo>
                    <a:pt x="6058" y="2104"/>
                    <a:pt x="6195" y="2153"/>
                    <a:pt x="6343" y="2273"/>
                  </a:cubicBezTo>
                  <a:cubicBezTo>
                    <a:pt x="6982" y="2809"/>
                    <a:pt x="7673" y="2826"/>
                    <a:pt x="8365" y="2895"/>
                  </a:cubicBezTo>
                  <a:cubicBezTo>
                    <a:pt x="8588" y="2920"/>
                    <a:pt x="8869" y="3004"/>
                    <a:pt x="9118" y="3004"/>
                  </a:cubicBezTo>
                  <a:cubicBezTo>
                    <a:pt x="9390" y="3004"/>
                    <a:pt x="9623" y="2904"/>
                    <a:pt x="9695" y="2515"/>
                  </a:cubicBezTo>
                  <a:cubicBezTo>
                    <a:pt x="9851" y="1789"/>
                    <a:pt x="9142" y="1668"/>
                    <a:pt x="8641" y="1478"/>
                  </a:cubicBezTo>
                  <a:lnTo>
                    <a:pt x="6585" y="493"/>
                  </a:lnTo>
                  <a:cubicBezTo>
                    <a:pt x="5704" y="104"/>
                    <a:pt x="4803" y="1"/>
                    <a:pt x="3896"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309;p84">
              <a:extLst>
                <a:ext uri="{FF2B5EF4-FFF2-40B4-BE49-F238E27FC236}">
                  <a16:creationId xmlns:a16="http://schemas.microsoft.com/office/drawing/2014/main" id="{B282888E-6E4C-1ECD-2098-212645AD5D8A}"/>
                </a:ext>
              </a:extLst>
            </p:cNvPr>
            <p:cNvSpPr/>
            <p:nvPr/>
          </p:nvSpPr>
          <p:spPr>
            <a:xfrm>
              <a:off x="3161275" y="1612775"/>
              <a:ext cx="115825" cy="115825"/>
            </a:xfrm>
            <a:custGeom>
              <a:avLst/>
              <a:gdLst/>
              <a:ahLst/>
              <a:cxnLst/>
              <a:rect l="l" t="t" r="r" b="b"/>
              <a:pathLst>
                <a:path w="4633" h="4633" extrusionOk="0">
                  <a:moveTo>
                    <a:pt x="2966" y="1"/>
                  </a:moveTo>
                  <a:cubicBezTo>
                    <a:pt x="2951" y="1"/>
                    <a:pt x="2936" y="1"/>
                    <a:pt x="2921" y="1"/>
                  </a:cubicBezTo>
                  <a:cubicBezTo>
                    <a:pt x="1729" y="36"/>
                    <a:pt x="1" y="2421"/>
                    <a:pt x="139" y="3803"/>
                  </a:cubicBezTo>
                  <a:cubicBezTo>
                    <a:pt x="139" y="4252"/>
                    <a:pt x="502" y="4615"/>
                    <a:pt x="951" y="4633"/>
                  </a:cubicBezTo>
                  <a:cubicBezTo>
                    <a:pt x="2956" y="4581"/>
                    <a:pt x="4632" y="3026"/>
                    <a:pt x="4529" y="1297"/>
                  </a:cubicBezTo>
                  <a:cubicBezTo>
                    <a:pt x="4478" y="482"/>
                    <a:pt x="3809" y="1"/>
                    <a:pt x="2966"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310;p84">
              <a:extLst>
                <a:ext uri="{FF2B5EF4-FFF2-40B4-BE49-F238E27FC236}">
                  <a16:creationId xmlns:a16="http://schemas.microsoft.com/office/drawing/2014/main" id="{2B5A9049-027B-1920-5D26-2812FCF3E136}"/>
                </a:ext>
              </a:extLst>
            </p:cNvPr>
            <p:cNvSpPr/>
            <p:nvPr/>
          </p:nvSpPr>
          <p:spPr>
            <a:xfrm>
              <a:off x="6082850" y="3458350"/>
              <a:ext cx="215350" cy="82375"/>
            </a:xfrm>
            <a:custGeom>
              <a:avLst/>
              <a:gdLst/>
              <a:ahLst/>
              <a:cxnLst/>
              <a:rect l="l" t="t" r="r" b="b"/>
              <a:pathLst>
                <a:path w="8614" h="3295" extrusionOk="0">
                  <a:moveTo>
                    <a:pt x="8412" y="834"/>
                  </a:moveTo>
                  <a:lnTo>
                    <a:pt x="8412" y="834"/>
                  </a:lnTo>
                  <a:cubicBezTo>
                    <a:pt x="8408" y="835"/>
                    <a:pt x="8404" y="836"/>
                    <a:pt x="8401" y="837"/>
                  </a:cubicBezTo>
                  <a:lnTo>
                    <a:pt x="8401" y="837"/>
                  </a:lnTo>
                  <a:cubicBezTo>
                    <a:pt x="8399" y="842"/>
                    <a:pt x="8396" y="846"/>
                    <a:pt x="8394" y="851"/>
                  </a:cubicBezTo>
                  <a:lnTo>
                    <a:pt x="8412" y="834"/>
                  </a:lnTo>
                  <a:close/>
                  <a:moveTo>
                    <a:pt x="6441" y="1"/>
                  </a:moveTo>
                  <a:cubicBezTo>
                    <a:pt x="5426" y="1"/>
                    <a:pt x="4424" y="103"/>
                    <a:pt x="3504" y="557"/>
                  </a:cubicBezTo>
                  <a:cubicBezTo>
                    <a:pt x="3268" y="683"/>
                    <a:pt x="3156" y="756"/>
                    <a:pt x="3064" y="756"/>
                  </a:cubicBezTo>
                  <a:cubicBezTo>
                    <a:pt x="2968" y="756"/>
                    <a:pt x="2895" y="675"/>
                    <a:pt x="2726" y="488"/>
                  </a:cubicBezTo>
                  <a:cubicBezTo>
                    <a:pt x="2440" y="160"/>
                    <a:pt x="2158" y="41"/>
                    <a:pt x="1882" y="41"/>
                  </a:cubicBezTo>
                  <a:cubicBezTo>
                    <a:pt x="1373" y="41"/>
                    <a:pt x="881" y="443"/>
                    <a:pt x="410" y="678"/>
                  </a:cubicBezTo>
                  <a:cubicBezTo>
                    <a:pt x="0" y="866"/>
                    <a:pt x="164" y="1612"/>
                    <a:pt x="452" y="1612"/>
                  </a:cubicBezTo>
                  <a:cubicBezTo>
                    <a:pt x="455" y="1612"/>
                    <a:pt x="459" y="1612"/>
                    <a:pt x="462" y="1612"/>
                  </a:cubicBezTo>
                  <a:cubicBezTo>
                    <a:pt x="518" y="1607"/>
                    <a:pt x="572" y="1605"/>
                    <a:pt x="625" y="1605"/>
                  </a:cubicBezTo>
                  <a:cubicBezTo>
                    <a:pt x="1895" y="1605"/>
                    <a:pt x="2508" y="2753"/>
                    <a:pt x="3504" y="3184"/>
                  </a:cubicBezTo>
                  <a:cubicBezTo>
                    <a:pt x="3665" y="3259"/>
                    <a:pt x="3818" y="3295"/>
                    <a:pt x="3955" y="3295"/>
                  </a:cubicBezTo>
                  <a:cubicBezTo>
                    <a:pt x="4389" y="3295"/>
                    <a:pt x="4667" y="2934"/>
                    <a:pt x="4575" y="2303"/>
                  </a:cubicBezTo>
                  <a:cubicBezTo>
                    <a:pt x="4523" y="1905"/>
                    <a:pt x="4541" y="1784"/>
                    <a:pt x="4973" y="1698"/>
                  </a:cubicBezTo>
                  <a:cubicBezTo>
                    <a:pt x="6127" y="1457"/>
                    <a:pt x="7264" y="1130"/>
                    <a:pt x="8401" y="837"/>
                  </a:cubicBezTo>
                  <a:lnTo>
                    <a:pt x="8401" y="837"/>
                  </a:lnTo>
                  <a:cubicBezTo>
                    <a:pt x="8535" y="525"/>
                    <a:pt x="8613" y="56"/>
                    <a:pt x="8256" y="56"/>
                  </a:cubicBezTo>
                  <a:cubicBezTo>
                    <a:pt x="7656" y="37"/>
                    <a:pt x="7046" y="1"/>
                    <a:pt x="6441"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311;p84">
              <a:extLst>
                <a:ext uri="{FF2B5EF4-FFF2-40B4-BE49-F238E27FC236}">
                  <a16:creationId xmlns:a16="http://schemas.microsoft.com/office/drawing/2014/main" id="{1F115B76-A53F-57C2-3F28-B0C95A7A94CF}"/>
                </a:ext>
              </a:extLst>
            </p:cNvPr>
            <p:cNvSpPr/>
            <p:nvPr/>
          </p:nvSpPr>
          <p:spPr>
            <a:xfrm>
              <a:off x="5726825" y="1103850"/>
              <a:ext cx="262175" cy="54825"/>
            </a:xfrm>
            <a:custGeom>
              <a:avLst/>
              <a:gdLst/>
              <a:ahLst/>
              <a:cxnLst/>
              <a:rect l="l" t="t" r="r" b="b"/>
              <a:pathLst>
                <a:path w="10487" h="2193" extrusionOk="0">
                  <a:moveTo>
                    <a:pt x="2675" y="1"/>
                  </a:moveTo>
                  <a:cubicBezTo>
                    <a:pt x="2260" y="122"/>
                    <a:pt x="1984" y="208"/>
                    <a:pt x="1707" y="260"/>
                  </a:cubicBezTo>
                  <a:cubicBezTo>
                    <a:pt x="1625" y="276"/>
                    <a:pt x="1533" y="281"/>
                    <a:pt x="1436" y="281"/>
                  </a:cubicBezTo>
                  <a:cubicBezTo>
                    <a:pt x="1238" y="281"/>
                    <a:pt x="1018" y="259"/>
                    <a:pt x="814" y="259"/>
                  </a:cubicBezTo>
                  <a:cubicBezTo>
                    <a:pt x="370" y="259"/>
                    <a:pt x="1" y="367"/>
                    <a:pt x="83" y="1055"/>
                  </a:cubicBezTo>
                  <a:cubicBezTo>
                    <a:pt x="160" y="1671"/>
                    <a:pt x="629" y="1783"/>
                    <a:pt x="1147" y="1783"/>
                  </a:cubicBezTo>
                  <a:cubicBezTo>
                    <a:pt x="1443" y="1783"/>
                    <a:pt x="1754" y="1746"/>
                    <a:pt x="2018" y="1746"/>
                  </a:cubicBezTo>
                  <a:cubicBezTo>
                    <a:pt x="3176" y="1729"/>
                    <a:pt x="4334" y="1625"/>
                    <a:pt x="5488" y="1625"/>
                  </a:cubicBezTo>
                  <a:cubicBezTo>
                    <a:pt x="6641" y="1625"/>
                    <a:pt x="7790" y="1729"/>
                    <a:pt x="8931" y="2126"/>
                  </a:cubicBezTo>
                  <a:cubicBezTo>
                    <a:pt x="9064" y="2171"/>
                    <a:pt x="9201" y="2192"/>
                    <a:pt x="9336" y="2192"/>
                  </a:cubicBezTo>
                  <a:cubicBezTo>
                    <a:pt x="9780" y="2192"/>
                    <a:pt x="10194" y="1955"/>
                    <a:pt x="10314" y="1504"/>
                  </a:cubicBezTo>
                  <a:cubicBezTo>
                    <a:pt x="10486" y="813"/>
                    <a:pt x="9761" y="744"/>
                    <a:pt x="9294" y="606"/>
                  </a:cubicBezTo>
                  <a:cubicBezTo>
                    <a:pt x="8746" y="426"/>
                    <a:pt x="8189" y="370"/>
                    <a:pt x="7630" y="370"/>
                  </a:cubicBezTo>
                  <a:cubicBezTo>
                    <a:pt x="6715" y="370"/>
                    <a:pt x="5795" y="519"/>
                    <a:pt x="4900" y="519"/>
                  </a:cubicBezTo>
                  <a:cubicBezTo>
                    <a:pt x="4133" y="519"/>
                    <a:pt x="3384" y="409"/>
                    <a:pt x="2675"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312;p84">
              <a:extLst>
                <a:ext uri="{FF2B5EF4-FFF2-40B4-BE49-F238E27FC236}">
                  <a16:creationId xmlns:a16="http://schemas.microsoft.com/office/drawing/2014/main" id="{774B6927-2DDE-5312-52F2-4C277AD3A08A}"/>
                </a:ext>
              </a:extLst>
            </p:cNvPr>
            <p:cNvSpPr/>
            <p:nvPr/>
          </p:nvSpPr>
          <p:spPr>
            <a:xfrm>
              <a:off x="6497925" y="4391525"/>
              <a:ext cx="125725" cy="97375"/>
            </a:xfrm>
            <a:custGeom>
              <a:avLst/>
              <a:gdLst/>
              <a:ahLst/>
              <a:cxnLst/>
              <a:rect l="l" t="t" r="r" b="b"/>
              <a:pathLst>
                <a:path w="5029" h="3895" extrusionOk="0">
                  <a:moveTo>
                    <a:pt x="4062" y="0"/>
                  </a:moveTo>
                  <a:cubicBezTo>
                    <a:pt x="3557" y="0"/>
                    <a:pt x="2937" y="491"/>
                    <a:pt x="2445" y="491"/>
                  </a:cubicBezTo>
                  <a:cubicBezTo>
                    <a:pt x="2234" y="491"/>
                    <a:pt x="2046" y="401"/>
                    <a:pt x="1901" y="144"/>
                  </a:cubicBezTo>
                  <a:cubicBezTo>
                    <a:pt x="0" y="403"/>
                    <a:pt x="570" y="1975"/>
                    <a:pt x="225" y="2960"/>
                  </a:cubicBezTo>
                  <a:cubicBezTo>
                    <a:pt x="38" y="3485"/>
                    <a:pt x="566" y="3894"/>
                    <a:pt x="1172" y="3894"/>
                  </a:cubicBezTo>
                  <a:cubicBezTo>
                    <a:pt x="1185" y="3894"/>
                    <a:pt x="1197" y="3894"/>
                    <a:pt x="1210" y="3894"/>
                  </a:cubicBezTo>
                  <a:cubicBezTo>
                    <a:pt x="2298" y="3876"/>
                    <a:pt x="5029" y="1630"/>
                    <a:pt x="4804" y="783"/>
                  </a:cubicBezTo>
                  <a:cubicBezTo>
                    <a:pt x="4638" y="185"/>
                    <a:pt x="4372" y="0"/>
                    <a:pt x="4062"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313;p84">
              <a:extLst>
                <a:ext uri="{FF2B5EF4-FFF2-40B4-BE49-F238E27FC236}">
                  <a16:creationId xmlns:a16="http://schemas.microsoft.com/office/drawing/2014/main" id="{82062444-390F-A2EB-6823-0E7552E3B4CE}"/>
                </a:ext>
              </a:extLst>
            </p:cNvPr>
            <p:cNvSpPr/>
            <p:nvPr/>
          </p:nvSpPr>
          <p:spPr>
            <a:xfrm>
              <a:off x="5334875" y="2906300"/>
              <a:ext cx="82100" cy="128050"/>
            </a:xfrm>
            <a:custGeom>
              <a:avLst/>
              <a:gdLst/>
              <a:ahLst/>
              <a:cxnLst/>
              <a:rect l="l" t="t" r="r" b="b"/>
              <a:pathLst>
                <a:path w="3284" h="5122" extrusionOk="0">
                  <a:moveTo>
                    <a:pt x="519" y="1"/>
                  </a:moveTo>
                  <a:lnTo>
                    <a:pt x="380" y="139"/>
                  </a:lnTo>
                  <a:cubicBezTo>
                    <a:pt x="104" y="1452"/>
                    <a:pt x="0" y="2766"/>
                    <a:pt x="380" y="4062"/>
                  </a:cubicBezTo>
                  <a:cubicBezTo>
                    <a:pt x="534" y="4660"/>
                    <a:pt x="796" y="5122"/>
                    <a:pt x="1420" y="5122"/>
                  </a:cubicBezTo>
                  <a:cubicBezTo>
                    <a:pt x="1500" y="5122"/>
                    <a:pt x="1585" y="5114"/>
                    <a:pt x="1676" y="5099"/>
                  </a:cubicBezTo>
                  <a:cubicBezTo>
                    <a:pt x="2471" y="4978"/>
                    <a:pt x="3284" y="4408"/>
                    <a:pt x="3111" y="3734"/>
                  </a:cubicBezTo>
                  <a:cubicBezTo>
                    <a:pt x="2748" y="2213"/>
                    <a:pt x="2108" y="744"/>
                    <a:pt x="519"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314;p84">
              <a:extLst>
                <a:ext uri="{FF2B5EF4-FFF2-40B4-BE49-F238E27FC236}">
                  <a16:creationId xmlns:a16="http://schemas.microsoft.com/office/drawing/2014/main" id="{5937090A-1700-C71D-0403-D4ED36E89B91}"/>
                </a:ext>
              </a:extLst>
            </p:cNvPr>
            <p:cNvSpPr/>
            <p:nvPr/>
          </p:nvSpPr>
          <p:spPr>
            <a:xfrm>
              <a:off x="4869125" y="997550"/>
              <a:ext cx="160750" cy="66150"/>
            </a:xfrm>
            <a:custGeom>
              <a:avLst/>
              <a:gdLst/>
              <a:ahLst/>
              <a:cxnLst/>
              <a:rect l="l" t="t" r="r" b="b"/>
              <a:pathLst>
                <a:path w="6430" h="2646" extrusionOk="0">
                  <a:moveTo>
                    <a:pt x="1040" y="1"/>
                  </a:moveTo>
                  <a:cubicBezTo>
                    <a:pt x="589" y="1"/>
                    <a:pt x="239" y="358"/>
                    <a:pt x="104" y="814"/>
                  </a:cubicBezTo>
                  <a:cubicBezTo>
                    <a:pt x="1" y="1108"/>
                    <a:pt x="191" y="1419"/>
                    <a:pt x="502" y="1470"/>
                  </a:cubicBezTo>
                  <a:cubicBezTo>
                    <a:pt x="1971" y="1885"/>
                    <a:pt x="3440" y="2283"/>
                    <a:pt x="4736" y="2646"/>
                  </a:cubicBezTo>
                  <a:cubicBezTo>
                    <a:pt x="5427" y="2611"/>
                    <a:pt x="5928" y="2611"/>
                    <a:pt x="6239" y="2127"/>
                  </a:cubicBezTo>
                  <a:cubicBezTo>
                    <a:pt x="6429" y="1851"/>
                    <a:pt x="6308" y="1470"/>
                    <a:pt x="6066" y="1419"/>
                  </a:cubicBezTo>
                  <a:cubicBezTo>
                    <a:pt x="4373" y="1021"/>
                    <a:pt x="2852" y="36"/>
                    <a:pt x="1072" y="2"/>
                  </a:cubicBezTo>
                  <a:cubicBezTo>
                    <a:pt x="1061" y="1"/>
                    <a:pt x="1051" y="1"/>
                    <a:pt x="1040"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315;p84">
              <a:extLst>
                <a:ext uri="{FF2B5EF4-FFF2-40B4-BE49-F238E27FC236}">
                  <a16:creationId xmlns:a16="http://schemas.microsoft.com/office/drawing/2014/main" id="{7950518D-53AB-62A5-D1A9-50FB98E4F251}"/>
                </a:ext>
              </a:extLst>
            </p:cNvPr>
            <p:cNvSpPr/>
            <p:nvPr/>
          </p:nvSpPr>
          <p:spPr>
            <a:xfrm>
              <a:off x="3763550" y="998475"/>
              <a:ext cx="117975" cy="55725"/>
            </a:xfrm>
            <a:custGeom>
              <a:avLst/>
              <a:gdLst/>
              <a:ahLst/>
              <a:cxnLst/>
              <a:rect l="l" t="t" r="r" b="b"/>
              <a:pathLst>
                <a:path w="4719" h="2229" extrusionOk="0">
                  <a:moveTo>
                    <a:pt x="747" y="0"/>
                  </a:moveTo>
                  <a:cubicBezTo>
                    <a:pt x="407" y="0"/>
                    <a:pt x="65" y="161"/>
                    <a:pt x="18" y="690"/>
                  </a:cubicBezTo>
                  <a:cubicBezTo>
                    <a:pt x="0" y="863"/>
                    <a:pt x="190" y="1053"/>
                    <a:pt x="277" y="1243"/>
                  </a:cubicBezTo>
                  <a:lnTo>
                    <a:pt x="2333" y="2228"/>
                  </a:lnTo>
                  <a:cubicBezTo>
                    <a:pt x="2437" y="2220"/>
                    <a:pt x="2541" y="2220"/>
                    <a:pt x="2644" y="2220"/>
                  </a:cubicBezTo>
                  <a:cubicBezTo>
                    <a:pt x="2748" y="2220"/>
                    <a:pt x="2852" y="2220"/>
                    <a:pt x="2955" y="2211"/>
                  </a:cubicBezTo>
                  <a:cubicBezTo>
                    <a:pt x="3647" y="2142"/>
                    <a:pt x="4718" y="2090"/>
                    <a:pt x="4511" y="1261"/>
                  </a:cubicBezTo>
                  <a:cubicBezTo>
                    <a:pt x="4255" y="308"/>
                    <a:pt x="3582" y="187"/>
                    <a:pt x="2842" y="187"/>
                  </a:cubicBezTo>
                  <a:cubicBezTo>
                    <a:pt x="2589" y="187"/>
                    <a:pt x="2328" y="201"/>
                    <a:pt x="2074" y="201"/>
                  </a:cubicBezTo>
                  <a:cubicBezTo>
                    <a:pt x="1762" y="201"/>
                    <a:pt x="1460" y="180"/>
                    <a:pt x="1193" y="85"/>
                  </a:cubicBezTo>
                  <a:cubicBezTo>
                    <a:pt x="1066" y="36"/>
                    <a:pt x="907" y="0"/>
                    <a:pt x="747"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316;p84">
              <a:extLst>
                <a:ext uri="{FF2B5EF4-FFF2-40B4-BE49-F238E27FC236}">
                  <a16:creationId xmlns:a16="http://schemas.microsoft.com/office/drawing/2014/main" id="{9EF5C4F0-19BB-9882-EC45-1AC8D0BC3FB5}"/>
                </a:ext>
              </a:extLst>
            </p:cNvPr>
            <p:cNvSpPr/>
            <p:nvPr/>
          </p:nvSpPr>
          <p:spPr>
            <a:xfrm>
              <a:off x="6244750" y="3463175"/>
              <a:ext cx="127900" cy="76650"/>
            </a:xfrm>
            <a:custGeom>
              <a:avLst/>
              <a:gdLst/>
              <a:ahLst/>
              <a:cxnLst/>
              <a:rect l="l" t="t" r="r" b="b"/>
              <a:pathLst>
                <a:path w="5116" h="3066" extrusionOk="0">
                  <a:moveTo>
                    <a:pt x="4184" y="1"/>
                  </a:moveTo>
                  <a:cubicBezTo>
                    <a:pt x="4093" y="1"/>
                    <a:pt x="4000" y="13"/>
                    <a:pt x="3906" y="36"/>
                  </a:cubicBezTo>
                  <a:cubicBezTo>
                    <a:pt x="3232" y="209"/>
                    <a:pt x="2575" y="416"/>
                    <a:pt x="1918" y="641"/>
                  </a:cubicBezTo>
                  <a:lnTo>
                    <a:pt x="1936" y="641"/>
                  </a:lnTo>
                  <a:cubicBezTo>
                    <a:pt x="1659" y="848"/>
                    <a:pt x="1383" y="1038"/>
                    <a:pt x="1089" y="1194"/>
                  </a:cubicBezTo>
                  <a:cubicBezTo>
                    <a:pt x="432" y="1505"/>
                    <a:pt x="0" y="2093"/>
                    <a:pt x="311" y="2680"/>
                  </a:cubicBezTo>
                  <a:cubicBezTo>
                    <a:pt x="460" y="2964"/>
                    <a:pt x="650" y="3065"/>
                    <a:pt x="856" y="3065"/>
                  </a:cubicBezTo>
                  <a:cubicBezTo>
                    <a:pt x="1178" y="3065"/>
                    <a:pt x="1537" y="2818"/>
                    <a:pt x="1832" y="2628"/>
                  </a:cubicBezTo>
                  <a:cubicBezTo>
                    <a:pt x="2558" y="2093"/>
                    <a:pt x="3370" y="1695"/>
                    <a:pt x="4234" y="1436"/>
                  </a:cubicBezTo>
                  <a:cubicBezTo>
                    <a:pt x="4631" y="1332"/>
                    <a:pt x="5115" y="1108"/>
                    <a:pt x="4994" y="606"/>
                  </a:cubicBezTo>
                  <a:cubicBezTo>
                    <a:pt x="4883" y="203"/>
                    <a:pt x="4559" y="1"/>
                    <a:pt x="4184"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7317;p84">
              <a:extLst>
                <a:ext uri="{FF2B5EF4-FFF2-40B4-BE49-F238E27FC236}">
                  <a16:creationId xmlns:a16="http://schemas.microsoft.com/office/drawing/2014/main" id="{E7208B77-40E7-138F-D0C0-1704AA8AF2F2}"/>
                </a:ext>
              </a:extLst>
            </p:cNvPr>
            <p:cNvSpPr/>
            <p:nvPr/>
          </p:nvSpPr>
          <p:spPr>
            <a:xfrm>
              <a:off x="6286725" y="2464325"/>
              <a:ext cx="67775" cy="93850"/>
            </a:xfrm>
            <a:custGeom>
              <a:avLst/>
              <a:gdLst/>
              <a:ahLst/>
              <a:cxnLst/>
              <a:rect l="l" t="t" r="r" b="b"/>
              <a:pathLst>
                <a:path w="2711" h="3754" extrusionOk="0">
                  <a:moveTo>
                    <a:pt x="1532" y="0"/>
                  </a:moveTo>
                  <a:cubicBezTo>
                    <a:pt x="1516" y="0"/>
                    <a:pt x="1500" y="0"/>
                    <a:pt x="1484" y="1"/>
                  </a:cubicBezTo>
                  <a:cubicBezTo>
                    <a:pt x="187" y="53"/>
                    <a:pt x="239" y="1332"/>
                    <a:pt x="101" y="2265"/>
                  </a:cubicBezTo>
                  <a:cubicBezTo>
                    <a:pt x="1" y="3066"/>
                    <a:pt x="465" y="3754"/>
                    <a:pt x="1243" y="3754"/>
                  </a:cubicBezTo>
                  <a:cubicBezTo>
                    <a:pt x="1271" y="3754"/>
                    <a:pt x="1299" y="3753"/>
                    <a:pt x="1328" y="3751"/>
                  </a:cubicBezTo>
                  <a:cubicBezTo>
                    <a:pt x="2711" y="3682"/>
                    <a:pt x="1967" y="2403"/>
                    <a:pt x="2313" y="1815"/>
                  </a:cubicBezTo>
                  <a:cubicBezTo>
                    <a:pt x="2228" y="1050"/>
                    <a:pt x="2528" y="0"/>
                    <a:pt x="1532"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7318;p84">
              <a:extLst>
                <a:ext uri="{FF2B5EF4-FFF2-40B4-BE49-F238E27FC236}">
                  <a16:creationId xmlns:a16="http://schemas.microsoft.com/office/drawing/2014/main" id="{6FBAF607-05E6-F1AD-1DD3-227383AF8414}"/>
                </a:ext>
              </a:extLst>
            </p:cNvPr>
            <p:cNvSpPr/>
            <p:nvPr/>
          </p:nvSpPr>
          <p:spPr>
            <a:xfrm>
              <a:off x="6279300" y="2861375"/>
              <a:ext cx="75625" cy="97275"/>
            </a:xfrm>
            <a:custGeom>
              <a:avLst/>
              <a:gdLst/>
              <a:ahLst/>
              <a:cxnLst/>
              <a:rect l="l" t="t" r="r" b="b"/>
              <a:pathLst>
                <a:path w="3025" h="3891" extrusionOk="0">
                  <a:moveTo>
                    <a:pt x="2403" y="1"/>
                  </a:moveTo>
                  <a:cubicBezTo>
                    <a:pt x="2178" y="1"/>
                    <a:pt x="1971" y="104"/>
                    <a:pt x="1850" y="277"/>
                  </a:cubicBezTo>
                  <a:cubicBezTo>
                    <a:pt x="1504" y="1193"/>
                    <a:pt x="882" y="1884"/>
                    <a:pt x="277" y="2610"/>
                  </a:cubicBezTo>
                  <a:cubicBezTo>
                    <a:pt x="35" y="2869"/>
                    <a:pt x="1" y="3284"/>
                    <a:pt x="208" y="3578"/>
                  </a:cubicBezTo>
                  <a:cubicBezTo>
                    <a:pt x="326" y="3766"/>
                    <a:pt x="507" y="3890"/>
                    <a:pt x="682" y="3890"/>
                  </a:cubicBezTo>
                  <a:cubicBezTo>
                    <a:pt x="764" y="3890"/>
                    <a:pt x="845" y="3863"/>
                    <a:pt x="916" y="3802"/>
                  </a:cubicBezTo>
                  <a:cubicBezTo>
                    <a:pt x="1815" y="3128"/>
                    <a:pt x="2731" y="2420"/>
                    <a:pt x="3025" y="1452"/>
                  </a:cubicBezTo>
                  <a:cubicBezTo>
                    <a:pt x="2973" y="744"/>
                    <a:pt x="2921" y="225"/>
                    <a:pt x="2403"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7319;p84">
              <a:extLst>
                <a:ext uri="{FF2B5EF4-FFF2-40B4-BE49-F238E27FC236}">
                  <a16:creationId xmlns:a16="http://schemas.microsoft.com/office/drawing/2014/main" id="{CC67D04B-BF26-6BF1-87A3-4C8B1187F160}"/>
                </a:ext>
              </a:extLst>
            </p:cNvPr>
            <p:cNvSpPr/>
            <p:nvPr/>
          </p:nvSpPr>
          <p:spPr>
            <a:xfrm>
              <a:off x="4145025" y="994975"/>
              <a:ext cx="111500" cy="47325"/>
            </a:xfrm>
            <a:custGeom>
              <a:avLst/>
              <a:gdLst/>
              <a:ahLst/>
              <a:cxnLst/>
              <a:rect l="l" t="t" r="r" b="b"/>
              <a:pathLst>
                <a:path w="4460" h="1893" extrusionOk="0">
                  <a:moveTo>
                    <a:pt x="1539" y="105"/>
                  </a:moveTo>
                  <a:cubicBezTo>
                    <a:pt x="969" y="243"/>
                    <a:pt x="139" y="1"/>
                    <a:pt x="70" y="744"/>
                  </a:cubicBezTo>
                  <a:cubicBezTo>
                    <a:pt x="1" y="1418"/>
                    <a:pt x="813" y="1418"/>
                    <a:pt x="1332" y="1556"/>
                  </a:cubicBezTo>
                  <a:cubicBezTo>
                    <a:pt x="1764" y="1677"/>
                    <a:pt x="2213" y="1764"/>
                    <a:pt x="2645" y="1815"/>
                  </a:cubicBezTo>
                  <a:cubicBezTo>
                    <a:pt x="2898" y="1847"/>
                    <a:pt x="3179" y="1893"/>
                    <a:pt x="3440" y="1893"/>
                  </a:cubicBezTo>
                  <a:cubicBezTo>
                    <a:pt x="3890" y="1893"/>
                    <a:pt x="4279" y="1756"/>
                    <a:pt x="4356" y="1176"/>
                  </a:cubicBezTo>
                  <a:cubicBezTo>
                    <a:pt x="4459" y="346"/>
                    <a:pt x="3561" y="416"/>
                    <a:pt x="2956" y="329"/>
                  </a:cubicBezTo>
                  <a:lnTo>
                    <a:pt x="1539" y="105"/>
                  </a:ln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7320;p84">
              <a:extLst>
                <a:ext uri="{FF2B5EF4-FFF2-40B4-BE49-F238E27FC236}">
                  <a16:creationId xmlns:a16="http://schemas.microsoft.com/office/drawing/2014/main" id="{C381BB95-C46E-C637-8CE7-B2D8C02385BC}"/>
                </a:ext>
              </a:extLst>
            </p:cNvPr>
            <p:cNvSpPr/>
            <p:nvPr/>
          </p:nvSpPr>
          <p:spPr>
            <a:xfrm>
              <a:off x="7213625" y="3803350"/>
              <a:ext cx="74075" cy="80050"/>
            </a:xfrm>
            <a:custGeom>
              <a:avLst/>
              <a:gdLst/>
              <a:ahLst/>
              <a:cxnLst/>
              <a:rect l="l" t="t" r="r" b="b"/>
              <a:pathLst>
                <a:path w="2963" h="3202" extrusionOk="0">
                  <a:moveTo>
                    <a:pt x="573" y="1"/>
                  </a:moveTo>
                  <a:cubicBezTo>
                    <a:pt x="233" y="1"/>
                    <a:pt x="0" y="333"/>
                    <a:pt x="59" y="704"/>
                  </a:cubicBezTo>
                  <a:cubicBezTo>
                    <a:pt x="284" y="1965"/>
                    <a:pt x="1096" y="2777"/>
                    <a:pt x="2289" y="3175"/>
                  </a:cubicBezTo>
                  <a:cubicBezTo>
                    <a:pt x="2343" y="3193"/>
                    <a:pt x="2395" y="3202"/>
                    <a:pt x="2445" y="3202"/>
                  </a:cubicBezTo>
                  <a:cubicBezTo>
                    <a:pt x="2729" y="3202"/>
                    <a:pt x="2933" y="2914"/>
                    <a:pt x="2963" y="2414"/>
                  </a:cubicBezTo>
                  <a:cubicBezTo>
                    <a:pt x="2341" y="1619"/>
                    <a:pt x="1960" y="427"/>
                    <a:pt x="751" y="30"/>
                  </a:cubicBezTo>
                  <a:cubicBezTo>
                    <a:pt x="689" y="10"/>
                    <a:pt x="630" y="1"/>
                    <a:pt x="573"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7321;p84">
              <a:extLst>
                <a:ext uri="{FF2B5EF4-FFF2-40B4-BE49-F238E27FC236}">
                  <a16:creationId xmlns:a16="http://schemas.microsoft.com/office/drawing/2014/main" id="{B0994D07-3874-2500-7A5C-49E7B298539C}"/>
                </a:ext>
              </a:extLst>
            </p:cNvPr>
            <p:cNvSpPr/>
            <p:nvPr/>
          </p:nvSpPr>
          <p:spPr>
            <a:xfrm>
              <a:off x="6542025" y="3118350"/>
              <a:ext cx="66075" cy="79800"/>
            </a:xfrm>
            <a:custGeom>
              <a:avLst/>
              <a:gdLst/>
              <a:ahLst/>
              <a:cxnLst/>
              <a:rect l="l" t="t" r="r" b="b"/>
              <a:pathLst>
                <a:path w="2643" h="3192" extrusionOk="0">
                  <a:moveTo>
                    <a:pt x="1295" y="1"/>
                  </a:moveTo>
                  <a:cubicBezTo>
                    <a:pt x="1273" y="1"/>
                    <a:pt x="1250" y="2"/>
                    <a:pt x="1226" y="4"/>
                  </a:cubicBezTo>
                  <a:cubicBezTo>
                    <a:pt x="275" y="108"/>
                    <a:pt x="51" y="954"/>
                    <a:pt x="33" y="1732"/>
                  </a:cubicBezTo>
                  <a:cubicBezTo>
                    <a:pt x="1" y="2354"/>
                    <a:pt x="200" y="3192"/>
                    <a:pt x="910" y="3192"/>
                  </a:cubicBezTo>
                  <a:cubicBezTo>
                    <a:pt x="950" y="3192"/>
                    <a:pt x="992" y="3189"/>
                    <a:pt x="1036" y="3184"/>
                  </a:cubicBezTo>
                  <a:cubicBezTo>
                    <a:pt x="2643" y="2959"/>
                    <a:pt x="1640" y="1767"/>
                    <a:pt x="1640" y="1110"/>
                  </a:cubicBezTo>
                  <a:cubicBezTo>
                    <a:pt x="1740" y="547"/>
                    <a:pt x="1792" y="1"/>
                    <a:pt x="1295"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7322;p84">
              <a:extLst>
                <a:ext uri="{FF2B5EF4-FFF2-40B4-BE49-F238E27FC236}">
                  <a16:creationId xmlns:a16="http://schemas.microsoft.com/office/drawing/2014/main" id="{141075DD-31ED-FC74-9FA3-44E043087D95}"/>
                </a:ext>
              </a:extLst>
            </p:cNvPr>
            <p:cNvSpPr/>
            <p:nvPr/>
          </p:nvSpPr>
          <p:spPr>
            <a:xfrm>
              <a:off x="4278100" y="987200"/>
              <a:ext cx="87225" cy="50150"/>
            </a:xfrm>
            <a:custGeom>
              <a:avLst/>
              <a:gdLst/>
              <a:ahLst/>
              <a:cxnLst/>
              <a:rect l="l" t="t" r="r" b="b"/>
              <a:pathLst>
                <a:path w="3489" h="2006" extrusionOk="0">
                  <a:moveTo>
                    <a:pt x="2519" y="46"/>
                  </a:moveTo>
                  <a:cubicBezTo>
                    <a:pt x="2407" y="46"/>
                    <a:pt x="2296" y="60"/>
                    <a:pt x="2195" y="87"/>
                  </a:cubicBezTo>
                  <a:cubicBezTo>
                    <a:pt x="1435" y="312"/>
                    <a:pt x="191" y="1"/>
                    <a:pt x="87" y="1107"/>
                  </a:cubicBezTo>
                  <a:cubicBezTo>
                    <a:pt x="1" y="1798"/>
                    <a:pt x="986" y="1746"/>
                    <a:pt x="1642" y="1781"/>
                  </a:cubicBezTo>
                  <a:cubicBezTo>
                    <a:pt x="2299" y="1556"/>
                    <a:pt x="3422" y="2005"/>
                    <a:pt x="3474" y="813"/>
                  </a:cubicBezTo>
                  <a:cubicBezTo>
                    <a:pt x="3488" y="284"/>
                    <a:pt x="2986" y="46"/>
                    <a:pt x="2519" y="46"/>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7323;p84">
              <a:extLst>
                <a:ext uri="{FF2B5EF4-FFF2-40B4-BE49-F238E27FC236}">
                  <a16:creationId xmlns:a16="http://schemas.microsoft.com/office/drawing/2014/main" id="{B614A655-64FA-D5DF-EC36-1A4CF3791B3E}"/>
                </a:ext>
              </a:extLst>
            </p:cNvPr>
            <p:cNvSpPr/>
            <p:nvPr/>
          </p:nvSpPr>
          <p:spPr>
            <a:xfrm>
              <a:off x="6595650" y="1204100"/>
              <a:ext cx="81075" cy="41800"/>
            </a:xfrm>
            <a:custGeom>
              <a:avLst/>
              <a:gdLst/>
              <a:ahLst/>
              <a:cxnLst/>
              <a:rect l="l" t="t" r="r" b="b"/>
              <a:pathLst>
                <a:path w="3243" h="1672" extrusionOk="0">
                  <a:moveTo>
                    <a:pt x="1466" y="121"/>
                  </a:moveTo>
                  <a:cubicBezTo>
                    <a:pt x="1366" y="163"/>
                    <a:pt x="1241" y="173"/>
                    <a:pt x="1106" y="173"/>
                  </a:cubicBezTo>
                  <a:cubicBezTo>
                    <a:pt x="987" y="173"/>
                    <a:pt x="861" y="165"/>
                    <a:pt x="738" y="165"/>
                  </a:cubicBezTo>
                  <a:cubicBezTo>
                    <a:pt x="371" y="165"/>
                    <a:pt x="34" y="234"/>
                    <a:pt x="14" y="778"/>
                  </a:cubicBezTo>
                  <a:cubicBezTo>
                    <a:pt x="0" y="1593"/>
                    <a:pt x="628" y="1660"/>
                    <a:pt x="1232" y="1660"/>
                  </a:cubicBezTo>
                  <a:cubicBezTo>
                    <a:pt x="1352" y="1660"/>
                    <a:pt x="1472" y="1658"/>
                    <a:pt x="1585" y="1658"/>
                  </a:cubicBezTo>
                  <a:cubicBezTo>
                    <a:pt x="1627" y="1658"/>
                    <a:pt x="1668" y="1658"/>
                    <a:pt x="1708" y="1659"/>
                  </a:cubicBezTo>
                  <a:cubicBezTo>
                    <a:pt x="1826" y="1666"/>
                    <a:pt x="1954" y="1672"/>
                    <a:pt x="2085" y="1672"/>
                  </a:cubicBezTo>
                  <a:cubicBezTo>
                    <a:pt x="2644" y="1672"/>
                    <a:pt x="3242" y="1563"/>
                    <a:pt x="3228" y="933"/>
                  </a:cubicBezTo>
                  <a:cubicBezTo>
                    <a:pt x="3194" y="0"/>
                    <a:pt x="2209" y="207"/>
                    <a:pt x="1466" y="12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7324;p84">
              <a:extLst>
                <a:ext uri="{FF2B5EF4-FFF2-40B4-BE49-F238E27FC236}">
                  <a16:creationId xmlns:a16="http://schemas.microsoft.com/office/drawing/2014/main" id="{B989A29F-B74D-D005-96D5-5D00FC0BFCB2}"/>
                </a:ext>
              </a:extLst>
            </p:cNvPr>
            <p:cNvSpPr/>
            <p:nvPr/>
          </p:nvSpPr>
          <p:spPr>
            <a:xfrm>
              <a:off x="5040350" y="1034625"/>
              <a:ext cx="81550" cy="46975"/>
            </a:xfrm>
            <a:custGeom>
              <a:avLst/>
              <a:gdLst/>
              <a:ahLst/>
              <a:cxnLst/>
              <a:rect l="l" t="t" r="r" b="b"/>
              <a:pathLst>
                <a:path w="3262" h="1879" extrusionOk="0">
                  <a:moveTo>
                    <a:pt x="1625" y="1"/>
                  </a:moveTo>
                  <a:cubicBezTo>
                    <a:pt x="803" y="1"/>
                    <a:pt x="279" y="461"/>
                    <a:pt x="99" y="1249"/>
                  </a:cubicBezTo>
                  <a:cubicBezTo>
                    <a:pt x="0" y="1616"/>
                    <a:pt x="339" y="1879"/>
                    <a:pt x="645" y="1879"/>
                  </a:cubicBezTo>
                  <a:cubicBezTo>
                    <a:pt x="714" y="1879"/>
                    <a:pt x="781" y="1865"/>
                    <a:pt x="842" y="1837"/>
                  </a:cubicBezTo>
                  <a:cubicBezTo>
                    <a:pt x="1620" y="1474"/>
                    <a:pt x="2829" y="1750"/>
                    <a:pt x="3106" y="800"/>
                  </a:cubicBezTo>
                  <a:cubicBezTo>
                    <a:pt x="3261" y="229"/>
                    <a:pt x="2363" y="22"/>
                    <a:pt x="1758" y="5"/>
                  </a:cubicBezTo>
                  <a:cubicBezTo>
                    <a:pt x="1713" y="2"/>
                    <a:pt x="1668" y="1"/>
                    <a:pt x="1625"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7325;p84">
              <a:extLst>
                <a:ext uri="{FF2B5EF4-FFF2-40B4-BE49-F238E27FC236}">
                  <a16:creationId xmlns:a16="http://schemas.microsoft.com/office/drawing/2014/main" id="{01F55D9E-C173-A080-3CB8-BBE3DB44098E}"/>
                </a:ext>
              </a:extLst>
            </p:cNvPr>
            <p:cNvSpPr/>
            <p:nvPr/>
          </p:nvSpPr>
          <p:spPr>
            <a:xfrm>
              <a:off x="6380950" y="3302475"/>
              <a:ext cx="77800" cy="40225"/>
            </a:xfrm>
            <a:custGeom>
              <a:avLst/>
              <a:gdLst/>
              <a:ahLst/>
              <a:cxnLst/>
              <a:rect l="l" t="t" r="r" b="b"/>
              <a:pathLst>
                <a:path w="3112" h="1609" extrusionOk="0">
                  <a:moveTo>
                    <a:pt x="843" y="80"/>
                  </a:moveTo>
                  <a:cubicBezTo>
                    <a:pt x="352" y="80"/>
                    <a:pt x="1" y="466"/>
                    <a:pt x="65" y="882"/>
                  </a:cubicBezTo>
                  <a:cubicBezTo>
                    <a:pt x="161" y="1545"/>
                    <a:pt x="602" y="1578"/>
                    <a:pt x="1054" y="1578"/>
                  </a:cubicBezTo>
                  <a:cubicBezTo>
                    <a:pt x="1103" y="1578"/>
                    <a:pt x="1152" y="1577"/>
                    <a:pt x="1201" y="1577"/>
                  </a:cubicBezTo>
                  <a:cubicBezTo>
                    <a:pt x="1347" y="1577"/>
                    <a:pt x="1491" y="1581"/>
                    <a:pt x="1620" y="1608"/>
                  </a:cubicBezTo>
                  <a:cubicBezTo>
                    <a:pt x="1746" y="1549"/>
                    <a:pt x="1903" y="1535"/>
                    <a:pt x="2065" y="1535"/>
                  </a:cubicBezTo>
                  <a:cubicBezTo>
                    <a:pt x="2212" y="1535"/>
                    <a:pt x="2363" y="1547"/>
                    <a:pt x="2502" y="1547"/>
                  </a:cubicBezTo>
                  <a:cubicBezTo>
                    <a:pt x="2845" y="1547"/>
                    <a:pt x="3112" y="1478"/>
                    <a:pt x="3037" y="1003"/>
                  </a:cubicBezTo>
                  <a:cubicBezTo>
                    <a:pt x="2882" y="1"/>
                    <a:pt x="1741" y="191"/>
                    <a:pt x="963" y="87"/>
                  </a:cubicBezTo>
                  <a:cubicBezTo>
                    <a:pt x="923" y="82"/>
                    <a:pt x="882" y="80"/>
                    <a:pt x="843" y="8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7326;p84">
              <a:extLst>
                <a:ext uri="{FF2B5EF4-FFF2-40B4-BE49-F238E27FC236}">
                  <a16:creationId xmlns:a16="http://schemas.microsoft.com/office/drawing/2014/main" id="{E973CBEF-77E9-EB1A-ACD4-BEB18A001E1B}"/>
                </a:ext>
              </a:extLst>
            </p:cNvPr>
            <p:cNvSpPr/>
            <p:nvPr/>
          </p:nvSpPr>
          <p:spPr>
            <a:xfrm>
              <a:off x="4384825" y="996700"/>
              <a:ext cx="62025" cy="39775"/>
            </a:xfrm>
            <a:custGeom>
              <a:avLst/>
              <a:gdLst/>
              <a:ahLst/>
              <a:cxnLst/>
              <a:rect l="l" t="t" r="r" b="b"/>
              <a:pathLst>
                <a:path w="2481" h="1591" extrusionOk="0">
                  <a:moveTo>
                    <a:pt x="1811" y="155"/>
                  </a:moveTo>
                  <a:cubicBezTo>
                    <a:pt x="1713" y="155"/>
                    <a:pt x="1613" y="168"/>
                    <a:pt x="1521" y="191"/>
                  </a:cubicBezTo>
                  <a:cubicBezTo>
                    <a:pt x="985" y="312"/>
                    <a:pt x="121" y="1"/>
                    <a:pt x="52" y="917"/>
                  </a:cubicBezTo>
                  <a:cubicBezTo>
                    <a:pt x="0" y="1487"/>
                    <a:pt x="536" y="1574"/>
                    <a:pt x="1054" y="1591"/>
                  </a:cubicBezTo>
                  <a:cubicBezTo>
                    <a:pt x="1573" y="1418"/>
                    <a:pt x="2385" y="1556"/>
                    <a:pt x="2454" y="727"/>
                  </a:cubicBezTo>
                  <a:cubicBezTo>
                    <a:pt x="2481" y="311"/>
                    <a:pt x="2153" y="155"/>
                    <a:pt x="1811" y="155"/>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7327;p84">
              <a:extLst>
                <a:ext uri="{FF2B5EF4-FFF2-40B4-BE49-F238E27FC236}">
                  <a16:creationId xmlns:a16="http://schemas.microsoft.com/office/drawing/2014/main" id="{0EA58DFB-419E-BDC9-CA79-7084A2804480}"/>
                </a:ext>
              </a:extLst>
            </p:cNvPr>
            <p:cNvSpPr/>
            <p:nvPr/>
          </p:nvSpPr>
          <p:spPr>
            <a:xfrm>
              <a:off x="2100625" y="1004500"/>
              <a:ext cx="520200" cy="95050"/>
            </a:xfrm>
            <a:custGeom>
              <a:avLst/>
              <a:gdLst/>
              <a:ahLst/>
              <a:cxnLst/>
              <a:rect l="l" t="t" r="r" b="b"/>
              <a:pathLst>
                <a:path w="20808" h="3802" extrusionOk="0">
                  <a:moveTo>
                    <a:pt x="20756" y="0"/>
                  </a:moveTo>
                  <a:lnTo>
                    <a:pt x="20738" y="17"/>
                  </a:lnTo>
                  <a:lnTo>
                    <a:pt x="20773" y="17"/>
                  </a:lnTo>
                  <a:lnTo>
                    <a:pt x="20808" y="0"/>
                  </a:lnTo>
                  <a:close/>
                  <a:moveTo>
                    <a:pt x="1" y="3785"/>
                  </a:moveTo>
                  <a:lnTo>
                    <a:pt x="1" y="3802"/>
                  </a:lnTo>
                  <a:lnTo>
                    <a:pt x="18" y="3802"/>
                  </a:lnTo>
                  <a:lnTo>
                    <a:pt x="18" y="3785"/>
                  </a:ln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7328;p84">
              <a:extLst>
                <a:ext uri="{FF2B5EF4-FFF2-40B4-BE49-F238E27FC236}">
                  <a16:creationId xmlns:a16="http://schemas.microsoft.com/office/drawing/2014/main" id="{F9097629-9B03-A591-8EDD-113DAB23183A}"/>
                </a:ext>
              </a:extLst>
            </p:cNvPr>
            <p:cNvSpPr/>
            <p:nvPr/>
          </p:nvSpPr>
          <p:spPr>
            <a:xfrm>
              <a:off x="233350" y="949250"/>
              <a:ext cx="3232550" cy="3802300"/>
            </a:xfrm>
            <a:custGeom>
              <a:avLst/>
              <a:gdLst/>
              <a:ahLst/>
              <a:cxnLst/>
              <a:rect l="l" t="t" r="r" b="b"/>
              <a:pathLst>
                <a:path w="129302" h="152092" extrusionOk="0">
                  <a:moveTo>
                    <a:pt x="97270" y="1644"/>
                  </a:moveTo>
                  <a:cubicBezTo>
                    <a:pt x="97347" y="1644"/>
                    <a:pt x="97424" y="1648"/>
                    <a:pt x="97503" y="1657"/>
                  </a:cubicBezTo>
                  <a:cubicBezTo>
                    <a:pt x="97555" y="1674"/>
                    <a:pt x="97607" y="1692"/>
                    <a:pt x="97642" y="1709"/>
                  </a:cubicBezTo>
                  <a:lnTo>
                    <a:pt x="95601" y="2170"/>
                  </a:lnTo>
                  <a:lnTo>
                    <a:pt x="95601" y="2170"/>
                  </a:lnTo>
                  <a:cubicBezTo>
                    <a:pt x="96129" y="1917"/>
                    <a:pt x="96661" y="1644"/>
                    <a:pt x="97270" y="1644"/>
                  </a:cubicBezTo>
                  <a:close/>
                  <a:moveTo>
                    <a:pt x="95473" y="2210"/>
                  </a:moveTo>
                  <a:lnTo>
                    <a:pt x="95447" y="2227"/>
                  </a:lnTo>
                  <a:lnTo>
                    <a:pt x="95429" y="2227"/>
                  </a:lnTo>
                  <a:lnTo>
                    <a:pt x="95464" y="2210"/>
                  </a:lnTo>
                  <a:close/>
                  <a:moveTo>
                    <a:pt x="68358" y="8951"/>
                  </a:moveTo>
                  <a:cubicBezTo>
                    <a:pt x="68553" y="8951"/>
                    <a:pt x="68761" y="9049"/>
                    <a:pt x="68989" y="9313"/>
                  </a:cubicBezTo>
                  <a:cubicBezTo>
                    <a:pt x="69208" y="9280"/>
                    <a:pt x="69420" y="9268"/>
                    <a:pt x="69634" y="9268"/>
                  </a:cubicBezTo>
                  <a:cubicBezTo>
                    <a:pt x="69758" y="9268"/>
                    <a:pt x="69882" y="9272"/>
                    <a:pt x="70008" y="9278"/>
                  </a:cubicBezTo>
                  <a:cubicBezTo>
                    <a:pt x="70061" y="9286"/>
                    <a:pt x="70117" y="9289"/>
                    <a:pt x="70177" y="9289"/>
                  </a:cubicBezTo>
                  <a:cubicBezTo>
                    <a:pt x="70522" y="9289"/>
                    <a:pt x="70965" y="9176"/>
                    <a:pt x="71318" y="9176"/>
                  </a:cubicBezTo>
                  <a:cubicBezTo>
                    <a:pt x="71841" y="9176"/>
                    <a:pt x="72167" y="9425"/>
                    <a:pt x="71685" y="10661"/>
                  </a:cubicBezTo>
                  <a:cubicBezTo>
                    <a:pt x="71581" y="10937"/>
                    <a:pt x="71823" y="11265"/>
                    <a:pt x="72151" y="11386"/>
                  </a:cubicBezTo>
                  <a:cubicBezTo>
                    <a:pt x="72428" y="11438"/>
                    <a:pt x="72722" y="11490"/>
                    <a:pt x="72998" y="11507"/>
                  </a:cubicBezTo>
                  <a:cubicBezTo>
                    <a:pt x="72652" y="11922"/>
                    <a:pt x="72359" y="12406"/>
                    <a:pt x="71927" y="12717"/>
                  </a:cubicBezTo>
                  <a:cubicBezTo>
                    <a:pt x="71831" y="12786"/>
                    <a:pt x="71741" y="12813"/>
                    <a:pt x="71654" y="12813"/>
                  </a:cubicBezTo>
                  <a:cubicBezTo>
                    <a:pt x="71349" y="12813"/>
                    <a:pt x="71090" y="12473"/>
                    <a:pt x="70821" y="12406"/>
                  </a:cubicBezTo>
                  <a:cubicBezTo>
                    <a:pt x="69127" y="11939"/>
                    <a:pt x="69334" y="10488"/>
                    <a:pt x="68989" y="9313"/>
                  </a:cubicBezTo>
                  <a:lnTo>
                    <a:pt x="67330" y="9520"/>
                  </a:lnTo>
                  <a:cubicBezTo>
                    <a:pt x="67668" y="9295"/>
                    <a:pt x="67992" y="8951"/>
                    <a:pt x="68358" y="8951"/>
                  </a:cubicBezTo>
                  <a:close/>
                  <a:moveTo>
                    <a:pt x="51546" y="12467"/>
                  </a:moveTo>
                  <a:cubicBezTo>
                    <a:pt x="51593" y="12467"/>
                    <a:pt x="51647" y="12470"/>
                    <a:pt x="51707" y="12475"/>
                  </a:cubicBezTo>
                  <a:cubicBezTo>
                    <a:pt x="51897" y="12648"/>
                    <a:pt x="52157" y="12890"/>
                    <a:pt x="52433" y="13115"/>
                  </a:cubicBezTo>
                  <a:cubicBezTo>
                    <a:pt x="52260" y="13270"/>
                    <a:pt x="52053" y="13374"/>
                    <a:pt x="51845" y="13460"/>
                  </a:cubicBezTo>
                  <a:cubicBezTo>
                    <a:pt x="51802" y="13467"/>
                    <a:pt x="51764" y="13470"/>
                    <a:pt x="51729" y="13470"/>
                  </a:cubicBezTo>
                  <a:cubicBezTo>
                    <a:pt x="51300" y="13470"/>
                    <a:pt x="51439" y="13007"/>
                    <a:pt x="51327" y="12752"/>
                  </a:cubicBezTo>
                  <a:cubicBezTo>
                    <a:pt x="51225" y="12548"/>
                    <a:pt x="51295" y="12467"/>
                    <a:pt x="51546" y="12467"/>
                  </a:cubicBezTo>
                  <a:close/>
                  <a:moveTo>
                    <a:pt x="55481" y="12549"/>
                  </a:moveTo>
                  <a:cubicBezTo>
                    <a:pt x="55526" y="12549"/>
                    <a:pt x="55570" y="12553"/>
                    <a:pt x="55613" y="12562"/>
                  </a:cubicBezTo>
                  <a:lnTo>
                    <a:pt x="54576" y="13789"/>
                  </a:lnTo>
                  <a:lnTo>
                    <a:pt x="53954" y="13184"/>
                  </a:lnTo>
                  <a:cubicBezTo>
                    <a:pt x="54420" y="12976"/>
                    <a:pt x="54870" y="12752"/>
                    <a:pt x="55336" y="12562"/>
                  </a:cubicBezTo>
                  <a:cubicBezTo>
                    <a:pt x="55388" y="12553"/>
                    <a:pt x="55436" y="12549"/>
                    <a:pt x="55481" y="12549"/>
                  </a:cubicBezTo>
                  <a:close/>
                  <a:moveTo>
                    <a:pt x="116966" y="0"/>
                  </a:moveTo>
                  <a:cubicBezTo>
                    <a:pt x="112339" y="0"/>
                    <a:pt x="107712" y="747"/>
                    <a:pt x="103085" y="1035"/>
                  </a:cubicBezTo>
                  <a:cubicBezTo>
                    <a:pt x="101910" y="1104"/>
                    <a:pt x="100735" y="983"/>
                    <a:pt x="99542" y="1260"/>
                  </a:cubicBezTo>
                  <a:cubicBezTo>
                    <a:pt x="99533" y="1262"/>
                    <a:pt x="99523" y="1263"/>
                    <a:pt x="99512" y="1263"/>
                  </a:cubicBezTo>
                  <a:cubicBezTo>
                    <a:pt x="99194" y="1263"/>
                    <a:pt x="98389" y="307"/>
                    <a:pt x="97503" y="240"/>
                  </a:cubicBezTo>
                  <a:cubicBezTo>
                    <a:pt x="96554" y="172"/>
                    <a:pt x="95607" y="143"/>
                    <a:pt x="94661" y="143"/>
                  </a:cubicBezTo>
                  <a:cubicBezTo>
                    <a:pt x="91541" y="143"/>
                    <a:pt x="88432" y="459"/>
                    <a:pt x="85303" y="724"/>
                  </a:cubicBezTo>
                  <a:cubicBezTo>
                    <a:pt x="83379" y="875"/>
                    <a:pt x="81549" y="1637"/>
                    <a:pt x="79578" y="1637"/>
                  </a:cubicBezTo>
                  <a:cubicBezTo>
                    <a:pt x="79300" y="1637"/>
                    <a:pt x="79020" y="1622"/>
                    <a:pt x="78736" y="1588"/>
                  </a:cubicBezTo>
                  <a:cubicBezTo>
                    <a:pt x="78573" y="1568"/>
                    <a:pt x="78403" y="1557"/>
                    <a:pt x="78229" y="1557"/>
                  </a:cubicBezTo>
                  <a:cubicBezTo>
                    <a:pt x="77349" y="1557"/>
                    <a:pt x="76386" y="1840"/>
                    <a:pt x="75953" y="2677"/>
                  </a:cubicBezTo>
                  <a:cubicBezTo>
                    <a:pt x="75538" y="3489"/>
                    <a:pt x="76333" y="4163"/>
                    <a:pt x="76956" y="4750"/>
                  </a:cubicBezTo>
                  <a:cubicBezTo>
                    <a:pt x="77215" y="4992"/>
                    <a:pt x="77232" y="5511"/>
                    <a:pt x="77370" y="5891"/>
                  </a:cubicBezTo>
                  <a:cubicBezTo>
                    <a:pt x="77348" y="5890"/>
                    <a:pt x="77325" y="5889"/>
                    <a:pt x="77301" y="5889"/>
                  </a:cubicBezTo>
                  <a:cubicBezTo>
                    <a:pt x="77154" y="5889"/>
                    <a:pt x="76988" y="5912"/>
                    <a:pt x="76844" y="5912"/>
                  </a:cubicBezTo>
                  <a:cubicBezTo>
                    <a:pt x="76726" y="5912"/>
                    <a:pt x="76623" y="5896"/>
                    <a:pt x="76558" y="5839"/>
                  </a:cubicBezTo>
                  <a:cubicBezTo>
                    <a:pt x="76285" y="5586"/>
                    <a:pt x="76034" y="5489"/>
                    <a:pt x="75796" y="5489"/>
                  </a:cubicBezTo>
                  <a:cubicBezTo>
                    <a:pt x="75417" y="5489"/>
                    <a:pt x="75070" y="5733"/>
                    <a:pt x="74709" y="5977"/>
                  </a:cubicBezTo>
                  <a:lnTo>
                    <a:pt x="74709" y="5995"/>
                  </a:lnTo>
                  <a:lnTo>
                    <a:pt x="74692" y="5995"/>
                  </a:lnTo>
                  <a:cubicBezTo>
                    <a:pt x="74415" y="6358"/>
                    <a:pt x="73707" y="6479"/>
                    <a:pt x="73897" y="7066"/>
                  </a:cubicBezTo>
                  <a:cubicBezTo>
                    <a:pt x="74104" y="7654"/>
                    <a:pt x="74761" y="7671"/>
                    <a:pt x="75331" y="7723"/>
                  </a:cubicBezTo>
                  <a:lnTo>
                    <a:pt x="75625" y="7723"/>
                  </a:lnTo>
                  <a:lnTo>
                    <a:pt x="77146" y="7982"/>
                  </a:lnTo>
                  <a:cubicBezTo>
                    <a:pt x="76904" y="8068"/>
                    <a:pt x="76662" y="8120"/>
                    <a:pt x="76403" y="8120"/>
                  </a:cubicBezTo>
                  <a:cubicBezTo>
                    <a:pt x="76178" y="8103"/>
                    <a:pt x="75970" y="7930"/>
                    <a:pt x="75729" y="7861"/>
                  </a:cubicBezTo>
                  <a:cubicBezTo>
                    <a:pt x="75594" y="7823"/>
                    <a:pt x="75464" y="7807"/>
                    <a:pt x="75337" y="7807"/>
                  </a:cubicBezTo>
                  <a:cubicBezTo>
                    <a:pt x="74777" y="7807"/>
                    <a:pt x="74273" y="8116"/>
                    <a:pt x="73724" y="8172"/>
                  </a:cubicBezTo>
                  <a:cubicBezTo>
                    <a:pt x="73717" y="8173"/>
                    <a:pt x="73710" y="8174"/>
                    <a:pt x="73702" y="8174"/>
                  </a:cubicBezTo>
                  <a:cubicBezTo>
                    <a:pt x="73450" y="8174"/>
                    <a:pt x="72913" y="7613"/>
                    <a:pt x="72946" y="7394"/>
                  </a:cubicBezTo>
                  <a:cubicBezTo>
                    <a:pt x="73102" y="6479"/>
                    <a:pt x="73810" y="6098"/>
                    <a:pt x="74674" y="5995"/>
                  </a:cubicBezTo>
                  <a:lnTo>
                    <a:pt x="74674" y="5977"/>
                  </a:lnTo>
                  <a:cubicBezTo>
                    <a:pt x="74726" y="5545"/>
                    <a:pt x="74830" y="5113"/>
                    <a:pt x="74951" y="4681"/>
                  </a:cubicBezTo>
                  <a:cubicBezTo>
                    <a:pt x="75072" y="4370"/>
                    <a:pt x="75435" y="4076"/>
                    <a:pt x="75124" y="3748"/>
                  </a:cubicBezTo>
                  <a:cubicBezTo>
                    <a:pt x="74832" y="3467"/>
                    <a:pt x="74483" y="3396"/>
                    <a:pt x="74119" y="3396"/>
                  </a:cubicBezTo>
                  <a:cubicBezTo>
                    <a:pt x="73856" y="3396"/>
                    <a:pt x="73587" y="3433"/>
                    <a:pt x="73326" y="3454"/>
                  </a:cubicBezTo>
                  <a:cubicBezTo>
                    <a:pt x="72946" y="3506"/>
                    <a:pt x="72756" y="3748"/>
                    <a:pt x="72704" y="4180"/>
                  </a:cubicBezTo>
                  <a:cubicBezTo>
                    <a:pt x="72601" y="5252"/>
                    <a:pt x="72134" y="6098"/>
                    <a:pt x="70959" y="6340"/>
                  </a:cubicBezTo>
                  <a:cubicBezTo>
                    <a:pt x="70855" y="6427"/>
                    <a:pt x="70769" y="6513"/>
                    <a:pt x="70665" y="6617"/>
                  </a:cubicBezTo>
                  <a:cubicBezTo>
                    <a:pt x="70786" y="6859"/>
                    <a:pt x="70924" y="7083"/>
                    <a:pt x="71097" y="7291"/>
                  </a:cubicBezTo>
                  <a:cubicBezTo>
                    <a:pt x="71304" y="7412"/>
                    <a:pt x="71546" y="7515"/>
                    <a:pt x="71788" y="7567"/>
                  </a:cubicBezTo>
                  <a:cubicBezTo>
                    <a:pt x="71650" y="7550"/>
                    <a:pt x="71512" y="7541"/>
                    <a:pt x="71374" y="7541"/>
                  </a:cubicBezTo>
                  <a:cubicBezTo>
                    <a:pt x="71235" y="7541"/>
                    <a:pt x="71097" y="7550"/>
                    <a:pt x="70959" y="7567"/>
                  </a:cubicBezTo>
                  <a:cubicBezTo>
                    <a:pt x="70569" y="7671"/>
                    <a:pt x="70173" y="7708"/>
                    <a:pt x="69775" y="7708"/>
                  </a:cubicBezTo>
                  <a:cubicBezTo>
                    <a:pt x="68812" y="7708"/>
                    <a:pt x="67832" y="7494"/>
                    <a:pt x="66868" y="7494"/>
                  </a:cubicBezTo>
                  <a:cubicBezTo>
                    <a:pt x="66108" y="7494"/>
                    <a:pt x="65357" y="7627"/>
                    <a:pt x="64634" y="8103"/>
                  </a:cubicBezTo>
                  <a:cubicBezTo>
                    <a:pt x="64271" y="8345"/>
                    <a:pt x="63580" y="8379"/>
                    <a:pt x="63666" y="8863"/>
                  </a:cubicBezTo>
                  <a:cubicBezTo>
                    <a:pt x="63752" y="9382"/>
                    <a:pt x="64167" y="9900"/>
                    <a:pt x="64547" y="10315"/>
                  </a:cubicBezTo>
                  <a:cubicBezTo>
                    <a:pt x="64666" y="10447"/>
                    <a:pt x="64798" y="10498"/>
                    <a:pt x="64939" y="10498"/>
                  </a:cubicBezTo>
                  <a:cubicBezTo>
                    <a:pt x="65148" y="10498"/>
                    <a:pt x="65375" y="10387"/>
                    <a:pt x="65602" y="10263"/>
                  </a:cubicBezTo>
                  <a:cubicBezTo>
                    <a:pt x="66124" y="9977"/>
                    <a:pt x="66711" y="9789"/>
                    <a:pt x="67269" y="9556"/>
                  </a:cubicBezTo>
                  <a:lnTo>
                    <a:pt x="67269" y="9556"/>
                  </a:lnTo>
                  <a:cubicBezTo>
                    <a:pt x="66173" y="11022"/>
                    <a:pt x="64072" y="10911"/>
                    <a:pt x="62975" y="11974"/>
                  </a:cubicBezTo>
                  <a:cubicBezTo>
                    <a:pt x="62086" y="12850"/>
                    <a:pt x="61268" y="13162"/>
                    <a:pt x="60357" y="13162"/>
                  </a:cubicBezTo>
                  <a:cubicBezTo>
                    <a:pt x="59993" y="13162"/>
                    <a:pt x="59613" y="13112"/>
                    <a:pt x="59207" y="13028"/>
                  </a:cubicBezTo>
                  <a:cubicBezTo>
                    <a:pt x="58430" y="12873"/>
                    <a:pt x="57687" y="12510"/>
                    <a:pt x="56926" y="12233"/>
                  </a:cubicBezTo>
                  <a:cubicBezTo>
                    <a:pt x="57173" y="12050"/>
                    <a:pt x="57402" y="11981"/>
                    <a:pt x="57619" y="11981"/>
                  </a:cubicBezTo>
                  <a:cubicBezTo>
                    <a:pt x="58162" y="11981"/>
                    <a:pt x="58632" y="12416"/>
                    <a:pt x="59138" y="12613"/>
                  </a:cubicBezTo>
                  <a:cubicBezTo>
                    <a:pt x="59332" y="12687"/>
                    <a:pt x="59512" y="12718"/>
                    <a:pt x="59680" y="12718"/>
                  </a:cubicBezTo>
                  <a:cubicBezTo>
                    <a:pt x="60502" y="12718"/>
                    <a:pt x="61062" y="11967"/>
                    <a:pt x="61765" y="11680"/>
                  </a:cubicBezTo>
                  <a:cubicBezTo>
                    <a:pt x="62404" y="11421"/>
                    <a:pt x="61903" y="10851"/>
                    <a:pt x="61661" y="10384"/>
                  </a:cubicBezTo>
                  <a:cubicBezTo>
                    <a:pt x="61454" y="9987"/>
                    <a:pt x="61921" y="9745"/>
                    <a:pt x="62249" y="9537"/>
                  </a:cubicBezTo>
                  <a:cubicBezTo>
                    <a:pt x="62664" y="9295"/>
                    <a:pt x="63441" y="9226"/>
                    <a:pt x="63182" y="8518"/>
                  </a:cubicBezTo>
                  <a:cubicBezTo>
                    <a:pt x="63018" y="8098"/>
                    <a:pt x="62703" y="8030"/>
                    <a:pt x="62354" y="8030"/>
                  </a:cubicBezTo>
                  <a:cubicBezTo>
                    <a:pt x="62187" y="8030"/>
                    <a:pt x="62013" y="8045"/>
                    <a:pt x="61845" y="8045"/>
                  </a:cubicBezTo>
                  <a:cubicBezTo>
                    <a:pt x="61771" y="8045"/>
                    <a:pt x="61698" y="8042"/>
                    <a:pt x="61627" y="8034"/>
                  </a:cubicBezTo>
                  <a:cubicBezTo>
                    <a:pt x="61564" y="8027"/>
                    <a:pt x="61502" y="8024"/>
                    <a:pt x="61440" y="8024"/>
                  </a:cubicBezTo>
                  <a:cubicBezTo>
                    <a:pt x="60620" y="8024"/>
                    <a:pt x="59973" y="8583"/>
                    <a:pt x="59080" y="8583"/>
                  </a:cubicBezTo>
                  <a:cubicBezTo>
                    <a:pt x="59004" y="8583"/>
                    <a:pt x="58925" y="8579"/>
                    <a:pt x="58844" y="8570"/>
                  </a:cubicBezTo>
                  <a:cubicBezTo>
                    <a:pt x="57410" y="8414"/>
                    <a:pt x="56391" y="7671"/>
                    <a:pt x="55181" y="7187"/>
                  </a:cubicBezTo>
                  <a:cubicBezTo>
                    <a:pt x="54440" y="6892"/>
                    <a:pt x="53723" y="6767"/>
                    <a:pt x="53025" y="6767"/>
                  </a:cubicBezTo>
                  <a:cubicBezTo>
                    <a:pt x="51022" y="6767"/>
                    <a:pt x="49177" y="7799"/>
                    <a:pt x="47370" y="8812"/>
                  </a:cubicBezTo>
                  <a:cubicBezTo>
                    <a:pt x="46903" y="9071"/>
                    <a:pt x="46765" y="9434"/>
                    <a:pt x="46972" y="9969"/>
                  </a:cubicBezTo>
                  <a:cubicBezTo>
                    <a:pt x="47155" y="10426"/>
                    <a:pt x="47351" y="10748"/>
                    <a:pt x="47819" y="10748"/>
                  </a:cubicBezTo>
                  <a:cubicBezTo>
                    <a:pt x="47883" y="10748"/>
                    <a:pt x="47952" y="10742"/>
                    <a:pt x="48026" y="10730"/>
                  </a:cubicBezTo>
                  <a:lnTo>
                    <a:pt x="50498" y="10280"/>
                  </a:lnTo>
                  <a:cubicBezTo>
                    <a:pt x="50618" y="10263"/>
                    <a:pt x="50739" y="10229"/>
                    <a:pt x="50878" y="10194"/>
                  </a:cubicBezTo>
                  <a:lnTo>
                    <a:pt x="50878" y="10194"/>
                  </a:lnTo>
                  <a:cubicBezTo>
                    <a:pt x="50878" y="10298"/>
                    <a:pt x="50860" y="10401"/>
                    <a:pt x="50860" y="10505"/>
                  </a:cubicBezTo>
                  <a:cubicBezTo>
                    <a:pt x="50614" y="11663"/>
                    <a:pt x="50148" y="12321"/>
                    <a:pt x="49280" y="12321"/>
                  </a:cubicBezTo>
                  <a:cubicBezTo>
                    <a:pt x="48931" y="12321"/>
                    <a:pt x="48517" y="12214"/>
                    <a:pt x="48026" y="11991"/>
                  </a:cubicBezTo>
                  <a:cubicBezTo>
                    <a:pt x="46374" y="11254"/>
                    <a:pt x="44693" y="10979"/>
                    <a:pt x="42955" y="10979"/>
                  </a:cubicBezTo>
                  <a:cubicBezTo>
                    <a:pt x="42002" y="10979"/>
                    <a:pt x="41033" y="11062"/>
                    <a:pt x="40042" y="11196"/>
                  </a:cubicBezTo>
                  <a:cubicBezTo>
                    <a:pt x="38536" y="11404"/>
                    <a:pt x="37062" y="12285"/>
                    <a:pt x="35569" y="12285"/>
                  </a:cubicBezTo>
                  <a:cubicBezTo>
                    <a:pt x="35195" y="12285"/>
                    <a:pt x="34820" y="12230"/>
                    <a:pt x="34443" y="12095"/>
                  </a:cubicBezTo>
                  <a:cubicBezTo>
                    <a:pt x="32698" y="11490"/>
                    <a:pt x="30900" y="11110"/>
                    <a:pt x="29068" y="10920"/>
                  </a:cubicBezTo>
                  <a:cubicBezTo>
                    <a:pt x="27080" y="10698"/>
                    <a:pt x="25171" y="10202"/>
                    <a:pt x="23146" y="10202"/>
                  </a:cubicBezTo>
                  <a:cubicBezTo>
                    <a:pt x="22337" y="10202"/>
                    <a:pt x="21510" y="10281"/>
                    <a:pt x="20652" y="10488"/>
                  </a:cubicBezTo>
                  <a:cubicBezTo>
                    <a:pt x="18383" y="11055"/>
                    <a:pt x="16215" y="12269"/>
                    <a:pt x="13793" y="12269"/>
                  </a:cubicBezTo>
                  <a:cubicBezTo>
                    <a:pt x="13559" y="12269"/>
                    <a:pt x="13322" y="12258"/>
                    <a:pt x="13083" y="12233"/>
                  </a:cubicBezTo>
                  <a:cubicBezTo>
                    <a:pt x="13049" y="12230"/>
                    <a:pt x="13015" y="12229"/>
                    <a:pt x="12982" y="12229"/>
                  </a:cubicBezTo>
                  <a:cubicBezTo>
                    <a:pt x="12473" y="12229"/>
                    <a:pt x="12176" y="12605"/>
                    <a:pt x="12323" y="13287"/>
                  </a:cubicBezTo>
                  <a:cubicBezTo>
                    <a:pt x="12498" y="14071"/>
                    <a:pt x="12325" y="14707"/>
                    <a:pt x="11687" y="14707"/>
                  </a:cubicBezTo>
                  <a:cubicBezTo>
                    <a:pt x="11510" y="14707"/>
                    <a:pt x="11296" y="14658"/>
                    <a:pt x="11044" y="14549"/>
                  </a:cubicBezTo>
                  <a:cubicBezTo>
                    <a:pt x="10655" y="14378"/>
                    <a:pt x="10292" y="14308"/>
                    <a:pt x="9947" y="14308"/>
                  </a:cubicBezTo>
                  <a:cubicBezTo>
                    <a:pt x="9034" y="14308"/>
                    <a:pt x="8242" y="14801"/>
                    <a:pt x="7415" y="15240"/>
                  </a:cubicBezTo>
                  <a:cubicBezTo>
                    <a:pt x="6965" y="15482"/>
                    <a:pt x="6672" y="15914"/>
                    <a:pt x="6879" y="16467"/>
                  </a:cubicBezTo>
                  <a:cubicBezTo>
                    <a:pt x="7027" y="16886"/>
                    <a:pt x="7334" y="16988"/>
                    <a:pt x="7700" y="16988"/>
                  </a:cubicBezTo>
                  <a:cubicBezTo>
                    <a:pt x="7802" y="16988"/>
                    <a:pt x="7910" y="16980"/>
                    <a:pt x="8020" y="16968"/>
                  </a:cubicBezTo>
                  <a:cubicBezTo>
                    <a:pt x="8305" y="16929"/>
                    <a:pt x="8590" y="16910"/>
                    <a:pt x="8875" y="16910"/>
                  </a:cubicBezTo>
                  <a:cubicBezTo>
                    <a:pt x="8970" y="16910"/>
                    <a:pt x="9065" y="16912"/>
                    <a:pt x="9160" y="16917"/>
                  </a:cubicBezTo>
                  <a:cubicBezTo>
                    <a:pt x="9186" y="16919"/>
                    <a:pt x="9214" y="16920"/>
                    <a:pt x="9242" y="16920"/>
                  </a:cubicBezTo>
                  <a:cubicBezTo>
                    <a:pt x="9458" y="16920"/>
                    <a:pt x="9735" y="16862"/>
                    <a:pt x="9947" y="16862"/>
                  </a:cubicBezTo>
                  <a:cubicBezTo>
                    <a:pt x="10131" y="16862"/>
                    <a:pt x="10266" y="16906"/>
                    <a:pt x="10266" y="17072"/>
                  </a:cubicBezTo>
                  <a:cubicBezTo>
                    <a:pt x="10266" y="17498"/>
                    <a:pt x="9728" y="17637"/>
                    <a:pt x="9291" y="17637"/>
                  </a:cubicBezTo>
                  <a:cubicBezTo>
                    <a:pt x="9214" y="17637"/>
                    <a:pt x="9141" y="17633"/>
                    <a:pt x="9074" y="17625"/>
                  </a:cubicBezTo>
                  <a:cubicBezTo>
                    <a:pt x="8873" y="17604"/>
                    <a:pt x="8677" y="17594"/>
                    <a:pt x="8484" y="17594"/>
                  </a:cubicBezTo>
                  <a:cubicBezTo>
                    <a:pt x="6314" y="17594"/>
                    <a:pt x="4587" y="18859"/>
                    <a:pt x="2714" y="19716"/>
                  </a:cubicBezTo>
                  <a:cubicBezTo>
                    <a:pt x="1193" y="20407"/>
                    <a:pt x="2351" y="21548"/>
                    <a:pt x="2282" y="22429"/>
                  </a:cubicBezTo>
                  <a:cubicBezTo>
                    <a:pt x="2264" y="22814"/>
                    <a:pt x="2455" y="22907"/>
                    <a:pt x="2706" y="22907"/>
                  </a:cubicBezTo>
                  <a:cubicBezTo>
                    <a:pt x="2939" y="22907"/>
                    <a:pt x="3223" y="22827"/>
                    <a:pt x="3440" y="22827"/>
                  </a:cubicBezTo>
                  <a:cubicBezTo>
                    <a:pt x="3665" y="22827"/>
                    <a:pt x="3872" y="22982"/>
                    <a:pt x="4079" y="23069"/>
                  </a:cubicBezTo>
                  <a:cubicBezTo>
                    <a:pt x="3924" y="23242"/>
                    <a:pt x="3751" y="23380"/>
                    <a:pt x="3544" y="23501"/>
                  </a:cubicBezTo>
                  <a:cubicBezTo>
                    <a:pt x="2610" y="23881"/>
                    <a:pt x="1643" y="24192"/>
                    <a:pt x="709" y="24589"/>
                  </a:cubicBezTo>
                  <a:cubicBezTo>
                    <a:pt x="329" y="24745"/>
                    <a:pt x="1" y="25142"/>
                    <a:pt x="226" y="25609"/>
                  </a:cubicBezTo>
                  <a:cubicBezTo>
                    <a:pt x="325" y="25816"/>
                    <a:pt x="462" y="25880"/>
                    <a:pt x="615" y="25880"/>
                  </a:cubicBezTo>
                  <a:cubicBezTo>
                    <a:pt x="807" y="25880"/>
                    <a:pt x="1026" y="25778"/>
                    <a:pt x="1228" y="25730"/>
                  </a:cubicBezTo>
                  <a:cubicBezTo>
                    <a:pt x="2248" y="25454"/>
                    <a:pt x="3354" y="25350"/>
                    <a:pt x="4252" y="24866"/>
                  </a:cubicBezTo>
                  <a:cubicBezTo>
                    <a:pt x="4601" y="24679"/>
                    <a:pt x="4965" y="24620"/>
                    <a:pt x="5336" y="24620"/>
                  </a:cubicBezTo>
                  <a:cubicBezTo>
                    <a:pt x="5952" y="24620"/>
                    <a:pt x="6585" y="24782"/>
                    <a:pt x="7191" y="24782"/>
                  </a:cubicBezTo>
                  <a:cubicBezTo>
                    <a:pt x="7702" y="24782"/>
                    <a:pt x="8195" y="24667"/>
                    <a:pt x="8642" y="24244"/>
                  </a:cubicBezTo>
                  <a:cubicBezTo>
                    <a:pt x="9143" y="23760"/>
                    <a:pt x="9627" y="23276"/>
                    <a:pt x="10128" y="22809"/>
                  </a:cubicBezTo>
                  <a:cubicBezTo>
                    <a:pt x="10518" y="22438"/>
                    <a:pt x="10935" y="22335"/>
                    <a:pt x="11366" y="22335"/>
                  </a:cubicBezTo>
                  <a:cubicBezTo>
                    <a:pt x="11904" y="22335"/>
                    <a:pt x="12465" y="22495"/>
                    <a:pt x="13026" y="22495"/>
                  </a:cubicBezTo>
                  <a:cubicBezTo>
                    <a:pt x="13270" y="22495"/>
                    <a:pt x="13515" y="22465"/>
                    <a:pt x="13757" y="22377"/>
                  </a:cubicBezTo>
                  <a:cubicBezTo>
                    <a:pt x="14876" y="21972"/>
                    <a:pt x="15968" y="21278"/>
                    <a:pt x="17215" y="21278"/>
                  </a:cubicBezTo>
                  <a:cubicBezTo>
                    <a:pt x="17721" y="21278"/>
                    <a:pt x="18252" y="21392"/>
                    <a:pt x="18820" y="21686"/>
                  </a:cubicBezTo>
                  <a:cubicBezTo>
                    <a:pt x="20272" y="22429"/>
                    <a:pt x="22242" y="22343"/>
                    <a:pt x="21966" y="24780"/>
                  </a:cubicBezTo>
                  <a:cubicBezTo>
                    <a:pt x="21914" y="25212"/>
                    <a:pt x="22104" y="25868"/>
                    <a:pt x="22415" y="26127"/>
                  </a:cubicBezTo>
                  <a:cubicBezTo>
                    <a:pt x="23746" y="27251"/>
                    <a:pt x="23659" y="29411"/>
                    <a:pt x="23210" y="29981"/>
                  </a:cubicBezTo>
                  <a:cubicBezTo>
                    <a:pt x="22052" y="31485"/>
                    <a:pt x="22484" y="32573"/>
                    <a:pt x="22985" y="33973"/>
                  </a:cubicBezTo>
                  <a:cubicBezTo>
                    <a:pt x="23124" y="34405"/>
                    <a:pt x="22795" y="35045"/>
                    <a:pt x="22553" y="35529"/>
                  </a:cubicBezTo>
                  <a:cubicBezTo>
                    <a:pt x="21447" y="37844"/>
                    <a:pt x="19356" y="39469"/>
                    <a:pt x="18233" y="41802"/>
                  </a:cubicBezTo>
                  <a:cubicBezTo>
                    <a:pt x="17455" y="43409"/>
                    <a:pt x="17058" y="48783"/>
                    <a:pt x="18354" y="49734"/>
                  </a:cubicBezTo>
                  <a:cubicBezTo>
                    <a:pt x="20220" y="51116"/>
                    <a:pt x="19927" y="52862"/>
                    <a:pt x="20238" y="54659"/>
                  </a:cubicBezTo>
                  <a:cubicBezTo>
                    <a:pt x="20428" y="55748"/>
                    <a:pt x="20410" y="57528"/>
                    <a:pt x="20687" y="57752"/>
                  </a:cubicBezTo>
                  <a:cubicBezTo>
                    <a:pt x="22380" y="59083"/>
                    <a:pt x="22242" y="61364"/>
                    <a:pt x="23625" y="62764"/>
                  </a:cubicBezTo>
                  <a:cubicBezTo>
                    <a:pt x="23915" y="63066"/>
                    <a:pt x="24197" y="63258"/>
                    <a:pt x="24508" y="63258"/>
                  </a:cubicBezTo>
                  <a:cubicBezTo>
                    <a:pt x="24660" y="63258"/>
                    <a:pt x="24820" y="63212"/>
                    <a:pt x="24990" y="63110"/>
                  </a:cubicBezTo>
                  <a:cubicBezTo>
                    <a:pt x="25508" y="62816"/>
                    <a:pt x="25526" y="62246"/>
                    <a:pt x="25197" y="61831"/>
                  </a:cubicBezTo>
                  <a:cubicBezTo>
                    <a:pt x="23607" y="59671"/>
                    <a:pt x="23746" y="56888"/>
                    <a:pt x="22536" y="54590"/>
                  </a:cubicBezTo>
                  <a:cubicBezTo>
                    <a:pt x="22415" y="54348"/>
                    <a:pt x="22605" y="53933"/>
                    <a:pt x="22692" y="53605"/>
                  </a:cubicBezTo>
                  <a:cubicBezTo>
                    <a:pt x="22704" y="53568"/>
                    <a:pt x="22878" y="53539"/>
                    <a:pt x="22981" y="53539"/>
                  </a:cubicBezTo>
                  <a:cubicBezTo>
                    <a:pt x="23021" y="53539"/>
                    <a:pt x="23050" y="53543"/>
                    <a:pt x="23054" y="53553"/>
                  </a:cubicBezTo>
                  <a:cubicBezTo>
                    <a:pt x="23175" y="53812"/>
                    <a:pt x="23366" y="54106"/>
                    <a:pt x="23366" y="54400"/>
                  </a:cubicBezTo>
                  <a:cubicBezTo>
                    <a:pt x="23383" y="56819"/>
                    <a:pt x="24973" y="58617"/>
                    <a:pt x="26027" y="60569"/>
                  </a:cubicBezTo>
                  <a:cubicBezTo>
                    <a:pt x="26977" y="62297"/>
                    <a:pt x="28654" y="63663"/>
                    <a:pt x="27720" y="65978"/>
                  </a:cubicBezTo>
                  <a:cubicBezTo>
                    <a:pt x="27530" y="66445"/>
                    <a:pt x="27928" y="66791"/>
                    <a:pt x="28273" y="67136"/>
                  </a:cubicBezTo>
                  <a:cubicBezTo>
                    <a:pt x="29138" y="68000"/>
                    <a:pt x="30226" y="68536"/>
                    <a:pt x="31246" y="69193"/>
                  </a:cubicBezTo>
                  <a:cubicBezTo>
                    <a:pt x="32910" y="70222"/>
                    <a:pt x="34447" y="71516"/>
                    <a:pt x="36422" y="71516"/>
                  </a:cubicBezTo>
                  <a:cubicBezTo>
                    <a:pt x="36867" y="71516"/>
                    <a:pt x="37334" y="71451"/>
                    <a:pt x="37830" y="71301"/>
                  </a:cubicBezTo>
                  <a:cubicBezTo>
                    <a:pt x="37930" y="71272"/>
                    <a:pt x="38022" y="71258"/>
                    <a:pt x="38107" y="71258"/>
                  </a:cubicBezTo>
                  <a:cubicBezTo>
                    <a:pt x="38527" y="71258"/>
                    <a:pt x="38793" y="71582"/>
                    <a:pt x="39023" y="71941"/>
                  </a:cubicBezTo>
                  <a:cubicBezTo>
                    <a:pt x="39748" y="73098"/>
                    <a:pt x="40768" y="73721"/>
                    <a:pt x="42116" y="74032"/>
                  </a:cubicBezTo>
                  <a:cubicBezTo>
                    <a:pt x="43585" y="74360"/>
                    <a:pt x="45296" y="74775"/>
                    <a:pt x="45745" y="76399"/>
                  </a:cubicBezTo>
                  <a:cubicBezTo>
                    <a:pt x="46194" y="78110"/>
                    <a:pt x="47439" y="79112"/>
                    <a:pt x="48648" y="79907"/>
                  </a:cubicBezTo>
                  <a:cubicBezTo>
                    <a:pt x="49237" y="80296"/>
                    <a:pt x="50039" y="81326"/>
                    <a:pt x="50895" y="81326"/>
                  </a:cubicBezTo>
                  <a:cubicBezTo>
                    <a:pt x="51372" y="81326"/>
                    <a:pt x="51865" y="81007"/>
                    <a:pt x="52347" y="80080"/>
                  </a:cubicBezTo>
                  <a:cubicBezTo>
                    <a:pt x="52462" y="79850"/>
                    <a:pt x="52631" y="79714"/>
                    <a:pt x="52813" y="79714"/>
                  </a:cubicBezTo>
                  <a:cubicBezTo>
                    <a:pt x="53013" y="79714"/>
                    <a:pt x="53228" y="79880"/>
                    <a:pt x="53401" y="80270"/>
                  </a:cubicBezTo>
                  <a:cubicBezTo>
                    <a:pt x="54593" y="83156"/>
                    <a:pt x="53919" y="85697"/>
                    <a:pt x="51621" y="87943"/>
                  </a:cubicBezTo>
                  <a:cubicBezTo>
                    <a:pt x="50498" y="89049"/>
                    <a:pt x="49806" y="90604"/>
                    <a:pt x="50774" y="92194"/>
                  </a:cubicBezTo>
                  <a:cubicBezTo>
                    <a:pt x="51085" y="92730"/>
                    <a:pt x="51068" y="92886"/>
                    <a:pt x="50688" y="93283"/>
                  </a:cubicBezTo>
                  <a:cubicBezTo>
                    <a:pt x="49685" y="94337"/>
                    <a:pt x="49703" y="95875"/>
                    <a:pt x="50567" y="96636"/>
                  </a:cubicBezTo>
                  <a:cubicBezTo>
                    <a:pt x="52208" y="98087"/>
                    <a:pt x="52986" y="99971"/>
                    <a:pt x="53971" y="101803"/>
                  </a:cubicBezTo>
                  <a:cubicBezTo>
                    <a:pt x="55440" y="104516"/>
                    <a:pt x="56771" y="107281"/>
                    <a:pt x="59933" y="108629"/>
                  </a:cubicBezTo>
                  <a:cubicBezTo>
                    <a:pt x="61661" y="109372"/>
                    <a:pt x="62629" y="111014"/>
                    <a:pt x="62664" y="113122"/>
                  </a:cubicBezTo>
                  <a:cubicBezTo>
                    <a:pt x="62716" y="116319"/>
                    <a:pt x="62871" y="119516"/>
                    <a:pt x="63096" y="122713"/>
                  </a:cubicBezTo>
                  <a:cubicBezTo>
                    <a:pt x="63251" y="125115"/>
                    <a:pt x="64426" y="127431"/>
                    <a:pt x="63631" y="129920"/>
                  </a:cubicBezTo>
                  <a:cubicBezTo>
                    <a:pt x="63303" y="130922"/>
                    <a:pt x="63459" y="131907"/>
                    <a:pt x="63839" y="132875"/>
                  </a:cubicBezTo>
                  <a:cubicBezTo>
                    <a:pt x="64323" y="134067"/>
                    <a:pt x="64461" y="135363"/>
                    <a:pt x="64288" y="136642"/>
                  </a:cubicBezTo>
                  <a:cubicBezTo>
                    <a:pt x="64184" y="137593"/>
                    <a:pt x="64582" y="138664"/>
                    <a:pt x="65653" y="139148"/>
                  </a:cubicBezTo>
                  <a:cubicBezTo>
                    <a:pt x="65680" y="139159"/>
                    <a:pt x="65711" y="139163"/>
                    <a:pt x="65743" y="139163"/>
                  </a:cubicBezTo>
                  <a:cubicBezTo>
                    <a:pt x="65886" y="139163"/>
                    <a:pt x="66069" y="139076"/>
                    <a:pt x="66205" y="139076"/>
                  </a:cubicBezTo>
                  <a:cubicBezTo>
                    <a:pt x="66332" y="139076"/>
                    <a:pt x="66419" y="139151"/>
                    <a:pt x="66397" y="139442"/>
                  </a:cubicBezTo>
                  <a:cubicBezTo>
                    <a:pt x="66362" y="139995"/>
                    <a:pt x="67071" y="140565"/>
                    <a:pt x="66293" y="141135"/>
                  </a:cubicBezTo>
                  <a:cubicBezTo>
                    <a:pt x="65895" y="141412"/>
                    <a:pt x="65360" y="142259"/>
                    <a:pt x="65774" y="142414"/>
                  </a:cubicBezTo>
                  <a:cubicBezTo>
                    <a:pt x="66898" y="142846"/>
                    <a:pt x="66500" y="143797"/>
                    <a:pt x="66777" y="144488"/>
                  </a:cubicBezTo>
                  <a:cubicBezTo>
                    <a:pt x="67468" y="146164"/>
                    <a:pt x="68505" y="147668"/>
                    <a:pt x="69801" y="148929"/>
                  </a:cubicBezTo>
                  <a:cubicBezTo>
                    <a:pt x="71823" y="150906"/>
                    <a:pt x="74091" y="152091"/>
                    <a:pt x="76808" y="152091"/>
                  </a:cubicBezTo>
                  <a:cubicBezTo>
                    <a:pt x="77226" y="152091"/>
                    <a:pt x="77656" y="152063"/>
                    <a:pt x="78096" y="152005"/>
                  </a:cubicBezTo>
                  <a:cubicBezTo>
                    <a:pt x="78355" y="151953"/>
                    <a:pt x="78580" y="151781"/>
                    <a:pt x="78718" y="151556"/>
                  </a:cubicBezTo>
                  <a:cubicBezTo>
                    <a:pt x="78874" y="151262"/>
                    <a:pt x="78615" y="151038"/>
                    <a:pt x="78355" y="150882"/>
                  </a:cubicBezTo>
                  <a:cubicBezTo>
                    <a:pt x="77595" y="150415"/>
                    <a:pt x="76835" y="149914"/>
                    <a:pt x="76040" y="149482"/>
                  </a:cubicBezTo>
                  <a:cubicBezTo>
                    <a:pt x="73914" y="148342"/>
                    <a:pt x="73551" y="146648"/>
                    <a:pt x="74899" y="144695"/>
                  </a:cubicBezTo>
                  <a:cubicBezTo>
                    <a:pt x="75608" y="143658"/>
                    <a:pt x="75694" y="142570"/>
                    <a:pt x="74173" y="142017"/>
                  </a:cubicBezTo>
                  <a:cubicBezTo>
                    <a:pt x="73707" y="141861"/>
                    <a:pt x="72929" y="141550"/>
                    <a:pt x="73551" y="140997"/>
                  </a:cubicBezTo>
                  <a:cubicBezTo>
                    <a:pt x="74260" y="140340"/>
                    <a:pt x="74260" y="139597"/>
                    <a:pt x="74415" y="138837"/>
                  </a:cubicBezTo>
                  <a:cubicBezTo>
                    <a:pt x="74605" y="137783"/>
                    <a:pt x="73534" y="136193"/>
                    <a:pt x="75677" y="135985"/>
                  </a:cubicBezTo>
                  <a:cubicBezTo>
                    <a:pt x="75746" y="135985"/>
                    <a:pt x="75850" y="135588"/>
                    <a:pt x="75798" y="135432"/>
                  </a:cubicBezTo>
                  <a:cubicBezTo>
                    <a:pt x="75444" y="134260"/>
                    <a:pt x="75867" y="133923"/>
                    <a:pt x="76900" y="133923"/>
                  </a:cubicBezTo>
                  <a:cubicBezTo>
                    <a:pt x="76978" y="133923"/>
                    <a:pt x="77060" y="133925"/>
                    <a:pt x="77146" y="133929"/>
                  </a:cubicBezTo>
                  <a:cubicBezTo>
                    <a:pt x="77188" y="133931"/>
                    <a:pt x="77231" y="133932"/>
                    <a:pt x="77272" y="133932"/>
                  </a:cubicBezTo>
                  <a:cubicBezTo>
                    <a:pt x="78202" y="133932"/>
                    <a:pt x="78980" y="133388"/>
                    <a:pt x="79427" y="132512"/>
                  </a:cubicBezTo>
                  <a:cubicBezTo>
                    <a:pt x="79859" y="131648"/>
                    <a:pt x="79738" y="130836"/>
                    <a:pt x="79047" y="130110"/>
                  </a:cubicBezTo>
                  <a:cubicBezTo>
                    <a:pt x="78857" y="129902"/>
                    <a:pt x="78822" y="129557"/>
                    <a:pt x="78701" y="129280"/>
                  </a:cubicBezTo>
                  <a:lnTo>
                    <a:pt x="78701" y="129280"/>
                  </a:lnTo>
                  <a:cubicBezTo>
                    <a:pt x="78977" y="129298"/>
                    <a:pt x="79237" y="129332"/>
                    <a:pt x="79513" y="129384"/>
                  </a:cubicBezTo>
                  <a:cubicBezTo>
                    <a:pt x="79669" y="129427"/>
                    <a:pt x="79830" y="129448"/>
                    <a:pt x="79991" y="129448"/>
                  </a:cubicBezTo>
                  <a:cubicBezTo>
                    <a:pt x="80347" y="129448"/>
                    <a:pt x="80702" y="129344"/>
                    <a:pt x="80999" y="129142"/>
                  </a:cubicBezTo>
                  <a:cubicBezTo>
                    <a:pt x="82900" y="128001"/>
                    <a:pt x="83350" y="125841"/>
                    <a:pt x="84473" y="124148"/>
                  </a:cubicBezTo>
                  <a:cubicBezTo>
                    <a:pt x="85216" y="123024"/>
                    <a:pt x="86149" y="121815"/>
                    <a:pt x="85544" y="120225"/>
                  </a:cubicBezTo>
                  <a:cubicBezTo>
                    <a:pt x="85026" y="118808"/>
                    <a:pt x="85959" y="118186"/>
                    <a:pt x="86927" y="117356"/>
                  </a:cubicBezTo>
                  <a:cubicBezTo>
                    <a:pt x="88258" y="116233"/>
                    <a:pt x="90314" y="116371"/>
                    <a:pt x="91230" y="115213"/>
                  </a:cubicBezTo>
                  <a:cubicBezTo>
                    <a:pt x="93096" y="112846"/>
                    <a:pt x="93788" y="109908"/>
                    <a:pt x="93874" y="106866"/>
                  </a:cubicBezTo>
                  <a:cubicBezTo>
                    <a:pt x="93909" y="105743"/>
                    <a:pt x="93563" y="104637"/>
                    <a:pt x="94635" y="103635"/>
                  </a:cubicBezTo>
                  <a:cubicBezTo>
                    <a:pt x="95637" y="102650"/>
                    <a:pt x="96432" y="101492"/>
                    <a:pt x="97002" y="100213"/>
                  </a:cubicBezTo>
                  <a:cubicBezTo>
                    <a:pt x="98350" y="97189"/>
                    <a:pt x="97555" y="95668"/>
                    <a:pt x="93770" y="93404"/>
                  </a:cubicBezTo>
                  <a:cubicBezTo>
                    <a:pt x="92864" y="92866"/>
                    <a:pt x="92012" y="92178"/>
                    <a:pt x="90923" y="92178"/>
                  </a:cubicBezTo>
                  <a:cubicBezTo>
                    <a:pt x="90787" y="92178"/>
                    <a:pt x="90648" y="92189"/>
                    <a:pt x="90504" y="92212"/>
                  </a:cubicBezTo>
                  <a:cubicBezTo>
                    <a:pt x="90375" y="92232"/>
                    <a:pt x="90250" y="92241"/>
                    <a:pt x="90128" y="92241"/>
                  </a:cubicBezTo>
                  <a:cubicBezTo>
                    <a:pt x="89316" y="92241"/>
                    <a:pt x="88640" y="91827"/>
                    <a:pt x="87964" y="91451"/>
                  </a:cubicBezTo>
                  <a:cubicBezTo>
                    <a:pt x="86720" y="90760"/>
                    <a:pt x="85423" y="90190"/>
                    <a:pt x="84076" y="89740"/>
                  </a:cubicBezTo>
                  <a:cubicBezTo>
                    <a:pt x="83419" y="89533"/>
                    <a:pt x="82365" y="89412"/>
                    <a:pt x="82226" y="88306"/>
                  </a:cubicBezTo>
                  <a:cubicBezTo>
                    <a:pt x="81898" y="85511"/>
                    <a:pt x="80349" y="82231"/>
                    <a:pt x="77208" y="82231"/>
                  </a:cubicBezTo>
                  <a:cubicBezTo>
                    <a:pt x="77047" y="82231"/>
                    <a:pt x="76883" y="82240"/>
                    <a:pt x="76714" y="82258"/>
                  </a:cubicBezTo>
                  <a:cubicBezTo>
                    <a:pt x="76610" y="82274"/>
                    <a:pt x="76507" y="82282"/>
                    <a:pt x="76405" y="82282"/>
                  </a:cubicBezTo>
                  <a:cubicBezTo>
                    <a:pt x="75873" y="82282"/>
                    <a:pt x="75365" y="82061"/>
                    <a:pt x="75003" y="81670"/>
                  </a:cubicBezTo>
                  <a:cubicBezTo>
                    <a:pt x="73810" y="80478"/>
                    <a:pt x="72722" y="79147"/>
                    <a:pt x="71356" y="78179"/>
                  </a:cubicBezTo>
                  <a:cubicBezTo>
                    <a:pt x="70652" y="77672"/>
                    <a:pt x="69937" y="76844"/>
                    <a:pt x="68958" y="76844"/>
                  </a:cubicBezTo>
                  <a:cubicBezTo>
                    <a:pt x="68735" y="76844"/>
                    <a:pt x="68499" y="76887"/>
                    <a:pt x="68246" y="76987"/>
                  </a:cubicBezTo>
                  <a:cubicBezTo>
                    <a:pt x="68013" y="77081"/>
                    <a:pt x="67785" y="77113"/>
                    <a:pt x="67562" y="77113"/>
                  </a:cubicBezTo>
                  <a:cubicBezTo>
                    <a:pt x="67089" y="77113"/>
                    <a:pt x="66635" y="76969"/>
                    <a:pt x="66189" y="76969"/>
                  </a:cubicBezTo>
                  <a:cubicBezTo>
                    <a:pt x="64783" y="76969"/>
                    <a:pt x="63941" y="75706"/>
                    <a:pt x="62605" y="75706"/>
                  </a:cubicBezTo>
                  <a:cubicBezTo>
                    <a:pt x="62579" y="75706"/>
                    <a:pt x="62552" y="75707"/>
                    <a:pt x="62525" y="75708"/>
                  </a:cubicBezTo>
                  <a:cubicBezTo>
                    <a:pt x="62280" y="75708"/>
                    <a:pt x="61828" y="76012"/>
                    <a:pt x="61511" y="76012"/>
                  </a:cubicBezTo>
                  <a:cubicBezTo>
                    <a:pt x="61248" y="76012"/>
                    <a:pt x="61077" y="75802"/>
                    <a:pt x="61195" y="75034"/>
                  </a:cubicBezTo>
                  <a:cubicBezTo>
                    <a:pt x="61232" y="74788"/>
                    <a:pt x="60883" y="74612"/>
                    <a:pt x="60617" y="74612"/>
                  </a:cubicBezTo>
                  <a:cubicBezTo>
                    <a:pt x="60509" y="74612"/>
                    <a:pt x="60415" y="74641"/>
                    <a:pt x="60365" y="74706"/>
                  </a:cubicBezTo>
                  <a:cubicBezTo>
                    <a:pt x="59225" y="76088"/>
                    <a:pt x="57099" y="76071"/>
                    <a:pt x="56166" y="77747"/>
                  </a:cubicBezTo>
                  <a:cubicBezTo>
                    <a:pt x="55842" y="78325"/>
                    <a:pt x="55457" y="78771"/>
                    <a:pt x="54917" y="78771"/>
                  </a:cubicBezTo>
                  <a:cubicBezTo>
                    <a:pt x="54649" y="78771"/>
                    <a:pt x="54343" y="78661"/>
                    <a:pt x="53988" y="78404"/>
                  </a:cubicBezTo>
                  <a:cubicBezTo>
                    <a:pt x="53637" y="78125"/>
                    <a:pt x="53206" y="77982"/>
                    <a:pt x="52772" y="77982"/>
                  </a:cubicBezTo>
                  <a:cubicBezTo>
                    <a:pt x="52480" y="77982"/>
                    <a:pt x="52186" y="78047"/>
                    <a:pt x="51915" y="78179"/>
                  </a:cubicBezTo>
                  <a:cubicBezTo>
                    <a:pt x="51373" y="78410"/>
                    <a:pt x="50918" y="78527"/>
                    <a:pt x="50541" y="78527"/>
                  </a:cubicBezTo>
                  <a:cubicBezTo>
                    <a:pt x="49618" y="78527"/>
                    <a:pt x="49166" y="77825"/>
                    <a:pt x="49080" y="76365"/>
                  </a:cubicBezTo>
                  <a:cubicBezTo>
                    <a:pt x="49046" y="75397"/>
                    <a:pt x="49184" y="74446"/>
                    <a:pt x="49478" y="73530"/>
                  </a:cubicBezTo>
                  <a:cubicBezTo>
                    <a:pt x="50012" y="71861"/>
                    <a:pt x="49095" y="70692"/>
                    <a:pt x="47366" y="70692"/>
                  </a:cubicBezTo>
                  <a:cubicBezTo>
                    <a:pt x="47305" y="70692"/>
                    <a:pt x="47243" y="70693"/>
                    <a:pt x="47179" y="70696"/>
                  </a:cubicBezTo>
                  <a:cubicBezTo>
                    <a:pt x="46730" y="70714"/>
                    <a:pt x="46281" y="70765"/>
                    <a:pt x="45814" y="70783"/>
                  </a:cubicBezTo>
                  <a:cubicBezTo>
                    <a:pt x="45755" y="70784"/>
                    <a:pt x="45699" y="70786"/>
                    <a:pt x="45645" y="70786"/>
                  </a:cubicBezTo>
                  <a:cubicBezTo>
                    <a:pt x="45148" y="70786"/>
                    <a:pt x="44886" y="70683"/>
                    <a:pt x="45088" y="69919"/>
                  </a:cubicBezTo>
                  <a:cubicBezTo>
                    <a:pt x="45469" y="68484"/>
                    <a:pt x="46143" y="67240"/>
                    <a:pt x="46886" y="65996"/>
                  </a:cubicBezTo>
                  <a:cubicBezTo>
                    <a:pt x="47214" y="65443"/>
                    <a:pt x="47231" y="64993"/>
                    <a:pt x="46747" y="64613"/>
                  </a:cubicBezTo>
                  <a:cubicBezTo>
                    <a:pt x="46406" y="64334"/>
                    <a:pt x="45929" y="64209"/>
                    <a:pt x="45417" y="64209"/>
                  </a:cubicBezTo>
                  <a:cubicBezTo>
                    <a:pt x="44221" y="64209"/>
                    <a:pt x="42833" y="64889"/>
                    <a:pt x="42531" y="65857"/>
                  </a:cubicBezTo>
                  <a:cubicBezTo>
                    <a:pt x="42161" y="67044"/>
                    <a:pt x="40793" y="67929"/>
                    <a:pt x="39553" y="67929"/>
                  </a:cubicBezTo>
                  <a:cubicBezTo>
                    <a:pt x="39113" y="67929"/>
                    <a:pt x="38689" y="67817"/>
                    <a:pt x="38331" y="67568"/>
                  </a:cubicBezTo>
                  <a:cubicBezTo>
                    <a:pt x="36966" y="66601"/>
                    <a:pt x="35998" y="64872"/>
                    <a:pt x="36517" y="63455"/>
                  </a:cubicBezTo>
                  <a:cubicBezTo>
                    <a:pt x="37571" y="60569"/>
                    <a:pt x="37986" y="56802"/>
                    <a:pt x="41822" y="56093"/>
                  </a:cubicBezTo>
                  <a:cubicBezTo>
                    <a:pt x="44259" y="55627"/>
                    <a:pt x="46696" y="55299"/>
                    <a:pt x="49167" y="55126"/>
                  </a:cubicBezTo>
                  <a:cubicBezTo>
                    <a:pt x="49252" y="55120"/>
                    <a:pt x="49338" y="55117"/>
                    <a:pt x="49425" y="55117"/>
                  </a:cubicBezTo>
                  <a:cubicBezTo>
                    <a:pt x="50819" y="55117"/>
                    <a:pt x="52364" y="55920"/>
                    <a:pt x="51811" y="58133"/>
                  </a:cubicBezTo>
                  <a:cubicBezTo>
                    <a:pt x="51707" y="58582"/>
                    <a:pt x="52087" y="59204"/>
                    <a:pt x="52329" y="59688"/>
                  </a:cubicBezTo>
                  <a:cubicBezTo>
                    <a:pt x="52602" y="60250"/>
                    <a:pt x="52992" y="60846"/>
                    <a:pt x="53666" y="60846"/>
                  </a:cubicBezTo>
                  <a:cubicBezTo>
                    <a:pt x="53675" y="60846"/>
                    <a:pt x="53685" y="60846"/>
                    <a:pt x="53695" y="60846"/>
                  </a:cubicBezTo>
                  <a:cubicBezTo>
                    <a:pt x="54455" y="60811"/>
                    <a:pt x="54628" y="60085"/>
                    <a:pt x="54852" y="59498"/>
                  </a:cubicBezTo>
                  <a:cubicBezTo>
                    <a:pt x="55146" y="58703"/>
                    <a:pt x="55146" y="57822"/>
                    <a:pt x="54887" y="57027"/>
                  </a:cubicBezTo>
                  <a:cubicBezTo>
                    <a:pt x="54127" y="54642"/>
                    <a:pt x="54922" y="53017"/>
                    <a:pt x="57116" y="51894"/>
                  </a:cubicBezTo>
                  <a:cubicBezTo>
                    <a:pt x="58291" y="51307"/>
                    <a:pt x="59328" y="50442"/>
                    <a:pt x="60469" y="49786"/>
                  </a:cubicBezTo>
                  <a:cubicBezTo>
                    <a:pt x="62128" y="48818"/>
                    <a:pt x="61575" y="46641"/>
                    <a:pt x="63096" y="45448"/>
                  </a:cubicBezTo>
                  <a:cubicBezTo>
                    <a:pt x="64720" y="44169"/>
                    <a:pt x="65757" y="42113"/>
                    <a:pt x="68194" y="42061"/>
                  </a:cubicBezTo>
                  <a:cubicBezTo>
                    <a:pt x="68574" y="42044"/>
                    <a:pt x="69006" y="41888"/>
                    <a:pt x="69075" y="41456"/>
                  </a:cubicBezTo>
                  <a:cubicBezTo>
                    <a:pt x="69369" y="39711"/>
                    <a:pt x="70924" y="39417"/>
                    <a:pt x="72151" y="38760"/>
                  </a:cubicBezTo>
                  <a:cubicBezTo>
                    <a:pt x="72321" y="38667"/>
                    <a:pt x="72565" y="38512"/>
                    <a:pt x="72753" y="38512"/>
                  </a:cubicBezTo>
                  <a:cubicBezTo>
                    <a:pt x="72950" y="38512"/>
                    <a:pt x="73086" y="38680"/>
                    <a:pt x="73015" y="39261"/>
                  </a:cubicBezTo>
                  <a:cubicBezTo>
                    <a:pt x="72956" y="39796"/>
                    <a:pt x="73330" y="40078"/>
                    <a:pt x="73743" y="40078"/>
                  </a:cubicBezTo>
                  <a:cubicBezTo>
                    <a:pt x="73931" y="40078"/>
                    <a:pt x="74127" y="40020"/>
                    <a:pt x="74294" y="39901"/>
                  </a:cubicBezTo>
                  <a:cubicBezTo>
                    <a:pt x="75746" y="38898"/>
                    <a:pt x="77457" y="38501"/>
                    <a:pt x="78995" y="37723"/>
                  </a:cubicBezTo>
                  <a:cubicBezTo>
                    <a:pt x="79738" y="37326"/>
                    <a:pt x="80291" y="36773"/>
                    <a:pt x="79790" y="35995"/>
                  </a:cubicBezTo>
                  <a:cubicBezTo>
                    <a:pt x="79597" y="35708"/>
                    <a:pt x="79414" y="35603"/>
                    <a:pt x="79239" y="35603"/>
                  </a:cubicBezTo>
                  <a:cubicBezTo>
                    <a:pt x="78865" y="35603"/>
                    <a:pt x="78524" y="36083"/>
                    <a:pt x="78183" y="36306"/>
                  </a:cubicBezTo>
                  <a:cubicBezTo>
                    <a:pt x="77820" y="36545"/>
                    <a:pt x="77447" y="36741"/>
                    <a:pt x="77083" y="36741"/>
                  </a:cubicBezTo>
                  <a:cubicBezTo>
                    <a:pt x="76789" y="36741"/>
                    <a:pt x="76501" y="36612"/>
                    <a:pt x="76230" y="36272"/>
                  </a:cubicBezTo>
                  <a:cubicBezTo>
                    <a:pt x="75677" y="35563"/>
                    <a:pt x="76126" y="35148"/>
                    <a:pt x="76731" y="34751"/>
                  </a:cubicBezTo>
                  <a:cubicBezTo>
                    <a:pt x="77318" y="34371"/>
                    <a:pt x="77284" y="33818"/>
                    <a:pt x="77025" y="33196"/>
                  </a:cubicBezTo>
                  <a:cubicBezTo>
                    <a:pt x="76921" y="32919"/>
                    <a:pt x="76161" y="33023"/>
                    <a:pt x="76593" y="32643"/>
                  </a:cubicBezTo>
                  <a:cubicBezTo>
                    <a:pt x="76708" y="32536"/>
                    <a:pt x="76805" y="32492"/>
                    <a:pt x="76888" y="32492"/>
                  </a:cubicBezTo>
                  <a:cubicBezTo>
                    <a:pt x="77143" y="32492"/>
                    <a:pt x="77279" y="32892"/>
                    <a:pt x="77474" y="33126"/>
                  </a:cubicBezTo>
                  <a:cubicBezTo>
                    <a:pt x="77830" y="33563"/>
                    <a:pt x="78559" y="33892"/>
                    <a:pt x="79019" y="33892"/>
                  </a:cubicBezTo>
                  <a:cubicBezTo>
                    <a:pt x="79251" y="33892"/>
                    <a:pt x="79415" y="33808"/>
                    <a:pt x="79427" y="33610"/>
                  </a:cubicBezTo>
                  <a:cubicBezTo>
                    <a:pt x="79485" y="32639"/>
                    <a:pt x="79866" y="32465"/>
                    <a:pt x="80317" y="32465"/>
                  </a:cubicBezTo>
                  <a:cubicBezTo>
                    <a:pt x="80569" y="32465"/>
                    <a:pt x="80843" y="32519"/>
                    <a:pt x="81095" y="32519"/>
                  </a:cubicBezTo>
                  <a:cubicBezTo>
                    <a:pt x="81194" y="32519"/>
                    <a:pt x="81290" y="32511"/>
                    <a:pt x="81380" y="32487"/>
                  </a:cubicBezTo>
                  <a:cubicBezTo>
                    <a:pt x="81894" y="32340"/>
                    <a:pt x="82271" y="31830"/>
                    <a:pt x="82830" y="31830"/>
                  </a:cubicBezTo>
                  <a:cubicBezTo>
                    <a:pt x="82928" y="31830"/>
                    <a:pt x="83031" y="31846"/>
                    <a:pt x="83142" y="31882"/>
                  </a:cubicBezTo>
                  <a:cubicBezTo>
                    <a:pt x="82658" y="32470"/>
                    <a:pt x="82192" y="33075"/>
                    <a:pt x="81708" y="33679"/>
                  </a:cubicBezTo>
                  <a:cubicBezTo>
                    <a:pt x="81604" y="33766"/>
                    <a:pt x="81483" y="33835"/>
                    <a:pt x="81362" y="33904"/>
                  </a:cubicBezTo>
                  <a:cubicBezTo>
                    <a:pt x="81034" y="34129"/>
                    <a:pt x="80775" y="34423"/>
                    <a:pt x="80878" y="34872"/>
                  </a:cubicBezTo>
                  <a:cubicBezTo>
                    <a:pt x="80999" y="35304"/>
                    <a:pt x="81380" y="35252"/>
                    <a:pt x="81673" y="35425"/>
                  </a:cubicBezTo>
                  <a:cubicBezTo>
                    <a:pt x="81973" y="35596"/>
                    <a:pt x="82292" y="35648"/>
                    <a:pt x="82615" y="35648"/>
                  </a:cubicBezTo>
                  <a:cubicBezTo>
                    <a:pt x="83130" y="35648"/>
                    <a:pt x="83658" y="35514"/>
                    <a:pt x="84141" y="35514"/>
                  </a:cubicBezTo>
                  <a:cubicBezTo>
                    <a:pt x="84489" y="35514"/>
                    <a:pt x="84814" y="35584"/>
                    <a:pt x="85095" y="35822"/>
                  </a:cubicBezTo>
                  <a:cubicBezTo>
                    <a:pt x="85535" y="36187"/>
                    <a:pt x="85875" y="36332"/>
                    <a:pt x="86134" y="36332"/>
                  </a:cubicBezTo>
                  <a:cubicBezTo>
                    <a:pt x="86710" y="36332"/>
                    <a:pt x="86887" y="35618"/>
                    <a:pt x="86875" y="35010"/>
                  </a:cubicBezTo>
                  <a:cubicBezTo>
                    <a:pt x="86858" y="34215"/>
                    <a:pt x="87601" y="32729"/>
                    <a:pt x="85665" y="32625"/>
                  </a:cubicBezTo>
                  <a:cubicBezTo>
                    <a:pt x="84991" y="32591"/>
                    <a:pt x="85130" y="31986"/>
                    <a:pt x="85596" y="31485"/>
                  </a:cubicBezTo>
                  <a:cubicBezTo>
                    <a:pt x="87186" y="29791"/>
                    <a:pt x="86650" y="27527"/>
                    <a:pt x="84508" y="26767"/>
                  </a:cubicBezTo>
                  <a:cubicBezTo>
                    <a:pt x="84006" y="26594"/>
                    <a:pt x="83557" y="26214"/>
                    <a:pt x="83661" y="25834"/>
                  </a:cubicBezTo>
                  <a:cubicBezTo>
                    <a:pt x="83972" y="24503"/>
                    <a:pt x="83039" y="23432"/>
                    <a:pt x="83090" y="22170"/>
                  </a:cubicBezTo>
                  <a:cubicBezTo>
                    <a:pt x="83108" y="21773"/>
                    <a:pt x="83073" y="21375"/>
                    <a:pt x="82624" y="21220"/>
                  </a:cubicBezTo>
                  <a:cubicBezTo>
                    <a:pt x="82529" y="21188"/>
                    <a:pt x="82437" y="21174"/>
                    <a:pt x="82348" y="21174"/>
                  </a:cubicBezTo>
                  <a:cubicBezTo>
                    <a:pt x="82049" y="21174"/>
                    <a:pt x="81787" y="21339"/>
                    <a:pt x="81587" y="21565"/>
                  </a:cubicBezTo>
                  <a:cubicBezTo>
                    <a:pt x="81086" y="22135"/>
                    <a:pt x="80464" y="22602"/>
                    <a:pt x="79755" y="22913"/>
                  </a:cubicBezTo>
                  <a:cubicBezTo>
                    <a:pt x="79583" y="22995"/>
                    <a:pt x="79411" y="23071"/>
                    <a:pt x="79247" y="23071"/>
                  </a:cubicBezTo>
                  <a:cubicBezTo>
                    <a:pt x="79097" y="23071"/>
                    <a:pt x="78954" y="23008"/>
                    <a:pt x="78822" y="22827"/>
                  </a:cubicBezTo>
                  <a:cubicBezTo>
                    <a:pt x="78563" y="22498"/>
                    <a:pt x="78753" y="22274"/>
                    <a:pt x="78960" y="22015"/>
                  </a:cubicBezTo>
                  <a:cubicBezTo>
                    <a:pt x="79496" y="21254"/>
                    <a:pt x="79254" y="20736"/>
                    <a:pt x="78459" y="20338"/>
                  </a:cubicBezTo>
                  <a:cubicBezTo>
                    <a:pt x="78131" y="20165"/>
                    <a:pt x="77837" y="19941"/>
                    <a:pt x="77578" y="19664"/>
                  </a:cubicBezTo>
                  <a:cubicBezTo>
                    <a:pt x="77168" y="19146"/>
                    <a:pt x="76356" y="18913"/>
                    <a:pt x="75491" y="18913"/>
                  </a:cubicBezTo>
                  <a:cubicBezTo>
                    <a:pt x="74278" y="18913"/>
                    <a:pt x="72961" y="19371"/>
                    <a:pt x="72497" y="20148"/>
                  </a:cubicBezTo>
                  <a:cubicBezTo>
                    <a:pt x="72065" y="20874"/>
                    <a:pt x="71788" y="21824"/>
                    <a:pt x="70803" y="22170"/>
                  </a:cubicBezTo>
                  <a:cubicBezTo>
                    <a:pt x="70354" y="22326"/>
                    <a:pt x="70043" y="22792"/>
                    <a:pt x="70337" y="23276"/>
                  </a:cubicBezTo>
                  <a:cubicBezTo>
                    <a:pt x="71356" y="25004"/>
                    <a:pt x="70043" y="25488"/>
                    <a:pt x="68902" y="26024"/>
                  </a:cubicBezTo>
                  <a:cubicBezTo>
                    <a:pt x="67693" y="26577"/>
                    <a:pt x="66241" y="26801"/>
                    <a:pt x="66345" y="28685"/>
                  </a:cubicBezTo>
                  <a:cubicBezTo>
                    <a:pt x="66379" y="29117"/>
                    <a:pt x="65895" y="29601"/>
                    <a:pt x="65584" y="30016"/>
                  </a:cubicBezTo>
                  <a:cubicBezTo>
                    <a:pt x="65442" y="30197"/>
                    <a:pt x="65232" y="30465"/>
                    <a:pt x="64983" y="30465"/>
                  </a:cubicBezTo>
                  <a:cubicBezTo>
                    <a:pt x="64899" y="30465"/>
                    <a:pt x="64811" y="30435"/>
                    <a:pt x="64720" y="30361"/>
                  </a:cubicBezTo>
                  <a:cubicBezTo>
                    <a:pt x="64409" y="30120"/>
                    <a:pt x="64288" y="29705"/>
                    <a:pt x="64409" y="29342"/>
                  </a:cubicBezTo>
                  <a:cubicBezTo>
                    <a:pt x="64893" y="27596"/>
                    <a:pt x="65083" y="25989"/>
                    <a:pt x="62508" y="25903"/>
                  </a:cubicBezTo>
                  <a:cubicBezTo>
                    <a:pt x="62249" y="25903"/>
                    <a:pt x="61938" y="25644"/>
                    <a:pt x="61748" y="25436"/>
                  </a:cubicBezTo>
                  <a:cubicBezTo>
                    <a:pt x="61084" y="24759"/>
                    <a:pt x="60400" y="24243"/>
                    <a:pt x="59552" y="24243"/>
                  </a:cubicBezTo>
                  <a:cubicBezTo>
                    <a:pt x="59252" y="24243"/>
                    <a:pt x="58932" y="24307"/>
                    <a:pt x="58585" y="24451"/>
                  </a:cubicBezTo>
                  <a:cubicBezTo>
                    <a:pt x="58566" y="24457"/>
                    <a:pt x="58545" y="24459"/>
                    <a:pt x="58523" y="24459"/>
                  </a:cubicBezTo>
                  <a:cubicBezTo>
                    <a:pt x="58409" y="24459"/>
                    <a:pt x="58269" y="24394"/>
                    <a:pt x="58153" y="24365"/>
                  </a:cubicBezTo>
                  <a:cubicBezTo>
                    <a:pt x="58758" y="23501"/>
                    <a:pt x="57687" y="22429"/>
                    <a:pt x="58827" y="21462"/>
                  </a:cubicBezTo>
                  <a:cubicBezTo>
                    <a:pt x="61800" y="18990"/>
                    <a:pt x="65757" y="18558"/>
                    <a:pt x="68781" y="16294"/>
                  </a:cubicBezTo>
                  <a:lnTo>
                    <a:pt x="69455" y="15828"/>
                  </a:lnTo>
                  <a:cubicBezTo>
                    <a:pt x="70337" y="15586"/>
                    <a:pt x="71218" y="15206"/>
                    <a:pt x="72117" y="15119"/>
                  </a:cubicBezTo>
                  <a:cubicBezTo>
                    <a:pt x="74346" y="14912"/>
                    <a:pt x="75331" y="13910"/>
                    <a:pt x="75262" y="11767"/>
                  </a:cubicBezTo>
                  <a:cubicBezTo>
                    <a:pt x="75262" y="11596"/>
                    <a:pt x="75299" y="11543"/>
                    <a:pt x="75353" y="11543"/>
                  </a:cubicBezTo>
                  <a:cubicBezTo>
                    <a:pt x="75441" y="11543"/>
                    <a:pt x="75574" y="11687"/>
                    <a:pt x="75659" y="11698"/>
                  </a:cubicBezTo>
                  <a:cubicBezTo>
                    <a:pt x="76835" y="11749"/>
                    <a:pt x="77733" y="12683"/>
                    <a:pt x="78943" y="12752"/>
                  </a:cubicBezTo>
                  <a:cubicBezTo>
                    <a:pt x="79461" y="12769"/>
                    <a:pt x="79945" y="13391"/>
                    <a:pt x="80412" y="13789"/>
                  </a:cubicBezTo>
                  <a:cubicBezTo>
                    <a:pt x="80395" y="13944"/>
                    <a:pt x="80325" y="14082"/>
                    <a:pt x="80204" y="14203"/>
                  </a:cubicBezTo>
                  <a:cubicBezTo>
                    <a:pt x="79099" y="14649"/>
                    <a:pt x="78211" y="15599"/>
                    <a:pt x="76924" y="15599"/>
                  </a:cubicBezTo>
                  <a:cubicBezTo>
                    <a:pt x="76763" y="15599"/>
                    <a:pt x="76595" y="15584"/>
                    <a:pt x="76420" y="15551"/>
                  </a:cubicBezTo>
                  <a:cubicBezTo>
                    <a:pt x="76325" y="15534"/>
                    <a:pt x="76229" y="15525"/>
                    <a:pt x="76135" y="15525"/>
                  </a:cubicBezTo>
                  <a:cubicBezTo>
                    <a:pt x="75478" y="15525"/>
                    <a:pt x="74895" y="15947"/>
                    <a:pt x="74985" y="16778"/>
                  </a:cubicBezTo>
                  <a:cubicBezTo>
                    <a:pt x="75041" y="17437"/>
                    <a:pt x="75422" y="17620"/>
                    <a:pt x="75866" y="17620"/>
                  </a:cubicBezTo>
                  <a:cubicBezTo>
                    <a:pt x="76109" y="17620"/>
                    <a:pt x="76372" y="17565"/>
                    <a:pt x="76610" y="17504"/>
                  </a:cubicBezTo>
                  <a:cubicBezTo>
                    <a:pt x="76822" y="17451"/>
                    <a:pt x="77015" y="17425"/>
                    <a:pt x="77193" y="17425"/>
                  </a:cubicBezTo>
                  <a:cubicBezTo>
                    <a:pt x="77828" y="17425"/>
                    <a:pt x="78286" y="17750"/>
                    <a:pt x="78839" y="18316"/>
                  </a:cubicBezTo>
                  <a:cubicBezTo>
                    <a:pt x="79617" y="19094"/>
                    <a:pt x="80723" y="19612"/>
                    <a:pt x="81794" y="19993"/>
                  </a:cubicBezTo>
                  <a:cubicBezTo>
                    <a:pt x="81906" y="20034"/>
                    <a:pt x="82005" y="20053"/>
                    <a:pt x="82094" y="20053"/>
                  </a:cubicBezTo>
                  <a:cubicBezTo>
                    <a:pt x="82595" y="20053"/>
                    <a:pt x="82747" y="19445"/>
                    <a:pt x="82762" y="18887"/>
                  </a:cubicBezTo>
                  <a:cubicBezTo>
                    <a:pt x="82805" y="18878"/>
                    <a:pt x="82849" y="18874"/>
                    <a:pt x="82892" y="18874"/>
                  </a:cubicBezTo>
                  <a:cubicBezTo>
                    <a:pt x="82935" y="18874"/>
                    <a:pt x="82978" y="18878"/>
                    <a:pt x="83021" y="18887"/>
                  </a:cubicBezTo>
                  <a:cubicBezTo>
                    <a:pt x="83375" y="18985"/>
                    <a:pt x="83662" y="19030"/>
                    <a:pt x="83892" y="19030"/>
                  </a:cubicBezTo>
                  <a:cubicBezTo>
                    <a:pt x="85038" y="19030"/>
                    <a:pt x="84816" y="17932"/>
                    <a:pt x="84629" y="16882"/>
                  </a:cubicBezTo>
                  <a:cubicBezTo>
                    <a:pt x="84577" y="16588"/>
                    <a:pt x="84404" y="16122"/>
                    <a:pt x="84525" y="16018"/>
                  </a:cubicBezTo>
                  <a:cubicBezTo>
                    <a:pt x="84606" y="15948"/>
                    <a:pt x="84680" y="15920"/>
                    <a:pt x="84749" y="15920"/>
                  </a:cubicBezTo>
                  <a:cubicBezTo>
                    <a:pt x="84985" y="15920"/>
                    <a:pt x="85161" y="16252"/>
                    <a:pt x="85389" y="16346"/>
                  </a:cubicBezTo>
                  <a:cubicBezTo>
                    <a:pt x="85637" y="16436"/>
                    <a:pt x="85876" y="16474"/>
                    <a:pt x="86110" y="16474"/>
                  </a:cubicBezTo>
                  <a:cubicBezTo>
                    <a:pt x="86771" y="16474"/>
                    <a:pt x="87381" y="16174"/>
                    <a:pt x="87981" y="15931"/>
                  </a:cubicBezTo>
                  <a:cubicBezTo>
                    <a:pt x="88344" y="15793"/>
                    <a:pt x="88500" y="15275"/>
                    <a:pt x="88258" y="15033"/>
                  </a:cubicBezTo>
                  <a:cubicBezTo>
                    <a:pt x="87065" y="13754"/>
                    <a:pt x="85976" y="12406"/>
                    <a:pt x="84819" y="11110"/>
                  </a:cubicBezTo>
                  <a:cubicBezTo>
                    <a:pt x="84162" y="10350"/>
                    <a:pt x="83160" y="9779"/>
                    <a:pt x="82537" y="8915"/>
                  </a:cubicBezTo>
                  <a:cubicBezTo>
                    <a:pt x="82209" y="8379"/>
                    <a:pt x="81639" y="8034"/>
                    <a:pt x="81017" y="7999"/>
                  </a:cubicBezTo>
                  <a:cubicBezTo>
                    <a:pt x="80983" y="7995"/>
                    <a:pt x="80950" y="7994"/>
                    <a:pt x="80916" y="7994"/>
                  </a:cubicBezTo>
                  <a:cubicBezTo>
                    <a:pt x="80688" y="7994"/>
                    <a:pt x="80453" y="8074"/>
                    <a:pt x="80228" y="8074"/>
                  </a:cubicBezTo>
                  <a:cubicBezTo>
                    <a:pt x="80056" y="8074"/>
                    <a:pt x="79890" y="8027"/>
                    <a:pt x="79738" y="7861"/>
                  </a:cubicBezTo>
                  <a:cubicBezTo>
                    <a:pt x="80170" y="7757"/>
                    <a:pt x="80602" y="7654"/>
                    <a:pt x="81017" y="7585"/>
                  </a:cubicBezTo>
                  <a:cubicBezTo>
                    <a:pt x="81518" y="7481"/>
                    <a:pt x="82192" y="7567"/>
                    <a:pt x="82226" y="6859"/>
                  </a:cubicBezTo>
                  <a:cubicBezTo>
                    <a:pt x="82278" y="6202"/>
                    <a:pt x="81673" y="6167"/>
                    <a:pt x="81207" y="6046"/>
                  </a:cubicBezTo>
                  <a:cubicBezTo>
                    <a:pt x="81086" y="6012"/>
                    <a:pt x="80948" y="5960"/>
                    <a:pt x="80844" y="5891"/>
                  </a:cubicBezTo>
                  <a:cubicBezTo>
                    <a:pt x="80958" y="5878"/>
                    <a:pt x="81101" y="5837"/>
                    <a:pt x="81223" y="5837"/>
                  </a:cubicBezTo>
                  <a:cubicBezTo>
                    <a:pt x="81267" y="5837"/>
                    <a:pt x="81309" y="5843"/>
                    <a:pt x="81345" y="5856"/>
                  </a:cubicBezTo>
                  <a:cubicBezTo>
                    <a:pt x="81816" y="6065"/>
                    <a:pt x="82272" y="6151"/>
                    <a:pt x="82714" y="6151"/>
                  </a:cubicBezTo>
                  <a:cubicBezTo>
                    <a:pt x="83993" y="6151"/>
                    <a:pt x="85157" y="5437"/>
                    <a:pt x="86236" y="4923"/>
                  </a:cubicBezTo>
                  <a:cubicBezTo>
                    <a:pt x="89182" y="3528"/>
                    <a:pt x="92334" y="3094"/>
                    <a:pt x="95401" y="2235"/>
                  </a:cubicBezTo>
                  <a:lnTo>
                    <a:pt x="95401" y="2235"/>
                  </a:lnTo>
                  <a:cubicBezTo>
                    <a:pt x="93986" y="3267"/>
                    <a:pt x="92263" y="3834"/>
                    <a:pt x="90504" y="3834"/>
                  </a:cubicBezTo>
                  <a:cubicBezTo>
                    <a:pt x="90401" y="3834"/>
                    <a:pt x="90295" y="3831"/>
                    <a:pt x="90191" y="3831"/>
                  </a:cubicBezTo>
                  <a:cubicBezTo>
                    <a:pt x="89827" y="3831"/>
                    <a:pt x="89479" y="3873"/>
                    <a:pt x="89277" y="4249"/>
                  </a:cubicBezTo>
                  <a:cubicBezTo>
                    <a:pt x="89018" y="4802"/>
                    <a:pt x="89467" y="5113"/>
                    <a:pt x="89744" y="5528"/>
                  </a:cubicBezTo>
                  <a:cubicBezTo>
                    <a:pt x="90251" y="6307"/>
                    <a:pt x="90887" y="6586"/>
                    <a:pt x="91608" y="6586"/>
                  </a:cubicBezTo>
                  <a:cubicBezTo>
                    <a:pt x="91943" y="6586"/>
                    <a:pt x="92297" y="6525"/>
                    <a:pt x="92664" y="6427"/>
                  </a:cubicBezTo>
                  <a:cubicBezTo>
                    <a:pt x="93037" y="6322"/>
                    <a:pt x="93404" y="6272"/>
                    <a:pt x="93755" y="6272"/>
                  </a:cubicBezTo>
                  <a:cubicBezTo>
                    <a:pt x="95314" y="6272"/>
                    <a:pt x="96561" y="7243"/>
                    <a:pt x="96518" y="8639"/>
                  </a:cubicBezTo>
                  <a:cubicBezTo>
                    <a:pt x="96501" y="9123"/>
                    <a:pt x="96000" y="9710"/>
                    <a:pt x="96155" y="10073"/>
                  </a:cubicBezTo>
                  <a:cubicBezTo>
                    <a:pt x="96656" y="11300"/>
                    <a:pt x="95758" y="12302"/>
                    <a:pt x="95378" y="13045"/>
                  </a:cubicBezTo>
                  <a:cubicBezTo>
                    <a:pt x="94393" y="15016"/>
                    <a:pt x="93649" y="16709"/>
                    <a:pt x="95412" y="18541"/>
                  </a:cubicBezTo>
                  <a:cubicBezTo>
                    <a:pt x="95602" y="18714"/>
                    <a:pt x="95723" y="18938"/>
                    <a:pt x="95758" y="19180"/>
                  </a:cubicBezTo>
                  <a:cubicBezTo>
                    <a:pt x="95810" y="21358"/>
                    <a:pt x="97901" y="20788"/>
                    <a:pt x="99007" y="21479"/>
                  </a:cubicBezTo>
                  <a:cubicBezTo>
                    <a:pt x="99192" y="21597"/>
                    <a:pt x="99367" y="21648"/>
                    <a:pt x="99531" y="21648"/>
                  </a:cubicBezTo>
                  <a:cubicBezTo>
                    <a:pt x="100207" y="21648"/>
                    <a:pt x="100708" y="20784"/>
                    <a:pt x="101098" y="20200"/>
                  </a:cubicBezTo>
                  <a:cubicBezTo>
                    <a:pt x="102256" y="18472"/>
                    <a:pt x="104088" y="17055"/>
                    <a:pt x="105729" y="16536"/>
                  </a:cubicBezTo>
                  <a:cubicBezTo>
                    <a:pt x="109220" y="15396"/>
                    <a:pt x="112486" y="13547"/>
                    <a:pt x="116254" y="13115"/>
                  </a:cubicBezTo>
                  <a:cubicBezTo>
                    <a:pt x="117965" y="12907"/>
                    <a:pt x="119935" y="12320"/>
                    <a:pt x="120021" y="9883"/>
                  </a:cubicBezTo>
                  <a:cubicBezTo>
                    <a:pt x="120021" y="9693"/>
                    <a:pt x="120349" y="9485"/>
                    <a:pt x="120557" y="9330"/>
                  </a:cubicBezTo>
                  <a:cubicBezTo>
                    <a:pt x="121663" y="8552"/>
                    <a:pt x="123132" y="8034"/>
                    <a:pt x="122631" y="6202"/>
                  </a:cubicBezTo>
                  <a:cubicBezTo>
                    <a:pt x="122594" y="6055"/>
                    <a:pt x="122626" y="6020"/>
                    <a:pt x="122682" y="6020"/>
                  </a:cubicBezTo>
                  <a:cubicBezTo>
                    <a:pt x="122731" y="6020"/>
                    <a:pt x="122799" y="6046"/>
                    <a:pt x="122855" y="6046"/>
                  </a:cubicBezTo>
                  <a:cubicBezTo>
                    <a:pt x="122928" y="6051"/>
                    <a:pt x="122998" y="6053"/>
                    <a:pt x="123064" y="6053"/>
                  </a:cubicBezTo>
                  <a:cubicBezTo>
                    <a:pt x="124269" y="6053"/>
                    <a:pt x="124381" y="5321"/>
                    <a:pt x="123840" y="4387"/>
                  </a:cubicBezTo>
                  <a:cubicBezTo>
                    <a:pt x="123581" y="3921"/>
                    <a:pt x="123875" y="3955"/>
                    <a:pt x="124048" y="3817"/>
                  </a:cubicBezTo>
                  <a:cubicBezTo>
                    <a:pt x="125240" y="2867"/>
                    <a:pt x="126640" y="2728"/>
                    <a:pt x="128092" y="2659"/>
                  </a:cubicBezTo>
                  <a:cubicBezTo>
                    <a:pt x="128575" y="2625"/>
                    <a:pt x="129180" y="2521"/>
                    <a:pt x="129249" y="1934"/>
                  </a:cubicBezTo>
                  <a:cubicBezTo>
                    <a:pt x="129301" y="1363"/>
                    <a:pt x="128714" y="1242"/>
                    <a:pt x="128299" y="1190"/>
                  </a:cubicBezTo>
                  <a:cubicBezTo>
                    <a:pt x="125707" y="948"/>
                    <a:pt x="123132" y="430"/>
                    <a:pt x="120557" y="171"/>
                  </a:cubicBezTo>
                  <a:cubicBezTo>
                    <a:pt x="119360" y="50"/>
                    <a:pt x="118163" y="0"/>
                    <a:pt x="116966"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7329;p84">
              <a:extLst>
                <a:ext uri="{FF2B5EF4-FFF2-40B4-BE49-F238E27FC236}">
                  <a16:creationId xmlns:a16="http://schemas.microsoft.com/office/drawing/2014/main" id="{2B7352D1-5B4A-B04F-5550-89F9AF8C7573}"/>
                </a:ext>
              </a:extLst>
            </p:cNvPr>
            <p:cNvSpPr/>
            <p:nvPr/>
          </p:nvSpPr>
          <p:spPr>
            <a:xfrm>
              <a:off x="1581325" y="1051125"/>
              <a:ext cx="283000" cy="91675"/>
            </a:xfrm>
            <a:custGeom>
              <a:avLst/>
              <a:gdLst/>
              <a:ahLst/>
              <a:cxnLst/>
              <a:rect l="l" t="t" r="r" b="b"/>
              <a:pathLst>
                <a:path w="11320" h="3667" extrusionOk="0">
                  <a:moveTo>
                    <a:pt x="6214" y="0"/>
                  </a:moveTo>
                  <a:cubicBezTo>
                    <a:pt x="5926" y="0"/>
                    <a:pt x="5584" y="48"/>
                    <a:pt x="5219" y="71"/>
                  </a:cubicBezTo>
                  <a:cubicBezTo>
                    <a:pt x="5082" y="56"/>
                    <a:pt x="4943" y="49"/>
                    <a:pt x="4804" y="49"/>
                  </a:cubicBezTo>
                  <a:cubicBezTo>
                    <a:pt x="3493" y="49"/>
                    <a:pt x="2115" y="667"/>
                    <a:pt x="709" y="1073"/>
                  </a:cubicBezTo>
                  <a:cubicBezTo>
                    <a:pt x="432" y="1177"/>
                    <a:pt x="208" y="1401"/>
                    <a:pt x="69" y="1678"/>
                  </a:cubicBezTo>
                  <a:cubicBezTo>
                    <a:pt x="0" y="1781"/>
                    <a:pt x="242" y="2213"/>
                    <a:pt x="363" y="2231"/>
                  </a:cubicBezTo>
                  <a:cubicBezTo>
                    <a:pt x="2163" y="2438"/>
                    <a:pt x="3786" y="3667"/>
                    <a:pt x="5640" y="3667"/>
                  </a:cubicBezTo>
                  <a:cubicBezTo>
                    <a:pt x="6100" y="3667"/>
                    <a:pt x="6574" y="3591"/>
                    <a:pt x="7068" y="3406"/>
                  </a:cubicBezTo>
                  <a:cubicBezTo>
                    <a:pt x="7396" y="3281"/>
                    <a:pt x="7767" y="3236"/>
                    <a:pt x="8142" y="3236"/>
                  </a:cubicBezTo>
                  <a:cubicBezTo>
                    <a:pt x="8439" y="3236"/>
                    <a:pt x="8738" y="3264"/>
                    <a:pt x="9021" y="3302"/>
                  </a:cubicBezTo>
                  <a:cubicBezTo>
                    <a:pt x="9277" y="3340"/>
                    <a:pt x="9523" y="3370"/>
                    <a:pt x="9759" y="3370"/>
                  </a:cubicBezTo>
                  <a:cubicBezTo>
                    <a:pt x="10271" y="3370"/>
                    <a:pt x="10728" y="3229"/>
                    <a:pt x="11095" y="2732"/>
                  </a:cubicBezTo>
                  <a:cubicBezTo>
                    <a:pt x="11320" y="2473"/>
                    <a:pt x="11268" y="2075"/>
                    <a:pt x="10991" y="1885"/>
                  </a:cubicBezTo>
                  <a:cubicBezTo>
                    <a:pt x="10479" y="1524"/>
                    <a:pt x="10006" y="1077"/>
                    <a:pt x="9430" y="1077"/>
                  </a:cubicBezTo>
                  <a:cubicBezTo>
                    <a:pt x="9151" y="1077"/>
                    <a:pt x="8847" y="1182"/>
                    <a:pt x="8503" y="1453"/>
                  </a:cubicBezTo>
                  <a:cubicBezTo>
                    <a:pt x="8280" y="1626"/>
                    <a:pt x="7919" y="1737"/>
                    <a:pt x="7612" y="1737"/>
                  </a:cubicBezTo>
                  <a:cubicBezTo>
                    <a:pt x="7277" y="1737"/>
                    <a:pt x="7006" y="1605"/>
                    <a:pt x="7051" y="1280"/>
                  </a:cubicBezTo>
                  <a:cubicBezTo>
                    <a:pt x="7179" y="207"/>
                    <a:pt x="6812" y="0"/>
                    <a:pt x="6214"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7330;p84">
              <a:extLst>
                <a:ext uri="{FF2B5EF4-FFF2-40B4-BE49-F238E27FC236}">
                  <a16:creationId xmlns:a16="http://schemas.microsoft.com/office/drawing/2014/main" id="{24B25C86-2A71-BEF6-379B-CDAE81087F81}"/>
                </a:ext>
              </a:extLst>
            </p:cNvPr>
            <p:cNvSpPr/>
            <p:nvPr/>
          </p:nvSpPr>
          <p:spPr>
            <a:xfrm>
              <a:off x="3144425" y="1319375"/>
              <a:ext cx="213450" cy="95575"/>
            </a:xfrm>
            <a:custGeom>
              <a:avLst/>
              <a:gdLst/>
              <a:ahLst/>
              <a:cxnLst/>
              <a:rect l="l" t="t" r="r" b="b"/>
              <a:pathLst>
                <a:path w="8538" h="3823" extrusionOk="0">
                  <a:moveTo>
                    <a:pt x="6155" y="1"/>
                  </a:moveTo>
                  <a:cubicBezTo>
                    <a:pt x="6054" y="1"/>
                    <a:pt x="5950" y="7"/>
                    <a:pt x="5842" y="20"/>
                  </a:cubicBezTo>
                  <a:cubicBezTo>
                    <a:pt x="4846" y="139"/>
                    <a:pt x="3874" y="469"/>
                    <a:pt x="2859" y="469"/>
                  </a:cubicBezTo>
                  <a:cubicBezTo>
                    <a:pt x="2396" y="469"/>
                    <a:pt x="1923" y="400"/>
                    <a:pt x="1435" y="211"/>
                  </a:cubicBezTo>
                  <a:cubicBezTo>
                    <a:pt x="1292" y="150"/>
                    <a:pt x="1133" y="113"/>
                    <a:pt x="974" y="113"/>
                  </a:cubicBezTo>
                  <a:cubicBezTo>
                    <a:pt x="501" y="113"/>
                    <a:pt x="35" y="441"/>
                    <a:pt x="35" y="1438"/>
                  </a:cubicBezTo>
                  <a:cubicBezTo>
                    <a:pt x="1" y="3771"/>
                    <a:pt x="1573" y="3580"/>
                    <a:pt x="3025" y="3822"/>
                  </a:cubicBezTo>
                  <a:cubicBezTo>
                    <a:pt x="4338" y="3753"/>
                    <a:pt x="5617" y="3408"/>
                    <a:pt x="6792" y="2837"/>
                  </a:cubicBezTo>
                  <a:cubicBezTo>
                    <a:pt x="7415" y="2526"/>
                    <a:pt x="8538" y="2474"/>
                    <a:pt x="8192" y="1541"/>
                  </a:cubicBezTo>
                  <a:cubicBezTo>
                    <a:pt x="7892" y="720"/>
                    <a:pt x="7218" y="1"/>
                    <a:pt x="6155"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7331;p84">
              <a:extLst>
                <a:ext uri="{FF2B5EF4-FFF2-40B4-BE49-F238E27FC236}">
                  <a16:creationId xmlns:a16="http://schemas.microsoft.com/office/drawing/2014/main" id="{540042C0-2C0A-A6B8-A111-6131341D8F6E}"/>
                </a:ext>
              </a:extLst>
            </p:cNvPr>
            <p:cNvSpPr/>
            <p:nvPr/>
          </p:nvSpPr>
          <p:spPr>
            <a:xfrm>
              <a:off x="1453000" y="2509000"/>
              <a:ext cx="263575" cy="113100"/>
            </a:xfrm>
            <a:custGeom>
              <a:avLst/>
              <a:gdLst/>
              <a:ahLst/>
              <a:cxnLst/>
              <a:rect l="l" t="t" r="r" b="b"/>
              <a:pathLst>
                <a:path w="10543" h="4524" extrusionOk="0">
                  <a:moveTo>
                    <a:pt x="3451" y="1"/>
                  </a:moveTo>
                  <a:cubicBezTo>
                    <a:pt x="2445" y="1"/>
                    <a:pt x="1486" y="228"/>
                    <a:pt x="761" y="702"/>
                  </a:cubicBezTo>
                  <a:cubicBezTo>
                    <a:pt x="398" y="927"/>
                    <a:pt x="1" y="1186"/>
                    <a:pt x="243" y="1687"/>
                  </a:cubicBezTo>
                  <a:cubicBezTo>
                    <a:pt x="390" y="1972"/>
                    <a:pt x="609" y="2083"/>
                    <a:pt x="855" y="2083"/>
                  </a:cubicBezTo>
                  <a:cubicBezTo>
                    <a:pt x="1012" y="2083"/>
                    <a:pt x="1180" y="2038"/>
                    <a:pt x="1349" y="1964"/>
                  </a:cubicBezTo>
                  <a:cubicBezTo>
                    <a:pt x="1677" y="1828"/>
                    <a:pt x="1990" y="1776"/>
                    <a:pt x="2298" y="1776"/>
                  </a:cubicBezTo>
                  <a:cubicBezTo>
                    <a:pt x="2932" y="1776"/>
                    <a:pt x="3543" y="1997"/>
                    <a:pt x="4217" y="2171"/>
                  </a:cubicBezTo>
                  <a:cubicBezTo>
                    <a:pt x="5708" y="2540"/>
                    <a:pt x="6405" y="4523"/>
                    <a:pt x="7868" y="4523"/>
                  </a:cubicBezTo>
                  <a:cubicBezTo>
                    <a:pt x="8118" y="4523"/>
                    <a:pt x="8391" y="4465"/>
                    <a:pt x="8693" y="4332"/>
                  </a:cubicBezTo>
                  <a:cubicBezTo>
                    <a:pt x="8824" y="4337"/>
                    <a:pt x="8947" y="4340"/>
                    <a:pt x="9062" y="4340"/>
                  </a:cubicBezTo>
                  <a:cubicBezTo>
                    <a:pt x="10032" y="4340"/>
                    <a:pt x="10475" y="4144"/>
                    <a:pt x="10491" y="3727"/>
                  </a:cubicBezTo>
                  <a:cubicBezTo>
                    <a:pt x="10542" y="2897"/>
                    <a:pt x="9817" y="2724"/>
                    <a:pt x="9264" y="2517"/>
                  </a:cubicBezTo>
                  <a:cubicBezTo>
                    <a:pt x="8711" y="2292"/>
                    <a:pt x="8209" y="1964"/>
                    <a:pt x="7777" y="1567"/>
                  </a:cubicBezTo>
                  <a:cubicBezTo>
                    <a:pt x="6685" y="547"/>
                    <a:pt x="5011" y="1"/>
                    <a:pt x="3451"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7332;p84">
              <a:extLst>
                <a:ext uri="{FF2B5EF4-FFF2-40B4-BE49-F238E27FC236}">
                  <a16:creationId xmlns:a16="http://schemas.microsoft.com/office/drawing/2014/main" id="{EE2A02D2-FC47-CC9C-627D-4EFE5742B9A3}"/>
                </a:ext>
              </a:extLst>
            </p:cNvPr>
            <p:cNvSpPr/>
            <p:nvPr/>
          </p:nvSpPr>
          <p:spPr>
            <a:xfrm>
              <a:off x="1880725" y="1020350"/>
              <a:ext cx="162025" cy="112025"/>
            </a:xfrm>
            <a:custGeom>
              <a:avLst/>
              <a:gdLst/>
              <a:ahLst/>
              <a:cxnLst/>
              <a:rect l="l" t="t" r="r" b="b"/>
              <a:pathLst>
                <a:path w="6481" h="4481" extrusionOk="0">
                  <a:moveTo>
                    <a:pt x="4294" y="0"/>
                  </a:moveTo>
                  <a:cubicBezTo>
                    <a:pt x="4062" y="0"/>
                    <a:pt x="3818" y="44"/>
                    <a:pt x="3560" y="144"/>
                  </a:cubicBezTo>
                  <a:cubicBezTo>
                    <a:pt x="3094" y="317"/>
                    <a:pt x="2593" y="541"/>
                    <a:pt x="2886" y="1198"/>
                  </a:cubicBezTo>
                  <a:cubicBezTo>
                    <a:pt x="3042" y="1509"/>
                    <a:pt x="3232" y="1820"/>
                    <a:pt x="3457" y="2114"/>
                  </a:cubicBezTo>
                  <a:cubicBezTo>
                    <a:pt x="3147" y="2260"/>
                    <a:pt x="2851" y="2348"/>
                    <a:pt x="2545" y="2348"/>
                  </a:cubicBezTo>
                  <a:cubicBezTo>
                    <a:pt x="2270" y="2348"/>
                    <a:pt x="1987" y="2277"/>
                    <a:pt x="1677" y="2114"/>
                  </a:cubicBezTo>
                  <a:cubicBezTo>
                    <a:pt x="1531" y="2037"/>
                    <a:pt x="1393" y="2002"/>
                    <a:pt x="1262" y="2002"/>
                  </a:cubicBezTo>
                  <a:cubicBezTo>
                    <a:pt x="867" y="2002"/>
                    <a:pt x="545" y="2320"/>
                    <a:pt x="311" y="2736"/>
                  </a:cubicBezTo>
                  <a:cubicBezTo>
                    <a:pt x="0" y="3289"/>
                    <a:pt x="467" y="3479"/>
                    <a:pt x="813" y="3807"/>
                  </a:cubicBezTo>
                  <a:cubicBezTo>
                    <a:pt x="1327" y="4309"/>
                    <a:pt x="1837" y="4480"/>
                    <a:pt x="2344" y="4480"/>
                  </a:cubicBezTo>
                  <a:cubicBezTo>
                    <a:pt x="3164" y="4480"/>
                    <a:pt x="3976" y="4032"/>
                    <a:pt x="4787" y="3807"/>
                  </a:cubicBezTo>
                  <a:lnTo>
                    <a:pt x="5081" y="3514"/>
                  </a:lnTo>
                  <a:cubicBezTo>
                    <a:pt x="5237" y="2788"/>
                    <a:pt x="5098" y="1924"/>
                    <a:pt x="6204" y="1734"/>
                  </a:cubicBezTo>
                  <a:cubicBezTo>
                    <a:pt x="6464" y="1699"/>
                    <a:pt x="6481" y="1129"/>
                    <a:pt x="6222" y="921"/>
                  </a:cubicBezTo>
                  <a:cubicBezTo>
                    <a:pt x="5644" y="436"/>
                    <a:pt x="5027" y="0"/>
                    <a:pt x="4294"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7333;p84">
              <a:extLst>
                <a:ext uri="{FF2B5EF4-FFF2-40B4-BE49-F238E27FC236}">
                  <a16:creationId xmlns:a16="http://schemas.microsoft.com/office/drawing/2014/main" id="{5D778A5B-C0AC-C3F0-30E5-53259D5F1619}"/>
                </a:ext>
              </a:extLst>
            </p:cNvPr>
            <p:cNvSpPr/>
            <p:nvPr/>
          </p:nvSpPr>
          <p:spPr>
            <a:xfrm>
              <a:off x="1688900" y="2603450"/>
              <a:ext cx="165050" cy="73950"/>
            </a:xfrm>
            <a:custGeom>
              <a:avLst/>
              <a:gdLst/>
              <a:ahLst/>
              <a:cxnLst/>
              <a:rect l="l" t="t" r="r" b="b"/>
              <a:pathLst>
                <a:path w="6602" h="2958" extrusionOk="0">
                  <a:moveTo>
                    <a:pt x="2842" y="0"/>
                  </a:moveTo>
                  <a:cubicBezTo>
                    <a:pt x="2588" y="0"/>
                    <a:pt x="2332" y="28"/>
                    <a:pt x="2074" y="87"/>
                  </a:cubicBezTo>
                  <a:cubicBezTo>
                    <a:pt x="1452" y="225"/>
                    <a:pt x="1055" y="1331"/>
                    <a:pt x="225" y="1694"/>
                  </a:cubicBezTo>
                  <a:cubicBezTo>
                    <a:pt x="0" y="1798"/>
                    <a:pt x="277" y="2247"/>
                    <a:pt x="536" y="2454"/>
                  </a:cubicBezTo>
                  <a:cubicBezTo>
                    <a:pt x="957" y="2789"/>
                    <a:pt x="2162" y="2958"/>
                    <a:pt x="3373" y="2958"/>
                  </a:cubicBezTo>
                  <a:cubicBezTo>
                    <a:pt x="4599" y="2958"/>
                    <a:pt x="5830" y="2785"/>
                    <a:pt x="6256" y="2437"/>
                  </a:cubicBezTo>
                  <a:cubicBezTo>
                    <a:pt x="6395" y="2282"/>
                    <a:pt x="6515" y="2109"/>
                    <a:pt x="6602" y="1919"/>
                  </a:cubicBezTo>
                  <a:cubicBezTo>
                    <a:pt x="6481" y="1711"/>
                    <a:pt x="6429" y="1469"/>
                    <a:pt x="6291" y="1366"/>
                  </a:cubicBezTo>
                  <a:cubicBezTo>
                    <a:pt x="5231" y="636"/>
                    <a:pt x="4065" y="0"/>
                    <a:pt x="2842"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7334;p84">
              <a:extLst>
                <a:ext uri="{FF2B5EF4-FFF2-40B4-BE49-F238E27FC236}">
                  <a16:creationId xmlns:a16="http://schemas.microsoft.com/office/drawing/2014/main" id="{E070BF49-0F8F-E0AF-E49E-C9C7A88E92E7}"/>
                </a:ext>
              </a:extLst>
            </p:cNvPr>
            <p:cNvSpPr/>
            <p:nvPr/>
          </p:nvSpPr>
          <p:spPr>
            <a:xfrm>
              <a:off x="1922200" y="1344925"/>
              <a:ext cx="129625" cy="64525"/>
            </a:xfrm>
            <a:custGeom>
              <a:avLst/>
              <a:gdLst/>
              <a:ahLst/>
              <a:cxnLst/>
              <a:rect l="l" t="t" r="r" b="b"/>
              <a:pathLst>
                <a:path w="5185" h="2581" extrusionOk="0">
                  <a:moveTo>
                    <a:pt x="1901" y="1"/>
                  </a:moveTo>
                  <a:lnTo>
                    <a:pt x="1227" y="467"/>
                  </a:lnTo>
                  <a:cubicBezTo>
                    <a:pt x="934" y="1020"/>
                    <a:pt x="0" y="1383"/>
                    <a:pt x="415" y="2144"/>
                  </a:cubicBezTo>
                  <a:cubicBezTo>
                    <a:pt x="602" y="2475"/>
                    <a:pt x="838" y="2581"/>
                    <a:pt x="1096" y="2581"/>
                  </a:cubicBezTo>
                  <a:cubicBezTo>
                    <a:pt x="1482" y="2581"/>
                    <a:pt x="1915" y="2344"/>
                    <a:pt x="2299" y="2282"/>
                  </a:cubicBezTo>
                  <a:cubicBezTo>
                    <a:pt x="2552" y="2236"/>
                    <a:pt x="2806" y="2213"/>
                    <a:pt x="3064" y="2213"/>
                  </a:cubicBezTo>
                  <a:cubicBezTo>
                    <a:pt x="3194" y="2213"/>
                    <a:pt x="3324" y="2219"/>
                    <a:pt x="3457" y="2230"/>
                  </a:cubicBezTo>
                  <a:cubicBezTo>
                    <a:pt x="3730" y="2245"/>
                    <a:pt x="4039" y="2324"/>
                    <a:pt x="4314" y="2324"/>
                  </a:cubicBezTo>
                  <a:cubicBezTo>
                    <a:pt x="4665" y="2324"/>
                    <a:pt x="4959" y="2195"/>
                    <a:pt x="5047" y="1643"/>
                  </a:cubicBezTo>
                  <a:cubicBezTo>
                    <a:pt x="5185" y="744"/>
                    <a:pt x="4563" y="277"/>
                    <a:pt x="3768" y="122"/>
                  </a:cubicBezTo>
                  <a:cubicBezTo>
                    <a:pt x="3146" y="35"/>
                    <a:pt x="2523" y="1"/>
                    <a:pt x="1901"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7335;p84">
              <a:extLst>
                <a:ext uri="{FF2B5EF4-FFF2-40B4-BE49-F238E27FC236}">
                  <a16:creationId xmlns:a16="http://schemas.microsoft.com/office/drawing/2014/main" id="{CDCC08E0-544B-B2CF-C5DB-42696C610054}"/>
                </a:ext>
              </a:extLst>
            </p:cNvPr>
            <p:cNvSpPr/>
            <p:nvPr/>
          </p:nvSpPr>
          <p:spPr>
            <a:xfrm>
              <a:off x="1787825" y="1030550"/>
              <a:ext cx="94250" cy="44825"/>
            </a:xfrm>
            <a:custGeom>
              <a:avLst/>
              <a:gdLst/>
              <a:ahLst/>
              <a:cxnLst/>
              <a:rect l="l" t="t" r="r" b="b"/>
              <a:pathLst>
                <a:path w="3770" h="1793" extrusionOk="0">
                  <a:moveTo>
                    <a:pt x="2929" y="0"/>
                  </a:moveTo>
                  <a:cubicBezTo>
                    <a:pt x="2800" y="0"/>
                    <a:pt x="2676" y="17"/>
                    <a:pt x="2576" y="47"/>
                  </a:cubicBezTo>
                  <a:cubicBezTo>
                    <a:pt x="2412" y="93"/>
                    <a:pt x="2229" y="105"/>
                    <a:pt x="2039" y="105"/>
                  </a:cubicBezTo>
                  <a:cubicBezTo>
                    <a:pt x="1817" y="105"/>
                    <a:pt x="1584" y="88"/>
                    <a:pt x="1360" y="88"/>
                  </a:cubicBezTo>
                  <a:cubicBezTo>
                    <a:pt x="763" y="88"/>
                    <a:pt x="227" y="208"/>
                    <a:pt x="105" y="1084"/>
                  </a:cubicBezTo>
                  <a:cubicBezTo>
                    <a:pt x="1" y="1792"/>
                    <a:pt x="865" y="1688"/>
                    <a:pt x="1504" y="1740"/>
                  </a:cubicBezTo>
                  <a:cubicBezTo>
                    <a:pt x="2265" y="1568"/>
                    <a:pt x="3405" y="1792"/>
                    <a:pt x="3665" y="652"/>
                  </a:cubicBezTo>
                  <a:cubicBezTo>
                    <a:pt x="3769" y="167"/>
                    <a:pt x="3329" y="0"/>
                    <a:pt x="2929"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7336;p84">
              <a:extLst>
                <a:ext uri="{FF2B5EF4-FFF2-40B4-BE49-F238E27FC236}">
                  <a16:creationId xmlns:a16="http://schemas.microsoft.com/office/drawing/2014/main" id="{BA0D061E-BE00-6036-FDC6-7C5D892C0101}"/>
                </a:ext>
              </a:extLst>
            </p:cNvPr>
            <p:cNvSpPr/>
            <p:nvPr/>
          </p:nvSpPr>
          <p:spPr>
            <a:xfrm>
              <a:off x="1870350" y="2639275"/>
              <a:ext cx="59225" cy="44325"/>
            </a:xfrm>
            <a:custGeom>
              <a:avLst/>
              <a:gdLst/>
              <a:ahLst/>
              <a:cxnLst/>
              <a:rect l="l" t="t" r="r" b="b"/>
              <a:pathLst>
                <a:path w="2369" h="1773" extrusionOk="0">
                  <a:moveTo>
                    <a:pt x="922" y="1"/>
                  </a:moveTo>
                  <a:cubicBezTo>
                    <a:pt x="435" y="1"/>
                    <a:pt x="1" y="156"/>
                    <a:pt x="1" y="762"/>
                  </a:cubicBezTo>
                  <a:cubicBezTo>
                    <a:pt x="1" y="1414"/>
                    <a:pt x="337" y="1773"/>
                    <a:pt x="982" y="1773"/>
                  </a:cubicBezTo>
                  <a:cubicBezTo>
                    <a:pt x="1038" y="1773"/>
                    <a:pt x="1097" y="1770"/>
                    <a:pt x="1158" y="1765"/>
                  </a:cubicBezTo>
                  <a:cubicBezTo>
                    <a:pt x="1711" y="1730"/>
                    <a:pt x="2368" y="1678"/>
                    <a:pt x="2299" y="901"/>
                  </a:cubicBezTo>
                  <a:cubicBezTo>
                    <a:pt x="2264" y="175"/>
                    <a:pt x="1642" y="2"/>
                    <a:pt x="1003" y="2"/>
                  </a:cubicBezTo>
                  <a:cubicBezTo>
                    <a:pt x="976" y="1"/>
                    <a:pt x="949" y="1"/>
                    <a:pt x="922"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7337;p84">
              <a:extLst>
                <a:ext uri="{FF2B5EF4-FFF2-40B4-BE49-F238E27FC236}">
                  <a16:creationId xmlns:a16="http://schemas.microsoft.com/office/drawing/2014/main" id="{2F0BE96D-1B37-C2F5-86F1-E51F856C9B2B}"/>
                </a:ext>
              </a:extLst>
            </p:cNvPr>
            <p:cNvSpPr/>
            <p:nvPr/>
          </p:nvSpPr>
          <p:spPr>
            <a:xfrm>
              <a:off x="2264800" y="4630125"/>
              <a:ext cx="62675" cy="39225"/>
            </a:xfrm>
            <a:custGeom>
              <a:avLst/>
              <a:gdLst/>
              <a:ahLst/>
              <a:cxnLst/>
              <a:rect l="l" t="t" r="r" b="b"/>
              <a:pathLst>
                <a:path w="2507" h="1569" extrusionOk="0">
                  <a:moveTo>
                    <a:pt x="1176" y="52"/>
                  </a:moveTo>
                  <a:cubicBezTo>
                    <a:pt x="675" y="87"/>
                    <a:pt x="1" y="1"/>
                    <a:pt x="1" y="813"/>
                  </a:cubicBezTo>
                  <a:cubicBezTo>
                    <a:pt x="1" y="1241"/>
                    <a:pt x="341" y="1568"/>
                    <a:pt x="742" y="1568"/>
                  </a:cubicBezTo>
                  <a:cubicBezTo>
                    <a:pt x="811" y="1568"/>
                    <a:pt x="881" y="1559"/>
                    <a:pt x="951" y="1539"/>
                  </a:cubicBezTo>
                  <a:cubicBezTo>
                    <a:pt x="1077" y="1515"/>
                    <a:pt x="1221" y="1513"/>
                    <a:pt x="1369" y="1513"/>
                  </a:cubicBezTo>
                  <a:cubicBezTo>
                    <a:pt x="1403" y="1513"/>
                    <a:pt x="1437" y="1513"/>
                    <a:pt x="1471" y="1513"/>
                  </a:cubicBezTo>
                  <a:cubicBezTo>
                    <a:pt x="1947" y="1513"/>
                    <a:pt x="2434" y="1491"/>
                    <a:pt x="2472" y="830"/>
                  </a:cubicBezTo>
                  <a:cubicBezTo>
                    <a:pt x="2506" y="52"/>
                    <a:pt x="1781" y="87"/>
                    <a:pt x="1176" y="52"/>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7338;p84">
              <a:extLst>
                <a:ext uri="{FF2B5EF4-FFF2-40B4-BE49-F238E27FC236}">
                  <a16:creationId xmlns:a16="http://schemas.microsoft.com/office/drawing/2014/main" id="{45761F0C-443A-CD46-804F-0BE149E78ED3}"/>
                </a:ext>
              </a:extLst>
            </p:cNvPr>
            <p:cNvSpPr/>
            <p:nvPr/>
          </p:nvSpPr>
          <p:spPr>
            <a:xfrm>
              <a:off x="1604225" y="2645350"/>
              <a:ext cx="56175" cy="38275"/>
            </a:xfrm>
            <a:custGeom>
              <a:avLst/>
              <a:gdLst/>
              <a:ahLst/>
              <a:cxnLst/>
              <a:rect l="l" t="t" r="r" b="b"/>
              <a:pathLst>
                <a:path w="2247" h="1531" extrusionOk="0">
                  <a:moveTo>
                    <a:pt x="1003" y="1"/>
                  </a:moveTo>
                  <a:cubicBezTo>
                    <a:pt x="536" y="35"/>
                    <a:pt x="0" y="1"/>
                    <a:pt x="17" y="554"/>
                  </a:cubicBezTo>
                  <a:cubicBezTo>
                    <a:pt x="17" y="1297"/>
                    <a:pt x="640" y="1452"/>
                    <a:pt x="1262" y="1522"/>
                  </a:cubicBezTo>
                  <a:cubicBezTo>
                    <a:pt x="1319" y="1528"/>
                    <a:pt x="1377" y="1531"/>
                    <a:pt x="1434" y="1531"/>
                  </a:cubicBezTo>
                  <a:cubicBezTo>
                    <a:pt x="1857" y="1531"/>
                    <a:pt x="2247" y="1352"/>
                    <a:pt x="2247" y="865"/>
                  </a:cubicBezTo>
                  <a:cubicBezTo>
                    <a:pt x="2247" y="18"/>
                    <a:pt x="1504" y="139"/>
                    <a:pt x="1003"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7339;p84">
              <a:extLst>
                <a:ext uri="{FF2B5EF4-FFF2-40B4-BE49-F238E27FC236}">
                  <a16:creationId xmlns:a16="http://schemas.microsoft.com/office/drawing/2014/main" id="{4E700E67-B523-F5E1-0C6F-3CEA53F88D63}"/>
                </a:ext>
              </a:extLst>
            </p:cNvPr>
            <p:cNvSpPr/>
            <p:nvPr/>
          </p:nvSpPr>
          <p:spPr>
            <a:xfrm>
              <a:off x="7045475" y="3384250"/>
              <a:ext cx="47375" cy="53550"/>
            </a:xfrm>
            <a:custGeom>
              <a:avLst/>
              <a:gdLst/>
              <a:ahLst/>
              <a:cxnLst/>
              <a:rect l="l" t="t" r="r" b="b"/>
              <a:pathLst>
                <a:path w="1895" h="2142" extrusionOk="0">
                  <a:moveTo>
                    <a:pt x="416" y="1"/>
                  </a:moveTo>
                  <a:cubicBezTo>
                    <a:pt x="93" y="1"/>
                    <a:pt x="0" y="338"/>
                    <a:pt x="63" y="618"/>
                  </a:cubicBezTo>
                  <a:cubicBezTo>
                    <a:pt x="201" y="1292"/>
                    <a:pt x="339" y="2035"/>
                    <a:pt x="1203" y="2139"/>
                  </a:cubicBezTo>
                  <a:cubicBezTo>
                    <a:pt x="1224" y="2141"/>
                    <a:pt x="1245" y="2142"/>
                    <a:pt x="1265" y="2142"/>
                  </a:cubicBezTo>
                  <a:cubicBezTo>
                    <a:pt x="1645" y="2142"/>
                    <a:pt x="1895" y="1835"/>
                    <a:pt x="1895" y="1327"/>
                  </a:cubicBezTo>
                  <a:cubicBezTo>
                    <a:pt x="1670" y="705"/>
                    <a:pt x="1273" y="169"/>
                    <a:pt x="529" y="13"/>
                  </a:cubicBezTo>
                  <a:cubicBezTo>
                    <a:pt x="489" y="5"/>
                    <a:pt x="451" y="1"/>
                    <a:pt x="416"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7340;p84">
              <a:extLst>
                <a:ext uri="{FF2B5EF4-FFF2-40B4-BE49-F238E27FC236}">
                  <a16:creationId xmlns:a16="http://schemas.microsoft.com/office/drawing/2014/main" id="{C5501F86-DD98-616E-42D8-EBCEB5563EC1}"/>
                </a:ext>
              </a:extLst>
            </p:cNvPr>
            <p:cNvSpPr/>
            <p:nvPr/>
          </p:nvSpPr>
          <p:spPr>
            <a:xfrm>
              <a:off x="4291500" y="1250400"/>
              <a:ext cx="54900" cy="37900"/>
            </a:xfrm>
            <a:custGeom>
              <a:avLst/>
              <a:gdLst/>
              <a:ahLst/>
              <a:cxnLst/>
              <a:rect l="l" t="t" r="r" b="b"/>
              <a:pathLst>
                <a:path w="2196" h="1516" extrusionOk="0">
                  <a:moveTo>
                    <a:pt x="1013" y="0"/>
                  </a:moveTo>
                  <a:cubicBezTo>
                    <a:pt x="676" y="0"/>
                    <a:pt x="369" y="181"/>
                    <a:pt x="190" y="464"/>
                  </a:cubicBezTo>
                  <a:cubicBezTo>
                    <a:pt x="0" y="706"/>
                    <a:pt x="35" y="1034"/>
                    <a:pt x="259" y="1224"/>
                  </a:cubicBezTo>
                  <a:cubicBezTo>
                    <a:pt x="466" y="1444"/>
                    <a:pt x="678" y="1515"/>
                    <a:pt x="892" y="1515"/>
                  </a:cubicBezTo>
                  <a:cubicBezTo>
                    <a:pt x="1233" y="1515"/>
                    <a:pt x="1579" y="1336"/>
                    <a:pt x="1919" y="1293"/>
                  </a:cubicBezTo>
                  <a:cubicBezTo>
                    <a:pt x="2195" y="567"/>
                    <a:pt x="1901" y="153"/>
                    <a:pt x="1175" y="14"/>
                  </a:cubicBezTo>
                  <a:cubicBezTo>
                    <a:pt x="1121" y="5"/>
                    <a:pt x="1066" y="0"/>
                    <a:pt x="1013"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7341;p84">
              <a:extLst>
                <a:ext uri="{FF2B5EF4-FFF2-40B4-BE49-F238E27FC236}">
                  <a16:creationId xmlns:a16="http://schemas.microsoft.com/office/drawing/2014/main" id="{C40AEFB8-27C2-6303-B1CC-F8EFC3086D2D}"/>
                </a:ext>
              </a:extLst>
            </p:cNvPr>
            <p:cNvSpPr/>
            <p:nvPr/>
          </p:nvSpPr>
          <p:spPr>
            <a:xfrm>
              <a:off x="6323375" y="3314875"/>
              <a:ext cx="50125" cy="37325"/>
            </a:xfrm>
            <a:custGeom>
              <a:avLst/>
              <a:gdLst/>
              <a:ahLst/>
              <a:cxnLst/>
              <a:rect l="l" t="t" r="r" b="b"/>
              <a:pathLst>
                <a:path w="2005" h="1493" extrusionOk="0">
                  <a:moveTo>
                    <a:pt x="754" y="1"/>
                  </a:moveTo>
                  <a:cubicBezTo>
                    <a:pt x="409" y="1"/>
                    <a:pt x="93" y="129"/>
                    <a:pt x="52" y="542"/>
                  </a:cubicBezTo>
                  <a:cubicBezTo>
                    <a:pt x="0" y="1198"/>
                    <a:pt x="536" y="1371"/>
                    <a:pt x="1106" y="1492"/>
                  </a:cubicBezTo>
                  <a:cubicBezTo>
                    <a:pt x="1504" y="1475"/>
                    <a:pt x="1988" y="1440"/>
                    <a:pt x="1988" y="905"/>
                  </a:cubicBezTo>
                  <a:cubicBezTo>
                    <a:pt x="2005" y="317"/>
                    <a:pt x="1504" y="110"/>
                    <a:pt x="1020" y="23"/>
                  </a:cubicBezTo>
                  <a:cubicBezTo>
                    <a:pt x="932" y="9"/>
                    <a:pt x="842" y="1"/>
                    <a:pt x="754"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7342;p84">
              <a:extLst>
                <a:ext uri="{FF2B5EF4-FFF2-40B4-BE49-F238E27FC236}">
                  <a16:creationId xmlns:a16="http://schemas.microsoft.com/office/drawing/2014/main" id="{770821CA-DE87-4D6B-6985-412135898553}"/>
                </a:ext>
              </a:extLst>
            </p:cNvPr>
            <p:cNvSpPr/>
            <p:nvPr/>
          </p:nvSpPr>
          <p:spPr>
            <a:xfrm>
              <a:off x="6680225" y="1890750"/>
              <a:ext cx="46075" cy="42200"/>
            </a:xfrm>
            <a:custGeom>
              <a:avLst/>
              <a:gdLst/>
              <a:ahLst/>
              <a:cxnLst/>
              <a:rect l="l" t="t" r="r" b="b"/>
              <a:pathLst>
                <a:path w="1843" h="1688" extrusionOk="0">
                  <a:moveTo>
                    <a:pt x="1376" y="1"/>
                  </a:moveTo>
                  <a:cubicBezTo>
                    <a:pt x="1345" y="1"/>
                    <a:pt x="1312" y="4"/>
                    <a:pt x="1280" y="11"/>
                  </a:cubicBezTo>
                  <a:cubicBezTo>
                    <a:pt x="675" y="29"/>
                    <a:pt x="156" y="478"/>
                    <a:pt x="70" y="1083"/>
                  </a:cubicBezTo>
                  <a:cubicBezTo>
                    <a:pt x="1" y="1446"/>
                    <a:pt x="208" y="1670"/>
                    <a:pt x="675" y="1688"/>
                  </a:cubicBezTo>
                  <a:cubicBezTo>
                    <a:pt x="1193" y="1480"/>
                    <a:pt x="1643" y="1135"/>
                    <a:pt x="1781" y="513"/>
                  </a:cubicBezTo>
                  <a:cubicBezTo>
                    <a:pt x="1843" y="250"/>
                    <a:pt x="1642" y="1"/>
                    <a:pt x="1376"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7343;p84">
              <a:extLst>
                <a:ext uri="{FF2B5EF4-FFF2-40B4-BE49-F238E27FC236}">
                  <a16:creationId xmlns:a16="http://schemas.microsoft.com/office/drawing/2014/main" id="{CB0B92FB-A70E-272C-BABF-14B02DBDEDC2}"/>
                </a:ext>
              </a:extLst>
            </p:cNvPr>
            <p:cNvSpPr/>
            <p:nvPr/>
          </p:nvSpPr>
          <p:spPr>
            <a:xfrm>
              <a:off x="3550975" y="1955400"/>
              <a:ext cx="53600" cy="126175"/>
            </a:xfrm>
            <a:custGeom>
              <a:avLst/>
              <a:gdLst/>
              <a:ahLst/>
              <a:cxnLst/>
              <a:rect l="l" t="t" r="r" b="b"/>
              <a:pathLst>
                <a:path w="2144" h="5047" extrusionOk="0">
                  <a:moveTo>
                    <a:pt x="1297" y="0"/>
                  </a:moveTo>
                  <a:cubicBezTo>
                    <a:pt x="778" y="0"/>
                    <a:pt x="260" y="363"/>
                    <a:pt x="364" y="795"/>
                  </a:cubicBezTo>
                  <a:cubicBezTo>
                    <a:pt x="640" y="1850"/>
                    <a:pt x="122" y="2731"/>
                    <a:pt x="1" y="3491"/>
                  </a:cubicBezTo>
                  <a:cubicBezTo>
                    <a:pt x="70" y="4338"/>
                    <a:pt x="1" y="5047"/>
                    <a:pt x="951" y="5047"/>
                  </a:cubicBezTo>
                  <a:cubicBezTo>
                    <a:pt x="1781" y="5047"/>
                    <a:pt x="1971" y="4476"/>
                    <a:pt x="2040" y="3785"/>
                  </a:cubicBezTo>
                  <a:cubicBezTo>
                    <a:pt x="2144" y="2748"/>
                    <a:pt x="1642" y="1746"/>
                    <a:pt x="1936" y="692"/>
                  </a:cubicBezTo>
                  <a:cubicBezTo>
                    <a:pt x="2023" y="381"/>
                    <a:pt x="1712" y="0"/>
                    <a:pt x="1297"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7344;p84">
              <a:extLst>
                <a:ext uri="{FF2B5EF4-FFF2-40B4-BE49-F238E27FC236}">
                  <a16:creationId xmlns:a16="http://schemas.microsoft.com/office/drawing/2014/main" id="{49337566-C5D8-E870-35FB-17D67756F396}"/>
                </a:ext>
              </a:extLst>
            </p:cNvPr>
            <p:cNvSpPr/>
            <p:nvPr/>
          </p:nvSpPr>
          <p:spPr>
            <a:xfrm>
              <a:off x="3910000" y="2161475"/>
              <a:ext cx="93775" cy="45400"/>
            </a:xfrm>
            <a:custGeom>
              <a:avLst/>
              <a:gdLst/>
              <a:ahLst/>
              <a:cxnLst/>
              <a:rect l="l" t="t" r="r" b="b"/>
              <a:pathLst>
                <a:path w="3751" h="1816" extrusionOk="0">
                  <a:moveTo>
                    <a:pt x="1383" y="1"/>
                  </a:moveTo>
                  <a:cubicBezTo>
                    <a:pt x="778" y="87"/>
                    <a:pt x="1" y="18"/>
                    <a:pt x="122" y="640"/>
                  </a:cubicBezTo>
                  <a:cubicBezTo>
                    <a:pt x="329" y="1625"/>
                    <a:pt x="1297" y="1815"/>
                    <a:pt x="2195" y="1815"/>
                  </a:cubicBezTo>
                  <a:cubicBezTo>
                    <a:pt x="2835" y="1815"/>
                    <a:pt x="3751" y="1712"/>
                    <a:pt x="3613" y="951"/>
                  </a:cubicBezTo>
                  <a:cubicBezTo>
                    <a:pt x="3466" y="240"/>
                    <a:pt x="2970" y="188"/>
                    <a:pt x="2455" y="188"/>
                  </a:cubicBezTo>
                  <a:cubicBezTo>
                    <a:pt x="2366" y="188"/>
                    <a:pt x="2276" y="189"/>
                    <a:pt x="2187" y="189"/>
                  </a:cubicBezTo>
                  <a:cubicBezTo>
                    <a:pt x="1880" y="189"/>
                    <a:pt x="1588" y="170"/>
                    <a:pt x="1383"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7345;p84">
              <a:extLst>
                <a:ext uri="{FF2B5EF4-FFF2-40B4-BE49-F238E27FC236}">
                  <a16:creationId xmlns:a16="http://schemas.microsoft.com/office/drawing/2014/main" id="{D1AB322F-69AC-EDF6-49DA-3061C0BAB14E}"/>
                </a:ext>
              </a:extLst>
            </p:cNvPr>
            <p:cNvSpPr/>
            <p:nvPr/>
          </p:nvSpPr>
          <p:spPr>
            <a:xfrm>
              <a:off x="4125600" y="2173875"/>
              <a:ext cx="50575" cy="37600"/>
            </a:xfrm>
            <a:custGeom>
              <a:avLst/>
              <a:gdLst/>
              <a:ahLst/>
              <a:cxnLst/>
              <a:rect l="l" t="t" r="r" b="b"/>
              <a:pathLst>
                <a:path w="2023" h="1504" extrusionOk="0">
                  <a:moveTo>
                    <a:pt x="1294" y="1"/>
                  </a:moveTo>
                  <a:cubicBezTo>
                    <a:pt x="1249" y="1"/>
                    <a:pt x="1204" y="3"/>
                    <a:pt x="1158" y="6"/>
                  </a:cubicBezTo>
                  <a:cubicBezTo>
                    <a:pt x="691" y="144"/>
                    <a:pt x="0" y="109"/>
                    <a:pt x="17" y="904"/>
                  </a:cubicBezTo>
                  <a:cubicBezTo>
                    <a:pt x="17" y="1352"/>
                    <a:pt x="364" y="1503"/>
                    <a:pt x="748" y="1503"/>
                  </a:cubicBezTo>
                  <a:cubicBezTo>
                    <a:pt x="809" y="1503"/>
                    <a:pt x="872" y="1499"/>
                    <a:pt x="933" y="1492"/>
                  </a:cubicBezTo>
                  <a:cubicBezTo>
                    <a:pt x="1486" y="1440"/>
                    <a:pt x="2022" y="1233"/>
                    <a:pt x="2022" y="593"/>
                  </a:cubicBezTo>
                  <a:cubicBezTo>
                    <a:pt x="2022" y="156"/>
                    <a:pt x="1711" y="1"/>
                    <a:pt x="1294" y="1"/>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7346;p84">
              <a:extLst>
                <a:ext uri="{FF2B5EF4-FFF2-40B4-BE49-F238E27FC236}">
                  <a16:creationId xmlns:a16="http://schemas.microsoft.com/office/drawing/2014/main" id="{8F15371B-1108-88EB-8A32-63DC0156E13D}"/>
                </a:ext>
              </a:extLst>
            </p:cNvPr>
            <p:cNvSpPr/>
            <p:nvPr/>
          </p:nvSpPr>
          <p:spPr>
            <a:xfrm>
              <a:off x="3415775" y="2038325"/>
              <a:ext cx="44925" cy="38175"/>
            </a:xfrm>
            <a:custGeom>
              <a:avLst/>
              <a:gdLst/>
              <a:ahLst/>
              <a:cxnLst/>
              <a:rect l="l" t="t" r="r" b="b"/>
              <a:pathLst>
                <a:path w="1797" h="1527" extrusionOk="0">
                  <a:moveTo>
                    <a:pt x="812" y="0"/>
                  </a:moveTo>
                  <a:cubicBezTo>
                    <a:pt x="383" y="0"/>
                    <a:pt x="1" y="211"/>
                    <a:pt x="34" y="710"/>
                  </a:cubicBezTo>
                  <a:cubicBezTo>
                    <a:pt x="34" y="1164"/>
                    <a:pt x="400" y="1527"/>
                    <a:pt x="845" y="1527"/>
                  </a:cubicBezTo>
                  <a:cubicBezTo>
                    <a:pt x="874" y="1527"/>
                    <a:pt x="903" y="1525"/>
                    <a:pt x="933" y="1522"/>
                  </a:cubicBezTo>
                  <a:cubicBezTo>
                    <a:pt x="1382" y="1522"/>
                    <a:pt x="1745" y="1315"/>
                    <a:pt x="1797" y="796"/>
                  </a:cubicBezTo>
                  <a:cubicBezTo>
                    <a:pt x="1745" y="226"/>
                    <a:pt x="1330" y="19"/>
                    <a:pt x="864" y="1"/>
                  </a:cubicBezTo>
                  <a:cubicBezTo>
                    <a:pt x="847" y="1"/>
                    <a:pt x="829" y="0"/>
                    <a:pt x="812" y="0"/>
                  </a:cubicBezTo>
                  <a:close/>
                </a:path>
              </a:pathLst>
            </a:custGeom>
            <a:noFill/>
            <a:ln w="9525" cap="flat" cmpd="sng">
              <a:solidFill>
                <a:schemeClr val="tx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13701;p90">
            <a:extLst>
              <a:ext uri="{FF2B5EF4-FFF2-40B4-BE49-F238E27FC236}">
                <a16:creationId xmlns:a16="http://schemas.microsoft.com/office/drawing/2014/main" id="{28161628-5DDA-416C-5E89-428BD0054075}"/>
              </a:ext>
            </a:extLst>
          </p:cNvPr>
          <p:cNvGrpSpPr/>
          <p:nvPr/>
        </p:nvGrpSpPr>
        <p:grpSpPr>
          <a:xfrm>
            <a:off x="6817909" y="1769627"/>
            <a:ext cx="777500" cy="728458"/>
            <a:chOff x="2623237" y="2431047"/>
            <a:chExt cx="355024" cy="332630"/>
          </a:xfrm>
          <a:solidFill>
            <a:schemeClr val="tx1"/>
          </a:solidFill>
        </p:grpSpPr>
        <p:sp>
          <p:nvSpPr>
            <p:cNvPr id="55" name="Google Shape;13702;p90">
              <a:extLst>
                <a:ext uri="{FF2B5EF4-FFF2-40B4-BE49-F238E27FC236}">
                  <a16:creationId xmlns:a16="http://schemas.microsoft.com/office/drawing/2014/main" id="{6B42E599-8877-1EBF-23E2-B8378F145622}"/>
                </a:ext>
              </a:extLst>
            </p:cNvPr>
            <p:cNvSpPr/>
            <p:nvPr/>
          </p:nvSpPr>
          <p:spPr>
            <a:xfrm>
              <a:off x="2655856" y="2604370"/>
              <a:ext cx="48579" cy="64506"/>
            </a:xfrm>
            <a:custGeom>
              <a:avLst/>
              <a:gdLst/>
              <a:ahLst/>
              <a:cxnLst/>
              <a:rect l="l" t="t" r="r" b="b"/>
              <a:pathLst>
                <a:path w="1525" h="2025" extrusionOk="0">
                  <a:moveTo>
                    <a:pt x="762" y="346"/>
                  </a:moveTo>
                  <a:cubicBezTo>
                    <a:pt x="1000" y="346"/>
                    <a:pt x="1191" y="536"/>
                    <a:pt x="1191" y="774"/>
                  </a:cubicBezTo>
                  <a:lnTo>
                    <a:pt x="1191" y="1715"/>
                  </a:lnTo>
                  <a:lnTo>
                    <a:pt x="345" y="1715"/>
                  </a:lnTo>
                  <a:lnTo>
                    <a:pt x="345" y="774"/>
                  </a:lnTo>
                  <a:lnTo>
                    <a:pt x="334" y="774"/>
                  </a:lnTo>
                  <a:cubicBezTo>
                    <a:pt x="334" y="536"/>
                    <a:pt x="524" y="346"/>
                    <a:pt x="762" y="346"/>
                  </a:cubicBezTo>
                  <a:close/>
                  <a:moveTo>
                    <a:pt x="762" y="0"/>
                  </a:moveTo>
                  <a:cubicBezTo>
                    <a:pt x="345" y="0"/>
                    <a:pt x="0" y="346"/>
                    <a:pt x="0" y="762"/>
                  </a:cubicBezTo>
                  <a:lnTo>
                    <a:pt x="0" y="1858"/>
                  </a:lnTo>
                  <a:cubicBezTo>
                    <a:pt x="0" y="1953"/>
                    <a:pt x="72" y="2024"/>
                    <a:pt x="167" y="2024"/>
                  </a:cubicBezTo>
                  <a:lnTo>
                    <a:pt x="1357" y="2024"/>
                  </a:lnTo>
                  <a:cubicBezTo>
                    <a:pt x="1441" y="2024"/>
                    <a:pt x="1524" y="1953"/>
                    <a:pt x="1524" y="1858"/>
                  </a:cubicBezTo>
                  <a:lnTo>
                    <a:pt x="1524" y="762"/>
                  </a:lnTo>
                  <a:cubicBezTo>
                    <a:pt x="1524" y="346"/>
                    <a:pt x="1179" y="0"/>
                    <a:pt x="762" y="0"/>
                  </a:cubicBezTo>
                  <a:close/>
                </a:path>
              </a:pathLst>
            </a:custGeom>
            <a:grp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3703;p90">
              <a:extLst>
                <a:ext uri="{FF2B5EF4-FFF2-40B4-BE49-F238E27FC236}">
                  <a16:creationId xmlns:a16="http://schemas.microsoft.com/office/drawing/2014/main" id="{E747E73B-A501-D028-F1BD-678BFA6433AE}"/>
                </a:ext>
              </a:extLst>
            </p:cNvPr>
            <p:cNvSpPr/>
            <p:nvPr/>
          </p:nvSpPr>
          <p:spPr>
            <a:xfrm>
              <a:off x="2623237" y="2431047"/>
              <a:ext cx="355024" cy="332630"/>
            </a:xfrm>
            <a:custGeom>
              <a:avLst/>
              <a:gdLst/>
              <a:ahLst/>
              <a:cxnLst/>
              <a:rect l="l" t="t" r="r" b="b"/>
              <a:pathLst>
                <a:path w="11145" h="10442" extrusionOk="0">
                  <a:moveTo>
                    <a:pt x="8692" y="2608"/>
                  </a:moveTo>
                  <a:cubicBezTo>
                    <a:pt x="8716" y="2608"/>
                    <a:pt x="8751" y="2643"/>
                    <a:pt x="8751" y="2667"/>
                  </a:cubicBezTo>
                  <a:lnTo>
                    <a:pt x="8751" y="3024"/>
                  </a:lnTo>
                  <a:cubicBezTo>
                    <a:pt x="8751" y="3060"/>
                    <a:pt x="8716" y="3084"/>
                    <a:pt x="8692" y="3084"/>
                  </a:cubicBezTo>
                  <a:lnTo>
                    <a:pt x="2453" y="3084"/>
                  </a:lnTo>
                  <a:cubicBezTo>
                    <a:pt x="2441" y="3084"/>
                    <a:pt x="2405" y="3060"/>
                    <a:pt x="2405" y="3024"/>
                  </a:cubicBezTo>
                  <a:lnTo>
                    <a:pt x="2405" y="2667"/>
                  </a:lnTo>
                  <a:cubicBezTo>
                    <a:pt x="2405" y="2643"/>
                    <a:pt x="2441" y="2608"/>
                    <a:pt x="2465" y="2608"/>
                  </a:cubicBezTo>
                  <a:close/>
                  <a:moveTo>
                    <a:pt x="8096" y="3405"/>
                  </a:moveTo>
                  <a:lnTo>
                    <a:pt x="8096" y="3834"/>
                  </a:lnTo>
                  <a:lnTo>
                    <a:pt x="7977" y="3953"/>
                  </a:lnTo>
                  <a:lnTo>
                    <a:pt x="7227" y="3953"/>
                  </a:lnTo>
                  <a:lnTo>
                    <a:pt x="7108" y="3834"/>
                  </a:lnTo>
                  <a:lnTo>
                    <a:pt x="7108" y="3405"/>
                  </a:lnTo>
                  <a:close/>
                  <a:moveTo>
                    <a:pt x="4048" y="3417"/>
                  </a:moveTo>
                  <a:lnTo>
                    <a:pt x="4048" y="3846"/>
                  </a:lnTo>
                  <a:lnTo>
                    <a:pt x="3929" y="3965"/>
                  </a:lnTo>
                  <a:lnTo>
                    <a:pt x="3179" y="3965"/>
                  </a:lnTo>
                  <a:lnTo>
                    <a:pt x="3060" y="3846"/>
                  </a:lnTo>
                  <a:lnTo>
                    <a:pt x="3060" y="3417"/>
                  </a:lnTo>
                  <a:close/>
                  <a:moveTo>
                    <a:pt x="2739" y="3417"/>
                  </a:moveTo>
                  <a:lnTo>
                    <a:pt x="2739" y="3905"/>
                  </a:lnTo>
                  <a:cubicBezTo>
                    <a:pt x="2739" y="3953"/>
                    <a:pt x="2751" y="4001"/>
                    <a:pt x="2774" y="4025"/>
                  </a:cubicBezTo>
                  <a:lnTo>
                    <a:pt x="2941" y="4191"/>
                  </a:lnTo>
                  <a:lnTo>
                    <a:pt x="2941" y="4667"/>
                  </a:lnTo>
                  <a:lnTo>
                    <a:pt x="357" y="4667"/>
                  </a:lnTo>
                  <a:lnTo>
                    <a:pt x="476" y="3453"/>
                  </a:lnTo>
                  <a:cubicBezTo>
                    <a:pt x="476" y="3429"/>
                    <a:pt x="500" y="3417"/>
                    <a:pt x="536" y="3417"/>
                  </a:cubicBezTo>
                  <a:close/>
                  <a:moveTo>
                    <a:pt x="10621" y="3417"/>
                  </a:moveTo>
                  <a:cubicBezTo>
                    <a:pt x="10656" y="3417"/>
                    <a:pt x="10668" y="3429"/>
                    <a:pt x="10680" y="3453"/>
                  </a:cubicBezTo>
                  <a:lnTo>
                    <a:pt x="10799" y="4667"/>
                  </a:lnTo>
                  <a:lnTo>
                    <a:pt x="8204" y="4667"/>
                  </a:lnTo>
                  <a:lnTo>
                    <a:pt x="8204" y="4191"/>
                  </a:lnTo>
                  <a:lnTo>
                    <a:pt x="8382" y="4025"/>
                  </a:lnTo>
                  <a:cubicBezTo>
                    <a:pt x="8406" y="4001"/>
                    <a:pt x="8418" y="3953"/>
                    <a:pt x="8418" y="3905"/>
                  </a:cubicBezTo>
                  <a:lnTo>
                    <a:pt x="8418" y="3417"/>
                  </a:lnTo>
                  <a:close/>
                  <a:moveTo>
                    <a:pt x="3834" y="4298"/>
                  </a:moveTo>
                  <a:lnTo>
                    <a:pt x="3834" y="7644"/>
                  </a:lnTo>
                  <a:lnTo>
                    <a:pt x="3286" y="7644"/>
                  </a:lnTo>
                  <a:lnTo>
                    <a:pt x="3286" y="4298"/>
                  </a:lnTo>
                  <a:close/>
                  <a:moveTo>
                    <a:pt x="7870" y="4298"/>
                  </a:moveTo>
                  <a:lnTo>
                    <a:pt x="7870" y="7644"/>
                  </a:lnTo>
                  <a:lnTo>
                    <a:pt x="7323" y="7644"/>
                  </a:lnTo>
                  <a:lnTo>
                    <a:pt x="7323" y="4298"/>
                  </a:lnTo>
                  <a:close/>
                  <a:moveTo>
                    <a:pt x="5563" y="6230"/>
                  </a:moveTo>
                  <a:cubicBezTo>
                    <a:pt x="5617" y="6230"/>
                    <a:pt x="5674" y="6245"/>
                    <a:pt x="5727" y="6275"/>
                  </a:cubicBezTo>
                  <a:lnTo>
                    <a:pt x="6013" y="6465"/>
                  </a:lnTo>
                  <a:cubicBezTo>
                    <a:pt x="6084" y="6513"/>
                    <a:pt x="6132" y="6596"/>
                    <a:pt x="6132" y="6692"/>
                  </a:cubicBezTo>
                  <a:lnTo>
                    <a:pt x="6132" y="8525"/>
                  </a:lnTo>
                  <a:lnTo>
                    <a:pt x="5013" y="8525"/>
                  </a:lnTo>
                  <a:lnTo>
                    <a:pt x="5013" y="6692"/>
                  </a:lnTo>
                  <a:cubicBezTo>
                    <a:pt x="5013" y="6596"/>
                    <a:pt x="5060" y="6513"/>
                    <a:pt x="5132" y="6465"/>
                  </a:cubicBezTo>
                  <a:lnTo>
                    <a:pt x="5418" y="6275"/>
                  </a:lnTo>
                  <a:cubicBezTo>
                    <a:pt x="5459" y="6245"/>
                    <a:pt x="5510" y="6230"/>
                    <a:pt x="5563" y="6230"/>
                  </a:cubicBezTo>
                  <a:close/>
                  <a:moveTo>
                    <a:pt x="3929" y="7989"/>
                  </a:moveTo>
                  <a:lnTo>
                    <a:pt x="4048" y="8108"/>
                  </a:lnTo>
                  <a:lnTo>
                    <a:pt x="4048" y="8537"/>
                  </a:lnTo>
                  <a:lnTo>
                    <a:pt x="3060" y="8537"/>
                  </a:lnTo>
                  <a:lnTo>
                    <a:pt x="3060" y="8108"/>
                  </a:lnTo>
                  <a:lnTo>
                    <a:pt x="3179" y="7989"/>
                  </a:lnTo>
                  <a:close/>
                  <a:moveTo>
                    <a:pt x="7954" y="7989"/>
                  </a:moveTo>
                  <a:lnTo>
                    <a:pt x="8073" y="8108"/>
                  </a:lnTo>
                  <a:lnTo>
                    <a:pt x="8073" y="8537"/>
                  </a:lnTo>
                  <a:lnTo>
                    <a:pt x="7096" y="8537"/>
                  </a:lnTo>
                  <a:lnTo>
                    <a:pt x="7096" y="8525"/>
                  </a:lnTo>
                  <a:lnTo>
                    <a:pt x="7096" y="8108"/>
                  </a:lnTo>
                  <a:lnTo>
                    <a:pt x="7215" y="7989"/>
                  </a:lnTo>
                  <a:close/>
                  <a:moveTo>
                    <a:pt x="6787" y="3429"/>
                  </a:moveTo>
                  <a:lnTo>
                    <a:pt x="6787" y="3917"/>
                  </a:lnTo>
                  <a:cubicBezTo>
                    <a:pt x="6787" y="3965"/>
                    <a:pt x="6799" y="4013"/>
                    <a:pt x="6834" y="4036"/>
                  </a:cubicBezTo>
                  <a:lnTo>
                    <a:pt x="7013" y="4215"/>
                  </a:lnTo>
                  <a:lnTo>
                    <a:pt x="7013" y="7763"/>
                  </a:lnTo>
                  <a:lnTo>
                    <a:pt x="6834" y="7942"/>
                  </a:lnTo>
                  <a:cubicBezTo>
                    <a:pt x="6799" y="7966"/>
                    <a:pt x="6787" y="8013"/>
                    <a:pt x="6787" y="8061"/>
                  </a:cubicBezTo>
                  <a:lnTo>
                    <a:pt x="6787" y="8549"/>
                  </a:lnTo>
                  <a:lnTo>
                    <a:pt x="6477" y="8525"/>
                  </a:lnTo>
                  <a:lnTo>
                    <a:pt x="6477" y="6692"/>
                  </a:lnTo>
                  <a:cubicBezTo>
                    <a:pt x="6477" y="6501"/>
                    <a:pt x="6370" y="6299"/>
                    <a:pt x="6203" y="6180"/>
                  </a:cubicBezTo>
                  <a:lnTo>
                    <a:pt x="5918" y="5989"/>
                  </a:lnTo>
                  <a:cubicBezTo>
                    <a:pt x="5816" y="5924"/>
                    <a:pt x="5703" y="5891"/>
                    <a:pt x="5589" y="5891"/>
                  </a:cubicBezTo>
                  <a:cubicBezTo>
                    <a:pt x="5474" y="5891"/>
                    <a:pt x="5358" y="5924"/>
                    <a:pt x="5251" y="5989"/>
                  </a:cubicBezTo>
                  <a:lnTo>
                    <a:pt x="4965" y="6180"/>
                  </a:lnTo>
                  <a:cubicBezTo>
                    <a:pt x="4810" y="6299"/>
                    <a:pt x="4703" y="6477"/>
                    <a:pt x="4703" y="6692"/>
                  </a:cubicBezTo>
                  <a:lnTo>
                    <a:pt x="4703" y="8525"/>
                  </a:lnTo>
                  <a:lnTo>
                    <a:pt x="4394" y="8525"/>
                  </a:lnTo>
                  <a:lnTo>
                    <a:pt x="4394" y="8025"/>
                  </a:lnTo>
                  <a:cubicBezTo>
                    <a:pt x="4394" y="7989"/>
                    <a:pt x="4370" y="7942"/>
                    <a:pt x="4346" y="7906"/>
                  </a:cubicBezTo>
                  <a:lnTo>
                    <a:pt x="4167" y="7751"/>
                  </a:lnTo>
                  <a:lnTo>
                    <a:pt x="4167" y="4203"/>
                  </a:lnTo>
                  <a:lnTo>
                    <a:pt x="4346" y="4036"/>
                  </a:lnTo>
                  <a:cubicBezTo>
                    <a:pt x="4370" y="4013"/>
                    <a:pt x="4394" y="3965"/>
                    <a:pt x="4394" y="3917"/>
                  </a:cubicBezTo>
                  <a:lnTo>
                    <a:pt x="4394" y="3429"/>
                  </a:lnTo>
                  <a:close/>
                  <a:moveTo>
                    <a:pt x="8525" y="8847"/>
                  </a:moveTo>
                  <a:lnTo>
                    <a:pt x="8525" y="9311"/>
                  </a:lnTo>
                  <a:lnTo>
                    <a:pt x="2631" y="9311"/>
                  </a:lnTo>
                  <a:lnTo>
                    <a:pt x="2631" y="8847"/>
                  </a:lnTo>
                  <a:close/>
                  <a:moveTo>
                    <a:pt x="1858" y="9632"/>
                  </a:moveTo>
                  <a:lnTo>
                    <a:pt x="1858" y="10097"/>
                  </a:lnTo>
                  <a:lnTo>
                    <a:pt x="607" y="10097"/>
                  </a:lnTo>
                  <a:lnTo>
                    <a:pt x="607" y="9632"/>
                  </a:lnTo>
                  <a:close/>
                  <a:moveTo>
                    <a:pt x="8978" y="9632"/>
                  </a:moveTo>
                  <a:lnTo>
                    <a:pt x="8978" y="10097"/>
                  </a:lnTo>
                  <a:lnTo>
                    <a:pt x="2203" y="10097"/>
                  </a:lnTo>
                  <a:lnTo>
                    <a:pt x="2203" y="9632"/>
                  </a:lnTo>
                  <a:close/>
                  <a:moveTo>
                    <a:pt x="10549" y="9632"/>
                  </a:moveTo>
                  <a:lnTo>
                    <a:pt x="10549" y="10097"/>
                  </a:lnTo>
                  <a:lnTo>
                    <a:pt x="9299" y="10097"/>
                  </a:lnTo>
                  <a:lnTo>
                    <a:pt x="9299" y="9632"/>
                  </a:lnTo>
                  <a:close/>
                  <a:moveTo>
                    <a:pt x="5566" y="0"/>
                  </a:moveTo>
                  <a:cubicBezTo>
                    <a:pt x="5531" y="0"/>
                    <a:pt x="5495" y="12"/>
                    <a:pt x="5465" y="36"/>
                  </a:cubicBezTo>
                  <a:lnTo>
                    <a:pt x="4417" y="857"/>
                  </a:lnTo>
                  <a:cubicBezTo>
                    <a:pt x="4346" y="917"/>
                    <a:pt x="4334" y="1024"/>
                    <a:pt x="4394" y="1096"/>
                  </a:cubicBezTo>
                  <a:cubicBezTo>
                    <a:pt x="4427" y="1136"/>
                    <a:pt x="4473" y="1158"/>
                    <a:pt x="4521" y="1158"/>
                  </a:cubicBezTo>
                  <a:cubicBezTo>
                    <a:pt x="4557" y="1158"/>
                    <a:pt x="4596" y="1145"/>
                    <a:pt x="4632" y="1119"/>
                  </a:cubicBezTo>
                  <a:lnTo>
                    <a:pt x="5560" y="393"/>
                  </a:lnTo>
                  <a:lnTo>
                    <a:pt x="8025" y="2298"/>
                  </a:lnTo>
                  <a:lnTo>
                    <a:pt x="3143" y="2298"/>
                  </a:lnTo>
                  <a:lnTo>
                    <a:pt x="4036" y="1596"/>
                  </a:lnTo>
                  <a:cubicBezTo>
                    <a:pt x="4108" y="1536"/>
                    <a:pt x="4120" y="1441"/>
                    <a:pt x="4060" y="1358"/>
                  </a:cubicBezTo>
                  <a:cubicBezTo>
                    <a:pt x="4026" y="1317"/>
                    <a:pt x="3977" y="1296"/>
                    <a:pt x="3928" y="1296"/>
                  </a:cubicBezTo>
                  <a:cubicBezTo>
                    <a:pt x="3891" y="1296"/>
                    <a:pt x="3853" y="1308"/>
                    <a:pt x="3822" y="1334"/>
                  </a:cubicBezTo>
                  <a:lnTo>
                    <a:pt x="2584" y="2298"/>
                  </a:lnTo>
                  <a:lnTo>
                    <a:pt x="2453" y="2298"/>
                  </a:lnTo>
                  <a:cubicBezTo>
                    <a:pt x="2250" y="2298"/>
                    <a:pt x="2072" y="2477"/>
                    <a:pt x="2072" y="2691"/>
                  </a:cubicBezTo>
                  <a:lnTo>
                    <a:pt x="2072" y="3048"/>
                  </a:lnTo>
                  <a:lnTo>
                    <a:pt x="2072" y="3108"/>
                  </a:lnTo>
                  <a:lnTo>
                    <a:pt x="524" y="3108"/>
                  </a:lnTo>
                  <a:cubicBezTo>
                    <a:pt x="322" y="3108"/>
                    <a:pt x="167" y="3251"/>
                    <a:pt x="131" y="3441"/>
                  </a:cubicBezTo>
                  <a:lnTo>
                    <a:pt x="0" y="4834"/>
                  </a:lnTo>
                  <a:cubicBezTo>
                    <a:pt x="0" y="4870"/>
                    <a:pt x="12" y="4918"/>
                    <a:pt x="48" y="4953"/>
                  </a:cubicBezTo>
                  <a:cubicBezTo>
                    <a:pt x="72" y="4977"/>
                    <a:pt x="119" y="5013"/>
                    <a:pt x="167" y="5013"/>
                  </a:cubicBezTo>
                  <a:lnTo>
                    <a:pt x="262" y="5013"/>
                  </a:lnTo>
                  <a:lnTo>
                    <a:pt x="262" y="5822"/>
                  </a:lnTo>
                  <a:cubicBezTo>
                    <a:pt x="262" y="5918"/>
                    <a:pt x="345" y="5989"/>
                    <a:pt x="429" y="5989"/>
                  </a:cubicBezTo>
                  <a:cubicBezTo>
                    <a:pt x="524" y="5989"/>
                    <a:pt x="596" y="5918"/>
                    <a:pt x="596" y="5822"/>
                  </a:cubicBezTo>
                  <a:lnTo>
                    <a:pt x="596" y="5013"/>
                  </a:lnTo>
                  <a:lnTo>
                    <a:pt x="2965" y="5013"/>
                  </a:lnTo>
                  <a:lnTo>
                    <a:pt x="2965" y="7763"/>
                  </a:lnTo>
                  <a:lnTo>
                    <a:pt x="2798" y="7930"/>
                  </a:lnTo>
                  <a:cubicBezTo>
                    <a:pt x="2762" y="7954"/>
                    <a:pt x="2751" y="8001"/>
                    <a:pt x="2751" y="8049"/>
                  </a:cubicBezTo>
                  <a:lnTo>
                    <a:pt x="2751" y="8537"/>
                  </a:lnTo>
                  <a:lnTo>
                    <a:pt x="2489" y="8537"/>
                  </a:lnTo>
                  <a:cubicBezTo>
                    <a:pt x="2393" y="8537"/>
                    <a:pt x="2322" y="8608"/>
                    <a:pt x="2322" y="8704"/>
                  </a:cubicBezTo>
                  <a:lnTo>
                    <a:pt x="2322" y="9323"/>
                  </a:lnTo>
                  <a:lnTo>
                    <a:pt x="643" y="9323"/>
                  </a:lnTo>
                  <a:lnTo>
                    <a:pt x="643" y="6584"/>
                  </a:lnTo>
                  <a:cubicBezTo>
                    <a:pt x="643" y="6501"/>
                    <a:pt x="560" y="6418"/>
                    <a:pt x="476" y="6418"/>
                  </a:cubicBezTo>
                  <a:cubicBezTo>
                    <a:pt x="381" y="6418"/>
                    <a:pt x="310" y="6501"/>
                    <a:pt x="310" y="6584"/>
                  </a:cubicBezTo>
                  <a:lnTo>
                    <a:pt x="310" y="10275"/>
                  </a:lnTo>
                  <a:cubicBezTo>
                    <a:pt x="310" y="10371"/>
                    <a:pt x="381" y="10442"/>
                    <a:pt x="476" y="10442"/>
                  </a:cubicBezTo>
                  <a:lnTo>
                    <a:pt x="10740" y="10442"/>
                  </a:lnTo>
                  <a:cubicBezTo>
                    <a:pt x="10835" y="10442"/>
                    <a:pt x="10906" y="10371"/>
                    <a:pt x="10906" y="10275"/>
                  </a:cubicBezTo>
                  <a:lnTo>
                    <a:pt x="10906" y="8347"/>
                  </a:lnTo>
                  <a:cubicBezTo>
                    <a:pt x="10906" y="8251"/>
                    <a:pt x="10835" y="8180"/>
                    <a:pt x="10740" y="8180"/>
                  </a:cubicBezTo>
                  <a:cubicBezTo>
                    <a:pt x="10656" y="8180"/>
                    <a:pt x="10585" y="8251"/>
                    <a:pt x="10585" y="8347"/>
                  </a:cubicBezTo>
                  <a:lnTo>
                    <a:pt x="10585" y="9323"/>
                  </a:lnTo>
                  <a:lnTo>
                    <a:pt x="8894" y="9323"/>
                  </a:lnTo>
                  <a:lnTo>
                    <a:pt x="8894" y="8704"/>
                  </a:lnTo>
                  <a:cubicBezTo>
                    <a:pt x="8894" y="8608"/>
                    <a:pt x="8823" y="8537"/>
                    <a:pt x="8739" y="8537"/>
                  </a:cubicBezTo>
                  <a:lnTo>
                    <a:pt x="8466" y="8537"/>
                  </a:lnTo>
                  <a:lnTo>
                    <a:pt x="8466" y="8049"/>
                  </a:lnTo>
                  <a:cubicBezTo>
                    <a:pt x="8466" y="8001"/>
                    <a:pt x="8454" y="7954"/>
                    <a:pt x="8418" y="7930"/>
                  </a:cubicBezTo>
                  <a:lnTo>
                    <a:pt x="8239" y="7763"/>
                  </a:lnTo>
                  <a:lnTo>
                    <a:pt x="8239" y="5013"/>
                  </a:lnTo>
                  <a:lnTo>
                    <a:pt x="10549" y="5013"/>
                  </a:lnTo>
                  <a:lnTo>
                    <a:pt x="10549" y="7585"/>
                  </a:lnTo>
                  <a:cubicBezTo>
                    <a:pt x="10549" y="7668"/>
                    <a:pt x="10621" y="7751"/>
                    <a:pt x="10716" y="7751"/>
                  </a:cubicBezTo>
                  <a:cubicBezTo>
                    <a:pt x="10799" y="7751"/>
                    <a:pt x="10883" y="7668"/>
                    <a:pt x="10883" y="7585"/>
                  </a:cubicBezTo>
                  <a:lnTo>
                    <a:pt x="10883" y="5013"/>
                  </a:lnTo>
                  <a:lnTo>
                    <a:pt x="10978" y="5013"/>
                  </a:lnTo>
                  <a:cubicBezTo>
                    <a:pt x="11025" y="5013"/>
                    <a:pt x="11073" y="4989"/>
                    <a:pt x="11097" y="4953"/>
                  </a:cubicBezTo>
                  <a:cubicBezTo>
                    <a:pt x="11133" y="4906"/>
                    <a:pt x="11144" y="4858"/>
                    <a:pt x="11133" y="4810"/>
                  </a:cubicBezTo>
                  <a:lnTo>
                    <a:pt x="11002" y="3429"/>
                  </a:lnTo>
                  <a:cubicBezTo>
                    <a:pt x="10978" y="3239"/>
                    <a:pt x="10811" y="3084"/>
                    <a:pt x="10609" y="3084"/>
                  </a:cubicBezTo>
                  <a:lnTo>
                    <a:pt x="9061" y="3084"/>
                  </a:lnTo>
                  <a:lnTo>
                    <a:pt x="9061" y="3024"/>
                  </a:lnTo>
                  <a:lnTo>
                    <a:pt x="9061" y="2667"/>
                  </a:lnTo>
                  <a:cubicBezTo>
                    <a:pt x="9061" y="2465"/>
                    <a:pt x="8882" y="2286"/>
                    <a:pt x="8680" y="2286"/>
                  </a:cubicBezTo>
                  <a:lnTo>
                    <a:pt x="8537" y="2286"/>
                  </a:lnTo>
                  <a:lnTo>
                    <a:pt x="5668" y="36"/>
                  </a:lnTo>
                  <a:cubicBezTo>
                    <a:pt x="5638" y="12"/>
                    <a:pt x="5602" y="0"/>
                    <a:pt x="5566" y="0"/>
                  </a:cubicBezTo>
                  <a:close/>
                </a:path>
              </a:pathLst>
            </a:custGeom>
            <a:grp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3704;p90">
              <a:extLst>
                <a:ext uri="{FF2B5EF4-FFF2-40B4-BE49-F238E27FC236}">
                  <a16:creationId xmlns:a16="http://schemas.microsoft.com/office/drawing/2014/main" id="{0EC53E28-E6E3-9DDA-215B-B32051F9AD16}"/>
                </a:ext>
              </a:extLst>
            </p:cNvPr>
            <p:cNvSpPr/>
            <p:nvPr/>
          </p:nvSpPr>
          <p:spPr>
            <a:xfrm>
              <a:off x="2897827" y="2604753"/>
              <a:ext cx="48197" cy="64506"/>
            </a:xfrm>
            <a:custGeom>
              <a:avLst/>
              <a:gdLst/>
              <a:ahLst/>
              <a:cxnLst/>
              <a:rect l="l" t="t" r="r" b="b"/>
              <a:pathLst>
                <a:path w="1513" h="2025" extrusionOk="0">
                  <a:moveTo>
                    <a:pt x="762" y="334"/>
                  </a:moveTo>
                  <a:cubicBezTo>
                    <a:pt x="989" y="334"/>
                    <a:pt x="1191" y="524"/>
                    <a:pt x="1191" y="762"/>
                  </a:cubicBezTo>
                  <a:lnTo>
                    <a:pt x="1191" y="1703"/>
                  </a:lnTo>
                  <a:lnTo>
                    <a:pt x="334" y="1703"/>
                  </a:lnTo>
                  <a:lnTo>
                    <a:pt x="334" y="762"/>
                  </a:lnTo>
                  <a:cubicBezTo>
                    <a:pt x="334" y="524"/>
                    <a:pt x="524" y="334"/>
                    <a:pt x="762" y="334"/>
                  </a:cubicBezTo>
                  <a:close/>
                  <a:moveTo>
                    <a:pt x="750" y="0"/>
                  </a:moveTo>
                  <a:cubicBezTo>
                    <a:pt x="334" y="0"/>
                    <a:pt x="0" y="346"/>
                    <a:pt x="0" y="762"/>
                  </a:cubicBezTo>
                  <a:lnTo>
                    <a:pt x="0" y="1858"/>
                  </a:lnTo>
                  <a:cubicBezTo>
                    <a:pt x="0" y="1953"/>
                    <a:pt x="72" y="2024"/>
                    <a:pt x="155" y="2024"/>
                  </a:cubicBezTo>
                  <a:lnTo>
                    <a:pt x="1346" y="2024"/>
                  </a:lnTo>
                  <a:cubicBezTo>
                    <a:pt x="1441" y="2024"/>
                    <a:pt x="1512" y="1953"/>
                    <a:pt x="1512" y="1858"/>
                  </a:cubicBezTo>
                  <a:lnTo>
                    <a:pt x="1512" y="762"/>
                  </a:lnTo>
                  <a:cubicBezTo>
                    <a:pt x="1512" y="346"/>
                    <a:pt x="1167" y="0"/>
                    <a:pt x="750" y="0"/>
                  </a:cubicBezTo>
                  <a:close/>
                </a:path>
              </a:pathLst>
            </a:custGeom>
            <a:grp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3705;p90">
              <a:extLst>
                <a:ext uri="{FF2B5EF4-FFF2-40B4-BE49-F238E27FC236}">
                  <a16:creationId xmlns:a16="http://schemas.microsoft.com/office/drawing/2014/main" id="{28A046E8-576C-195E-11B9-0404FFBD9533}"/>
                </a:ext>
              </a:extLst>
            </p:cNvPr>
            <p:cNvSpPr/>
            <p:nvPr/>
          </p:nvSpPr>
          <p:spPr>
            <a:xfrm>
              <a:off x="2775695" y="2551650"/>
              <a:ext cx="51223" cy="51223"/>
            </a:xfrm>
            <a:custGeom>
              <a:avLst/>
              <a:gdLst/>
              <a:ahLst/>
              <a:cxnLst/>
              <a:rect l="l" t="t" r="r" b="b"/>
              <a:pathLst>
                <a:path w="1608" h="1608" extrusionOk="0">
                  <a:moveTo>
                    <a:pt x="810" y="310"/>
                  </a:moveTo>
                  <a:cubicBezTo>
                    <a:pt x="1060" y="310"/>
                    <a:pt x="1286" y="524"/>
                    <a:pt x="1286" y="786"/>
                  </a:cubicBezTo>
                  <a:cubicBezTo>
                    <a:pt x="1263" y="1060"/>
                    <a:pt x="1060" y="1262"/>
                    <a:pt x="810" y="1262"/>
                  </a:cubicBezTo>
                  <a:cubicBezTo>
                    <a:pt x="560" y="1262"/>
                    <a:pt x="334" y="1060"/>
                    <a:pt x="334" y="786"/>
                  </a:cubicBezTo>
                  <a:cubicBezTo>
                    <a:pt x="334" y="536"/>
                    <a:pt x="536" y="310"/>
                    <a:pt x="810" y="310"/>
                  </a:cubicBezTo>
                  <a:close/>
                  <a:moveTo>
                    <a:pt x="810" y="0"/>
                  </a:moveTo>
                  <a:cubicBezTo>
                    <a:pt x="358" y="0"/>
                    <a:pt x="1" y="358"/>
                    <a:pt x="1" y="810"/>
                  </a:cubicBezTo>
                  <a:cubicBezTo>
                    <a:pt x="1" y="1251"/>
                    <a:pt x="358" y="1608"/>
                    <a:pt x="810" y="1608"/>
                  </a:cubicBezTo>
                  <a:cubicBezTo>
                    <a:pt x="1251" y="1608"/>
                    <a:pt x="1608" y="1251"/>
                    <a:pt x="1608" y="810"/>
                  </a:cubicBezTo>
                  <a:cubicBezTo>
                    <a:pt x="1596" y="358"/>
                    <a:pt x="1239" y="0"/>
                    <a:pt x="810" y="0"/>
                  </a:cubicBezTo>
                  <a:close/>
                </a:path>
              </a:pathLst>
            </a:custGeom>
            <a:grp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60" name="Picture 59">
            <a:extLst>
              <a:ext uri="{FF2B5EF4-FFF2-40B4-BE49-F238E27FC236}">
                <a16:creationId xmlns:a16="http://schemas.microsoft.com/office/drawing/2014/main" id="{E268F111-C1CB-7D92-C43F-3647C304A8AB}"/>
              </a:ext>
            </a:extLst>
          </p:cNvPr>
          <p:cNvPicPr>
            <a:picLocks noChangeAspect="1"/>
          </p:cNvPicPr>
          <p:nvPr/>
        </p:nvPicPr>
        <p:blipFill>
          <a:blip r:embed="rId3"/>
          <a:stretch>
            <a:fillRect/>
          </a:stretch>
        </p:blipFill>
        <p:spPr>
          <a:xfrm>
            <a:off x="4044687" y="1658076"/>
            <a:ext cx="987636" cy="987636"/>
          </a:xfrm>
          <a:prstGeom prst="rect">
            <a:avLst/>
          </a:prstGeom>
        </p:spPr>
      </p:pic>
      <p:sp>
        <p:nvSpPr>
          <p:cNvPr id="61" name="Google Shape;413;p51">
            <a:extLst>
              <a:ext uri="{FF2B5EF4-FFF2-40B4-BE49-F238E27FC236}">
                <a16:creationId xmlns:a16="http://schemas.microsoft.com/office/drawing/2014/main" id="{9A62CD3A-267B-F776-3E44-080F9C68A17D}"/>
              </a:ext>
            </a:extLst>
          </p:cNvPr>
          <p:cNvSpPr txBox="1">
            <a:spLocks/>
          </p:cNvSpPr>
          <p:nvPr/>
        </p:nvSpPr>
        <p:spPr>
          <a:xfrm>
            <a:off x="703028" y="4369379"/>
            <a:ext cx="2400300" cy="8958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endParaRPr lang="en-GB" dirty="0"/>
          </a:p>
        </p:txBody>
      </p:sp>
      <p:sp>
        <p:nvSpPr>
          <p:cNvPr id="62" name="Google Shape;413;p51">
            <a:extLst>
              <a:ext uri="{FF2B5EF4-FFF2-40B4-BE49-F238E27FC236}">
                <a16:creationId xmlns:a16="http://schemas.microsoft.com/office/drawing/2014/main" id="{0F98AAC9-6629-2F65-500F-0D4B0EEE19AF}"/>
              </a:ext>
            </a:extLst>
          </p:cNvPr>
          <p:cNvSpPr txBox="1">
            <a:spLocks/>
          </p:cNvSpPr>
          <p:nvPr/>
        </p:nvSpPr>
        <p:spPr>
          <a:xfrm>
            <a:off x="731322" y="4620541"/>
            <a:ext cx="2400300" cy="34851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GB" sz="1200" dirty="0"/>
              <a:t>Hayward </a:t>
            </a:r>
            <a:r>
              <a:rPr lang="en-GB" sz="1200" i="1" dirty="0"/>
              <a:t>et al.,</a:t>
            </a:r>
            <a:r>
              <a:rPr lang="en-GB" sz="1200" dirty="0"/>
              <a:t> (2020)</a:t>
            </a:r>
          </a:p>
        </p:txBody>
      </p:sp>
      <p:sp>
        <p:nvSpPr>
          <p:cNvPr id="384" name="Google Shape;413;p51">
            <a:extLst>
              <a:ext uri="{FF2B5EF4-FFF2-40B4-BE49-F238E27FC236}">
                <a16:creationId xmlns:a16="http://schemas.microsoft.com/office/drawing/2014/main" id="{882A268A-0BF8-41BC-122D-4CC5EDB56C16}"/>
              </a:ext>
            </a:extLst>
          </p:cNvPr>
          <p:cNvSpPr txBox="1">
            <a:spLocks/>
          </p:cNvSpPr>
          <p:nvPr/>
        </p:nvSpPr>
        <p:spPr>
          <a:xfrm>
            <a:off x="6049642" y="4620539"/>
            <a:ext cx="2400300" cy="34851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GB" sz="1200" dirty="0"/>
              <a:t>Singh </a:t>
            </a:r>
            <a:r>
              <a:rPr lang="en-GB" sz="1200" i="1" dirty="0"/>
              <a:t>et al.</a:t>
            </a:r>
            <a:r>
              <a:rPr lang="en-GB" sz="1200" dirty="0"/>
              <a:t>, (2025)</a:t>
            </a:r>
          </a:p>
        </p:txBody>
      </p:sp>
    </p:spTree>
    <p:extLst>
      <p:ext uri="{BB962C8B-B14F-4D97-AF65-F5344CB8AC3E}">
        <p14:creationId xmlns:p14="http://schemas.microsoft.com/office/powerpoint/2010/main" val="4065748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grpSp>
        <p:nvGrpSpPr>
          <p:cNvPr id="397" name="Google Shape;397;p50"/>
          <p:cNvGrpSpPr/>
          <p:nvPr/>
        </p:nvGrpSpPr>
        <p:grpSpPr>
          <a:xfrm>
            <a:off x="6670200" y="0"/>
            <a:ext cx="2473800" cy="4131000"/>
            <a:chOff x="6670200" y="0"/>
            <a:chExt cx="2473800" cy="4131000"/>
          </a:xfrm>
        </p:grpSpPr>
        <p:sp>
          <p:nvSpPr>
            <p:cNvPr id="398" name="Google Shape;398;p50"/>
            <p:cNvSpPr/>
            <p:nvPr/>
          </p:nvSpPr>
          <p:spPr>
            <a:xfrm flipH="1">
              <a:off x="6670200" y="1012500"/>
              <a:ext cx="2473800" cy="870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99" name="Google Shape;399;p50"/>
            <p:cNvCxnSpPr/>
            <p:nvPr/>
          </p:nvCxnSpPr>
          <p:spPr>
            <a:xfrm rot="10800000">
              <a:off x="8432750" y="0"/>
              <a:ext cx="0" cy="4131000"/>
            </a:xfrm>
            <a:prstGeom prst="straightConnector1">
              <a:avLst/>
            </a:prstGeom>
            <a:noFill/>
            <a:ln w="9525" cap="flat" cmpd="sng">
              <a:solidFill>
                <a:schemeClr val="dk1"/>
              </a:solidFill>
              <a:prstDash val="solid"/>
              <a:round/>
              <a:headEnd type="none" w="med" len="med"/>
              <a:tailEnd type="none" w="med" len="med"/>
            </a:ln>
          </p:spPr>
        </p:cxnSp>
      </p:grpSp>
      <p:sp>
        <p:nvSpPr>
          <p:cNvPr id="400" name="Google Shape;400;p50"/>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dirty="0"/>
              <a:t>Literature</a:t>
            </a:r>
            <a:br>
              <a:rPr lang="en-GB" dirty="0"/>
            </a:br>
            <a:r>
              <a:rPr lang="en-GB" dirty="0"/>
              <a:t>Review</a:t>
            </a:r>
            <a:endParaRPr dirty="0"/>
          </a:p>
        </p:txBody>
      </p:sp>
      <p:grpSp>
        <p:nvGrpSpPr>
          <p:cNvPr id="4" name="Google Shape;13011;p89">
            <a:extLst>
              <a:ext uri="{FF2B5EF4-FFF2-40B4-BE49-F238E27FC236}">
                <a16:creationId xmlns:a16="http://schemas.microsoft.com/office/drawing/2014/main" id="{68C6E7E9-5BFF-CEA3-C52A-17B07F938295}"/>
              </a:ext>
            </a:extLst>
          </p:cNvPr>
          <p:cNvGrpSpPr/>
          <p:nvPr/>
        </p:nvGrpSpPr>
        <p:grpSpPr>
          <a:xfrm>
            <a:off x="6914493" y="1062320"/>
            <a:ext cx="807008" cy="770359"/>
            <a:chOff x="4126815" y="2760704"/>
            <a:chExt cx="380393" cy="363118"/>
          </a:xfrm>
          <a:solidFill>
            <a:schemeClr val="tx1"/>
          </a:solidFill>
        </p:grpSpPr>
        <p:sp>
          <p:nvSpPr>
            <p:cNvPr id="5" name="Google Shape;13012;p89">
              <a:extLst>
                <a:ext uri="{FF2B5EF4-FFF2-40B4-BE49-F238E27FC236}">
                  <a16:creationId xmlns:a16="http://schemas.microsoft.com/office/drawing/2014/main" id="{0698EC34-5275-A102-8799-D4B4659F591C}"/>
                </a:ext>
              </a:extLst>
            </p:cNvPr>
            <p:cNvSpPr/>
            <p:nvPr/>
          </p:nvSpPr>
          <p:spPr>
            <a:xfrm>
              <a:off x="4219825" y="2822435"/>
              <a:ext cx="103267" cy="29056"/>
            </a:xfrm>
            <a:custGeom>
              <a:avLst/>
              <a:gdLst/>
              <a:ahLst/>
              <a:cxnLst/>
              <a:rect l="l" t="t" r="r" b="b"/>
              <a:pathLst>
                <a:path w="3252" h="915" extrusionOk="0">
                  <a:moveTo>
                    <a:pt x="1620" y="0"/>
                  </a:moveTo>
                  <a:cubicBezTo>
                    <a:pt x="1025" y="0"/>
                    <a:pt x="477" y="215"/>
                    <a:pt x="60" y="631"/>
                  </a:cubicBezTo>
                  <a:cubicBezTo>
                    <a:pt x="1" y="691"/>
                    <a:pt x="1" y="810"/>
                    <a:pt x="60" y="869"/>
                  </a:cubicBezTo>
                  <a:cubicBezTo>
                    <a:pt x="90" y="899"/>
                    <a:pt x="132" y="914"/>
                    <a:pt x="175" y="914"/>
                  </a:cubicBezTo>
                  <a:cubicBezTo>
                    <a:pt x="218" y="914"/>
                    <a:pt x="263" y="899"/>
                    <a:pt x="298" y="869"/>
                  </a:cubicBezTo>
                  <a:cubicBezTo>
                    <a:pt x="656" y="512"/>
                    <a:pt x="1120" y="322"/>
                    <a:pt x="1620" y="322"/>
                  </a:cubicBezTo>
                  <a:cubicBezTo>
                    <a:pt x="2132" y="322"/>
                    <a:pt x="2596" y="512"/>
                    <a:pt x="2953" y="869"/>
                  </a:cubicBezTo>
                  <a:cubicBezTo>
                    <a:pt x="2983" y="899"/>
                    <a:pt x="3028" y="914"/>
                    <a:pt x="3073" y="914"/>
                  </a:cubicBezTo>
                  <a:cubicBezTo>
                    <a:pt x="3117" y="914"/>
                    <a:pt x="3162" y="899"/>
                    <a:pt x="3192" y="869"/>
                  </a:cubicBezTo>
                  <a:cubicBezTo>
                    <a:pt x="3251" y="810"/>
                    <a:pt x="3251" y="691"/>
                    <a:pt x="3192" y="631"/>
                  </a:cubicBezTo>
                  <a:cubicBezTo>
                    <a:pt x="2775" y="215"/>
                    <a:pt x="2215" y="0"/>
                    <a:pt x="1620"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3013;p89">
              <a:extLst>
                <a:ext uri="{FF2B5EF4-FFF2-40B4-BE49-F238E27FC236}">
                  <a16:creationId xmlns:a16="http://schemas.microsoft.com/office/drawing/2014/main" id="{22BCFA58-13DF-D68E-AE9B-448018ED13D8}"/>
                </a:ext>
              </a:extLst>
            </p:cNvPr>
            <p:cNvSpPr/>
            <p:nvPr/>
          </p:nvSpPr>
          <p:spPr>
            <a:xfrm>
              <a:off x="4126815" y="2760704"/>
              <a:ext cx="380393" cy="363118"/>
            </a:xfrm>
            <a:custGeom>
              <a:avLst/>
              <a:gdLst/>
              <a:ahLst/>
              <a:cxnLst/>
              <a:rect l="l" t="t" r="r" b="b"/>
              <a:pathLst>
                <a:path w="11979" h="11435" extrusionOk="0">
                  <a:moveTo>
                    <a:pt x="7621" y="6921"/>
                  </a:moveTo>
                  <a:lnTo>
                    <a:pt x="8061" y="7373"/>
                  </a:lnTo>
                  <a:lnTo>
                    <a:pt x="7787" y="7659"/>
                  </a:lnTo>
                  <a:lnTo>
                    <a:pt x="7335" y="7207"/>
                  </a:lnTo>
                  <a:cubicBezTo>
                    <a:pt x="7442" y="7123"/>
                    <a:pt x="7526" y="7016"/>
                    <a:pt x="7621" y="6921"/>
                  </a:cubicBezTo>
                  <a:close/>
                  <a:moveTo>
                    <a:pt x="4552" y="328"/>
                  </a:moveTo>
                  <a:cubicBezTo>
                    <a:pt x="5525" y="328"/>
                    <a:pt x="6496" y="700"/>
                    <a:pt x="7228" y="1444"/>
                  </a:cubicBezTo>
                  <a:cubicBezTo>
                    <a:pt x="8645" y="2861"/>
                    <a:pt x="8704" y="5076"/>
                    <a:pt x="7466" y="6564"/>
                  </a:cubicBezTo>
                  <a:cubicBezTo>
                    <a:pt x="7311" y="6766"/>
                    <a:pt x="7156" y="6909"/>
                    <a:pt x="6978" y="7064"/>
                  </a:cubicBezTo>
                  <a:cubicBezTo>
                    <a:pt x="6279" y="7651"/>
                    <a:pt x="5417" y="7944"/>
                    <a:pt x="4554" y="7944"/>
                  </a:cubicBezTo>
                  <a:cubicBezTo>
                    <a:pt x="3579" y="7944"/>
                    <a:pt x="2603" y="7571"/>
                    <a:pt x="1858" y="6826"/>
                  </a:cubicBezTo>
                  <a:cubicBezTo>
                    <a:pt x="370" y="5338"/>
                    <a:pt x="370" y="2921"/>
                    <a:pt x="1858" y="1444"/>
                  </a:cubicBezTo>
                  <a:cubicBezTo>
                    <a:pt x="2602" y="700"/>
                    <a:pt x="3579" y="328"/>
                    <a:pt x="4552" y="328"/>
                  </a:cubicBezTo>
                  <a:close/>
                  <a:moveTo>
                    <a:pt x="8518" y="7440"/>
                  </a:moveTo>
                  <a:cubicBezTo>
                    <a:pt x="8550" y="7440"/>
                    <a:pt x="8580" y="7453"/>
                    <a:pt x="8597" y="7481"/>
                  </a:cubicBezTo>
                  <a:lnTo>
                    <a:pt x="9061" y="7897"/>
                  </a:lnTo>
                  <a:lnTo>
                    <a:pt x="8276" y="8683"/>
                  </a:lnTo>
                  <a:lnTo>
                    <a:pt x="7883" y="8195"/>
                  </a:lnTo>
                  <a:cubicBezTo>
                    <a:pt x="7847" y="8135"/>
                    <a:pt x="7847" y="8052"/>
                    <a:pt x="7883" y="8016"/>
                  </a:cubicBezTo>
                  <a:lnTo>
                    <a:pt x="8418" y="7481"/>
                  </a:lnTo>
                  <a:cubicBezTo>
                    <a:pt x="8444" y="7456"/>
                    <a:pt x="8482" y="7440"/>
                    <a:pt x="8518" y="7440"/>
                  </a:cubicBezTo>
                  <a:close/>
                  <a:moveTo>
                    <a:pt x="9335" y="8100"/>
                  </a:moveTo>
                  <a:lnTo>
                    <a:pt x="11252" y="9779"/>
                  </a:lnTo>
                  <a:cubicBezTo>
                    <a:pt x="11574" y="10064"/>
                    <a:pt x="11597" y="10576"/>
                    <a:pt x="11276" y="10886"/>
                  </a:cubicBezTo>
                  <a:cubicBezTo>
                    <a:pt x="11128" y="11033"/>
                    <a:pt x="10940" y="11105"/>
                    <a:pt x="10752" y="11105"/>
                  </a:cubicBezTo>
                  <a:cubicBezTo>
                    <a:pt x="10544" y="11105"/>
                    <a:pt x="10336" y="11018"/>
                    <a:pt x="10181" y="10850"/>
                  </a:cubicBezTo>
                  <a:lnTo>
                    <a:pt x="8514" y="8921"/>
                  </a:lnTo>
                  <a:lnTo>
                    <a:pt x="9335" y="8100"/>
                  </a:lnTo>
                  <a:close/>
                  <a:moveTo>
                    <a:pt x="4543" y="1"/>
                  </a:moveTo>
                  <a:cubicBezTo>
                    <a:pt x="3483" y="1"/>
                    <a:pt x="2424" y="402"/>
                    <a:pt x="1620" y="1206"/>
                  </a:cubicBezTo>
                  <a:cubicBezTo>
                    <a:pt x="1" y="2837"/>
                    <a:pt x="1" y="5457"/>
                    <a:pt x="1620" y="7064"/>
                  </a:cubicBezTo>
                  <a:cubicBezTo>
                    <a:pt x="2431" y="7875"/>
                    <a:pt x="3489" y="8272"/>
                    <a:pt x="4543" y="8272"/>
                  </a:cubicBezTo>
                  <a:cubicBezTo>
                    <a:pt x="5440" y="8272"/>
                    <a:pt x="6334" y="7985"/>
                    <a:pt x="7073" y="7421"/>
                  </a:cubicBezTo>
                  <a:lnTo>
                    <a:pt x="7561" y="7909"/>
                  </a:lnTo>
                  <a:cubicBezTo>
                    <a:pt x="7490" y="8076"/>
                    <a:pt x="7502" y="8278"/>
                    <a:pt x="7633" y="8409"/>
                  </a:cubicBezTo>
                  <a:lnTo>
                    <a:pt x="9954" y="11064"/>
                  </a:lnTo>
                  <a:cubicBezTo>
                    <a:pt x="10171" y="11312"/>
                    <a:pt x="10471" y="11434"/>
                    <a:pt x="10771" y="11434"/>
                  </a:cubicBezTo>
                  <a:cubicBezTo>
                    <a:pt x="11049" y="11434"/>
                    <a:pt x="11326" y="11330"/>
                    <a:pt x="11538" y="11124"/>
                  </a:cubicBezTo>
                  <a:cubicBezTo>
                    <a:pt x="11978" y="10671"/>
                    <a:pt x="11955" y="9945"/>
                    <a:pt x="11478" y="9540"/>
                  </a:cubicBezTo>
                  <a:lnTo>
                    <a:pt x="8823" y="7219"/>
                  </a:lnTo>
                  <a:cubicBezTo>
                    <a:pt x="8737" y="7139"/>
                    <a:pt x="8629" y="7104"/>
                    <a:pt x="8522" y="7104"/>
                  </a:cubicBezTo>
                  <a:cubicBezTo>
                    <a:pt x="8453" y="7104"/>
                    <a:pt x="8384" y="7119"/>
                    <a:pt x="8323" y="7147"/>
                  </a:cubicBezTo>
                  <a:lnTo>
                    <a:pt x="7823" y="6659"/>
                  </a:lnTo>
                  <a:cubicBezTo>
                    <a:pt x="9073" y="5052"/>
                    <a:pt x="8978" y="2694"/>
                    <a:pt x="7466" y="1206"/>
                  </a:cubicBezTo>
                  <a:cubicBezTo>
                    <a:pt x="6662" y="402"/>
                    <a:pt x="5603" y="1"/>
                    <a:pt x="454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3014;p89">
              <a:extLst>
                <a:ext uri="{FF2B5EF4-FFF2-40B4-BE49-F238E27FC236}">
                  <a16:creationId xmlns:a16="http://schemas.microsoft.com/office/drawing/2014/main" id="{5484B237-D1BB-0007-B95F-386E7A9A6B95}"/>
                </a:ext>
              </a:extLst>
            </p:cNvPr>
            <p:cNvSpPr/>
            <p:nvPr/>
          </p:nvSpPr>
          <p:spPr>
            <a:xfrm>
              <a:off x="4278826" y="2791379"/>
              <a:ext cx="103998" cy="201962"/>
            </a:xfrm>
            <a:custGeom>
              <a:avLst/>
              <a:gdLst/>
              <a:ahLst/>
              <a:cxnLst/>
              <a:rect l="l" t="t" r="r" b="b"/>
              <a:pathLst>
                <a:path w="3275" h="6360" extrusionOk="0">
                  <a:moveTo>
                    <a:pt x="191" y="0"/>
                  </a:moveTo>
                  <a:cubicBezTo>
                    <a:pt x="106" y="0"/>
                    <a:pt x="35" y="59"/>
                    <a:pt x="24" y="157"/>
                  </a:cubicBezTo>
                  <a:cubicBezTo>
                    <a:pt x="0" y="264"/>
                    <a:pt x="60" y="335"/>
                    <a:pt x="167" y="347"/>
                  </a:cubicBezTo>
                  <a:cubicBezTo>
                    <a:pt x="798" y="442"/>
                    <a:pt x="1345" y="716"/>
                    <a:pt x="1786" y="1169"/>
                  </a:cubicBezTo>
                  <a:cubicBezTo>
                    <a:pt x="2905" y="2288"/>
                    <a:pt x="2905" y="4110"/>
                    <a:pt x="1786" y="5229"/>
                  </a:cubicBezTo>
                  <a:cubicBezTo>
                    <a:pt x="1345" y="5645"/>
                    <a:pt x="774" y="5931"/>
                    <a:pt x="167" y="6015"/>
                  </a:cubicBezTo>
                  <a:cubicBezTo>
                    <a:pt x="83" y="6038"/>
                    <a:pt x="24" y="6122"/>
                    <a:pt x="24" y="6217"/>
                  </a:cubicBezTo>
                  <a:cubicBezTo>
                    <a:pt x="36" y="6300"/>
                    <a:pt x="107" y="6360"/>
                    <a:pt x="179" y="6360"/>
                  </a:cubicBezTo>
                  <a:lnTo>
                    <a:pt x="214" y="6360"/>
                  </a:lnTo>
                  <a:cubicBezTo>
                    <a:pt x="917" y="6253"/>
                    <a:pt x="1536" y="5943"/>
                    <a:pt x="2024" y="5455"/>
                  </a:cubicBezTo>
                  <a:cubicBezTo>
                    <a:pt x="3274" y="4205"/>
                    <a:pt x="3274" y="2169"/>
                    <a:pt x="2024" y="919"/>
                  </a:cubicBezTo>
                  <a:cubicBezTo>
                    <a:pt x="1536" y="419"/>
                    <a:pt x="917" y="109"/>
                    <a:pt x="214" y="2"/>
                  </a:cubicBezTo>
                  <a:cubicBezTo>
                    <a:pt x="206" y="1"/>
                    <a:pt x="198" y="0"/>
                    <a:pt x="191"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3015;p89">
              <a:extLst>
                <a:ext uri="{FF2B5EF4-FFF2-40B4-BE49-F238E27FC236}">
                  <a16:creationId xmlns:a16="http://schemas.microsoft.com/office/drawing/2014/main" id="{C685CBB9-A378-9E89-9FDF-A0BAEE928785}"/>
                </a:ext>
              </a:extLst>
            </p:cNvPr>
            <p:cNvSpPr/>
            <p:nvPr/>
          </p:nvSpPr>
          <p:spPr>
            <a:xfrm>
              <a:off x="4159332" y="2791379"/>
              <a:ext cx="105903" cy="201962"/>
            </a:xfrm>
            <a:custGeom>
              <a:avLst/>
              <a:gdLst/>
              <a:ahLst/>
              <a:cxnLst/>
              <a:rect l="l" t="t" r="r" b="b"/>
              <a:pathLst>
                <a:path w="3335" h="6360" extrusionOk="0">
                  <a:moveTo>
                    <a:pt x="3162" y="1"/>
                  </a:moveTo>
                  <a:cubicBezTo>
                    <a:pt x="3156" y="1"/>
                    <a:pt x="3150" y="1"/>
                    <a:pt x="3144" y="2"/>
                  </a:cubicBezTo>
                  <a:cubicBezTo>
                    <a:pt x="2430" y="61"/>
                    <a:pt x="1775" y="383"/>
                    <a:pt x="1251" y="895"/>
                  </a:cubicBezTo>
                  <a:cubicBezTo>
                    <a:pt x="1" y="2145"/>
                    <a:pt x="1" y="4193"/>
                    <a:pt x="1251" y="5443"/>
                  </a:cubicBezTo>
                  <a:cubicBezTo>
                    <a:pt x="1775" y="5955"/>
                    <a:pt x="2430" y="6277"/>
                    <a:pt x="3144" y="6360"/>
                  </a:cubicBezTo>
                  <a:lnTo>
                    <a:pt x="3156" y="6360"/>
                  </a:lnTo>
                  <a:cubicBezTo>
                    <a:pt x="3251" y="6360"/>
                    <a:pt x="3311" y="6300"/>
                    <a:pt x="3323" y="6217"/>
                  </a:cubicBezTo>
                  <a:cubicBezTo>
                    <a:pt x="3334" y="6122"/>
                    <a:pt x="3263" y="6038"/>
                    <a:pt x="3168" y="6038"/>
                  </a:cubicBezTo>
                  <a:cubicBezTo>
                    <a:pt x="2537" y="5955"/>
                    <a:pt x="1941" y="5681"/>
                    <a:pt x="1477" y="5217"/>
                  </a:cubicBezTo>
                  <a:cubicBezTo>
                    <a:pt x="358" y="4098"/>
                    <a:pt x="358" y="2264"/>
                    <a:pt x="1477" y="1157"/>
                  </a:cubicBezTo>
                  <a:cubicBezTo>
                    <a:pt x="1941" y="692"/>
                    <a:pt x="2513" y="407"/>
                    <a:pt x="3168" y="335"/>
                  </a:cubicBezTo>
                  <a:cubicBezTo>
                    <a:pt x="3263" y="311"/>
                    <a:pt x="3334" y="240"/>
                    <a:pt x="3323" y="157"/>
                  </a:cubicBezTo>
                  <a:cubicBezTo>
                    <a:pt x="3312" y="68"/>
                    <a:pt x="3239" y="1"/>
                    <a:pt x="3162"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62">
          <a:extLst>
            <a:ext uri="{FF2B5EF4-FFF2-40B4-BE49-F238E27FC236}">
              <a16:creationId xmlns:a16="http://schemas.microsoft.com/office/drawing/2014/main" id="{D2AB9F21-4423-07F3-8425-6BF346DBCE1B}"/>
            </a:ext>
          </a:extLst>
        </p:cNvPr>
        <p:cNvGrpSpPr/>
        <p:nvPr/>
      </p:nvGrpSpPr>
      <p:grpSpPr>
        <a:xfrm>
          <a:off x="0" y="0"/>
          <a:ext cx="0" cy="0"/>
          <a:chOff x="0" y="0"/>
          <a:chExt cx="0" cy="0"/>
        </a:xfrm>
      </p:grpSpPr>
      <p:grpSp>
        <p:nvGrpSpPr>
          <p:cNvPr id="363" name="Google Shape;363;p49">
            <a:extLst>
              <a:ext uri="{FF2B5EF4-FFF2-40B4-BE49-F238E27FC236}">
                <a16:creationId xmlns:a16="http://schemas.microsoft.com/office/drawing/2014/main" id="{49C7F089-4190-1DA2-2C57-2DBDE2F240FF}"/>
              </a:ext>
            </a:extLst>
          </p:cNvPr>
          <p:cNvGrpSpPr/>
          <p:nvPr/>
        </p:nvGrpSpPr>
        <p:grpSpPr>
          <a:xfrm>
            <a:off x="-1080826" y="1402080"/>
            <a:ext cx="4870800" cy="3775603"/>
            <a:chOff x="0" y="1687600"/>
            <a:chExt cx="4870800" cy="3456000"/>
          </a:xfrm>
        </p:grpSpPr>
        <p:sp>
          <p:nvSpPr>
            <p:cNvPr id="364" name="Google Shape;364;p49">
              <a:extLst>
                <a:ext uri="{FF2B5EF4-FFF2-40B4-BE49-F238E27FC236}">
                  <a16:creationId xmlns:a16="http://schemas.microsoft.com/office/drawing/2014/main" id="{05D54191-36CC-B47B-D18D-2E3D60EFBB54}"/>
                </a:ext>
              </a:extLst>
            </p:cNvPr>
            <p:cNvSpPr/>
            <p:nvPr/>
          </p:nvSpPr>
          <p:spPr>
            <a:xfrm>
              <a:off x="1909050" y="1687600"/>
              <a:ext cx="852900" cy="3456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65" name="Google Shape;365;p49">
              <a:extLst>
                <a:ext uri="{FF2B5EF4-FFF2-40B4-BE49-F238E27FC236}">
                  <a16:creationId xmlns:a16="http://schemas.microsoft.com/office/drawing/2014/main" id="{82CC792F-7650-45AD-A268-10B6835AFAAE}"/>
                </a:ext>
              </a:extLst>
            </p:cNvPr>
            <p:cNvCxnSpPr/>
            <p:nvPr/>
          </p:nvCxnSpPr>
          <p:spPr>
            <a:xfrm rot="10800000">
              <a:off x="0" y="4876025"/>
              <a:ext cx="4870800" cy="0"/>
            </a:xfrm>
            <a:prstGeom prst="straightConnector1">
              <a:avLst/>
            </a:prstGeom>
            <a:noFill/>
            <a:ln w="9525" cap="flat" cmpd="sng">
              <a:solidFill>
                <a:schemeClr val="dk1"/>
              </a:solidFill>
              <a:prstDash val="solid"/>
              <a:round/>
              <a:headEnd type="none" w="med" len="med"/>
              <a:tailEnd type="none" w="med" len="med"/>
            </a:ln>
          </p:spPr>
        </p:cxnSp>
      </p:grpSp>
      <p:sp>
        <p:nvSpPr>
          <p:cNvPr id="366" name="Google Shape;366;p49">
            <a:extLst>
              <a:ext uri="{FF2B5EF4-FFF2-40B4-BE49-F238E27FC236}">
                <a16:creationId xmlns:a16="http://schemas.microsoft.com/office/drawing/2014/main" id="{56C5396B-3118-04DC-DDE8-F3E10C87C838}"/>
              </a:ext>
            </a:extLst>
          </p:cNvPr>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t>Context</a:t>
            </a:r>
            <a:endParaRPr b="1" dirty="0"/>
          </a:p>
        </p:txBody>
      </p:sp>
      <p:sp>
        <p:nvSpPr>
          <p:cNvPr id="367" name="Google Shape;367;p49">
            <a:extLst>
              <a:ext uri="{FF2B5EF4-FFF2-40B4-BE49-F238E27FC236}">
                <a16:creationId xmlns:a16="http://schemas.microsoft.com/office/drawing/2014/main" id="{F479F912-E868-5388-3DCD-F995A468AFE4}"/>
              </a:ext>
            </a:extLst>
          </p:cNvPr>
          <p:cNvSpPr txBox="1">
            <a:spLocks noGrp="1"/>
          </p:cNvSpPr>
          <p:nvPr>
            <p:ph type="subTitle" idx="1"/>
          </p:nvPr>
        </p:nvSpPr>
        <p:spPr>
          <a:xfrm>
            <a:off x="2103024" y="2002774"/>
            <a:ext cx="5167351" cy="648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Education, outcomes, economic output</a:t>
            </a:r>
          </a:p>
          <a:p>
            <a:pPr marL="0" lvl="0" indent="0" algn="l" rtl="0">
              <a:spcBef>
                <a:spcPts val="0"/>
              </a:spcBef>
              <a:spcAft>
                <a:spcPts val="0"/>
              </a:spcAft>
              <a:buNone/>
            </a:pPr>
            <a:r>
              <a:rPr lang="en" dirty="0"/>
              <a:t>Curriculum</a:t>
            </a:r>
            <a:endParaRPr dirty="0"/>
          </a:p>
        </p:txBody>
      </p:sp>
      <p:sp>
        <p:nvSpPr>
          <p:cNvPr id="368" name="Google Shape;368;p49">
            <a:extLst>
              <a:ext uri="{FF2B5EF4-FFF2-40B4-BE49-F238E27FC236}">
                <a16:creationId xmlns:a16="http://schemas.microsoft.com/office/drawing/2014/main" id="{3C6197CB-AD9E-9403-0813-721028DCDAC7}"/>
              </a:ext>
            </a:extLst>
          </p:cNvPr>
          <p:cNvSpPr txBox="1">
            <a:spLocks noGrp="1"/>
          </p:cNvSpPr>
          <p:nvPr>
            <p:ph type="subTitle" idx="2"/>
          </p:nvPr>
        </p:nvSpPr>
        <p:spPr>
          <a:xfrm>
            <a:off x="2103024" y="1494223"/>
            <a:ext cx="5167351" cy="523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Increasing Govt. interest</a:t>
            </a:r>
            <a:endParaRPr dirty="0"/>
          </a:p>
        </p:txBody>
      </p:sp>
      <p:sp>
        <p:nvSpPr>
          <p:cNvPr id="369" name="Google Shape;369;p49">
            <a:extLst>
              <a:ext uri="{FF2B5EF4-FFF2-40B4-BE49-F238E27FC236}">
                <a16:creationId xmlns:a16="http://schemas.microsoft.com/office/drawing/2014/main" id="{58456EEF-A91E-21F0-B6F0-640EC631E54C}"/>
              </a:ext>
            </a:extLst>
          </p:cNvPr>
          <p:cNvSpPr txBox="1">
            <a:spLocks noGrp="1"/>
          </p:cNvSpPr>
          <p:nvPr>
            <p:ph type="subTitle" idx="3"/>
          </p:nvPr>
        </p:nvSpPr>
        <p:spPr>
          <a:xfrm>
            <a:off x="2103024" y="3497446"/>
            <a:ext cx="5167351" cy="137857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Knowledge &gt; Skills</a:t>
            </a:r>
          </a:p>
          <a:p>
            <a:pPr marL="0" lvl="0" indent="0" algn="l" rtl="0">
              <a:spcBef>
                <a:spcPts val="0"/>
              </a:spcBef>
              <a:spcAft>
                <a:spcPts val="0"/>
              </a:spcAft>
              <a:buNone/>
            </a:pPr>
            <a:r>
              <a:rPr lang="en" dirty="0"/>
              <a:t>Measurment &gt; Growth</a:t>
            </a:r>
          </a:p>
          <a:p>
            <a:pPr marL="0" lvl="0" indent="0" algn="l" rtl="0">
              <a:spcBef>
                <a:spcPts val="0"/>
              </a:spcBef>
              <a:spcAft>
                <a:spcPts val="0"/>
              </a:spcAft>
              <a:buNone/>
            </a:pPr>
            <a:r>
              <a:rPr lang="en" dirty="0"/>
              <a:t>Curriculum – “</a:t>
            </a:r>
            <a:r>
              <a:rPr lang="en-GB" dirty="0"/>
              <a:t>everything a learner experiences in pursuit of the four purposes.”</a:t>
            </a:r>
            <a:endParaRPr lang="en" dirty="0"/>
          </a:p>
          <a:p>
            <a:pPr marL="0" lvl="0" indent="0" algn="l" rtl="0">
              <a:spcBef>
                <a:spcPts val="0"/>
              </a:spcBef>
              <a:spcAft>
                <a:spcPts val="0"/>
              </a:spcAft>
              <a:buNone/>
            </a:pPr>
            <a:endParaRPr lang="en" dirty="0"/>
          </a:p>
          <a:p>
            <a:pPr marL="0" lvl="0" indent="0" algn="l" rtl="0">
              <a:spcBef>
                <a:spcPts val="0"/>
              </a:spcBef>
              <a:spcAft>
                <a:spcPts val="0"/>
              </a:spcAft>
              <a:buNone/>
            </a:pPr>
            <a:endParaRPr dirty="0"/>
          </a:p>
        </p:txBody>
      </p:sp>
      <p:sp>
        <p:nvSpPr>
          <p:cNvPr id="370" name="Google Shape;370;p49">
            <a:extLst>
              <a:ext uri="{FF2B5EF4-FFF2-40B4-BE49-F238E27FC236}">
                <a16:creationId xmlns:a16="http://schemas.microsoft.com/office/drawing/2014/main" id="{78A0C0B5-36C3-2CD1-E51C-AAA82CD43D7E}"/>
              </a:ext>
            </a:extLst>
          </p:cNvPr>
          <p:cNvSpPr txBox="1">
            <a:spLocks noGrp="1"/>
          </p:cNvSpPr>
          <p:nvPr>
            <p:ph type="subTitle" idx="4"/>
          </p:nvPr>
        </p:nvSpPr>
        <p:spPr>
          <a:xfrm>
            <a:off x="2103024" y="2988896"/>
            <a:ext cx="5167351" cy="523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Conceptual Shifts</a:t>
            </a:r>
            <a:endParaRPr dirty="0"/>
          </a:p>
        </p:txBody>
      </p:sp>
      <p:sp>
        <p:nvSpPr>
          <p:cNvPr id="2" name="Google Shape;367;p49">
            <a:extLst>
              <a:ext uri="{FF2B5EF4-FFF2-40B4-BE49-F238E27FC236}">
                <a16:creationId xmlns:a16="http://schemas.microsoft.com/office/drawing/2014/main" id="{B0C4D925-156B-544E-C483-ACC901860566}"/>
              </a:ext>
            </a:extLst>
          </p:cNvPr>
          <p:cNvSpPr txBox="1">
            <a:spLocks/>
          </p:cNvSpPr>
          <p:nvPr/>
        </p:nvSpPr>
        <p:spPr>
          <a:xfrm>
            <a:off x="5533583" y="2382993"/>
            <a:ext cx="3333387" cy="64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lgn="r"/>
            <a:r>
              <a:rPr lang="en-GB" dirty="0"/>
              <a:t>(</a:t>
            </a:r>
            <a:r>
              <a:rPr lang="en-GB" dirty="0" err="1"/>
              <a:t>Cannadine</a:t>
            </a:r>
            <a:r>
              <a:rPr lang="en-GB" dirty="0"/>
              <a:t>, Keating and Sheldon, 2011)</a:t>
            </a:r>
          </a:p>
        </p:txBody>
      </p:sp>
      <p:sp>
        <p:nvSpPr>
          <p:cNvPr id="3" name="Google Shape;367;p49">
            <a:extLst>
              <a:ext uri="{FF2B5EF4-FFF2-40B4-BE49-F238E27FC236}">
                <a16:creationId xmlns:a16="http://schemas.microsoft.com/office/drawing/2014/main" id="{8AE02069-D01D-F309-0B6F-58365041BE6F}"/>
              </a:ext>
            </a:extLst>
          </p:cNvPr>
          <p:cNvSpPr txBox="1">
            <a:spLocks/>
          </p:cNvSpPr>
          <p:nvPr/>
        </p:nvSpPr>
        <p:spPr>
          <a:xfrm>
            <a:off x="5533582" y="3686308"/>
            <a:ext cx="3333387" cy="37417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lgn="r"/>
            <a:r>
              <a:rPr lang="en-GB" dirty="0"/>
              <a:t>(Smith, 2024)</a:t>
            </a:r>
          </a:p>
        </p:txBody>
      </p:sp>
      <p:sp>
        <p:nvSpPr>
          <p:cNvPr id="4" name="Google Shape;367;p49">
            <a:extLst>
              <a:ext uri="{FF2B5EF4-FFF2-40B4-BE49-F238E27FC236}">
                <a16:creationId xmlns:a16="http://schemas.microsoft.com/office/drawing/2014/main" id="{3E4E25CD-5936-65D9-B88F-4EB036C25BC7}"/>
              </a:ext>
            </a:extLst>
          </p:cNvPr>
          <p:cNvSpPr txBox="1">
            <a:spLocks/>
          </p:cNvSpPr>
          <p:nvPr/>
        </p:nvSpPr>
        <p:spPr>
          <a:xfrm>
            <a:off x="5533583" y="4501848"/>
            <a:ext cx="3333387" cy="37417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lgn="r"/>
            <a:r>
              <a:rPr lang="en-GB" dirty="0"/>
              <a:t>(Welsh Government, 2024)</a:t>
            </a:r>
          </a:p>
        </p:txBody>
      </p:sp>
    </p:spTree>
    <p:extLst>
      <p:ext uri="{BB962C8B-B14F-4D97-AF65-F5344CB8AC3E}">
        <p14:creationId xmlns:p14="http://schemas.microsoft.com/office/powerpoint/2010/main" val="586109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62">
          <a:extLst>
            <a:ext uri="{FF2B5EF4-FFF2-40B4-BE49-F238E27FC236}">
              <a16:creationId xmlns:a16="http://schemas.microsoft.com/office/drawing/2014/main" id="{DF81E7D4-ADA0-FA09-A0A1-80151D32E25A}"/>
            </a:ext>
          </a:extLst>
        </p:cNvPr>
        <p:cNvGrpSpPr/>
        <p:nvPr/>
      </p:nvGrpSpPr>
      <p:grpSpPr>
        <a:xfrm>
          <a:off x="0" y="0"/>
          <a:ext cx="0" cy="0"/>
          <a:chOff x="0" y="0"/>
          <a:chExt cx="0" cy="0"/>
        </a:xfrm>
      </p:grpSpPr>
      <p:sp>
        <p:nvSpPr>
          <p:cNvPr id="366" name="Google Shape;366;p49">
            <a:extLst>
              <a:ext uri="{FF2B5EF4-FFF2-40B4-BE49-F238E27FC236}">
                <a16:creationId xmlns:a16="http://schemas.microsoft.com/office/drawing/2014/main" id="{F12B7A02-D6FF-1359-30B4-7A8C8CFE8079}"/>
              </a:ext>
            </a:extLst>
          </p:cNvPr>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t>Learner progression</a:t>
            </a:r>
            <a:endParaRPr b="1" dirty="0"/>
          </a:p>
        </p:txBody>
      </p:sp>
      <p:sp>
        <p:nvSpPr>
          <p:cNvPr id="368" name="Google Shape;368;p49">
            <a:extLst>
              <a:ext uri="{FF2B5EF4-FFF2-40B4-BE49-F238E27FC236}">
                <a16:creationId xmlns:a16="http://schemas.microsoft.com/office/drawing/2014/main" id="{76874FBD-32D8-DCC3-33E2-F9AF504D36B7}"/>
              </a:ext>
            </a:extLst>
          </p:cNvPr>
          <p:cNvSpPr txBox="1">
            <a:spLocks noGrp="1"/>
          </p:cNvSpPr>
          <p:nvPr>
            <p:ph type="subTitle" idx="2"/>
          </p:nvPr>
        </p:nvSpPr>
        <p:spPr>
          <a:xfrm>
            <a:off x="1964049" y="1840607"/>
            <a:ext cx="4312200" cy="523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Summative to Formative Assessment</a:t>
            </a:r>
            <a:endParaRPr dirty="0"/>
          </a:p>
        </p:txBody>
      </p:sp>
      <p:sp>
        <p:nvSpPr>
          <p:cNvPr id="369" name="Google Shape;369;p49">
            <a:extLst>
              <a:ext uri="{FF2B5EF4-FFF2-40B4-BE49-F238E27FC236}">
                <a16:creationId xmlns:a16="http://schemas.microsoft.com/office/drawing/2014/main" id="{4C880E6E-3D3A-5260-3DE0-3C184495EC67}"/>
              </a:ext>
            </a:extLst>
          </p:cNvPr>
          <p:cNvSpPr txBox="1">
            <a:spLocks noGrp="1"/>
          </p:cNvSpPr>
          <p:nvPr>
            <p:ph type="subTitle" idx="3"/>
          </p:nvPr>
        </p:nvSpPr>
        <p:spPr>
          <a:xfrm>
            <a:off x="1979264" y="3388955"/>
            <a:ext cx="4312200" cy="472115"/>
          </a:xfrm>
          <a:prstGeom prst="rect">
            <a:avLst/>
          </a:prstGeom>
        </p:spPr>
        <p:txBody>
          <a:bodyPr spcFirstLastPara="1" wrap="square" lIns="91425" tIns="91425" rIns="91425" bIns="91425" anchor="t" anchorCtr="0">
            <a:noAutofit/>
          </a:bodyPr>
          <a:lstStyle/>
          <a:p>
            <a:pPr marL="0" lvl="0" indent="0"/>
            <a:r>
              <a:rPr lang="en-GB" dirty="0"/>
              <a:t>Underpins all teacher pedagogical choices</a:t>
            </a:r>
            <a:endParaRPr lang="en" dirty="0"/>
          </a:p>
        </p:txBody>
      </p:sp>
      <p:sp>
        <p:nvSpPr>
          <p:cNvPr id="370" name="Google Shape;370;p49">
            <a:extLst>
              <a:ext uri="{FF2B5EF4-FFF2-40B4-BE49-F238E27FC236}">
                <a16:creationId xmlns:a16="http://schemas.microsoft.com/office/drawing/2014/main" id="{64C9D91B-6E83-BC1E-5583-6A2894C510BB}"/>
              </a:ext>
            </a:extLst>
          </p:cNvPr>
          <p:cNvSpPr txBox="1">
            <a:spLocks noGrp="1"/>
          </p:cNvSpPr>
          <p:nvPr>
            <p:ph type="subTitle" idx="4"/>
          </p:nvPr>
        </p:nvSpPr>
        <p:spPr>
          <a:xfrm>
            <a:off x="1964049" y="3003867"/>
            <a:ext cx="4312200" cy="523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Essential ingredient</a:t>
            </a:r>
            <a:endParaRPr dirty="0"/>
          </a:p>
        </p:txBody>
      </p:sp>
      <p:sp>
        <p:nvSpPr>
          <p:cNvPr id="2" name="Google Shape;367;p49">
            <a:extLst>
              <a:ext uri="{FF2B5EF4-FFF2-40B4-BE49-F238E27FC236}">
                <a16:creationId xmlns:a16="http://schemas.microsoft.com/office/drawing/2014/main" id="{32290540-6104-E205-32BA-DCC9CD7484E9}"/>
              </a:ext>
            </a:extLst>
          </p:cNvPr>
          <p:cNvSpPr txBox="1">
            <a:spLocks/>
          </p:cNvSpPr>
          <p:nvPr/>
        </p:nvSpPr>
        <p:spPr>
          <a:xfrm>
            <a:off x="5533583" y="2382993"/>
            <a:ext cx="3333387" cy="64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lgn="r"/>
            <a:r>
              <a:rPr lang="en-GB" dirty="0"/>
              <a:t>(Heritage,2008)</a:t>
            </a:r>
          </a:p>
        </p:txBody>
      </p:sp>
      <p:sp>
        <p:nvSpPr>
          <p:cNvPr id="3" name="Google Shape;367;p49">
            <a:extLst>
              <a:ext uri="{FF2B5EF4-FFF2-40B4-BE49-F238E27FC236}">
                <a16:creationId xmlns:a16="http://schemas.microsoft.com/office/drawing/2014/main" id="{58D3CE63-396B-50C9-221B-4A01309B13C2}"/>
              </a:ext>
            </a:extLst>
          </p:cNvPr>
          <p:cNvSpPr txBox="1">
            <a:spLocks/>
          </p:cNvSpPr>
          <p:nvPr/>
        </p:nvSpPr>
        <p:spPr>
          <a:xfrm>
            <a:off x="5533582" y="3833629"/>
            <a:ext cx="3333387" cy="64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lgn="r"/>
            <a:r>
              <a:rPr lang="en-GB" dirty="0"/>
              <a:t>(Black </a:t>
            </a:r>
            <a:r>
              <a:rPr lang="en-GB" i="1" dirty="0"/>
              <a:t>et al.</a:t>
            </a:r>
            <a:r>
              <a:rPr lang="en-GB" dirty="0"/>
              <a:t>, 2011)</a:t>
            </a:r>
          </a:p>
        </p:txBody>
      </p:sp>
      <p:sp>
        <p:nvSpPr>
          <p:cNvPr id="6" name="Google Shape;369;p49">
            <a:extLst>
              <a:ext uri="{FF2B5EF4-FFF2-40B4-BE49-F238E27FC236}">
                <a16:creationId xmlns:a16="http://schemas.microsoft.com/office/drawing/2014/main" id="{894AE2AA-09B2-DCFE-901B-DB5DD6BE611C}"/>
              </a:ext>
            </a:extLst>
          </p:cNvPr>
          <p:cNvSpPr txBox="1">
            <a:spLocks/>
          </p:cNvSpPr>
          <p:nvPr/>
        </p:nvSpPr>
        <p:spPr>
          <a:xfrm>
            <a:off x="1979264" y="2218324"/>
            <a:ext cx="4312200" cy="64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GB" dirty="0"/>
              <a:t>Requires an understanding of the path along which most learners will move</a:t>
            </a:r>
          </a:p>
        </p:txBody>
      </p:sp>
      <p:sp>
        <p:nvSpPr>
          <p:cNvPr id="7" name="Google Shape;369;p49">
            <a:extLst>
              <a:ext uri="{FF2B5EF4-FFF2-40B4-BE49-F238E27FC236}">
                <a16:creationId xmlns:a16="http://schemas.microsoft.com/office/drawing/2014/main" id="{BC6C74CE-C891-E197-2C7B-686546A12FDD}"/>
              </a:ext>
            </a:extLst>
          </p:cNvPr>
          <p:cNvSpPr txBox="1">
            <a:spLocks/>
          </p:cNvSpPr>
          <p:nvPr/>
        </p:nvSpPr>
        <p:spPr>
          <a:xfrm>
            <a:off x="1979264" y="4356986"/>
            <a:ext cx="4312200" cy="47211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GB" dirty="0"/>
              <a:t>Complex. ‘Ecological Succession’</a:t>
            </a:r>
            <a:endParaRPr lang="en" dirty="0"/>
          </a:p>
        </p:txBody>
      </p:sp>
      <p:sp>
        <p:nvSpPr>
          <p:cNvPr id="8" name="Google Shape;370;p49">
            <a:extLst>
              <a:ext uri="{FF2B5EF4-FFF2-40B4-BE49-F238E27FC236}">
                <a16:creationId xmlns:a16="http://schemas.microsoft.com/office/drawing/2014/main" id="{4FD1B7F7-26A7-D835-C80B-845AD03064C2}"/>
              </a:ext>
            </a:extLst>
          </p:cNvPr>
          <p:cNvSpPr txBox="1">
            <a:spLocks/>
          </p:cNvSpPr>
          <p:nvPr/>
        </p:nvSpPr>
        <p:spPr>
          <a:xfrm>
            <a:off x="1964049" y="3971898"/>
            <a:ext cx="4312200"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Non-linear</a:t>
            </a:r>
          </a:p>
        </p:txBody>
      </p:sp>
      <p:sp>
        <p:nvSpPr>
          <p:cNvPr id="9" name="Google Shape;367;p49">
            <a:extLst>
              <a:ext uri="{FF2B5EF4-FFF2-40B4-BE49-F238E27FC236}">
                <a16:creationId xmlns:a16="http://schemas.microsoft.com/office/drawing/2014/main" id="{7189B11B-62F9-269F-B900-4AB79336D6F0}"/>
              </a:ext>
            </a:extLst>
          </p:cNvPr>
          <p:cNvSpPr txBox="1">
            <a:spLocks/>
          </p:cNvSpPr>
          <p:nvPr/>
        </p:nvSpPr>
        <p:spPr>
          <a:xfrm>
            <a:off x="5533581" y="4564269"/>
            <a:ext cx="3333387" cy="64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lgn="r"/>
            <a:r>
              <a:rPr lang="en-GB" dirty="0"/>
              <a:t>(Pellegrino, 2017)</a:t>
            </a:r>
          </a:p>
        </p:txBody>
      </p:sp>
      <p:grpSp>
        <p:nvGrpSpPr>
          <p:cNvPr id="10" name="Google Shape;363;p49">
            <a:extLst>
              <a:ext uri="{FF2B5EF4-FFF2-40B4-BE49-F238E27FC236}">
                <a16:creationId xmlns:a16="http://schemas.microsoft.com/office/drawing/2014/main" id="{56C2D06D-6350-6A03-906D-EE6A4FA70C75}"/>
              </a:ext>
            </a:extLst>
          </p:cNvPr>
          <p:cNvGrpSpPr/>
          <p:nvPr/>
        </p:nvGrpSpPr>
        <p:grpSpPr>
          <a:xfrm>
            <a:off x="-1080826" y="1402080"/>
            <a:ext cx="4870800" cy="3775603"/>
            <a:chOff x="0" y="1687600"/>
            <a:chExt cx="4870800" cy="3456000"/>
          </a:xfrm>
        </p:grpSpPr>
        <p:sp>
          <p:nvSpPr>
            <p:cNvPr id="11" name="Google Shape;364;p49">
              <a:extLst>
                <a:ext uri="{FF2B5EF4-FFF2-40B4-BE49-F238E27FC236}">
                  <a16:creationId xmlns:a16="http://schemas.microsoft.com/office/drawing/2014/main" id="{10903772-0AB6-3133-45D2-5234ABEF560F}"/>
                </a:ext>
              </a:extLst>
            </p:cNvPr>
            <p:cNvSpPr/>
            <p:nvPr/>
          </p:nvSpPr>
          <p:spPr>
            <a:xfrm>
              <a:off x="1909050" y="1687600"/>
              <a:ext cx="852900" cy="3456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 name="Google Shape;365;p49">
              <a:extLst>
                <a:ext uri="{FF2B5EF4-FFF2-40B4-BE49-F238E27FC236}">
                  <a16:creationId xmlns:a16="http://schemas.microsoft.com/office/drawing/2014/main" id="{0D02BA53-1481-93AC-26F8-6D31DA46A24F}"/>
                </a:ext>
              </a:extLst>
            </p:cNvPr>
            <p:cNvCxnSpPr/>
            <p:nvPr/>
          </p:nvCxnSpPr>
          <p:spPr>
            <a:xfrm rot="10800000">
              <a:off x="0" y="4876025"/>
              <a:ext cx="4870800" cy="0"/>
            </a:xfrm>
            <a:prstGeom prst="straightConnector1">
              <a:avLst/>
            </a:prstGeom>
            <a:noFill/>
            <a:ln w="9525" cap="flat" cmpd="sng">
              <a:solidFill>
                <a:schemeClr val="dk1"/>
              </a:solidFill>
              <a:prstDash val="solid"/>
              <a:round/>
              <a:headEnd type="none" w="med" len="med"/>
              <a:tailEnd type="none" w="med" len="med"/>
            </a:ln>
          </p:spPr>
        </p:cxnSp>
      </p:grpSp>
    </p:spTree>
    <p:extLst>
      <p:ext uri="{BB962C8B-B14F-4D97-AF65-F5344CB8AC3E}">
        <p14:creationId xmlns:p14="http://schemas.microsoft.com/office/powerpoint/2010/main" val="1100877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62">
          <a:extLst>
            <a:ext uri="{FF2B5EF4-FFF2-40B4-BE49-F238E27FC236}">
              <a16:creationId xmlns:a16="http://schemas.microsoft.com/office/drawing/2014/main" id="{42E98398-F8BB-E6EA-E954-C29A728F652D}"/>
            </a:ext>
          </a:extLst>
        </p:cNvPr>
        <p:cNvGrpSpPr/>
        <p:nvPr/>
      </p:nvGrpSpPr>
      <p:grpSpPr>
        <a:xfrm>
          <a:off x="0" y="0"/>
          <a:ext cx="0" cy="0"/>
          <a:chOff x="0" y="0"/>
          <a:chExt cx="0" cy="0"/>
        </a:xfrm>
      </p:grpSpPr>
      <p:sp>
        <p:nvSpPr>
          <p:cNvPr id="366" name="Google Shape;366;p49">
            <a:extLst>
              <a:ext uri="{FF2B5EF4-FFF2-40B4-BE49-F238E27FC236}">
                <a16:creationId xmlns:a16="http://schemas.microsoft.com/office/drawing/2014/main" id="{C089EE99-2E40-9346-CB69-6541A9F9F69C}"/>
              </a:ext>
            </a:extLst>
          </p:cNvPr>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t>How ‘new’ is it?</a:t>
            </a:r>
            <a:endParaRPr b="1" dirty="0"/>
          </a:p>
        </p:txBody>
      </p:sp>
      <p:sp>
        <p:nvSpPr>
          <p:cNvPr id="3" name="Google Shape;367;p49">
            <a:extLst>
              <a:ext uri="{FF2B5EF4-FFF2-40B4-BE49-F238E27FC236}">
                <a16:creationId xmlns:a16="http://schemas.microsoft.com/office/drawing/2014/main" id="{5A97A51A-98B5-13EC-200B-F4153EB61FE6}"/>
              </a:ext>
            </a:extLst>
          </p:cNvPr>
          <p:cNvSpPr txBox="1">
            <a:spLocks/>
          </p:cNvSpPr>
          <p:nvPr/>
        </p:nvSpPr>
        <p:spPr>
          <a:xfrm>
            <a:off x="5533581" y="3120765"/>
            <a:ext cx="3333387" cy="64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lgn="r"/>
            <a:r>
              <a:rPr lang="en-GB" dirty="0"/>
              <a:t>(Lee and </a:t>
            </a:r>
            <a:r>
              <a:rPr lang="en-GB" dirty="0" err="1"/>
              <a:t>Shemilt</a:t>
            </a:r>
            <a:r>
              <a:rPr lang="en-GB" dirty="0"/>
              <a:t>, 2003)</a:t>
            </a:r>
          </a:p>
          <a:p>
            <a:pPr marL="0" indent="0" algn="r"/>
            <a:r>
              <a:rPr lang="en-GB" dirty="0"/>
              <a:t>(Evans, 2022)</a:t>
            </a:r>
            <a:br>
              <a:rPr lang="en-GB" dirty="0"/>
            </a:br>
            <a:endParaRPr lang="en-GB" dirty="0"/>
          </a:p>
        </p:txBody>
      </p:sp>
      <p:sp>
        <p:nvSpPr>
          <p:cNvPr id="2" name="Google Shape;368;p49">
            <a:extLst>
              <a:ext uri="{FF2B5EF4-FFF2-40B4-BE49-F238E27FC236}">
                <a16:creationId xmlns:a16="http://schemas.microsoft.com/office/drawing/2014/main" id="{D78B2B6C-71C9-FC99-8FC0-F0D494F14F2F}"/>
              </a:ext>
            </a:extLst>
          </p:cNvPr>
          <p:cNvSpPr txBox="1">
            <a:spLocks/>
          </p:cNvSpPr>
          <p:nvPr/>
        </p:nvSpPr>
        <p:spPr>
          <a:xfrm>
            <a:off x="1994528" y="1741168"/>
            <a:ext cx="4634871"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Progression underpinned ’88 NC</a:t>
            </a:r>
          </a:p>
        </p:txBody>
      </p:sp>
      <p:sp>
        <p:nvSpPr>
          <p:cNvPr id="4" name="Google Shape;369;p49">
            <a:extLst>
              <a:ext uri="{FF2B5EF4-FFF2-40B4-BE49-F238E27FC236}">
                <a16:creationId xmlns:a16="http://schemas.microsoft.com/office/drawing/2014/main" id="{FD05F198-C0BB-2411-4D08-E3A8412C5467}"/>
              </a:ext>
            </a:extLst>
          </p:cNvPr>
          <p:cNvSpPr txBox="1">
            <a:spLocks/>
          </p:cNvSpPr>
          <p:nvPr/>
        </p:nvSpPr>
        <p:spPr>
          <a:xfrm>
            <a:off x="2009744" y="3072081"/>
            <a:ext cx="4312200" cy="47211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GB" dirty="0"/>
              <a:t>System became increasingly fragmented</a:t>
            </a:r>
            <a:endParaRPr lang="en" dirty="0"/>
          </a:p>
        </p:txBody>
      </p:sp>
      <p:sp>
        <p:nvSpPr>
          <p:cNvPr id="5" name="Google Shape;370;p49">
            <a:extLst>
              <a:ext uri="{FF2B5EF4-FFF2-40B4-BE49-F238E27FC236}">
                <a16:creationId xmlns:a16="http://schemas.microsoft.com/office/drawing/2014/main" id="{A64ABAF5-B551-BAA8-15AC-0B8974234902}"/>
              </a:ext>
            </a:extLst>
          </p:cNvPr>
          <p:cNvSpPr txBox="1">
            <a:spLocks/>
          </p:cNvSpPr>
          <p:nvPr/>
        </p:nvSpPr>
        <p:spPr>
          <a:xfrm>
            <a:off x="1994529" y="2686993"/>
            <a:ext cx="4312200"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Evolved into ‘levels’</a:t>
            </a:r>
          </a:p>
        </p:txBody>
      </p:sp>
      <p:sp>
        <p:nvSpPr>
          <p:cNvPr id="7" name="Google Shape;367;p49">
            <a:extLst>
              <a:ext uri="{FF2B5EF4-FFF2-40B4-BE49-F238E27FC236}">
                <a16:creationId xmlns:a16="http://schemas.microsoft.com/office/drawing/2014/main" id="{6450466C-6105-D52E-CAB2-54E7EDC568E2}"/>
              </a:ext>
            </a:extLst>
          </p:cNvPr>
          <p:cNvSpPr txBox="1">
            <a:spLocks/>
          </p:cNvSpPr>
          <p:nvPr/>
        </p:nvSpPr>
        <p:spPr>
          <a:xfrm>
            <a:off x="5533581" y="2301927"/>
            <a:ext cx="3333387" cy="64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lgn="r"/>
            <a:r>
              <a:rPr lang="en-GB" dirty="0"/>
              <a:t>(Wiliam,2023)</a:t>
            </a:r>
          </a:p>
        </p:txBody>
      </p:sp>
      <p:sp>
        <p:nvSpPr>
          <p:cNvPr id="8" name="Google Shape;369;p49">
            <a:extLst>
              <a:ext uri="{FF2B5EF4-FFF2-40B4-BE49-F238E27FC236}">
                <a16:creationId xmlns:a16="http://schemas.microsoft.com/office/drawing/2014/main" id="{2544AA68-E93C-5B5C-7340-394DA020E055}"/>
              </a:ext>
            </a:extLst>
          </p:cNvPr>
          <p:cNvSpPr txBox="1">
            <a:spLocks/>
          </p:cNvSpPr>
          <p:nvPr/>
        </p:nvSpPr>
        <p:spPr>
          <a:xfrm>
            <a:off x="2009744" y="2118885"/>
            <a:ext cx="4312200" cy="64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GB" dirty="0"/>
              <a:t>Had to be simplified to make it work</a:t>
            </a:r>
          </a:p>
        </p:txBody>
      </p:sp>
      <p:sp>
        <p:nvSpPr>
          <p:cNvPr id="9" name="Google Shape;369;p49">
            <a:extLst>
              <a:ext uri="{FF2B5EF4-FFF2-40B4-BE49-F238E27FC236}">
                <a16:creationId xmlns:a16="http://schemas.microsoft.com/office/drawing/2014/main" id="{5DAB6BAB-B3FD-4821-F7C2-3571E75639CC}"/>
              </a:ext>
            </a:extLst>
          </p:cNvPr>
          <p:cNvSpPr txBox="1">
            <a:spLocks/>
          </p:cNvSpPr>
          <p:nvPr/>
        </p:nvSpPr>
        <p:spPr>
          <a:xfrm>
            <a:off x="2065942" y="4074161"/>
            <a:ext cx="4312200" cy="47211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GB" dirty="0"/>
              <a:t>Attempt to look across from 3-16</a:t>
            </a:r>
            <a:endParaRPr lang="en" dirty="0"/>
          </a:p>
        </p:txBody>
      </p:sp>
      <p:sp>
        <p:nvSpPr>
          <p:cNvPr id="10" name="Google Shape;370;p49">
            <a:extLst>
              <a:ext uri="{FF2B5EF4-FFF2-40B4-BE49-F238E27FC236}">
                <a16:creationId xmlns:a16="http://schemas.microsoft.com/office/drawing/2014/main" id="{5179D40A-BA78-54D6-7588-A59075405C37}"/>
              </a:ext>
            </a:extLst>
          </p:cNvPr>
          <p:cNvSpPr txBox="1">
            <a:spLocks/>
          </p:cNvSpPr>
          <p:nvPr/>
        </p:nvSpPr>
        <p:spPr>
          <a:xfrm>
            <a:off x="2050727" y="3689073"/>
            <a:ext cx="4312200"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Need for a ‘clear line of sight’</a:t>
            </a:r>
          </a:p>
        </p:txBody>
      </p:sp>
      <p:sp>
        <p:nvSpPr>
          <p:cNvPr id="11" name="Google Shape;367;p49">
            <a:extLst>
              <a:ext uri="{FF2B5EF4-FFF2-40B4-BE49-F238E27FC236}">
                <a16:creationId xmlns:a16="http://schemas.microsoft.com/office/drawing/2014/main" id="{A52627B9-85A7-2ECD-721E-FC5FAB124006}"/>
              </a:ext>
            </a:extLst>
          </p:cNvPr>
          <p:cNvSpPr txBox="1">
            <a:spLocks/>
          </p:cNvSpPr>
          <p:nvPr/>
        </p:nvSpPr>
        <p:spPr>
          <a:xfrm>
            <a:off x="5533580" y="4310218"/>
            <a:ext cx="3333387" cy="64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lgn="r"/>
            <a:r>
              <a:rPr lang="en-GB" dirty="0"/>
              <a:t>(Donaldson, 2015)</a:t>
            </a:r>
            <a:br>
              <a:rPr lang="en-GB" dirty="0"/>
            </a:br>
            <a:endParaRPr lang="en-GB" dirty="0"/>
          </a:p>
        </p:txBody>
      </p:sp>
      <p:grpSp>
        <p:nvGrpSpPr>
          <p:cNvPr id="12" name="Google Shape;363;p49">
            <a:extLst>
              <a:ext uri="{FF2B5EF4-FFF2-40B4-BE49-F238E27FC236}">
                <a16:creationId xmlns:a16="http://schemas.microsoft.com/office/drawing/2014/main" id="{687B0F56-3771-9B5C-5472-0936FCDB18CB}"/>
              </a:ext>
            </a:extLst>
          </p:cNvPr>
          <p:cNvGrpSpPr/>
          <p:nvPr/>
        </p:nvGrpSpPr>
        <p:grpSpPr>
          <a:xfrm>
            <a:off x="-1080826" y="1402080"/>
            <a:ext cx="4870800" cy="3775603"/>
            <a:chOff x="0" y="1687600"/>
            <a:chExt cx="4870800" cy="3456000"/>
          </a:xfrm>
        </p:grpSpPr>
        <p:sp>
          <p:nvSpPr>
            <p:cNvPr id="13" name="Google Shape;364;p49">
              <a:extLst>
                <a:ext uri="{FF2B5EF4-FFF2-40B4-BE49-F238E27FC236}">
                  <a16:creationId xmlns:a16="http://schemas.microsoft.com/office/drawing/2014/main" id="{F1A04938-8759-986C-2D42-27CE715AC7E2}"/>
                </a:ext>
              </a:extLst>
            </p:cNvPr>
            <p:cNvSpPr/>
            <p:nvPr/>
          </p:nvSpPr>
          <p:spPr>
            <a:xfrm>
              <a:off x="1909050" y="1687600"/>
              <a:ext cx="852900" cy="3456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4" name="Google Shape;365;p49">
              <a:extLst>
                <a:ext uri="{FF2B5EF4-FFF2-40B4-BE49-F238E27FC236}">
                  <a16:creationId xmlns:a16="http://schemas.microsoft.com/office/drawing/2014/main" id="{BD4BEF7F-1502-C7CB-6BD9-04519B4BA5C0}"/>
                </a:ext>
              </a:extLst>
            </p:cNvPr>
            <p:cNvCxnSpPr/>
            <p:nvPr/>
          </p:nvCxnSpPr>
          <p:spPr>
            <a:xfrm rot="10800000">
              <a:off x="0" y="4876025"/>
              <a:ext cx="4870800" cy="0"/>
            </a:xfrm>
            <a:prstGeom prst="straightConnector1">
              <a:avLst/>
            </a:prstGeom>
            <a:noFill/>
            <a:ln w="9525" cap="flat" cmpd="sng">
              <a:solidFill>
                <a:schemeClr val="dk1"/>
              </a:solidFill>
              <a:prstDash val="solid"/>
              <a:round/>
              <a:headEnd type="none" w="med" len="med"/>
              <a:tailEnd type="none" w="med" len="med"/>
            </a:ln>
          </p:spPr>
        </p:cxnSp>
      </p:grpSp>
    </p:spTree>
    <p:extLst>
      <p:ext uri="{BB962C8B-B14F-4D97-AF65-F5344CB8AC3E}">
        <p14:creationId xmlns:p14="http://schemas.microsoft.com/office/powerpoint/2010/main" val="3622855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62">
          <a:extLst>
            <a:ext uri="{FF2B5EF4-FFF2-40B4-BE49-F238E27FC236}">
              <a16:creationId xmlns:a16="http://schemas.microsoft.com/office/drawing/2014/main" id="{49F4C065-0BF1-C0B4-AA2F-72B8DDF8A113}"/>
            </a:ext>
          </a:extLst>
        </p:cNvPr>
        <p:cNvGrpSpPr/>
        <p:nvPr/>
      </p:nvGrpSpPr>
      <p:grpSpPr>
        <a:xfrm>
          <a:off x="0" y="0"/>
          <a:ext cx="0" cy="0"/>
          <a:chOff x="0" y="0"/>
          <a:chExt cx="0" cy="0"/>
        </a:xfrm>
      </p:grpSpPr>
      <p:sp>
        <p:nvSpPr>
          <p:cNvPr id="366" name="Google Shape;366;p49">
            <a:extLst>
              <a:ext uri="{FF2B5EF4-FFF2-40B4-BE49-F238E27FC236}">
                <a16:creationId xmlns:a16="http://schemas.microsoft.com/office/drawing/2014/main" id="{92D8C62E-E103-A842-B204-AC3A34A56F64}"/>
              </a:ext>
            </a:extLst>
          </p:cNvPr>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t>Developing Learner Progression in CfW</a:t>
            </a:r>
            <a:endParaRPr b="1" dirty="0"/>
          </a:p>
        </p:txBody>
      </p:sp>
      <p:sp>
        <p:nvSpPr>
          <p:cNvPr id="3" name="Google Shape;367;p49">
            <a:extLst>
              <a:ext uri="{FF2B5EF4-FFF2-40B4-BE49-F238E27FC236}">
                <a16:creationId xmlns:a16="http://schemas.microsoft.com/office/drawing/2014/main" id="{37006071-8A13-D8E8-63ED-00103107F1C8}"/>
              </a:ext>
            </a:extLst>
          </p:cNvPr>
          <p:cNvSpPr txBox="1">
            <a:spLocks/>
          </p:cNvSpPr>
          <p:nvPr/>
        </p:nvSpPr>
        <p:spPr>
          <a:xfrm>
            <a:off x="5381182" y="4495500"/>
            <a:ext cx="3333387" cy="64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lgn="r"/>
            <a:r>
              <a:rPr lang="en-GB" dirty="0"/>
              <a:t>(Welsh Government, 2024)</a:t>
            </a:r>
            <a:br>
              <a:rPr lang="en-GB" dirty="0"/>
            </a:br>
            <a:r>
              <a:rPr lang="en-GB" dirty="0"/>
              <a:t>(Hayward </a:t>
            </a:r>
            <a:r>
              <a:rPr lang="en-GB" i="1" dirty="0"/>
              <a:t>et al.,</a:t>
            </a:r>
            <a:r>
              <a:rPr lang="en-GB" dirty="0"/>
              <a:t> 2020)</a:t>
            </a:r>
          </a:p>
        </p:txBody>
      </p:sp>
      <p:sp>
        <p:nvSpPr>
          <p:cNvPr id="6" name="Google Shape;369;p49">
            <a:extLst>
              <a:ext uri="{FF2B5EF4-FFF2-40B4-BE49-F238E27FC236}">
                <a16:creationId xmlns:a16="http://schemas.microsoft.com/office/drawing/2014/main" id="{73944E0E-BFC8-4956-58CF-222566EAA493}"/>
              </a:ext>
            </a:extLst>
          </p:cNvPr>
          <p:cNvSpPr txBox="1">
            <a:spLocks/>
          </p:cNvSpPr>
          <p:nvPr/>
        </p:nvSpPr>
        <p:spPr>
          <a:xfrm>
            <a:off x="2136575" y="1448471"/>
            <a:ext cx="4870800" cy="261077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GB" dirty="0"/>
              <a:t>Lots of gaps in Successful Futures – Pioneers, Camau</a:t>
            </a:r>
          </a:p>
          <a:p>
            <a:pPr marL="0" indent="0"/>
            <a:endParaRPr lang="en-GB" dirty="0"/>
          </a:p>
          <a:p>
            <a:pPr marL="0" indent="0"/>
            <a:r>
              <a:rPr lang="en-GB" dirty="0"/>
              <a:t>Achievement outcomes &gt; Descriptions of Learning</a:t>
            </a:r>
          </a:p>
          <a:p>
            <a:pPr marL="0" indent="0"/>
            <a:endParaRPr lang="en-GB" dirty="0"/>
          </a:p>
          <a:p>
            <a:pPr marL="0" indent="0"/>
            <a:r>
              <a:rPr lang="en-GB" dirty="0"/>
              <a:t>Based around ‘Statements of What Matters’ in each AoLE</a:t>
            </a:r>
          </a:p>
          <a:p>
            <a:pPr marL="0" indent="0"/>
            <a:endParaRPr lang="en-GB" dirty="0"/>
          </a:p>
          <a:p>
            <a:pPr marL="0" indent="0"/>
            <a:r>
              <a:rPr lang="en-GB" dirty="0"/>
              <a:t>Very broad description</a:t>
            </a:r>
          </a:p>
          <a:p>
            <a:pPr marL="0" indent="0"/>
            <a:endParaRPr lang="en-GB" dirty="0"/>
          </a:p>
          <a:p>
            <a:pPr marL="0" indent="0"/>
            <a:r>
              <a:rPr lang="en-GB" dirty="0"/>
              <a:t>“Principles of Progression”</a:t>
            </a:r>
          </a:p>
          <a:p>
            <a:pPr marL="0" indent="0"/>
            <a:endParaRPr lang="en-GB" dirty="0"/>
          </a:p>
          <a:p>
            <a:pPr marL="0" indent="0"/>
            <a:r>
              <a:rPr lang="en-GB" dirty="0"/>
              <a:t>Developed by teachers, but not tested (and under theorised)</a:t>
            </a:r>
          </a:p>
          <a:p>
            <a:pPr marL="0" indent="0"/>
            <a:endParaRPr lang="en-GB" dirty="0"/>
          </a:p>
          <a:p>
            <a:pPr marL="0" indent="0"/>
            <a:endParaRPr lang="en-GB" dirty="0"/>
          </a:p>
        </p:txBody>
      </p:sp>
      <p:grpSp>
        <p:nvGrpSpPr>
          <p:cNvPr id="11" name="Google Shape;363;p49">
            <a:extLst>
              <a:ext uri="{FF2B5EF4-FFF2-40B4-BE49-F238E27FC236}">
                <a16:creationId xmlns:a16="http://schemas.microsoft.com/office/drawing/2014/main" id="{440DA0F7-48B8-19FE-AEEC-A4BBE6705B03}"/>
              </a:ext>
            </a:extLst>
          </p:cNvPr>
          <p:cNvGrpSpPr/>
          <p:nvPr/>
        </p:nvGrpSpPr>
        <p:grpSpPr>
          <a:xfrm>
            <a:off x="-1080826" y="1402080"/>
            <a:ext cx="4870800" cy="3775603"/>
            <a:chOff x="0" y="1687600"/>
            <a:chExt cx="4870800" cy="3456000"/>
          </a:xfrm>
        </p:grpSpPr>
        <p:sp>
          <p:nvSpPr>
            <p:cNvPr id="12" name="Google Shape;364;p49">
              <a:extLst>
                <a:ext uri="{FF2B5EF4-FFF2-40B4-BE49-F238E27FC236}">
                  <a16:creationId xmlns:a16="http://schemas.microsoft.com/office/drawing/2014/main" id="{D6D4456A-D0A4-BD5C-14A8-8DFA7574EB89}"/>
                </a:ext>
              </a:extLst>
            </p:cNvPr>
            <p:cNvSpPr/>
            <p:nvPr/>
          </p:nvSpPr>
          <p:spPr>
            <a:xfrm>
              <a:off x="1909050" y="1687600"/>
              <a:ext cx="852900" cy="3456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3" name="Google Shape;365;p49">
              <a:extLst>
                <a:ext uri="{FF2B5EF4-FFF2-40B4-BE49-F238E27FC236}">
                  <a16:creationId xmlns:a16="http://schemas.microsoft.com/office/drawing/2014/main" id="{05D9A2E8-B758-FC76-D76D-5C3A23B488D0}"/>
                </a:ext>
              </a:extLst>
            </p:cNvPr>
            <p:cNvCxnSpPr/>
            <p:nvPr/>
          </p:nvCxnSpPr>
          <p:spPr>
            <a:xfrm rot="10800000">
              <a:off x="0" y="4876025"/>
              <a:ext cx="4870800" cy="0"/>
            </a:xfrm>
            <a:prstGeom prst="straightConnector1">
              <a:avLst/>
            </a:prstGeom>
            <a:noFill/>
            <a:ln w="9525" cap="flat" cmpd="sng">
              <a:solidFill>
                <a:schemeClr val="dk1"/>
              </a:solidFill>
              <a:prstDash val="solid"/>
              <a:round/>
              <a:headEnd type="none" w="med" len="med"/>
              <a:tailEnd type="none" w="med" len="med"/>
            </a:ln>
          </p:spPr>
        </p:cxnSp>
      </p:grpSp>
    </p:spTree>
    <p:extLst>
      <p:ext uri="{BB962C8B-B14F-4D97-AF65-F5344CB8AC3E}">
        <p14:creationId xmlns:p14="http://schemas.microsoft.com/office/powerpoint/2010/main" val="31277321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62">
          <a:extLst>
            <a:ext uri="{FF2B5EF4-FFF2-40B4-BE49-F238E27FC236}">
              <a16:creationId xmlns:a16="http://schemas.microsoft.com/office/drawing/2014/main" id="{619D3706-6640-0CC4-3FE5-2996CAFBF323}"/>
            </a:ext>
          </a:extLst>
        </p:cNvPr>
        <p:cNvGrpSpPr/>
        <p:nvPr/>
      </p:nvGrpSpPr>
      <p:grpSpPr>
        <a:xfrm>
          <a:off x="0" y="0"/>
          <a:ext cx="0" cy="0"/>
          <a:chOff x="0" y="0"/>
          <a:chExt cx="0" cy="0"/>
        </a:xfrm>
      </p:grpSpPr>
      <p:sp>
        <p:nvSpPr>
          <p:cNvPr id="366" name="Google Shape;366;p49">
            <a:extLst>
              <a:ext uri="{FF2B5EF4-FFF2-40B4-BE49-F238E27FC236}">
                <a16:creationId xmlns:a16="http://schemas.microsoft.com/office/drawing/2014/main" id="{3302D62C-5A26-CD9D-9781-EFBB0BED9E2E}"/>
              </a:ext>
            </a:extLst>
          </p:cNvPr>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t>More research needed?</a:t>
            </a:r>
            <a:endParaRPr b="1" dirty="0"/>
          </a:p>
        </p:txBody>
      </p:sp>
      <p:sp>
        <p:nvSpPr>
          <p:cNvPr id="6" name="Google Shape;369;p49">
            <a:extLst>
              <a:ext uri="{FF2B5EF4-FFF2-40B4-BE49-F238E27FC236}">
                <a16:creationId xmlns:a16="http://schemas.microsoft.com/office/drawing/2014/main" id="{CBE27C5C-DB3C-CBAA-5C4D-E8703FD3A427}"/>
              </a:ext>
            </a:extLst>
          </p:cNvPr>
          <p:cNvSpPr txBox="1">
            <a:spLocks/>
          </p:cNvSpPr>
          <p:nvPr/>
        </p:nvSpPr>
        <p:spPr>
          <a:xfrm>
            <a:off x="1977870" y="1571366"/>
            <a:ext cx="5642130" cy="2306772"/>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GB" dirty="0"/>
              <a:t>To what extent does what was produce match the definitions offered by Hayward </a:t>
            </a:r>
            <a:r>
              <a:rPr lang="en-GB" i="1" dirty="0"/>
              <a:t>et al. (2018)</a:t>
            </a:r>
          </a:p>
          <a:p>
            <a:pPr marL="0" indent="0"/>
            <a:endParaRPr lang="en-GB" i="1" dirty="0"/>
          </a:p>
          <a:p>
            <a:pPr marL="0" indent="0"/>
            <a:r>
              <a:rPr lang="en-GB" dirty="0"/>
              <a:t>To what extent do the Descriptions of Learning provide a useful tool for teachers to support learner development?</a:t>
            </a:r>
          </a:p>
          <a:p>
            <a:pPr marL="0" indent="0"/>
            <a:endParaRPr lang="en-GB" dirty="0"/>
          </a:p>
          <a:p>
            <a:pPr marL="0" indent="0"/>
            <a:r>
              <a:rPr lang="en-GB" dirty="0"/>
              <a:t>How is an understanding at a finer level of detail reached?</a:t>
            </a:r>
          </a:p>
          <a:p>
            <a:pPr marL="0" indent="0"/>
            <a:endParaRPr lang="en-GB" dirty="0"/>
          </a:p>
          <a:p>
            <a:pPr marL="0" indent="0"/>
            <a:endParaRPr lang="en-GB" dirty="0"/>
          </a:p>
        </p:txBody>
      </p:sp>
      <p:grpSp>
        <p:nvGrpSpPr>
          <p:cNvPr id="2" name="Google Shape;363;p49">
            <a:extLst>
              <a:ext uri="{FF2B5EF4-FFF2-40B4-BE49-F238E27FC236}">
                <a16:creationId xmlns:a16="http://schemas.microsoft.com/office/drawing/2014/main" id="{60B7FE32-42BB-B24B-B353-B365D0C6466D}"/>
              </a:ext>
            </a:extLst>
          </p:cNvPr>
          <p:cNvGrpSpPr/>
          <p:nvPr/>
        </p:nvGrpSpPr>
        <p:grpSpPr>
          <a:xfrm>
            <a:off x="-1080826" y="1402080"/>
            <a:ext cx="4870800" cy="3775603"/>
            <a:chOff x="0" y="1687600"/>
            <a:chExt cx="4870800" cy="3456000"/>
          </a:xfrm>
        </p:grpSpPr>
        <p:sp>
          <p:nvSpPr>
            <p:cNvPr id="4" name="Google Shape;364;p49">
              <a:extLst>
                <a:ext uri="{FF2B5EF4-FFF2-40B4-BE49-F238E27FC236}">
                  <a16:creationId xmlns:a16="http://schemas.microsoft.com/office/drawing/2014/main" id="{FA62F9B6-5F39-2D66-C415-95DF464B79D7}"/>
                </a:ext>
              </a:extLst>
            </p:cNvPr>
            <p:cNvSpPr/>
            <p:nvPr/>
          </p:nvSpPr>
          <p:spPr>
            <a:xfrm>
              <a:off x="1909050" y="1687600"/>
              <a:ext cx="852900" cy="3456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 name="Google Shape;365;p49">
              <a:extLst>
                <a:ext uri="{FF2B5EF4-FFF2-40B4-BE49-F238E27FC236}">
                  <a16:creationId xmlns:a16="http://schemas.microsoft.com/office/drawing/2014/main" id="{7CE5C9AC-2451-06C9-0A35-7DE7907E7BF6}"/>
                </a:ext>
              </a:extLst>
            </p:cNvPr>
            <p:cNvCxnSpPr/>
            <p:nvPr/>
          </p:nvCxnSpPr>
          <p:spPr>
            <a:xfrm rot="10800000">
              <a:off x="0" y="4876025"/>
              <a:ext cx="4870800" cy="0"/>
            </a:xfrm>
            <a:prstGeom prst="straightConnector1">
              <a:avLst/>
            </a:prstGeom>
            <a:noFill/>
            <a:ln w="9525" cap="flat" cmpd="sng">
              <a:solidFill>
                <a:schemeClr val="dk1"/>
              </a:solidFill>
              <a:prstDash val="solid"/>
              <a:round/>
              <a:headEnd type="none" w="med" len="med"/>
              <a:tailEnd type="none" w="med" len="med"/>
            </a:ln>
          </p:spPr>
        </p:cxnSp>
      </p:grpSp>
    </p:spTree>
    <p:extLst>
      <p:ext uri="{BB962C8B-B14F-4D97-AF65-F5344CB8AC3E}">
        <p14:creationId xmlns:p14="http://schemas.microsoft.com/office/powerpoint/2010/main" val="1853386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45">
          <a:extLst>
            <a:ext uri="{FF2B5EF4-FFF2-40B4-BE49-F238E27FC236}">
              <a16:creationId xmlns:a16="http://schemas.microsoft.com/office/drawing/2014/main" id="{72544DF0-9319-6965-B165-12602895A09C}"/>
            </a:ext>
          </a:extLst>
        </p:cNvPr>
        <p:cNvGrpSpPr/>
        <p:nvPr/>
      </p:nvGrpSpPr>
      <p:grpSpPr>
        <a:xfrm>
          <a:off x="0" y="0"/>
          <a:ext cx="0" cy="0"/>
          <a:chOff x="0" y="0"/>
          <a:chExt cx="0" cy="0"/>
        </a:xfrm>
      </p:grpSpPr>
      <p:grpSp>
        <p:nvGrpSpPr>
          <p:cNvPr id="546" name="Google Shape;546;p57">
            <a:extLst>
              <a:ext uri="{FF2B5EF4-FFF2-40B4-BE49-F238E27FC236}">
                <a16:creationId xmlns:a16="http://schemas.microsoft.com/office/drawing/2014/main" id="{B57EAF09-A12F-4839-558C-334CE6B1B5CE}"/>
              </a:ext>
            </a:extLst>
          </p:cNvPr>
          <p:cNvGrpSpPr/>
          <p:nvPr/>
        </p:nvGrpSpPr>
        <p:grpSpPr>
          <a:xfrm>
            <a:off x="0" y="0"/>
            <a:ext cx="9144000" cy="2571600"/>
            <a:chOff x="0" y="0"/>
            <a:chExt cx="9144000" cy="2571600"/>
          </a:xfrm>
        </p:grpSpPr>
        <p:sp>
          <p:nvSpPr>
            <p:cNvPr id="547" name="Google Shape;547;p57">
              <a:extLst>
                <a:ext uri="{FF2B5EF4-FFF2-40B4-BE49-F238E27FC236}">
                  <a16:creationId xmlns:a16="http://schemas.microsoft.com/office/drawing/2014/main" id="{D3C292E8-993C-759E-E465-B9B2564596D1}"/>
                </a:ext>
              </a:extLst>
            </p:cNvPr>
            <p:cNvSpPr/>
            <p:nvPr/>
          </p:nvSpPr>
          <p:spPr>
            <a:xfrm>
              <a:off x="0" y="840300"/>
              <a:ext cx="9144000" cy="870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48" name="Google Shape;548;p57">
              <a:extLst>
                <a:ext uri="{FF2B5EF4-FFF2-40B4-BE49-F238E27FC236}">
                  <a16:creationId xmlns:a16="http://schemas.microsoft.com/office/drawing/2014/main" id="{C90ED3A7-DF47-3DA0-3F1C-E7A25C04D4D7}"/>
                </a:ext>
              </a:extLst>
            </p:cNvPr>
            <p:cNvCxnSpPr/>
            <p:nvPr/>
          </p:nvCxnSpPr>
          <p:spPr>
            <a:xfrm>
              <a:off x="283800" y="0"/>
              <a:ext cx="0" cy="2571600"/>
            </a:xfrm>
            <a:prstGeom prst="straightConnector1">
              <a:avLst/>
            </a:prstGeom>
            <a:noFill/>
            <a:ln w="9525" cap="flat" cmpd="sng">
              <a:solidFill>
                <a:schemeClr val="dk1"/>
              </a:solidFill>
              <a:prstDash val="solid"/>
              <a:round/>
              <a:headEnd type="none" w="med" len="med"/>
              <a:tailEnd type="none" w="med" len="med"/>
            </a:ln>
          </p:spPr>
        </p:cxnSp>
      </p:grpSp>
      <p:sp>
        <p:nvSpPr>
          <p:cNvPr id="549" name="Google Shape;549;p57">
            <a:extLst>
              <a:ext uri="{FF2B5EF4-FFF2-40B4-BE49-F238E27FC236}">
                <a16:creationId xmlns:a16="http://schemas.microsoft.com/office/drawing/2014/main" id="{8DA02947-22A6-2C7C-2280-40F3CA09CC78}"/>
              </a:ext>
            </a:extLst>
          </p:cNvPr>
          <p:cNvSpPr txBox="1">
            <a:spLocks noGrp="1"/>
          </p:cNvSpPr>
          <p:nvPr>
            <p:ph type="title"/>
          </p:nvPr>
        </p:nvSpPr>
        <p:spPr>
          <a:xfrm>
            <a:off x="783150" y="4245134"/>
            <a:ext cx="7577700" cy="554100"/>
          </a:xfrm>
          <a:prstGeom prst="rect">
            <a:avLst/>
          </a:prstGeom>
        </p:spPr>
        <p:txBody>
          <a:bodyPr spcFirstLastPara="1" wrap="square" lIns="91425" tIns="91425" rIns="91425" bIns="91425" anchor="t" anchorCtr="0">
            <a:noAutofit/>
          </a:bodyPr>
          <a:lstStyle/>
          <a:p>
            <a:pPr lvl="0"/>
            <a:r>
              <a:rPr lang="en-GB" sz="1800" dirty="0"/>
              <a:t>Brant, Chapman and Isaacs (2016, p. 72)</a:t>
            </a:r>
          </a:p>
        </p:txBody>
      </p:sp>
      <p:sp>
        <p:nvSpPr>
          <p:cNvPr id="550" name="Google Shape;550;p57">
            <a:extLst>
              <a:ext uri="{FF2B5EF4-FFF2-40B4-BE49-F238E27FC236}">
                <a16:creationId xmlns:a16="http://schemas.microsoft.com/office/drawing/2014/main" id="{855A13C3-1760-11E1-BFC3-FCABC143C364}"/>
              </a:ext>
            </a:extLst>
          </p:cNvPr>
          <p:cNvSpPr txBox="1">
            <a:spLocks noGrp="1"/>
          </p:cNvSpPr>
          <p:nvPr>
            <p:ph type="subTitle" idx="1"/>
          </p:nvPr>
        </p:nvSpPr>
        <p:spPr>
          <a:xfrm>
            <a:off x="783150" y="1917217"/>
            <a:ext cx="7577700" cy="2121000"/>
          </a:xfrm>
          <a:prstGeom prst="rect">
            <a:avLst/>
          </a:prstGeom>
        </p:spPr>
        <p:txBody>
          <a:bodyPr spcFirstLastPara="1" wrap="square" lIns="91425" tIns="91425" rIns="91425" bIns="91425" anchor="b" anchorCtr="0">
            <a:noAutofit/>
          </a:bodyPr>
          <a:lstStyle/>
          <a:p>
            <a:pPr marL="0" lvl="0" indent="0"/>
            <a:r>
              <a:rPr lang="en-GB" sz="2000" dirty="0"/>
              <a:t>‘Unlike mathematics or science where the subject content intrinsically gets more complex, in the social studies it is possible to ask students to address the same question – for example, “What were the causes of the First World War?” or “What are our responsibilities as citizens?” – at ages 10 and 18 and expect qualitatively different answers.’</a:t>
            </a:r>
            <a:endParaRPr sz="2000" dirty="0"/>
          </a:p>
        </p:txBody>
      </p:sp>
      <p:sp>
        <p:nvSpPr>
          <p:cNvPr id="551" name="Google Shape;551;p57">
            <a:extLst>
              <a:ext uri="{FF2B5EF4-FFF2-40B4-BE49-F238E27FC236}">
                <a16:creationId xmlns:a16="http://schemas.microsoft.com/office/drawing/2014/main" id="{1DFE38C9-1E53-510C-755A-4150CA7CD46F}"/>
              </a:ext>
            </a:extLst>
          </p:cNvPr>
          <p:cNvSpPr/>
          <p:nvPr/>
        </p:nvSpPr>
        <p:spPr>
          <a:xfrm>
            <a:off x="7703900" y="1071700"/>
            <a:ext cx="532500" cy="407200"/>
          </a:xfrm>
          <a:prstGeom prst="rect">
            <a:avLst/>
          </a:prstGeom>
        </p:spPr>
        <p:txBody>
          <a:bodyPr>
            <a:prstTxWarp prst="textPlain">
              <a:avLst/>
            </a:prstTxWarp>
          </a:bodyPr>
          <a:lstStyle/>
          <a:p>
            <a:pPr lvl="0" algn="ctr"/>
            <a:r>
              <a:rPr b="0" i="0">
                <a:ln w="19050" cap="flat" cmpd="sng">
                  <a:solidFill>
                    <a:schemeClr val="dk1"/>
                  </a:solidFill>
                  <a:prstDash val="solid"/>
                  <a:round/>
                  <a:headEnd type="none" w="sm" len="sm"/>
                  <a:tailEnd type="none" w="sm" len="sm"/>
                </a:ln>
                <a:noFill/>
                <a:latin typeface="Golos Text"/>
              </a:rPr>
              <a:t>“</a:t>
            </a:r>
          </a:p>
        </p:txBody>
      </p:sp>
    </p:spTree>
    <p:extLst>
      <p:ext uri="{BB962C8B-B14F-4D97-AF65-F5344CB8AC3E}">
        <p14:creationId xmlns:p14="http://schemas.microsoft.com/office/powerpoint/2010/main" val="222041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62">
          <a:extLst>
            <a:ext uri="{FF2B5EF4-FFF2-40B4-BE49-F238E27FC236}">
              <a16:creationId xmlns:a16="http://schemas.microsoft.com/office/drawing/2014/main" id="{D02D4148-E385-CCDD-0579-94298EDAA800}"/>
            </a:ext>
          </a:extLst>
        </p:cNvPr>
        <p:cNvGrpSpPr/>
        <p:nvPr/>
      </p:nvGrpSpPr>
      <p:grpSpPr>
        <a:xfrm>
          <a:off x="0" y="0"/>
          <a:ext cx="0" cy="0"/>
          <a:chOff x="0" y="0"/>
          <a:chExt cx="0" cy="0"/>
        </a:xfrm>
      </p:grpSpPr>
      <p:sp>
        <p:nvSpPr>
          <p:cNvPr id="366" name="Google Shape;366;p49">
            <a:extLst>
              <a:ext uri="{FF2B5EF4-FFF2-40B4-BE49-F238E27FC236}">
                <a16:creationId xmlns:a16="http://schemas.microsoft.com/office/drawing/2014/main" id="{44DC7800-1817-29F6-0D2B-AA0D3671C997}"/>
              </a:ext>
            </a:extLst>
          </p:cNvPr>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t>Learner progression in History</a:t>
            </a:r>
            <a:endParaRPr b="1" dirty="0"/>
          </a:p>
        </p:txBody>
      </p:sp>
      <p:sp>
        <p:nvSpPr>
          <p:cNvPr id="3" name="Google Shape;367;p49">
            <a:extLst>
              <a:ext uri="{FF2B5EF4-FFF2-40B4-BE49-F238E27FC236}">
                <a16:creationId xmlns:a16="http://schemas.microsoft.com/office/drawing/2014/main" id="{7EB5A30A-2B89-F6CF-A84B-81B297D45294}"/>
              </a:ext>
            </a:extLst>
          </p:cNvPr>
          <p:cNvSpPr txBox="1">
            <a:spLocks/>
          </p:cNvSpPr>
          <p:nvPr/>
        </p:nvSpPr>
        <p:spPr>
          <a:xfrm>
            <a:off x="5487861" y="4348850"/>
            <a:ext cx="3333387" cy="64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lgn="r"/>
            <a:r>
              <a:rPr lang="en-GB" dirty="0"/>
              <a:t>(Lee and </a:t>
            </a:r>
            <a:r>
              <a:rPr lang="en-GB" dirty="0" err="1"/>
              <a:t>Shemilt</a:t>
            </a:r>
            <a:r>
              <a:rPr lang="en-GB" dirty="0"/>
              <a:t>, 2003)</a:t>
            </a:r>
          </a:p>
          <a:p>
            <a:pPr marL="0" indent="0" algn="r"/>
            <a:r>
              <a:rPr lang="en-GB" dirty="0"/>
              <a:t>(Donaldson, 2015)</a:t>
            </a:r>
          </a:p>
          <a:p>
            <a:pPr marL="0" indent="0" algn="r"/>
            <a:endParaRPr lang="en-GB" dirty="0"/>
          </a:p>
        </p:txBody>
      </p:sp>
      <p:sp>
        <p:nvSpPr>
          <p:cNvPr id="2" name="Google Shape;368;p49">
            <a:extLst>
              <a:ext uri="{FF2B5EF4-FFF2-40B4-BE49-F238E27FC236}">
                <a16:creationId xmlns:a16="http://schemas.microsoft.com/office/drawing/2014/main" id="{6378C0DF-12F4-D158-1399-AFCC853BA5D7}"/>
              </a:ext>
            </a:extLst>
          </p:cNvPr>
          <p:cNvSpPr txBox="1">
            <a:spLocks/>
          </p:cNvSpPr>
          <p:nvPr/>
        </p:nvSpPr>
        <p:spPr>
          <a:xfrm>
            <a:off x="2116448" y="1966664"/>
            <a:ext cx="4634871"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Development in conceptual understanding</a:t>
            </a:r>
          </a:p>
        </p:txBody>
      </p:sp>
      <p:sp>
        <p:nvSpPr>
          <p:cNvPr id="4" name="Google Shape;369;p49">
            <a:extLst>
              <a:ext uri="{FF2B5EF4-FFF2-40B4-BE49-F238E27FC236}">
                <a16:creationId xmlns:a16="http://schemas.microsoft.com/office/drawing/2014/main" id="{CD21C941-484F-F335-F0F7-DC67B2EBA1DA}"/>
              </a:ext>
            </a:extLst>
          </p:cNvPr>
          <p:cNvSpPr txBox="1">
            <a:spLocks/>
          </p:cNvSpPr>
          <p:nvPr/>
        </p:nvSpPr>
        <p:spPr>
          <a:xfrm>
            <a:off x="2131663" y="4031718"/>
            <a:ext cx="4312200" cy="64799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GB" dirty="0"/>
              <a:t>Project CHATA</a:t>
            </a:r>
          </a:p>
          <a:p>
            <a:pPr marL="0" indent="0"/>
            <a:r>
              <a:rPr lang="en-GB" dirty="0"/>
              <a:t>Not directly reflected in </a:t>
            </a:r>
            <a:r>
              <a:rPr lang="en-GB" dirty="0" err="1"/>
              <a:t>CfW</a:t>
            </a:r>
            <a:r>
              <a:rPr lang="en-GB" dirty="0"/>
              <a:t> – empirical vs policy</a:t>
            </a:r>
            <a:endParaRPr lang="en" dirty="0"/>
          </a:p>
        </p:txBody>
      </p:sp>
      <p:sp>
        <p:nvSpPr>
          <p:cNvPr id="5" name="Google Shape;370;p49">
            <a:extLst>
              <a:ext uri="{FF2B5EF4-FFF2-40B4-BE49-F238E27FC236}">
                <a16:creationId xmlns:a16="http://schemas.microsoft.com/office/drawing/2014/main" id="{ADF1819A-A318-54DD-EDB2-F10C6D91C91E}"/>
              </a:ext>
            </a:extLst>
          </p:cNvPr>
          <p:cNvSpPr txBox="1">
            <a:spLocks/>
          </p:cNvSpPr>
          <p:nvPr/>
        </p:nvSpPr>
        <p:spPr>
          <a:xfrm>
            <a:off x="2116448" y="3646630"/>
            <a:ext cx="4312200"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Research shows fundamental shifts over time</a:t>
            </a:r>
          </a:p>
        </p:txBody>
      </p:sp>
      <p:sp>
        <p:nvSpPr>
          <p:cNvPr id="6" name="Google Shape;369;p49">
            <a:extLst>
              <a:ext uri="{FF2B5EF4-FFF2-40B4-BE49-F238E27FC236}">
                <a16:creationId xmlns:a16="http://schemas.microsoft.com/office/drawing/2014/main" id="{7FECF236-135A-35A0-B0DE-AC8E2B9255A9}"/>
              </a:ext>
            </a:extLst>
          </p:cNvPr>
          <p:cNvSpPr txBox="1">
            <a:spLocks/>
          </p:cNvSpPr>
          <p:nvPr/>
        </p:nvSpPr>
        <p:spPr>
          <a:xfrm>
            <a:off x="2439118" y="2455155"/>
            <a:ext cx="5028481" cy="47211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GB" dirty="0"/>
              <a:t>‘Second order concepts’ – Eg change and continuity, using sources of evidence, interpretations.  </a:t>
            </a:r>
            <a:endParaRPr lang="en" dirty="0"/>
          </a:p>
        </p:txBody>
      </p:sp>
      <p:grpSp>
        <p:nvGrpSpPr>
          <p:cNvPr id="12" name="Google Shape;363;p49">
            <a:extLst>
              <a:ext uri="{FF2B5EF4-FFF2-40B4-BE49-F238E27FC236}">
                <a16:creationId xmlns:a16="http://schemas.microsoft.com/office/drawing/2014/main" id="{D3BB1DD4-BA17-9802-79EA-FF4DD26B4DF8}"/>
              </a:ext>
            </a:extLst>
          </p:cNvPr>
          <p:cNvGrpSpPr/>
          <p:nvPr/>
        </p:nvGrpSpPr>
        <p:grpSpPr>
          <a:xfrm>
            <a:off x="-1080826" y="1402080"/>
            <a:ext cx="4870800" cy="3775603"/>
            <a:chOff x="0" y="1687600"/>
            <a:chExt cx="4870800" cy="3456000"/>
          </a:xfrm>
        </p:grpSpPr>
        <p:sp>
          <p:nvSpPr>
            <p:cNvPr id="13" name="Google Shape;364;p49">
              <a:extLst>
                <a:ext uri="{FF2B5EF4-FFF2-40B4-BE49-F238E27FC236}">
                  <a16:creationId xmlns:a16="http://schemas.microsoft.com/office/drawing/2014/main" id="{1D91260E-A18C-EBEB-BA75-81A4148DEF58}"/>
                </a:ext>
              </a:extLst>
            </p:cNvPr>
            <p:cNvSpPr/>
            <p:nvPr/>
          </p:nvSpPr>
          <p:spPr>
            <a:xfrm>
              <a:off x="1909050" y="1687600"/>
              <a:ext cx="852900" cy="3456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4" name="Google Shape;365;p49">
              <a:extLst>
                <a:ext uri="{FF2B5EF4-FFF2-40B4-BE49-F238E27FC236}">
                  <a16:creationId xmlns:a16="http://schemas.microsoft.com/office/drawing/2014/main" id="{75BFDEA3-F3ED-489C-0412-508BE4F9F6B4}"/>
                </a:ext>
              </a:extLst>
            </p:cNvPr>
            <p:cNvCxnSpPr/>
            <p:nvPr/>
          </p:nvCxnSpPr>
          <p:spPr>
            <a:xfrm rot="10800000">
              <a:off x="0" y="4876025"/>
              <a:ext cx="4870800" cy="0"/>
            </a:xfrm>
            <a:prstGeom prst="straightConnector1">
              <a:avLst/>
            </a:prstGeom>
            <a:noFill/>
            <a:ln w="9525" cap="flat" cmpd="sng">
              <a:solidFill>
                <a:schemeClr val="dk1"/>
              </a:solidFill>
              <a:prstDash val="solid"/>
              <a:round/>
              <a:headEnd type="none" w="med" len="med"/>
              <a:tailEnd type="none" w="med" len="med"/>
            </a:ln>
          </p:spPr>
        </p:cxnSp>
      </p:grpSp>
    </p:spTree>
    <p:extLst>
      <p:ext uri="{BB962C8B-B14F-4D97-AF65-F5344CB8AC3E}">
        <p14:creationId xmlns:p14="http://schemas.microsoft.com/office/powerpoint/2010/main" val="3366349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62">
          <a:extLst>
            <a:ext uri="{FF2B5EF4-FFF2-40B4-BE49-F238E27FC236}">
              <a16:creationId xmlns:a16="http://schemas.microsoft.com/office/drawing/2014/main" id="{2EB71AF0-C30F-E5F6-358B-7383D4CFF3B9}"/>
            </a:ext>
          </a:extLst>
        </p:cNvPr>
        <p:cNvGrpSpPr/>
        <p:nvPr/>
      </p:nvGrpSpPr>
      <p:grpSpPr>
        <a:xfrm>
          <a:off x="0" y="0"/>
          <a:ext cx="0" cy="0"/>
          <a:chOff x="0" y="0"/>
          <a:chExt cx="0" cy="0"/>
        </a:xfrm>
      </p:grpSpPr>
      <p:sp>
        <p:nvSpPr>
          <p:cNvPr id="366" name="Google Shape;366;p49">
            <a:extLst>
              <a:ext uri="{FF2B5EF4-FFF2-40B4-BE49-F238E27FC236}">
                <a16:creationId xmlns:a16="http://schemas.microsoft.com/office/drawing/2014/main" id="{D2268910-0B3C-79B7-B5E1-48C08C8994F2}"/>
              </a:ext>
            </a:extLst>
          </p:cNvPr>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t>The experience in England</a:t>
            </a:r>
            <a:endParaRPr b="1" dirty="0"/>
          </a:p>
        </p:txBody>
      </p:sp>
      <p:sp>
        <p:nvSpPr>
          <p:cNvPr id="3" name="Google Shape;367;p49">
            <a:extLst>
              <a:ext uri="{FF2B5EF4-FFF2-40B4-BE49-F238E27FC236}">
                <a16:creationId xmlns:a16="http://schemas.microsoft.com/office/drawing/2014/main" id="{A1FEBC68-17BC-E594-99D2-5147A28E2353}"/>
              </a:ext>
            </a:extLst>
          </p:cNvPr>
          <p:cNvSpPr txBox="1">
            <a:spLocks/>
          </p:cNvSpPr>
          <p:nvPr/>
        </p:nvSpPr>
        <p:spPr>
          <a:xfrm>
            <a:off x="5568256" y="4552025"/>
            <a:ext cx="3333387" cy="64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lgn="r"/>
            <a:r>
              <a:rPr lang="en-GB" dirty="0"/>
              <a:t>(Meyers, 2004)</a:t>
            </a:r>
            <a:br>
              <a:rPr lang="en-GB" dirty="0"/>
            </a:br>
            <a:r>
              <a:rPr lang="en-GB" dirty="0"/>
              <a:t>(Hawkey </a:t>
            </a:r>
            <a:r>
              <a:rPr lang="en-GB" i="1" dirty="0"/>
              <a:t>et al.</a:t>
            </a:r>
            <a:r>
              <a:rPr lang="en-GB" dirty="0"/>
              <a:t>, 2015)</a:t>
            </a:r>
          </a:p>
        </p:txBody>
      </p:sp>
      <p:sp>
        <p:nvSpPr>
          <p:cNvPr id="2" name="Google Shape;368;p49">
            <a:extLst>
              <a:ext uri="{FF2B5EF4-FFF2-40B4-BE49-F238E27FC236}">
                <a16:creationId xmlns:a16="http://schemas.microsoft.com/office/drawing/2014/main" id="{2B4C27FE-227A-A0D2-C706-531759275E9E}"/>
              </a:ext>
            </a:extLst>
          </p:cNvPr>
          <p:cNvSpPr txBox="1">
            <a:spLocks/>
          </p:cNvSpPr>
          <p:nvPr/>
        </p:nvSpPr>
        <p:spPr>
          <a:xfrm>
            <a:off x="2058494" y="2341481"/>
            <a:ext cx="4634871"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Removal of levels in 2014</a:t>
            </a:r>
          </a:p>
        </p:txBody>
      </p:sp>
      <p:sp>
        <p:nvSpPr>
          <p:cNvPr id="6" name="Google Shape;369;p49">
            <a:extLst>
              <a:ext uri="{FF2B5EF4-FFF2-40B4-BE49-F238E27FC236}">
                <a16:creationId xmlns:a16="http://schemas.microsoft.com/office/drawing/2014/main" id="{40C54B99-63C9-91B6-84D0-C06E4CEAE986}"/>
              </a:ext>
            </a:extLst>
          </p:cNvPr>
          <p:cNvSpPr txBox="1">
            <a:spLocks/>
          </p:cNvSpPr>
          <p:nvPr/>
        </p:nvSpPr>
        <p:spPr>
          <a:xfrm>
            <a:off x="2381164" y="2829973"/>
            <a:ext cx="5028481" cy="1057822"/>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 dirty="0"/>
              <a:t>Strong sense of inertia</a:t>
            </a:r>
          </a:p>
          <a:p>
            <a:pPr marL="0" indent="0"/>
            <a:r>
              <a:rPr lang="en" dirty="0"/>
              <a:t>Influence of GCSE grades back into ‘Key Stage 3’</a:t>
            </a:r>
          </a:p>
          <a:p>
            <a:pPr marL="0" indent="0"/>
            <a:r>
              <a:rPr lang="en" dirty="0"/>
              <a:t>Increased focus on knowledge development</a:t>
            </a:r>
          </a:p>
          <a:p>
            <a:pPr marL="0" indent="0"/>
            <a:r>
              <a:rPr lang="en" dirty="0"/>
              <a:t>Focus on feedback on what made a successful piece of work (link in Canadian approach)</a:t>
            </a:r>
          </a:p>
          <a:p>
            <a:pPr marL="0" indent="0"/>
            <a:r>
              <a:rPr lang="en" dirty="0"/>
              <a:t>Focussed on progression over three years</a:t>
            </a:r>
          </a:p>
        </p:txBody>
      </p:sp>
      <p:sp>
        <p:nvSpPr>
          <p:cNvPr id="7" name="Google Shape;368;p49">
            <a:extLst>
              <a:ext uri="{FF2B5EF4-FFF2-40B4-BE49-F238E27FC236}">
                <a16:creationId xmlns:a16="http://schemas.microsoft.com/office/drawing/2014/main" id="{F3740F70-5630-9DC0-EC01-7187DA9CAE93}"/>
              </a:ext>
            </a:extLst>
          </p:cNvPr>
          <p:cNvSpPr txBox="1">
            <a:spLocks/>
          </p:cNvSpPr>
          <p:nvPr/>
        </p:nvSpPr>
        <p:spPr>
          <a:xfrm>
            <a:off x="2022014" y="1684779"/>
            <a:ext cx="5537026"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Comparatively higher levels of innovation in curriculum</a:t>
            </a:r>
          </a:p>
        </p:txBody>
      </p:sp>
      <p:grpSp>
        <p:nvGrpSpPr>
          <p:cNvPr id="8" name="Google Shape;363;p49">
            <a:extLst>
              <a:ext uri="{FF2B5EF4-FFF2-40B4-BE49-F238E27FC236}">
                <a16:creationId xmlns:a16="http://schemas.microsoft.com/office/drawing/2014/main" id="{16E2E5C2-8E8C-6DAF-F469-11778FC75D2F}"/>
              </a:ext>
            </a:extLst>
          </p:cNvPr>
          <p:cNvGrpSpPr/>
          <p:nvPr/>
        </p:nvGrpSpPr>
        <p:grpSpPr>
          <a:xfrm>
            <a:off x="-1080826" y="1402080"/>
            <a:ext cx="4870800" cy="3775603"/>
            <a:chOff x="0" y="1687600"/>
            <a:chExt cx="4870800" cy="3456000"/>
          </a:xfrm>
        </p:grpSpPr>
        <p:sp>
          <p:nvSpPr>
            <p:cNvPr id="9" name="Google Shape;364;p49">
              <a:extLst>
                <a:ext uri="{FF2B5EF4-FFF2-40B4-BE49-F238E27FC236}">
                  <a16:creationId xmlns:a16="http://schemas.microsoft.com/office/drawing/2014/main" id="{4DD88E38-A1F6-AB8E-E5DF-76F61B26B8ED}"/>
                </a:ext>
              </a:extLst>
            </p:cNvPr>
            <p:cNvSpPr/>
            <p:nvPr/>
          </p:nvSpPr>
          <p:spPr>
            <a:xfrm>
              <a:off x="1909050" y="1687600"/>
              <a:ext cx="852900" cy="3456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0" name="Google Shape;365;p49">
              <a:extLst>
                <a:ext uri="{FF2B5EF4-FFF2-40B4-BE49-F238E27FC236}">
                  <a16:creationId xmlns:a16="http://schemas.microsoft.com/office/drawing/2014/main" id="{F79F627F-473F-E961-7139-A5E5834AD302}"/>
                </a:ext>
              </a:extLst>
            </p:cNvPr>
            <p:cNvCxnSpPr/>
            <p:nvPr/>
          </p:nvCxnSpPr>
          <p:spPr>
            <a:xfrm rot="10800000">
              <a:off x="0" y="4876025"/>
              <a:ext cx="4870800" cy="0"/>
            </a:xfrm>
            <a:prstGeom prst="straightConnector1">
              <a:avLst/>
            </a:prstGeom>
            <a:noFill/>
            <a:ln w="9525" cap="flat" cmpd="sng">
              <a:solidFill>
                <a:schemeClr val="dk1"/>
              </a:solidFill>
              <a:prstDash val="solid"/>
              <a:round/>
              <a:headEnd type="none" w="med" len="med"/>
              <a:tailEnd type="none" w="med" len="med"/>
            </a:ln>
          </p:spPr>
        </p:cxnSp>
      </p:grpSp>
    </p:spTree>
    <p:extLst>
      <p:ext uri="{BB962C8B-B14F-4D97-AF65-F5344CB8AC3E}">
        <p14:creationId xmlns:p14="http://schemas.microsoft.com/office/powerpoint/2010/main" val="37691076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62">
          <a:extLst>
            <a:ext uri="{FF2B5EF4-FFF2-40B4-BE49-F238E27FC236}">
              <a16:creationId xmlns:a16="http://schemas.microsoft.com/office/drawing/2014/main" id="{8B1BE76B-2A40-1080-E9E3-4429DD433C31}"/>
            </a:ext>
          </a:extLst>
        </p:cNvPr>
        <p:cNvGrpSpPr/>
        <p:nvPr/>
      </p:nvGrpSpPr>
      <p:grpSpPr>
        <a:xfrm>
          <a:off x="0" y="0"/>
          <a:ext cx="0" cy="0"/>
          <a:chOff x="0" y="0"/>
          <a:chExt cx="0" cy="0"/>
        </a:xfrm>
      </p:grpSpPr>
      <p:sp>
        <p:nvSpPr>
          <p:cNvPr id="366" name="Google Shape;366;p49">
            <a:extLst>
              <a:ext uri="{FF2B5EF4-FFF2-40B4-BE49-F238E27FC236}">
                <a16:creationId xmlns:a16="http://schemas.microsoft.com/office/drawing/2014/main" id="{00F154F0-533C-AC49-3A28-8A6933F725E5}"/>
              </a:ext>
            </a:extLst>
          </p:cNvPr>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t>Tensions from the start</a:t>
            </a:r>
            <a:endParaRPr b="1" dirty="0"/>
          </a:p>
        </p:txBody>
      </p:sp>
      <p:sp>
        <p:nvSpPr>
          <p:cNvPr id="3" name="Google Shape;367;p49">
            <a:extLst>
              <a:ext uri="{FF2B5EF4-FFF2-40B4-BE49-F238E27FC236}">
                <a16:creationId xmlns:a16="http://schemas.microsoft.com/office/drawing/2014/main" id="{27C07D42-F9B6-D7BE-40F7-A0899B6B8CED}"/>
              </a:ext>
            </a:extLst>
          </p:cNvPr>
          <p:cNvSpPr txBox="1">
            <a:spLocks/>
          </p:cNvSpPr>
          <p:nvPr/>
        </p:nvSpPr>
        <p:spPr>
          <a:xfrm>
            <a:off x="5568256" y="4552025"/>
            <a:ext cx="3333387" cy="64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lgn="r"/>
            <a:r>
              <a:rPr lang="en-GB" dirty="0"/>
              <a:t>Hughes, </a:t>
            </a:r>
            <a:r>
              <a:rPr lang="en-GB" dirty="0" err="1"/>
              <a:t>Maraka</a:t>
            </a:r>
            <a:r>
              <a:rPr lang="en-GB" dirty="0"/>
              <a:t> and Stacey (2020)</a:t>
            </a:r>
          </a:p>
        </p:txBody>
      </p:sp>
      <p:sp>
        <p:nvSpPr>
          <p:cNvPr id="2" name="Google Shape;368;p49">
            <a:extLst>
              <a:ext uri="{FF2B5EF4-FFF2-40B4-BE49-F238E27FC236}">
                <a16:creationId xmlns:a16="http://schemas.microsoft.com/office/drawing/2014/main" id="{81E26019-F6C7-4E91-F854-D167F0E59039}"/>
              </a:ext>
            </a:extLst>
          </p:cNvPr>
          <p:cNvSpPr txBox="1">
            <a:spLocks/>
          </p:cNvSpPr>
          <p:nvPr/>
        </p:nvSpPr>
        <p:spPr>
          <a:xfrm>
            <a:off x="2058494" y="2014905"/>
            <a:ext cx="4634871" cy="111369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Difference between different underlying models of progression</a:t>
            </a:r>
          </a:p>
        </p:txBody>
      </p:sp>
      <p:sp>
        <p:nvSpPr>
          <p:cNvPr id="7" name="Google Shape;368;p49">
            <a:extLst>
              <a:ext uri="{FF2B5EF4-FFF2-40B4-BE49-F238E27FC236}">
                <a16:creationId xmlns:a16="http://schemas.microsoft.com/office/drawing/2014/main" id="{BBD98E3F-1EC7-C611-7EA6-3822F8672864}"/>
              </a:ext>
            </a:extLst>
          </p:cNvPr>
          <p:cNvSpPr txBox="1">
            <a:spLocks/>
          </p:cNvSpPr>
          <p:nvPr/>
        </p:nvSpPr>
        <p:spPr>
          <a:xfrm>
            <a:off x="2058494" y="1341022"/>
            <a:ext cx="5537026"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Relationship between the disciplines</a:t>
            </a:r>
          </a:p>
        </p:txBody>
      </p:sp>
      <p:grpSp>
        <p:nvGrpSpPr>
          <p:cNvPr id="8" name="Google Shape;363;p49">
            <a:extLst>
              <a:ext uri="{FF2B5EF4-FFF2-40B4-BE49-F238E27FC236}">
                <a16:creationId xmlns:a16="http://schemas.microsoft.com/office/drawing/2014/main" id="{86BE82AB-997D-1091-5443-D0C70E706210}"/>
              </a:ext>
            </a:extLst>
          </p:cNvPr>
          <p:cNvGrpSpPr/>
          <p:nvPr/>
        </p:nvGrpSpPr>
        <p:grpSpPr>
          <a:xfrm>
            <a:off x="-1080826" y="1402080"/>
            <a:ext cx="4870800" cy="3775603"/>
            <a:chOff x="0" y="1687600"/>
            <a:chExt cx="4870800" cy="3456000"/>
          </a:xfrm>
        </p:grpSpPr>
        <p:sp>
          <p:nvSpPr>
            <p:cNvPr id="9" name="Google Shape;364;p49">
              <a:extLst>
                <a:ext uri="{FF2B5EF4-FFF2-40B4-BE49-F238E27FC236}">
                  <a16:creationId xmlns:a16="http://schemas.microsoft.com/office/drawing/2014/main" id="{E9F30524-F270-85AD-1092-BBC09612969B}"/>
                </a:ext>
              </a:extLst>
            </p:cNvPr>
            <p:cNvSpPr/>
            <p:nvPr/>
          </p:nvSpPr>
          <p:spPr>
            <a:xfrm>
              <a:off x="1909050" y="1687600"/>
              <a:ext cx="852900" cy="3456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0" name="Google Shape;365;p49">
              <a:extLst>
                <a:ext uri="{FF2B5EF4-FFF2-40B4-BE49-F238E27FC236}">
                  <a16:creationId xmlns:a16="http://schemas.microsoft.com/office/drawing/2014/main" id="{26D3B1F3-F37D-33F3-5CE0-C645F92DFCC0}"/>
                </a:ext>
              </a:extLst>
            </p:cNvPr>
            <p:cNvCxnSpPr/>
            <p:nvPr/>
          </p:nvCxnSpPr>
          <p:spPr>
            <a:xfrm rot="10800000">
              <a:off x="0" y="4876025"/>
              <a:ext cx="4870800" cy="0"/>
            </a:xfrm>
            <a:prstGeom prst="straightConnector1">
              <a:avLst/>
            </a:prstGeom>
            <a:noFill/>
            <a:ln w="9525" cap="flat" cmpd="sng">
              <a:solidFill>
                <a:schemeClr val="dk1"/>
              </a:solidFill>
              <a:prstDash val="solid"/>
              <a:round/>
              <a:headEnd type="none" w="med" len="med"/>
              <a:tailEnd type="none" w="med" len="med"/>
            </a:ln>
          </p:spPr>
        </p:cxnSp>
      </p:grpSp>
      <p:sp>
        <p:nvSpPr>
          <p:cNvPr id="4" name="Google Shape;368;p49">
            <a:extLst>
              <a:ext uri="{FF2B5EF4-FFF2-40B4-BE49-F238E27FC236}">
                <a16:creationId xmlns:a16="http://schemas.microsoft.com/office/drawing/2014/main" id="{5DF6F921-4C36-D2B0-8C94-3B6B364D5B05}"/>
              </a:ext>
            </a:extLst>
          </p:cNvPr>
          <p:cNvSpPr txBox="1">
            <a:spLocks/>
          </p:cNvSpPr>
          <p:nvPr/>
        </p:nvSpPr>
        <p:spPr>
          <a:xfrm>
            <a:off x="2058493" y="3171184"/>
            <a:ext cx="4634871"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Knowledge vs skills vs values</a:t>
            </a:r>
          </a:p>
        </p:txBody>
      </p:sp>
      <p:sp>
        <p:nvSpPr>
          <p:cNvPr id="5" name="Google Shape;368;p49">
            <a:extLst>
              <a:ext uri="{FF2B5EF4-FFF2-40B4-BE49-F238E27FC236}">
                <a16:creationId xmlns:a16="http://schemas.microsoft.com/office/drawing/2014/main" id="{5140ACBB-D0A9-DB58-DC01-F566185C3139}"/>
              </a:ext>
            </a:extLst>
          </p:cNvPr>
          <p:cNvSpPr txBox="1">
            <a:spLocks/>
          </p:cNvSpPr>
          <p:nvPr/>
        </p:nvSpPr>
        <p:spPr>
          <a:xfrm>
            <a:off x="2058492" y="3780091"/>
            <a:ext cx="4634871"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Complexity vs Practicality</a:t>
            </a:r>
          </a:p>
        </p:txBody>
      </p:sp>
    </p:spTree>
    <p:extLst>
      <p:ext uri="{BB962C8B-B14F-4D97-AF65-F5344CB8AC3E}">
        <p14:creationId xmlns:p14="http://schemas.microsoft.com/office/powerpoint/2010/main" val="612538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90">
          <a:extLst>
            <a:ext uri="{FF2B5EF4-FFF2-40B4-BE49-F238E27FC236}">
              <a16:creationId xmlns:a16="http://schemas.microsoft.com/office/drawing/2014/main" id="{38E73603-767A-6CBE-A67F-A8AF4961BEF2}"/>
            </a:ext>
          </a:extLst>
        </p:cNvPr>
        <p:cNvGrpSpPr/>
        <p:nvPr/>
      </p:nvGrpSpPr>
      <p:grpSpPr>
        <a:xfrm>
          <a:off x="0" y="0"/>
          <a:ext cx="0" cy="0"/>
          <a:chOff x="0" y="0"/>
          <a:chExt cx="0" cy="0"/>
        </a:xfrm>
      </p:grpSpPr>
      <p:sp>
        <p:nvSpPr>
          <p:cNvPr id="291" name="Google Shape;291;p41">
            <a:extLst>
              <a:ext uri="{FF2B5EF4-FFF2-40B4-BE49-F238E27FC236}">
                <a16:creationId xmlns:a16="http://schemas.microsoft.com/office/drawing/2014/main" id="{4286116C-5081-6694-BB78-1AFE3FE077AF}"/>
              </a:ext>
            </a:extLst>
          </p:cNvPr>
          <p:cNvSpPr txBox="1">
            <a:spLocks noGrp="1"/>
          </p:cNvSpPr>
          <p:nvPr>
            <p:ph type="ctrTitle"/>
          </p:nvPr>
        </p:nvSpPr>
        <p:spPr>
          <a:xfrm>
            <a:off x="380071" y="1730476"/>
            <a:ext cx="2683169" cy="2219700"/>
          </a:xfrm>
          <a:prstGeom prst="rect">
            <a:avLst/>
          </a:prstGeom>
        </p:spPr>
        <p:txBody>
          <a:bodyPr spcFirstLastPara="1" wrap="square" lIns="91425" tIns="91425" rIns="91425" bIns="91425" anchor="b" anchorCtr="0">
            <a:noAutofit/>
          </a:bodyPr>
          <a:lstStyle/>
          <a:p>
            <a:pPr lvl="0"/>
            <a:r>
              <a:rPr lang="en-GB" sz="2000" b="1" dirty="0"/>
              <a:t>How have ideas of learner progression in History developed in the enactment of the Humanities Area of Learning and Experience within the Curriculum for Wales?</a:t>
            </a:r>
            <a:endParaRPr sz="2000" b="1" dirty="0"/>
          </a:p>
        </p:txBody>
      </p:sp>
      <p:sp>
        <p:nvSpPr>
          <p:cNvPr id="4" name="Google Shape;550;p57">
            <a:extLst>
              <a:ext uri="{FF2B5EF4-FFF2-40B4-BE49-F238E27FC236}">
                <a16:creationId xmlns:a16="http://schemas.microsoft.com/office/drawing/2014/main" id="{EA1D7618-DA13-C65D-D42D-67A94205A888}"/>
              </a:ext>
            </a:extLst>
          </p:cNvPr>
          <p:cNvSpPr txBox="1">
            <a:spLocks noGrp="1"/>
          </p:cNvSpPr>
          <p:nvPr>
            <p:ph type="subTitle" idx="1"/>
          </p:nvPr>
        </p:nvSpPr>
        <p:spPr>
          <a:xfrm>
            <a:off x="3645877" y="594360"/>
            <a:ext cx="4580769" cy="3994726"/>
          </a:xfrm>
          <a:prstGeom prst="rect">
            <a:avLst/>
          </a:prstGeom>
        </p:spPr>
        <p:txBody>
          <a:bodyPr spcFirstLastPara="1" wrap="square" lIns="91425" tIns="91425" rIns="91425" bIns="91425" anchor="b" anchorCtr="0">
            <a:noAutofit/>
          </a:bodyPr>
          <a:lstStyle/>
          <a:p>
            <a:pPr marL="0" lvl="0" indent="0"/>
            <a:r>
              <a:rPr lang="en-GB" sz="1600" dirty="0"/>
              <a:t>How have teachers conceived ‘progression’ through the process?</a:t>
            </a:r>
          </a:p>
          <a:p>
            <a:pPr marL="0" lvl="0" indent="0"/>
            <a:r>
              <a:rPr lang="en-GB" sz="1600" dirty="0"/>
              <a:t>What different views have developed? What tensions might exist between them?</a:t>
            </a:r>
          </a:p>
          <a:p>
            <a:pPr marL="0" lvl="0" indent="0"/>
            <a:r>
              <a:rPr lang="en-GB" sz="1600" dirty="0"/>
              <a:t>How have identified tensions played out?</a:t>
            </a:r>
          </a:p>
          <a:p>
            <a:pPr marL="0" lvl="0" indent="0"/>
            <a:r>
              <a:rPr lang="en-GB" sz="1600" dirty="0"/>
              <a:t>Have any specific approaches been especially helpful in supporting understanding?</a:t>
            </a:r>
          </a:p>
          <a:p>
            <a:pPr marL="0" lvl="0" indent="0"/>
            <a:r>
              <a:rPr lang="en-GB" sz="1600" dirty="0"/>
              <a:t>What challenges have teachers found in understanding and enacting progression as described in </a:t>
            </a:r>
            <a:r>
              <a:rPr lang="en-GB" sz="1600" dirty="0" err="1"/>
              <a:t>CfW</a:t>
            </a:r>
            <a:r>
              <a:rPr lang="en-GB" sz="1600" dirty="0"/>
              <a:t>?</a:t>
            </a:r>
          </a:p>
          <a:p>
            <a:pPr marL="0" lvl="0" indent="0"/>
            <a:r>
              <a:rPr lang="en-GB" sz="1600" dirty="0"/>
              <a:t>Have any changes in practice come about because of changes in ideas of learner progression</a:t>
            </a:r>
            <a:endParaRPr sz="1600" dirty="0"/>
          </a:p>
        </p:txBody>
      </p:sp>
    </p:spTree>
    <p:extLst>
      <p:ext uri="{BB962C8B-B14F-4D97-AF65-F5344CB8AC3E}">
        <p14:creationId xmlns:p14="http://schemas.microsoft.com/office/powerpoint/2010/main" val="2095236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96">
          <a:extLst>
            <a:ext uri="{FF2B5EF4-FFF2-40B4-BE49-F238E27FC236}">
              <a16:creationId xmlns:a16="http://schemas.microsoft.com/office/drawing/2014/main" id="{321A3819-9B28-3D3C-5EE7-8716B0E87628}"/>
            </a:ext>
          </a:extLst>
        </p:cNvPr>
        <p:cNvGrpSpPr/>
        <p:nvPr/>
      </p:nvGrpSpPr>
      <p:grpSpPr>
        <a:xfrm>
          <a:off x="0" y="0"/>
          <a:ext cx="0" cy="0"/>
          <a:chOff x="0" y="0"/>
          <a:chExt cx="0" cy="0"/>
        </a:xfrm>
      </p:grpSpPr>
      <p:grpSp>
        <p:nvGrpSpPr>
          <p:cNvPr id="397" name="Google Shape;397;p50">
            <a:extLst>
              <a:ext uri="{FF2B5EF4-FFF2-40B4-BE49-F238E27FC236}">
                <a16:creationId xmlns:a16="http://schemas.microsoft.com/office/drawing/2014/main" id="{C8F6A243-BECB-840A-AAB1-E3A7BF782F4A}"/>
              </a:ext>
            </a:extLst>
          </p:cNvPr>
          <p:cNvGrpSpPr/>
          <p:nvPr/>
        </p:nvGrpSpPr>
        <p:grpSpPr>
          <a:xfrm>
            <a:off x="6670200" y="0"/>
            <a:ext cx="2473800" cy="4131000"/>
            <a:chOff x="6670200" y="0"/>
            <a:chExt cx="2473800" cy="4131000"/>
          </a:xfrm>
        </p:grpSpPr>
        <p:sp>
          <p:nvSpPr>
            <p:cNvPr id="398" name="Google Shape;398;p50">
              <a:extLst>
                <a:ext uri="{FF2B5EF4-FFF2-40B4-BE49-F238E27FC236}">
                  <a16:creationId xmlns:a16="http://schemas.microsoft.com/office/drawing/2014/main" id="{C5FA6A8C-7FCE-FFD6-5EAD-1A443CB9EDB2}"/>
                </a:ext>
              </a:extLst>
            </p:cNvPr>
            <p:cNvSpPr/>
            <p:nvPr/>
          </p:nvSpPr>
          <p:spPr>
            <a:xfrm flipH="1">
              <a:off x="6670200" y="1012500"/>
              <a:ext cx="2473800" cy="870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99" name="Google Shape;399;p50">
              <a:extLst>
                <a:ext uri="{FF2B5EF4-FFF2-40B4-BE49-F238E27FC236}">
                  <a16:creationId xmlns:a16="http://schemas.microsoft.com/office/drawing/2014/main" id="{2FD42776-EEA2-FB77-4BA1-F91640F89DEF}"/>
                </a:ext>
              </a:extLst>
            </p:cNvPr>
            <p:cNvCxnSpPr/>
            <p:nvPr/>
          </p:nvCxnSpPr>
          <p:spPr>
            <a:xfrm rot="10800000">
              <a:off x="8432750" y="0"/>
              <a:ext cx="0" cy="4131000"/>
            </a:xfrm>
            <a:prstGeom prst="straightConnector1">
              <a:avLst/>
            </a:prstGeom>
            <a:noFill/>
            <a:ln w="9525" cap="flat" cmpd="sng">
              <a:solidFill>
                <a:schemeClr val="dk1"/>
              </a:solidFill>
              <a:prstDash val="solid"/>
              <a:round/>
              <a:headEnd type="none" w="med" len="med"/>
              <a:tailEnd type="none" w="med" len="med"/>
            </a:ln>
          </p:spPr>
        </p:cxnSp>
      </p:grpSp>
      <p:sp>
        <p:nvSpPr>
          <p:cNvPr id="400" name="Google Shape;400;p50">
            <a:extLst>
              <a:ext uri="{FF2B5EF4-FFF2-40B4-BE49-F238E27FC236}">
                <a16:creationId xmlns:a16="http://schemas.microsoft.com/office/drawing/2014/main" id="{13F94577-959B-C968-13A1-6010E630F584}"/>
              </a:ext>
            </a:extLst>
          </p:cNvPr>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dirty="0"/>
              <a:t>Research</a:t>
            </a:r>
            <a:br>
              <a:rPr lang="en-GB" dirty="0"/>
            </a:br>
            <a:r>
              <a:rPr lang="en-GB" dirty="0"/>
              <a:t>Design</a:t>
            </a:r>
            <a:endParaRPr dirty="0"/>
          </a:p>
        </p:txBody>
      </p:sp>
      <p:grpSp>
        <p:nvGrpSpPr>
          <p:cNvPr id="2" name="Google Shape;12984;p89">
            <a:extLst>
              <a:ext uri="{FF2B5EF4-FFF2-40B4-BE49-F238E27FC236}">
                <a16:creationId xmlns:a16="http://schemas.microsoft.com/office/drawing/2014/main" id="{21459C85-AA71-947D-BC42-DBF525F7FA47}"/>
              </a:ext>
            </a:extLst>
          </p:cNvPr>
          <p:cNvGrpSpPr/>
          <p:nvPr/>
        </p:nvGrpSpPr>
        <p:grpSpPr>
          <a:xfrm>
            <a:off x="6932681" y="1053495"/>
            <a:ext cx="788820" cy="788010"/>
            <a:chOff x="2497275" y="2744159"/>
            <a:chExt cx="370930" cy="370549"/>
          </a:xfrm>
          <a:solidFill>
            <a:schemeClr val="tx1"/>
          </a:solidFill>
        </p:grpSpPr>
        <p:sp>
          <p:nvSpPr>
            <p:cNvPr id="4" name="Google Shape;12985;p89">
              <a:extLst>
                <a:ext uri="{FF2B5EF4-FFF2-40B4-BE49-F238E27FC236}">
                  <a16:creationId xmlns:a16="http://schemas.microsoft.com/office/drawing/2014/main" id="{5EB5F004-1F90-1D3A-0AD9-3C74323CCA5B}"/>
                </a:ext>
              </a:extLst>
            </p:cNvPr>
            <p:cNvSpPr/>
            <p:nvPr/>
          </p:nvSpPr>
          <p:spPr>
            <a:xfrm>
              <a:off x="2497275" y="2744159"/>
              <a:ext cx="284366" cy="284747"/>
            </a:xfrm>
            <a:custGeom>
              <a:avLst/>
              <a:gdLst/>
              <a:ahLst/>
              <a:cxnLst/>
              <a:rect l="l" t="t" r="r" b="b"/>
              <a:pathLst>
                <a:path w="8955" h="8967" extrusionOk="0">
                  <a:moveTo>
                    <a:pt x="4204" y="1"/>
                  </a:moveTo>
                  <a:cubicBezTo>
                    <a:pt x="3942" y="1"/>
                    <a:pt x="3704" y="203"/>
                    <a:pt x="3644" y="465"/>
                  </a:cubicBezTo>
                  <a:lnTo>
                    <a:pt x="3466" y="1334"/>
                  </a:lnTo>
                  <a:cubicBezTo>
                    <a:pt x="3287" y="1394"/>
                    <a:pt x="3108" y="1465"/>
                    <a:pt x="2942" y="1537"/>
                  </a:cubicBezTo>
                  <a:lnTo>
                    <a:pt x="2215" y="1048"/>
                  </a:lnTo>
                  <a:cubicBezTo>
                    <a:pt x="2120" y="983"/>
                    <a:pt x="2009" y="952"/>
                    <a:pt x="1899" y="952"/>
                  </a:cubicBezTo>
                  <a:cubicBezTo>
                    <a:pt x="1749" y="952"/>
                    <a:pt x="1599" y="1010"/>
                    <a:pt x="1489" y="1120"/>
                  </a:cubicBezTo>
                  <a:lnTo>
                    <a:pt x="1108" y="1489"/>
                  </a:lnTo>
                  <a:cubicBezTo>
                    <a:pt x="918" y="1691"/>
                    <a:pt x="894" y="1989"/>
                    <a:pt x="1037" y="2227"/>
                  </a:cubicBezTo>
                  <a:lnTo>
                    <a:pt x="1525" y="2953"/>
                  </a:lnTo>
                  <a:cubicBezTo>
                    <a:pt x="1441" y="3120"/>
                    <a:pt x="1370" y="3287"/>
                    <a:pt x="1322" y="3465"/>
                  </a:cubicBezTo>
                  <a:lnTo>
                    <a:pt x="453" y="3644"/>
                  </a:lnTo>
                  <a:cubicBezTo>
                    <a:pt x="191" y="3703"/>
                    <a:pt x="1" y="3930"/>
                    <a:pt x="1" y="4215"/>
                  </a:cubicBezTo>
                  <a:lnTo>
                    <a:pt x="1" y="4751"/>
                  </a:lnTo>
                  <a:cubicBezTo>
                    <a:pt x="1" y="5025"/>
                    <a:pt x="191" y="5251"/>
                    <a:pt x="453" y="5323"/>
                  </a:cubicBezTo>
                  <a:lnTo>
                    <a:pt x="1322" y="5501"/>
                  </a:lnTo>
                  <a:cubicBezTo>
                    <a:pt x="1382" y="5668"/>
                    <a:pt x="1453" y="5847"/>
                    <a:pt x="1525" y="6013"/>
                  </a:cubicBezTo>
                  <a:lnTo>
                    <a:pt x="1037" y="6740"/>
                  </a:lnTo>
                  <a:cubicBezTo>
                    <a:pt x="894" y="6966"/>
                    <a:pt x="918" y="7287"/>
                    <a:pt x="1108" y="7478"/>
                  </a:cubicBezTo>
                  <a:lnTo>
                    <a:pt x="1489" y="7847"/>
                  </a:lnTo>
                  <a:cubicBezTo>
                    <a:pt x="1599" y="7957"/>
                    <a:pt x="1745" y="8015"/>
                    <a:pt x="1894" y="8015"/>
                  </a:cubicBezTo>
                  <a:cubicBezTo>
                    <a:pt x="2003" y="8015"/>
                    <a:pt x="2115" y="7984"/>
                    <a:pt x="2215" y="7918"/>
                  </a:cubicBezTo>
                  <a:lnTo>
                    <a:pt x="2942" y="7430"/>
                  </a:lnTo>
                  <a:cubicBezTo>
                    <a:pt x="3108" y="7513"/>
                    <a:pt x="3287" y="7597"/>
                    <a:pt x="3466" y="7633"/>
                  </a:cubicBezTo>
                  <a:lnTo>
                    <a:pt x="3644" y="8502"/>
                  </a:lnTo>
                  <a:cubicBezTo>
                    <a:pt x="3704" y="8764"/>
                    <a:pt x="3930" y="8966"/>
                    <a:pt x="4204" y="8966"/>
                  </a:cubicBezTo>
                  <a:lnTo>
                    <a:pt x="4740" y="8966"/>
                  </a:lnTo>
                  <a:cubicBezTo>
                    <a:pt x="5013" y="8966"/>
                    <a:pt x="5251" y="8764"/>
                    <a:pt x="5311" y="8502"/>
                  </a:cubicBezTo>
                  <a:lnTo>
                    <a:pt x="5490" y="7633"/>
                  </a:lnTo>
                  <a:cubicBezTo>
                    <a:pt x="5621" y="7597"/>
                    <a:pt x="5775" y="7537"/>
                    <a:pt x="5906" y="7478"/>
                  </a:cubicBezTo>
                  <a:cubicBezTo>
                    <a:pt x="6002" y="7442"/>
                    <a:pt x="6037" y="7323"/>
                    <a:pt x="6002" y="7240"/>
                  </a:cubicBezTo>
                  <a:cubicBezTo>
                    <a:pt x="5966" y="7169"/>
                    <a:pt x="5898" y="7131"/>
                    <a:pt x="5831" y="7131"/>
                  </a:cubicBezTo>
                  <a:cubicBezTo>
                    <a:pt x="5808" y="7131"/>
                    <a:pt x="5785" y="7135"/>
                    <a:pt x="5763" y="7144"/>
                  </a:cubicBezTo>
                  <a:cubicBezTo>
                    <a:pt x="5609" y="7228"/>
                    <a:pt x="5466" y="7287"/>
                    <a:pt x="5299" y="7323"/>
                  </a:cubicBezTo>
                  <a:cubicBezTo>
                    <a:pt x="5240" y="7347"/>
                    <a:pt x="5180" y="7406"/>
                    <a:pt x="5168" y="7454"/>
                  </a:cubicBezTo>
                  <a:lnTo>
                    <a:pt x="4966" y="8430"/>
                  </a:lnTo>
                  <a:cubicBezTo>
                    <a:pt x="4954" y="8514"/>
                    <a:pt x="4870" y="8597"/>
                    <a:pt x="4763" y="8597"/>
                  </a:cubicBezTo>
                  <a:lnTo>
                    <a:pt x="4228" y="8597"/>
                  </a:lnTo>
                  <a:cubicBezTo>
                    <a:pt x="4120" y="8597"/>
                    <a:pt x="4049" y="8514"/>
                    <a:pt x="4013" y="8430"/>
                  </a:cubicBezTo>
                  <a:lnTo>
                    <a:pt x="3823" y="7454"/>
                  </a:lnTo>
                  <a:cubicBezTo>
                    <a:pt x="3811" y="7383"/>
                    <a:pt x="3763" y="7335"/>
                    <a:pt x="3692" y="7323"/>
                  </a:cubicBezTo>
                  <a:cubicBezTo>
                    <a:pt x="3466" y="7263"/>
                    <a:pt x="3239" y="7180"/>
                    <a:pt x="3049" y="7061"/>
                  </a:cubicBezTo>
                  <a:cubicBezTo>
                    <a:pt x="3019" y="7043"/>
                    <a:pt x="2986" y="7034"/>
                    <a:pt x="2954" y="7034"/>
                  </a:cubicBezTo>
                  <a:cubicBezTo>
                    <a:pt x="2921" y="7034"/>
                    <a:pt x="2888" y="7043"/>
                    <a:pt x="2858" y="7061"/>
                  </a:cubicBezTo>
                  <a:lnTo>
                    <a:pt x="2037" y="7609"/>
                  </a:lnTo>
                  <a:cubicBezTo>
                    <a:pt x="2006" y="7634"/>
                    <a:pt x="1966" y="7647"/>
                    <a:pt x="1926" y="7647"/>
                  </a:cubicBezTo>
                  <a:cubicBezTo>
                    <a:pt x="1874" y="7647"/>
                    <a:pt x="1821" y="7625"/>
                    <a:pt x="1787" y="7585"/>
                  </a:cubicBezTo>
                  <a:lnTo>
                    <a:pt x="1418" y="7204"/>
                  </a:lnTo>
                  <a:cubicBezTo>
                    <a:pt x="1334" y="7132"/>
                    <a:pt x="1334" y="7025"/>
                    <a:pt x="1382" y="6954"/>
                  </a:cubicBezTo>
                  <a:lnTo>
                    <a:pt x="1930" y="6132"/>
                  </a:lnTo>
                  <a:cubicBezTo>
                    <a:pt x="1977" y="6073"/>
                    <a:pt x="1977" y="6001"/>
                    <a:pt x="1930" y="5942"/>
                  </a:cubicBezTo>
                  <a:cubicBezTo>
                    <a:pt x="1811" y="5739"/>
                    <a:pt x="1727" y="5525"/>
                    <a:pt x="1668" y="5299"/>
                  </a:cubicBezTo>
                  <a:cubicBezTo>
                    <a:pt x="1656" y="5239"/>
                    <a:pt x="1596" y="5180"/>
                    <a:pt x="1537" y="5168"/>
                  </a:cubicBezTo>
                  <a:lnTo>
                    <a:pt x="560" y="4977"/>
                  </a:lnTo>
                  <a:cubicBezTo>
                    <a:pt x="477" y="4954"/>
                    <a:pt x="406" y="4870"/>
                    <a:pt x="406" y="4763"/>
                  </a:cubicBezTo>
                  <a:lnTo>
                    <a:pt x="406" y="4227"/>
                  </a:lnTo>
                  <a:cubicBezTo>
                    <a:pt x="406" y="4132"/>
                    <a:pt x="477" y="4049"/>
                    <a:pt x="560" y="4025"/>
                  </a:cubicBezTo>
                  <a:lnTo>
                    <a:pt x="1537" y="3834"/>
                  </a:lnTo>
                  <a:cubicBezTo>
                    <a:pt x="1608" y="3811"/>
                    <a:pt x="1656" y="3775"/>
                    <a:pt x="1668" y="3692"/>
                  </a:cubicBezTo>
                  <a:cubicBezTo>
                    <a:pt x="1727" y="3477"/>
                    <a:pt x="1811" y="3251"/>
                    <a:pt x="1930" y="3061"/>
                  </a:cubicBezTo>
                  <a:cubicBezTo>
                    <a:pt x="1965" y="3001"/>
                    <a:pt x="1965" y="2918"/>
                    <a:pt x="1930" y="2858"/>
                  </a:cubicBezTo>
                  <a:lnTo>
                    <a:pt x="1382" y="2049"/>
                  </a:lnTo>
                  <a:cubicBezTo>
                    <a:pt x="1322" y="1965"/>
                    <a:pt x="1334" y="1846"/>
                    <a:pt x="1418" y="1787"/>
                  </a:cubicBezTo>
                  <a:lnTo>
                    <a:pt x="1787" y="1417"/>
                  </a:lnTo>
                  <a:cubicBezTo>
                    <a:pt x="1826" y="1378"/>
                    <a:pt x="1876" y="1360"/>
                    <a:pt x="1925" y="1360"/>
                  </a:cubicBezTo>
                  <a:cubicBezTo>
                    <a:pt x="1965" y="1360"/>
                    <a:pt x="2005" y="1372"/>
                    <a:pt x="2037" y="1394"/>
                  </a:cubicBezTo>
                  <a:lnTo>
                    <a:pt x="2858" y="1941"/>
                  </a:lnTo>
                  <a:cubicBezTo>
                    <a:pt x="2888" y="1965"/>
                    <a:pt x="2921" y="1977"/>
                    <a:pt x="2954" y="1977"/>
                  </a:cubicBezTo>
                  <a:cubicBezTo>
                    <a:pt x="2986" y="1977"/>
                    <a:pt x="3019" y="1965"/>
                    <a:pt x="3049" y="1941"/>
                  </a:cubicBezTo>
                  <a:cubicBezTo>
                    <a:pt x="3263" y="1822"/>
                    <a:pt x="3466" y="1727"/>
                    <a:pt x="3692" y="1668"/>
                  </a:cubicBezTo>
                  <a:cubicBezTo>
                    <a:pt x="3751" y="1656"/>
                    <a:pt x="3811" y="1596"/>
                    <a:pt x="3823" y="1537"/>
                  </a:cubicBezTo>
                  <a:lnTo>
                    <a:pt x="4013" y="572"/>
                  </a:lnTo>
                  <a:cubicBezTo>
                    <a:pt x="4037" y="477"/>
                    <a:pt x="4120" y="405"/>
                    <a:pt x="4228" y="405"/>
                  </a:cubicBezTo>
                  <a:lnTo>
                    <a:pt x="4763" y="405"/>
                  </a:lnTo>
                  <a:cubicBezTo>
                    <a:pt x="4870" y="405"/>
                    <a:pt x="4942" y="477"/>
                    <a:pt x="4966" y="572"/>
                  </a:cubicBezTo>
                  <a:lnTo>
                    <a:pt x="5168" y="1537"/>
                  </a:lnTo>
                  <a:cubicBezTo>
                    <a:pt x="5180" y="1608"/>
                    <a:pt x="5216" y="1656"/>
                    <a:pt x="5299" y="1668"/>
                  </a:cubicBezTo>
                  <a:cubicBezTo>
                    <a:pt x="5513" y="1727"/>
                    <a:pt x="5740" y="1822"/>
                    <a:pt x="5930" y="1941"/>
                  </a:cubicBezTo>
                  <a:cubicBezTo>
                    <a:pt x="5960" y="1953"/>
                    <a:pt x="5996" y="1959"/>
                    <a:pt x="6031" y="1959"/>
                  </a:cubicBezTo>
                  <a:cubicBezTo>
                    <a:pt x="6067" y="1959"/>
                    <a:pt x="6103" y="1953"/>
                    <a:pt x="6133" y="1941"/>
                  </a:cubicBezTo>
                  <a:lnTo>
                    <a:pt x="6942" y="1394"/>
                  </a:lnTo>
                  <a:cubicBezTo>
                    <a:pt x="6978" y="1368"/>
                    <a:pt x="7021" y="1356"/>
                    <a:pt x="7063" y="1356"/>
                  </a:cubicBezTo>
                  <a:cubicBezTo>
                    <a:pt x="7117" y="1356"/>
                    <a:pt x="7170" y="1377"/>
                    <a:pt x="7204" y="1417"/>
                  </a:cubicBezTo>
                  <a:lnTo>
                    <a:pt x="7573" y="1787"/>
                  </a:lnTo>
                  <a:cubicBezTo>
                    <a:pt x="7645" y="1870"/>
                    <a:pt x="7645" y="1965"/>
                    <a:pt x="7597" y="2049"/>
                  </a:cubicBezTo>
                  <a:lnTo>
                    <a:pt x="7049" y="2858"/>
                  </a:lnTo>
                  <a:cubicBezTo>
                    <a:pt x="7002" y="2918"/>
                    <a:pt x="7002" y="2989"/>
                    <a:pt x="7049" y="3061"/>
                  </a:cubicBezTo>
                  <a:cubicBezTo>
                    <a:pt x="7168" y="3263"/>
                    <a:pt x="7264" y="3477"/>
                    <a:pt x="7323" y="3692"/>
                  </a:cubicBezTo>
                  <a:cubicBezTo>
                    <a:pt x="7335" y="3751"/>
                    <a:pt x="7395" y="3811"/>
                    <a:pt x="7454" y="3834"/>
                  </a:cubicBezTo>
                  <a:lnTo>
                    <a:pt x="8419" y="4025"/>
                  </a:lnTo>
                  <a:cubicBezTo>
                    <a:pt x="8514" y="4037"/>
                    <a:pt x="8585" y="4132"/>
                    <a:pt x="8585" y="4227"/>
                  </a:cubicBezTo>
                  <a:lnTo>
                    <a:pt x="8585" y="4763"/>
                  </a:lnTo>
                  <a:cubicBezTo>
                    <a:pt x="8585" y="4870"/>
                    <a:pt x="8514" y="4942"/>
                    <a:pt x="8419" y="4977"/>
                  </a:cubicBezTo>
                  <a:lnTo>
                    <a:pt x="7454" y="5168"/>
                  </a:lnTo>
                  <a:cubicBezTo>
                    <a:pt x="7383" y="5180"/>
                    <a:pt x="7335" y="5227"/>
                    <a:pt x="7323" y="5299"/>
                  </a:cubicBezTo>
                  <a:cubicBezTo>
                    <a:pt x="7276" y="5466"/>
                    <a:pt x="7216" y="5632"/>
                    <a:pt x="7145" y="5775"/>
                  </a:cubicBezTo>
                  <a:cubicBezTo>
                    <a:pt x="7097" y="5870"/>
                    <a:pt x="7145" y="5966"/>
                    <a:pt x="7228" y="6013"/>
                  </a:cubicBezTo>
                  <a:cubicBezTo>
                    <a:pt x="7254" y="6026"/>
                    <a:pt x="7280" y="6032"/>
                    <a:pt x="7305" y="6032"/>
                  </a:cubicBezTo>
                  <a:cubicBezTo>
                    <a:pt x="7372" y="6032"/>
                    <a:pt x="7431" y="5991"/>
                    <a:pt x="7466" y="5930"/>
                  </a:cubicBezTo>
                  <a:cubicBezTo>
                    <a:pt x="7526" y="5799"/>
                    <a:pt x="7585" y="5644"/>
                    <a:pt x="7633" y="5501"/>
                  </a:cubicBezTo>
                  <a:lnTo>
                    <a:pt x="8490" y="5323"/>
                  </a:lnTo>
                  <a:cubicBezTo>
                    <a:pt x="8764" y="5263"/>
                    <a:pt x="8954" y="5037"/>
                    <a:pt x="8954" y="4751"/>
                  </a:cubicBezTo>
                  <a:lnTo>
                    <a:pt x="8954" y="4215"/>
                  </a:lnTo>
                  <a:cubicBezTo>
                    <a:pt x="8954" y="3942"/>
                    <a:pt x="8764" y="3715"/>
                    <a:pt x="8490" y="3644"/>
                  </a:cubicBezTo>
                  <a:lnTo>
                    <a:pt x="7633" y="3465"/>
                  </a:lnTo>
                  <a:cubicBezTo>
                    <a:pt x="7573" y="3287"/>
                    <a:pt x="7502" y="3120"/>
                    <a:pt x="7418" y="2953"/>
                  </a:cubicBezTo>
                  <a:lnTo>
                    <a:pt x="7918" y="2227"/>
                  </a:lnTo>
                  <a:cubicBezTo>
                    <a:pt x="8061" y="2001"/>
                    <a:pt x="8038" y="1679"/>
                    <a:pt x="7835" y="1489"/>
                  </a:cubicBezTo>
                  <a:lnTo>
                    <a:pt x="7466" y="1120"/>
                  </a:lnTo>
                  <a:cubicBezTo>
                    <a:pt x="7356" y="1010"/>
                    <a:pt x="7211" y="952"/>
                    <a:pt x="7061" y="952"/>
                  </a:cubicBezTo>
                  <a:cubicBezTo>
                    <a:pt x="6952" y="952"/>
                    <a:pt x="6840" y="983"/>
                    <a:pt x="6740" y="1048"/>
                  </a:cubicBezTo>
                  <a:lnTo>
                    <a:pt x="6013" y="1537"/>
                  </a:lnTo>
                  <a:cubicBezTo>
                    <a:pt x="5847" y="1453"/>
                    <a:pt x="5668" y="1370"/>
                    <a:pt x="5490" y="1334"/>
                  </a:cubicBezTo>
                  <a:lnTo>
                    <a:pt x="5311" y="465"/>
                  </a:lnTo>
                  <a:cubicBezTo>
                    <a:pt x="5251" y="203"/>
                    <a:pt x="5025" y="1"/>
                    <a:pt x="474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986;p89">
              <a:extLst>
                <a:ext uri="{FF2B5EF4-FFF2-40B4-BE49-F238E27FC236}">
                  <a16:creationId xmlns:a16="http://schemas.microsoft.com/office/drawing/2014/main" id="{BBAA298C-8C40-7424-AB0A-80D83BE0A458}"/>
                </a:ext>
              </a:extLst>
            </p:cNvPr>
            <p:cNvSpPr/>
            <p:nvPr/>
          </p:nvSpPr>
          <p:spPr>
            <a:xfrm>
              <a:off x="2592191" y="2821673"/>
              <a:ext cx="113461" cy="98345"/>
            </a:xfrm>
            <a:custGeom>
              <a:avLst/>
              <a:gdLst/>
              <a:ahLst/>
              <a:cxnLst/>
              <a:rect l="l" t="t" r="r" b="b"/>
              <a:pathLst>
                <a:path w="3573" h="3097" extrusionOk="0">
                  <a:moveTo>
                    <a:pt x="1524" y="0"/>
                  </a:moveTo>
                  <a:cubicBezTo>
                    <a:pt x="989" y="0"/>
                    <a:pt x="465" y="215"/>
                    <a:pt x="72" y="584"/>
                  </a:cubicBezTo>
                  <a:cubicBezTo>
                    <a:pt x="0" y="655"/>
                    <a:pt x="0" y="774"/>
                    <a:pt x="72" y="834"/>
                  </a:cubicBezTo>
                  <a:cubicBezTo>
                    <a:pt x="113" y="876"/>
                    <a:pt x="164" y="896"/>
                    <a:pt x="212" y="896"/>
                  </a:cubicBezTo>
                  <a:cubicBezTo>
                    <a:pt x="259" y="896"/>
                    <a:pt x="304" y="876"/>
                    <a:pt x="334" y="834"/>
                  </a:cubicBezTo>
                  <a:cubicBezTo>
                    <a:pt x="643" y="524"/>
                    <a:pt x="1072" y="358"/>
                    <a:pt x="1500" y="358"/>
                  </a:cubicBezTo>
                  <a:cubicBezTo>
                    <a:pt x="2441" y="358"/>
                    <a:pt x="3203" y="1120"/>
                    <a:pt x="3203" y="2060"/>
                  </a:cubicBezTo>
                  <a:cubicBezTo>
                    <a:pt x="3203" y="2322"/>
                    <a:pt x="3144" y="2596"/>
                    <a:pt x="3024" y="2834"/>
                  </a:cubicBezTo>
                  <a:cubicBezTo>
                    <a:pt x="2965" y="2941"/>
                    <a:pt x="3013" y="3037"/>
                    <a:pt x="3096" y="3084"/>
                  </a:cubicBezTo>
                  <a:cubicBezTo>
                    <a:pt x="3132" y="3096"/>
                    <a:pt x="3155" y="3096"/>
                    <a:pt x="3191" y="3096"/>
                  </a:cubicBezTo>
                  <a:cubicBezTo>
                    <a:pt x="3251" y="3096"/>
                    <a:pt x="3322" y="3072"/>
                    <a:pt x="3346" y="3001"/>
                  </a:cubicBezTo>
                  <a:cubicBezTo>
                    <a:pt x="3501" y="2715"/>
                    <a:pt x="3572" y="2382"/>
                    <a:pt x="3572" y="2060"/>
                  </a:cubicBezTo>
                  <a:cubicBezTo>
                    <a:pt x="3572" y="929"/>
                    <a:pt x="2655" y="0"/>
                    <a:pt x="152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987;p89">
              <a:extLst>
                <a:ext uri="{FF2B5EF4-FFF2-40B4-BE49-F238E27FC236}">
                  <a16:creationId xmlns:a16="http://schemas.microsoft.com/office/drawing/2014/main" id="{22327B55-4BB6-2B2E-48E1-FC9D18A01A44}"/>
                </a:ext>
              </a:extLst>
            </p:cNvPr>
            <p:cNvSpPr/>
            <p:nvPr/>
          </p:nvSpPr>
          <p:spPr>
            <a:xfrm>
              <a:off x="2574408" y="2862129"/>
              <a:ext cx="106665" cy="90756"/>
            </a:xfrm>
            <a:custGeom>
              <a:avLst/>
              <a:gdLst/>
              <a:ahLst/>
              <a:cxnLst/>
              <a:rect l="l" t="t" r="r" b="b"/>
              <a:pathLst>
                <a:path w="3359" h="2858" extrusionOk="0">
                  <a:moveTo>
                    <a:pt x="294" y="1"/>
                  </a:moveTo>
                  <a:cubicBezTo>
                    <a:pt x="218" y="1"/>
                    <a:pt x="145" y="48"/>
                    <a:pt x="108" y="131"/>
                  </a:cubicBezTo>
                  <a:cubicBezTo>
                    <a:pt x="36" y="334"/>
                    <a:pt x="1" y="572"/>
                    <a:pt x="1" y="798"/>
                  </a:cubicBezTo>
                  <a:cubicBezTo>
                    <a:pt x="1" y="1929"/>
                    <a:pt x="917" y="2858"/>
                    <a:pt x="2049" y="2858"/>
                  </a:cubicBezTo>
                  <a:cubicBezTo>
                    <a:pt x="2477" y="2858"/>
                    <a:pt x="2894" y="2715"/>
                    <a:pt x="3251" y="2465"/>
                  </a:cubicBezTo>
                  <a:cubicBezTo>
                    <a:pt x="3346" y="2405"/>
                    <a:pt x="3358" y="2286"/>
                    <a:pt x="3299" y="2215"/>
                  </a:cubicBezTo>
                  <a:cubicBezTo>
                    <a:pt x="3263" y="2158"/>
                    <a:pt x="3206" y="2131"/>
                    <a:pt x="3151" y="2131"/>
                  </a:cubicBezTo>
                  <a:cubicBezTo>
                    <a:pt x="3114" y="2131"/>
                    <a:pt x="3077" y="2143"/>
                    <a:pt x="3049" y="2167"/>
                  </a:cubicBezTo>
                  <a:cubicBezTo>
                    <a:pt x="2763" y="2382"/>
                    <a:pt x="2406" y="2501"/>
                    <a:pt x="2049" y="2501"/>
                  </a:cubicBezTo>
                  <a:cubicBezTo>
                    <a:pt x="1108" y="2501"/>
                    <a:pt x="346" y="1739"/>
                    <a:pt x="346" y="798"/>
                  </a:cubicBezTo>
                  <a:cubicBezTo>
                    <a:pt x="346" y="608"/>
                    <a:pt x="382" y="429"/>
                    <a:pt x="441" y="250"/>
                  </a:cubicBezTo>
                  <a:cubicBezTo>
                    <a:pt x="501" y="143"/>
                    <a:pt x="441" y="36"/>
                    <a:pt x="358" y="12"/>
                  </a:cubicBezTo>
                  <a:cubicBezTo>
                    <a:pt x="337" y="4"/>
                    <a:pt x="315" y="1"/>
                    <a:pt x="294"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988;p89">
              <a:extLst>
                <a:ext uri="{FF2B5EF4-FFF2-40B4-BE49-F238E27FC236}">
                  <a16:creationId xmlns:a16="http://schemas.microsoft.com/office/drawing/2014/main" id="{E09DA42F-C3F4-4C39-C5BC-9AB3F3BA363A}"/>
                </a:ext>
              </a:extLst>
            </p:cNvPr>
            <p:cNvSpPr/>
            <p:nvPr/>
          </p:nvSpPr>
          <p:spPr>
            <a:xfrm>
              <a:off x="2676881" y="2923385"/>
              <a:ext cx="191324" cy="191324"/>
            </a:xfrm>
            <a:custGeom>
              <a:avLst/>
              <a:gdLst/>
              <a:ahLst/>
              <a:cxnLst/>
              <a:rect l="l" t="t" r="r" b="b"/>
              <a:pathLst>
                <a:path w="6025" h="6025" extrusionOk="0">
                  <a:moveTo>
                    <a:pt x="2810" y="0"/>
                  </a:moveTo>
                  <a:cubicBezTo>
                    <a:pt x="2608" y="0"/>
                    <a:pt x="2429" y="155"/>
                    <a:pt x="2382" y="357"/>
                  </a:cubicBezTo>
                  <a:lnTo>
                    <a:pt x="2274" y="893"/>
                  </a:lnTo>
                  <a:cubicBezTo>
                    <a:pt x="2191" y="929"/>
                    <a:pt x="2084" y="965"/>
                    <a:pt x="1989" y="1012"/>
                  </a:cubicBezTo>
                  <a:lnTo>
                    <a:pt x="1548" y="715"/>
                  </a:lnTo>
                  <a:cubicBezTo>
                    <a:pt x="1475" y="666"/>
                    <a:pt x="1393" y="643"/>
                    <a:pt x="1313" y="643"/>
                  </a:cubicBezTo>
                  <a:cubicBezTo>
                    <a:pt x="1198" y="643"/>
                    <a:pt x="1085" y="690"/>
                    <a:pt x="1000" y="774"/>
                  </a:cubicBezTo>
                  <a:lnTo>
                    <a:pt x="738" y="1024"/>
                  </a:lnTo>
                  <a:cubicBezTo>
                    <a:pt x="596" y="1179"/>
                    <a:pt x="572" y="1417"/>
                    <a:pt x="679" y="1584"/>
                  </a:cubicBezTo>
                  <a:lnTo>
                    <a:pt x="977" y="2024"/>
                  </a:lnTo>
                  <a:cubicBezTo>
                    <a:pt x="917" y="2143"/>
                    <a:pt x="858" y="2274"/>
                    <a:pt x="834" y="2417"/>
                  </a:cubicBezTo>
                  <a:cubicBezTo>
                    <a:pt x="798" y="2512"/>
                    <a:pt x="858" y="2608"/>
                    <a:pt x="965" y="2631"/>
                  </a:cubicBezTo>
                  <a:cubicBezTo>
                    <a:pt x="986" y="2639"/>
                    <a:pt x="1006" y="2642"/>
                    <a:pt x="1025" y="2642"/>
                  </a:cubicBezTo>
                  <a:cubicBezTo>
                    <a:pt x="1103" y="2642"/>
                    <a:pt x="1162" y="2587"/>
                    <a:pt x="1191" y="2501"/>
                  </a:cubicBezTo>
                  <a:cubicBezTo>
                    <a:pt x="1227" y="2358"/>
                    <a:pt x="1298" y="2215"/>
                    <a:pt x="1346" y="2096"/>
                  </a:cubicBezTo>
                  <a:cubicBezTo>
                    <a:pt x="1381" y="2036"/>
                    <a:pt x="1381" y="1965"/>
                    <a:pt x="1346" y="1905"/>
                  </a:cubicBezTo>
                  <a:lnTo>
                    <a:pt x="1000" y="1369"/>
                  </a:lnTo>
                  <a:cubicBezTo>
                    <a:pt x="977" y="1346"/>
                    <a:pt x="977" y="1310"/>
                    <a:pt x="1012" y="1286"/>
                  </a:cubicBezTo>
                  <a:lnTo>
                    <a:pt x="1262" y="1024"/>
                  </a:lnTo>
                  <a:cubicBezTo>
                    <a:pt x="1283" y="1010"/>
                    <a:pt x="1300" y="1004"/>
                    <a:pt x="1318" y="1004"/>
                  </a:cubicBezTo>
                  <a:cubicBezTo>
                    <a:pt x="1330" y="1004"/>
                    <a:pt x="1343" y="1007"/>
                    <a:pt x="1358" y="1012"/>
                  </a:cubicBezTo>
                  <a:lnTo>
                    <a:pt x="1893" y="1369"/>
                  </a:lnTo>
                  <a:cubicBezTo>
                    <a:pt x="1923" y="1393"/>
                    <a:pt x="1956" y="1405"/>
                    <a:pt x="1989" y="1405"/>
                  </a:cubicBezTo>
                  <a:cubicBezTo>
                    <a:pt x="2021" y="1405"/>
                    <a:pt x="2054" y="1393"/>
                    <a:pt x="2084" y="1369"/>
                  </a:cubicBezTo>
                  <a:cubicBezTo>
                    <a:pt x="2215" y="1298"/>
                    <a:pt x="2346" y="1238"/>
                    <a:pt x="2489" y="1203"/>
                  </a:cubicBezTo>
                  <a:cubicBezTo>
                    <a:pt x="2548" y="1191"/>
                    <a:pt x="2608" y="1131"/>
                    <a:pt x="2620" y="1072"/>
                  </a:cubicBezTo>
                  <a:lnTo>
                    <a:pt x="2751" y="429"/>
                  </a:lnTo>
                  <a:cubicBezTo>
                    <a:pt x="2751" y="405"/>
                    <a:pt x="2786" y="369"/>
                    <a:pt x="2822" y="369"/>
                  </a:cubicBezTo>
                  <a:lnTo>
                    <a:pt x="3167" y="369"/>
                  </a:lnTo>
                  <a:cubicBezTo>
                    <a:pt x="3203" y="369"/>
                    <a:pt x="3227" y="405"/>
                    <a:pt x="3239" y="429"/>
                  </a:cubicBezTo>
                  <a:lnTo>
                    <a:pt x="3382" y="1072"/>
                  </a:lnTo>
                  <a:cubicBezTo>
                    <a:pt x="3394" y="1143"/>
                    <a:pt x="3429" y="1191"/>
                    <a:pt x="3513" y="1203"/>
                  </a:cubicBezTo>
                  <a:cubicBezTo>
                    <a:pt x="3656" y="1250"/>
                    <a:pt x="3786" y="1310"/>
                    <a:pt x="3917" y="1369"/>
                  </a:cubicBezTo>
                  <a:cubicBezTo>
                    <a:pt x="3947" y="1387"/>
                    <a:pt x="3980" y="1396"/>
                    <a:pt x="4013" y="1396"/>
                  </a:cubicBezTo>
                  <a:cubicBezTo>
                    <a:pt x="4045" y="1396"/>
                    <a:pt x="4078" y="1387"/>
                    <a:pt x="4108" y="1369"/>
                  </a:cubicBezTo>
                  <a:lnTo>
                    <a:pt x="4644" y="1012"/>
                  </a:lnTo>
                  <a:cubicBezTo>
                    <a:pt x="4654" y="1007"/>
                    <a:pt x="4665" y="1004"/>
                    <a:pt x="4678" y="1004"/>
                  </a:cubicBezTo>
                  <a:cubicBezTo>
                    <a:pt x="4695" y="1004"/>
                    <a:pt x="4713" y="1010"/>
                    <a:pt x="4727" y="1024"/>
                  </a:cubicBezTo>
                  <a:lnTo>
                    <a:pt x="4989" y="1286"/>
                  </a:lnTo>
                  <a:cubicBezTo>
                    <a:pt x="5013" y="1310"/>
                    <a:pt x="5013" y="1346"/>
                    <a:pt x="5001" y="1369"/>
                  </a:cubicBezTo>
                  <a:lnTo>
                    <a:pt x="4644" y="1905"/>
                  </a:lnTo>
                  <a:cubicBezTo>
                    <a:pt x="4596" y="1965"/>
                    <a:pt x="4596" y="2036"/>
                    <a:pt x="4644" y="2096"/>
                  </a:cubicBezTo>
                  <a:cubicBezTo>
                    <a:pt x="4715" y="2239"/>
                    <a:pt x="4775" y="2370"/>
                    <a:pt x="4810" y="2501"/>
                  </a:cubicBezTo>
                  <a:cubicBezTo>
                    <a:pt x="4822" y="2560"/>
                    <a:pt x="4882" y="2620"/>
                    <a:pt x="4941" y="2631"/>
                  </a:cubicBezTo>
                  <a:lnTo>
                    <a:pt x="5584" y="2774"/>
                  </a:lnTo>
                  <a:cubicBezTo>
                    <a:pt x="5608" y="2774"/>
                    <a:pt x="5644" y="2798"/>
                    <a:pt x="5644" y="2846"/>
                  </a:cubicBezTo>
                  <a:lnTo>
                    <a:pt x="5644" y="3191"/>
                  </a:lnTo>
                  <a:cubicBezTo>
                    <a:pt x="5644" y="3215"/>
                    <a:pt x="5608" y="3251"/>
                    <a:pt x="5584" y="3263"/>
                  </a:cubicBezTo>
                  <a:lnTo>
                    <a:pt x="4941" y="3393"/>
                  </a:lnTo>
                  <a:cubicBezTo>
                    <a:pt x="4870" y="3405"/>
                    <a:pt x="4822" y="3453"/>
                    <a:pt x="4810" y="3524"/>
                  </a:cubicBezTo>
                  <a:cubicBezTo>
                    <a:pt x="4763" y="3679"/>
                    <a:pt x="4703" y="3810"/>
                    <a:pt x="4644" y="3929"/>
                  </a:cubicBezTo>
                  <a:cubicBezTo>
                    <a:pt x="4608" y="3989"/>
                    <a:pt x="4608" y="4060"/>
                    <a:pt x="4644" y="4120"/>
                  </a:cubicBezTo>
                  <a:lnTo>
                    <a:pt x="5001" y="4656"/>
                  </a:lnTo>
                  <a:cubicBezTo>
                    <a:pt x="5013" y="4691"/>
                    <a:pt x="5013" y="4715"/>
                    <a:pt x="4989" y="4751"/>
                  </a:cubicBezTo>
                  <a:lnTo>
                    <a:pt x="4727" y="5001"/>
                  </a:lnTo>
                  <a:cubicBezTo>
                    <a:pt x="4714" y="5020"/>
                    <a:pt x="4697" y="5029"/>
                    <a:pt x="4681" y="5029"/>
                  </a:cubicBezTo>
                  <a:cubicBezTo>
                    <a:pt x="4668" y="5029"/>
                    <a:pt x="4654" y="5023"/>
                    <a:pt x="4644" y="5013"/>
                  </a:cubicBezTo>
                  <a:lnTo>
                    <a:pt x="4108" y="4656"/>
                  </a:lnTo>
                  <a:cubicBezTo>
                    <a:pt x="4078" y="4638"/>
                    <a:pt x="4045" y="4629"/>
                    <a:pt x="4013" y="4629"/>
                  </a:cubicBezTo>
                  <a:cubicBezTo>
                    <a:pt x="3980" y="4629"/>
                    <a:pt x="3947" y="4638"/>
                    <a:pt x="3917" y="4656"/>
                  </a:cubicBezTo>
                  <a:cubicBezTo>
                    <a:pt x="3775" y="4739"/>
                    <a:pt x="3644" y="4798"/>
                    <a:pt x="3513" y="4822"/>
                  </a:cubicBezTo>
                  <a:cubicBezTo>
                    <a:pt x="3453" y="4834"/>
                    <a:pt x="3394" y="4894"/>
                    <a:pt x="3382" y="4953"/>
                  </a:cubicBezTo>
                  <a:lnTo>
                    <a:pt x="3239" y="5596"/>
                  </a:lnTo>
                  <a:cubicBezTo>
                    <a:pt x="3239" y="5632"/>
                    <a:pt x="3215" y="5656"/>
                    <a:pt x="3167" y="5656"/>
                  </a:cubicBezTo>
                  <a:lnTo>
                    <a:pt x="2822" y="5656"/>
                  </a:lnTo>
                  <a:cubicBezTo>
                    <a:pt x="2798" y="5656"/>
                    <a:pt x="2763" y="5632"/>
                    <a:pt x="2751" y="5596"/>
                  </a:cubicBezTo>
                  <a:lnTo>
                    <a:pt x="2620" y="4953"/>
                  </a:lnTo>
                  <a:cubicBezTo>
                    <a:pt x="2608" y="4882"/>
                    <a:pt x="2560" y="4834"/>
                    <a:pt x="2489" y="4822"/>
                  </a:cubicBezTo>
                  <a:cubicBezTo>
                    <a:pt x="2334" y="4775"/>
                    <a:pt x="2203" y="4715"/>
                    <a:pt x="2084" y="4656"/>
                  </a:cubicBezTo>
                  <a:cubicBezTo>
                    <a:pt x="2054" y="4644"/>
                    <a:pt x="2021" y="4638"/>
                    <a:pt x="1989" y="4638"/>
                  </a:cubicBezTo>
                  <a:cubicBezTo>
                    <a:pt x="1956" y="4638"/>
                    <a:pt x="1923" y="4644"/>
                    <a:pt x="1893" y="4656"/>
                  </a:cubicBezTo>
                  <a:lnTo>
                    <a:pt x="1358" y="5013"/>
                  </a:lnTo>
                  <a:cubicBezTo>
                    <a:pt x="1342" y="5023"/>
                    <a:pt x="1328" y="5029"/>
                    <a:pt x="1314" y="5029"/>
                  </a:cubicBezTo>
                  <a:cubicBezTo>
                    <a:pt x="1298" y="5029"/>
                    <a:pt x="1282" y="5020"/>
                    <a:pt x="1262" y="5001"/>
                  </a:cubicBezTo>
                  <a:lnTo>
                    <a:pt x="1012" y="4751"/>
                  </a:lnTo>
                  <a:cubicBezTo>
                    <a:pt x="977" y="4715"/>
                    <a:pt x="977" y="4691"/>
                    <a:pt x="1000" y="4656"/>
                  </a:cubicBezTo>
                  <a:lnTo>
                    <a:pt x="1346" y="4120"/>
                  </a:lnTo>
                  <a:cubicBezTo>
                    <a:pt x="1393" y="4060"/>
                    <a:pt x="1393" y="3989"/>
                    <a:pt x="1346" y="3929"/>
                  </a:cubicBezTo>
                  <a:cubicBezTo>
                    <a:pt x="1274" y="3798"/>
                    <a:pt x="1215" y="3667"/>
                    <a:pt x="1191" y="3524"/>
                  </a:cubicBezTo>
                  <a:cubicBezTo>
                    <a:pt x="1167" y="3465"/>
                    <a:pt x="1108" y="3405"/>
                    <a:pt x="1048" y="3393"/>
                  </a:cubicBezTo>
                  <a:lnTo>
                    <a:pt x="417" y="3263"/>
                  </a:lnTo>
                  <a:cubicBezTo>
                    <a:pt x="381" y="3263"/>
                    <a:pt x="357" y="3227"/>
                    <a:pt x="357" y="3191"/>
                  </a:cubicBezTo>
                  <a:lnTo>
                    <a:pt x="357" y="2846"/>
                  </a:lnTo>
                  <a:cubicBezTo>
                    <a:pt x="357" y="2810"/>
                    <a:pt x="381" y="2786"/>
                    <a:pt x="417" y="2774"/>
                  </a:cubicBezTo>
                  <a:lnTo>
                    <a:pt x="453" y="2751"/>
                  </a:lnTo>
                  <a:cubicBezTo>
                    <a:pt x="560" y="2739"/>
                    <a:pt x="619" y="2631"/>
                    <a:pt x="608" y="2548"/>
                  </a:cubicBezTo>
                  <a:cubicBezTo>
                    <a:pt x="597" y="2450"/>
                    <a:pt x="506" y="2392"/>
                    <a:pt x="427" y="2392"/>
                  </a:cubicBezTo>
                  <a:cubicBezTo>
                    <a:pt x="419" y="2392"/>
                    <a:pt x="412" y="2392"/>
                    <a:pt x="405" y="2393"/>
                  </a:cubicBezTo>
                  <a:lnTo>
                    <a:pt x="357" y="2417"/>
                  </a:lnTo>
                  <a:cubicBezTo>
                    <a:pt x="143" y="2453"/>
                    <a:pt x="0" y="2631"/>
                    <a:pt x="0" y="2846"/>
                  </a:cubicBezTo>
                  <a:lnTo>
                    <a:pt x="0" y="3191"/>
                  </a:lnTo>
                  <a:cubicBezTo>
                    <a:pt x="0" y="3393"/>
                    <a:pt x="143" y="3572"/>
                    <a:pt x="357" y="3620"/>
                  </a:cubicBezTo>
                  <a:lnTo>
                    <a:pt x="893" y="3727"/>
                  </a:lnTo>
                  <a:cubicBezTo>
                    <a:pt x="917" y="3810"/>
                    <a:pt x="965" y="3917"/>
                    <a:pt x="1012" y="4001"/>
                  </a:cubicBezTo>
                  <a:lnTo>
                    <a:pt x="715" y="4453"/>
                  </a:lnTo>
                  <a:cubicBezTo>
                    <a:pt x="596" y="4632"/>
                    <a:pt x="619" y="4858"/>
                    <a:pt x="774" y="5001"/>
                  </a:cubicBezTo>
                  <a:lnTo>
                    <a:pt x="1024" y="5251"/>
                  </a:lnTo>
                  <a:cubicBezTo>
                    <a:pt x="1112" y="5339"/>
                    <a:pt x="1227" y="5381"/>
                    <a:pt x="1338" y="5381"/>
                  </a:cubicBezTo>
                  <a:cubicBezTo>
                    <a:pt x="1423" y="5381"/>
                    <a:pt x="1505" y="5357"/>
                    <a:pt x="1572" y="5310"/>
                  </a:cubicBezTo>
                  <a:lnTo>
                    <a:pt x="2024" y="5013"/>
                  </a:lnTo>
                  <a:cubicBezTo>
                    <a:pt x="2108" y="5060"/>
                    <a:pt x="2203" y="5108"/>
                    <a:pt x="2310" y="5132"/>
                  </a:cubicBezTo>
                  <a:lnTo>
                    <a:pt x="2405" y="5668"/>
                  </a:lnTo>
                  <a:cubicBezTo>
                    <a:pt x="2453" y="5882"/>
                    <a:pt x="2632" y="6025"/>
                    <a:pt x="2846" y="6025"/>
                  </a:cubicBezTo>
                  <a:lnTo>
                    <a:pt x="3179" y="6025"/>
                  </a:lnTo>
                  <a:cubicBezTo>
                    <a:pt x="3394" y="6025"/>
                    <a:pt x="3572" y="5882"/>
                    <a:pt x="3620" y="5668"/>
                  </a:cubicBezTo>
                  <a:lnTo>
                    <a:pt x="3715" y="5132"/>
                  </a:lnTo>
                  <a:cubicBezTo>
                    <a:pt x="3810" y="5108"/>
                    <a:pt x="3917" y="5060"/>
                    <a:pt x="4001" y="5013"/>
                  </a:cubicBezTo>
                  <a:lnTo>
                    <a:pt x="4453" y="5310"/>
                  </a:lnTo>
                  <a:cubicBezTo>
                    <a:pt x="4529" y="5361"/>
                    <a:pt x="4611" y="5386"/>
                    <a:pt x="4692" y="5386"/>
                  </a:cubicBezTo>
                  <a:cubicBezTo>
                    <a:pt x="4803" y="5386"/>
                    <a:pt x="4912" y="5340"/>
                    <a:pt x="5001" y="5251"/>
                  </a:cubicBezTo>
                  <a:lnTo>
                    <a:pt x="5251" y="5001"/>
                  </a:lnTo>
                  <a:cubicBezTo>
                    <a:pt x="5406" y="4858"/>
                    <a:pt x="5418" y="4620"/>
                    <a:pt x="5310" y="4453"/>
                  </a:cubicBezTo>
                  <a:lnTo>
                    <a:pt x="5013" y="4001"/>
                  </a:lnTo>
                  <a:cubicBezTo>
                    <a:pt x="5060" y="3917"/>
                    <a:pt x="5108" y="3822"/>
                    <a:pt x="5132" y="3727"/>
                  </a:cubicBezTo>
                  <a:lnTo>
                    <a:pt x="5668" y="3620"/>
                  </a:lnTo>
                  <a:cubicBezTo>
                    <a:pt x="5882" y="3572"/>
                    <a:pt x="6025" y="3393"/>
                    <a:pt x="6025" y="3191"/>
                  </a:cubicBezTo>
                  <a:lnTo>
                    <a:pt x="6025" y="2846"/>
                  </a:lnTo>
                  <a:cubicBezTo>
                    <a:pt x="6001" y="2631"/>
                    <a:pt x="5846" y="2453"/>
                    <a:pt x="5644" y="2417"/>
                  </a:cubicBezTo>
                  <a:lnTo>
                    <a:pt x="5108" y="2310"/>
                  </a:lnTo>
                  <a:cubicBezTo>
                    <a:pt x="5072" y="2215"/>
                    <a:pt x="5025" y="2120"/>
                    <a:pt x="4989" y="2024"/>
                  </a:cubicBezTo>
                  <a:lnTo>
                    <a:pt x="5287" y="1584"/>
                  </a:lnTo>
                  <a:cubicBezTo>
                    <a:pt x="5406" y="1405"/>
                    <a:pt x="5370" y="1179"/>
                    <a:pt x="5227" y="1024"/>
                  </a:cubicBezTo>
                  <a:lnTo>
                    <a:pt x="4965" y="774"/>
                  </a:lnTo>
                  <a:cubicBezTo>
                    <a:pt x="4882" y="691"/>
                    <a:pt x="4766" y="648"/>
                    <a:pt x="4651" y="648"/>
                  </a:cubicBezTo>
                  <a:cubicBezTo>
                    <a:pt x="4569" y="648"/>
                    <a:pt x="4487" y="670"/>
                    <a:pt x="4418" y="715"/>
                  </a:cubicBezTo>
                  <a:lnTo>
                    <a:pt x="3977" y="1012"/>
                  </a:lnTo>
                  <a:cubicBezTo>
                    <a:pt x="3882" y="965"/>
                    <a:pt x="3786" y="929"/>
                    <a:pt x="3691" y="893"/>
                  </a:cubicBezTo>
                  <a:lnTo>
                    <a:pt x="3584" y="357"/>
                  </a:lnTo>
                  <a:cubicBezTo>
                    <a:pt x="3536" y="155"/>
                    <a:pt x="3358" y="0"/>
                    <a:pt x="315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2989;p89">
              <a:extLst>
                <a:ext uri="{FF2B5EF4-FFF2-40B4-BE49-F238E27FC236}">
                  <a16:creationId xmlns:a16="http://schemas.microsoft.com/office/drawing/2014/main" id="{00517F1F-A3F7-3570-4654-9B6B5FBEFBBD}"/>
                </a:ext>
              </a:extLst>
            </p:cNvPr>
            <p:cNvSpPr/>
            <p:nvPr/>
          </p:nvSpPr>
          <p:spPr>
            <a:xfrm>
              <a:off x="2738867" y="2986895"/>
              <a:ext cx="65066" cy="65066"/>
            </a:xfrm>
            <a:custGeom>
              <a:avLst/>
              <a:gdLst/>
              <a:ahLst/>
              <a:cxnLst/>
              <a:rect l="l" t="t" r="r" b="b"/>
              <a:pathLst>
                <a:path w="2049" h="2049" extrusionOk="0">
                  <a:moveTo>
                    <a:pt x="1025" y="0"/>
                  </a:moveTo>
                  <a:cubicBezTo>
                    <a:pt x="453" y="0"/>
                    <a:pt x="1" y="453"/>
                    <a:pt x="1" y="1024"/>
                  </a:cubicBezTo>
                  <a:cubicBezTo>
                    <a:pt x="1" y="1584"/>
                    <a:pt x="453" y="2048"/>
                    <a:pt x="1025" y="2048"/>
                  </a:cubicBezTo>
                  <a:cubicBezTo>
                    <a:pt x="1251" y="2048"/>
                    <a:pt x="1465" y="1977"/>
                    <a:pt x="1644" y="1846"/>
                  </a:cubicBezTo>
                  <a:cubicBezTo>
                    <a:pt x="1727" y="1786"/>
                    <a:pt x="1739" y="1667"/>
                    <a:pt x="1680" y="1584"/>
                  </a:cubicBezTo>
                  <a:cubicBezTo>
                    <a:pt x="1646" y="1543"/>
                    <a:pt x="1593" y="1522"/>
                    <a:pt x="1540" y="1522"/>
                  </a:cubicBezTo>
                  <a:cubicBezTo>
                    <a:pt x="1500" y="1522"/>
                    <a:pt x="1461" y="1534"/>
                    <a:pt x="1430" y="1560"/>
                  </a:cubicBezTo>
                  <a:cubicBezTo>
                    <a:pt x="1311" y="1644"/>
                    <a:pt x="1168" y="1691"/>
                    <a:pt x="1025" y="1691"/>
                  </a:cubicBezTo>
                  <a:cubicBezTo>
                    <a:pt x="668" y="1691"/>
                    <a:pt x="370" y="1393"/>
                    <a:pt x="370" y="1036"/>
                  </a:cubicBezTo>
                  <a:cubicBezTo>
                    <a:pt x="382" y="655"/>
                    <a:pt x="680" y="370"/>
                    <a:pt x="1037" y="370"/>
                  </a:cubicBezTo>
                  <a:cubicBezTo>
                    <a:pt x="1394" y="370"/>
                    <a:pt x="1692" y="667"/>
                    <a:pt x="1692" y="1024"/>
                  </a:cubicBezTo>
                  <a:cubicBezTo>
                    <a:pt x="1692" y="1132"/>
                    <a:pt x="1775" y="1203"/>
                    <a:pt x="1870" y="1203"/>
                  </a:cubicBezTo>
                  <a:cubicBezTo>
                    <a:pt x="1965" y="1203"/>
                    <a:pt x="2049" y="1108"/>
                    <a:pt x="2049" y="1024"/>
                  </a:cubicBezTo>
                  <a:cubicBezTo>
                    <a:pt x="2049" y="453"/>
                    <a:pt x="1584" y="0"/>
                    <a:pt x="102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2990;p89">
              <a:extLst>
                <a:ext uri="{FF2B5EF4-FFF2-40B4-BE49-F238E27FC236}">
                  <a16:creationId xmlns:a16="http://schemas.microsoft.com/office/drawing/2014/main" id="{64409106-A842-E5D5-E03B-DE15F2F56172}"/>
                </a:ext>
              </a:extLst>
            </p:cNvPr>
            <p:cNvSpPr/>
            <p:nvPr/>
          </p:nvSpPr>
          <p:spPr>
            <a:xfrm>
              <a:off x="2604670" y="2851904"/>
              <a:ext cx="70718" cy="71131"/>
            </a:xfrm>
            <a:custGeom>
              <a:avLst/>
              <a:gdLst/>
              <a:ahLst/>
              <a:cxnLst/>
              <a:rect l="l" t="t" r="r" b="b"/>
              <a:pathLst>
                <a:path w="2227" h="2240" extrusionOk="0">
                  <a:moveTo>
                    <a:pt x="1107" y="382"/>
                  </a:moveTo>
                  <a:cubicBezTo>
                    <a:pt x="1512" y="382"/>
                    <a:pt x="1858" y="715"/>
                    <a:pt x="1858" y="1120"/>
                  </a:cubicBezTo>
                  <a:cubicBezTo>
                    <a:pt x="1858" y="1525"/>
                    <a:pt x="1512" y="1870"/>
                    <a:pt x="1107" y="1870"/>
                  </a:cubicBezTo>
                  <a:cubicBezTo>
                    <a:pt x="691" y="1870"/>
                    <a:pt x="369" y="1525"/>
                    <a:pt x="369" y="1120"/>
                  </a:cubicBezTo>
                  <a:cubicBezTo>
                    <a:pt x="369" y="703"/>
                    <a:pt x="703" y="382"/>
                    <a:pt x="1107" y="382"/>
                  </a:cubicBezTo>
                  <a:close/>
                  <a:moveTo>
                    <a:pt x="1107" y="1"/>
                  </a:moveTo>
                  <a:cubicBezTo>
                    <a:pt x="500" y="1"/>
                    <a:pt x="0" y="513"/>
                    <a:pt x="0" y="1120"/>
                  </a:cubicBezTo>
                  <a:cubicBezTo>
                    <a:pt x="0" y="1727"/>
                    <a:pt x="500" y="2239"/>
                    <a:pt x="1107" y="2239"/>
                  </a:cubicBezTo>
                  <a:cubicBezTo>
                    <a:pt x="1727" y="2239"/>
                    <a:pt x="2227" y="1727"/>
                    <a:pt x="2227" y="1120"/>
                  </a:cubicBezTo>
                  <a:cubicBezTo>
                    <a:pt x="2227" y="513"/>
                    <a:pt x="1727" y="1"/>
                    <a:pt x="110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585095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oogle Shape;334;p45">
            <a:extLst>
              <a:ext uri="{FF2B5EF4-FFF2-40B4-BE49-F238E27FC236}">
                <a16:creationId xmlns:a16="http://schemas.microsoft.com/office/drawing/2014/main" id="{2146DF01-DF30-3506-EBB9-CAF1E3AE004B}"/>
              </a:ext>
            </a:extLst>
          </p:cNvPr>
          <p:cNvGrpSpPr/>
          <p:nvPr/>
        </p:nvGrpSpPr>
        <p:grpSpPr>
          <a:xfrm>
            <a:off x="-1" y="0"/>
            <a:ext cx="3381153" cy="4131000"/>
            <a:chOff x="-1" y="0"/>
            <a:chExt cx="3381153" cy="4131000"/>
          </a:xfrm>
        </p:grpSpPr>
        <p:sp>
          <p:nvSpPr>
            <p:cNvPr id="10" name="Google Shape;335;p45">
              <a:extLst>
                <a:ext uri="{FF2B5EF4-FFF2-40B4-BE49-F238E27FC236}">
                  <a16:creationId xmlns:a16="http://schemas.microsoft.com/office/drawing/2014/main" id="{C021BE28-C43E-7EFB-53A9-F24CE941E255}"/>
                </a:ext>
              </a:extLst>
            </p:cNvPr>
            <p:cNvSpPr/>
            <p:nvPr/>
          </p:nvSpPr>
          <p:spPr>
            <a:xfrm>
              <a:off x="-1" y="1012500"/>
              <a:ext cx="3381153" cy="870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1" name="Google Shape;336;p45">
              <a:extLst>
                <a:ext uri="{FF2B5EF4-FFF2-40B4-BE49-F238E27FC236}">
                  <a16:creationId xmlns:a16="http://schemas.microsoft.com/office/drawing/2014/main" id="{263BFB29-AF2B-255E-E354-EF9E1314DE0E}"/>
                </a:ext>
              </a:extLst>
            </p:cNvPr>
            <p:cNvCxnSpPr/>
            <p:nvPr/>
          </p:nvCxnSpPr>
          <p:spPr>
            <a:xfrm rot="10800000">
              <a:off x="711250" y="0"/>
              <a:ext cx="0" cy="4131000"/>
            </a:xfrm>
            <a:prstGeom prst="straightConnector1">
              <a:avLst/>
            </a:prstGeom>
            <a:noFill/>
            <a:ln w="9525" cap="flat" cmpd="sng">
              <a:solidFill>
                <a:schemeClr val="dk1"/>
              </a:solidFill>
              <a:prstDash val="solid"/>
              <a:round/>
              <a:headEnd type="none" w="med" len="med"/>
              <a:tailEnd type="none" w="med" len="med"/>
            </a:ln>
          </p:spPr>
        </p:cxnSp>
      </p:grpSp>
      <p:sp>
        <p:nvSpPr>
          <p:cNvPr id="12" name="Google Shape;337;p45">
            <a:extLst>
              <a:ext uri="{FF2B5EF4-FFF2-40B4-BE49-F238E27FC236}">
                <a16:creationId xmlns:a16="http://schemas.microsoft.com/office/drawing/2014/main" id="{BAA6EEB4-4BFC-DBAB-DFBC-A57DB9B42CA9}"/>
              </a:ext>
            </a:extLst>
          </p:cNvPr>
          <p:cNvSpPr txBox="1">
            <a:spLocks noGrp="1"/>
          </p:cNvSpPr>
          <p:nvPr>
            <p:ph type="title"/>
          </p:nvPr>
        </p:nvSpPr>
        <p:spPr>
          <a:xfrm>
            <a:off x="1154787" y="2318275"/>
            <a:ext cx="2790567" cy="1477500"/>
          </a:xfrm>
          <a:prstGeom prst="rect">
            <a:avLst/>
          </a:prstGeom>
        </p:spPr>
        <p:txBody>
          <a:bodyPr spcFirstLastPara="1" wrap="square" lIns="91425" tIns="91425" rIns="91425" bIns="91425" anchor="t" anchorCtr="0">
            <a:noAutofit/>
          </a:bodyPr>
          <a:lstStyle/>
          <a:p>
            <a:pPr lvl="0" algn="l"/>
            <a:r>
              <a:rPr lang="en-GB" sz="3200" dirty="0"/>
              <a:t>Non-probability, purposive sampling</a:t>
            </a:r>
          </a:p>
        </p:txBody>
      </p:sp>
      <p:sp>
        <p:nvSpPr>
          <p:cNvPr id="13" name="Google Shape;338;p45">
            <a:extLst>
              <a:ext uri="{FF2B5EF4-FFF2-40B4-BE49-F238E27FC236}">
                <a16:creationId xmlns:a16="http://schemas.microsoft.com/office/drawing/2014/main" id="{B6146D74-882C-7D36-F73D-65F10D5536E9}"/>
              </a:ext>
            </a:extLst>
          </p:cNvPr>
          <p:cNvSpPr txBox="1">
            <a:spLocks/>
          </p:cNvSpPr>
          <p:nvPr/>
        </p:nvSpPr>
        <p:spPr>
          <a:xfrm>
            <a:off x="994624" y="1012500"/>
            <a:ext cx="2563736" cy="8700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17500" algn="ctr"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lgn="l"/>
            <a:r>
              <a:rPr lang="en-GB" sz="4200" dirty="0"/>
              <a:t>Sample</a:t>
            </a:r>
          </a:p>
        </p:txBody>
      </p:sp>
      <p:grpSp>
        <p:nvGrpSpPr>
          <p:cNvPr id="14" name="Google Shape;363;p49">
            <a:extLst>
              <a:ext uri="{FF2B5EF4-FFF2-40B4-BE49-F238E27FC236}">
                <a16:creationId xmlns:a16="http://schemas.microsoft.com/office/drawing/2014/main" id="{03CE3307-FCD0-BCCB-4699-F2BDCDD61B83}"/>
              </a:ext>
            </a:extLst>
          </p:cNvPr>
          <p:cNvGrpSpPr/>
          <p:nvPr/>
        </p:nvGrpSpPr>
        <p:grpSpPr>
          <a:xfrm>
            <a:off x="2655744" y="1498626"/>
            <a:ext cx="4870800" cy="4131000"/>
            <a:chOff x="0" y="1687600"/>
            <a:chExt cx="4870800" cy="3456000"/>
          </a:xfrm>
        </p:grpSpPr>
        <p:sp>
          <p:nvSpPr>
            <p:cNvPr id="15" name="Google Shape;364;p49">
              <a:extLst>
                <a:ext uri="{FF2B5EF4-FFF2-40B4-BE49-F238E27FC236}">
                  <a16:creationId xmlns:a16="http://schemas.microsoft.com/office/drawing/2014/main" id="{E5E23413-78AC-ABEE-C1F8-1F9816F30838}"/>
                </a:ext>
              </a:extLst>
            </p:cNvPr>
            <p:cNvSpPr/>
            <p:nvPr/>
          </p:nvSpPr>
          <p:spPr>
            <a:xfrm>
              <a:off x="1909050" y="1687600"/>
              <a:ext cx="852900" cy="3456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6" name="Google Shape;365;p49">
              <a:extLst>
                <a:ext uri="{FF2B5EF4-FFF2-40B4-BE49-F238E27FC236}">
                  <a16:creationId xmlns:a16="http://schemas.microsoft.com/office/drawing/2014/main" id="{BDC2280E-2F6F-3F27-5F4C-8CBC5FCA1B52}"/>
                </a:ext>
              </a:extLst>
            </p:cNvPr>
            <p:cNvCxnSpPr/>
            <p:nvPr/>
          </p:nvCxnSpPr>
          <p:spPr>
            <a:xfrm rot="10800000">
              <a:off x="0" y="4876025"/>
              <a:ext cx="4870800" cy="0"/>
            </a:xfrm>
            <a:prstGeom prst="straightConnector1">
              <a:avLst/>
            </a:prstGeom>
            <a:noFill/>
            <a:ln w="9525" cap="flat" cmpd="sng">
              <a:solidFill>
                <a:schemeClr val="dk1"/>
              </a:solidFill>
              <a:prstDash val="solid"/>
              <a:round/>
              <a:headEnd type="none" w="med" len="med"/>
              <a:tailEnd type="none" w="med" len="med"/>
            </a:ln>
          </p:spPr>
        </p:cxnSp>
      </p:grpSp>
      <p:sp>
        <p:nvSpPr>
          <p:cNvPr id="17" name="Google Shape;367;p49">
            <a:extLst>
              <a:ext uri="{FF2B5EF4-FFF2-40B4-BE49-F238E27FC236}">
                <a16:creationId xmlns:a16="http://schemas.microsoft.com/office/drawing/2014/main" id="{73B02E55-14F3-5DD0-18B9-354C34222A72}"/>
              </a:ext>
            </a:extLst>
          </p:cNvPr>
          <p:cNvSpPr txBox="1">
            <a:spLocks noGrp="1"/>
          </p:cNvSpPr>
          <p:nvPr>
            <p:ph type="subTitle" idx="1"/>
          </p:nvPr>
        </p:nvSpPr>
        <p:spPr>
          <a:xfrm>
            <a:off x="5533583" y="2382993"/>
            <a:ext cx="3333387" cy="648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(Cohen, Manion and Morrison, 2018. p219)</a:t>
            </a:r>
            <a:endParaRPr dirty="0"/>
          </a:p>
        </p:txBody>
      </p:sp>
      <p:sp>
        <p:nvSpPr>
          <p:cNvPr id="18" name="Google Shape;368;p49">
            <a:extLst>
              <a:ext uri="{FF2B5EF4-FFF2-40B4-BE49-F238E27FC236}">
                <a16:creationId xmlns:a16="http://schemas.microsoft.com/office/drawing/2014/main" id="{AAF5582D-BDA2-E6D4-04BE-F6DF74078C67}"/>
              </a:ext>
            </a:extLst>
          </p:cNvPr>
          <p:cNvSpPr txBox="1">
            <a:spLocks/>
          </p:cNvSpPr>
          <p:nvPr/>
        </p:nvSpPr>
        <p:spPr>
          <a:xfrm>
            <a:off x="5533583" y="1874442"/>
            <a:ext cx="4312200"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chemeClr val="dk1"/>
              </a:buClr>
              <a:buSzPts val="5300"/>
              <a:buFont typeface="Golos Text"/>
              <a:buNone/>
              <a:defRPr sz="4200" b="0" i="0" u="none" strike="noStrike" cap="none">
                <a:solidFill>
                  <a:schemeClr val="dk1"/>
                </a:solidFill>
                <a:latin typeface="Golos Text"/>
                <a:ea typeface="Golos Text"/>
                <a:cs typeface="Golos Text"/>
                <a:sym typeface="Golos Text"/>
              </a:defRPr>
            </a:lvl1pPr>
            <a:lvl2pPr marR="0" lvl="1"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2pPr>
            <a:lvl3pPr marR="0" lvl="2"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3pPr>
            <a:lvl4pPr marR="0" lvl="3"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4pPr>
            <a:lvl5pPr marR="0" lvl="4"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5pPr>
            <a:lvl6pPr marR="0" lvl="5"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6pPr>
            <a:lvl7pPr marR="0" lvl="6"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7pPr>
            <a:lvl8pPr marR="0" lvl="7"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8pPr>
            <a:lvl9pPr marR="0" lvl="8"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9pPr>
          </a:lstStyle>
          <a:p>
            <a:r>
              <a:rPr lang="en" sz="2400" dirty="0"/>
              <a:t>‘Knowledgable people’</a:t>
            </a:r>
            <a:endParaRPr lang="en-GB" sz="2200" dirty="0"/>
          </a:p>
        </p:txBody>
      </p:sp>
      <p:sp>
        <p:nvSpPr>
          <p:cNvPr id="19" name="Google Shape;369;p49">
            <a:extLst>
              <a:ext uri="{FF2B5EF4-FFF2-40B4-BE49-F238E27FC236}">
                <a16:creationId xmlns:a16="http://schemas.microsoft.com/office/drawing/2014/main" id="{6ACA43CC-ED92-F52A-0E4D-B2D14385C2B0}"/>
              </a:ext>
            </a:extLst>
          </p:cNvPr>
          <p:cNvSpPr txBox="1">
            <a:spLocks/>
          </p:cNvSpPr>
          <p:nvPr/>
        </p:nvSpPr>
        <p:spPr>
          <a:xfrm>
            <a:off x="5568427" y="4304326"/>
            <a:ext cx="3372373" cy="6480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dirty="0">
                <a:latin typeface="Commissioner" panose="020B0604020202020204" charset="0"/>
                <a:cs typeface="Golos Text" panose="020B0604020202020204" charset="0"/>
              </a:rPr>
              <a:t>Involved in both pioneer work AND regional support</a:t>
            </a:r>
          </a:p>
        </p:txBody>
      </p:sp>
      <p:sp>
        <p:nvSpPr>
          <p:cNvPr id="20" name="Google Shape;370;p49">
            <a:extLst>
              <a:ext uri="{FF2B5EF4-FFF2-40B4-BE49-F238E27FC236}">
                <a16:creationId xmlns:a16="http://schemas.microsoft.com/office/drawing/2014/main" id="{82EE2F9F-6DE2-0817-1E23-DDCEADCD5CA0}"/>
              </a:ext>
            </a:extLst>
          </p:cNvPr>
          <p:cNvSpPr txBox="1">
            <a:spLocks/>
          </p:cNvSpPr>
          <p:nvPr/>
        </p:nvSpPr>
        <p:spPr>
          <a:xfrm>
            <a:off x="5568427" y="3795775"/>
            <a:ext cx="3610417" cy="5232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200" dirty="0">
                <a:latin typeface="Golos Text" panose="020B0604020202020204" charset="0"/>
                <a:cs typeface="Golos Text" panose="020B0604020202020204" charset="0"/>
              </a:rPr>
              <a:t>4-6 participants</a:t>
            </a:r>
          </a:p>
        </p:txBody>
      </p:sp>
      <p:grpSp>
        <p:nvGrpSpPr>
          <p:cNvPr id="21" name="Google Shape;13837;p91">
            <a:extLst>
              <a:ext uri="{FF2B5EF4-FFF2-40B4-BE49-F238E27FC236}">
                <a16:creationId xmlns:a16="http://schemas.microsoft.com/office/drawing/2014/main" id="{CAB0D7C6-64A2-D527-238F-33CA32D95209}"/>
              </a:ext>
            </a:extLst>
          </p:cNvPr>
          <p:cNvGrpSpPr/>
          <p:nvPr/>
        </p:nvGrpSpPr>
        <p:grpSpPr>
          <a:xfrm>
            <a:off x="4710147" y="1883318"/>
            <a:ext cx="628604" cy="560426"/>
            <a:chOff x="4880567" y="1535870"/>
            <a:chExt cx="356245" cy="317607"/>
          </a:xfrm>
          <a:solidFill>
            <a:schemeClr val="tx1"/>
          </a:solidFill>
        </p:grpSpPr>
        <p:sp>
          <p:nvSpPr>
            <p:cNvPr id="22" name="Google Shape;13838;p91">
              <a:extLst>
                <a:ext uri="{FF2B5EF4-FFF2-40B4-BE49-F238E27FC236}">
                  <a16:creationId xmlns:a16="http://schemas.microsoft.com/office/drawing/2014/main" id="{589AB472-DCD9-A966-BB11-97A3AEF27A78}"/>
                </a:ext>
              </a:extLst>
            </p:cNvPr>
            <p:cNvSpPr/>
            <p:nvPr/>
          </p:nvSpPr>
          <p:spPr>
            <a:xfrm>
              <a:off x="5103774" y="1535870"/>
              <a:ext cx="100448" cy="128138"/>
            </a:xfrm>
            <a:custGeom>
              <a:avLst/>
              <a:gdLst/>
              <a:ahLst/>
              <a:cxnLst/>
              <a:rect l="l" t="t" r="r" b="b"/>
              <a:pathLst>
                <a:path w="3156" h="4026" extrusionOk="0">
                  <a:moveTo>
                    <a:pt x="1560" y="334"/>
                  </a:moveTo>
                  <a:cubicBezTo>
                    <a:pt x="2251" y="334"/>
                    <a:pt x="2799" y="882"/>
                    <a:pt x="2799" y="1561"/>
                  </a:cubicBezTo>
                  <a:cubicBezTo>
                    <a:pt x="2799" y="2120"/>
                    <a:pt x="2453" y="2573"/>
                    <a:pt x="1965" y="2739"/>
                  </a:cubicBezTo>
                  <a:lnTo>
                    <a:pt x="2251" y="1608"/>
                  </a:lnTo>
                  <a:cubicBezTo>
                    <a:pt x="2275" y="1513"/>
                    <a:pt x="2215" y="1430"/>
                    <a:pt x="2132" y="1418"/>
                  </a:cubicBezTo>
                  <a:cubicBezTo>
                    <a:pt x="2113" y="1410"/>
                    <a:pt x="2094" y="1407"/>
                    <a:pt x="2076" y="1407"/>
                  </a:cubicBezTo>
                  <a:cubicBezTo>
                    <a:pt x="2006" y="1407"/>
                    <a:pt x="1948" y="1461"/>
                    <a:pt x="1929" y="1537"/>
                  </a:cubicBezTo>
                  <a:lnTo>
                    <a:pt x="1917" y="1584"/>
                  </a:lnTo>
                  <a:lnTo>
                    <a:pt x="1215" y="1584"/>
                  </a:lnTo>
                  <a:lnTo>
                    <a:pt x="1203" y="1537"/>
                  </a:lnTo>
                  <a:cubicBezTo>
                    <a:pt x="1182" y="1453"/>
                    <a:pt x="1106" y="1415"/>
                    <a:pt x="1040" y="1415"/>
                  </a:cubicBezTo>
                  <a:cubicBezTo>
                    <a:pt x="1031" y="1415"/>
                    <a:pt x="1021" y="1416"/>
                    <a:pt x="1013" y="1418"/>
                  </a:cubicBezTo>
                  <a:cubicBezTo>
                    <a:pt x="917" y="1441"/>
                    <a:pt x="882" y="1537"/>
                    <a:pt x="894" y="1608"/>
                  </a:cubicBezTo>
                  <a:lnTo>
                    <a:pt x="1179" y="2739"/>
                  </a:lnTo>
                  <a:cubicBezTo>
                    <a:pt x="679" y="2573"/>
                    <a:pt x="322" y="2120"/>
                    <a:pt x="322" y="1561"/>
                  </a:cubicBezTo>
                  <a:cubicBezTo>
                    <a:pt x="322" y="882"/>
                    <a:pt x="882" y="334"/>
                    <a:pt x="1560" y="334"/>
                  </a:cubicBezTo>
                  <a:close/>
                  <a:moveTo>
                    <a:pt x="1822" y="1906"/>
                  </a:moveTo>
                  <a:lnTo>
                    <a:pt x="1608" y="2799"/>
                  </a:lnTo>
                  <a:lnTo>
                    <a:pt x="1513" y="2799"/>
                  </a:lnTo>
                  <a:lnTo>
                    <a:pt x="1286" y="1906"/>
                  </a:lnTo>
                  <a:close/>
                  <a:moveTo>
                    <a:pt x="1906" y="3096"/>
                  </a:moveTo>
                  <a:lnTo>
                    <a:pt x="1906" y="3501"/>
                  </a:lnTo>
                  <a:lnTo>
                    <a:pt x="1917" y="3501"/>
                  </a:lnTo>
                  <a:lnTo>
                    <a:pt x="1203" y="3513"/>
                  </a:lnTo>
                  <a:cubicBezTo>
                    <a:pt x="1203" y="3513"/>
                    <a:pt x="1191" y="3513"/>
                    <a:pt x="1191" y="3501"/>
                  </a:cubicBezTo>
                  <a:lnTo>
                    <a:pt x="1191" y="3096"/>
                  </a:lnTo>
                  <a:cubicBezTo>
                    <a:pt x="1310" y="3120"/>
                    <a:pt x="1429" y="3144"/>
                    <a:pt x="1548" y="3144"/>
                  </a:cubicBezTo>
                  <a:cubicBezTo>
                    <a:pt x="1667" y="3144"/>
                    <a:pt x="1798" y="3120"/>
                    <a:pt x="1906" y="3096"/>
                  </a:cubicBezTo>
                  <a:close/>
                  <a:moveTo>
                    <a:pt x="1560" y="1"/>
                  </a:moveTo>
                  <a:cubicBezTo>
                    <a:pt x="703" y="1"/>
                    <a:pt x="1" y="703"/>
                    <a:pt x="1" y="1561"/>
                  </a:cubicBezTo>
                  <a:cubicBezTo>
                    <a:pt x="1" y="2180"/>
                    <a:pt x="358" y="2704"/>
                    <a:pt x="882" y="2977"/>
                  </a:cubicBezTo>
                  <a:lnTo>
                    <a:pt x="882" y="3501"/>
                  </a:lnTo>
                  <a:cubicBezTo>
                    <a:pt x="882" y="3692"/>
                    <a:pt x="1024" y="3847"/>
                    <a:pt x="1215" y="3847"/>
                  </a:cubicBezTo>
                  <a:lnTo>
                    <a:pt x="1417" y="3847"/>
                  </a:lnTo>
                  <a:lnTo>
                    <a:pt x="1417" y="3858"/>
                  </a:lnTo>
                  <a:cubicBezTo>
                    <a:pt x="1417" y="3942"/>
                    <a:pt x="1489" y="4025"/>
                    <a:pt x="1572" y="4025"/>
                  </a:cubicBezTo>
                  <a:cubicBezTo>
                    <a:pt x="1667" y="4025"/>
                    <a:pt x="1739" y="3942"/>
                    <a:pt x="1739" y="3858"/>
                  </a:cubicBezTo>
                  <a:lnTo>
                    <a:pt x="1739" y="3847"/>
                  </a:lnTo>
                  <a:lnTo>
                    <a:pt x="1929" y="3847"/>
                  </a:lnTo>
                  <a:cubicBezTo>
                    <a:pt x="2120" y="3847"/>
                    <a:pt x="2275" y="3692"/>
                    <a:pt x="2275" y="3501"/>
                  </a:cubicBezTo>
                  <a:lnTo>
                    <a:pt x="2275" y="2977"/>
                  </a:lnTo>
                  <a:cubicBezTo>
                    <a:pt x="2799" y="2727"/>
                    <a:pt x="3156" y="2192"/>
                    <a:pt x="3156" y="1561"/>
                  </a:cubicBezTo>
                  <a:cubicBezTo>
                    <a:pt x="3120" y="703"/>
                    <a:pt x="2429" y="1"/>
                    <a:pt x="1560" y="1"/>
                  </a:cubicBezTo>
                  <a:close/>
                </a:path>
              </a:pathLst>
            </a:custGeom>
            <a:grp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3839;p91">
              <a:extLst>
                <a:ext uri="{FF2B5EF4-FFF2-40B4-BE49-F238E27FC236}">
                  <a16:creationId xmlns:a16="http://schemas.microsoft.com/office/drawing/2014/main" id="{02802A85-4908-1F95-275B-6EA1968E67F2}"/>
                </a:ext>
              </a:extLst>
            </p:cNvPr>
            <p:cNvSpPr/>
            <p:nvPr/>
          </p:nvSpPr>
          <p:spPr>
            <a:xfrm>
              <a:off x="4880567" y="1552929"/>
              <a:ext cx="200895" cy="300547"/>
            </a:xfrm>
            <a:custGeom>
              <a:avLst/>
              <a:gdLst/>
              <a:ahLst/>
              <a:cxnLst/>
              <a:rect l="l" t="t" r="r" b="b"/>
              <a:pathLst>
                <a:path w="6312" h="9443" extrusionOk="0">
                  <a:moveTo>
                    <a:pt x="3144" y="310"/>
                  </a:moveTo>
                  <a:cubicBezTo>
                    <a:pt x="3632" y="310"/>
                    <a:pt x="4037" y="632"/>
                    <a:pt x="4037" y="1025"/>
                  </a:cubicBezTo>
                  <a:cubicBezTo>
                    <a:pt x="3751" y="929"/>
                    <a:pt x="3454" y="870"/>
                    <a:pt x="3144" y="870"/>
                  </a:cubicBezTo>
                  <a:cubicBezTo>
                    <a:pt x="2834" y="870"/>
                    <a:pt x="2537" y="929"/>
                    <a:pt x="2251" y="1025"/>
                  </a:cubicBezTo>
                  <a:cubicBezTo>
                    <a:pt x="2251" y="644"/>
                    <a:pt x="2644" y="310"/>
                    <a:pt x="3144" y="310"/>
                  </a:cubicBezTo>
                  <a:close/>
                  <a:moveTo>
                    <a:pt x="3144" y="1191"/>
                  </a:moveTo>
                  <a:cubicBezTo>
                    <a:pt x="4299" y="1191"/>
                    <a:pt x="5251" y="2144"/>
                    <a:pt x="5251" y="3311"/>
                  </a:cubicBezTo>
                  <a:cubicBezTo>
                    <a:pt x="5251" y="3620"/>
                    <a:pt x="5180" y="3918"/>
                    <a:pt x="5061" y="4203"/>
                  </a:cubicBezTo>
                  <a:lnTo>
                    <a:pt x="5061" y="4049"/>
                  </a:lnTo>
                  <a:cubicBezTo>
                    <a:pt x="5061" y="3858"/>
                    <a:pt x="4978" y="3668"/>
                    <a:pt x="4823" y="3525"/>
                  </a:cubicBezTo>
                  <a:cubicBezTo>
                    <a:pt x="4501" y="3251"/>
                    <a:pt x="3751" y="2739"/>
                    <a:pt x="2453" y="2608"/>
                  </a:cubicBezTo>
                  <a:cubicBezTo>
                    <a:pt x="2447" y="2607"/>
                    <a:pt x="2441" y="2607"/>
                    <a:pt x="2435" y="2607"/>
                  </a:cubicBezTo>
                  <a:cubicBezTo>
                    <a:pt x="2360" y="2607"/>
                    <a:pt x="2297" y="2674"/>
                    <a:pt x="2275" y="2751"/>
                  </a:cubicBezTo>
                  <a:cubicBezTo>
                    <a:pt x="2263" y="2846"/>
                    <a:pt x="2334" y="2918"/>
                    <a:pt x="2430" y="2930"/>
                  </a:cubicBezTo>
                  <a:cubicBezTo>
                    <a:pt x="3632" y="3049"/>
                    <a:pt x="4323" y="3513"/>
                    <a:pt x="4620" y="3763"/>
                  </a:cubicBezTo>
                  <a:cubicBezTo>
                    <a:pt x="4692" y="3822"/>
                    <a:pt x="4728" y="3930"/>
                    <a:pt x="4728" y="4037"/>
                  </a:cubicBezTo>
                  <a:lnTo>
                    <a:pt x="4728" y="4346"/>
                  </a:lnTo>
                  <a:cubicBezTo>
                    <a:pt x="4728" y="5227"/>
                    <a:pt x="4025" y="5942"/>
                    <a:pt x="3144" y="5942"/>
                  </a:cubicBezTo>
                  <a:cubicBezTo>
                    <a:pt x="3137" y="5942"/>
                    <a:pt x="3130" y="5942"/>
                    <a:pt x="3122" y="5942"/>
                  </a:cubicBezTo>
                  <a:cubicBezTo>
                    <a:pt x="2251" y="5942"/>
                    <a:pt x="1549" y="5232"/>
                    <a:pt x="1549" y="4358"/>
                  </a:cubicBezTo>
                  <a:lnTo>
                    <a:pt x="1549" y="4227"/>
                  </a:lnTo>
                  <a:cubicBezTo>
                    <a:pt x="1549" y="4168"/>
                    <a:pt x="1584" y="4108"/>
                    <a:pt x="1644" y="4084"/>
                  </a:cubicBezTo>
                  <a:cubicBezTo>
                    <a:pt x="1846" y="3965"/>
                    <a:pt x="2120" y="3739"/>
                    <a:pt x="2239" y="3370"/>
                  </a:cubicBezTo>
                  <a:cubicBezTo>
                    <a:pt x="2263" y="3275"/>
                    <a:pt x="2215" y="3191"/>
                    <a:pt x="2132" y="3156"/>
                  </a:cubicBezTo>
                  <a:cubicBezTo>
                    <a:pt x="2113" y="3151"/>
                    <a:pt x="2094" y="3149"/>
                    <a:pt x="2077" y="3149"/>
                  </a:cubicBezTo>
                  <a:cubicBezTo>
                    <a:pt x="2005" y="3149"/>
                    <a:pt x="1946" y="3187"/>
                    <a:pt x="1918" y="3263"/>
                  </a:cubicBezTo>
                  <a:cubicBezTo>
                    <a:pt x="1834" y="3525"/>
                    <a:pt x="1620" y="3692"/>
                    <a:pt x="1477" y="3787"/>
                  </a:cubicBezTo>
                  <a:cubicBezTo>
                    <a:pt x="1322" y="3870"/>
                    <a:pt x="1215" y="4037"/>
                    <a:pt x="1215" y="4203"/>
                  </a:cubicBezTo>
                  <a:cubicBezTo>
                    <a:pt x="1084" y="3918"/>
                    <a:pt x="1025" y="3620"/>
                    <a:pt x="1025" y="3311"/>
                  </a:cubicBezTo>
                  <a:cubicBezTo>
                    <a:pt x="1025" y="2144"/>
                    <a:pt x="1977" y="1191"/>
                    <a:pt x="3144" y="1191"/>
                  </a:cubicBezTo>
                  <a:close/>
                  <a:moveTo>
                    <a:pt x="3858" y="6144"/>
                  </a:moveTo>
                  <a:lnTo>
                    <a:pt x="3858" y="6537"/>
                  </a:lnTo>
                  <a:cubicBezTo>
                    <a:pt x="3858" y="6740"/>
                    <a:pt x="3977" y="6918"/>
                    <a:pt x="4168" y="7013"/>
                  </a:cubicBezTo>
                  <a:lnTo>
                    <a:pt x="4406" y="7121"/>
                  </a:lnTo>
                  <a:cubicBezTo>
                    <a:pt x="4156" y="7597"/>
                    <a:pt x="3680" y="7894"/>
                    <a:pt x="3144" y="7894"/>
                  </a:cubicBezTo>
                  <a:cubicBezTo>
                    <a:pt x="2608" y="7894"/>
                    <a:pt x="2132" y="7597"/>
                    <a:pt x="1882" y="7121"/>
                  </a:cubicBezTo>
                  <a:lnTo>
                    <a:pt x="2120" y="7013"/>
                  </a:lnTo>
                  <a:cubicBezTo>
                    <a:pt x="2311" y="6918"/>
                    <a:pt x="2430" y="6740"/>
                    <a:pt x="2430" y="6537"/>
                  </a:cubicBezTo>
                  <a:lnTo>
                    <a:pt x="2430" y="6144"/>
                  </a:lnTo>
                  <a:cubicBezTo>
                    <a:pt x="2644" y="6239"/>
                    <a:pt x="2882" y="6287"/>
                    <a:pt x="3144" y="6287"/>
                  </a:cubicBezTo>
                  <a:cubicBezTo>
                    <a:pt x="3394" y="6287"/>
                    <a:pt x="3632" y="6239"/>
                    <a:pt x="3858" y="6144"/>
                  </a:cubicBezTo>
                  <a:close/>
                  <a:moveTo>
                    <a:pt x="3144" y="1"/>
                  </a:moveTo>
                  <a:cubicBezTo>
                    <a:pt x="2465" y="1"/>
                    <a:pt x="1918" y="465"/>
                    <a:pt x="1918" y="1048"/>
                  </a:cubicBezTo>
                  <a:cubicBezTo>
                    <a:pt x="1918" y="1084"/>
                    <a:pt x="1918" y="1144"/>
                    <a:pt x="1930" y="1191"/>
                  </a:cubicBezTo>
                  <a:cubicBezTo>
                    <a:pt x="1191" y="1608"/>
                    <a:pt x="703" y="2418"/>
                    <a:pt x="703" y="3322"/>
                  </a:cubicBezTo>
                  <a:cubicBezTo>
                    <a:pt x="703" y="3918"/>
                    <a:pt x="918" y="4501"/>
                    <a:pt x="1310" y="4942"/>
                  </a:cubicBezTo>
                  <a:cubicBezTo>
                    <a:pt x="1441" y="5370"/>
                    <a:pt x="1727" y="5739"/>
                    <a:pt x="2096" y="5989"/>
                  </a:cubicBezTo>
                  <a:lnTo>
                    <a:pt x="2096" y="6549"/>
                  </a:lnTo>
                  <a:cubicBezTo>
                    <a:pt x="2096" y="6620"/>
                    <a:pt x="2049" y="6680"/>
                    <a:pt x="1989" y="6716"/>
                  </a:cubicBezTo>
                  <a:lnTo>
                    <a:pt x="525" y="7371"/>
                  </a:lnTo>
                  <a:cubicBezTo>
                    <a:pt x="203" y="7501"/>
                    <a:pt x="1" y="7811"/>
                    <a:pt x="1" y="8156"/>
                  </a:cubicBezTo>
                  <a:lnTo>
                    <a:pt x="1" y="9276"/>
                  </a:lnTo>
                  <a:cubicBezTo>
                    <a:pt x="1" y="9359"/>
                    <a:pt x="72" y="9442"/>
                    <a:pt x="167" y="9442"/>
                  </a:cubicBezTo>
                  <a:cubicBezTo>
                    <a:pt x="251" y="9442"/>
                    <a:pt x="322" y="9359"/>
                    <a:pt x="322" y="9276"/>
                  </a:cubicBezTo>
                  <a:lnTo>
                    <a:pt x="322" y="8156"/>
                  </a:lnTo>
                  <a:cubicBezTo>
                    <a:pt x="322" y="7954"/>
                    <a:pt x="441" y="7752"/>
                    <a:pt x="656" y="7668"/>
                  </a:cubicBezTo>
                  <a:lnTo>
                    <a:pt x="1596" y="7251"/>
                  </a:lnTo>
                  <a:cubicBezTo>
                    <a:pt x="1894" y="7847"/>
                    <a:pt x="2489" y="8216"/>
                    <a:pt x="3156" y="8216"/>
                  </a:cubicBezTo>
                  <a:cubicBezTo>
                    <a:pt x="3823" y="8216"/>
                    <a:pt x="4418" y="7847"/>
                    <a:pt x="4716" y="7251"/>
                  </a:cubicBezTo>
                  <a:lnTo>
                    <a:pt x="5656" y="7668"/>
                  </a:lnTo>
                  <a:cubicBezTo>
                    <a:pt x="5847" y="7752"/>
                    <a:pt x="5978" y="7942"/>
                    <a:pt x="5978" y="8156"/>
                  </a:cubicBezTo>
                  <a:lnTo>
                    <a:pt x="5978" y="9276"/>
                  </a:lnTo>
                  <a:cubicBezTo>
                    <a:pt x="5978" y="9359"/>
                    <a:pt x="6061" y="9442"/>
                    <a:pt x="6144" y="9442"/>
                  </a:cubicBezTo>
                  <a:cubicBezTo>
                    <a:pt x="6240" y="9442"/>
                    <a:pt x="6311" y="9359"/>
                    <a:pt x="6311" y="9276"/>
                  </a:cubicBezTo>
                  <a:lnTo>
                    <a:pt x="6311" y="8156"/>
                  </a:lnTo>
                  <a:cubicBezTo>
                    <a:pt x="6287" y="7811"/>
                    <a:pt x="6073" y="7501"/>
                    <a:pt x="5763" y="7371"/>
                  </a:cubicBezTo>
                  <a:lnTo>
                    <a:pt x="4287" y="6716"/>
                  </a:lnTo>
                  <a:cubicBezTo>
                    <a:pt x="4216" y="6680"/>
                    <a:pt x="4180" y="6609"/>
                    <a:pt x="4180" y="6549"/>
                  </a:cubicBezTo>
                  <a:lnTo>
                    <a:pt x="4180" y="5989"/>
                  </a:lnTo>
                  <a:cubicBezTo>
                    <a:pt x="4549" y="5739"/>
                    <a:pt x="4835" y="5370"/>
                    <a:pt x="4966" y="4942"/>
                  </a:cubicBezTo>
                  <a:cubicBezTo>
                    <a:pt x="5359" y="4501"/>
                    <a:pt x="5585" y="3918"/>
                    <a:pt x="5585" y="3322"/>
                  </a:cubicBezTo>
                  <a:cubicBezTo>
                    <a:pt x="5585" y="2418"/>
                    <a:pt x="5073" y="1608"/>
                    <a:pt x="4347" y="1191"/>
                  </a:cubicBezTo>
                  <a:cubicBezTo>
                    <a:pt x="4358" y="1144"/>
                    <a:pt x="4358" y="1084"/>
                    <a:pt x="4358" y="1048"/>
                  </a:cubicBezTo>
                  <a:cubicBezTo>
                    <a:pt x="4358" y="465"/>
                    <a:pt x="3811" y="1"/>
                    <a:pt x="3144" y="1"/>
                  </a:cubicBezTo>
                  <a:close/>
                </a:path>
              </a:pathLst>
            </a:custGeom>
            <a:grp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3840;p91">
              <a:extLst>
                <a:ext uri="{FF2B5EF4-FFF2-40B4-BE49-F238E27FC236}">
                  <a16:creationId xmlns:a16="http://schemas.microsoft.com/office/drawing/2014/main" id="{E1707392-F9FD-8351-2D00-CA853A49B382}"/>
                </a:ext>
              </a:extLst>
            </p:cNvPr>
            <p:cNvSpPr/>
            <p:nvPr/>
          </p:nvSpPr>
          <p:spPr>
            <a:xfrm>
              <a:off x="4919620" y="1820471"/>
              <a:ext cx="10248" cy="33005"/>
            </a:xfrm>
            <a:custGeom>
              <a:avLst/>
              <a:gdLst/>
              <a:ahLst/>
              <a:cxnLst/>
              <a:rect l="l" t="t" r="r" b="b"/>
              <a:pathLst>
                <a:path w="322" h="1037" extrusionOk="0">
                  <a:moveTo>
                    <a:pt x="155" y="0"/>
                  </a:moveTo>
                  <a:cubicBezTo>
                    <a:pt x="72" y="0"/>
                    <a:pt x="0" y="84"/>
                    <a:pt x="0" y="167"/>
                  </a:cubicBezTo>
                  <a:lnTo>
                    <a:pt x="0" y="870"/>
                  </a:lnTo>
                  <a:cubicBezTo>
                    <a:pt x="0" y="953"/>
                    <a:pt x="72" y="1036"/>
                    <a:pt x="155" y="1036"/>
                  </a:cubicBezTo>
                  <a:cubicBezTo>
                    <a:pt x="250" y="1036"/>
                    <a:pt x="322" y="953"/>
                    <a:pt x="322" y="870"/>
                  </a:cubicBezTo>
                  <a:lnTo>
                    <a:pt x="322" y="167"/>
                  </a:lnTo>
                  <a:cubicBezTo>
                    <a:pt x="322" y="84"/>
                    <a:pt x="250" y="0"/>
                    <a:pt x="155" y="0"/>
                  </a:cubicBezTo>
                  <a:close/>
                </a:path>
              </a:pathLst>
            </a:custGeom>
            <a:grp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3841;p91">
              <a:extLst>
                <a:ext uri="{FF2B5EF4-FFF2-40B4-BE49-F238E27FC236}">
                  <a16:creationId xmlns:a16="http://schemas.microsoft.com/office/drawing/2014/main" id="{CA1EE875-F35E-2D77-4CDA-68C3F526760D}"/>
                </a:ext>
              </a:extLst>
            </p:cNvPr>
            <p:cNvSpPr/>
            <p:nvPr/>
          </p:nvSpPr>
          <p:spPr>
            <a:xfrm>
              <a:off x="5031398" y="1820471"/>
              <a:ext cx="10248" cy="33005"/>
            </a:xfrm>
            <a:custGeom>
              <a:avLst/>
              <a:gdLst/>
              <a:ahLst/>
              <a:cxnLst/>
              <a:rect l="l" t="t" r="r" b="b"/>
              <a:pathLst>
                <a:path w="322" h="1037" extrusionOk="0">
                  <a:moveTo>
                    <a:pt x="155" y="0"/>
                  </a:moveTo>
                  <a:cubicBezTo>
                    <a:pt x="72" y="0"/>
                    <a:pt x="0" y="84"/>
                    <a:pt x="0" y="167"/>
                  </a:cubicBezTo>
                  <a:lnTo>
                    <a:pt x="0" y="870"/>
                  </a:lnTo>
                  <a:cubicBezTo>
                    <a:pt x="0" y="953"/>
                    <a:pt x="72" y="1036"/>
                    <a:pt x="155" y="1036"/>
                  </a:cubicBezTo>
                  <a:cubicBezTo>
                    <a:pt x="250" y="1036"/>
                    <a:pt x="322" y="953"/>
                    <a:pt x="322" y="870"/>
                  </a:cubicBezTo>
                  <a:lnTo>
                    <a:pt x="322" y="167"/>
                  </a:lnTo>
                  <a:cubicBezTo>
                    <a:pt x="322" y="84"/>
                    <a:pt x="250" y="0"/>
                    <a:pt x="155" y="0"/>
                  </a:cubicBezTo>
                  <a:close/>
                </a:path>
              </a:pathLst>
            </a:custGeom>
            <a:grp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3842;p91">
              <a:extLst>
                <a:ext uri="{FF2B5EF4-FFF2-40B4-BE49-F238E27FC236}">
                  <a16:creationId xmlns:a16="http://schemas.microsoft.com/office/drawing/2014/main" id="{1BD8BCA8-57D8-36E9-DFEF-F8337C1A5869}"/>
                </a:ext>
              </a:extLst>
            </p:cNvPr>
            <p:cNvSpPr/>
            <p:nvPr/>
          </p:nvSpPr>
          <p:spPr>
            <a:xfrm>
              <a:off x="5070418" y="1552547"/>
              <a:ext cx="166394" cy="173969"/>
            </a:xfrm>
            <a:custGeom>
              <a:avLst/>
              <a:gdLst/>
              <a:ahLst/>
              <a:cxnLst/>
              <a:rect l="l" t="t" r="r" b="b"/>
              <a:pathLst>
                <a:path w="5228" h="5466" extrusionOk="0">
                  <a:moveTo>
                    <a:pt x="691" y="1"/>
                  </a:moveTo>
                  <a:cubicBezTo>
                    <a:pt x="298" y="1"/>
                    <a:pt x="1" y="310"/>
                    <a:pt x="1" y="679"/>
                  </a:cubicBezTo>
                  <a:lnTo>
                    <a:pt x="1" y="3501"/>
                  </a:lnTo>
                  <a:cubicBezTo>
                    <a:pt x="1" y="3882"/>
                    <a:pt x="322" y="4180"/>
                    <a:pt x="691" y="4180"/>
                  </a:cubicBezTo>
                  <a:lnTo>
                    <a:pt x="1001" y="4180"/>
                  </a:lnTo>
                  <a:lnTo>
                    <a:pt x="763" y="5144"/>
                  </a:lnTo>
                  <a:cubicBezTo>
                    <a:pt x="739" y="5251"/>
                    <a:pt x="775" y="5358"/>
                    <a:pt x="870" y="5418"/>
                  </a:cubicBezTo>
                  <a:cubicBezTo>
                    <a:pt x="918" y="5442"/>
                    <a:pt x="953" y="5466"/>
                    <a:pt x="1001" y="5466"/>
                  </a:cubicBezTo>
                  <a:cubicBezTo>
                    <a:pt x="1049" y="5466"/>
                    <a:pt x="1108" y="5442"/>
                    <a:pt x="1156" y="5418"/>
                  </a:cubicBezTo>
                  <a:lnTo>
                    <a:pt x="2846" y="4180"/>
                  </a:lnTo>
                  <a:lnTo>
                    <a:pt x="4549" y="4180"/>
                  </a:lnTo>
                  <a:cubicBezTo>
                    <a:pt x="4930" y="4180"/>
                    <a:pt x="5228" y="3870"/>
                    <a:pt x="5228" y="3501"/>
                  </a:cubicBezTo>
                  <a:lnTo>
                    <a:pt x="5228" y="679"/>
                  </a:lnTo>
                  <a:cubicBezTo>
                    <a:pt x="5228" y="310"/>
                    <a:pt x="4918" y="1"/>
                    <a:pt x="4549" y="1"/>
                  </a:cubicBezTo>
                  <a:cubicBezTo>
                    <a:pt x="4454" y="1"/>
                    <a:pt x="4382" y="72"/>
                    <a:pt x="4382" y="167"/>
                  </a:cubicBezTo>
                  <a:cubicBezTo>
                    <a:pt x="4382" y="251"/>
                    <a:pt x="4454" y="322"/>
                    <a:pt x="4549" y="322"/>
                  </a:cubicBezTo>
                  <a:cubicBezTo>
                    <a:pt x="4739" y="322"/>
                    <a:pt x="4906" y="489"/>
                    <a:pt x="4906" y="679"/>
                  </a:cubicBezTo>
                  <a:lnTo>
                    <a:pt x="4906" y="3489"/>
                  </a:lnTo>
                  <a:cubicBezTo>
                    <a:pt x="4906" y="3692"/>
                    <a:pt x="4739" y="3846"/>
                    <a:pt x="4549" y="3846"/>
                  </a:cubicBezTo>
                  <a:lnTo>
                    <a:pt x="2787" y="3846"/>
                  </a:lnTo>
                  <a:cubicBezTo>
                    <a:pt x="2763" y="3846"/>
                    <a:pt x="2715" y="3870"/>
                    <a:pt x="2704" y="3882"/>
                  </a:cubicBezTo>
                  <a:lnTo>
                    <a:pt x="1132" y="5013"/>
                  </a:lnTo>
                  <a:lnTo>
                    <a:pt x="1370" y="4049"/>
                  </a:lnTo>
                  <a:cubicBezTo>
                    <a:pt x="1394" y="4001"/>
                    <a:pt x="1370" y="3942"/>
                    <a:pt x="1346" y="3918"/>
                  </a:cubicBezTo>
                  <a:cubicBezTo>
                    <a:pt x="1310" y="3870"/>
                    <a:pt x="1275" y="3858"/>
                    <a:pt x="1215" y="3858"/>
                  </a:cubicBezTo>
                  <a:lnTo>
                    <a:pt x="691" y="3858"/>
                  </a:lnTo>
                  <a:cubicBezTo>
                    <a:pt x="501" y="3858"/>
                    <a:pt x="334" y="3692"/>
                    <a:pt x="334" y="3501"/>
                  </a:cubicBezTo>
                  <a:lnTo>
                    <a:pt x="334" y="679"/>
                  </a:lnTo>
                  <a:cubicBezTo>
                    <a:pt x="334" y="489"/>
                    <a:pt x="489" y="322"/>
                    <a:pt x="691" y="322"/>
                  </a:cubicBezTo>
                  <a:cubicBezTo>
                    <a:pt x="775" y="322"/>
                    <a:pt x="846" y="251"/>
                    <a:pt x="846" y="167"/>
                  </a:cubicBezTo>
                  <a:cubicBezTo>
                    <a:pt x="846" y="72"/>
                    <a:pt x="775" y="1"/>
                    <a:pt x="691" y="1"/>
                  </a:cubicBezTo>
                  <a:close/>
                </a:path>
              </a:pathLst>
            </a:custGeom>
            <a:grp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7" name="Graphic 26" descr="Venn diagram outline">
            <a:extLst>
              <a:ext uri="{FF2B5EF4-FFF2-40B4-BE49-F238E27FC236}">
                <a16:creationId xmlns:a16="http://schemas.microsoft.com/office/drawing/2014/main" id="{604EC138-6618-72FF-2252-98532C2C18C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37175" y="3584115"/>
            <a:ext cx="914400" cy="914400"/>
          </a:xfrm>
          <a:prstGeom prst="rect">
            <a:avLst/>
          </a:prstGeom>
        </p:spPr>
      </p:pic>
    </p:spTree>
    <p:extLst>
      <p:ext uri="{BB962C8B-B14F-4D97-AF65-F5344CB8AC3E}">
        <p14:creationId xmlns:p14="http://schemas.microsoft.com/office/powerpoint/2010/main" val="16003509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2BBDAF-0B73-AFAF-13D9-A86D00CE29BE}"/>
            </a:ext>
          </a:extLst>
        </p:cNvPr>
        <p:cNvGrpSpPr/>
        <p:nvPr/>
      </p:nvGrpSpPr>
      <p:grpSpPr>
        <a:xfrm>
          <a:off x="0" y="0"/>
          <a:ext cx="0" cy="0"/>
          <a:chOff x="0" y="0"/>
          <a:chExt cx="0" cy="0"/>
        </a:xfrm>
      </p:grpSpPr>
      <p:grpSp>
        <p:nvGrpSpPr>
          <p:cNvPr id="9" name="Google Shape;334;p45">
            <a:extLst>
              <a:ext uri="{FF2B5EF4-FFF2-40B4-BE49-F238E27FC236}">
                <a16:creationId xmlns:a16="http://schemas.microsoft.com/office/drawing/2014/main" id="{755AB1BD-5277-FB0E-4C1A-D8A59D08C21A}"/>
              </a:ext>
            </a:extLst>
          </p:cNvPr>
          <p:cNvGrpSpPr/>
          <p:nvPr/>
        </p:nvGrpSpPr>
        <p:grpSpPr>
          <a:xfrm>
            <a:off x="-1" y="0"/>
            <a:ext cx="3398809" cy="4131000"/>
            <a:chOff x="-1" y="0"/>
            <a:chExt cx="3381153" cy="4131000"/>
          </a:xfrm>
        </p:grpSpPr>
        <p:sp>
          <p:nvSpPr>
            <p:cNvPr id="10" name="Google Shape;335;p45">
              <a:extLst>
                <a:ext uri="{FF2B5EF4-FFF2-40B4-BE49-F238E27FC236}">
                  <a16:creationId xmlns:a16="http://schemas.microsoft.com/office/drawing/2014/main" id="{8E5A1753-0307-91DD-0F14-D6ECE3878D57}"/>
                </a:ext>
              </a:extLst>
            </p:cNvPr>
            <p:cNvSpPr/>
            <p:nvPr/>
          </p:nvSpPr>
          <p:spPr>
            <a:xfrm>
              <a:off x="-1" y="1012500"/>
              <a:ext cx="3381153" cy="870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1" name="Google Shape;336;p45">
              <a:extLst>
                <a:ext uri="{FF2B5EF4-FFF2-40B4-BE49-F238E27FC236}">
                  <a16:creationId xmlns:a16="http://schemas.microsoft.com/office/drawing/2014/main" id="{F700933A-29B2-2FDE-2E53-715F823EDAA3}"/>
                </a:ext>
              </a:extLst>
            </p:cNvPr>
            <p:cNvCxnSpPr/>
            <p:nvPr/>
          </p:nvCxnSpPr>
          <p:spPr>
            <a:xfrm rot="10800000">
              <a:off x="711250" y="0"/>
              <a:ext cx="0" cy="4131000"/>
            </a:xfrm>
            <a:prstGeom prst="straightConnector1">
              <a:avLst/>
            </a:prstGeom>
            <a:noFill/>
            <a:ln w="9525" cap="flat" cmpd="sng">
              <a:solidFill>
                <a:schemeClr val="dk1"/>
              </a:solidFill>
              <a:prstDash val="solid"/>
              <a:round/>
              <a:headEnd type="none" w="med" len="med"/>
              <a:tailEnd type="none" w="med" len="med"/>
            </a:ln>
          </p:spPr>
        </p:cxnSp>
      </p:grpSp>
      <p:sp>
        <p:nvSpPr>
          <p:cNvPr id="12" name="Google Shape;337;p45">
            <a:extLst>
              <a:ext uri="{FF2B5EF4-FFF2-40B4-BE49-F238E27FC236}">
                <a16:creationId xmlns:a16="http://schemas.microsoft.com/office/drawing/2014/main" id="{944F633C-82C3-1B04-E6CA-5C4A8F052AA8}"/>
              </a:ext>
            </a:extLst>
          </p:cNvPr>
          <p:cNvSpPr txBox="1">
            <a:spLocks noGrp="1"/>
          </p:cNvSpPr>
          <p:nvPr>
            <p:ph type="title"/>
          </p:nvPr>
        </p:nvSpPr>
        <p:spPr>
          <a:xfrm>
            <a:off x="1154787" y="2318275"/>
            <a:ext cx="2790567" cy="2462898"/>
          </a:xfrm>
          <a:prstGeom prst="rect">
            <a:avLst/>
          </a:prstGeom>
        </p:spPr>
        <p:txBody>
          <a:bodyPr spcFirstLastPara="1" wrap="square" lIns="91425" tIns="91425" rIns="91425" bIns="91425" anchor="t" anchorCtr="0">
            <a:noAutofit/>
          </a:bodyPr>
          <a:lstStyle/>
          <a:p>
            <a:pPr lvl="0" algn="l"/>
            <a:r>
              <a:rPr lang="en-GB" sz="3200" dirty="0"/>
              <a:t>Pragmatist theoretical framework</a:t>
            </a:r>
          </a:p>
        </p:txBody>
      </p:sp>
      <p:sp>
        <p:nvSpPr>
          <p:cNvPr id="13" name="Google Shape;338;p45">
            <a:extLst>
              <a:ext uri="{FF2B5EF4-FFF2-40B4-BE49-F238E27FC236}">
                <a16:creationId xmlns:a16="http://schemas.microsoft.com/office/drawing/2014/main" id="{AAF661D7-22F2-B343-ED1F-F4FB86D2CD30}"/>
              </a:ext>
            </a:extLst>
          </p:cNvPr>
          <p:cNvSpPr txBox="1">
            <a:spLocks/>
          </p:cNvSpPr>
          <p:nvPr/>
        </p:nvSpPr>
        <p:spPr>
          <a:xfrm>
            <a:off x="711249" y="999025"/>
            <a:ext cx="3266822" cy="8700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17500" algn="ctr"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lgn="l"/>
            <a:r>
              <a:rPr lang="en-GB" sz="4200" dirty="0"/>
              <a:t>Framework</a:t>
            </a:r>
          </a:p>
        </p:txBody>
      </p:sp>
      <p:grpSp>
        <p:nvGrpSpPr>
          <p:cNvPr id="14" name="Google Shape;363;p49">
            <a:extLst>
              <a:ext uri="{FF2B5EF4-FFF2-40B4-BE49-F238E27FC236}">
                <a16:creationId xmlns:a16="http://schemas.microsoft.com/office/drawing/2014/main" id="{C29ECB5B-727C-51DA-379E-98BCCEDCCA14}"/>
              </a:ext>
            </a:extLst>
          </p:cNvPr>
          <p:cNvGrpSpPr/>
          <p:nvPr/>
        </p:nvGrpSpPr>
        <p:grpSpPr>
          <a:xfrm>
            <a:off x="2594961" y="1609484"/>
            <a:ext cx="4870800" cy="4131000"/>
            <a:chOff x="0" y="1687600"/>
            <a:chExt cx="4870800" cy="3456000"/>
          </a:xfrm>
        </p:grpSpPr>
        <p:sp>
          <p:nvSpPr>
            <p:cNvPr id="15" name="Google Shape;364;p49">
              <a:extLst>
                <a:ext uri="{FF2B5EF4-FFF2-40B4-BE49-F238E27FC236}">
                  <a16:creationId xmlns:a16="http://schemas.microsoft.com/office/drawing/2014/main" id="{D6E6CE35-5C8C-4DCF-FB85-7942FEFFB3A8}"/>
                </a:ext>
              </a:extLst>
            </p:cNvPr>
            <p:cNvSpPr/>
            <p:nvPr/>
          </p:nvSpPr>
          <p:spPr>
            <a:xfrm>
              <a:off x="1909050" y="1687600"/>
              <a:ext cx="852900" cy="3456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6" name="Google Shape;365;p49">
              <a:extLst>
                <a:ext uri="{FF2B5EF4-FFF2-40B4-BE49-F238E27FC236}">
                  <a16:creationId xmlns:a16="http://schemas.microsoft.com/office/drawing/2014/main" id="{49BC52E9-CC58-C49C-353B-7B019C964287}"/>
                </a:ext>
              </a:extLst>
            </p:cNvPr>
            <p:cNvCxnSpPr/>
            <p:nvPr/>
          </p:nvCxnSpPr>
          <p:spPr>
            <a:xfrm rot="10800000">
              <a:off x="0" y="4876025"/>
              <a:ext cx="4870800" cy="0"/>
            </a:xfrm>
            <a:prstGeom prst="straightConnector1">
              <a:avLst/>
            </a:prstGeom>
            <a:noFill/>
            <a:ln w="9525" cap="flat" cmpd="sng">
              <a:solidFill>
                <a:schemeClr val="dk1"/>
              </a:solidFill>
              <a:prstDash val="solid"/>
              <a:round/>
              <a:headEnd type="none" w="med" len="med"/>
              <a:tailEnd type="none" w="med" len="med"/>
            </a:ln>
          </p:spPr>
        </p:cxnSp>
      </p:grpSp>
      <p:sp>
        <p:nvSpPr>
          <p:cNvPr id="17" name="Google Shape;367;p49">
            <a:extLst>
              <a:ext uri="{FF2B5EF4-FFF2-40B4-BE49-F238E27FC236}">
                <a16:creationId xmlns:a16="http://schemas.microsoft.com/office/drawing/2014/main" id="{9531552B-73A4-363F-168B-D672A8BBE722}"/>
              </a:ext>
            </a:extLst>
          </p:cNvPr>
          <p:cNvSpPr txBox="1">
            <a:spLocks noGrp="1"/>
          </p:cNvSpPr>
          <p:nvPr>
            <p:ph type="subTitle" idx="1"/>
          </p:nvPr>
        </p:nvSpPr>
        <p:spPr>
          <a:xfrm>
            <a:off x="5568427" y="3026984"/>
            <a:ext cx="3333387" cy="648000"/>
          </a:xfrm>
          <a:prstGeom prst="rect">
            <a:avLst/>
          </a:prstGeom>
        </p:spPr>
        <p:txBody>
          <a:bodyPr spcFirstLastPara="1" wrap="square" lIns="91425" tIns="91425" rIns="91425" bIns="91425" anchor="t" anchorCtr="0">
            <a:noAutofit/>
          </a:bodyPr>
          <a:lstStyle/>
          <a:p>
            <a:pPr marL="0" lvl="0" indent="0" algn="l"/>
            <a:r>
              <a:rPr lang="en-GB" dirty="0"/>
              <a:t>(Creswell and Porth, 2025. p30) </a:t>
            </a:r>
            <a:endParaRPr dirty="0"/>
          </a:p>
        </p:txBody>
      </p:sp>
      <p:sp>
        <p:nvSpPr>
          <p:cNvPr id="18" name="Google Shape;368;p49">
            <a:extLst>
              <a:ext uri="{FF2B5EF4-FFF2-40B4-BE49-F238E27FC236}">
                <a16:creationId xmlns:a16="http://schemas.microsoft.com/office/drawing/2014/main" id="{5045814C-DE98-13BF-742C-80A3D41D69BC}"/>
              </a:ext>
            </a:extLst>
          </p:cNvPr>
          <p:cNvSpPr txBox="1">
            <a:spLocks/>
          </p:cNvSpPr>
          <p:nvPr/>
        </p:nvSpPr>
        <p:spPr>
          <a:xfrm>
            <a:off x="5533583" y="1874442"/>
            <a:ext cx="4312200"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chemeClr val="dk1"/>
              </a:buClr>
              <a:buSzPts val="5300"/>
              <a:buFont typeface="Golos Text"/>
              <a:buNone/>
              <a:defRPr sz="4200" b="0" i="0" u="none" strike="noStrike" cap="none">
                <a:solidFill>
                  <a:schemeClr val="dk1"/>
                </a:solidFill>
                <a:latin typeface="Golos Text"/>
                <a:ea typeface="Golos Text"/>
                <a:cs typeface="Golos Text"/>
                <a:sym typeface="Golos Text"/>
              </a:defRPr>
            </a:lvl1pPr>
            <a:lvl2pPr marR="0" lvl="1"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2pPr>
            <a:lvl3pPr marR="0" lvl="2"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3pPr>
            <a:lvl4pPr marR="0" lvl="3"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4pPr>
            <a:lvl5pPr marR="0" lvl="4"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5pPr>
            <a:lvl6pPr marR="0" lvl="5"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6pPr>
            <a:lvl7pPr marR="0" lvl="6"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7pPr>
            <a:lvl8pPr marR="0" lvl="7"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8pPr>
            <a:lvl9pPr marR="0" lvl="8"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9pPr>
          </a:lstStyle>
          <a:p>
            <a:r>
              <a:rPr lang="en" sz="2400" dirty="0"/>
              <a:t>Rooted in context</a:t>
            </a:r>
            <a:endParaRPr lang="en-GB" sz="2400" dirty="0"/>
          </a:p>
        </p:txBody>
      </p:sp>
      <p:sp>
        <p:nvSpPr>
          <p:cNvPr id="19" name="Google Shape;369;p49">
            <a:extLst>
              <a:ext uri="{FF2B5EF4-FFF2-40B4-BE49-F238E27FC236}">
                <a16:creationId xmlns:a16="http://schemas.microsoft.com/office/drawing/2014/main" id="{BBF46383-B25C-ECBF-83E7-69E6CE576986}"/>
              </a:ext>
            </a:extLst>
          </p:cNvPr>
          <p:cNvSpPr txBox="1">
            <a:spLocks/>
          </p:cNvSpPr>
          <p:nvPr/>
        </p:nvSpPr>
        <p:spPr>
          <a:xfrm>
            <a:off x="5568427" y="4304326"/>
            <a:ext cx="4312200" cy="6480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dirty="0">
                <a:latin typeface="Commissioner" panose="020B0604020202020204" charset="0"/>
                <a:cs typeface="Golos Text" panose="020B0604020202020204" charset="0"/>
              </a:rPr>
              <a:t>(Foster, 2024)</a:t>
            </a:r>
          </a:p>
        </p:txBody>
      </p:sp>
      <p:sp>
        <p:nvSpPr>
          <p:cNvPr id="20" name="Google Shape;370;p49">
            <a:extLst>
              <a:ext uri="{FF2B5EF4-FFF2-40B4-BE49-F238E27FC236}">
                <a16:creationId xmlns:a16="http://schemas.microsoft.com/office/drawing/2014/main" id="{32D62774-8394-1DB5-78C4-A4098B5549A2}"/>
              </a:ext>
            </a:extLst>
          </p:cNvPr>
          <p:cNvSpPr txBox="1">
            <a:spLocks/>
          </p:cNvSpPr>
          <p:nvPr/>
        </p:nvSpPr>
        <p:spPr>
          <a:xfrm>
            <a:off x="5521536" y="2373337"/>
            <a:ext cx="3610417" cy="5232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400" dirty="0">
                <a:latin typeface="Golos Text" panose="020B0604020202020204" charset="0"/>
                <a:cs typeface="Golos Text" panose="020B0604020202020204" charset="0"/>
              </a:rPr>
              <a:t>Focussed on result</a:t>
            </a:r>
          </a:p>
        </p:txBody>
      </p:sp>
      <p:sp>
        <p:nvSpPr>
          <p:cNvPr id="2" name="Google Shape;368;p49">
            <a:extLst>
              <a:ext uri="{FF2B5EF4-FFF2-40B4-BE49-F238E27FC236}">
                <a16:creationId xmlns:a16="http://schemas.microsoft.com/office/drawing/2014/main" id="{005D0585-2329-7794-9625-A50D57E162B0}"/>
              </a:ext>
            </a:extLst>
          </p:cNvPr>
          <p:cNvSpPr txBox="1">
            <a:spLocks/>
          </p:cNvSpPr>
          <p:nvPr/>
        </p:nvSpPr>
        <p:spPr>
          <a:xfrm>
            <a:off x="5568427" y="3805431"/>
            <a:ext cx="3333387"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chemeClr val="dk1"/>
              </a:buClr>
              <a:buSzPts val="5300"/>
              <a:buFont typeface="Golos Text"/>
              <a:buNone/>
              <a:defRPr sz="4200" b="0" i="0" u="none" strike="noStrike" cap="none">
                <a:solidFill>
                  <a:schemeClr val="dk1"/>
                </a:solidFill>
                <a:latin typeface="Golos Text"/>
                <a:ea typeface="Golos Text"/>
                <a:cs typeface="Golos Text"/>
                <a:sym typeface="Golos Text"/>
              </a:defRPr>
            </a:lvl1pPr>
            <a:lvl2pPr marR="0" lvl="1"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2pPr>
            <a:lvl3pPr marR="0" lvl="2"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3pPr>
            <a:lvl4pPr marR="0" lvl="3"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4pPr>
            <a:lvl5pPr marR="0" lvl="4"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5pPr>
            <a:lvl6pPr marR="0" lvl="5"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6pPr>
            <a:lvl7pPr marR="0" lvl="6"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7pPr>
            <a:lvl8pPr marR="0" lvl="7"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8pPr>
            <a:lvl9pPr marR="0" lvl="8"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9pPr>
          </a:lstStyle>
          <a:p>
            <a:r>
              <a:rPr lang="en" sz="2400" dirty="0"/>
              <a:t>Positive case – greater rigour</a:t>
            </a:r>
            <a:endParaRPr lang="en-GB" sz="2400" dirty="0"/>
          </a:p>
        </p:txBody>
      </p:sp>
      <p:grpSp>
        <p:nvGrpSpPr>
          <p:cNvPr id="3" name="Google Shape;16218;p94">
            <a:extLst>
              <a:ext uri="{FF2B5EF4-FFF2-40B4-BE49-F238E27FC236}">
                <a16:creationId xmlns:a16="http://schemas.microsoft.com/office/drawing/2014/main" id="{B8ACFDFF-91B4-93B2-5323-957CD92C6B31}"/>
              </a:ext>
            </a:extLst>
          </p:cNvPr>
          <p:cNvGrpSpPr/>
          <p:nvPr/>
        </p:nvGrpSpPr>
        <p:grpSpPr>
          <a:xfrm>
            <a:off x="4643753" y="1999038"/>
            <a:ext cx="573415" cy="797208"/>
            <a:chOff x="3910637" y="3352690"/>
            <a:chExt cx="256800" cy="357024"/>
          </a:xfrm>
          <a:solidFill>
            <a:schemeClr val="tx1"/>
          </a:solidFill>
        </p:grpSpPr>
        <p:sp>
          <p:nvSpPr>
            <p:cNvPr id="4" name="Google Shape;16219;p94">
              <a:extLst>
                <a:ext uri="{FF2B5EF4-FFF2-40B4-BE49-F238E27FC236}">
                  <a16:creationId xmlns:a16="http://schemas.microsoft.com/office/drawing/2014/main" id="{793AB9E8-BE94-590B-60FE-A1AA80560220}"/>
                </a:ext>
              </a:extLst>
            </p:cNvPr>
            <p:cNvSpPr/>
            <p:nvPr/>
          </p:nvSpPr>
          <p:spPr>
            <a:xfrm>
              <a:off x="3910637" y="3352690"/>
              <a:ext cx="256800" cy="357024"/>
            </a:xfrm>
            <a:custGeom>
              <a:avLst/>
              <a:gdLst/>
              <a:ahLst/>
              <a:cxnLst/>
              <a:rect l="l" t="t" r="r" b="b"/>
              <a:pathLst>
                <a:path w="8025" h="11157" extrusionOk="0">
                  <a:moveTo>
                    <a:pt x="4001" y="310"/>
                  </a:moveTo>
                  <a:cubicBezTo>
                    <a:pt x="4596" y="310"/>
                    <a:pt x="5144" y="608"/>
                    <a:pt x="5477" y="1120"/>
                  </a:cubicBezTo>
                  <a:cubicBezTo>
                    <a:pt x="5501" y="1155"/>
                    <a:pt x="5560" y="1191"/>
                    <a:pt x="5608" y="1191"/>
                  </a:cubicBezTo>
                  <a:lnTo>
                    <a:pt x="5656" y="1191"/>
                  </a:lnTo>
                  <a:cubicBezTo>
                    <a:pt x="6668" y="1191"/>
                    <a:pt x="7501" y="2025"/>
                    <a:pt x="7501" y="3037"/>
                  </a:cubicBezTo>
                  <a:cubicBezTo>
                    <a:pt x="7501" y="3346"/>
                    <a:pt x="7418" y="3656"/>
                    <a:pt x="7263" y="3930"/>
                  </a:cubicBezTo>
                  <a:lnTo>
                    <a:pt x="7215" y="3882"/>
                  </a:lnTo>
                  <a:cubicBezTo>
                    <a:pt x="7186" y="3852"/>
                    <a:pt x="7144" y="3837"/>
                    <a:pt x="7101" y="3837"/>
                  </a:cubicBezTo>
                  <a:cubicBezTo>
                    <a:pt x="7058" y="3837"/>
                    <a:pt x="7013" y="3852"/>
                    <a:pt x="6977" y="3882"/>
                  </a:cubicBezTo>
                  <a:cubicBezTo>
                    <a:pt x="6918" y="3942"/>
                    <a:pt x="6918" y="4049"/>
                    <a:pt x="6977" y="4120"/>
                  </a:cubicBezTo>
                  <a:cubicBezTo>
                    <a:pt x="7418" y="4549"/>
                    <a:pt x="7656" y="5132"/>
                    <a:pt x="7656" y="5763"/>
                  </a:cubicBezTo>
                  <a:cubicBezTo>
                    <a:pt x="7692" y="7025"/>
                    <a:pt x="6668" y="8049"/>
                    <a:pt x="5418" y="8049"/>
                  </a:cubicBezTo>
                  <a:cubicBezTo>
                    <a:pt x="5179" y="8049"/>
                    <a:pt x="4953" y="8025"/>
                    <a:pt x="4727" y="7942"/>
                  </a:cubicBezTo>
                  <a:lnTo>
                    <a:pt x="4715" y="7513"/>
                  </a:lnTo>
                  <a:cubicBezTo>
                    <a:pt x="4763" y="7490"/>
                    <a:pt x="4810" y="7442"/>
                    <a:pt x="4834" y="7394"/>
                  </a:cubicBezTo>
                  <a:cubicBezTo>
                    <a:pt x="4894" y="7335"/>
                    <a:pt x="4894" y="7228"/>
                    <a:pt x="4834" y="7156"/>
                  </a:cubicBezTo>
                  <a:cubicBezTo>
                    <a:pt x="4804" y="7126"/>
                    <a:pt x="4763" y="7112"/>
                    <a:pt x="4720" y="7112"/>
                  </a:cubicBezTo>
                  <a:cubicBezTo>
                    <a:pt x="4676" y="7112"/>
                    <a:pt x="4632" y="7126"/>
                    <a:pt x="4596" y="7156"/>
                  </a:cubicBezTo>
                  <a:cubicBezTo>
                    <a:pt x="4382" y="7371"/>
                    <a:pt x="4120" y="7466"/>
                    <a:pt x="3834" y="7466"/>
                  </a:cubicBezTo>
                  <a:cubicBezTo>
                    <a:pt x="3667" y="7466"/>
                    <a:pt x="3524" y="7442"/>
                    <a:pt x="3370" y="7371"/>
                  </a:cubicBezTo>
                  <a:cubicBezTo>
                    <a:pt x="3350" y="7357"/>
                    <a:pt x="3327" y="7351"/>
                    <a:pt x="3304" y="7351"/>
                  </a:cubicBezTo>
                  <a:cubicBezTo>
                    <a:pt x="3244" y="7351"/>
                    <a:pt x="3181" y="7390"/>
                    <a:pt x="3155" y="7442"/>
                  </a:cubicBezTo>
                  <a:cubicBezTo>
                    <a:pt x="3108" y="7513"/>
                    <a:pt x="3155" y="7621"/>
                    <a:pt x="3227" y="7668"/>
                  </a:cubicBezTo>
                  <a:cubicBezTo>
                    <a:pt x="3358" y="7728"/>
                    <a:pt x="3489" y="7763"/>
                    <a:pt x="3644" y="7787"/>
                  </a:cubicBezTo>
                  <a:lnTo>
                    <a:pt x="3608" y="8347"/>
                  </a:lnTo>
                  <a:cubicBezTo>
                    <a:pt x="3513" y="8359"/>
                    <a:pt x="3405" y="8359"/>
                    <a:pt x="3298" y="8359"/>
                  </a:cubicBezTo>
                  <a:cubicBezTo>
                    <a:pt x="2036" y="8359"/>
                    <a:pt x="1024" y="7335"/>
                    <a:pt x="1024" y="6085"/>
                  </a:cubicBezTo>
                  <a:cubicBezTo>
                    <a:pt x="1024" y="6013"/>
                    <a:pt x="1024" y="5942"/>
                    <a:pt x="1036" y="5858"/>
                  </a:cubicBezTo>
                  <a:cubicBezTo>
                    <a:pt x="1036" y="5823"/>
                    <a:pt x="1024" y="5775"/>
                    <a:pt x="988" y="5739"/>
                  </a:cubicBezTo>
                  <a:cubicBezTo>
                    <a:pt x="560" y="5251"/>
                    <a:pt x="322" y="4644"/>
                    <a:pt x="322" y="3989"/>
                  </a:cubicBezTo>
                  <a:cubicBezTo>
                    <a:pt x="322" y="2906"/>
                    <a:pt x="988" y="1929"/>
                    <a:pt x="1989" y="1548"/>
                  </a:cubicBezTo>
                  <a:lnTo>
                    <a:pt x="1989" y="1548"/>
                  </a:lnTo>
                  <a:cubicBezTo>
                    <a:pt x="1965" y="1656"/>
                    <a:pt x="1941" y="1775"/>
                    <a:pt x="1929" y="1870"/>
                  </a:cubicBezTo>
                  <a:cubicBezTo>
                    <a:pt x="1917" y="1965"/>
                    <a:pt x="1989" y="2037"/>
                    <a:pt x="2084" y="2048"/>
                  </a:cubicBezTo>
                  <a:lnTo>
                    <a:pt x="2096" y="2048"/>
                  </a:lnTo>
                  <a:cubicBezTo>
                    <a:pt x="2179" y="2048"/>
                    <a:pt x="2239" y="1989"/>
                    <a:pt x="2262" y="1906"/>
                  </a:cubicBezTo>
                  <a:cubicBezTo>
                    <a:pt x="2274" y="1715"/>
                    <a:pt x="2322" y="1536"/>
                    <a:pt x="2393" y="1370"/>
                  </a:cubicBezTo>
                  <a:lnTo>
                    <a:pt x="2393" y="1358"/>
                  </a:lnTo>
                  <a:cubicBezTo>
                    <a:pt x="2679" y="715"/>
                    <a:pt x="3298" y="310"/>
                    <a:pt x="4001" y="310"/>
                  </a:cubicBezTo>
                  <a:close/>
                  <a:moveTo>
                    <a:pt x="4394" y="7704"/>
                  </a:moveTo>
                  <a:lnTo>
                    <a:pt x="4536" y="10847"/>
                  </a:lnTo>
                  <a:lnTo>
                    <a:pt x="3834" y="10847"/>
                  </a:lnTo>
                  <a:lnTo>
                    <a:pt x="3989" y="7811"/>
                  </a:lnTo>
                  <a:cubicBezTo>
                    <a:pt x="4120" y="7799"/>
                    <a:pt x="4251" y="7763"/>
                    <a:pt x="4394" y="7704"/>
                  </a:cubicBezTo>
                  <a:close/>
                  <a:moveTo>
                    <a:pt x="4013" y="1"/>
                  </a:moveTo>
                  <a:cubicBezTo>
                    <a:pt x="3215" y="1"/>
                    <a:pt x="2501" y="465"/>
                    <a:pt x="2143" y="1155"/>
                  </a:cubicBezTo>
                  <a:cubicBezTo>
                    <a:pt x="881" y="1536"/>
                    <a:pt x="0" y="2679"/>
                    <a:pt x="0" y="4001"/>
                  </a:cubicBezTo>
                  <a:cubicBezTo>
                    <a:pt x="0" y="4704"/>
                    <a:pt x="250" y="5382"/>
                    <a:pt x="703" y="5918"/>
                  </a:cubicBezTo>
                  <a:lnTo>
                    <a:pt x="703" y="6097"/>
                  </a:lnTo>
                  <a:cubicBezTo>
                    <a:pt x="703" y="7549"/>
                    <a:pt x="1869" y="8704"/>
                    <a:pt x="3298" y="8704"/>
                  </a:cubicBezTo>
                  <a:cubicBezTo>
                    <a:pt x="3405" y="8704"/>
                    <a:pt x="3501" y="8704"/>
                    <a:pt x="3596" y="8692"/>
                  </a:cubicBezTo>
                  <a:lnTo>
                    <a:pt x="3596" y="8692"/>
                  </a:lnTo>
                  <a:lnTo>
                    <a:pt x="3501" y="10835"/>
                  </a:lnTo>
                  <a:lnTo>
                    <a:pt x="3298" y="10835"/>
                  </a:lnTo>
                  <a:cubicBezTo>
                    <a:pt x="3215" y="10835"/>
                    <a:pt x="3143" y="10907"/>
                    <a:pt x="3143" y="11002"/>
                  </a:cubicBezTo>
                  <a:cubicBezTo>
                    <a:pt x="3143" y="11085"/>
                    <a:pt x="3215" y="11157"/>
                    <a:pt x="3298" y="11157"/>
                  </a:cubicBezTo>
                  <a:lnTo>
                    <a:pt x="5048" y="11157"/>
                  </a:lnTo>
                  <a:cubicBezTo>
                    <a:pt x="5132" y="11157"/>
                    <a:pt x="5203" y="11085"/>
                    <a:pt x="5203" y="11002"/>
                  </a:cubicBezTo>
                  <a:cubicBezTo>
                    <a:pt x="5203" y="10907"/>
                    <a:pt x="5132" y="10835"/>
                    <a:pt x="5048" y="10835"/>
                  </a:cubicBezTo>
                  <a:lnTo>
                    <a:pt x="4846" y="10835"/>
                  </a:lnTo>
                  <a:lnTo>
                    <a:pt x="4715" y="8275"/>
                  </a:lnTo>
                  <a:lnTo>
                    <a:pt x="4715" y="8275"/>
                  </a:lnTo>
                  <a:cubicBezTo>
                    <a:pt x="4941" y="8335"/>
                    <a:pt x="5168" y="8359"/>
                    <a:pt x="5382" y="8359"/>
                  </a:cubicBezTo>
                  <a:cubicBezTo>
                    <a:pt x="6834" y="8359"/>
                    <a:pt x="7989" y="7192"/>
                    <a:pt x="7989" y="5763"/>
                  </a:cubicBezTo>
                  <a:cubicBezTo>
                    <a:pt x="8025" y="5204"/>
                    <a:pt x="7846" y="4656"/>
                    <a:pt x="7513" y="4215"/>
                  </a:cubicBezTo>
                  <a:cubicBezTo>
                    <a:pt x="7739" y="3870"/>
                    <a:pt x="7858" y="3465"/>
                    <a:pt x="7858" y="3049"/>
                  </a:cubicBezTo>
                  <a:cubicBezTo>
                    <a:pt x="7858" y="1858"/>
                    <a:pt x="6906" y="894"/>
                    <a:pt x="5715" y="882"/>
                  </a:cubicBezTo>
                  <a:cubicBezTo>
                    <a:pt x="5322" y="322"/>
                    <a:pt x="4691" y="1"/>
                    <a:pt x="401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6220;p94">
              <a:extLst>
                <a:ext uri="{FF2B5EF4-FFF2-40B4-BE49-F238E27FC236}">
                  <a16:creationId xmlns:a16="http://schemas.microsoft.com/office/drawing/2014/main" id="{7A563A20-93B0-4885-9154-A09C7897BEA0}"/>
                </a:ext>
              </a:extLst>
            </p:cNvPr>
            <p:cNvSpPr/>
            <p:nvPr/>
          </p:nvSpPr>
          <p:spPr>
            <a:xfrm>
              <a:off x="3960909" y="3498226"/>
              <a:ext cx="60992" cy="60992"/>
            </a:xfrm>
            <a:custGeom>
              <a:avLst/>
              <a:gdLst/>
              <a:ahLst/>
              <a:cxnLst/>
              <a:rect l="l" t="t" r="r" b="b"/>
              <a:pathLst>
                <a:path w="1906" h="1906" extrusionOk="0">
                  <a:moveTo>
                    <a:pt x="168" y="1"/>
                  </a:moveTo>
                  <a:cubicBezTo>
                    <a:pt x="84" y="1"/>
                    <a:pt x="1" y="84"/>
                    <a:pt x="1" y="167"/>
                  </a:cubicBezTo>
                  <a:cubicBezTo>
                    <a:pt x="1" y="1120"/>
                    <a:pt x="775" y="1906"/>
                    <a:pt x="1751" y="1906"/>
                  </a:cubicBezTo>
                  <a:cubicBezTo>
                    <a:pt x="1834" y="1906"/>
                    <a:pt x="1906" y="1834"/>
                    <a:pt x="1906" y="1751"/>
                  </a:cubicBezTo>
                  <a:cubicBezTo>
                    <a:pt x="1906" y="1656"/>
                    <a:pt x="1834" y="1584"/>
                    <a:pt x="1751" y="1584"/>
                  </a:cubicBezTo>
                  <a:cubicBezTo>
                    <a:pt x="977" y="1584"/>
                    <a:pt x="334" y="953"/>
                    <a:pt x="334" y="167"/>
                  </a:cubicBezTo>
                  <a:cubicBezTo>
                    <a:pt x="334" y="84"/>
                    <a:pt x="263" y="1"/>
                    <a:pt x="168"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6221;p94">
              <a:extLst>
                <a:ext uri="{FF2B5EF4-FFF2-40B4-BE49-F238E27FC236}">
                  <a16:creationId xmlns:a16="http://schemas.microsoft.com/office/drawing/2014/main" id="{5D961B2F-E1A8-3750-8993-47205C723AA6}"/>
                </a:ext>
              </a:extLst>
            </p:cNvPr>
            <p:cNvSpPr/>
            <p:nvPr/>
          </p:nvSpPr>
          <p:spPr>
            <a:xfrm>
              <a:off x="4083981" y="3408690"/>
              <a:ext cx="44224" cy="43872"/>
            </a:xfrm>
            <a:custGeom>
              <a:avLst/>
              <a:gdLst/>
              <a:ahLst/>
              <a:cxnLst/>
              <a:rect l="l" t="t" r="r" b="b"/>
              <a:pathLst>
                <a:path w="1382" h="1371" extrusionOk="0">
                  <a:moveTo>
                    <a:pt x="167" y="1"/>
                  </a:moveTo>
                  <a:cubicBezTo>
                    <a:pt x="72" y="1"/>
                    <a:pt x="1" y="84"/>
                    <a:pt x="1" y="167"/>
                  </a:cubicBezTo>
                  <a:cubicBezTo>
                    <a:pt x="1" y="263"/>
                    <a:pt x="72" y="334"/>
                    <a:pt x="167" y="334"/>
                  </a:cubicBezTo>
                  <a:cubicBezTo>
                    <a:pt x="655" y="334"/>
                    <a:pt x="1036" y="739"/>
                    <a:pt x="1036" y="1215"/>
                  </a:cubicBezTo>
                  <a:cubicBezTo>
                    <a:pt x="1036" y="1299"/>
                    <a:pt x="1120" y="1370"/>
                    <a:pt x="1203" y="1370"/>
                  </a:cubicBezTo>
                  <a:cubicBezTo>
                    <a:pt x="1298" y="1370"/>
                    <a:pt x="1370" y="1299"/>
                    <a:pt x="1370" y="1215"/>
                  </a:cubicBezTo>
                  <a:cubicBezTo>
                    <a:pt x="1382" y="560"/>
                    <a:pt x="834" y="1"/>
                    <a:pt x="16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 name="Google Shape;12953;p89">
            <a:extLst>
              <a:ext uri="{FF2B5EF4-FFF2-40B4-BE49-F238E27FC236}">
                <a16:creationId xmlns:a16="http://schemas.microsoft.com/office/drawing/2014/main" id="{CF5916C0-4A6D-813E-6E56-26404660D30C}"/>
              </a:ext>
            </a:extLst>
          </p:cNvPr>
          <p:cNvGrpSpPr/>
          <p:nvPr/>
        </p:nvGrpSpPr>
        <p:grpSpPr>
          <a:xfrm>
            <a:off x="4622107" y="3740837"/>
            <a:ext cx="616706" cy="587794"/>
            <a:chOff x="6870193" y="2295620"/>
            <a:chExt cx="360356" cy="343462"/>
          </a:xfrm>
          <a:solidFill>
            <a:schemeClr val="tx1"/>
          </a:solidFill>
        </p:grpSpPr>
        <p:sp>
          <p:nvSpPr>
            <p:cNvPr id="8" name="Google Shape;12954;p89">
              <a:extLst>
                <a:ext uri="{FF2B5EF4-FFF2-40B4-BE49-F238E27FC236}">
                  <a16:creationId xmlns:a16="http://schemas.microsoft.com/office/drawing/2014/main" id="{41A8CBE9-75AC-A4B6-501F-951CE8EFBB7A}"/>
                </a:ext>
              </a:extLst>
            </p:cNvPr>
            <p:cNvSpPr/>
            <p:nvPr/>
          </p:nvSpPr>
          <p:spPr>
            <a:xfrm>
              <a:off x="6870193" y="2295620"/>
              <a:ext cx="360356" cy="343462"/>
            </a:xfrm>
            <a:custGeom>
              <a:avLst/>
              <a:gdLst/>
              <a:ahLst/>
              <a:cxnLst/>
              <a:rect l="l" t="t" r="r" b="b"/>
              <a:pathLst>
                <a:path w="11348" h="10816" extrusionOk="0">
                  <a:moveTo>
                    <a:pt x="6027" y="0"/>
                  </a:moveTo>
                  <a:cubicBezTo>
                    <a:pt x="5700" y="0"/>
                    <a:pt x="5448" y="70"/>
                    <a:pt x="5430" y="76"/>
                  </a:cubicBezTo>
                  <a:cubicBezTo>
                    <a:pt x="5358" y="112"/>
                    <a:pt x="5299" y="172"/>
                    <a:pt x="5299" y="255"/>
                  </a:cubicBezTo>
                  <a:lnTo>
                    <a:pt x="5299" y="2731"/>
                  </a:lnTo>
                  <a:lnTo>
                    <a:pt x="3501" y="5017"/>
                  </a:lnTo>
                  <a:cubicBezTo>
                    <a:pt x="3441" y="4767"/>
                    <a:pt x="3215" y="4577"/>
                    <a:pt x="2929" y="4577"/>
                  </a:cubicBezTo>
                  <a:lnTo>
                    <a:pt x="584" y="4577"/>
                  </a:lnTo>
                  <a:cubicBezTo>
                    <a:pt x="274" y="4577"/>
                    <a:pt x="1" y="4827"/>
                    <a:pt x="1" y="5160"/>
                  </a:cubicBezTo>
                  <a:lnTo>
                    <a:pt x="1" y="5732"/>
                  </a:lnTo>
                  <a:cubicBezTo>
                    <a:pt x="1" y="5839"/>
                    <a:pt x="96" y="5910"/>
                    <a:pt x="179" y="5910"/>
                  </a:cubicBezTo>
                  <a:cubicBezTo>
                    <a:pt x="274" y="5910"/>
                    <a:pt x="358" y="5827"/>
                    <a:pt x="358" y="5732"/>
                  </a:cubicBezTo>
                  <a:lnTo>
                    <a:pt x="358" y="5160"/>
                  </a:lnTo>
                  <a:cubicBezTo>
                    <a:pt x="358" y="5041"/>
                    <a:pt x="453" y="4946"/>
                    <a:pt x="572" y="4946"/>
                  </a:cubicBezTo>
                  <a:lnTo>
                    <a:pt x="2918" y="4946"/>
                  </a:lnTo>
                  <a:cubicBezTo>
                    <a:pt x="3037" y="4946"/>
                    <a:pt x="3132" y="5041"/>
                    <a:pt x="3132" y="5160"/>
                  </a:cubicBezTo>
                  <a:lnTo>
                    <a:pt x="3132" y="10232"/>
                  </a:lnTo>
                  <a:cubicBezTo>
                    <a:pt x="3132" y="10351"/>
                    <a:pt x="3037" y="10435"/>
                    <a:pt x="2918" y="10435"/>
                  </a:cubicBezTo>
                  <a:lnTo>
                    <a:pt x="572" y="10435"/>
                  </a:lnTo>
                  <a:cubicBezTo>
                    <a:pt x="453" y="10435"/>
                    <a:pt x="358" y="10351"/>
                    <a:pt x="358" y="10232"/>
                  </a:cubicBezTo>
                  <a:lnTo>
                    <a:pt x="358" y="6506"/>
                  </a:lnTo>
                  <a:cubicBezTo>
                    <a:pt x="358" y="6410"/>
                    <a:pt x="274" y="6327"/>
                    <a:pt x="179" y="6327"/>
                  </a:cubicBezTo>
                  <a:cubicBezTo>
                    <a:pt x="72" y="6327"/>
                    <a:pt x="1" y="6422"/>
                    <a:pt x="1" y="6506"/>
                  </a:cubicBezTo>
                  <a:lnTo>
                    <a:pt x="1" y="10232"/>
                  </a:lnTo>
                  <a:cubicBezTo>
                    <a:pt x="1" y="10542"/>
                    <a:pt x="251" y="10816"/>
                    <a:pt x="584" y="10816"/>
                  </a:cubicBezTo>
                  <a:lnTo>
                    <a:pt x="2929" y="10816"/>
                  </a:lnTo>
                  <a:cubicBezTo>
                    <a:pt x="3251" y="10816"/>
                    <a:pt x="3513" y="10554"/>
                    <a:pt x="3513" y="10232"/>
                  </a:cubicBezTo>
                  <a:lnTo>
                    <a:pt x="3513" y="9744"/>
                  </a:lnTo>
                  <a:lnTo>
                    <a:pt x="4418" y="10185"/>
                  </a:lnTo>
                  <a:cubicBezTo>
                    <a:pt x="4453" y="10197"/>
                    <a:pt x="4477" y="10197"/>
                    <a:pt x="4513" y="10197"/>
                  </a:cubicBezTo>
                  <a:lnTo>
                    <a:pt x="8025" y="10197"/>
                  </a:lnTo>
                  <a:cubicBezTo>
                    <a:pt x="8132" y="10197"/>
                    <a:pt x="8204" y="10113"/>
                    <a:pt x="8204" y="10018"/>
                  </a:cubicBezTo>
                  <a:cubicBezTo>
                    <a:pt x="8204" y="9923"/>
                    <a:pt x="8109" y="9839"/>
                    <a:pt x="8025" y="9839"/>
                  </a:cubicBezTo>
                  <a:lnTo>
                    <a:pt x="4561" y="9839"/>
                  </a:lnTo>
                  <a:lnTo>
                    <a:pt x="3525" y="9327"/>
                  </a:lnTo>
                  <a:lnTo>
                    <a:pt x="3525" y="5589"/>
                  </a:lnTo>
                  <a:lnTo>
                    <a:pt x="5644" y="2910"/>
                  </a:lnTo>
                  <a:cubicBezTo>
                    <a:pt x="5668" y="2874"/>
                    <a:pt x="5692" y="2839"/>
                    <a:pt x="5692" y="2791"/>
                  </a:cubicBezTo>
                  <a:lnTo>
                    <a:pt x="5692" y="398"/>
                  </a:lnTo>
                  <a:cubicBezTo>
                    <a:pt x="5787" y="379"/>
                    <a:pt x="5924" y="358"/>
                    <a:pt x="6080" y="358"/>
                  </a:cubicBezTo>
                  <a:cubicBezTo>
                    <a:pt x="6313" y="358"/>
                    <a:pt x="6587" y="405"/>
                    <a:pt x="6823" y="576"/>
                  </a:cubicBezTo>
                  <a:cubicBezTo>
                    <a:pt x="7132" y="791"/>
                    <a:pt x="7275" y="1207"/>
                    <a:pt x="7275" y="1803"/>
                  </a:cubicBezTo>
                  <a:lnTo>
                    <a:pt x="7275" y="3755"/>
                  </a:lnTo>
                  <a:cubicBezTo>
                    <a:pt x="7275" y="3862"/>
                    <a:pt x="7370" y="3934"/>
                    <a:pt x="7454" y="3934"/>
                  </a:cubicBezTo>
                  <a:lnTo>
                    <a:pt x="10395" y="3934"/>
                  </a:lnTo>
                  <a:cubicBezTo>
                    <a:pt x="10716" y="3934"/>
                    <a:pt x="10990" y="4208"/>
                    <a:pt x="10990" y="4529"/>
                  </a:cubicBezTo>
                  <a:cubicBezTo>
                    <a:pt x="10990" y="4863"/>
                    <a:pt x="10716" y="5125"/>
                    <a:pt x="10395" y="5125"/>
                  </a:cubicBezTo>
                  <a:lnTo>
                    <a:pt x="8823" y="5125"/>
                  </a:lnTo>
                  <a:cubicBezTo>
                    <a:pt x="8728" y="5125"/>
                    <a:pt x="8644" y="5220"/>
                    <a:pt x="8644" y="5303"/>
                  </a:cubicBezTo>
                  <a:cubicBezTo>
                    <a:pt x="8644" y="5410"/>
                    <a:pt x="8740" y="5482"/>
                    <a:pt x="8823" y="5482"/>
                  </a:cubicBezTo>
                  <a:lnTo>
                    <a:pt x="10228" y="5482"/>
                  </a:lnTo>
                  <a:cubicBezTo>
                    <a:pt x="10538" y="5494"/>
                    <a:pt x="10788" y="5767"/>
                    <a:pt x="10788" y="6077"/>
                  </a:cubicBezTo>
                  <a:cubicBezTo>
                    <a:pt x="10788" y="6399"/>
                    <a:pt x="10526" y="6672"/>
                    <a:pt x="10192" y="6672"/>
                  </a:cubicBezTo>
                  <a:lnTo>
                    <a:pt x="8823" y="6672"/>
                  </a:lnTo>
                  <a:cubicBezTo>
                    <a:pt x="8728" y="6672"/>
                    <a:pt x="8644" y="6768"/>
                    <a:pt x="8644" y="6851"/>
                  </a:cubicBezTo>
                  <a:cubicBezTo>
                    <a:pt x="8644" y="6958"/>
                    <a:pt x="8740" y="7030"/>
                    <a:pt x="8823" y="7030"/>
                  </a:cubicBezTo>
                  <a:lnTo>
                    <a:pt x="10073" y="7030"/>
                  </a:lnTo>
                  <a:cubicBezTo>
                    <a:pt x="10371" y="7053"/>
                    <a:pt x="10597" y="7327"/>
                    <a:pt x="10597" y="7625"/>
                  </a:cubicBezTo>
                  <a:cubicBezTo>
                    <a:pt x="10597" y="7946"/>
                    <a:pt x="10335" y="8220"/>
                    <a:pt x="10002" y="8220"/>
                  </a:cubicBezTo>
                  <a:lnTo>
                    <a:pt x="8823" y="8220"/>
                  </a:lnTo>
                  <a:cubicBezTo>
                    <a:pt x="8728" y="8220"/>
                    <a:pt x="8644" y="8315"/>
                    <a:pt x="8644" y="8399"/>
                  </a:cubicBezTo>
                  <a:cubicBezTo>
                    <a:pt x="8644" y="8506"/>
                    <a:pt x="8740" y="8577"/>
                    <a:pt x="8823" y="8577"/>
                  </a:cubicBezTo>
                  <a:lnTo>
                    <a:pt x="9883" y="8577"/>
                  </a:lnTo>
                  <a:cubicBezTo>
                    <a:pt x="9895" y="8577"/>
                    <a:pt x="9918" y="8589"/>
                    <a:pt x="9918" y="8589"/>
                  </a:cubicBezTo>
                  <a:cubicBezTo>
                    <a:pt x="10192" y="8649"/>
                    <a:pt x="10407" y="8887"/>
                    <a:pt x="10407" y="9185"/>
                  </a:cubicBezTo>
                  <a:cubicBezTo>
                    <a:pt x="10407" y="9518"/>
                    <a:pt x="10133" y="9780"/>
                    <a:pt x="9811" y="9780"/>
                  </a:cubicBezTo>
                  <a:lnTo>
                    <a:pt x="8823" y="9780"/>
                  </a:lnTo>
                  <a:cubicBezTo>
                    <a:pt x="8728" y="9780"/>
                    <a:pt x="8644" y="9875"/>
                    <a:pt x="8644" y="9958"/>
                  </a:cubicBezTo>
                  <a:cubicBezTo>
                    <a:pt x="8644" y="10066"/>
                    <a:pt x="8740" y="10137"/>
                    <a:pt x="8823" y="10137"/>
                  </a:cubicBezTo>
                  <a:lnTo>
                    <a:pt x="9811" y="10137"/>
                  </a:lnTo>
                  <a:cubicBezTo>
                    <a:pt x="10347" y="10137"/>
                    <a:pt x="10776" y="9708"/>
                    <a:pt x="10776" y="9173"/>
                  </a:cubicBezTo>
                  <a:cubicBezTo>
                    <a:pt x="10776" y="8887"/>
                    <a:pt x="10657" y="8637"/>
                    <a:pt x="10466" y="8458"/>
                  </a:cubicBezTo>
                  <a:cubicBezTo>
                    <a:pt x="10764" y="8292"/>
                    <a:pt x="10966" y="7982"/>
                    <a:pt x="10966" y="7613"/>
                  </a:cubicBezTo>
                  <a:cubicBezTo>
                    <a:pt x="10966" y="7327"/>
                    <a:pt x="10847" y="7077"/>
                    <a:pt x="10657" y="6899"/>
                  </a:cubicBezTo>
                  <a:cubicBezTo>
                    <a:pt x="10954" y="6803"/>
                    <a:pt x="11145" y="6482"/>
                    <a:pt x="11145" y="6113"/>
                  </a:cubicBezTo>
                  <a:cubicBezTo>
                    <a:pt x="11145" y="5827"/>
                    <a:pt x="11026" y="5577"/>
                    <a:pt x="10835" y="5398"/>
                  </a:cubicBezTo>
                  <a:cubicBezTo>
                    <a:pt x="11133" y="5232"/>
                    <a:pt x="11347" y="4922"/>
                    <a:pt x="11347" y="4541"/>
                  </a:cubicBezTo>
                  <a:cubicBezTo>
                    <a:pt x="11347" y="4005"/>
                    <a:pt x="10907" y="3577"/>
                    <a:pt x="10371" y="3577"/>
                  </a:cubicBezTo>
                  <a:lnTo>
                    <a:pt x="7621" y="3577"/>
                  </a:lnTo>
                  <a:lnTo>
                    <a:pt x="7621" y="1827"/>
                  </a:lnTo>
                  <a:cubicBezTo>
                    <a:pt x="7621" y="1112"/>
                    <a:pt x="7418" y="588"/>
                    <a:pt x="7013" y="291"/>
                  </a:cubicBezTo>
                  <a:cubicBezTo>
                    <a:pt x="6703" y="61"/>
                    <a:pt x="6332" y="0"/>
                    <a:pt x="602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2955;p89">
              <a:extLst>
                <a:ext uri="{FF2B5EF4-FFF2-40B4-BE49-F238E27FC236}">
                  <a16:creationId xmlns:a16="http://schemas.microsoft.com/office/drawing/2014/main" id="{DBD2F77F-E8AB-1EC1-CB20-52B467C65828}"/>
                </a:ext>
              </a:extLst>
            </p:cNvPr>
            <p:cNvSpPr/>
            <p:nvPr/>
          </p:nvSpPr>
          <p:spPr>
            <a:xfrm>
              <a:off x="6920842" y="2577064"/>
              <a:ext cx="36709" cy="36677"/>
            </a:xfrm>
            <a:custGeom>
              <a:avLst/>
              <a:gdLst/>
              <a:ahLst/>
              <a:cxnLst/>
              <a:rect l="l" t="t" r="r" b="b"/>
              <a:pathLst>
                <a:path w="1156" h="1155" extrusionOk="0">
                  <a:moveTo>
                    <a:pt x="584" y="369"/>
                  </a:moveTo>
                  <a:cubicBezTo>
                    <a:pt x="703" y="369"/>
                    <a:pt x="787" y="464"/>
                    <a:pt x="787" y="584"/>
                  </a:cubicBezTo>
                  <a:cubicBezTo>
                    <a:pt x="787" y="703"/>
                    <a:pt x="703" y="786"/>
                    <a:pt x="584" y="786"/>
                  </a:cubicBezTo>
                  <a:cubicBezTo>
                    <a:pt x="465" y="786"/>
                    <a:pt x="370" y="703"/>
                    <a:pt x="370" y="584"/>
                  </a:cubicBezTo>
                  <a:cubicBezTo>
                    <a:pt x="370" y="464"/>
                    <a:pt x="453" y="369"/>
                    <a:pt x="584" y="369"/>
                  </a:cubicBezTo>
                  <a:close/>
                  <a:moveTo>
                    <a:pt x="584" y="0"/>
                  </a:moveTo>
                  <a:cubicBezTo>
                    <a:pt x="263" y="0"/>
                    <a:pt x="1" y="250"/>
                    <a:pt x="1" y="584"/>
                  </a:cubicBezTo>
                  <a:cubicBezTo>
                    <a:pt x="1" y="905"/>
                    <a:pt x="251" y="1155"/>
                    <a:pt x="584" y="1155"/>
                  </a:cubicBezTo>
                  <a:cubicBezTo>
                    <a:pt x="906" y="1155"/>
                    <a:pt x="1156" y="905"/>
                    <a:pt x="1156" y="584"/>
                  </a:cubicBezTo>
                  <a:cubicBezTo>
                    <a:pt x="1156" y="250"/>
                    <a:pt x="894" y="0"/>
                    <a:pt x="58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4703332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A6B6F2-46CE-99E5-ADB8-CCF026355AF4}"/>
            </a:ext>
          </a:extLst>
        </p:cNvPr>
        <p:cNvGrpSpPr/>
        <p:nvPr/>
      </p:nvGrpSpPr>
      <p:grpSpPr>
        <a:xfrm>
          <a:off x="0" y="0"/>
          <a:ext cx="0" cy="0"/>
          <a:chOff x="0" y="0"/>
          <a:chExt cx="0" cy="0"/>
        </a:xfrm>
      </p:grpSpPr>
      <p:grpSp>
        <p:nvGrpSpPr>
          <p:cNvPr id="9" name="Google Shape;334;p45">
            <a:extLst>
              <a:ext uri="{FF2B5EF4-FFF2-40B4-BE49-F238E27FC236}">
                <a16:creationId xmlns:a16="http://schemas.microsoft.com/office/drawing/2014/main" id="{7BDA95DB-6553-7085-31ED-DB7BA830409F}"/>
              </a:ext>
            </a:extLst>
          </p:cNvPr>
          <p:cNvGrpSpPr/>
          <p:nvPr/>
        </p:nvGrpSpPr>
        <p:grpSpPr>
          <a:xfrm>
            <a:off x="-1" y="0"/>
            <a:ext cx="3398809" cy="4131000"/>
            <a:chOff x="-1" y="0"/>
            <a:chExt cx="3381153" cy="4131000"/>
          </a:xfrm>
        </p:grpSpPr>
        <p:sp>
          <p:nvSpPr>
            <p:cNvPr id="10" name="Google Shape;335;p45">
              <a:extLst>
                <a:ext uri="{FF2B5EF4-FFF2-40B4-BE49-F238E27FC236}">
                  <a16:creationId xmlns:a16="http://schemas.microsoft.com/office/drawing/2014/main" id="{AAB183B5-7C23-F5C2-057D-C0EF9389CAA9}"/>
                </a:ext>
              </a:extLst>
            </p:cNvPr>
            <p:cNvSpPr/>
            <p:nvPr/>
          </p:nvSpPr>
          <p:spPr>
            <a:xfrm>
              <a:off x="-1" y="1012500"/>
              <a:ext cx="3381153" cy="870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1" name="Google Shape;336;p45">
              <a:extLst>
                <a:ext uri="{FF2B5EF4-FFF2-40B4-BE49-F238E27FC236}">
                  <a16:creationId xmlns:a16="http://schemas.microsoft.com/office/drawing/2014/main" id="{8863B9AD-C70F-0C96-2E4F-92E128AFE79F}"/>
                </a:ext>
              </a:extLst>
            </p:cNvPr>
            <p:cNvCxnSpPr/>
            <p:nvPr/>
          </p:nvCxnSpPr>
          <p:spPr>
            <a:xfrm rot="10800000">
              <a:off x="711250" y="0"/>
              <a:ext cx="0" cy="4131000"/>
            </a:xfrm>
            <a:prstGeom prst="straightConnector1">
              <a:avLst/>
            </a:prstGeom>
            <a:noFill/>
            <a:ln w="9525" cap="flat" cmpd="sng">
              <a:solidFill>
                <a:schemeClr val="dk1"/>
              </a:solidFill>
              <a:prstDash val="solid"/>
              <a:round/>
              <a:headEnd type="none" w="med" len="med"/>
              <a:tailEnd type="none" w="med" len="med"/>
            </a:ln>
          </p:spPr>
        </p:cxnSp>
      </p:grpSp>
      <p:sp>
        <p:nvSpPr>
          <p:cNvPr id="12" name="Google Shape;337;p45">
            <a:extLst>
              <a:ext uri="{FF2B5EF4-FFF2-40B4-BE49-F238E27FC236}">
                <a16:creationId xmlns:a16="http://schemas.microsoft.com/office/drawing/2014/main" id="{0971DD51-B597-4BDB-FA84-B7A787861856}"/>
              </a:ext>
            </a:extLst>
          </p:cNvPr>
          <p:cNvSpPr txBox="1">
            <a:spLocks noGrp="1"/>
          </p:cNvSpPr>
          <p:nvPr>
            <p:ph type="title"/>
          </p:nvPr>
        </p:nvSpPr>
        <p:spPr>
          <a:xfrm>
            <a:off x="1154787" y="2318275"/>
            <a:ext cx="2790567" cy="2462898"/>
          </a:xfrm>
          <a:prstGeom prst="rect">
            <a:avLst/>
          </a:prstGeom>
        </p:spPr>
        <p:txBody>
          <a:bodyPr spcFirstLastPara="1" wrap="square" lIns="91425" tIns="91425" rIns="91425" bIns="91425" anchor="t" anchorCtr="0">
            <a:noAutofit/>
          </a:bodyPr>
          <a:lstStyle/>
          <a:p>
            <a:pPr lvl="0" algn="l"/>
            <a:r>
              <a:rPr lang="en-GB" sz="3200" dirty="0"/>
              <a:t>Qualitative – </a:t>
            </a:r>
            <a:br>
              <a:rPr lang="en-GB" sz="3200" dirty="0"/>
            </a:br>
            <a:br>
              <a:rPr lang="en-GB" sz="3200" dirty="0"/>
            </a:br>
            <a:r>
              <a:rPr lang="en-GB" sz="2400" dirty="0"/>
              <a:t>constructivist epistemology</a:t>
            </a:r>
            <a:endParaRPr lang="en-GB" sz="3200" dirty="0"/>
          </a:p>
        </p:txBody>
      </p:sp>
      <p:sp>
        <p:nvSpPr>
          <p:cNvPr id="13" name="Google Shape;338;p45">
            <a:extLst>
              <a:ext uri="{FF2B5EF4-FFF2-40B4-BE49-F238E27FC236}">
                <a16:creationId xmlns:a16="http://schemas.microsoft.com/office/drawing/2014/main" id="{B45E834F-3890-C593-F954-0018C929BAF9}"/>
              </a:ext>
            </a:extLst>
          </p:cNvPr>
          <p:cNvSpPr txBox="1">
            <a:spLocks/>
          </p:cNvSpPr>
          <p:nvPr/>
        </p:nvSpPr>
        <p:spPr>
          <a:xfrm>
            <a:off x="711249" y="999025"/>
            <a:ext cx="3266822" cy="8700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17500" algn="ctr"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lgn="l"/>
            <a:r>
              <a:rPr lang="en-GB" sz="4200" dirty="0"/>
              <a:t>Paradigm</a:t>
            </a:r>
          </a:p>
        </p:txBody>
      </p:sp>
      <p:grpSp>
        <p:nvGrpSpPr>
          <p:cNvPr id="14" name="Google Shape;363;p49">
            <a:extLst>
              <a:ext uri="{FF2B5EF4-FFF2-40B4-BE49-F238E27FC236}">
                <a16:creationId xmlns:a16="http://schemas.microsoft.com/office/drawing/2014/main" id="{E58200BF-0D95-948E-6AA9-3D8A51A7B5BA}"/>
              </a:ext>
            </a:extLst>
          </p:cNvPr>
          <p:cNvGrpSpPr/>
          <p:nvPr/>
        </p:nvGrpSpPr>
        <p:grpSpPr>
          <a:xfrm>
            <a:off x="2655744" y="1498626"/>
            <a:ext cx="4870800" cy="4131000"/>
            <a:chOff x="0" y="1687600"/>
            <a:chExt cx="4870800" cy="3456000"/>
          </a:xfrm>
        </p:grpSpPr>
        <p:sp>
          <p:nvSpPr>
            <p:cNvPr id="15" name="Google Shape;364;p49">
              <a:extLst>
                <a:ext uri="{FF2B5EF4-FFF2-40B4-BE49-F238E27FC236}">
                  <a16:creationId xmlns:a16="http://schemas.microsoft.com/office/drawing/2014/main" id="{FD5AEB39-0DA5-9718-3607-1A754C377AC0}"/>
                </a:ext>
              </a:extLst>
            </p:cNvPr>
            <p:cNvSpPr/>
            <p:nvPr/>
          </p:nvSpPr>
          <p:spPr>
            <a:xfrm>
              <a:off x="1909050" y="1687600"/>
              <a:ext cx="852900" cy="3456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6" name="Google Shape;365;p49">
              <a:extLst>
                <a:ext uri="{FF2B5EF4-FFF2-40B4-BE49-F238E27FC236}">
                  <a16:creationId xmlns:a16="http://schemas.microsoft.com/office/drawing/2014/main" id="{6CCABE74-87CF-210E-279E-75704A90DB3C}"/>
                </a:ext>
              </a:extLst>
            </p:cNvPr>
            <p:cNvCxnSpPr/>
            <p:nvPr/>
          </p:nvCxnSpPr>
          <p:spPr>
            <a:xfrm rot="10800000">
              <a:off x="0" y="4876025"/>
              <a:ext cx="4870800" cy="0"/>
            </a:xfrm>
            <a:prstGeom prst="straightConnector1">
              <a:avLst/>
            </a:prstGeom>
            <a:noFill/>
            <a:ln w="9525" cap="flat" cmpd="sng">
              <a:solidFill>
                <a:schemeClr val="dk1"/>
              </a:solidFill>
              <a:prstDash val="solid"/>
              <a:round/>
              <a:headEnd type="none" w="med" len="med"/>
              <a:tailEnd type="none" w="med" len="med"/>
            </a:ln>
          </p:spPr>
        </p:cxnSp>
      </p:grpSp>
      <p:sp>
        <p:nvSpPr>
          <p:cNvPr id="17" name="Google Shape;367;p49">
            <a:extLst>
              <a:ext uri="{FF2B5EF4-FFF2-40B4-BE49-F238E27FC236}">
                <a16:creationId xmlns:a16="http://schemas.microsoft.com/office/drawing/2014/main" id="{CFCA0496-ABEE-662F-7AFA-317C75984CB6}"/>
              </a:ext>
            </a:extLst>
          </p:cNvPr>
          <p:cNvSpPr txBox="1">
            <a:spLocks noGrp="1"/>
          </p:cNvSpPr>
          <p:nvPr>
            <p:ph type="subTitle" idx="1"/>
          </p:nvPr>
        </p:nvSpPr>
        <p:spPr>
          <a:xfrm>
            <a:off x="5568427" y="4457173"/>
            <a:ext cx="3333387" cy="648000"/>
          </a:xfrm>
          <a:prstGeom prst="rect">
            <a:avLst/>
          </a:prstGeom>
        </p:spPr>
        <p:txBody>
          <a:bodyPr spcFirstLastPara="1" wrap="square" lIns="91425" tIns="91425" rIns="91425" bIns="91425" anchor="t" anchorCtr="0">
            <a:noAutofit/>
          </a:bodyPr>
          <a:lstStyle/>
          <a:p>
            <a:pPr marL="0" lvl="0" indent="0" algn="l"/>
            <a:r>
              <a:rPr lang="en-GB" dirty="0"/>
              <a:t>(Braun and Clarke, 2013. p4) </a:t>
            </a:r>
            <a:endParaRPr dirty="0"/>
          </a:p>
        </p:txBody>
      </p:sp>
      <p:sp>
        <p:nvSpPr>
          <p:cNvPr id="18" name="Google Shape;368;p49">
            <a:extLst>
              <a:ext uri="{FF2B5EF4-FFF2-40B4-BE49-F238E27FC236}">
                <a16:creationId xmlns:a16="http://schemas.microsoft.com/office/drawing/2014/main" id="{F501EEFE-4D14-FEB2-48DD-9CE7D900735A}"/>
              </a:ext>
            </a:extLst>
          </p:cNvPr>
          <p:cNvSpPr txBox="1">
            <a:spLocks/>
          </p:cNvSpPr>
          <p:nvPr/>
        </p:nvSpPr>
        <p:spPr>
          <a:xfrm>
            <a:off x="5521536" y="1874442"/>
            <a:ext cx="4312200"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chemeClr val="dk1"/>
              </a:buClr>
              <a:buSzPts val="5300"/>
              <a:buFont typeface="Golos Text"/>
              <a:buNone/>
              <a:defRPr sz="4200" b="0" i="0" u="none" strike="noStrike" cap="none">
                <a:solidFill>
                  <a:schemeClr val="dk1"/>
                </a:solidFill>
                <a:latin typeface="Golos Text"/>
                <a:ea typeface="Golos Text"/>
                <a:cs typeface="Golos Text"/>
                <a:sym typeface="Golos Text"/>
              </a:defRPr>
            </a:lvl1pPr>
            <a:lvl2pPr marR="0" lvl="1"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2pPr>
            <a:lvl3pPr marR="0" lvl="2"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3pPr>
            <a:lvl4pPr marR="0" lvl="3"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4pPr>
            <a:lvl5pPr marR="0" lvl="4"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5pPr>
            <a:lvl6pPr marR="0" lvl="5"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6pPr>
            <a:lvl7pPr marR="0" lvl="6"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7pPr>
            <a:lvl8pPr marR="0" lvl="7"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8pPr>
            <a:lvl9pPr marR="0" lvl="8"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9pPr>
          </a:lstStyle>
          <a:p>
            <a:r>
              <a:rPr lang="en" sz="2400" dirty="0"/>
              <a:t>Words</a:t>
            </a:r>
            <a:endParaRPr lang="en-GB" sz="2400" dirty="0"/>
          </a:p>
        </p:txBody>
      </p:sp>
      <p:sp>
        <p:nvSpPr>
          <p:cNvPr id="20" name="Google Shape;370;p49">
            <a:extLst>
              <a:ext uri="{FF2B5EF4-FFF2-40B4-BE49-F238E27FC236}">
                <a16:creationId xmlns:a16="http://schemas.microsoft.com/office/drawing/2014/main" id="{18315E61-7E8F-2563-0989-EEA3FB988AD3}"/>
              </a:ext>
            </a:extLst>
          </p:cNvPr>
          <p:cNvSpPr txBox="1">
            <a:spLocks/>
          </p:cNvSpPr>
          <p:nvPr/>
        </p:nvSpPr>
        <p:spPr>
          <a:xfrm>
            <a:off x="5521536" y="2839937"/>
            <a:ext cx="3610417" cy="5232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400" dirty="0">
                <a:latin typeface="Golos Text" panose="020B0604020202020204" charset="0"/>
                <a:cs typeface="Golos Text" panose="020B0604020202020204" charset="0"/>
              </a:rPr>
              <a:t>Inductive</a:t>
            </a:r>
          </a:p>
        </p:txBody>
      </p:sp>
      <p:sp>
        <p:nvSpPr>
          <p:cNvPr id="2" name="Google Shape;368;p49">
            <a:extLst>
              <a:ext uri="{FF2B5EF4-FFF2-40B4-BE49-F238E27FC236}">
                <a16:creationId xmlns:a16="http://schemas.microsoft.com/office/drawing/2014/main" id="{1517CB0C-A7DE-72B2-971A-CBC114DD8DE8}"/>
              </a:ext>
            </a:extLst>
          </p:cNvPr>
          <p:cNvSpPr txBox="1">
            <a:spLocks/>
          </p:cNvSpPr>
          <p:nvPr/>
        </p:nvSpPr>
        <p:spPr>
          <a:xfrm>
            <a:off x="5521536" y="3805431"/>
            <a:ext cx="4312200" cy="523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chemeClr val="dk1"/>
              </a:buClr>
              <a:buSzPts val="5300"/>
              <a:buFont typeface="Golos Text"/>
              <a:buNone/>
              <a:defRPr sz="4200" b="0" i="0" u="none" strike="noStrike" cap="none">
                <a:solidFill>
                  <a:schemeClr val="dk1"/>
                </a:solidFill>
                <a:latin typeface="Golos Text"/>
                <a:ea typeface="Golos Text"/>
                <a:cs typeface="Golos Text"/>
                <a:sym typeface="Golos Text"/>
              </a:defRPr>
            </a:lvl1pPr>
            <a:lvl2pPr marR="0" lvl="1"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2pPr>
            <a:lvl3pPr marR="0" lvl="2"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3pPr>
            <a:lvl4pPr marR="0" lvl="3"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4pPr>
            <a:lvl5pPr marR="0" lvl="4"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5pPr>
            <a:lvl6pPr marR="0" lvl="5"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6pPr>
            <a:lvl7pPr marR="0" lvl="6"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7pPr>
            <a:lvl8pPr marR="0" lvl="7"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8pPr>
            <a:lvl9pPr marR="0" lvl="8" algn="ctr" rtl="0" eaLnBrk="1" hangingPunct="1">
              <a:lnSpc>
                <a:spcPct val="100000"/>
              </a:lnSpc>
              <a:spcBef>
                <a:spcPts val="0"/>
              </a:spcBef>
              <a:spcAft>
                <a:spcPts val="0"/>
              </a:spcAft>
              <a:buClr>
                <a:schemeClr val="dk1"/>
              </a:buClr>
              <a:buSzPts val="5300"/>
              <a:buFont typeface="Golos Text"/>
              <a:buNone/>
              <a:defRPr sz="5300" b="0" i="0" u="none" strike="noStrike" cap="none">
                <a:solidFill>
                  <a:schemeClr val="dk1"/>
                </a:solidFill>
                <a:latin typeface="Golos Text"/>
                <a:ea typeface="Golos Text"/>
                <a:cs typeface="Golos Text"/>
                <a:sym typeface="Golos Text"/>
              </a:defRPr>
            </a:lvl9pPr>
          </a:lstStyle>
          <a:p>
            <a:r>
              <a:rPr lang="en-GB" sz="2400" dirty="0"/>
              <a:t>S</a:t>
            </a:r>
            <a:r>
              <a:rPr lang="en" sz="2400" dirty="0"/>
              <a:t>ubjectivity &gt; reflexivity</a:t>
            </a:r>
            <a:endParaRPr lang="en-GB" sz="2400" dirty="0"/>
          </a:p>
        </p:txBody>
      </p:sp>
      <p:grpSp>
        <p:nvGrpSpPr>
          <p:cNvPr id="3" name="Google Shape;13885;p91">
            <a:extLst>
              <a:ext uri="{FF2B5EF4-FFF2-40B4-BE49-F238E27FC236}">
                <a16:creationId xmlns:a16="http://schemas.microsoft.com/office/drawing/2014/main" id="{149B5BC4-1C0A-86A3-1F10-069B25865ED3}"/>
              </a:ext>
            </a:extLst>
          </p:cNvPr>
          <p:cNvGrpSpPr/>
          <p:nvPr/>
        </p:nvGrpSpPr>
        <p:grpSpPr>
          <a:xfrm>
            <a:off x="4658975" y="1779379"/>
            <a:ext cx="666813" cy="667479"/>
            <a:chOff x="3094217" y="1976585"/>
            <a:chExt cx="350198" cy="350548"/>
          </a:xfrm>
          <a:solidFill>
            <a:schemeClr val="tx1"/>
          </a:solidFill>
        </p:grpSpPr>
        <p:sp>
          <p:nvSpPr>
            <p:cNvPr id="4" name="Google Shape;13886;p91">
              <a:extLst>
                <a:ext uri="{FF2B5EF4-FFF2-40B4-BE49-F238E27FC236}">
                  <a16:creationId xmlns:a16="http://schemas.microsoft.com/office/drawing/2014/main" id="{FA50C772-023D-C957-16DC-C01E0CA90757}"/>
                </a:ext>
              </a:extLst>
            </p:cNvPr>
            <p:cNvSpPr/>
            <p:nvPr/>
          </p:nvSpPr>
          <p:spPr>
            <a:xfrm>
              <a:off x="3094217" y="2129039"/>
              <a:ext cx="131543" cy="197362"/>
            </a:xfrm>
            <a:custGeom>
              <a:avLst/>
              <a:gdLst/>
              <a:ahLst/>
              <a:cxnLst/>
              <a:rect l="l" t="t" r="r" b="b"/>
              <a:pathLst>
                <a:path w="4133" h="6201" extrusionOk="0">
                  <a:moveTo>
                    <a:pt x="2072" y="345"/>
                  </a:moveTo>
                  <a:cubicBezTo>
                    <a:pt x="2117" y="345"/>
                    <a:pt x="2162" y="348"/>
                    <a:pt x="2203" y="354"/>
                  </a:cubicBezTo>
                  <a:cubicBezTo>
                    <a:pt x="2906" y="414"/>
                    <a:pt x="3454" y="1045"/>
                    <a:pt x="3454" y="1759"/>
                  </a:cubicBezTo>
                  <a:cubicBezTo>
                    <a:pt x="3454" y="2438"/>
                    <a:pt x="3620" y="3069"/>
                    <a:pt x="3751" y="3402"/>
                  </a:cubicBezTo>
                  <a:lnTo>
                    <a:pt x="3751" y="3426"/>
                  </a:lnTo>
                  <a:cubicBezTo>
                    <a:pt x="3608" y="3509"/>
                    <a:pt x="3299" y="3688"/>
                    <a:pt x="2763" y="3807"/>
                  </a:cubicBezTo>
                  <a:lnTo>
                    <a:pt x="2763" y="3759"/>
                  </a:lnTo>
                  <a:lnTo>
                    <a:pt x="2763" y="3438"/>
                  </a:lnTo>
                  <a:cubicBezTo>
                    <a:pt x="2965" y="3319"/>
                    <a:pt x="3144" y="3140"/>
                    <a:pt x="3263" y="2926"/>
                  </a:cubicBezTo>
                  <a:cubicBezTo>
                    <a:pt x="3489" y="2533"/>
                    <a:pt x="3418" y="2021"/>
                    <a:pt x="3073" y="1712"/>
                  </a:cubicBezTo>
                  <a:cubicBezTo>
                    <a:pt x="2834" y="1485"/>
                    <a:pt x="2418" y="1235"/>
                    <a:pt x="1727" y="1235"/>
                  </a:cubicBezTo>
                  <a:cubicBezTo>
                    <a:pt x="1691" y="1235"/>
                    <a:pt x="1644" y="1247"/>
                    <a:pt x="1608" y="1283"/>
                  </a:cubicBezTo>
                  <a:lnTo>
                    <a:pt x="1275" y="1616"/>
                  </a:lnTo>
                  <a:cubicBezTo>
                    <a:pt x="1215" y="1676"/>
                    <a:pt x="1215" y="1783"/>
                    <a:pt x="1275" y="1843"/>
                  </a:cubicBezTo>
                  <a:cubicBezTo>
                    <a:pt x="1304" y="1872"/>
                    <a:pt x="1343" y="1887"/>
                    <a:pt x="1382" y="1887"/>
                  </a:cubicBezTo>
                  <a:cubicBezTo>
                    <a:pt x="1421" y="1887"/>
                    <a:pt x="1459" y="1872"/>
                    <a:pt x="1489" y="1843"/>
                  </a:cubicBezTo>
                  <a:lnTo>
                    <a:pt x="1787" y="1545"/>
                  </a:lnTo>
                  <a:cubicBezTo>
                    <a:pt x="2227" y="1557"/>
                    <a:pt x="2584" y="1700"/>
                    <a:pt x="2846" y="1938"/>
                  </a:cubicBezTo>
                  <a:cubicBezTo>
                    <a:pt x="3073" y="2140"/>
                    <a:pt x="3132" y="2485"/>
                    <a:pt x="2977" y="2747"/>
                  </a:cubicBezTo>
                  <a:cubicBezTo>
                    <a:pt x="2799" y="3081"/>
                    <a:pt x="2441" y="3283"/>
                    <a:pt x="2072" y="3283"/>
                  </a:cubicBezTo>
                  <a:cubicBezTo>
                    <a:pt x="1489" y="3283"/>
                    <a:pt x="1037" y="2831"/>
                    <a:pt x="1037" y="2247"/>
                  </a:cubicBezTo>
                  <a:cubicBezTo>
                    <a:pt x="1037" y="2152"/>
                    <a:pt x="953" y="2081"/>
                    <a:pt x="870" y="2081"/>
                  </a:cubicBezTo>
                  <a:cubicBezTo>
                    <a:pt x="775" y="2081"/>
                    <a:pt x="703" y="2152"/>
                    <a:pt x="703" y="2247"/>
                  </a:cubicBezTo>
                  <a:cubicBezTo>
                    <a:pt x="703" y="2747"/>
                    <a:pt x="989" y="3200"/>
                    <a:pt x="1394" y="3438"/>
                  </a:cubicBezTo>
                  <a:lnTo>
                    <a:pt x="1394" y="3759"/>
                  </a:lnTo>
                  <a:lnTo>
                    <a:pt x="1394" y="3807"/>
                  </a:lnTo>
                  <a:cubicBezTo>
                    <a:pt x="858" y="3688"/>
                    <a:pt x="525" y="3509"/>
                    <a:pt x="394" y="3426"/>
                  </a:cubicBezTo>
                  <a:cubicBezTo>
                    <a:pt x="394" y="3426"/>
                    <a:pt x="382" y="3426"/>
                    <a:pt x="394" y="3402"/>
                  </a:cubicBezTo>
                  <a:cubicBezTo>
                    <a:pt x="525" y="3081"/>
                    <a:pt x="691" y="2438"/>
                    <a:pt x="691" y="1759"/>
                  </a:cubicBezTo>
                  <a:cubicBezTo>
                    <a:pt x="691" y="1045"/>
                    <a:pt x="1239" y="414"/>
                    <a:pt x="1941" y="354"/>
                  </a:cubicBezTo>
                  <a:cubicBezTo>
                    <a:pt x="1983" y="348"/>
                    <a:pt x="2028" y="345"/>
                    <a:pt x="2072" y="345"/>
                  </a:cubicBezTo>
                  <a:close/>
                  <a:moveTo>
                    <a:pt x="2430" y="3581"/>
                  </a:moveTo>
                  <a:lnTo>
                    <a:pt x="2430" y="3783"/>
                  </a:lnTo>
                  <a:cubicBezTo>
                    <a:pt x="2430" y="3974"/>
                    <a:pt x="2537" y="4152"/>
                    <a:pt x="2715" y="4224"/>
                  </a:cubicBezTo>
                  <a:lnTo>
                    <a:pt x="2822" y="4271"/>
                  </a:lnTo>
                  <a:cubicBezTo>
                    <a:pt x="2656" y="4509"/>
                    <a:pt x="2370" y="4676"/>
                    <a:pt x="2072" y="4676"/>
                  </a:cubicBezTo>
                  <a:cubicBezTo>
                    <a:pt x="1775" y="4676"/>
                    <a:pt x="1489" y="4509"/>
                    <a:pt x="1334" y="4271"/>
                  </a:cubicBezTo>
                  <a:lnTo>
                    <a:pt x="1429" y="4224"/>
                  </a:lnTo>
                  <a:cubicBezTo>
                    <a:pt x="1608" y="4140"/>
                    <a:pt x="1715" y="3974"/>
                    <a:pt x="1715" y="3783"/>
                  </a:cubicBezTo>
                  <a:lnTo>
                    <a:pt x="1715" y="3581"/>
                  </a:lnTo>
                  <a:cubicBezTo>
                    <a:pt x="1834" y="3617"/>
                    <a:pt x="1953" y="3628"/>
                    <a:pt x="2072" y="3628"/>
                  </a:cubicBezTo>
                  <a:cubicBezTo>
                    <a:pt x="2191" y="3628"/>
                    <a:pt x="2311" y="3617"/>
                    <a:pt x="2430" y="3581"/>
                  </a:cubicBezTo>
                  <a:close/>
                  <a:moveTo>
                    <a:pt x="2065" y="0"/>
                  </a:moveTo>
                  <a:cubicBezTo>
                    <a:pt x="2010" y="0"/>
                    <a:pt x="1953" y="3"/>
                    <a:pt x="1894" y="9"/>
                  </a:cubicBezTo>
                  <a:cubicBezTo>
                    <a:pt x="1037" y="92"/>
                    <a:pt x="346" y="842"/>
                    <a:pt x="346" y="1735"/>
                  </a:cubicBezTo>
                  <a:cubicBezTo>
                    <a:pt x="346" y="2378"/>
                    <a:pt x="203" y="2962"/>
                    <a:pt x="60" y="3271"/>
                  </a:cubicBezTo>
                  <a:cubicBezTo>
                    <a:pt x="1" y="3426"/>
                    <a:pt x="48" y="3581"/>
                    <a:pt x="179" y="3676"/>
                  </a:cubicBezTo>
                  <a:cubicBezTo>
                    <a:pt x="310" y="3759"/>
                    <a:pt x="584" y="3926"/>
                    <a:pt x="1013" y="4045"/>
                  </a:cubicBezTo>
                  <a:lnTo>
                    <a:pt x="382" y="4379"/>
                  </a:lnTo>
                  <a:cubicBezTo>
                    <a:pt x="144" y="4498"/>
                    <a:pt x="1" y="4712"/>
                    <a:pt x="1" y="4986"/>
                  </a:cubicBezTo>
                  <a:lnTo>
                    <a:pt x="1" y="6045"/>
                  </a:lnTo>
                  <a:cubicBezTo>
                    <a:pt x="1" y="6129"/>
                    <a:pt x="84" y="6200"/>
                    <a:pt x="167" y="6200"/>
                  </a:cubicBezTo>
                  <a:cubicBezTo>
                    <a:pt x="263" y="6200"/>
                    <a:pt x="334" y="6129"/>
                    <a:pt x="334" y="6045"/>
                  </a:cubicBezTo>
                  <a:lnTo>
                    <a:pt x="334" y="4974"/>
                  </a:lnTo>
                  <a:cubicBezTo>
                    <a:pt x="334" y="4831"/>
                    <a:pt x="406" y="4712"/>
                    <a:pt x="525" y="4652"/>
                  </a:cubicBezTo>
                  <a:lnTo>
                    <a:pt x="1037" y="4402"/>
                  </a:lnTo>
                  <a:cubicBezTo>
                    <a:pt x="1239" y="4760"/>
                    <a:pt x="1644" y="4986"/>
                    <a:pt x="2060" y="4986"/>
                  </a:cubicBezTo>
                  <a:cubicBezTo>
                    <a:pt x="2489" y="4986"/>
                    <a:pt x="2882" y="4760"/>
                    <a:pt x="3084" y="4402"/>
                  </a:cubicBezTo>
                  <a:lnTo>
                    <a:pt x="3596" y="4652"/>
                  </a:lnTo>
                  <a:cubicBezTo>
                    <a:pt x="3704" y="4712"/>
                    <a:pt x="3787" y="4831"/>
                    <a:pt x="3787" y="4974"/>
                  </a:cubicBezTo>
                  <a:lnTo>
                    <a:pt x="3787" y="6022"/>
                  </a:lnTo>
                  <a:cubicBezTo>
                    <a:pt x="3787" y="6117"/>
                    <a:pt x="3858" y="6188"/>
                    <a:pt x="3954" y="6188"/>
                  </a:cubicBezTo>
                  <a:cubicBezTo>
                    <a:pt x="4037" y="6188"/>
                    <a:pt x="4108" y="6117"/>
                    <a:pt x="4108" y="6022"/>
                  </a:cubicBezTo>
                  <a:lnTo>
                    <a:pt x="4108" y="4974"/>
                  </a:lnTo>
                  <a:cubicBezTo>
                    <a:pt x="4132" y="4712"/>
                    <a:pt x="3977" y="4474"/>
                    <a:pt x="3739" y="4379"/>
                  </a:cubicBezTo>
                  <a:lnTo>
                    <a:pt x="3096" y="4045"/>
                  </a:lnTo>
                  <a:cubicBezTo>
                    <a:pt x="3537" y="3926"/>
                    <a:pt x="3799" y="3759"/>
                    <a:pt x="3930" y="3676"/>
                  </a:cubicBezTo>
                  <a:cubicBezTo>
                    <a:pt x="4073" y="3581"/>
                    <a:pt x="4108" y="3426"/>
                    <a:pt x="4049" y="3271"/>
                  </a:cubicBezTo>
                  <a:cubicBezTo>
                    <a:pt x="3918" y="2962"/>
                    <a:pt x="3775" y="2378"/>
                    <a:pt x="3775" y="1735"/>
                  </a:cubicBezTo>
                  <a:cubicBezTo>
                    <a:pt x="3775" y="866"/>
                    <a:pt x="3084" y="104"/>
                    <a:pt x="2227" y="9"/>
                  </a:cubicBezTo>
                  <a:cubicBezTo>
                    <a:pt x="2174" y="3"/>
                    <a:pt x="2120" y="0"/>
                    <a:pt x="206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3887;p91">
              <a:extLst>
                <a:ext uri="{FF2B5EF4-FFF2-40B4-BE49-F238E27FC236}">
                  <a16:creationId xmlns:a16="http://schemas.microsoft.com/office/drawing/2014/main" id="{3681AA29-39B9-6376-C50E-C4330F35C4B1}"/>
                </a:ext>
              </a:extLst>
            </p:cNvPr>
            <p:cNvSpPr/>
            <p:nvPr/>
          </p:nvSpPr>
          <p:spPr>
            <a:xfrm>
              <a:off x="3116592" y="2293778"/>
              <a:ext cx="10630" cy="32241"/>
            </a:xfrm>
            <a:custGeom>
              <a:avLst/>
              <a:gdLst/>
              <a:ahLst/>
              <a:cxnLst/>
              <a:rect l="l" t="t" r="r" b="b"/>
              <a:pathLst>
                <a:path w="334" h="1013" extrusionOk="0">
                  <a:moveTo>
                    <a:pt x="167" y="0"/>
                  </a:moveTo>
                  <a:cubicBezTo>
                    <a:pt x="72" y="0"/>
                    <a:pt x="0" y="72"/>
                    <a:pt x="0" y="167"/>
                  </a:cubicBezTo>
                  <a:lnTo>
                    <a:pt x="0" y="846"/>
                  </a:lnTo>
                  <a:cubicBezTo>
                    <a:pt x="0" y="941"/>
                    <a:pt x="72" y="1012"/>
                    <a:pt x="167" y="1012"/>
                  </a:cubicBezTo>
                  <a:cubicBezTo>
                    <a:pt x="250" y="1012"/>
                    <a:pt x="334" y="941"/>
                    <a:pt x="334" y="846"/>
                  </a:cubicBezTo>
                  <a:lnTo>
                    <a:pt x="334" y="167"/>
                  </a:lnTo>
                  <a:cubicBezTo>
                    <a:pt x="310" y="72"/>
                    <a:pt x="250" y="0"/>
                    <a:pt x="1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3888;p91">
              <a:extLst>
                <a:ext uri="{FF2B5EF4-FFF2-40B4-BE49-F238E27FC236}">
                  <a16:creationId xmlns:a16="http://schemas.microsoft.com/office/drawing/2014/main" id="{68A9C570-4133-35C7-EEC8-EA8E6EEA8C0B}"/>
                </a:ext>
              </a:extLst>
            </p:cNvPr>
            <p:cNvSpPr/>
            <p:nvPr/>
          </p:nvSpPr>
          <p:spPr>
            <a:xfrm>
              <a:off x="3193519" y="2293778"/>
              <a:ext cx="10248" cy="32241"/>
            </a:xfrm>
            <a:custGeom>
              <a:avLst/>
              <a:gdLst/>
              <a:ahLst/>
              <a:cxnLst/>
              <a:rect l="l" t="t" r="r" b="b"/>
              <a:pathLst>
                <a:path w="322" h="1013" extrusionOk="0">
                  <a:moveTo>
                    <a:pt x="155" y="0"/>
                  </a:moveTo>
                  <a:cubicBezTo>
                    <a:pt x="72" y="0"/>
                    <a:pt x="0" y="72"/>
                    <a:pt x="0" y="167"/>
                  </a:cubicBezTo>
                  <a:lnTo>
                    <a:pt x="0" y="846"/>
                  </a:lnTo>
                  <a:cubicBezTo>
                    <a:pt x="0" y="941"/>
                    <a:pt x="72" y="1012"/>
                    <a:pt x="155" y="1012"/>
                  </a:cubicBezTo>
                  <a:cubicBezTo>
                    <a:pt x="250" y="1012"/>
                    <a:pt x="322" y="941"/>
                    <a:pt x="322" y="846"/>
                  </a:cubicBezTo>
                  <a:lnTo>
                    <a:pt x="322" y="167"/>
                  </a:lnTo>
                  <a:cubicBezTo>
                    <a:pt x="310" y="72"/>
                    <a:pt x="250" y="0"/>
                    <a:pt x="15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3889;p91">
              <a:extLst>
                <a:ext uri="{FF2B5EF4-FFF2-40B4-BE49-F238E27FC236}">
                  <a16:creationId xmlns:a16="http://schemas.microsoft.com/office/drawing/2014/main" id="{6537CAC8-3C2A-9BCF-C2AF-76D00BB2155D}"/>
                </a:ext>
              </a:extLst>
            </p:cNvPr>
            <p:cNvSpPr/>
            <p:nvPr/>
          </p:nvSpPr>
          <p:spPr>
            <a:xfrm>
              <a:off x="3346227" y="2166755"/>
              <a:ext cx="54966" cy="18301"/>
            </a:xfrm>
            <a:custGeom>
              <a:avLst/>
              <a:gdLst/>
              <a:ahLst/>
              <a:cxnLst/>
              <a:rect l="l" t="t" r="r" b="b"/>
              <a:pathLst>
                <a:path w="1727" h="575" extrusionOk="0">
                  <a:moveTo>
                    <a:pt x="646" y="0"/>
                  </a:moveTo>
                  <a:cubicBezTo>
                    <a:pt x="494" y="0"/>
                    <a:pt x="326" y="15"/>
                    <a:pt x="143" y="50"/>
                  </a:cubicBezTo>
                  <a:cubicBezTo>
                    <a:pt x="60" y="62"/>
                    <a:pt x="0" y="122"/>
                    <a:pt x="0" y="217"/>
                  </a:cubicBezTo>
                  <a:lnTo>
                    <a:pt x="0" y="396"/>
                  </a:lnTo>
                  <a:cubicBezTo>
                    <a:pt x="0" y="479"/>
                    <a:pt x="84" y="550"/>
                    <a:pt x="167" y="550"/>
                  </a:cubicBezTo>
                  <a:cubicBezTo>
                    <a:pt x="262" y="550"/>
                    <a:pt x="334" y="479"/>
                    <a:pt x="334" y="396"/>
                  </a:cubicBezTo>
                  <a:lnTo>
                    <a:pt x="334" y="360"/>
                  </a:lnTo>
                  <a:cubicBezTo>
                    <a:pt x="445" y="344"/>
                    <a:pt x="549" y="338"/>
                    <a:pt x="645" y="338"/>
                  </a:cubicBezTo>
                  <a:cubicBezTo>
                    <a:pt x="845" y="338"/>
                    <a:pt x="1007" y="367"/>
                    <a:pt x="1120" y="407"/>
                  </a:cubicBezTo>
                  <a:cubicBezTo>
                    <a:pt x="1334" y="467"/>
                    <a:pt x="1453" y="538"/>
                    <a:pt x="1453" y="538"/>
                  </a:cubicBezTo>
                  <a:cubicBezTo>
                    <a:pt x="1477" y="550"/>
                    <a:pt x="1512" y="574"/>
                    <a:pt x="1536" y="574"/>
                  </a:cubicBezTo>
                  <a:cubicBezTo>
                    <a:pt x="1584" y="574"/>
                    <a:pt x="1643" y="538"/>
                    <a:pt x="1667" y="491"/>
                  </a:cubicBezTo>
                  <a:cubicBezTo>
                    <a:pt x="1727" y="396"/>
                    <a:pt x="1715" y="288"/>
                    <a:pt x="1643" y="241"/>
                  </a:cubicBezTo>
                  <a:cubicBezTo>
                    <a:pt x="1615" y="231"/>
                    <a:pt x="1258" y="0"/>
                    <a:pt x="646"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3890;p91">
              <a:extLst>
                <a:ext uri="{FF2B5EF4-FFF2-40B4-BE49-F238E27FC236}">
                  <a16:creationId xmlns:a16="http://schemas.microsoft.com/office/drawing/2014/main" id="{7C1176DD-F3D6-0847-4752-65D3D83A836C}"/>
                </a:ext>
              </a:extLst>
            </p:cNvPr>
            <p:cNvSpPr/>
            <p:nvPr/>
          </p:nvSpPr>
          <p:spPr>
            <a:xfrm>
              <a:off x="3302655" y="2134991"/>
              <a:ext cx="141760" cy="192143"/>
            </a:xfrm>
            <a:custGeom>
              <a:avLst/>
              <a:gdLst/>
              <a:ahLst/>
              <a:cxnLst/>
              <a:rect l="l" t="t" r="r" b="b"/>
              <a:pathLst>
                <a:path w="4454" h="6037" extrusionOk="0">
                  <a:moveTo>
                    <a:pt x="3453" y="334"/>
                  </a:moveTo>
                  <a:lnTo>
                    <a:pt x="3453" y="1132"/>
                  </a:lnTo>
                  <a:cubicBezTo>
                    <a:pt x="3453" y="1263"/>
                    <a:pt x="3429" y="1405"/>
                    <a:pt x="3370" y="1525"/>
                  </a:cubicBezTo>
                  <a:lnTo>
                    <a:pt x="3310" y="1644"/>
                  </a:lnTo>
                  <a:cubicBezTo>
                    <a:pt x="3298" y="1667"/>
                    <a:pt x="3298" y="1691"/>
                    <a:pt x="3298" y="1715"/>
                  </a:cubicBezTo>
                  <a:lnTo>
                    <a:pt x="3298" y="2060"/>
                  </a:lnTo>
                  <a:cubicBezTo>
                    <a:pt x="3274" y="2346"/>
                    <a:pt x="3155" y="2608"/>
                    <a:pt x="2953" y="2799"/>
                  </a:cubicBezTo>
                  <a:cubicBezTo>
                    <a:pt x="2739" y="3001"/>
                    <a:pt x="2477" y="3096"/>
                    <a:pt x="2191" y="3096"/>
                  </a:cubicBezTo>
                  <a:cubicBezTo>
                    <a:pt x="1643" y="3084"/>
                    <a:pt x="1179" y="2596"/>
                    <a:pt x="1179" y="2013"/>
                  </a:cubicBezTo>
                  <a:lnTo>
                    <a:pt x="1179" y="1715"/>
                  </a:lnTo>
                  <a:cubicBezTo>
                    <a:pt x="1179" y="1691"/>
                    <a:pt x="1179" y="1667"/>
                    <a:pt x="1167" y="1644"/>
                  </a:cubicBezTo>
                  <a:lnTo>
                    <a:pt x="1107" y="1525"/>
                  </a:lnTo>
                  <a:cubicBezTo>
                    <a:pt x="1048" y="1405"/>
                    <a:pt x="1012" y="1275"/>
                    <a:pt x="1012" y="1132"/>
                  </a:cubicBezTo>
                  <a:cubicBezTo>
                    <a:pt x="1012" y="691"/>
                    <a:pt x="1369" y="334"/>
                    <a:pt x="1822" y="334"/>
                  </a:cubicBezTo>
                  <a:close/>
                  <a:moveTo>
                    <a:pt x="2762" y="3310"/>
                  </a:moveTo>
                  <a:lnTo>
                    <a:pt x="2762" y="3537"/>
                  </a:lnTo>
                  <a:cubicBezTo>
                    <a:pt x="2762" y="3572"/>
                    <a:pt x="2774" y="3620"/>
                    <a:pt x="2774" y="3680"/>
                  </a:cubicBezTo>
                  <a:lnTo>
                    <a:pt x="2239" y="4096"/>
                  </a:lnTo>
                  <a:lnTo>
                    <a:pt x="1691" y="3680"/>
                  </a:lnTo>
                  <a:cubicBezTo>
                    <a:pt x="1703" y="3632"/>
                    <a:pt x="1703" y="3584"/>
                    <a:pt x="1703" y="3537"/>
                  </a:cubicBezTo>
                  <a:lnTo>
                    <a:pt x="1703" y="3310"/>
                  </a:lnTo>
                  <a:cubicBezTo>
                    <a:pt x="1846" y="3370"/>
                    <a:pt x="2012" y="3406"/>
                    <a:pt x="2191" y="3406"/>
                  </a:cubicBezTo>
                  <a:lnTo>
                    <a:pt x="2239" y="3406"/>
                  </a:lnTo>
                  <a:cubicBezTo>
                    <a:pt x="2417" y="3406"/>
                    <a:pt x="2596" y="3382"/>
                    <a:pt x="2762" y="3310"/>
                  </a:cubicBezTo>
                  <a:close/>
                  <a:moveTo>
                    <a:pt x="1822" y="1"/>
                  </a:moveTo>
                  <a:cubicBezTo>
                    <a:pt x="1191" y="1"/>
                    <a:pt x="703" y="513"/>
                    <a:pt x="703" y="1120"/>
                  </a:cubicBezTo>
                  <a:cubicBezTo>
                    <a:pt x="703" y="1298"/>
                    <a:pt x="750" y="1489"/>
                    <a:pt x="822" y="1656"/>
                  </a:cubicBezTo>
                  <a:lnTo>
                    <a:pt x="869" y="1751"/>
                  </a:lnTo>
                  <a:lnTo>
                    <a:pt x="869" y="2001"/>
                  </a:lnTo>
                  <a:cubicBezTo>
                    <a:pt x="869" y="2441"/>
                    <a:pt x="1072" y="2846"/>
                    <a:pt x="1381" y="3096"/>
                  </a:cubicBezTo>
                  <a:lnTo>
                    <a:pt x="1381" y="3537"/>
                  </a:lnTo>
                  <a:cubicBezTo>
                    <a:pt x="1381" y="3608"/>
                    <a:pt x="1346" y="3680"/>
                    <a:pt x="1274" y="3703"/>
                  </a:cubicBezTo>
                  <a:lnTo>
                    <a:pt x="453" y="4025"/>
                  </a:lnTo>
                  <a:cubicBezTo>
                    <a:pt x="179" y="4132"/>
                    <a:pt x="0" y="4382"/>
                    <a:pt x="0" y="4668"/>
                  </a:cubicBezTo>
                  <a:lnTo>
                    <a:pt x="0" y="5858"/>
                  </a:lnTo>
                  <a:cubicBezTo>
                    <a:pt x="0" y="5942"/>
                    <a:pt x="83" y="6013"/>
                    <a:pt x="167" y="6013"/>
                  </a:cubicBezTo>
                  <a:cubicBezTo>
                    <a:pt x="262" y="6013"/>
                    <a:pt x="334" y="5942"/>
                    <a:pt x="334" y="5858"/>
                  </a:cubicBezTo>
                  <a:lnTo>
                    <a:pt x="334" y="4668"/>
                  </a:lnTo>
                  <a:cubicBezTo>
                    <a:pt x="334" y="4513"/>
                    <a:pt x="417" y="4382"/>
                    <a:pt x="560" y="4334"/>
                  </a:cubicBezTo>
                  <a:lnTo>
                    <a:pt x="1369" y="4025"/>
                  </a:lnTo>
                  <a:cubicBezTo>
                    <a:pt x="1417" y="4001"/>
                    <a:pt x="1465" y="3977"/>
                    <a:pt x="1488" y="3965"/>
                  </a:cubicBezTo>
                  <a:lnTo>
                    <a:pt x="2060" y="4394"/>
                  </a:lnTo>
                  <a:lnTo>
                    <a:pt x="2060" y="5870"/>
                  </a:lnTo>
                  <a:cubicBezTo>
                    <a:pt x="2060" y="5954"/>
                    <a:pt x="2131" y="6037"/>
                    <a:pt x="2215" y="6037"/>
                  </a:cubicBezTo>
                  <a:cubicBezTo>
                    <a:pt x="2310" y="6037"/>
                    <a:pt x="2381" y="5954"/>
                    <a:pt x="2381" y="5870"/>
                  </a:cubicBezTo>
                  <a:lnTo>
                    <a:pt x="2381" y="4394"/>
                  </a:lnTo>
                  <a:lnTo>
                    <a:pt x="2953" y="3965"/>
                  </a:lnTo>
                  <a:cubicBezTo>
                    <a:pt x="2977" y="3989"/>
                    <a:pt x="3024" y="4013"/>
                    <a:pt x="3072" y="4025"/>
                  </a:cubicBezTo>
                  <a:lnTo>
                    <a:pt x="3882" y="4334"/>
                  </a:lnTo>
                  <a:cubicBezTo>
                    <a:pt x="4024" y="4382"/>
                    <a:pt x="4108" y="4513"/>
                    <a:pt x="4108" y="4668"/>
                  </a:cubicBezTo>
                  <a:lnTo>
                    <a:pt x="4108" y="5858"/>
                  </a:lnTo>
                  <a:cubicBezTo>
                    <a:pt x="4108" y="5942"/>
                    <a:pt x="4179" y="6013"/>
                    <a:pt x="4274" y="6013"/>
                  </a:cubicBezTo>
                  <a:cubicBezTo>
                    <a:pt x="4358" y="6013"/>
                    <a:pt x="4441" y="5942"/>
                    <a:pt x="4441" y="5858"/>
                  </a:cubicBezTo>
                  <a:lnTo>
                    <a:pt x="4441" y="4668"/>
                  </a:lnTo>
                  <a:cubicBezTo>
                    <a:pt x="4453" y="4382"/>
                    <a:pt x="4274" y="4108"/>
                    <a:pt x="4024" y="4025"/>
                  </a:cubicBezTo>
                  <a:lnTo>
                    <a:pt x="3203" y="3703"/>
                  </a:lnTo>
                  <a:cubicBezTo>
                    <a:pt x="3131" y="3680"/>
                    <a:pt x="3084" y="3620"/>
                    <a:pt x="3084" y="3537"/>
                  </a:cubicBezTo>
                  <a:lnTo>
                    <a:pt x="3084" y="3108"/>
                  </a:lnTo>
                  <a:cubicBezTo>
                    <a:pt x="3120" y="3084"/>
                    <a:pt x="3155" y="3060"/>
                    <a:pt x="3191" y="3025"/>
                  </a:cubicBezTo>
                  <a:cubicBezTo>
                    <a:pt x="3453" y="2775"/>
                    <a:pt x="3608" y="2418"/>
                    <a:pt x="3608" y="2037"/>
                  </a:cubicBezTo>
                  <a:lnTo>
                    <a:pt x="3608" y="1727"/>
                  </a:lnTo>
                  <a:lnTo>
                    <a:pt x="3655" y="1644"/>
                  </a:lnTo>
                  <a:cubicBezTo>
                    <a:pt x="3739" y="1477"/>
                    <a:pt x="3774" y="1298"/>
                    <a:pt x="3774" y="1108"/>
                  </a:cubicBezTo>
                  <a:lnTo>
                    <a:pt x="3774" y="167"/>
                  </a:lnTo>
                  <a:cubicBezTo>
                    <a:pt x="3774" y="84"/>
                    <a:pt x="3691" y="1"/>
                    <a:pt x="3608"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3891;p91">
              <a:extLst>
                <a:ext uri="{FF2B5EF4-FFF2-40B4-BE49-F238E27FC236}">
                  <a16:creationId xmlns:a16="http://schemas.microsoft.com/office/drawing/2014/main" id="{006C76D8-C28C-EE43-C341-BF9258405837}"/>
                </a:ext>
              </a:extLst>
            </p:cNvPr>
            <p:cNvSpPr/>
            <p:nvPr/>
          </p:nvSpPr>
          <p:spPr>
            <a:xfrm>
              <a:off x="3330313" y="2288463"/>
              <a:ext cx="10248" cy="37938"/>
            </a:xfrm>
            <a:custGeom>
              <a:avLst/>
              <a:gdLst/>
              <a:ahLst/>
              <a:cxnLst/>
              <a:rect l="l" t="t" r="r" b="b"/>
              <a:pathLst>
                <a:path w="322" h="1192" extrusionOk="0">
                  <a:moveTo>
                    <a:pt x="167" y="1"/>
                  </a:moveTo>
                  <a:cubicBezTo>
                    <a:pt x="72" y="1"/>
                    <a:pt x="0" y="84"/>
                    <a:pt x="0" y="167"/>
                  </a:cubicBezTo>
                  <a:lnTo>
                    <a:pt x="0" y="1036"/>
                  </a:lnTo>
                  <a:cubicBezTo>
                    <a:pt x="0" y="1120"/>
                    <a:pt x="72" y="1191"/>
                    <a:pt x="167" y="1191"/>
                  </a:cubicBezTo>
                  <a:cubicBezTo>
                    <a:pt x="250" y="1191"/>
                    <a:pt x="322" y="1120"/>
                    <a:pt x="322" y="1036"/>
                  </a:cubicBezTo>
                  <a:lnTo>
                    <a:pt x="322" y="167"/>
                  </a:lnTo>
                  <a:cubicBezTo>
                    <a:pt x="310" y="84"/>
                    <a:pt x="250" y="1"/>
                    <a:pt x="16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3892;p91">
              <a:extLst>
                <a:ext uri="{FF2B5EF4-FFF2-40B4-BE49-F238E27FC236}">
                  <a16:creationId xmlns:a16="http://schemas.microsoft.com/office/drawing/2014/main" id="{E13C6954-EFBA-9F3F-699A-21845EE154D2}"/>
                </a:ext>
              </a:extLst>
            </p:cNvPr>
            <p:cNvSpPr/>
            <p:nvPr/>
          </p:nvSpPr>
          <p:spPr>
            <a:xfrm>
              <a:off x="3406859" y="2288463"/>
              <a:ext cx="10630" cy="37938"/>
            </a:xfrm>
            <a:custGeom>
              <a:avLst/>
              <a:gdLst/>
              <a:ahLst/>
              <a:cxnLst/>
              <a:rect l="l" t="t" r="r" b="b"/>
              <a:pathLst>
                <a:path w="334" h="1192" extrusionOk="0">
                  <a:moveTo>
                    <a:pt x="167" y="1"/>
                  </a:moveTo>
                  <a:cubicBezTo>
                    <a:pt x="84" y="1"/>
                    <a:pt x="0" y="84"/>
                    <a:pt x="0" y="167"/>
                  </a:cubicBezTo>
                  <a:lnTo>
                    <a:pt x="0" y="1036"/>
                  </a:lnTo>
                  <a:cubicBezTo>
                    <a:pt x="0" y="1120"/>
                    <a:pt x="84" y="1191"/>
                    <a:pt x="167" y="1191"/>
                  </a:cubicBezTo>
                  <a:cubicBezTo>
                    <a:pt x="262" y="1191"/>
                    <a:pt x="334" y="1120"/>
                    <a:pt x="334" y="1036"/>
                  </a:cubicBezTo>
                  <a:lnTo>
                    <a:pt x="334" y="167"/>
                  </a:lnTo>
                  <a:cubicBezTo>
                    <a:pt x="322" y="84"/>
                    <a:pt x="262" y="1"/>
                    <a:pt x="16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3893;p91">
              <a:extLst>
                <a:ext uri="{FF2B5EF4-FFF2-40B4-BE49-F238E27FC236}">
                  <a16:creationId xmlns:a16="http://schemas.microsoft.com/office/drawing/2014/main" id="{F6F95B5E-EB4D-3E65-B979-C385664C1119}"/>
                </a:ext>
              </a:extLst>
            </p:cNvPr>
            <p:cNvSpPr/>
            <p:nvPr/>
          </p:nvSpPr>
          <p:spPr>
            <a:xfrm>
              <a:off x="3149183" y="1976585"/>
              <a:ext cx="219419" cy="183072"/>
            </a:xfrm>
            <a:custGeom>
              <a:avLst/>
              <a:gdLst/>
              <a:ahLst/>
              <a:cxnLst/>
              <a:rect l="l" t="t" r="r" b="b"/>
              <a:pathLst>
                <a:path w="6894" h="5752" extrusionOk="0">
                  <a:moveTo>
                    <a:pt x="2369" y="4108"/>
                  </a:moveTo>
                  <a:lnTo>
                    <a:pt x="2286" y="4466"/>
                  </a:lnTo>
                  <a:lnTo>
                    <a:pt x="2060" y="4466"/>
                  </a:lnTo>
                  <a:cubicBezTo>
                    <a:pt x="1869" y="4466"/>
                    <a:pt x="1703" y="4299"/>
                    <a:pt x="1703" y="4108"/>
                  </a:cubicBezTo>
                  <a:close/>
                  <a:moveTo>
                    <a:pt x="5513" y="310"/>
                  </a:moveTo>
                  <a:cubicBezTo>
                    <a:pt x="5703" y="310"/>
                    <a:pt x="5870" y="477"/>
                    <a:pt x="5870" y="667"/>
                  </a:cubicBezTo>
                  <a:lnTo>
                    <a:pt x="5870" y="3418"/>
                  </a:lnTo>
                  <a:cubicBezTo>
                    <a:pt x="5870" y="3608"/>
                    <a:pt x="5703" y="3775"/>
                    <a:pt x="5513" y="3775"/>
                  </a:cubicBezTo>
                  <a:lnTo>
                    <a:pt x="4132" y="3775"/>
                  </a:lnTo>
                  <a:cubicBezTo>
                    <a:pt x="4096" y="3775"/>
                    <a:pt x="4048" y="3787"/>
                    <a:pt x="4036" y="3811"/>
                  </a:cubicBezTo>
                  <a:lnTo>
                    <a:pt x="2500" y="4918"/>
                  </a:lnTo>
                  <a:lnTo>
                    <a:pt x="2739" y="3966"/>
                  </a:lnTo>
                  <a:cubicBezTo>
                    <a:pt x="2762" y="3930"/>
                    <a:pt x="2739" y="3870"/>
                    <a:pt x="2715" y="3835"/>
                  </a:cubicBezTo>
                  <a:cubicBezTo>
                    <a:pt x="2679" y="3787"/>
                    <a:pt x="2643" y="3775"/>
                    <a:pt x="2584" y="3775"/>
                  </a:cubicBezTo>
                  <a:lnTo>
                    <a:pt x="691" y="3775"/>
                  </a:lnTo>
                  <a:cubicBezTo>
                    <a:pt x="500" y="3775"/>
                    <a:pt x="333" y="3608"/>
                    <a:pt x="333" y="3418"/>
                  </a:cubicBezTo>
                  <a:lnTo>
                    <a:pt x="333" y="667"/>
                  </a:lnTo>
                  <a:cubicBezTo>
                    <a:pt x="333" y="477"/>
                    <a:pt x="500" y="310"/>
                    <a:pt x="691" y="310"/>
                  </a:cubicBezTo>
                  <a:close/>
                  <a:moveTo>
                    <a:pt x="6215" y="989"/>
                  </a:moveTo>
                  <a:cubicBezTo>
                    <a:pt x="6406" y="989"/>
                    <a:pt x="6572" y="1156"/>
                    <a:pt x="6572" y="1346"/>
                  </a:cubicBezTo>
                  <a:lnTo>
                    <a:pt x="6572" y="4108"/>
                  </a:lnTo>
                  <a:lnTo>
                    <a:pt x="6549" y="4108"/>
                  </a:lnTo>
                  <a:cubicBezTo>
                    <a:pt x="6549" y="4299"/>
                    <a:pt x="6394" y="4466"/>
                    <a:pt x="6191" y="4466"/>
                  </a:cubicBezTo>
                  <a:lnTo>
                    <a:pt x="4810" y="4466"/>
                  </a:lnTo>
                  <a:cubicBezTo>
                    <a:pt x="4763" y="4466"/>
                    <a:pt x="4727" y="4477"/>
                    <a:pt x="4691" y="4513"/>
                  </a:cubicBezTo>
                  <a:cubicBezTo>
                    <a:pt x="4667" y="4549"/>
                    <a:pt x="4644" y="4608"/>
                    <a:pt x="4667" y="4656"/>
                  </a:cubicBezTo>
                  <a:lnTo>
                    <a:pt x="4763" y="5323"/>
                  </a:lnTo>
                  <a:lnTo>
                    <a:pt x="3596" y="4537"/>
                  </a:lnTo>
                  <a:lnTo>
                    <a:pt x="4191" y="4096"/>
                  </a:lnTo>
                  <a:lnTo>
                    <a:pt x="5513" y="4096"/>
                  </a:lnTo>
                  <a:cubicBezTo>
                    <a:pt x="5882" y="4096"/>
                    <a:pt x="6191" y="3799"/>
                    <a:pt x="6191" y="3418"/>
                  </a:cubicBezTo>
                  <a:lnTo>
                    <a:pt x="6191" y="989"/>
                  </a:lnTo>
                  <a:close/>
                  <a:moveTo>
                    <a:pt x="691" y="1"/>
                  </a:moveTo>
                  <a:cubicBezTo>
                    <a:pt x="322" y="1"/>
                    <a:pt x="0" y="298"/>
                    <a:pt x="0" y="679"/>
                  </a:cubicBezTo>
                  <a:lnTo>
                    <a:pt x="0" y="3430"/>
                  </a:lnTo>
                  <a:cubicBezTo>
                    <a:pt x="0" y="3811"/>
                    <a:pt x="298" y="4120"/>
                    <a:pt x="691" y="4120"/>
                  </a:cubicBezTo>
                  <a:lnTo>
                    <a:pt x="1393" y="4120"/>
                  </a:lnTo>
                  <a:lnTo>
                    <a:pt x="1393" y="4132"/>
                  </a:lnTo>
                  <a:cubicBezTo>
                    <a:pt x="1393" y="4501"/>
                    <a:pt x="1691" y="4823"/>
                    <a:pt x="2072" y="4823"/>
                  </a:cubicBezTo>
                  <a:lnTo>
                    <a:pt x="2203" y="4823"/>
                  </a:lnTo>
                  <a:lnTo>
                    <a:pt x="2143" y="5073"/>
                  </a:lnTo>
                  <a:cubicBezTo>
                    <a:pt x="2119" y="5180"/>
                    <a:pt x="2167" y="5275"/>
                    <a:pt x="2250" y="5335"/>
                  </a:cubicBezTo>
                  <a:cubicBezTo>
                    <a:pt x="2298" y="5370"/>
                    <a:pt x="2346" y="5382"/>
                    <a:pt x="2381" y="5382"/>
                  </a:cubicBezTo>
                  <a:cubicBezTo>
                    <a:pt x="2429" y="5382"/>
                    <a:pt x="2489" y="5370"/>
                    <a:pt x="2536" y="5335"/>
                  </a:cubicBezTo>
                  <a:lnTo>
                    <a:pt x="3251" y="4823"/>
                  </a:lnTo>
                  <a:lnTo>
                    <a:pt x="3417" y="4823"/>
                  </a:lnTo>
                  <a:lnTo>
                    <a:pt x="4751" y="5716"/>
                  </a:lnTo>
                  <a:cubicBezTo>
                    <a:pt x="4798" y="5740"/>
                    <a:pt x="4846" y="5751"/>
                    <a:pt x="4882" y="5751"/>
                  </a:cubicBezTo>
                  <a:cubicBezTo>
                    <a:pt x="4929" y="5751"/>
                    <a:pt x="4977" y="5740"/>
                    <a:pt x="5025" y="5716"/>
                  </a:cubicBezTo>
                  <a:cubicBezTo>
                    <a:pt x="5108" y="5656"/>
                    <a:pt x="5144" y="5561"/>
                    <a:pt x="5120" y="5454"/>
                  </a:cubicBezTo>
                  <a:lnTo>
                    <a:pt x="5025" y="4799"/>
                  </a:lnTo>
                  <a:lnTo>
                    <a:pt x="6215" y="4799"/>
                  </a:lnTo>
                  <a:cubicBezTo>
                    <a:pt x="6584" y="4799"/>
                    <a:pt x="6894" y="4501"/>
                    <a:pt x="6894" y="4120"/>
                  </a:cubicBezTo>
                  <a:lnTo>
                    <a:pt x="6894" y="1370"/>
                  </a:lnTo>
                  <a:cubicBezTo>
                    <a:pt x="6870" y="977"/>
                    <a:pt x="6572" y="679"/>
                    <a:pt x="6191" y="679"/>
                  </a:cubicBezTo>
                  <a:cubicBezTo>
                    <a:pt x="6179" y="298"/>
                    <a:pt x="5882" y="1"/>
                    <a:pt x="551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3894;p91">
              <a:extLst>
                <a:ext uri="{FF2B5EF4-FFF2-40B4-BE49-F238E27FC236}">
                  <a16:creationId xmlns:a16="http://schemas.microsoft.com/office/drawing/2014/main" id="{F6B17D99-A739-5C8F-DD6E-847B1953329F}"/>
                </a:ext>
              </a:extLst>
            </p:cNvPr>
            <p:cNvSpPr/>
            <p:nvPr/>
          </p:nvSpPr>
          <p:spPr>
            <a:xfrm>
              <a:off x="3187822" y="2009177"/>
              <a:ext cx="26926" cy="10280"/>
            </a:xfrm>
            <a:custGeom>
              <a:avLst/>
              <a:gdLst/>
              <a:ahLst/>
              <a:cxnLst/>
              <a:rect l="l" t="t" r="r" b="b"/>
              <a:pathLst>
                <a:path w="846" h="323" extrusionOk="0">
                  <a:moveTo>
                    <a:pt x="155" y="1"/>
                  </a:moveTo>
                  <a:cubicBezTo>
                    <a:pt x="72" y="1"/>
                    <a:pt x="1" y="72"/>
                    <a:pt x="1" y="167"/>
                  </a:cubicBezTo>
                  <a:cubicBezTo>
                    <a:pt x="1" y="251"/>
                    <a:pt x="72" y="322"/>
                    <a:pt x="155" y="322"/>
                  </a:cubicBezTo>
                  <a:lnTo>
                    <a:pt x="679" y="322"/>
                  </a:lnTo>
                  <a:cubicBezTo>
                    <a:pt x="774" y="322"/>
                    <a:pt x="846" y="251"/>
                    <a:pt x="846" y="167"/>
                  </a:cubicBezTo>
                  <a:cubicBezTo>
                    <a:pt x="846" y="72"/>
                    <a:pt x="774" y="1"/>
                    <a:pt x="67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3895;p91">
              <a:extLst>
                <a:ext uri="{FF2B5EF4-FFF2-40B4-BE49-F238E27FC236}">
                  <a16:creationId xmlns:a16="http://schemas.microsoft.com/office/drawing/2014/main" id="{066CA6EE-5966-D20F-1ECF-020EB0E785E4}"/>
                </a:ext>
              </a:extLst>
            </p:cNvPr>
            <p:cNvSpPr/>
            <p:nvPr/>
          </p:nvSpPr>
          <p:spPr>
            <a:xfrm>
              <a:off x="3226110" y="2009177"/>
              <a:ext cx="81478" cy="10280"/>
            </a:xfrm>
            <a:custGeom>
              <a:avLst/>
              <a:gdLst/>
              <a:ahLst/>
              <a:cxnLst/>
              <a:rect l="l" t="t" r="r" b="b"/>
              <a:pathLst>
                <a:path w="2560" h="323" extrusionOk="0">
                  <a:moveTo>
                    <a:pt x="167" y="1"/>
                  </a:moveTo>
                  <a:cubicBezTo>
                    <a:pt x="72" y="1"/>
                    <a:pt x="0" y="72"/>
                    <a:pt x="0" y="167"/>
                  </a:cubicBezTo>
                  <a:cubicBezTo>
                    <a:pt x="0" y="251"/>
                    <a:pt x="72" y="322"/>
                    <a:pt x="167" y="322"/>
                  </a:cubicBezTo>
                  <a:lnTo>
                    <a:pt x="2393" y="322"/>
                  </a:lnTo>
                  <a:cubicBezTo>
                    <a:pt x="2488" y="322"/>
                    <a:pt x="2560" y="251"/>
                    <a:pt x="2560" y="167"/>
                  </a:cubicBezTo>
                  <a:cubicBezTo>
                    <a:pt x="2560" y="72"/>
                    <a:pt x="2488" y="1"/>
                    <a:pt x="239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3896;p91">
              <a:extLst>
                <a:ext uri="{FF2B5EF4-FFF2-40B4-BE49-F238E27FC236}">
                  <a16:creationId xmlns:a16="http://schemas.microsoft.com/office/drawing/2014/main" id="{D3A2197E-C644-7A43-F092-3D814BFE138F}"/>
                </a:ext>
              </a:extLst>
            </p:cNvPr>
            <p:cNvSpPr/>
            <p:nvPr/>
          </p:nvSpPr>
          <p:spPr>
            <a:xfrm>
              <a:off x="3187822" y="2036453"/>
              <a:ext cx="119767" cy="10662"/>
            </a:xfrm>
            <a:custGeom>
              <a:avLst/>
              <a:gdLst/>
              <a:ahLst/>
              <a:cxnLst/>
              <a:rect l="l" t="t" r="r" b="b"/>
              <a:pathLst>
                <a:path w="3763" h="335" extrusionOk="0">
                  <a:moveTo>
                    <a:pt x="155" y="1"/>
                  </a:moveTo>
                  <a:cubicBezTo>
                    <a:pt x="72" y="1"/>
                    <a:pt x="1" y="84"/>
                    <a:pt x="1" y="168"/>
                  </a:cubicBezTo>
                  <a:cubicBezTo>
                    <a:pt x="1" y="263"/>
                    <a:pt x="72" y="334"/>
                    <a:pt x="155" y="334"/>
                  </a:cubicBezTo>
                  <a:lnTo>
                    <a:pt x="3596" y="334"/>
                  </a:lnTo>
                  <a:cubicBezTo>
                    <a:pt x="3691" y="334"/>
                    <a:pt x="3763" y="263"/>
                    <a:pt x="3763" y="168"/>
                  </a:cubicBezTo>
                  <a:cubicBezTo>
                    <a:pt x="3763" y="84"/>
                    <a:pt x="3691" y="1"/>
                    <a:pt x="3596"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3897;p91">
              <a:extLst>
                <a:ext uri="{FF2B5EF4-FFF2-40B4-BE49-F238E27FC236}">
                  <a16:creationId xmlns:a16="http://schemas.microsoft.com/office/drawing/2014/main" id="{EFC4F11D-85B3-5475-3EDB-5F670089D031}"/>
                </a:ext>
              </a:extLst>
            </p:cNvPr>
            <p:cNvSpPr/>
            <p:nvPr/>
          </p:nvSpPr>
          <p:spPr>
            <a:xfrm>
              <a:off x="3187822" y="2064143"/>
              <a:ext cx="81510" cy="10248"/>
            </a:xfrm>
            <a:custGeom>
              <a:avLst/>
              <a:gdLst/>
              <a:ahLst/>
              <a:cxnLst/>
              <a:rect l="l" t="t" r="r" b="b"/>
              <a:pathLst>
                <a:path w="2561" h="322" extrusionOk="0">
                  <a:moveTo>
                    <a:pt x="155" y="0"/>
                  </a:moveTo>
                  <a:cubicBezTo>
                    <a:pt x="72" y="0"/>
                    <a:pt x="1" y="72"/>
                    <a:pt x="1" y="167"/>
                  </a:cubicBezTo>
                  <a:cubicBezTo>
                    <a:pt x="1" y="250"/>
                    <a:pt x="72" y="322"/>
                    <a:pt x="155" y="322"/>
                  </a:cubicBezTo>
                  <a:lnTo>
                    <a:pt x="2394" y="322"/>
                  </a:lnTo>
                  <a:cubicBezTo>
                    <a:pt x="2477" y="322"/>
                    <a:pt x="2560" y="250"/>
                    <a:pt x="2560" y="167"/>
                  </a:cubicBezTo>
                  <a:cubicBezTo>
                    <a:pt x="2560" y="72"/>
                    <a:pt x="2477" y="0"/>
                    <a:pt x="239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3898;p91">
              <a:extLst>
                <a:ext uri="{FF2B5EF4-FFF2-40B4-BE49-F238E27FC236}">
                  <a16:creationId xmlns:a16="http://schemas.microsoft.com/office/drawing/2014/main" id="{B7DC72DC-A440-375A-2726-BC00D00EC94B}"/>
                </a:ext>
              </a:extLst>
            </p:cNvPr>
            <p:cNvSpPr/>
            <p:nvPr/>
          </p:nvSpPr>
          <p:spPr>
            <a:xfrm>
              <a:off x="3280663" y="2064143"/>
              <a:ext cx="26926" cy="10248"/>
            </a:xfrm>
            <a:custGeom>
              <a:avLst/>
              <a:gdLst/>
              <a:ahLst/>
              <a:cxnLst/>
              <a:rect l="l" t="t" r="r" b="b"/>
              <a:pathLst>
                <a:path w="846" h="322" extrusionOk="0">
                  <a:moveTo>
                    <a:pt x="155" y="0"/>
                  </a:moveTo>
                  <a:cubicBezTo>
                    <a:pt x="72" y="0"/>
                    <a:pt x="1" y="72"/>
                    <a:pt x="1" y="167"/>
                  </a:cubicBezTo>
                  <a:cubicBezTo>
                    <a:pt x="1" y="250"/>
                    <a:pt x="72" y="322"/>
                    <a:pt x="155" y="322"/>
                  </a:cubicBezTo>
                  <a:lnTo>
                    <a:pt x="679" y="322"/>
                  </a:lnTo>
                  <a:cubicBezTo>
                    <a:pt x="774" y="322"/>
                    <a:pt x="846" y="250"/>
                    <a:pt x="846" y="167"/>
                  </a:cubicBezTo>
                  <a:cubicBezTo>
                    <a:pt x="846" y="72"/>
                    <a:pt x="774" y="0"/>
                    <a:pt x="67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5630;p83">
            <a:extLst>
              <a:ext uri="{FF2B5EF4-FFF2-40B4-BE49-F238E27FC236}">
                <a16:creationId xmlns:a16="http://schemas.microsoft.com/office/drawing/2014/main" id="{6ACFBAE8-4A28-E09F-27D5-3B034F1471C2}"/>
              </a:ext>
            </a:extLst>
          </p:cNvPr>
          <p:cNvSpPr/>
          <p:nvPr/>
        </p:nvSpPr>
        <p:spPr>
          <a:xfrm rot="16200000">
            <a:off x="4695509" y="2903936"/>
            <a:ext cx="597732" cy="469733"/>
          </a:xfrm>
          <a:prstGeom prst="stripedRightArrow">
            <a:avLst>
              <a:gd name="adj1" fmla="val 50000"/>
              <a:gd name="adj2" fmla="val 50000"/>
            </a:avLst>
          </a:prstGeom>
          <a:solidFill>
            <a:schemeClr val="tx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8" name="Graphic 37" descr="Body builder with solid fill">
            <a:extLst>
              <a:ext uri="{FF2B5EF4-FFF2-40B4-BE49-F238E27FC236}">
                <a16:creationId xmlns:a16="http://schemas.microsoft.com/office/drawing/2014/main" id="{5A9AAF65-3507-C740-A6CB-2CEA1CB9348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58725" y="3758606"/>
            <a:ext cx="857917" cy="857917"/>
          </a:xfrm>
          <a:prstGeom prst="rect">
            <a:avLst/>
          </a:prstGeom>
        </p:spPr>
      </p:pic>
    </p:spTree>
    <p:extLst>
      <p:ext uri="{BB962C8B-B14F-4D97-AF65-F5344CB8AC3E}">
        <p14:creationId xmlns:p14="http://schemas.microsoft.com/office/powerpoint/2010/main" val="37347514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06">
          <a:extLst>
            <a:ext uri="{FF2B5EF4-FFF2-40B4-BE49-F238E27FC236}">
              <a16:creationId xmlns:a16="http://schemas.microsoft.com/office/drawing/2014/main" id="{D43B0B55-1ED2-D91F-40A3-9D6956044605}"/>
            </a:ext>
          </a:extLst>
        </p:cNvPr>
        <p:cNvGrpSpPr/>
        <p:nvPr/>
      </p:nvGrpSpPr>
      <p:grpSpPr>
        <a:xfrm>
          <a:off x="0" y="0"/>
          <a:ext cx="0" cy="0"/>
          <a:chOff x="0" y="0"/>
          <a:chExt cx="0" cy="0"/>
        </a:xfrm>
      </p:grpSpPr>
      <p:grpSp>
        <p:nvGrpSpPr>
          <p:cNvPr id="407" name="Google Shape;407;p51">
            <a:extLst>
              <a:ext uri="{FF2B5EF4-FFF2-40B4-BE49-F238E27FC236}">
                <a16:creationId xmlns:a16="http://schemas.microsoft.com/office/drawing/2014/main" id="{187248FD-9661-BC1A-EE0A-04E1789F40A1}"/>
              </a:ext>
            </a:extLst>
          </p:cNvPr>
          <p:cNvGrpSpPr/>
          <p:nvPr/>
        </p:nvGrpSpPr>
        <p:grpSpPr>
          <a:xfrm>
            <a:off x="0" y="-50"/>
            <a:ext cx="9144000" cy="5143550"/>
            <a:chOff x="0" y="-50"/>
            <a:chExt cx="9144000" cy="5143550"/>
          </a:xfrm>
        </p:grpSpPr>
        <p:sp>
          <p:nvSpPr>
            <p:cNvPr id="408" name="Google Shape;408;p51">
              <a:extLst>
                <a:ext uri="{FF2B5EF4-FFF2-40B4-BE49-F238E27FC236}">
                  <a16:creationId xmlns:a16="http://schemas.microsoft.com/office/drawing/2014/main" id="{B6B03976-0DC8-083D-47D3-D180B0A79896}"/>
                </a:ext>
              </a:extLst>
            </p:cNvPr>
            <p:cNvSpPr/>
            <p:nvPr/>
          </p:nvSpPr>
          <p:spPr>
            <a:xfrm>
              <a:off x="0" y="1642453"/>
              <a:ext cx="9144000" cy="9891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9" name="Google Shape;409;p51">
              <a:extLst>
                <a:ext uri="{FF2B5EF4-FFF2-40B4-BE49-F238E27FC236}">
                  <a16:creationId xmlns:a16="http://schemas.microsoft.com/office/drawing/2014/main" id="{05BAC01F-FAD3-DB9B-854C-E6BB4F13DD0F}"/>
                </a:ext>
              </a:extLst>
            </p:cNvPr>
            <p:cNvGrpSpPr/>
            <p:nvPr/>
          </p:nvGrpSpPr>
          <p:grpSpPr>
            <a:xfrm>
              <a:off x="283800" y="-50"/>
              <a:ext cx="8718300" cy="5143550"/>
              <a:chOff x="283800" y="-50"/>
              <a:chExt cx="8718300" cy="5143550"/>
            </a:xfrm>
          </p:grpSpPr>
          <p:cxnSp>
            <p:nvCxnSpPr>
              <p:cNvPr id="410" name="Google Shape;410;p51">
                <a:extLst>
                  <a:ext uri="{FF2B5EF4-FFF2-40B4-BE49-F238E27FC236}">
                    <a16:creationId xmlns:a16="http://schemas.microsoft.com/office/drawing/2014/main" id="{D402F66E-C8DC-35E1-C06E-988FBC3F8020}"/>
                  </a:ext>
                </a:extLst>
              </p:cNvPr>
              <p:cNvCxnSpPr/>
              <p:nvPr/>
            </p:nvCxnSpPr>
            <p:spPr>
              <a:xfrm rot="10800000">
                <a:off x="9002100" y="1642500"/>
                <a:ext cx="0" cy="3501000"/>
              </a:xfrm>
              <a:prstGeom prst="straightConnector1">
                <a:avLst/>
              </a:prstGeom>
              <a:noFill/>
              <a:ln w="9525" cap="flat" cmpd="sng">
                <a:solidFill>
                  <a:schemeClr val="dk1"/>
                </a:solidFill>
                <a:prstDash val="solid"/>
                <a:round/>
                <a:headEnd type="none" w="med" len="med"/>
                <a:tailEnd type="none" w="med" len="med"/>
              </a:ln>
            </p:spPr>
          </p:cxnSp>
          <p:cxnSp>
            <p:nvCxnSpPr>
              <p:cNvPr id="411" name="Google Shape;411;p51">
                <a:extLst>
                  <a:ext uri="{FF2B5EF4-FFF2-40B4-BE49-F238E27FC236}">
                    <a16:creationId xmlns:a16="http://schemas.microsoft.com/office/drawing/2014/main" id="{254CCA28-89A8-A260-EC7D-3850505C08EA}"/>
                  </a:ext>
                </a:extLst>
              </p:cNvPr>
              <p:cNvCxnSpPr/>
              <p:nvPr/>
            </p:nvCxnSpPr>
            <p:spPr>
              <a:xfrm rot="10800000">
                <a:off x="283800" y="-50"/>
                <a:ext cx="0" cy="2631600"/>
              </a:xfrm>
              <a:prstGeom prst="straightConnector1">
                <a:avLst/>
              </a:prstGeom>
              <a:noFill/>
              <a:ln w="9525" cap="flat" cmpd="sng">
                <a:solidFill>
                  <a:schemeClr val="dk1"/>
                </a:solidFill>
                <a:prstDash val="solid"/>
                <a:round/>
                <a:headEnd type="none" w="med" len="med"/>
                <a:tailEnd type="none" w="med" len="med"/>
              </a:ln>
            </p:spPr>
          </p:cxnSp>
        </p:grpSp>
      </p:grpSp>
      <p:sp>
        <p:nvSpPr>
          <p:cNvPr id="412" name="Google Shape;412;p51">
            <a:extLst>
              <a:ext uri="{FF2B5EF4-FFF2-40B4-BE49-F238E27FC236}">
                <a16:creationId xmlns:a16="http://schemas.microsoft.com/office/drawing/2014/main" id="{08791565-BA98-42D7-DDDC-73FAE48BD1E1}"/>
              </a:ext>
            </a:extLst>
          </p:cNvPr>
          <p:cNvSpPr txBox="1">
            <a:spLocks noGrp="1"/>
          </p:cNvSpPr>
          <p:nvPr>
            <p:ph type="title"/>
          </p:nvPr>
        </p:nvSpPr>
        <p:spPr>
          <a:xfrm>
            <a:off x="713238" y="267753"/>
            <a:ext cx="7717500" cy="549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200" dirty="0"/>
              <a:t>Positionality</a:t>
            </a:r>
            <a:endParaRPr sz="4200" dirty="0"/>
          </a:p>
        </p:txBody>
      </p:sp>
      <p:sp>
        <p:nvSpPr>
          <p:cNvPr id="413" name="Google Shape;413;p51">
            <a:extLst>
              <a:ext uri="{FF2B5EF4-FFF2-40B4-BE49-F238E27FC236}">
                <a16:creationId xmlns:a16="http://schemas.microsoft.com/office/drawing/2014/main" id="{3306991F-94E7-FE3B-809E-8DC7303CF751}"/>
              </a:ext>
            </a:extLst>
          </p:cNvPr>
          <p:cNvSpPr txBox="1">
            <a:spLocks noGrp="1"/>
          </p:cNvSpPr>
          <p:nvPr>
            <p:ph type="subTitle" idx="1"/>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History teacher</a:t>
            </a:r>
          </a:p>
          <a:p>
            <a:pPr marL="0" lvl="0" indent="0" algn="ctr" rtl="0">
              <a:spcBef>
                <a:spcPts val="0"/>
              </a:spcBef>
              <a:spcAft>
                <a:spcPts val="0"/>
              </a:spcAft>
              <a:buNone/>
            </a:pPr>
            <a:r>
              <a:rPr lang="en" dirty="0"/>
              <a:t>Researcher on Camau Project</a:t>
            </a:r>
            <a:endParaRPr dirty="0"/>
          </a:p>
        </p:txBody>
      </p:sp>
      <p:sp>
        <p:nvSpPr>
          <p:cNvPr id="414" name="Google Shape;414;p51">
            <a:extLst>
              <a:ext uri="{FF2B5EF4-FFF2-40B4-BE49-F238E27FC236}">
                <a16:creationId xmlns:a16="http://schemas.microsoft.com/office/drawing/2014/main" id="{DE6CF236-D317-3054-7B40-65BC5F629A8B}"/>
              </a:ext>
            </a:extLst>
          </p:cNvPr>
          <p:cNvSpPr txBox="1">
            <a:spLocks noGrp="1"/>
          </p:cNvSpPr>
          <p:nvPr>
            <p:ph type="subTitle" idx="2"/>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dirty="0"/>
              <a:t>Involvement</a:t>
            </a:r>
            <a:endParaRPr b="1" dirty="0"/>
          </a:p>
        </p:txBody>
      </p:sp>
      <p:sp>
        <p:nvSpPr>
          <p:cNvPr id="415" name="Google Shape;415;p51">
            <a:extLst>
              <a:ext uri="{FF2B5EF4-FFF2-40B4-BE49-F238E27FC236}">
                <a16:creationId xmlns:a16="http://schemas.microsoft.com/office/drawing/2014/main" id="{B3BD5B14-B2C8-0DC0-9DFB-50DB6C33C111}"/>
              </a:ext>
            </a:extLst>
          </p:cNvPr>
          <p:cNvSpPr txBox="1">
            <a:spLocks noGrp="1"/>
          </p:cNvSpPr>
          <p:nvPr>
            <p:ph type="subTitle" idx="3"/>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Exisiting professional relationships</a:t>
            </a:r>
            <a:endParaRPr dirty="0"/>
          </a:p>
        </p:txBody>
      </p:sp>
      <p:sp>
        <p:nvSpPr>
          <p:cNvPr id="416" name="Google Shape;416;p51">
            <a:extLst>
              <a:ext uri="{FF2B5EF4-FFF2-40B4-BE49-F238E27FC236}">
                <a16:creationId xmlns:a16="http://schemas.microsoft.com/office/drawing/2014/main" id="{66684AD9-CFA8-36B4-6335-FDA3EA6CE8AA}"/>
              </a:ext>
            </a:extLst>
          </p:cNvPr>
          <p:cNvSpPr txBox="1">
            <a:spLocks noGrp="1"/>
          </p:cNvSpPr>
          <p:nvPr>
            <p:ph type="subTitle" idx="4"/>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dirty="0"/>
              <a:t>Relationships</a:t>
            </a:r>
            <a:endParaRPr b="1" dirty="0"/>
          </a:p>
        </p:txBody>
      </p:sp>
      <p:sp>
        <p:nvSpPr>
          <p:cNvPr id="417" name="Google Shape;417;p51">
            <a:extLst>
              <a:ext uri="{FF2B5EF4-FFF2-40B4-BE49-F238E27FC236}">
                <a16:creationId xmlns:a16="http://schemas.microsoft.com/office/drawing/2014/main" id="{9FE4BB92-1E78-4ED6-0AC1-E76F5F2D87C9}"/>
              </a:ext>
            </a:extLst>
          </p:cNvPr>
          <p:cNvSpPr txBox="1">
            <a:spLocks noGrp="1"/>
          </p:cNvSpPr>
          <p:nvPr>
            <p:ph type="subTitle" idx="5"/>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Unrealised potential</a:t>
            </a:r>
          </a:p>
          <a:p>
            <a:pPr marL="0" lvl="0" indent="0" algn="ctr" rtl="0">
              <a:spcBef>
                <a:spcPts val="0"/>
              </a:spcBef>
              <a:spcAft>
                <a:spcPts val="0"/>
              </a:spcAft>
              <a:buNone/>
            </a:pPr>
            <a:r>
              <a:rPr lang="en" dirty="0"/>
              <a:t>Risk of bias</a:t>
            </a:r>
            <a:endParaRPr dirty="0"/>
          </a:p>
        </p:txBody>
      </p:sp>
      <p:sp>
        <p:nvSpPr>
          <p:cNvPr id="418" name="Google Shape;418;p51">
            <a:extLst>
              <a:ext uri="{FF2B5EF4-FFF2-40B4-BE49-F238E27FC236}">
                <a16:creationId xmlns:a16="http://schemas.microsoft.com/office/drawing/2014/main" id="{33566676-B1F7-9B97-E21F-149BCBB293D7}"/>
              </a:ext>
            </a:extLst>
          </p:cNvPr>
          <p:cNvSpPr txBox="1">
            <a:spLocks noGrp="1"/>
          </p:cNvSpPr>
          <p:nvPr>
            <p:ph type="subTitle" idx="6"/>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dirty="0"/>
              <a:t>Position</a:t>
            </a:r>
            <a:endParaRPr b="1" dirty="0"/>
          </a:p>
        </p:txBody>
      </p:sp>
      <p:sp>
        <p:nvSpPr>
          <p:cNvPr id="61" name="Google Shape;413;p51">
            <a:extLst>
              <a:ext uri="{FF2B5EF4-FFF2-40B4-BE49-F238E27FC236}">
                <a16:creationId xmlns:a16="http://schemas.microsoft.com/office/drawing/2014/main" id="{5C6E95DB-54D2-ACE3-7218-8CEF184C6815}"/>
              </a:ext>
            </a:extLst>
          </p:cNvPr>
          <p:cNvSpPr txBox="1">
            <a:spLocks/>
          </p:cNvSpPr>
          <p:nvPr/>
        </p:nvSpPr>
        <p:spPr>
          <a:xfrm>
            <a:off x="703028" y="4369379"/>
            <a:ext cx="2400300" cy="8958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endParaRPr lang="en-GB" dirty="0"/>
          </a:p>
        </p:txBody>
      </p:sp>
      <p:sp>
        <p:nvSpPr>
          <p:cNvPr id="384" name="Google Shape;413;p51">
            <a:extLst>
              <a:ext uri="{FF2B5EF4-FFF2-40B4-BE49-F238E27FC236}">
                <a16:creationId xmlns:a16="http://schemas.microsoft.com/office/drawing/2014/main" id="{BA3B7335-02CE-923F-5174-97C1720FB478}"/>
              </a:ext>
            </a:extLst>
          </p:cNvPr>
          <p:cNvSpPr txBox="1">
            <a:spLocks/>
          </p:cNvSpPr>
          <p:nvPr/>
        </p:nvSpPr>
        <p:spPr>
          <a:xfrm>
            <a:off x="4151780" y="4620539"/>
            <a:ext cx="5078092" cy="52296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GB" sz="1200" dirty="0"/>
              <a:t>(Brooks, Maguire and </a:t>
            </a:r>
            <a:r>
              <a:rPr lang="en-GB" sz="1200" dirty="0" err="1"/>
              <a:t>Te</a:t>
            </a:r>
            <a:r>
              <a:rPr lang="en-GB" sz="1200" dirty="0"/>
              <a:t> </a:t>
            </a:r>
            <a:r>
              <a:rPr lang="en-GB" sz="1200" dirty="0" err="1"/>
              <a:t>Riele</a:t>
            </a:r>
            <a:r>
              <a:rPr lang="en-GB" sz="1200" dirty="0"/>
              <a:t>, 2014; Braun and Clarke, 2013)</a:t>
            </a:r>
          </a:p>
        </p:txBody>
      </p:sp>
      <p:grpSp>
        <p:nvGrpSpPr>
          <p:cNvPr id="59" name="Google Shape;16294;p95">
            <a:extLst>
              <a:ext uri="{FF2B5EF4-FFF2-40B4-BE49-F238E27FC236}">
                <a16:creationId xmlns:a16="http://schemas.microsoft.com/office/drawing/2014/main" id="{A342E6BA-9264-5990-A3B2-970CE8A69A95}"/>
              </a:ext>
            </a:extLst>
          </p:cNvPr>
          <p:cNvGrpSpPr/>
          <p:nvPr/>
        </p:nvGrpSpPr>
        <p:grpSpPr>
          <a:xfrm>
            <a:off x="6632703" y="1705802"/>
            <a:ext cx="1032114" cy="758386"/>
            <a:chOff x="1306445" y="3397829"/>
            <a:chExt cx="367255" cy="269855"/>
          </a:xfrm>
          <a:solidFill>
            <a:schemeClr val="tx1"/>
          </a:solidFill>
        </p:grpSpPr>
        <p:sp>
          <p:nvSpPr>
            <p:cNvPr id="63" name="Google Shape;16295;p95">
              <a:extLst>
                <a:ext uri="{FF2B5EF4-FFF2-40B4-BE49-F238E27FC236}">
                  <a16:creationId xmlns:a16="http://schemas.microsoft.com/office/drawing/2014/main" id="{2A0866B1-2154-C791-6DC3-005F417A9CF3}"/>
                </a:ext>
              </a:extLst>
            </p:cNvPr>
            <p:cNvSpPr/>
            <p:nvPr/>
          </p:nvSpPr>
          <p:spPr>
            <a:xfrm>
              <a:off x="1588395" y="3513054"/>
              <a:ext cx="45517" cy="16297"/>
            </a:xfrm>
            <a:custGeom>
              <a:avLst/>
              <a:gdLst/>
              <a:ahLst/>
              <a:cxnLst/>
              <a:rect l="l" t="t" r="r" b="b"/>
              <a:pathLst>
                <a:path w="1430" h="512" extrusionOk="0">
                  <a:moveTo>
                    <a:pt x="168" y="0"/>
                  </a:moveTo>
                  <a:cubicBezTo>
                    <a:pt x="72" y="0"/>
                    <a:pt x="1" y="71"/>
                    <a:pt x="1" y="167"/>
                  </a:cubicBezTo>
                  <a:cubicBezTo>
                    <a:pt x="1" y="250"/>
                    <a:pt x="72" y="333"/>
                    <a:pt x="168" y="333"/>
                  </a:cubicBezTo>
                  <a:cubicBezTo>
                    <a:pt x="358" y="333"/>
                    <a:pt x="906" y="357"/>
                    <a:pt x="1180" y="488"/>
                  </a:cubicBezTo>
                  <a:cubicBezTo>
                    <a:pt x="1204" y="512"/>
                    <a:pt x="1227" y="512"/>
                    <a:pt x="1251" y="512"/>
                  </a:cubicBezTo>
                  <a:cubicBezTo>
                    <a:pt x="1311" y="512"/>
                    <a:pt x="1370" y="476"/>
                    <a:pt x="1406" y="417"/>
                  </a:cubicBezTo>
                  <a:cubicBezTo>
                    <a:pt x="1430" y="333"/>
                    <a:pt x="1406" y="226"/>
                    <a:pt x="1323" y="191"/>
                  </a:cubicBezTo>
                  <a:cubicBezTo>
                    <a:pt x="942" y="0"/>
                    <a:pt x="191" y="0"/>
                    <a:pt x="168"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16296;p95">
              <a:extLst>
                <a:ext uri="{FF2B5EF4-FFF2-40B4-BE49-F238E27FC236}">
                  <a16:creationId xmlns:a16="http://schemas.microsoft.com/office/drawing/2014/main" id="{3D1FCFBB-106D-34E8-E66A-EE6DCC9B45D4}"/>
                </a:ext>
              </a:extLst>
            </p:cNvPr>
            <p:cNvSpPr/>
            <p:nvPr/>
          </p:nvSpPr>
          <p:spPr>
            <a:xfrm>
              <a:off x="1306445" y="3397829"/>
              <a:ext cx="367255" cy="269091"/>
            </a:xfrm>
            <a:custGeom>
              <a:avLst/>
              <a:gdLst/>
              <a:ahLst/>
              <a:cxnLst/>
              <a:rect l="l" t="t" r="r" b="b"/>
              <a:pathLst>
                <a:path w="11538" h="8454" extrusionOk="0">
                  <a:moveTo>
                    <a:pt x="7573" y="334"/>
                  </a:moveTo>
                  <a:lnTo>
                    <a:pt x="7573" y="1965"/>
                  </a:lnTo>
                  <a:cubicBezTo>
                    <a:pt x="7573" y="2227"/>
                    <a:pt x="7525" y="2465"/>
                    <a:pt x="7418" y="2679"/>
                  </a:cubicBezTo>
                  <a:cubicBezTo>
                    <a:pt x="7395" y="2715"/>
                    <a:pt x="7395" y="2727"/>
                    <a:pt x="7395" y="2763"/>
                  </a:cubicBezTo>
                  <a:lnTo>
                    <a:pt x="7395" y="3239"/>
                  </a:lnTo>
                  <a:cubicBezTo>
                    <a:pt x="7395" y="3691"/>
                    <a:pt x="7216" y="4108"/>
                    <a:pt x="6883" y="4442"/>
                  </a:cubicBezTo>
                  <a:cubicBezTo>
                    <a:pt x="6835" y="4489"/>
                    <a:pt x="6787" y="4513"/>
                    <a:pt x="6740" y="4549"/>
                  </a:cubicBezTo>
                  <a:cubicBezTo>
                    <a:pt x="6466" y="4759"/>
                    <a:pt x="6137" y="4876"/>
                    <a:pt x="5785" y="4876"/>
                  </a:cubicBezTo>
                  <a:cubicBezTo>
                    <a:pt x="5739" y="4876"/>
                    <a:pt x="5692" y="4874"/>
                    <a:pt x="5644" y="4870"/>
                  </a:cubicBezTo>
                  <a:cubicBezTo>
                    <a:pt x="4787" y="4823"/>
                    <a:pt x="4108" y="4072"/>
                    <a:pt x="4108" y="3180"/>
                  </a:cubicBezTo>
                  <a:lnTo>
                    <a:pt x="4108" y="2763"/>
                  </a:lnTo>
                  <a:cubicBezTo>
                    <a:pt x="4108" y="2727"/>
                    <a:pt x="4108" y="2715"/>
                    <a:pt x="4096" y="2679"/>
                  </a:cubicBezTo>
                  <a:cubicBezTo>
                    <a:pt x="3989" y="2465"/>
                    <a:pt x="3930" y="2227"/>
                    <a:pt x="3930" y="1965"/>
                  </a:cubicBezTo>
                  <a:lnTo>
                    <a:pt x="3930" y="1608"/>
                  </a:lnTo>
                  <a:cubicBezTo>
                    <a:pt x="3930" y="917"/>
                    <a:pt x="4513" y="334"/>
                    <a:pt x="5216" y="334"/>
                  </a:cubicBezTo>
                  <a:close/>
                  <a:moveTo>
                    <a:pt x="1763" y="3025"/>
                  </a:moveTo>
                  <a:cubicBezTo>
                    <a:pt x="2049" y="3025"/>
                    <a:pt x="2311" y="3144"/>
                    <a:pt x="2525" y="3358"/>
                  </a:cubicBezTo>
                  <a:cubicBezTo>
                    <a:pt x="2715" y="3561"/>
                    <a:pt x="2846" y="3846"/>
                    <a:pt x="2858" y="4144"/>
                  </a:cubicBezTo>
                  <a:cubicBezTo>
                    <a:pt x="2858" y="4227"/>
                    <a:pt x="2882" y="4346"/>
                    <a:pt x="2882" y="4465"/>
                  </a:cubicBezTo>
                  <a:lnTo>
                    <a:pt x="2882" y="4501"/>
                  </a:lnTo>
                  <a:cubicBezTo>
                    <a:pt x="2703" y="4215"/>
                    <a:pt x="2406" y="4013"/>
                    <a:pt x="2049" y="3894"/>
                  </a:cubicBezTo>
                  <a:cubicBezTo>
                    <a:pt x="1703" y="3787"/>
                    <a:pt x="1406" y="3787"/>
                    <a:pt x="1406" y="3787"/>
                  </a:cubicBezTo>
                  <a:cubicBezTo>
                    <a:pt x="1358" y="3787"/>
                    <a:pt x="1310" y="3799"/>
                    <a:pt x="1287" y="3834"/>
                  </a:cubicBezTo>
                  <a:lnTo>
                    <a:pt x="977" y="4144"/>
                  </a:lnTo>
                  <a:cubicBezTo>
                    <a:pt x="918" y="4215"/>
                    <a:pt x="918" y="4323"/>
                    <a:pt x="977" y="4382"/>
                  </a:cubicBezTo>
                  <a:cubicBezTo>
                    <a:pt x="1013" y="4412"/>
                    <a:pt x="1057" y="4427"/>
                    <a:pt x="1101" y="4427"/>
                  </a:cubicBezTo>
                  <a:cubicBezTo>
                    <a:pt x="1144" y="4427"/>
                    <a:pt x="1185" y="4412"/>
                    <a:pt x="1215" y="4382"/>
                  </a:cubicBezTo>
                  <a:lnTo>
                    <a:pt x="1465" y="4108"/>
                  </a:lnTo>
                  <a:cubicBezTo>
                    <a:pt x="1691" y="4132"/>
                    <a:pt x="2382" y="4203"/>
                    <a:pt x="2668" y="4811"/>
                  </a:cubicBezTo>
                  <a:cubicBezTo>
                    <a:pt x="2596" y="5275"/>
                    <a:pt x="2215" y="5596"/>
                    <a:pt x="1763" y="5596"/>
                  </a:cubicBezTo>
                  <a:cubicBezTo>
                    <a:pt x="1251" y="5596"/>
                    <a:pt x="834" y="5180"/>
                    <a:pt x="834" y="4680"/>
                  </a:cubicBezTo>
                  <a:cubicBezTo>
                    <a:pt x="834" y="4584"/>
                    <a:pt x="763" y="4513"/>
                    <a:pt x="679" y="4513"/>
                  </a:cubicBezTo>
                  <a:lnTo>
                    <a:pt x="644" y="4513"/>
                  </a:lnTo>
                  <a:lnTo>
                    <a:pt x="644" y="4465"/>
                  </a:lnTo>
                  <a:cubicBezTo>
                    <a:pt x="644" y="4346"/>
                    <a:pt x="644" y="4251"/>
                    <a:pt x="656" y="4144"/>
                  </a:cubicBezTo>
                  <a:cubicBezTo>
                    <a:pt x="679" y="3846"/>
                    <a:pt x="810" y="3561"/>
                    <a:pt x="1001" y="3358"/>
                  </a:cubicBezTo>
                  <a:cubicBezTo>
                    <a:pt x="1215" y="3144"/>
                    <a:pt x="1477" y="3025"/>
                    <a:pt x="1763" y="3025"/>
                  </a:cubicBezTo>
                  <a:close/>
                  <a:moveTo>
                    <a:pt x="10657" y="3025"/>
                  </a:moveTo>
                  <a:lnTo>
                    <a:pt x="10657" y="3727"/>
                  </a:lnTo>
                  <a:cubicBezTo>
                    <a:pt x="10657" y="3846"/>
                    <a:pt x="10633" y="3953"/>
                    <a:pt x="10585" y="4049"/>
                  </a:cubicBezTo>
                  <a:lnTo>
                    <a:pt x="10502" y="4251"/>
                  </a:lnTo>
                  <a:cubicBezTo>
                    <a:pt x="10478" y="4275"/>
                    <a:pt x="10478" y="4287"/>
                    <a:pt x="10478" y="4323"/>
                  </a:cubicBezTo>
                  <a:lnTo>
                    <a:pt x="10478" y="4680"/>
                  </a:lnTo>
                  <a:cubicBezTo>
                    <a:pt x="10478" y="4930"/>
                    <a:pt x="10383" y="5168"/>
                    <a:pt x="10204" y="5346"/>
                  </a:cubicBezTo>
                  <a:cubicBezTo>
                    <a:pt x="10044" y="5507"/>
                    <a:pt x="9835" y="5600"/>
                    <a:pt x="9605" y="5600"/>
                  </a:cubicBezTo>
                  <a:cubicBezTo>
                    <a:pt x="9579" y="5600"/>
                    <a:pt x="9552" y="5599"/>
                    <a:pt x="9526" y="5596"/>
                  </a:cubicBezTo>
                  <a:cubicBezTo>
                    <a:pt x="9038" y="5585"/>
                    <a:pt x="8633" y="5156"/>
                    <a:pt x="8633" y="4632"/>
                  </a:cubicBezTo>
                  <a:lnTo>
                    <a:pt x="8633" y="4323"/>
                  </a:lnTo>
                  <a:cubicBezTo>
                    <a:pt x="8633" y="4287"/>
                    <a:pt x="8633" y="4263"/>
                    <a:pt x="8621" y="4251"/>
                  </a:cubicBezTo>
                  <a:lnTo>
                    <a:pt x="8514" y="4037"/>
                  </a:lnTo>
                  <a:cubicBezTo>
                    <a:pt x="8466" y="3965"/>
                    <a:pt x="8454" y="3870"/>
                    <a:pt x="8454" y="3787"/>
                  </a:cubicBezTo>
                  <a:lnTo>
                    <a:pt x="8454" y="3775"/>
                  </a:lnTo>
                  <a:cubicBezTo>
                    <a:pt x="8454" y="3370"/>
                    <a:pt x="8788" y="3025"/>
                    <a:pt x="9204" y="3025"/>
                  </a:cubicBezTo>
                  <a:close/>
                  <a:moveTo>
                    <a:pt x="584" y="5180"/>
                  </a:moveTo>
                  <a:cubicBezTo>
                    <a:pt x="679" y="5406"/>
                    <a:pt x="834" y="5596"/>
                    <a:pt x="1037" y="5739"/>
                  </a:cubicBezTo>
                  <a:lnTo>
                    <a:pt x="1037" y="5925"/>
                  </a:lnTo>
                  <a:lnTo>
                    <a:pt x="1037" y="5925"/>
                  </a:lnTo>
                  <a:cubicBezTo>
                    <a:pt x="723" y="5807"/>
                    <a:pt x="571" y="5655"/>
                    <a:pt x="501" y="5585"/>
                  </a:cubicBezTo>
                  <a:cubicBezTo>
                    <a:pt x="537" y="5466"/>
                    <a:pt x="572" y="5335"/>
                    <a:pt x="584" y="5180"/>
                  </a:cubicBezTo>
                  <a:close/>
                  <a:moveTo>
                    <a:pt x="2918" y="5168"/>
                  </a:moveTo>
                  <a:cubicBezTo>
                    <a:pt x="2942" y="5323"/>
                    <a:pt x="2965" y="5454"/>
                    <a:pt x="3013" y="5573"/>
                  </a:cubicBezTo>
                  <a:cubicBezTo>
                    <a:pt x="2953" y="5656"/>
                    <a:pt x="2787" y="5811"/>
                    <a:pt x="2477" y="5930"/>
                  </a:cubicBezTo>
                  <a:lnTo>
                    <a:pt x="2477" y="5716"/>
                  </a:lnTo>
                  <a:cubicBezTo>
                    <a:pt x="2668" y="5585"/>
                    <a:pt x="2834" y="5394"/>
                    <a:pt x="2918" y="5168"/>
                  </a:cubicBezTo>
                  <a:close/>
                  <a:moveTo>
                    <a:pt x="6668" y="4989"/>
                  </a:moveTo>
                  <a:lnTo>
                    <a:pt x="6668" y="5299"/>
                  </a:lnTo>
                  <a:lnTo>
                    <a:pt x="5751" y="5930"/>
                  </a:lnTo>
                  <a:lnTo>
                    <a:pt x="4823" y="5299"/>
                  </a:lnTo>
                  <a:lnTo>
                    <a:pt x="4823" y="4989"/>
                  </a:lnTo>
                  <a:cubicBezTo>
                    <a:pt x="5061" y="5120"/>
                    <a:pt x="5335" y="5204"/>
                    <a:pt x="5620" y="5215"/>
                  </a:cubicBezTo>
                  <a:lnTo>
                    <a:pt x="5751" y="5215"/>
                  </a:lnTo>
                  <a:cubicBezTo>
                    <a:pt x="6073" y="5215"/>
                    <a:pt x="6394" y="5144"/>
                    <a:pt x="6668" y="4989"/>
                  </a:cubicBezTo>
                  <a:close/>
                  <a:moveTo>
                    <a:pt x="9942" y="5882"/>
                  </a:moveTo>
                  <a:lnTo>
                    <a:pt x="9942" y="5954"/>
                  </a:lnTo>
                  <a:cubicBezTo>
                    <a:pt x="9942" y="5989"/>
                    <a:pt x="9942" y="6025"/>
                    <a:pt x="9966" y="6061"/>
                  </a:cubicBezTo>
                  <a:lnTo>
                    <a:pt x="9561" y="6454"/>
                  </a:lnTo>
                  <a:lnTo>
                    <a:pt x="9169" y="6061"/>
                  </a:lnTo>
                  <a:cubicBezTo>
                    <a:pt x="9169" y="6025"/>
                    <a:pt x="9192" y="6001"/>
                    <a:pt x="9192" y="5954"/>
                  </a:cubicBezTo>
                  <a:lnTo>
                    <a:pt x="9192" y="5882"/>
                  </a:lnTo>
                  <a:cubicBezTo>
                    <a:pt x="9288" y="5918"/>
                    <a:pt x="9407" y="5942"/>
                    <a:pt x="9526" y="5942"/>
                  </a:cubicBezTo>
                  <a:lnTo>
                    <a:pt x="9573" y="5942"/>
                  </a:lnTo>
                  <a:cubicBezTo>
                    <a:pt x="9704" y="5942"/>
                    <a:pt x="9823" y="5930"/>
                    <a:pt x="9942" y="5882"/>
                  </a:cubicBezTo>
                  <a:close/>
                  <a:moveTo>
                    <a:pt x="2120" y="5882"/>
                  </a:moveTo>
                  <a:lnTo>
                    <a:pt x="2120" y="6061"/>
                  </a:lnTo>
                  <a:cubicBezTo>
                    <a:pt x="2120" y="6120"/>
                    <a:pt x="2132" y="6180"/>
                    <a:pt x="2168" y="6228"/>
                  </a:cubicBezTo>
                  <a:lnTo>
                    <a:pt x="2013" y="6394"/>
                  </a:lnTo>
                  <a:cubicBezTo>
                    <a:pt x="1941" y="6460"/>
                    <a:pt x="1849" y="6492"/>
                    <a:pt x="1755" y="6492"/>
                  </a:cubicBezTo>
                  <a:cubicBezTo>
                    <a:pt x="1662" y="6492"/>
                    <a:pt x="1566" y="6460"/>
                    <a:pt x="1489" y="6394"/>
                  </a:cubicBezTo>
                  <a:lnTo>
                    <a:pt x="1322" y="6239"/>
                  </a:lnTo>
                  <a:cubicBezTo>
                    <a:pt x="1358" y="6192"/>
                    <a:pt x="1370" y="6132"/>
                    <a:pt x="1370" y="6073"/>
                  </a:cubicBezTo>
                  <a:lnTo>
                    <a:pt x="1370" y="5882"/>
                  </a:lnTo>
                  <a:cubicBezTo>
                    <a:pt x="1489" y="5918"/>
                    <a:pt x="1608" y="5942"/>
                    <a:pt x="1751" y="5942"/>
                  </a:cubicBezTo>
                  <a:cubicBezTo>
                    <a:pt x="1882" y="5942"/>
                    <a:pt x="2001" y="5930"/>
                    <a:pt x="2120" y="5882"/>
                  </a:cubicBezTo>
                  <a:close/>
                  <a:moveTo>
                    <a:pt x="4692" y="5620"/>
                  </a:moveTo>
                  <a:lnTo>
                    <a:pt x="5490" y="6168"/>
                  </a:lnTo>
                  <a:lnTo>
                    <a:pt x="5061" y="6585"/>
                  </a:lnTo>
                  <a:lnTo>
                    <a:pt x="5049" y="6585"/>
                  </a:lnTo>
                  <a:lnTo>
                    <a:pt x="4525" y="5799"/>
                  </a:lnTo>
                  <a:lnTo>
                    <a:pt x="4692" y="5620"/>
                  </a:lnTo>
                  <a:close/>
                  <a:moveTo>
                    <a:pt x="6823" y="5596"/>
                  </a:moveTo>
                  <a:lnTo>
                    <a:pt x="6978" y="5775"/>
                  </a:lnTo>
                  <a:lnTo>
                    <a:pt x="6466" y="6585"/>
                  </a:lnTo>
                  <a:lnTo>
                    <a:pt x="6442" y="6585"/>
                  </a:lnTo>
                  <a:lnTo>
                    <a:pt x="6013" y="6156"/>
                  </a:lnTo>
                  <a:lnTo>
                    <a:pt x="6823" y="5596"/>
                  </a:lnTo>
                  <a:close/>
                  <a:moveTo>
                    <a:pt x="5251" y="1"/>
                  </a:moveTo>
                  <a:cubicBezTo>
                    <a:pt x="4358" y="1"/>
                    <a:pt x="3632" y="739"/>
                    <a:pt x="3632" y="1632"/>
                  </a:cubicBezTo>
                  <a:lnTo>
                    <a:pt x="3632" y="1989"/>
                  </a:lnTo>
                  <a:cubicBezTo>
                    <a:pt x="3632" y="2263"/>
                    <a:pt x="3692" y="2548"/>
                    <a:pt x="3811" y="2799"/>
                  </a:cubicBezTo>
                  <a:lnTo>
                    <a:pt x="3811" y="3191"/>
                  </a:lnTo>
                  <a:cubicBezTo>
                    <a:pt x="3811" y="3834"/>
                    <a:pt x="4096" y="4394"/>
                    <a:pt x="4537" y="4763"/>
                  </a:cubicBezTo>
                  <a:lnTo>
                    <a:pt x="4537" y="5335"/>
                  </a:lnTo>
                  <a:lnTo>
                    <a:pt x="4227" y="5656"/>
                  </a:lnTo>
                  <a:cubicBezTo>
                    <a:pt x="4204" y="5692"/>
                    <a:pt x="4180" y="5751"/>
                    <a:pt x="4180" y="5799"/>
                  </a:cubicBezTo>
                  <a:lnTo>
                    <a:pt x="3144" y="6168"/>
                  </a:lnTo>
                  <a:cubicBezTo>
                    <a:pt x="3073" y="6192"/>
                    <a:pt x="2989" y="6228"/>
                    <a:pt x="2930" y="6275"/>
                  </a:cubicBezTo>
                  <a:lnTo>
                    <a:pt x="2775" y="6180"/>
                  </a:lnTo>
                  <a:cubicBezTo>
                    <a:pt x="3263" y="5977"/>
                    <a:pt x="3406" y="5680"/>
                    <a:pt x="3430" y="5656"/>
                  </a:cubicBezTo>
                  <a:cubicBezTo>
                    <a:pt x="3454" y="5620"/>
                    <a:pt x="3454" y="5561"/>
                    <a:pt x="3430" y="5513"/>
                  </a:cubicBezTo>
                  <a:cubicBezTo>
                    <a:pt x="3311" y="5275"/>
                    <a:pt x="3287" y="4811"/>
                    <a:pt x="3275" y="4453"/>
                  </a:cubicBezTo>
                  <a:cubicBezTo>
                    <a:pt x="3275" y="4334"/>
                    <a:pt x="3263" y="4215"/>
                    <a:pt x="3263" y="4132"/>
                  </a:cubicBezTo>
                  <a:cubicBezTo>
                    <a:pt x="3204" y="3310"/>
                    <a:pt x="2596" y="2691"/>
                    <a:pt x="1822" y="2691"/>
                  </a:cubicBezTo>
                  <a:cubicBezTo>
                    <a:pt x="1060" y="2691"/>
                    <a:pt x="429" y="3310"/>
                    <a:pt x="370" y="4132"/>
                  </a:cubicBezTo>
                  <a:cubicBezTo>
                    <a:pt x="370" y="4227"/>
                    <a:pt x="358" y="4334"/>
                    <a:pt x="358" y="4453"/>
                  </a:cubicBezTo>
                  <a:cubicBezTo>
                    <a:pt x="346" y="4811"/>
                    <a:pt x="334" y="5263"/>
                    <a:pt x="215" y="5513"/>
                  </a:cubicBezTo>
                  <a:cubicBezTo>
                    <a:pt x="179" y="5561"/>
                    <a:pt x="179" y="5620"/>
                    <a:pt x="215" y="5656"/>
                  </a:cubicBezTo>
                  <a:cubicBezTo>
                    <a:pt x="215" y="5680"/>
                    <a:pt x="370" y="5977"/>
                    <a:pt x="870" y="6180"/>
                  </a:cubicBezTo>
                  <a:lnTo>
                    <a:pt x="406" y="6406"/>
                  </a:lnTo>
                  <a:cubicBezTo>
                    <a:pt x="167" y="6525"/>
                    <a:pt x="1" y="6775"/>
                    <a:pt x="1" y="7049"/>
                  </a:cubicBezTo>
                  <a:lnTo>
                    <a:pt x="1" y="8299"/>
                  </a:lnTo>
                  <a:cubicBezTo>
                    <a:pt x="1" y="8383"/>
                    <a:pt x="72" y="8454"/>
                    <a:pt x="167" y="8454"/>
                  </a:cubicBezTo>
                  <a:cubicBezTo>
                    <a:pt x="251" y="8454"/>
                    <a:pt x="334" y="8383"/>
                    <a:pt x="334" y="8299"/>
                  </a:cubicBezTo>
                  <a:lnTo>
                    <a:pt x="334" y="7049"/>
                  </a:lnTo>
                  <a:cubicBezTo>
                    <a:pt x="334" y="6894"/>
                    <a:pt x="406" y="6775"/>
                    <a:pt x="537" y="6704"/>
                  </a:cubicBezTo>
                  <a:lnTo>
                    <a:pt x="1108" y="6418"/>
                  </a:lnTo>
                  <a:lnTo>
                    <a:pt x="1299" y="6609"/>
                  </a:lnTo>
                  <a:cubicBezTo>
                    <a:pt x="1429" y="6751"/>
                    <a:pt x="1608" y="6811"/>
                    <a:pt x="1787" y="6811"/>
                  </a:cubicBezTo>
                  <a:cubicBezTo>
                    <a:pt x="1965" y="6811"/>
                    <a:pt x="2144" y="6751"/>
                    <a:pt x="2275" y="6609"/>
                  </a:cubicBezTo>
                  <a:lnTo>
                    <a:pt x="2477" y="6418"/>
                  </a:lnTo>
                  <a:lnTo>
                    <a:pt x="2656" y="6513"/>
                  </a:lnTo>
                  <a:cubicBezTo>
                    <a:pt x="2561" y="6644"/>
                    <a:pt x="2513" y="6811"/>
                    <a:pt x="2513" y="6990"/>
                  </a:cubicBezTo>
                  <a:lnTo>
                    <a:pt x="2513" y="8299"/>
                  </a:lnTo>
                  <a:cubicBezTo>
                    <a:pt x="2513" y="8383"/>
                    <a:pt x="2596" y="8454"/>
                    <a:pt x="2680" y="8454"/>
                  </a:cubicBezTo>
                  <a:cubicBezTo>
                    <a:pt x="2775" y="8454"/>
                    <a:pt x="2846" y="8383"/>
                    <a:pt x="2846" y="8299"/>
                  </a:cubicBezTo>
                  <a:lnTo>
                    <a:pt x="2846" y="6990"/>
                  </a:lnTo>
                  <a:cubicBezTo>
                    <a:pt x="2846" y="6751"/>
                    <a:pt x="2989" y="6537"/>
                    <a:pt x="3215" y="6466"/>
                  </a:cubicBezTo>
                  <a:lnTo>
                    <a:pt x="4323" y="6061"/>
                  </a:lnTo>
                  <a:lnTo>
                    <a:pt x="4775" y="6751"/>
                  </a:lnTo>
                  <a:cubicBezTo>
                    <a:pt x="4835" y="6835"/>
                    <a:pt x="4930" y="6894"/>
                    <a:pt x="5037" y="6894"/>
                  </a:cubicBezTo>
                  <a:lnTo>
                    <a:pt x="5061" y="6894"/>
                  </a:lnTo>
                  <a:cubicBezTo>
                    <a:pt x="5156" y="6894"/>
                    <a:pt x="5239" y="6870"/>
                    <a:pt x="5311" y="6787"/>
                  </a:cubicBezTo>
                  <a:lnTo>
                    <a:pt x="5597" y="6513"/>
                  </a:lnTo>
                  <a:lnTo>
                    <a:pt x="5597" y="8275"/>
                  </a:lnTo>
                  <a:cubicBezTo>
                    <a:pt x="5597" y="8371"/>
                    <a:pt x="5668" y="8442"/>
                    <a:pt x="5763" y="8442"/>
                  </a:cubicBezTo>
                  <a:cubicBezTo>
                    <a:pt x="5847" y="8442"/>
                    <a:pt x="5930" y="8371"/>
                    <a:pt x="5930" y="8275"/>
                  </a:cubicBezTo>
                  <a:lnTo>
                    <a:pt x="5930" y="6513"/>
                  </a:lnTo>
                  <a:lnTo>
                    <a:pt x="6204" y="6787"/>
                  </a:lnTo>
                  <a:cubicBezTo>
                    <a:pt x="6263" y="6847"/>
                    <a:pt x="6359" y="6894"/>
                    <a:pt x="6466" y="6894"/>
                  </a:cubicBezTo>
                  <a:lnTo>
                    <a:pt x="6490" y="6894"/>
                  </a:lnTo>
                  <a:cubicBezTo>
                    <a:pt x="6597" y="6882"/>
                    <a:pt x="6680" y="6835"/>
                    <a:pt x="6740" y="6751"/>
                  </a:cubicBezTo>
                  <a:lnTo>
                    <a:pt x="7204" y="6061"/>
                  </a:lnTo>
                  <a:lnTo>
                    <a:pt x="8311" y="6466"/>
                  </a:lnTo>
                  <a:cubicBezTo>
                    <a:pt x="8526" y="6537"/>
                    <a:pt x="8680" y="6751"/>
                    <a:pt x="8680" y="6990"/>
                  </a:cubicBezTo>
                  <a:lnTo>
                    <a:pt x="8680" y="8299"/>
                  </a:lnTo>
                  <a:cubicBezTo>
                    <a:pt x="8680" y="8383"/>
                    <a:pt x="8752" y="8454"/>
                    <a:pt x="8847" y="8454"/>
                  </a:cubicBezTo>
                  <a:cubicBezTo>
                    <a:pt x="8930" y="8454"/>
                    <a:pt x="9002" y="8383"/>
                    <a:pt x="9002" y="8299"/>
                  </a:cubicBezTo>
                  <a:lnTo>
                    <a:pt x="9002" y="6990"/>
                  </a:lnTo>
                  <a:cubicBezTo>
                    <a:pt x="9002" y="6751"/>
                    <a:pt x="8919" y="6525"/>
                    <a:pt x="8752" y="6358"/>
                  </a:cubicBezTo>
                  <a:lnTo>
                    <a:pt x="8799" y="6347"/>
                  </a:lnTo>
                  <a:cubicBezTo>
                    <a:pt x="8847" y="6335"/>
                    <a:pt x="8907" y="6311"/>
                    <a:pt x="8966" y="6287"/>
                  </a:cubicBezTo>
                  <a:lnTo>
                    <a:pt x="9395" y="6716"/>
                  </a:lnTo>
                  <a:lnTo>
                    <a:pt x="9395" y="8275"/>
                  </a:lnTo>
                  <a:cubicBezTo>
                    <a:pt x="9395" y="8371"/>
                    <a:pt x="9466" y="8442"/>
                    <a:pt x="9561" y="8442"/>
                  </a:cubicBezTo>
                  <a:cubicBezTo>
                    <a:pt x="9645" y="8442"/>
                    <a:pt x="9728" y="8371"/>
                    <a:pt x="9728" y="8275"/>
                  </a:cubicBezTo>
                  <a:lnTo>
                    <a:pt x="9728" y="6716"/>
                  </a:lnTo>
                  <a:lnTo>
                    <a:pt x="10157" y="6287"/>
                  </a:lnTo>
                  <a:cubicBezTo>
                    <a:pt x="10181" y="6299"/>
                    <a:pt x="10204" y="6299"/>
                    <a:pt x="10228" y="6311"/>
                  </a:cubicBezTo>
                  <a:lnTo>
                    <a:pt x="10931" y="6513"/>
                  </a:lnTo>
                  <a:cubicBezTo>
                    <a:pt x="11097" y="6549"/>
                    <a:pt x="11193" y="6704"/>
                    <a:pt x="11193" y="6870"/>
                  </a:cubicBezTo>
                  <a:lnTo>
                    <a:pt x="11193" y="8263"/>
                  </a:lnTo>
                  <a:cubicBezTo>
                    <a:pt x="11193" y="8359"/>
                    <a:pt x="11276" y="8430"/>
                    <a:pt x="11359" y="8430"/>
                  </a:cubicBezTo>
                  <a:cubicBezTo>
                    <a:pt x="11455" y="8430"/>
                    <a:pt x="11526" y="8359"/>
                    <a:pt x="11526" y="8263"/>
                  </a:cubicBezTo>
                  <a:lnTo>
                    <a:pt x="11526" y="6870"/>
                  </a:lnTo>
                  <a:cubicBezTo>
                    <a:pt x="11538" y="6597"/>
                    <a:pt x="11335" y="6311"/>
                    <a:pt x="11014" y="6228"/>
                  </a:cubicBezTo>
                  <a:lnTo>
                    <a:pt x="10323" y="6037"/>
                  </a:lnTo>
                  <a:cubicBezTo>
                    <a:pt x="10288" y="6013"/>
                    <a:pt x="10276" y="6001"/>
                    <a:pt x="10276" y="5954"/>
                  </a:cubicBezTo>
                  <a:lnTo>
                    <a:pt x="10276" y="5716"/>
                  </a:lnTo>
                  <a:cubicBezTo>
                    <a:pt x="10335" y="5680"/>
                    <a:pt x="10383" y="5632"/>
                    <a:pt x="10443" y="5585"/>
                  </a:cubicBezTo>
                  <a:cubicBezTo>
                    <a:pt x="10693" y="5346"/>
                    <a:pt x="10824" y="5025"/>
                    <a:pt x="10824" y="4680"/>
                  </a:cubicBezTo>
                  <a:lnTo>
                    <a:pt x="10824" y="4346"/>
                  </a:lnTo>
                  <a:lnTo>
                    <a:pt x="10895" y="4215"/>
                  </a:lnTo>
                  <a:cubicBezTo>
                    <a:pt x="10978" y="4072"/>
                    <a:pt x="11014" y="3906"/>
                    <a:pt x="11014" y="3739"/>
                  </a:cubicBezTo>
                  <a:lnTo>
                    <a:pt x="11014" y="2858"/>
                  </a:lnTo>
                  <a:cubicBezTo>
                    <a:pt x="11014" y="2775"/>
                    <a:pt x="10943" y="2691"/>
                    <a:pt x="10859" y="2691"/>
                  </a:cubicBezTo>
                  <a:lnTo>
                    <a:pt x="9216" y="2691"/>
                  </a:lnTo>
                  <a:cubicBezTo>
                    <a:pt x="8621" y="2691"/>
                    <a:pt x="8145" y="3180"/>
                    <a:pt x="8145" y="3775"/>
                  </a:cubicBezTo>
                  <a:lnTo>
                    <a:pt x="8145" y="3787"/>
                  </a:lnTo>
                  <a:cubicBezTo>
                    <a:pt x="8145" y="3918"/>
                    <a:pt x="8180" y="4072"/>
                    <a:pt x="8240" y="4192"/>
                  </a:cubicBezTo>
                  <a:lnTo>
                    <a:pt x="8323" y="4370"/>
                  </a:lnTo>
                  <a:lnTo>
                    <a:pt x="8323" y="4644"/>
                  </a:lnTo>
                  <a:cubicBezTo>
                    <a:pt x="8323" y="5096"/>
                    <a:pt x="8549" y="5477"/>
                    <a:pt x="8871" y="5716"/>
                  </a:cubicBezTo>
                  <a:lnTo>
                    <a:pt x="8871" y="5954"/>
                  </a:lnTo>
                  <a:cubicBezTo>
                    <a:pt x="8871" y="6001"/>
                    <a:pt x="8871" y="6013"/>
                    <a:pt x="8740" y="6049"/>
                  </a:cubicBezTo>
                  <a:lnTo>
                    <a:pt x="8395" y="6156"/>
                  </a:lnTo>
                  <a:lnTo>
                    <a:pt x="7418" y="5799"/>
                  </a:lnTo>
                  <a:cubicBezTo>
                    <a:pt x="7418" y="5751"/>
                    <a:pt x="7406" y="5704"/>
                    <a:pt x="7371" y="5656"/>
                  </a:cubicBezTo>
                  <a:lnTo>
                    <a:pt x="7061" y="5335"/>
                  </a:lnTo>
                  <a:lnTo>
                    <a:pt x="7061" y="4787"/>
                  </a:lnTo>
                  <a:cubicBezTo>
                    <a:pt x="7085" y="4751"/>
                    <a:pt x="7121" y="4727"/>
                    <a:pt x="7168" y="4692"/>
                  </a:cubicBezTo>
                  <a:cubicBezTo>
                    <a:pt x="7561" y="4323"/>
                    <a:pt x="7787" y="3787"/>
                    <a:pt x="7787" y="3251"/>
                  </a:cubicBezTo>
                  <a:lnTo>
                    <a:pt x="7787" y="2799"/>
                  </a:lnTo>
                  <a:cubicBezTo>
                    <a:pt x="7906" y="2537"/>
                    <a:pt x="7966" y="2263"/>
                    <a:pt x="7966" y="1989"/>
                  </a:cubicBezTo>
                  <a:lnTo>
                    <a:pt x="7966" y="167"/>
                  </a:lnTo>
                  <a:cubicBezTo>
                    <a:pt x="7966" y="84"/>
                    <a:pt x="7895" y="1"/>
                    <a:pt x="779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16297;p95">
              <a:extLst>
                <a:ext uri="{FF2B5EF4-FFF2-40B4-BE49-F238E27FC236}">
                  <a16:creationId xmlns:a16="http://schemas.microsoft.com/office/drawing/2014/main" id="{83DF7645-E7B1-8DC5-C2A5-355DA5926CA3}"/>
                </a:ext>
              </a:extLst>
            </p:cNvPr>
            <p:cNvSpPr/>
            <p:nvPr/>
          </p:nvSpPr>
          <p:spPr>
            <a:xfrm>
              <a:off x="1639960" y="3622549"/>
              <a:ext cx="10631" cy="45135"/>
            </a:xfrm>
            <a:custGeom>
              <a:avLst/>
              <a:gdLst/>
              <a:ahLst/>
              <a:cxnLst/>
              <a:rect l="l" t="t" r="r" b="b"/>
              <a:pathLst>
                <a:path w="334" h="1418" extrusionOk="0">
                  <a:moveTo>
                    <a:pt x="167" y="1"/>
                  </a:moveTo>
                  <a:cubicBezTo>
                    <a:pt x="84" y="1"/>
                    <a:pt x="0" y="72"/>
                    <a:pt x="0" y="168"/>
                  </a:cubicBezTo>
                  <a:lnTo>
                    <a:pt x="0" y="1251"/>
                  </a:lnTo>
                  <a:cubicBezTo>
                    <a:pt x="0" y="1334"/>
                    <a:pt x="84" y="1418"/>
                    <a:pt x="167" y="1418"/>
                  </a:cubicBezTo>
                  <a:cubicBezTo>
                    <a:pt x="262" y="1418"/>
                    <a:pt x="334" y="1334"/>
                    <a:pt x="334" y="1251"/>
                  </a:cubicBezTo>
                  <a:lnTo>
                    <a:pt x="334" y="168"/>
                  </a:lnTo>
                  <a:cubicBezTo>
                    <a:pt x="334" y="72"/>
                    <a:pt x="262" y="1"/>
                    <a:pt x="16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16298;p95">
              <a:extLst>
                <a:ext uri="{FF2B5EF4-FFF2-40B4-BE49-F238E27FC236}">
                  <a16:creationId xmlns:a16="http://schemas.microsoft.com/office/drawing/2014/main" id="{CA5D2D4D-9DD2-FBBF-3B31-4ADA51E0E8C0}"/>
                </a:ext>
              </a:extLst>
            </p:cNvPr>
            <p:cNvSpPr/>
            <p:nvPr/>
          </p:nvSpPr>
          <p:spPr>
            <a:xfrm>
              <a:off x="1444014" y="3446466"/>
              <a:ext cx="91734" cy="30589"/>
            </a:xfrm>
            <a:custGeom>
              <a:avLst/>
              <a:gdLst/>
              <a:ahLst/>
              <a:cxnLst/>
              <a:rect l="l" t="t" r="r" b="b"/>
              <a:pathLst>
                <a:path w="2882" h="961" extrusionOk="0">
                  <a:moveTo>
                    <a:pt x="1169" y="1"/>
                  </a:moveTo>
                  <a:cubicBezTo>
                    <a:pt x="820" y="1"/>
                    <a:pt x="503" y="37"/>
                    <a:pt x="298" y="68"/>
                  </a:cubicBezTo>
                  <a:cubicBezTo>
                    <a:pt x="120" y="104"/>
                    <a:pt x="1" y="247"/>
                    <a:pt x="1" y="413"/>
                  </a:cubicBezTo>
                  <a:lnTo>
                    <a:pt x="1" y="794"/>
                  </a:lnTo>
                  <a:cubicBezTo>
                    <a:pt x="1" y="890"/>
                    <a:pt x="72" y="961"/>
                    <a:pt x="167" y="961"/>
                  </a:cubicBezTo>
                  <a:cubicBezTo>
                    <a:pt x="251" y="961"/>
                    <a:pt x="322" y="890"/>
                    <a:pt x="322" y="794"/>
                  </a:cubicBezTo>
                  <a:lnTo>
                    <a:pt x="322" y="413"/>
                  </a:lnTo>
                  <a:cubicBezTo>
                    <a:pt x="322" y="413"/>
                    <a:pt x="322" y="401"/>
                    <a:pt x="346" y="401"/>
                  </a:cubicBezTo>
                  <a:cubicBezTo>
                    <a:pt x="514" y="373"/>
                    <a:pt x="820" y="331"/>
                    <a:pt x="1157" y="331"/>
                  </a:cubicBezTo>
                  <a:cubicBezTo>
                    <a:pt x="1250" y="331"/>
                    <a:pt x="1346" y="334"/>
                    <a:pt x="1441" y="342"/>
                  </a:cubicBezTo>
                  <a:cubicBezTo>
                    <a:pt x="1977" y="366"/>
                    <a:pt x="2346" y="497"/>
                    <a:pt x="2584" y="735"/>
                  </a:cubicBezTo>
                  <a:cubicBezTo>
                    <a:pt x="2614" y="765"/>
                    <a:pt x="2659" y="779"/>
                    <a:pt x="2703" y="779"/>
                  </a:cubicBezTo>
                  <a:cubicBezTo>
                    <a:pt x="2748" y="779"/>
                    <a:pt x="2793" y="765"/>
                    <a:pt x="2822" y="735"/>
                  </a:cubicBezTo>
                  <a:cubicBezTo>
                    <a:pt x="2882" y="675"/>
                    <a:pt x="2882" y="556"/>
                    <a:pt x="2822" y="497"/>
                  </a:cubicBezTo>
                  <a:cubicBezTo>
                    <a:pt x="2428" y="102"/>
                    <a:pt x="1753" y="1"/>
                    <a:pt x="116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16299;p95">
              <a:extLst>
                <a:ext uri="{FF2B5EF4-FFF2-40B4-BE49-F238E27FC236}">
                  <a16:creationId xmlns:a16="http://schemas.microsoft.com/office/drawing/2014/main" id="{CE4B67F8-101A-B2B2-D38A-DF0FED46A929}"/>
                </a:ext>
              </a:extLst>
            </p:cNvPr>
            <p:cNvSpPr/>
            <p:nvPr/>
          </p:nvSpPr>
          <p:spPr>
            <a:xfrm>
              <a:off x="1420524" y="3633944"/>
              <a:ext cx="11013" cy="33740"/>
            </a:xfrm>
            <a:custGeom>
              <a:avLst/>
              <a:gdLst/>
              <a:ahLst/>
              <a:cxnLst/>
              <a:rect l="l" t="t" r="r" b="b"/>
              <a:pathLst>
                <a:path w="346" h="1060" extrusionOk="0">
                  <a:moveTo>
                    <a:pt x="167" y="0"/>
                  </a:moveTo>
                  <a:cubicBezTo>
                    <a:pt x="84" y="0"/>
                    <a:pt x="1" y="72"/>
                    <a:pt x="1" y="167"/>
                  </a:cubicBezTo>
                  <a:lnTo>
                    <a:pt x="1" y="893"/>
                  </a:lnTo>
                  <a:cubicBezTo>
                    <a:pt x="1" y="976"/>
                    <a:pt x="84" y="1060"/>
                    <a:pt x="167" y="1060"/>
                  </a:cubicBezTo>
                  <a:cubicBezTo>
                    <a:pt x="262" y="1060"/>
                    <a:pt x="334" y="976"/>
                    <a:pt x="334" y="893"/>
                  </a:cubicBezTo>
                  <a:lnTo>
                    <a:pt x="334" y="167"/>
                  </a:lnTo>
                  <a:cubicBezTo>
                    <a:pt x="346" y="72"/>
                    <a:pt x="262" y="0"/>
                    <a:pt x="1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16300;p95">
              <a:extLst>
                <a:ext uri="{FF2B5EF4-FFF2-40B4-BE49-F238E27FC236}">
                  <a16:creationId xmlns:a16="http://schemas.microsoft.com/office/drawing/2014/main" id="{2F483E79-F760-58C2-76DF-C94B8F5BBAD4}"/>
                </a:ext>
              </a:extLst>
            </p:cNvPr>
            <p:cNvSpPr/>
            <p:nvPr/>
          </p:nvSpPr>
          <p:spPr>
            <a:xfrm>
              <a:off x="1547494" y="3633944"/>
              <a:ext cx="11013" cy="33740"/>
            </a:xfrm>
            <a:custGeom>
              <a:avLst/>
              <a:gdLst/>
              <a:ahLst/>
              <a:cxnLst/>
              <a:rect l="l" t="t" r="r" b="b"/>
              <a:pathLst>
                <a:path w="346" h="1060" extrusionOk="0">
                  <a:moveTo>
                    <a:pt x="167" y="0"/>
                  </a:moveTo>
                  <a:cubicBezTo>
                    <a:pt x="83" y="0"/>
                    <a:pt x="0" y="72"/>
                    <a:pt x="0" y="167"/>
                  </a:cubicBezTo>
                  <a:lnTo>
                    <a:pt x="0" y="893"/>
                  </a:lnTo>
                  <a:cubicBezTo>
                    <a:pt x="0" y="976"/>
                    <a:pt x="83" y="1060"/>
                    <a:pt x="167" y="1060"/>
                  </a:cubicBezTo>
                  <a:cubicBezTo>
                    <a:pt x="262" y="1060"/>
                    <a:pt x="333" y="976"/>
                    <a:pt x="333" y="893"/>
                  </a:cubicBezTo>
                  <a:lnTo>
                    <a:pt x="333" y="167"/>
                  </a:lnTo>
                  <a:cubicBezTo>
                    <a:pt x="345" y="72"/>
                    <a:pt x="274" y="0"/>
                    <a:pt x="1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0" name="Google Shape;14181;p91">
            <a:extLst>
              <a:ext uri="{FF2B5EF4-FFF2-40B4-BE49-F238E27FC236}">
                <a16:creationId xmlns:a16="http://schemas.microsoft.com/office/drawing/2014/main" id="{BC4C0978-EC38-1420-E287-AB63B00F1A69}"/>
              </a:ext>
            </a:extLst>
          </p:cNvPr>
          <p:cNvGrpSpPr/>
          <p:nvPr/>
        </p:nvGrpSpPr>
        <p:grpSpPr>
          <a:xfrm>
            <a:off x="4327486" y="1642811"/>
            <a:ext cx="967934" cy="909763"/>
            <a:chOff x="6630539" y="2917502"/>
            <a:chExt cx="371777" cy="349434"/>
          </a:xfrm>
          <a:solidFill>
            <a:schemeClr val="tx1"/>
          </a:solidFill>
        </p:grpSpPr>
        <p:sp>
          <p:nvSpPr>
            <p:cNvPr id="391" name="Google Shape;14182;p91">
              <a:extLst>
                <a:ext uri="{FF2B5EF4-FFF2-40B4-BE49-F238E27FC236}">
                  <a16:creationId xmlns:a16="http://schemas.microsoft.com/office/drawing/2014/main" id="{3B08F2EF-63A6-AFB4-54C3-C79B53D43D29}"/>
                </a:ext>
              </a:extLst>
            </p:cNvPr>
            <p:cNvSpPr/>
            <p:nvPr/>
          </p:nvSpPr>
          <p:spPr>
            <a:xfrm>
              <a:off x="6689292" y="3043093"/>
              <a:ext cx="92109" cy="30586"/>
            </a:xfrm>
            <a:custGeom>
              <a:avLst/>
              <a:gdLst/>
              <a:ahLst/>
              <a:cxnLst/>
              <a:rect l="l" t="t" r="r" b="b"/>
              <a:pathLst>
                <a:path w="2894" h="961" extrusionOk="0">
                  <a:moveTo>
                    <a:pt x="1164" y="1"/>
                  </a:moveTo>
                  <a:cubicBezTo>
                    <a:pt x="816" y="1"/>
                    <a:pt x="501" y="36"/>
                    <a:pt x="298" y="67"/>
                  </a:cubicBezTo>
                  <a:cubicBezTo>
                    <a:pt x="119" y="91"/>
                    <a:pt x="0" y="246"/>
                    <a:pt x="0" y="401"/>
                  </a:cubicBezTo>
                  <a:lnTo>
                    <a:pt x="0" y="794"/>
                  </a:lnTo>
                  <a:cubicBezTo>
                    <a:pt x="0" y="877"/>
                    <a:pt x="72" y="960"/>
                    <a:pt x="155" y="960"/>
                  </a:cubicBezTo>
                  <a:cubicBezTo>
                    <a:pt x="250" y="960"/>
                    <a:pt x="322" y="877"/>
                    <a:pt x="322" y="794"/>
                  </a:cubicBezTo>
                  <a:lnTo>
                    <a:pt x="322" y="401"/>
                  </a:lnTo>
                  <a:cubicBezTo>
                    <a:pt x="322" y="401"/>
                    <a:pt x="322" y="389"/>
                    <a:pt x="334" y="389"/>
                  </a:cubicBezTo>
                  <a:cubicBezTo>
                    <a:pt x="511" y="361"/>
                    <a:pt x="812" y="318"/>
                    <a:pt x="1157" y="318"/>
                  </a:cubicBezTo>
                  <a:cubicBezTo>
                    <a:pt x="1253" y="318"/>
                    <a:pt x="1352" y="321"/>
                    <a:pt x="1453" y="329"/>
                  </a:cubicBezTo>
                  <a:cubicBezTo>
                    <a:pt x="1989" y="365"/>
                    <a:pt x="2382" y="496"/>
                    <a:pt x="2596" y="734"/>
                  </a:cubicBezTo>
                  <a:cubicBezTo>
                    <a:pt x="2626" y="764"/>
                    <a:pt x="2670" y="779"/>
                    <a:pt x="2715" y="779"/>
                  </a:cubicBezTo>
                  <a:cubicBezTo>
                    <a:pt x="2760" y="779"/>
                    <a:pt x="2804" y="764"/>
                    <a:pt x="2834" y="734"/>
                  </a:cubicBezTo>
                  <a:cubicBezTo>
                    <a:pt x="2894" y="675"/>
                    <a:pt x="2894" y="567"/>
                    <a:pt x="2834" y="508"/>
                  </a:cubicBezTo>
                  <a:cubicBezTo>
                    <a:pt x="2437" y="103"/>
                    <a:pt x="1753" y="1"/>
                    <a:pt x="1164"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14183;p91">
              <a:extLst>
                <a:ext uri="{FF2B5EF4-FFF2-40B4-BE49-F238E27FC236}">
                  <a16:creationId xmlns:a16="http://schemas.microsoft.com/office/drawing/2014/main" id="{0DD2B43B-778F-C93C-DB74-E76446BA6DAA}"/>
                </a:ext>
              </a:extLst>
            </p:cNvPr>
            <p:cNvSpPr/>
            <p:nvPr/>
          </p:nvSpPr>
          <p:spPr>
            <a:xfrm>
              <a:off x="6630539" y="2993315"/>
              <a:ext cx="208852" cy="273621"/>
            </a:xfrm>
            <a:custGeom>
              <a:avLst/>
              <a:gdLst/>
              <a:ahLst/>
              <a:cxnLst/>
              <a:rect l="l" t="t" r="r" b="b"/>
              <a:pathLst>
                <a:path w="6562" h="8597" extrusionOk="0">
                  <a:moveTo>
                    <a:pt x="5132" y="334"/>
                  </a:moveTo>
                  <a:lnTo>
                    <a:pt x="5132" y="1988"/>
                  </a:lnTo>
                  <a:cubicBezTo>
                    <a:pt x="5132" y="2239"/>
                    <a:pt x="5073" y="2477"/>
                    <a:pt x="4966" y="2703"/>
                  </a:cubicBezTo>
                  <a:cubicBezTo>
                    <a:pt x="4954" y="2727"/>
                    <a:pt x="4954" y="2739"/>
                    <a:pt x="4954" y="2774"/>
                  </a:cubicBezTo>
                  <a:lnTo>
                    <a:pt x="4954" y="3262"/>
                  </a:lnTo>
                  <a:cubicBezTo>
                    <a:pt x="4954" y="3727"/>
                    <a:pt x="4763" y="4155"/>
                    <a:pt x="4430" y="4465"/>
                  </a:cubicBezTo>
                  <a:cubicBezTo>
                    <a:pt x="4108" y="4765"/>
                    <a:pt x="3713" y="4920"/>
                    <a:pt x="3275" y="4920"/>
                  </a:cubicBezTo>
                  <a:cubicBezTo>
                    <a:pt x="3243" y="4920"/>
                    <a:pt x="3212" y="4919"/>
                    <a:pt x="3180" y="4917"/>
                  </a:cubicBezTo>
                  <a:cubicBezTo>
                    <a:pt x="2299" y="4882"/>
                    <a:pt x="1620" y="4120"/>
                    <a:pt x="1620" y="3215"/>
                  </a:cubicBezTo>
                  <a:lnTo>
                    <a:pt x="1620" y="2786"/>
                  </a:lnTo>
                  <a:cubicBezTo>
                    <a:pt x="1620" y="2762"/>
                    <a:pt x="1620" y="2739"/>
                    <a:pt x="1608" y="2715"/>
                  </a:cubicBezTo>
                  <a:cubicBezTo>
                    <a:pt x="1501" y="2489"/>
                    <a:pt x="1441" y="2239"/>
                    <a:pt x="1441" y="2000"/>
                  </a:cubicBezTo>
                  <a:lnTo>
                    <a:pt x="1441" y="1631"/>
                  </a:lnTo>
                  <a:cubicBezTo>
                    <a:pt x="1441" y="917"/>
                    <a:pt x="2025" y="334"/>
                    <a:pt x="2739" y="334"/>
                  </a:cubicBezTo>
                  <a:close/>
                  <a:moveTo>
                    <a:pt x="4204" y="5048"/>
                  </a:moveTo>
                  <a:lnTo>
                    <a:pt x="4204" y="5358"/>
                  </a:lnTo>
                  <a:lnTo>
                    <a:pt x="3287" y="6001"/>
                  </a:lnTo>
                  <a:lnTo>
                    <a:pt x="2358" y="5358"/>
                  </a:lnTo>
                  <a:lnTo>
                    <a:pt x="2358" y="5048"/>
                  </a:lnTo>
                  <a:cubicBezTo>
                    <a:pt x="2596" y="5179"/>
                    <a:pt x="2870" y="5263"/>
                    <a:pt x="3156" y="5275"/>
                  </a:cubicBezTo>
                  <a:lnTo>
                    <a:pt x="3287" y="5275"/>
                  </a:lnTo>
                  <a:cubicBezTo>
                    <a:pt x="3608" y="5275"/>
                    <a:pt x="3930" y="5203"/>
                    <a:pt x="4204" y="5048"/>
                  </a:cubicBezTo>
                  <a:close/>
                  <a:moveTo>
                    <a:pt x="2203" y="5668"/>
                  </a:moveTo>
                  <a:lnTo>
                    <a:pt x="3001" y="6227"/>
                  </a:lnTo>
                  <a:lnTo>
                    <a:pt x="2584" y="6656"/>
                  </a:lnTo>
                  <a:lnTo>
                    <a:pt x="2573" y="6656"/>
                  </a:lnTo>
                  <a:lnTo>
                    <a:pt x="2037" y="5858"/>
                  </a:lnTo>
                  <a:lnTo>
                    <a:pt x="2203" y="5668"/>
                  </a:lnTo>
                  <a:close/>
                  <a:moveTo>
                    <a:pt x="4359" y="5668"/>
                  </a:moveTo>
                  <a:lnTo>
                    <a:pt x="4525" y="5858"/>
                  </a:lnTo>
                  <a:lnTo>
                    <a:pt x="4001" y="6656"/>
                  </a:lnTo>
                  <a:lnTo>
                    <a:pt x="3989" y="6656"/>
                  </a:lnTo>
                  <a:lnTo>
                    <a:pt x="3549" y="6227"/>
                  </a:lnTo>
                  <a:lnTo>
                    <a:pt x="4359" y="5668"/>
                  </a:lnTo>
                  <a:close/>
                  <a:moveTo>
                    <a:pt x="2739" y="0"/>
                  </a:moveTo>
                  <a:cubicBezTo>
                    <a:pt x="1822" y="0"/>
                    <a:pt x="1096" y="738"/>
                    <a:pt x="1096" y="1643"/>
                  </a:cubicBezTo>
                  <a:lnTo>
                    <a:pt x="1096" y="2012"/>
                  </a:lnTo>
                  <a:cubicBezTo>
                    <a:pt x="1096" y="2298"/>
                    <a:pt x="1156" y="2584"/>
                    <a:pt x="1275" y="2846"/>
                  </a:cubicBezTo>
                  <a:lnTo>
                    <a:pt x="1275" y="3239"/>
                  </a:lnTo>
                  <a:cubicBezTo>
                    <a:pt x="1275" y="3870"/>
                    <a:pt x="1561" y="4453"/>
                    <a:pt x="2001" y="4822"/>
                  </a:cubicBezTo>
                  <a:lnTo>
                    <a:pt x="2001" y="5406"/>
                  </a:lnTo>
                  <a:lnTo>
                    <a:pt x="1692" y="5739"/>
                  </a:lnTo>
                  <a:cubicBezTo>
                    <a:pt x="1668" y="5763"/>
                    <a:pt x="1644" y="5822"/>
                    <a:pt x="1644" y="5870"/>
                  </a:cubicBezTo>
                  <a:lnTo>
                    <a:pt x="596" y="6251"/>
                  </a:lnTo>
                  <a:cubicBezTo>
                    <a:pt x="239" y="6394"/>
                    <a:pt x="1" y="6727"/>
                    <a:pt x="1" y="7108"/>
                  </a:cubicBezTo>
                  <a:lnTo>
                    <a:pt x="1" y="8418"/>
                  </a:lnTo>
                  <a:cubicBezTo>
                    <a:pt x="1" y="8501"/>
                    <a:pt x="72" y="8573"/>
                    <a:pt x="156" y="8573"/>
                  </a:cubicBezTo>
                  <a:cubicBezTo>
                    <a:pt x="251" y="8573"/>
                    <a:pt x="322" y="8501"/>
                    <a:pt x="322" y="8418"/>
                  </a:cubicBezTo>
                  <a:lnTo>
                    <a:pt x="322" y="7108"/>
                  </a:lnTo>
                  <a:cubicBezTo>
                    <a:pt x="322" y="6870"/>
                    <a:pt x="477" y="6656"/>
                    <a:pt x="691" y="6584"/>
                  </a:cubicBezTo>
                  <a:lnTo>
                    <a:pt x="1811" y="6179"/>
                  </a:lnTo>
                  <a:lnTo>
                    <a:pt x="2275" y="6882"/>
                  </a:lnTo>
                  <a:cubicBezTo>
                    <a:pt x="2334" y="6965"/>
                    <a:pt x="2418" y="7025"/>
                    <a:pt x="2525" y="7025"/>
                  </a:cubicBezTo>
                  <a:lnTo>
                    <a:pt x="2561" y="7025"/>
                  </a:lnTo>
                  <a:cubicBezTo>
                    <a:pt x="2644" y="7025"/>
                    <a:pt x="2739" y="7001"/>
                    <a:pt x="2811" y="6930"/>
                  </a:cubicBezTo>
                  <a:lnTo>
                    <a:pt x="3096" y="6644"/>
                  </a:lnTo>
                  <a:lnTo>
                    <a:pt x="3096" y="8430"/>
                  </a:lnTo>
                  <a:cubicBezTo>
                    <a:pt x="3096" y="8513"/>
                    <a:pt x="3168" y="8596"/>
                    <a:pt x="3251" y="8596"/>
                  </a:cubicBezTo>
                  <a:cubicBezTo>
                    <a:pt x="3346" y="8596"/>
                    <a:pt x="3418" y="8513"/>
                    <a:pt x="3418" y="8430"/>
                  </a:cubicBezTo>
                  <a:lnTo>
                    <a:pt x="3418" y="6644"/>
                  </a:lnTo>
                  <a:lnTo>
                    <a:pt x="3704" y="6930"/>
                  </a:lnTo>
                  <a:cubicBezTo>
                    <a:pt x="3763" y="6989"/>
                    <a:pt x="3870" y="7025"/>
                    <a:pt x="3954" y="7025"/>
                  </a:cubicBezTo>
                  <a:lnTo>
                    <a:pt x="3989" y="7025"/>
                  </a:lnTo>
                  <a:cubicBezTo>
                    <a:pt x="4085" y="7013"/>
                    <a:pt x="4180" y="6953"/>
                    <a:pt x="4239" y="6882"/>
                  </a:cubicBezTo>
                  <a:lnTo>
                    <a:pt x="4704" y="6179"/>
                  </a:lnTo>
                  <a:lnTo>
                    <a:pt x="5811" y="6584"/>
                  </a:lnTo>
                  <a:cubicBezTo>
                    <a:pt x="6037" y="6656"/>
                    <a:pt x="6192" y="6882"/>
                    <a:pt x="6192" y="7108"/>
                  </a:cubicBezTo>
                  <a:lnTo>
                    <a:pt x="6192" y="8418"/>
                  </a:lnTo>
                  <a:cubicBezTo>
                    <a:pt x="6192" y="8501"/>
                    <a:pt x="6264" y="8573"/>
                    <a:pt x="6347" y="8573"/>
                  </a:cubicBezTo>
                  <a:cubicBezTo>
                    <a:pt x="6442" y="8573"/>
                    <a:pt x="6514" y="8501"/>
                    <a:pt x="6514" y="8418"/>
                  </a:cubicBezTo>
                  <a:lnTo>
                    <a:pt x="6514" y="7108"/>
                  </a:lnTo>
                  <a:cubicBezTo>
                    <a:pt x="6561" y="6703"/>
                    <a:pt x="6323" y="6370"/>
                    <a:pt x="5966" y="6239"/>
                  </a:cubicBezTo>
                  <a:lnTo>
                    <a:pt x="4906" y="5858"/>
                  </a:lnTo>
                  <a:cubicBezTo>
                    <a:pt x="4906" y="5810"/>
                    <a:pt x="4894" y="5763"/>
                    <a:pt x="4859" y="5715"/>
                  </a:cubicBezTo>
                  <a:lnTo>
                    <a:pt x="4549" y="5394"/>
                  </a:lnTo>
                  <a:lnTo>
                    <a:pt x="4549" y="4822"/>
                  </a:lnTo>
                  <a:cubicBezTo>
                    <a:pt x="4585" y="4798"/>
                    <a:pt x="4609" y="4763"/>
                    <a:pt x="4656" y="4739"/>
                  </a:cubicBezTo>
                  <a:cubicBezTo>
                    <a:pt x="5061" y="4370"/>
                    <a:pt x="5275" y="3822"/>
                    <a:pt x="5275" y="3274"/>
                  </a:cubicBezTo>
                  <a:lnTo>
                    <a:pt x="5275" y="2834"/>
                  </a:lnTo>
                  <a:cubicBezTo>
                    <a:pt x="5394" y="2560"/>
                    <a:pt x="5454" y="2286"/>
                    <a:pt x="5454" y="2000"/>
                  </a:cubicBezTo>
                  <a:lnTo>
                    <a:pt x="5454" y="167"/>
                  </a:lnTo>
                  <a:cubicBezTo>
                    <a:pt x="5454" y="83"/>
                    <a:pt x="5382" y="0"/>
                    <a:pt x="529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14184;p91">
              <a:extLst>
                <a:ext uri="{FF2B5EF4-FFF2-40B4-BE49-F238E27FC236}">
                  <a16:creationId xmlns:a16="http://schemas.microsoft.com/office/drawing/2014/main" id="{CAFE7FFB-E6A0-38D5-7B3E-5D284D3BC9A9}"/>
                </a:ext>
              </a:extLst>
            </p:cNvPr>
            <p:cNvSpPr/>
            <p:nvPr/>
          </p:nvSpPr>
          <p:spPr>
            <a:xfrm>
              <a:off x="6665804" y="3232053"/>
              <a:ext cx="10630" cy="33737"/>
            </a:xfrm>
            <a:custGeom>
              <a:avLst/>
              <a:gdLst/>
              <a:ahLst/>
              <a:cxnLst/>
              <a:rect l="l" t="t" r="r" b="b"/>
              <a:pathLst>
                <a:path w="334" h="1060" extrusionOk="0">
                  <a:moveTo>
                    <a:pt x="167" y="0"/>
                  </a:moveTo>
                  <a:cubicBezTo>
                    <a:pt x="83" y="0"/>
                    <a:pt x="0" y="83"/>
                    <a:pt x="0" y="167"/>
                  </a:cubicBezTo>
                  <a:lnTo>
                    <a:pt x="0" y="893"/>
                  </a:lnTo>
                  <a:cubicBezTo>
                    <a:pt x="0" y="988"/>
                    <a:pt x="83" y="1060"/>
                    <a:pt x="167" y="1060"/>
                  </a:cubicBezTo>
                  <a:cubicBezTo>
                    <a:pt x="262" y="1060"/>
                    <a:pt x="333" y="988"/>
                    <a:pt x="333" y="893"/>
                  </a:cubicBezTo>
                  <a:lnTo>
                    <a:pt x="333" y="167"/>
                  </a:lnTo>
                  <a:cubicBezTo>
                    <a:pt x="333" y="83"/>
                    <a:pt x="262" y="0"/>
                    <a:pt x="1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14185;p91">
              <a:extLst>
                <a:ext uri="{FF2B5EF4-FFF2-40B4-BE49-F238E27FC236}">
                  <a16:creationId xmlns:a16="http://schemas.microsoft.com/office/drawing/2014/main" id="{2A802FD9-7FCB-E81A-FC68-28409AC2B246}"/>
                </a:ext>
              </a:extLst>
            </p:cNvPr>
            <p:cNvSpPr/>
            <p:nvPr/>
          </p:nvSpPr>
          <p:spPr>
            <a:xfrm>
              <a:off x="6793877" y="3232053"/>
              <a:ext cx="10248" cy="33737"/>
            </a:xfrm>
            <a:custGeom>
              <a:avLst/>
              <a:gdLst/>
              <a:ahLst/>
              <a:cxnLst/>
              <a:rect l="l" t="t" r="r" b="b"/>
              <a:pathLst>
                <a:path w="322" h="1060" extrusionOk="0">
                  <a:moveTo>
                    <a:pt x="167" y="0"/>
                  </a:moveTo>
                  <a:cubicBezTo>
                    <a:pt x="72" y="0"/>
                    <a:pt x="0" y="83"/>
                    <a:pt x="0" y="167"/>
                  </a:cubicBezTo>
                  <a:lnTo>
                    <a:pt x="0" y="893"/>
                  </a:lnTo>
                  <a:cubicBezTo>
                    <a:pt x="0" y="988"/>
                    <a:pt x="72" y="1060"/>
                    <a:pt x="167" y="1060"/>
                  </a:cubicBezTo>
                  <a:cubicBezTo>
                    <a:pt x="250" y="1060"/>
                    <a:pt x="322" y="988"/>
                    <a:pt x="322" y="893"/>
                  </a:cubicBezTo>
                  <a:lnTo>
                    <a:pt x="322" y="167"/>
                  </a:lnTo>
                  <a:cubicBezTo>
                    <a:pt x="322" y="83"/>
                    <a:pt x="250" y="0"/>
                    <a:pt x="1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14186;p91">
              <a:extLst>
                <a:ext uri="{FF2B5EF4-FFF2-40B4-BE49-F238E27FC236}">
                  <a16:creationId xmlns:a16="http://schemas.microsoft.com/office/drawing/2014/main" id="{5E3359AE-2297-A335-1A7B-B76EEB074CB3}"/>
                </a:ext>
              </a:extLst>
            </p:cNvPr>
            <p:cNvSpPr/>
            <p:nvPr/>
          </p:nvSpPr>
          <p:spPr>
            <a:xfrm>
              <a:off x="6828347" y="2952766"/>
              <a:ext cx="173969" cy="181162"/>
            </a:xfrm>
            <a:custGeom>
              <a:avLst/>
              <a:gdLst/>
              <a:ahLst/>
              <a:cxnLst/>
              <a:rect l="l" t="t" r="r" b="b"/>
              <a:pathLst>
                <a:path w="5466" h="5692" extrusionOk="0">
                  <a:moveTo>
                    <a:pt x="3847" y="0"/>
                  </a:moveTo>
                  <a:cubicBezTo>
                    <a:pt x="3751" y="0"/>
                    <a:pt x="3680" y="72"/>
                    <a:pt x="3680" y="167"/>
                  </a:cubicBezTo>
                  <a:cubicBezTo>
                    <a:pt x="3680" y="250"/>
                    <a:pt x="3751" y="322"/>
                    <a:pt x="3847" y="322"/>
                  </a:cubicBezTo>
                  <a:lnTo>
                    <a:pt x="4751" y="322"/>
                  </a:lnTo>
                  <a:cubicBezTo>
                    <a:pt x="4954" y="322"/>
                    <a:pt x="5121" y="488"/>
                    <a:pt x="5121" y="703"/>
                  </a:cubicBezTo>
                  <a:lnTo>
                    <a:pt x="5121" y="3643"/>
                  </a:lnTo>
                  <a:cubicBezTo>
                    <a:pt x="5121" y="3858"/>
                    <a:pt x="4954" y="4013"/>
                    <a:pt x="4751" y="4013"/>
                  </a:cubicBezTo>
                  <a:lnTo>
                    <a:pt x="2918" y="4013"/>
                  </a:lnTo>
                  <a:cubicBezTo>
                    <a:pt x="2894" y="4013"/>
                    <a:pt x="2846" y="4036"/>
                    <a:pt x="2811" y="4048"/>
                  </a:cubicBezTo>
                  <a:lnTo>
                    <a:pt x="1180" y="5239"/>
                  </a:lnTo>
                  <a:lnTo>
                    <a:pt x="1180" y="5239"/>
                  </a:lnTo>
                  <a:lnTo>
                    <a:pt x="1430" y="4227"/>
                  </a:lnTo>
                  <a:cubicBezTo>
                    <a:pt x="1442" y="4179"/>
                    <a:pt x="1430" y="4120"/>
                    <a:pt x="1406" y="4072"/>
                  </a:cubicBezTo>
                  <a:cubicBezTo>
                    <a:pt x="1370" y="4036"/>
                    <a:pt x="1311" y="4013"/>
                    <a:pt x="1263" y="4013"/>
                  </a:cubicBezTo>
                  <a:lnTo>
                    <a:pt x="715" y="4013"/>
                  </a:lnTo>
                  <a:cubicBezTo>
                    <a:pt x="513" y="4013"/>
                    <a:pt x="346" y="3858"/>
                    <a:pt x="346" y="3643"/>
                  </a:cubicBezTo>
                  <a:lnTo>
                    <a:pt x="346" y="715"/>
                  </a:lnTo>
                  <a:cubicBezTo>
                    <a:pt x="346" y="500"/>
                    <a:pt x="513" y="345"/>
                    <a:pt x="715" y="345"/>
                  </a:cubicBezTo>
                  <a:lnTo>
                    <a:pt x="1620" y="345"/>
                  </a:lnTo>
                  <a:cubicBezTo>
                    <a:pt x="1715" y="345"/>
                    <a:pt x="1787" y="262"/>
                    <a:pt x="1787" y="179"/>
                  </a:cubicBezTo>
                  <a:cubicBezTo>
                    <a:pt x="1787" y="84"/>
                    <a:pt x="1715" y="12"/>
                    <a:pt x="1620" y="12"/>
                  </a:cubicBezTo>
                  <a:lnTo>
                    <a:pt x="715" y="12"/>
                  </a:lnTo>
                  <a:cubicBezTo>
                    <a:pt x="310" y="12"/>
                    <a:pt x="1" y="345"/>
                    <a:pt x="1" y="726"/>
                  </a:cubicBezTo>
                  <a:lnTo>
                    <a:pt x="1" y="3643"/>
                  </a:lnTo>
                  <a:cubicBezTo>
                    <a:pt x="1" y="4048"/>
                    <a:pt x="334" y="4358"/>
                    <a:pt x="715" y="4358"/>
                  </a:cubicBezTo>
                  <a:lnTo>
                    <a:pt x="1049" y="4358"/>
                  </a:lnTo>
                  <a:lnTo>
                    <a:pt x="787" y="5370"/>
                  </a:lnTo>
                  <a:cubicBezTo>
                    <a:pt x="763" y="5477"/>
                    <a:pt x="811" y="5596"/>
                    <a:pt x="894" y="5656"/>
                  </a:cubicBezTo>
                  <a:cubicBezTo>
                    <a:pt x="941" y="5679"/>
                    <a:pt x="989" y="5691"/>
                    <a:pt x="1049" y="5691"/>
                  </a:cubicBezTo>
                  <a:cubicBezTo>
                    <a:pt x="1108" y="5691"/>
                    <a:pt x="1144" y="5679"/>
                    <a:pt x="1192" y="5656"/>
                  </a:cubicBezTo>
                  <a:lnTo>
                    <a:pt x="2954" y="4370"/>
                  </a:lnTo>
                  <a:lnTo>
                    <a:pt x="4716" y="4370"/>
                  </a:lnTo>
                  <a:cubicBezTo>
                    <a:pt x="5121" y="4370"/>
                    <a:pt x="5430" y="4048"/>
                    <a:pt x="5430" y="3655"/>
                  </a:cubicBezTo>
                  <a:lnTo>
                    <a:pt x="5430" y="726"/>
                  </a:lnTo>
                  <a:cubicBezTo>
                    <a:pt x="5466" y="322"/>
                    <a:pt x="5132" y="0"/>
                    <a:pt x="4751"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14187;p91">
              <a:extLst>
                <a:ext uri="{FF2B5EF4-FFF2-40B4-BE49-F238E27FC236}">
                  <a16:creationId xmlns:a16="http://schemas.microsoft.com/office/drawing/2014/main" id="{0591B163-51F2-3216-3255-9765D25B8425}"/>
                </a:ext>
              </a:extLst>
            </p:cNvPr>
            <p:cNvSpPr/>
            <p:nvPr/>
          </p:nvSpPr>
          <p:spPr>
            <a:xfrm>
              <a:off x="6898463" y="2917502"/>
              <a:ext cx="34151" cy="104999"/>
            </a:xfrm>
            <a:custGeom>
              <a:avLst/>
              <a:gdLst/>
              <a:ahLst/>
              <a:cxnLst/>
              <a:rect l="l" t="t" r="r" b="b"/>
              <a:pathLst>
                <a:path w="1073" h="3299" extrusionOk="0">
                  <a:moveTo>
                    <a:pt x="715" y="346"/>
                  </a:moveTo>
                  <a:lnTo>
                    <a:pt x="548" y="2930"/>
                  </a:lnTo>
                  <a:lnTo>
                    <a:pt x="513" y="2930"/>
                  </a:lnTo>
                  <a:lnTo>
                    <a:pt x="346" y="346"/>
                  </a:lnTo>
                  <a:close/>
                  <a:moveTo>
                    <a:pt x="167" y="1"/>
                  </a:moveTo>
                  <a:cubicBezTo>
                    <a:pt x="120" y="1"/>
                    <a:pt x="72" y="25"/>
                    <a:pt x="48" y="60"/>
                  </a:cubicBezTo>
                  <a:cubicBezTo>
                    <a:pt x="12" y="96"/>
                    <a:pt x="1" y="144"/>
                    <a:pt x="1" y="203"/>
                  </a:cubicBezTo>
                  <a:lnTo>
                    <a:pt x="179" y="3132"/>
                  </a:lnTo>
                  <a:cubicBezTo>
                    <a:pt x="179" y="3216"/>
                    <a:pt x="251" y="3299"/>
                    <a:pt x="346" y="3299"/>
                  </a:cubicBezTo>
                  <a:lnTo>
                    <a:pt x="715" y="3299"/>
                  </a:lnTo>
                  <a:cubicBezTo>
                    <a:pt x="798" y="3299"/>
                    <a:pt x="882" y="3216"/>
                    <a:pt x="882" y="3132"/>
                  </a:cubicBezTo>
                  <a:lnTo>
                    <a:pt x="1060" y="203"/>
                  </a:lnTo>
                  <a:cubicBezTo>
                    <a:pt x="1072" y="144"/>
                    <a:pt x="1048" y="96"/>
                    <a:pt x="1013" y="60"/>
                  </a:cubicBezTo>
                  <a:cubicBezTo>
                    <a:pt x="989" y="37"/>
                    <a:pt x="941" y="1"/>
                    <a:pt x="894"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14188;p91">
              <a:extLst>
                <a:ext uri="{FF2B5EF4-FFF2-40B4-BE49-F238E27FC236}">
                  <a16:creationId xmlns:a16="http://schemas.microsoft.com/office/drawing/2014/main" id="{0386F82A-4490-E007-5723-76C60A2D82F1}"/>
                </a:ext>
              </a:extLst>
            </p:cNvPr>
            <p:cNvSpPr/>
            <p:nvPr/>
          </p:nvSpPr>
          <p:spPr>
            <a:xfrm>
              <a:off x="6898081" y="3028548"/>
              <a:ext cx="34151" cy="34119"/>
            </a:xfrm>
            <a:custGeom>
              <a:avLst/>
              <a:gdLst/>
              <a:ahLst/>
              <a:cxnLst/>
              <a:rect l="l" t="t" r="r" b="b"/>
              <a:pathLst>
                <a:path w="1073" h="1072" extrusionOk="0">
                  <a:moveTo>
                    <a:pt x="536" y="346"/>
                  </a:moveTo>
                  <a:cubicBezTo>
                    <a:pt x="644" y="346"/>
                    <a:pt x="727" y="429"/>
                    <a:pt x="727" y="536"/>
                  </a:cubicBezTo>
                  <a:cubicBezTo>
                    <a:pt x="727" y="631"/>
                    <a:pt x="655" y="727"/>
                    <a:pt x="536" y="727"/>
                  </a:cubicBezTo>
                  <a:cubicBezTo>
                    <a:pt x="429" y="727"/>
                    <a:pt x="346" y="631"/>
                    <a:pt x="346" y="536"/>
                  </a:cubicBezTo>
                  <a:cubicBezTo>
                    <a:pt x="346" y="429"/>
                    <a:pt x="429" y="346"/>
                    <a:pt x="536" y="346"/>
                  </a:cubicBezTo>
                  <a:close/>
                  <a:moveTo>
                    <a:pt x="536" y="0"/>
                  </a:moveTo>
                  <a:cubicBezTo>
                    <a:pt x="239" y="0"/>
                    <a:pt x="1" y="239"/>
                    <a:pt x="1" y="536"/>
                  </a:cubicBezTo>
                  <a:cubicBezTo>
                    <a:pt x="1" y="834"/>
                    <a:pt x="239" y="1072"/>
                    <a:pt x="536" y="1072"/>
                  </a:cubicBezTo>
                  <a:cubicBezTo>
                    <a:pt x="834" y="1072"/>
                    <a:pt x="1072" y="834"/>
                    <a:pt x="1072" y="536"/>
                  </a:cubicBezTo>
                  <a:cubicBezTo>
                    <a:pt x="1072" y="239"/>
                    <a:pt x="834" y="0"/>
                    <a:pt x="536"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8" name="Google Shape;12956;p89">
            <a:extLst>
              <a:ext uri="{FF2B5EF4-FFF2-40B4-BE49-F238E27FC236}">
                <a16:creationId xmlns:a16="http://schemas.microsoft.com/office/drawing/2014/main" id="{2F397D32-3797-EE4D-1540-F0987A192036}"/>
              </a:ext>
            </a:extLst>
          </p:cNvPr>
          <p:cNvGrpSpPr/>
          <p:nvPr/>
        </p:nvGrpSpPr>
        <p:grpSpPr>
          <a:xfrm>
            <a:off x="1554488" y="1705802"/>
            <a:ext cx="861870" cy="862814"/>
            <a:chOff x="7441465" y="2302860"/>
            <a:chExt cx="342192" cy="327140"/>
          </a:xfrm>
          <a:solidFill>
            <a:schemeClr val="tx1"/>
          </a:solidFill>
        </p:grpSpPr>
        <p:sp>
          <p:nvSpPr>
            <p:cNvPr id="399" name="Google Shape;12957;p89">
              <a:extLst>
                <a:ext uri="{FF2B5EF4-FFF2-40B4-BE49-F238E27FC236}">
                  <a16:creationId xmlns:a16="http://schemas.microsoft.com/office/drawing/2014/main" id="{63AC042C-3763-82AA-2FBA-6897B902AE51}"/>
                </a:ext>
              </a:extLst>
            </p:cNvPr>
            <p:cNvSpPr/>
            <p:nvPr/>
          </p:nvSpPr>
          <p:spPr>
            <a:xfrm>
              <a:off x="7441465" y="2337727"/>
              <a:ext cx="299862" cy="292273"/>
            </a:xfrm>
            <a:custGeom>
              <a:avLst/>
              <a:gdLst/>
              <a:ahLst/>
              <a:cxnLst/>
              <a:rect l="l" t="t" r="r" b="b"/>
              <a:pathLst>
                <a:path w="9443" h="9204" extrusionOk="0">
                  <a:moveTo>
                    <a:pt x="8169" y="0"/>
                  </a:moveTo>
                  <a:cubicBezTo>
                    <a:pt x="7835" y="0"/>
                    <a:pt x="7514" y="131"/>
                    <a:pt x="7276" y="370"/>
                  </a:cubicBezTo>
                  <a:lnTo>
                    <a:pt x="6406" y="1251"/>
                  </a:lnTo>
                  <a:cubicBezTo>
                    <a:pt x="6347" y="1310"/>
                    <a:pt x="6347" y="1417"/>
                    <a:pt x="6406" y="1489"/>
                  </a:cubicBezTo>
                  <a:cubicBezTo>
                    <a:pt x="6436" y="1518"/>
                    <a:pt x="6475" y="1533"/>
                    <a:pt x="6517" y="1533"/>
                  </a:cubicBezTo>
                  <a:cubicBezTo>
                    <a:pt x="6558" y="1533"/>
                    <a:pt x="6603" y="1518"/>
                    <a:pt x="6645" y="1489"/>
                  </a:cubicBezTo>
                  <a:lnTo>
                    <a:pt x="7514" y="608"/>
                  </a:lnTo>
                  <a:cubicBezTo>
                    <a:pt x="7692" y="429"/>
                    <a:pt x="7930" y="346"/>
                    <a:pt x="8169" y="346"/>
                  </a:cubicBezTo>
                  <a:cubicBezTo>
                    <a:pt x="8430" y="346"/>
                    <a:pt x="8645" y="453"/>
                    <a:pt x="8823" y="608"/>
                  </a:cubicBezTo>
                  <a:cubicBezTo>
                    <a:pt x="9014" y="786"/>
                    <a:pt x="9097" y="1024"/>
                    <a:pt x="9097" y="1263"/>
                  </a:cubicBezTo>
                  <a:cubicBezTo>
                    <a:pt x="9097" y="1501"/>
                    <a:pt x="8990" y="1739"/>
                    <a:pt x="8823" y="1917"/>
                  </a:cubicBezTo>
                  <a:lnTo>
                    <a:pt x="7621" y="3132"/>
                  </a:lnTo>
                  <a:cubicBezTo>
                    <a:pt x="7502" y="2834"/>
                    <a:pt x="7323" y="2560"/>
                    <a:pt x="7109" y="2334"/>
                  </a:cubicBezTo>
                  <a:cubicBezTo>
                    <a:pt x="6639" y="1870"/>
                    <a:pt x="6022" y="1638"/>
                    <a:pt x="5408" y="1638"/>
                  </a:cubicBezTo>
                  <a:cubicBezTo>
                    <a:pt x="4793" y="1638"/>
                    <a:pt x="4180" y="1870"/>
                    <a:pt x="3716" y="2334"/>
                  </a:cubicBezTo>
                  <a:lnTo>
                    <a:pt x="941" y="5108"/>
                  </a:lnTo>
                  <a:cubicBezTo>
                    <a:pt x="1" y="6049"/>
                    <a:pt x="1" y="7561"/>
                    <a:pt x="941" y="8502"/>
                  </a:cubicBezTo>
                  <a:cubicBezTo>
                    <a:pt x="1406" y="8966"/>
                    <a:pt x="2025" y="9204"/>
                    <a:pt x="2644" y="9204"/>
                  </a:cubicBezTo>
                  <a:cubicBezTo>
                    <a:pt x="3251" y="9204"/>
                    <a:pt x="3870" y="8966"/>
                    <a:pt x="4335" y="8502"/>
                  </a:cubicBezTo>
                  <a:lnTo>
                    <a:pt x="5811" y="7025"/>
                  </a:lnTo>
                  <a:cubicBezTo>
                    <a:pt x="5871" y="6966"/>
                    <a:pt x="5871" y="6858"/>
                    <a:pt x="5811" y="6787"/>
                  </a:cubicBezTo>
                  <a:cubicBezTo>
                    <a:pt x="5783" y="6778"/>
                    <a:pt x="5750" y="6772"/>
                    <a:pt x="5716" y="6772"/>
                  </a:cubicBezTo>
                  <a:cubicBezTo>
                    <a:pt x="5662" y="6772"/>
                    <a:pt x="5605" y="6786"/>
                    <a:pt x="5561" y="6823"/>
                  </a:cubicBezTo>
                  <a:lnTo>
                    <a:pt x="4085" y="8299"/>
                  </a:lnTo>
                  <a:cubicBezTo>
                    <a:pt x="3692" y="8680"/>
                    <a:pt x="3180" y="8906"/>
                    <a:pt x="2620" y="8906"/>
                  </a:cubicBezTo>
                  <a:cubicBezTo>
                    <a:pt x="2073" y="8906"/>
                    <a:pt x="1549" y="8692"/>
                    <a:pt x="1168" y="8299"/>
                  </a:cubicBezTo>
                  <a:cubicBezTo>
                    <a:pt x="358" y="7489"/>
                    <a:pt x="358" y="6180"/>
                    <a:pt x="1168" y="5358"/>
                  </a:cubicBezTo>
                  <a:lnTo>
                    <a:pt x="3930" y="2596"/>
                  </a:lnTo>
                  <a:cubicBezTo>
                    <a:pt x="4323" y="2203"/>
                    <a:pt x="4847" y="1977"/>
                    <a:pt x="5394" y="1977"/>
                  </a:cubicBezTo>
                  <a:cubicBezTo>
                    <a:pt x="5942" y="1977"/>
                    <a:pt x="6466" y="2191"/>
                    <a:pt x="6847" y="2596"/>
                  </a:cubicBezTo>
                  <a:cubicBezTo>
                    <a:pt x="7073" y="2822"/>
                    <a:pt x="7252" y="3096"/>
                    <a:pt x="7359" y="3394"/>
                  </a:cubicBezTo>
                  <a:lnTo>
                    <a:pt x="6049" y="4703"/>
                  </a:lnTo>
                  <a:cubicBezTo>
                    <a:pt x="5871" y="4882"/>
                    <a:pt x="5633" y="4977"/>
                    <a:pt x="5394" y="4977"/>
                  </a:cubicBezTo>
                  <a:cubicBezTo>
                    <a:pt x="5156" y="4977"/>
                    <a:pt x="4918" y="4870"/>
                    <a:pt x="4740" y="4703"/>
                  </a:cubicBezTo>
                  <a:cubicBezTo>
                    <a:pt x="4644" y="4620"/>
                    <a:pt x="4573" y="4513"/>
                    <a:pt x="4525" y="4394"/>
                  </a:cubicBezTo>
                  <a:cubicBezTo>
                    <a:pt x="4507" y="4321"/>
                    <a:pt x="4440" y="4290"/>
                    <a:pt x="4378" y="4290"/>
                  </a:cubicBezTo>
                  <a:cubicBezTo>
                    <a:pt x="4359" y="4290"/>
                    <a:pt x="4340" y="4293"/>
                    <a:pt x="4323" y="4299"/>
                  </a:cubicBezTo>
                  <a:cubicBezTo>
                    <a:pt x="4239" y="4334"/>
                    <a:pt x="4204" y="4441"/>
                    <a:pt x="4228" y="4513"/>
                  </a:cubicBezTo>
                  <a:cubicBezTo>
                    <a:pt x="4287" y="4680"/>
                    <a:pt x="4394" y="4811"/>
                    <a:pt x="4513" y="4930"/>
                  </a:cubicBezTo>
                  <a:cubicBezTo>
                    <a:pt x="4751" y="5168"/>
                    <a:pt x="5061" y="5299"/>
                    <a:pt x="5406" y="5299"/>
                  </a:cubicBezTo>
                  <a:cubicBezTo>
                    <a:pt x="5752" y="5299"/>
                    <a:pt x="6061" y="5168"/>
                    <a:pt x="6299" y="4930"/>
                  </a:cubicBezTo>
                  <a:lnTo>
                    <a:pt x="9062" y="2155"/>
                  </a:lnTo>
                  <a:cubicBezTo>
                    <a:pt x="9300" y="1917"/>
                    <a:pt x="9443" y="1608"/>
                    <a:pt x="9443" y="1263"/>
                  </a:cubicBezTo>
                  <a:cubicBezTo>
                    <a:pt x="9443" y="929"/>
                    <a:pt x="9300" y="608"/>
                    <a:pt x="9062" y="370"/>
                  </a:cubicBezTo>
                  <a:cubicBezTo>
                    <a:pt x="8823" y="131"/>
                    <a:pt x="8514" y="0"/>
                    <a:pt x="816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12958;p89">
              <a:extLst>
                <a:ext uri="{FF2B5EF4-FFF2-40B4-BE49-F238E27FC236}">
                  <a16:creationId xmlns:a16="http://schemas.microsoft.com/office/drawing/2014/main" id="{841A8EB0-45E3-7DBB-D0C4-0469ABC2C790}"/>
                </a:ext>
              </a:extLst>
            </p:cNvPr>
            <p:cNvSpPr/>
            <p:nvPr/>
          </p:nvSpPr>
          <p:spPr>
            <a:xfrm>
              <a:off x="7484588" y="2302860"/>
              <a:ext cx="299069" cy="293130"/>
            </a:xfrm>
            <a:custGeom>
              <a:avLst/>
              <a:gdLst/>
              <a:ahLst/>
              <a:cxnLst/>
              <a:rect l="l" t="t" r="r" b="b"/>
              <a:pathLst>
                <a:path w="9418" h="9231" extrusionOk="0">
                  <a:moveTo>
                    <a:pt x="6805" y="0"/>
                  </a:moveTo>
                  <a:cubicBezTo>
                    <a:pt x="6191" y="0"/>
                    <a:pt x="5578" y="235"/>
                    <a:pt x="5108" y="706"/>
                  </a:cubicBezTo>
                  <a:lnTo>
                    <a:pt x="3632" y="2170"/>
                  </a:lnTo>
                  <a:cubicBezTo>
                    <a:pt x="3572" y="2230"/>
                    <a:pt x="3572" y="2337"/>
                    <a:pt x="3632" y="2408"/>
                  </a:cubicBezTo>
                  <a:cubicBezTo>
                    <a:pt x="3661" y="2438"/>
                    <a:pt x="3703" y="2453"/>
                    <a:pt x="3746" y="2453"/>
                  </a:cubicBezTo>
                  <a:cubicBezTo>
                    <a:pt x="3789" y="2453"/>
                    <a:pt x="3834" y="2438"/>
                    <a:pt x="3870" y="2408"/>
                  </a:cubicBezTo>
                  <a:lnTo>
                    <a:pt x="5346" y="944"/>
                  </a:lnTo>
                  <a:cubicBezTo>
                    <a:pt x="5745" y="539"/>
                    <a:pt x="6272" y="336"/>
                    <a:pt x="6802" y="336"/>
                  </a:cubicBezTo>
                  <a:cubicBezTo>
                    <a:pt x="7331" y="336"/>
                    <a:pt x="7864" y="539"/>
                    <a:pt x="8275" y="944"/>
                  </a:cubicBezTo>
                  <a:cubicBezTo>
                    <a:pt x="9085" y="1741"/>
                    <a:pt x="9085" y="3051"/>
                    <a:pt x="8275" y="3873"/>
                  </a:cubicBezTo>
                  <a:lnTo>
                    <a:pt x="5513" y="6635"/>
                  </a:lnTo>
                  <a:cubicBezTo>
                    <a:pt x="5120" y="7028"/>
                    <a:pt x="4596" y="7254"/>
                    <a:pt x="4048" y="7254"/>
                  </a:cubicBezTo>
                  <a:cubicBezTo>
                    <a:pt x="3501" y="7254"/>
                    <a:pt x="2977" y="7040"/>
                    <a:pt x="2596" y="6635"/>
                  </a:cubicBezTo>
                  <a:cubicBezTo>
                    <a:pt x="2370" y="6421"/>
                    <a:pt x="2191" y="6135"/>
                    <a:pt x="2084" y="5837"/>
                  </a:cubicBezTo>
                  <a:lnTo>
                    <a:pt x="3393" y="4527"/>
                  </a:lnTo>
                  <a:cubicBezTo>
                    <a:pt x="3572" y="4349"/>
                    <a:pt x="3810" y="4254"/>
                    <a:pt x="4048" y="4254"/>
                  </a:cubicBezTo>
                  <a:cubicBezTo>
                    <a:pt x="4286" y="4254"/>
                    <a:pt x="4525" y="4361"/>
                    <a:pt x="4703" y="4527"/>
                  </a:cubicBezTo>
                  <a:cubicBezTo>
                    <a:pt x="4798" y="4611"/>
                    <a:pt x="4870" y="4718"/>
                    <a:pt x="4917" y="4837"/>
                  </a:cubicBezTo>
                  <a:cubicBezTo>
                    <a:pt x="4936" y="4910"/>
                    <a:pt x="5002" y="4941"/>
                    <a:pt x="5065" y="4941"/>
                  </a:cubicBezTo>
                  <a:cubicBezTo>
                    <a:pt x="5084" y="4941"/>
                    <a:pt x="5103" y="4938"/>
                    <a:pt x="5120" y="4932"/>
                  </a:cubicBezTo>
                  <a:cubicBezTo>
                    <a:pt x="5215" y="4897"/>
                    <a:pt x="5239" y="4789"/>
                    <a:pt x="5215" y="4718"/>
                  </a:cubicBezTo>
                  <a:cubicBezTo>
                    <a:pt x="5156" y="4551"/>
                    <a:pt x="5048" y="4420"/>
                    <a:pt x="4929" y="4301"/>
                  </a:cubicBezTo>
                  <a:cubicBezTo>
                    <a:pt x="4691" y="4063"/>
                    <a:pt x="4382" y="3932"/>
                    <a:pt x="4036" y="3932"/>
                  </a:cubicBezTo>
                  <a:cubicBezTo>
                    <a:pt x="3691" y="3932"/>
                    <a:pt x="3382" y="4063"/>
                    <a:pt x="3143" y="4301"/>
                  </a:cubicBezTo>
                  <a:lnTo>
                    <a:pt x="1786" y="5659"/>
                  </a:lnTo>
                  <a:cubicBezTo>
                    <a:pt x="1762" y="5670"/>
                    <a:pt x="1738" y="5682"/>
                    <a:pt x="1727" y="5718"/>
                  </a:cubicBezTo>
                  <a:lnTo>
                    <a:pt x="369" y="7075"/>
                  </a:lnTo>
                  <a:cubicBezTo>
                    <a:pt x="131" y="7314"/>
                    <a:pt x="0" y="7623"/>
                    <a:pt x="0" y="7968"/>
                  </a:cubicBezTo>
                  <a:cubicBezTo>
                    <a:pt x="0" y="8302"/>
                    <a:pt x="131" y="8623"/>
                    <a:pt x="369" y="8861"/>
                  </a:cubicBezTo>
                  <a:cubicBezTo>
                    <a:pt x="607" y="9099"/>
                    <a:pt x="929" y="9230"/>
                    <a:pt x="1262" y="9230"/>
                  </a:cubicBezTo>
                  <a:cubicBezTo>
                    <a:pt x="1608" y="9230"/>
                    <a:pt x="1917" y="9099"/>
                    <a:pt x="2155" y="8861"/>
                  </a:cubicBezTo>
                  <a:lnTo>
                    <a:pt x="3036" y="7980"/>
                  </a:lnTo>
                  <a:cubicBezTo>
                    <a:pt x="3096" y="7921"/>
                    <a:pt x="3096" y="7814"/>
                    <a:pt x="3036" y="7742"/>
                  </a:cubicBezTo>
                  <a:cubicBezTo>
                    <a:pt x="3006" y="7712"/>
                    <a:pt x="2965" y="7697"/>
                    <a:pt x="2922" y="7697"/>
                  </a:cubicBezTo>
                  <a:cubicBezTo>
                    <a:pt x="2879" y="7697"/>
                    <a:pt x="2834" y="7712"/>
                    <a:pt x="2798" y="7742"/>
                  </a:cubicBezTo>
                  <a:lnTo>
                    <a:pt x="1917" y="8623"/>
                  </a:lnTo>
                  <a:cubicBezTo>
                    <a:pt x="1738" y="8802"/>
                    <a:pt x="1500" y="8885"/>
                    <a:pt x="1262" y="8885"/>
                  </a:cubicBezTo>
                  <a:cubicBezTo>
                    <a:pt x="1012" y="8885"/>
                    <a:pt x="786" y="8778"/>
                    <a:pt x="607" y="8623"/>
                  </a:cubicBezTo>
                  <a:cubicBezTo>
                    <a:pt x="429" y="8445"/>
                    <a:pt x="345" y="8206"/>
                    <a:pt x="345" y="7968"/>
                  </a:cubicBezTo>
                  <a:cubicBezTo>
                    <a:pt x="345" y="7706"/>
                    <a:pt x="453" y="7492"/>
                    <a:pt x="607" y="7314"/>
                  </a:cubicBezTo>
                  <a:lnTo>
                    <a:pt x="1822" y="6099"/>
                  </a:lnTo>
                  <a:cubicBezTo>
                    <a:pt x="1941" y="6397"/>
                    <a:pt x="2119" y="6671"/>
                    <a:pt x="2334" y="6897"/>
                  </a:cubicBezTo>
                  <a:cubicBezTo>
                    <a:pt x="2786" y="7337"/>
                    <a:pt x="3393" y="7587"/>
                    <a:pt x="4036" y="7587"/>
                  </a:cubicBezTo>
                  <a:cubicBezTo>
                    <a:pt x="4679" y="7587"/>
                    <a:pt x="5287" y="7337"/>
                    <a:pt x="5727" y="6897"/>
                  </a:cubicBezTo>
                  <a:lnTo>
                    <a:pt x="8501" y="4123"/>
                  </a:lnTo>
                  <a:cubicBezTo>
                    <a:pt x="9418" y="3158"/>
                    <a:pt x="9418" y="1634"/>
                    <a:pt x="8501" y="706"/>
                  </a:cubicBezTo>
                  <a:cubicBezTo>
                    <a:pt x="8031" y="235"/>
                    <a:pt x="7418" y="0"/>
                    <a:pt x="680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8317816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451">
          <a:extLst>
            <a:ext uri="{FF2B5EF4-FFF2-40B4-BE49-F238E27FC236}">
              <a16:creationId xmlns:a16="http://schemas.microsoft.com/office/drawing/2014/main" id="{E0087461-2A9E-303B-BE6C-FF0182F9662D}"/>
            </a:ext>
          </a:extLst>
        </p:cNvPr>
        <p:cNvGrpSpPr/>
        <p:nvPr/>
      </p:nvGrpSpPr>
      <p:grpSpPr>
        <a:xfrm>
          <a:off x="0" y="0"/>
          <a:ext cx="0" cy="0"/>
          <a:chOff x="0" y="0"/>
          <a:chExt cx="0" cy="0"/>
        </a:xfrm>
      </p:grpSpPr>
      <p:sp>
        <p:nvSpPr>
          <p:cNvPr id="452" name="Google Shape;452;p52">
            <a:extLst>
              <a:ext uri="{FF2B5EF4-FFF2-40B4-BE49-F238E27FC236}">
                <a16:creationId xmlns:a16="http://schemas.microsoft.com/office/drawing/2014/main" id="{D073A0BB-D975-F8ED-B759-22DAF39D02CA}"/>
              </a:ext>
            </a:extLst>
          </p:cNvPr>
          <p:cNvSpPr/>
          <p:nvPr/>
        </p:nvSpPr>
        <p:spPr>
          <a:xfrm>
            <a:off x="5209946" y="1546000"/>
            <a:ext cx="852900" cy="3597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3" name="Google Shape;453;p52">
            <a:extLst>
              <a:ext uri="{FF2B5EF4-FFF2-40B4-BE49-F238E27FC236}">
                <a16:creationId xmlns:a16="http://schemas.microsoft.com/office/drawing/2014/main" id="{ED9DACE3-590E-E5DB-6C25-218C27DEB08D}"/>
              </a:ext>
            </a:extLst>
          </p:cNvPr>
          <p:cNvGrpSpPr/>
          <p:nvPr/>
        </p:nvGrpSpPr>
        <p:grpSpPr>
          <a:xfrm>
            <a:off x="-50" y="1546000"/>
            <a:ext cx="3955200" cy="3597600"/>
            <a:chOff x="-50" y="1546000"/>
            <a:chExt cx="3955200" cy="3597600"/>
          </a:xfrm>
        </p:grpSpPr>
        <p:sp>
          <p:nvSpPr>
            <p:cNvPr id="454" name="Google Shape;454;p52">
              <a:extLst>
                <a:ext uri="{FF2B5EF4-FFF2-40B4-BE49-F238E27FC236}">
                  <a16:creationId xmlns:a16="http://schemas.microsoft.com/office/drawing/2014/main" id="{1BE9EAA7-35C6-7787-6FAB-250E8DE89612}"/>
                </a:ext>
              </a:extLst>
            </p:cNvPr>
            <p:cNvSpPr/>
            <p:nvPr/>
          </p:nvSpPr>
          <p:spPr>
            <a:xfrm>
              <a:off x="948150" y="1546000"/>
              <a:ext cx="852900" cy="3597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55" name="Google Shape;455;p52">
              <a:extLst>
                <a:ext uri="{FF2B5EF4-FFF2-40B4-BE49-F238E27FC236}">
                  <a16:creationId xmlns:a16="http://schemas.microsoft.com/office/drawing/2014/main" id="{77C39BDE-780F-627A-3210-0958EA66B3DF}"/>
                </a:ext>
              </a:extLst>
            </p:cNvPr>
            <p:cNvCxnSpPr/>
            <p:nvPr/>
          </p:nvCxnSpPr>
          <p:spPr>
            <a:xfrm rot="10800000">
              <a:off x="-50" y="4876025"/>
              <a:ext cx="3955200" cy="0"/>
            </a:xfrm>
            <a:prstGeom prst="straightConnector1">
              <a:avLst/>
            </a:prstGeom>
            <a:noFill/>
            <a:ln w="9525" cap="flat" cmpd="sng">
              <a:solidFill>
                <a:schemeClr val="dk1"/>
              </a:solidFill>
              <a:prstDash val="solid"/>
              <a:round/>
              <a:headEnd type="none" w="med" len="med"/>
              <a:tailEnd type="none" w="med" len="med"/>
            </a:ln>
          </p:spPr>
        </p:cxnSp>
      </p:grpSp>
      <p:sp>
        <p:nvSpPr>
          <p:cNvPr id="456" name="Google Shape;456;p52">
            <a:extLst>
              <a:ext uri="{FF2B5EF4-FFF2-40B4-BE49-F238E27FC236}">
                <a16:creationId xmlns:a16="http://schemas.microsoft.com/office/drawing/2014/main" id="{12037D51-BAB2-AC08-9B66-6CB1FECD8BCF}"/>
              </a:ext>
            </a:extLst>
          </p:cNvPr>
          <p:cNvSpPr txBox="1">
            <a:spLocks noGrp="1"/>
          </p:cNvSpPr>
          <p:nvPr>
            <p:ph type="title"/>
          </p:nvPr>
        </p:nvSpPr>
        <p:spPr>
          <a:xfrm>
            <a:off x="713250" y="276399"/>
            <a:ext cx="7717500" cy="549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200" dirty="0"/>
              <a:t>Semi-structured interviews</a:t>
            </a:r>
            <a:endParaRPr sz="4200" dirty="0"/>
          </a:p>
        </p:txBody>
      </p:sp>
      <p:sp>
        <p:nvSpPr>
          <p:cNvPr id="457" name="Google Shape;457;p52">
            <a:extLst>
              <a:ext uri="{FF2B5EF4-FFF2-40B4-BE49-F238E27FC236}">
                <a16:creationId xmlns:a16="http://schemas.microsoft.com/office/drawing/2014/main" id="{DD8715DA-3C76-D96B-10C0-438DC3DD44D4}"/>
              </a:ext>
            </a:extLst>
          </p:cNvPr>
          <p:cNvSpPr txBox="1">
            <a:spLocks noGrp="1"/>
          </p:cNvSpPr>
          <p:nvPr>
            <p:ph type="subTitle" idx="1"/>
          </p:nvPr>
        </p:nvSpPr>
        <p:spPr>
          <a:xfrm>
            <a:off x="1877250" y="1850002"/>
            <a:ext cx="2549056" cy="895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Consistency / Comparability vs Flexibility &amp; Space</a:t>
            </a:r>
          </a:p>
          <a:p>
            <a:pPr marL="0" lvl="0" indent="0"/>
            <a:r>
              <a:rPr lang="en-GB" dirty="0"/>
              <a:t>(Kvale and Brinkmann, 2014)</a:t>
            </a:r>
            <a:endParaRPr dirty="0"/>
          </a:p>
        </p:txBody>
      </p:sp>
      <p:sp>
        <p:nvSpPr>
          <p:cNvPr id="458" name="Google Shape;458;p52">
            <a:extLst>
              <a:ext uri="{FF2B5EF4-FFF2-40B4-BE49-F238E27FC236}">
                <a16:creationId xmlns:a16="http://schemas.microsoft.com/office/drawing/2014/main" id="{C1F88F3B-84FA-DB41-101A-8840A878B1A9}"/>
              </a:ext>
            </a:extLst>
          </p:cNvPr>
          <p:cNvSpPr txBox="1">
            <a:spLocks noGrp="1"/>
          </p:cNvSpPr>
          <p:nvPr>
            <p:ph type="subTitle" idx="2"/>
          </p:nvPr>
        </p:nvSpPr>
        <p:spPr>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Balance</a:t>
            </a:r>
            <a:endParaRPr dirty="0"/>
          </a:p>
        </p:txBody>
      </p:sp>
      <p:sp>
        <p:nvSpPr>
          <p:cNvPr id="459" name="Google Shape;459;p52">
            <a:extLst>
              <a:ext uri="{FF2B5EF4-FFF2-40B4-BE49-F238E27FC236}">
                <a16:creationId xmlns:a16="http://schemas.microsoft.com/office/drawing/2014/main" id="{305869E2-6D0E-F2BB-8B87-B59D5B638F80}"/>
              </a:ext>
            </a:extLst>
          </p:cNvPr>
          <p:cNvSpPr txBox="1">
            <a:spLocks noGrp="1"/>
          </p:cNvSpPr>
          <p:nvPr>
            <p:ph type="subTitle" idx="3"/>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Well suited where aim is to analyse expert knowledge</a:t>
            </a:r>
          </a:p>
          <a:p>
            <a:pPr marL="0" lvl="0" indent="0" algn="l" rtl="0">
              <a:spcBef>
                <a:spcPts val="0"/>
              </a:spcBef>
              <a:spcAft>
                <a:spcPts val="0"/>
              </a:spcAft>
              <a:buNone/>
            </a:pPr>
            <a:r>
              <a:rPr lang="en" dirty="0"/>
              <a:t>(Flick, 2018)</a:t>
            </a:r>
            <a:endParaRPr dirty="0"/>
          </a:p>
        </p:txBody>
      </p:sp>
      <p:sp>
        <p:nvSpPr>
          <p:cNvPr id="460" name="Google Shape;460;p52">
            <a:extLst>
              <a:ext uri="{FF2B5EF4-FFF2-40B4-BE49-F238E27FC236}">
                <a16:creationId xmlns:a16="http://schemas.microsoft.com/office/drawing/2014/main" id="{4B27D826-DBAF-747B-0A34-A3FE7D458E3D}"/>
              </a:ext>
            </a:extLst>
          </p:cNvPr>
          <p:cNvSpPr txBox="1">
            <a:spLocks noGrp="1"/>
          </p:cNvSpPr>
          <p:nvPr>
            <p:ph type="subTitle" idx="4"/>
          </p:nvPr>
        </p:nvSpPr>
        <p:spPr>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Suitability</a:t>
            </a:r>
            <a:endParaRPr dirty="0"/>
          </a:p>
        </p:txBody>
      </p:sp>
      <p:sp>
        <p:nvSpPr>
          <p:cNvPr id="461" name="Google Shape;461;p52">
            <a:extLst>
              <a:ext uri="{FF2B5EF4-FFF2-40B4-BE49-F238E27FC236}">
                <a16:creationId xmlns:a16="http://schemas.microsoft.com/office/drawing/2014/main" id="{E4FA3314-F25A-03F8-38BB-0866CCEB58D2}"/>
              </a:ext>
            </a:extLst>
          </p:cNvPr>
          <p:cNvSpPr txBox="1">
            <a:spLocks noGrp="1"/>
          </p:cNvSpPr>
          <p:nvPr>
            <p:ph type="subTitle" idx="5"/>
          </p:nvPr>
        </p:nvSpPr>
        <p:spPr>
          <a:prstGeom prst="rect">
            <a:avLst/>
          </a:prstGeom>
        </p:spPr>
        <p:txBody>
          <a:bodyPr spcFirstLastPara="1" wrap="square" lIns="91425" tIns="91425" rIns="91425" bIns="91425" anchor="t" anchorCtr="0">
            <a:noAutofit/>
          </a:bodyPr>
          <a:lstStyle/>
          <a:p>
            <a:pPr marL="0" lvl="0" indent="0"/>
            <a:r>
              <a:rPr lang="en" dirty="0"/>
              <a:t>Allows meaning to be co-constructed (</a:t>
            </a:r>
            <a:r>
              <a:rPr lang="en-GB" dirty="0"/>
              <a:t>Braun and Clarke, 2013)</a:t>
            </a:r>
            <a:endParaRPr dirty="0"/>
          </a:p>
        </p:txBody>
      </p:sp>
      <p:sp>
        <p:nvSpPr>
          <p:cNvPr id="462" name="Google Shape;462;p52">
            <a:extLst>
              <a:ext uri="{FF2B5EF4-FFF2-40B4-BE49-F238E27FC236}">
                <a16:creationId xmlns:a16="http://schemas.microsoft.com/office/drawing/2014/main" id="{0DA481BF-5722-6801-EBB3-C8D8A351D4A8}"/>
              </a:ext>
            </a:extLst>
          </p:cNvPr>
          <p:cNvSpPr txBox="1">
            <a:spLocks noGrp="1"/>
          </p:cNvSpPr>
          <p:nvPr>
            <p:ph type="subTitle" idx="6"/>
          </p:nvPr>
        </p:nvSpPr>
        <p:spPr>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Qualitiative</a:t>
            </a:r>
            <a:endParaRPr dirty="0"/>
          </a:p>
        </p:txBody>
      </p:sp>
      <p:sp>
        <p:nvSpPr>
          <p:cNvPr id="463" name="Google Shape;463;p52">
            <a:extLst>
              <a:ext uri="{FF2B5EF4-FFF2-40B4-BE49-F238E27FC236}">
                <a16:creationId xmlns:a16="http://schemas.microsoft.com/office/drawing/2014/main" id="{BE673810-4B6B-4CD1-8C9B-AEB0DD0C7654}"/>
              </a:ext>
            </a:extLst>
          </p:cNvPr>
          <p:cNvSpPr txBox="1">
            <a:spLocks noGrp="1"/>
          </p:cNvSpPr>
          <p:nvPr>
            <p:ph type="subTitle" idx="7"/>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Required careful planning (Rubin and Rubin, 2012, cited in Flick, 2018)</a:t>
            </a:r>
            <a:endParaRPr dirty="0"/>
          </a:p>
        </p:txBody>
      </p:sp>
      <p:sp>
        <p:nvSpPr>
          <p:cNvPr id="464" name="Google Shape;464;p52">
            <a:extLst>
              <a:ext uri="{FF2B5EF4-FFF2-40B4-BE49-F238E27FC236}">
                <a16:creationId xmlns:a16="http://schemas.microsoft.com/office/drawing/2014/main" id="{727564D3-DE1F-D79F-A4AC-76B7D042E0FD}"/>
              </a:ext>
            </a:extLst>
          </p:cNvPr>
          <p:cNvSpPr txBox="1">
            <a:spLocks noGrp="1"/>
          </p:cNvSpPr>
          <p:nvPr>
            <p:ph type="subTitle" idx="8"/>
          </p:nvPr>
        </p:nvSpPr>
        <p:spPr>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Responsive</a:t>
            </a:r>
            <a:endParaRPr dirty="0"/>
          </a:p>
        </p:txBody>
      </p:sp>
      <p:grpSp>
        <p:nvGrpSpPr>
          <p:cNvPr id="2" name="Google Shape;16495;p95">
            <a:extLst>
              <a:ext uri="{FF2B5EF4-FFF2-40B4-BE49-F238E27FC236}">
                <a16:creationId xmlns:a16="http://schemas.microsoft.com/office/drawing/2014/main" id="{3E003DC3-9D4A-EC2B-A17A-ED8C05329174}"/>
              </a:ext>
            </a:extLst>
          </p:cNvPr>
          <p:cNvGrpSpPr/>
          <p:nvPr/>
        </p:nvGrpSpPr>
        <p:grpSpPr>
          <a:xfrm>
            <a:off x="5317753" y="1801060"/>
            <a:ext cx="637286" cy="682282"/>
            <a:chOff x="7055134" y="2919170"/>
            <a:chExt cx="290321" cy="310820"/>
          </a:xfrm>
          <a:solidFill>
            <a:schemeClr val="tx1"/>
          </a:solidFill>
        </p:grpSpPr>
        <p:sp>
          <p:nvSpPr>
            <p:cNvPr id="3" name="Google Shape;16496;p95">
              <a:extLst>
                <a:ext uri="{FF2B5EF4-FFF2-40B4-BE49-F238E27FC236}">
                  <a16:creationId xmlns:a16="http://schemas.microsoft.com/office/drawing/2014/main" id="{82140BE8-41F5-D22B-3A7C-C5DC63BDFC7A}"/>
                </a:ext>
              </a:extLst>
            </p:cNvPr>
            <p:cNvSpPr/>
            <p:nvPr/>
          </p:nvSpPr>
          <p:spPr>
            <a:xfrm>
              <a:off x="7102497" y="2970989"/>
              <a:ext cx="191044" cy="259001"/>
            </a:xfrm>
            <a:custGeom>
              <a:avLst/>
              <a:gdLst/>
              <a:ahLst/>
              <a:cxnLst/>
              <a:rect l="l" t="t" r="r" b="b"/>
              <a:pathLst>
                <a:path w="6002" h="8137" extrusionOk="0">
                  <a:moveTo>
                    <a:pt x="3097" y="314"/>
                  </a:moveTo>
                  <a:cubicBezTo>
                    <a:pt x="3739" y="314"/>
                    <a:pt x="4347" y="552"/>
                    <a:pt x="4835" y="980"/>
                  </a:cubicBezTo>
                  <a:cubicBezTo>
                    <a:pt x="5394" y="1481"/>
                    <a:pt x="5716" y="2195"/>
                    <a:pt x="5716" y="2933"/>
                  </a:cubicBezTo>
                  <a:cubicBezTo>
                    <a:pt x="5704" y="3445"/>
                    <a:pt x="5549" y="3933"/>
                    <a:pt x="5287" y="4350"/>
                  </a:cubicBezTo>
                  <a:cubicBezTo>
                    <a:pt x="5013" y="4767"/>
                    <a:pt x="4644" y="5100"/>
                    <a:pt x="4204" y="5302"/>
                  </a:cubicBezTo>
                  <a:cubicBezTo>
                    <a:pt x="3930" y="5433"/>
                    <a:pt x="3751" y="5719"/>
                    <a:pt x="3751" y="6029"/>
                  </a:cubicBezTo>
                  <a:lnTo>
                    <a:pt x="3751" y="6207"/>
                  </a:lnTo>
                  <a:lnTo>
                    <a:pt x="2430" y="6207"/>
                  </a:lnTo>
                  <a:lnTo>
                    <a:pt x="2430" y="6029"/>
                  </a:lnTo>
                  <a:cubicBezTo>
                    <a:pt x="2430" y="5719"/>
                    <a:pt x="2251" y="5433"/>
                    <a:pt x="1965" y="5302"/>
                  </a:cubicBezTo>
                  <a:cubicBezTo>
                    <a:pt x="942" y="4814"/>
                    <a:pt x="346" y="3731"/>
                    <a:pt x="489" y="2588"/>
                  </a:cubicBezTo>
                  <a:cubicBezTo>
                    <a:pt x="644" y="1421"/>
                    <a:pt x="1608" y="457"/>
                    <a:pt x="2799" y="326"/>
                  </a:cubicBezTo>
                  <a:cubicBezTo>
                    <a:pt x="2906" y="314"/>
                    <a:pt x="3013" y="314"/>
                    <a:pt x="3097" y="314"/>
                  </a:cubicBezTo>
                  <a:close/>
                  <a:moveTo>
                    <a:pt x="3728" y="6505"/>
                  </a:moveTo>
                  <a:lnTo>
                    <a:pt x="3739" y="7017"/>
                  </a:lnTo>
                  <a:cubicBezTo>
                    <a:pt x="3739" y="7100"/>
                    <a:pt x="3668" y="7195"/>
                    <a:pt x="3561" y="7195"/>
                  </a:cubicBezTo>
                  <a:lnTo>
                    <a:pt x="2573" y="7195"/>
                  </a:lnTo>
                  <a:cubicBezTo>
                    <a:pt x="2489" y="7195"/>
                    <a:pt x="2394" y="7124"/>
                    <a:pt x="2394" y="7017"/>
                  </a:cubicBezTo>
                  <a:lnTo>
                    <a:pt x="2394" y="6505"/>
                  </a:lnTo>
                  <a:close/>
                  <a:moveTo>
                    <a:pt x="3394" y="7469"/>
                  </a:moveTo>
                  <a:lnTo>
                    <a:pt x="3406" y="7648"/>
                  </a:lnTo>
                  <a:cubicBezTo>
                    <a:pt x="3406" y="7743"/>
                    <a:pt x="3335" y="7838"/>
                    <a:pt x="3228" y="7838"/>
                  </a:cubicBezTo>
                  <a:lnTo>
                    <a:pt x="2906" y="7838"/>
                  </a:lnTo>
                  <a:cubicBezTo>
                    <a:pt x="2811" y="7838"/>
                    <a:pt x="2727" y="7755"/>
                    <a:pt x="2727" y="7648"/>
                  </a:cubicBezTo>
                  <a:lnTo>
                    <a:pt x="2727" y="7469"/>
                  </a:lnTo>
                  <a:close/>
                  <a:moveTo>
                    <a:pt x="3056" y="0"/>
                  </a:moveTo>
                  <a:cubicBezTo>
                    <a:pt x="2951" y="0"/>
                    <a:pt x="2845" y="6"/>
                    <a:pt x="2739" y="16"/>
                  </a:cubicBezTo>
                  <a:cubicBezTo>
                    <a:pt x="1418" y="171"/>
                    <a:pt x="322" y="1230"/>
                    <a:pt x="168" y="2552"/>
                  </a:cubicBezTo>
                  <a:cubicBezTo>
                    <a:pt x="1" y="3814"/>
                    <a:pt x="668" y="5040"/>
                    <a:pt x="1811" y="5564"/>
                  </a:cubicBezTo>
                  <a:cubicBezTo>
                    <a:pt x="1977" y="5648"/>
                    <a:pt x="2096" y="5826"/>
                    <a:pt x="2096" y="6017"/>
                  </a:cubicBezTo>
                  <a:lnTo>
                    <a:pt x="2096" y="7005"/>
                  </a:lnTo>
                  <a:cubicBezTo>
                    <a:pt x="2096" y="7207"/>
                    <a:pt x="2239" y="7386"/>
                    <a:pt x="2430" y="7457"/>
                  </a:cubicBezTo>
                  <a:lnTo>
                    <a:pt x="2430" y="7648"/>
                  </a:lnTo>
                  <a:cubicBezTo>
                    <a:pt x="2430" y="7922"/>
                    <a:pt x="2632" y="8136"/>
                    <a:pt x="2906" y="8136"/>
                  </a:cubicBezTo>
                  <a:lnTo>
                    <a:pt x="3228" y="8136"/>
                  </a:lnTo>
                  <a:cubicBezTo>
                    <a:pt x="3501" y="8136"/>
                    <a:pt x="3704" y="7922"/>
                    <a:pt x="3704" y="7648"/>
                  </a:cubicBezTo>
                  <a:lnTo>
                    <a:pt x="3704" y="7457"/>
                  </a:lnTo>
                  <a:cubicBezTo>
                    <a:pt x="3906" y="7398"/>
                    <a:pt x="4037" y="7219"/>
                    <a:pt x="4037" y="7005"/>
                  </a:cubicBezTo>
                  <a:lnTo>
                    <a:pt x="4037" y="6017"/>
                  </a:lnTo>
                  <a:cubicBezTo>
                    <a:pt x="4037" y="5826"/>
                    <a:pt x="4144" y="5648"/>
                    <a:pt x="4323" y="5564"/>
                  </a:cubicBezTo>
                  <a:cubicBezTo>
                    <a:pt x="4811" y="5326"/>
                    <a:pt x="5228" y="4969"/>
                    <a:pt x="5537" y="4517"/>
                  </a:cubicBezTo>
                  <a:cubicBezTo>
                    <a:pt x="5847" y="4040"/>
                    <a:pt x="6002" y="3481"/>
                    <a:pt x="6002" y="2921"/>
                  </a:cubicBezTo>
                  <a:cubicBezTo>
                    <a:pt x="6002" y="2100"/>
                    <a:pt x="5644" y="1302"/>
                    <a:pt x="5037" y="754"/>
                  </a:cubicBezTo>
                  <a:cubicBezTo>
                    <a:pt x="4485" y="254"/>
                    <a:pt x="3788" y="0"/>
                    <a:pt x="3056"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6497;p95">
              <a:extLst>
                <a:ext uri="{FF2B5EF4-FFF2-40B4-BE49-F238E27FC236}">
                  <a16:creationId xmlns:a16="http://schemas.microsoft.com/office/drawing/2014/main" id="{B9C8E88E-175A-9956-4F8A-459901E65A41}"/>
                </a:ext>
              </a:extLst>
            </p:cNvPr>
            <p:cNvSpPr/>
            <p:nvPr/>
          </p:nvSpPr>
          <p:spPr>
            <a:xfrm>
              <a:off x="7304872" y="3059413"/>
              <a:ext cx="40583" cy="9485"/>
            </a:xfrm>
            <a:custGeom>
              <a:avLst/>
              <a:gdLst/>
              <a:ahLst/>
              <a:cxnLst/>
              <a:rect l="l" t="t" r="r" b="b"/>
              <a:pathLst>
                <a:path w="1275" h="298" extrusionOk="0">
                  <a:moveTo>
                    <a:pt x="144" y="0"/>
                  </a:moveTo>
                  <a:cubicBezTo>
                    <a:pt x="60" y="0"/>
                    <a:pt x="1" y="72"/>
                    <a:pt x="1" y="143"/>
                  </a:cubicBezTo>
                  <a:cubicBezTo>
                    <a:pt x="1" y="238"/>
                    <a:pt x="72" y="298"/>
                    <a:pt x="144" y="298"/>
                  </a:cubicBezTo>
                  <a:lnTo>
                    <a:pt x="1132" y="298"/>
                  </a:lnTo>
                  <a:cubicBezTo>
                    <a:pt x="1215" y="298"/>
                    <a:pt x="1275" y="215"/>
                    <a:pt x="1275" y="143"/>
                  </a:cubicBezTo>
                  <a:cubicBezTo>
                    <a:pt x="1275" y="72"/>
                    <a:pt x="1203" y="0"/>
                    <a:pt x="113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6498;p95">
              <a:extLst>
                <a:ext uri="{FF2B5EF4-FFF2-40B4-BE49-F238E27FC236}">
                  <a16:creationId xmlns:a16="http://schemas.microsoft.com/office/drawing/2014/main" id="{14F3A057-8479-1E81-37D6-56FCB1B47648}"/>
                </a:ext>
              </a:extLst>
            </p:cNvPr>
            <p:cNvSpPr/>
            <p:nvPr/>
          </p:nvSpPr>
          <p:spPr>
            <a:xfrm>
              <a:off x="7055134" y="3059413"/>
              <a:ext cx="41347" cy="9485"/>
            </a:xfrm>
            <a:custGeom>
              <a:avLst/>
              <a:gdLst/>
              <a:ahLst/>
              <a:cxnLst/>
              <a:rect l="l" t="t" r="r" b="b"/>
              <a:pathLst>
                <a:path w="1299" h="298" extrusionOk="0">
                  <a:moveTo>
                    <a:pt x="155" y="0"/>
                  </a:moveTo>
                  <a:cubicBezTo>
                    <a:pt x="60" y="0"/>
                    <a:pt x="1" y="72"/>
                    <a:pt x="1" y="143"/>
                  </a:cubicBezTo>
                  <a:cubicBezTo>
                    <a:pt x="1" y="238"/>
                    <a:pt x="72" y="298"/>
                    <a:pt x="155" y="298"/>
                  </a:cubicBezTo>
                  <a:lnTo>
                    <a:pt x="1132" y="298"/>
                  </a:lnTo>
                  <a:cubicBezTo>
                    <a:pt x="1215" y="298"/>
                    <a:pt x="1287" y="215"/>
                    <a:pt x="1287" y="143"/>
                  </a:cubicBezTo>
                  <a:cubicBezTo>
                    <a:pt x="1298" y="72"/>
                    <a:pt x="1227" y="0"/>
                    <a:pt x="113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6499;p95">
              <a:extLst>
                <a:ext uri="{FF2B5EF4-FFF2-40B4-BE49-F238E27FC236}">
                  <a16:creationId xmlns:a16="http://schemas.microsoft.com/office/drawing/2014/main" id="{F88ED3FB-AA5C-73E1-64ED-EA2F85C03C3F}"/>
                </a:ext>
              </a:extLst>
            </p:cNvPr>
            <p:cNvSpPr/>
            <p:nvPr/>
          </p:nvSpPr>
          <p:spPr>
            <a:xfrm>
              <a:off x="7195727" y="2919170"/>
              <a:ext cx="9517" cy="40583"/>
            </a:xfrm>
            <a:custGeom>
              <a:avLst/>
              <a:gdLst/>
              <a:ahLst/>
              <a:cxnLst/>
              <a:rect l="l" t="t" r="r" b="b"/>
              <a:pathLst>
                <a:path w="299" h="1275" extrusionOk="0">
                  <a:moveTo>
                    <a:pt x="156" y="1"/>
                  </a:moveTo>
                  <a:cubicBezTo>
                    <a:pt x="60" y="1"/>
                    <a:pt x="1" y="72"/>
                    <a:pt x="1" y="144"/>
                  </a:cubicBezTo>
                  <a:lnTo>
                    <a:pt x="1" y="1132"/>
                  </a:lnTo>
                  <a:cubicBezTo>
                    <a:pt x="1" y="1215"/>
                    <a:pt x="84" y="1275"/>
                    <a:pt x="156" y="1275"/>
                  </a:cubicBezTo>
                  <a:cubicBezTo>
                    <a:pt x="227" y="1275"/>
                    <a:pt x="299" y="1204"/>
                    <a:pt x="299" y="1132"/>
                  </a:cubicBezTo>
                  <a:lnTo>
                    <a:pt x="299" y="144"/>
                  </a:lnTo>
                  <a:cubicBezTo>
                    <a:pt x="299" y="72"/>
                    <a:pt x="227" y="1"/>
                    <a:pt x="156"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6500;p95">
              <a:extLst>
                <a:ext uri="{FF2B5EF4-FFF2-40B4-BE49-F238E27FC236}">
                  <a16:creationId xmlns:a16="http://schemas.microsoft.com/office/drawing/2014/main" id="{17CB293F-B82E-C1F3-42CF-71CA13C4058D}"/>
                </a:ext>
              </a:extLst>
            </p:cNvPr>
            <p:cNvSpPr/>
            <p:nvPr/>
          </p:nvSpPr>
          <p:spPr>
            <a:xfrm>
              <a:off x="7185128" y="3007116"/>
              <a:ext cx="30334" cy="92880"/>
            </a:xfrm>
            <a:custGeom>
              <a:avLst/>
              <a:gdLst/>
              <a:ahLst/>
              <a:cxnLst/>
              <a:rect l="l" t="t" r="r" b="b"/>
              <a:pathLst>
                <a:path w="953" h="2918" extrusionOk="0">
                  <a:moveTo>
                    <a:pt x="477" y="310"/>
                  </a:moveTo>
                  <a:cubicBezTo>
                    <a:pt x="512" y="310"/>
                    <a:pt x="560" y="334"/>
                    <a:pt x="596" y="357"/>
                  </a:cubicBezTo>
                  <a:cubicBezTo>
                    <a:pt x="620" y="393"/>
                    <a:pt x="632" y="429"/>
                    <a:pt x="632" y="476"/>
                  </a:cubicBezTo>
                  <a:lnTo>
                    <a:pt x="548" y="2608"/>
                  </a:lnTo>
                  <a:lnTo>
                    <a:pt x="405" y="2620"/>
                  </a:lnTo>
                  <a:cubicBezTo>
                    <a:pt x="405" y="2620"/>
                    <a:pt x="393" y="2620"/>
                    <a:pt x="393" y="2608"/>
                  </a:cubicBezTo>
                  <a:lnTo>
                    <a:pt x="310" y="476"/>
                  </a:lnTo>
                  <a:cubicBezTo>
                    <a:pt x="310" y="429"/>
                    <a:pt x="322" y="393"/>
                    <a:pt x="358" y="357"/>
                  </a:cubicBezTo>
                  <a:cubicBezTo>
                    <a:pt x="381" y="334"/>
                    <a:pt x="429" y="310"/>
                    <a:pt x="477" y="310"/>
                  </a:cubicBezTo>
                  <a:close/>
                  <a:moveTo>
                    <a:pt x="477" y="0"/>
                  </a:moveTo>
                  <a:cubicBezTo>
                    <a:pt x="334" y="0"/>
                    <a:pt x="215" y="48"/>
                    <a:pt x="131" y="155"/>
                  </a:cubicBezTo>
                  <a:cubicBezTo>
                    <a:pt x="36" y="238"/>
                    <a:pt x="0" y="357"/>
                    <a:pt x="0" y="488"/>
                  </a:cubicBezTo>
                  <a:lnTo>
                    <a:pt x="84" y="2620"/>
                  </a:lnTo>
                  <a:cubicBezTo>
                    <a:pt x="84" y="2786"/>
                    <a:pt x="239" y="2917"/>
                    <a:pt x="393" y="2917"/>
                  </a:cubicBezTo>
                  <a:lnTo>
                    <a:pt x="512" y="2917"/>
                  </a:lnTo>
                  <a:cubicBezTo>
                    <a:pt x="679" y="2917"/>
                    <a:pt x="822" y="2786"/>
                    <a:pt x="822" y="2620"/>
                  </a:cubicBezTo>
                  <a:lnTo>
                    <a:pt x="917" y="488"/>
                  </a:lnTo>
                  <a:cubicBezTo>
                    <a:pt x="953" y="369"/>
                    <a:pt x="905" y="238"/>
                    <a:pt x="810" y="155"/>
                  </a:cubicBezTo>
                  <a:cubicBezTo>
                    <a:pt x="727" y="60"/>
                    <a:pt x="608" y="0"/>
                    <a:pt x="47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6501;p95">
              <a:extLst>
                <a:ext uri="{FF2B5EF4-FFF2-40B4-BE49-F238E27FC236}">
                  <a16:creationId xmlns:a16="http://schemas.microsoft.com/office/drawing/2014/main" id="{3E7DCD72-5CCA-5EB9-510A-92F289A3CF75}"/>
                </a:ext>
              </a:extLst>
            </p:cNvPr>
            <p:cNvSpPr/>
            <p:nvPr/>
          </p:nvSpPr>
          <p:spPr>
            <a:xfrm>
              <a:off x="7187770" y="3111328"/>
              <a:ext cx="25814" cy="25814"/>
            </a:xfrm>
            <a:custGeom>
              <a:avLst/>
              <a:gdLst/>
              <a:ahLst/>
              <a:cxnLst/>
              <a:rect l="l" t="t" r="r" b="b"/>
              <a:pathLst>
                <a:path w="811" h="811" extrusionOk="0">
                  <a:moveTo>
                    <a:pt x="406" y="310"/>
                  </a:moveTo>
                  <a:cubicBezTo>
                    <a:pt x="453" y="310"/>
                    <a:pt x="489" y="358"/>
                    <a:pt x="489" y="405"/>
                  </a:cubicBezTo>
                  <a:cubicBezTo>
                    <a:pt x="489" y="453"/>
                    <a:pt x="453" y="489"/>
                    <a:pt x="406" y="489"/>
                  </a:cubicBezTo>
                  <a:cubicBezTo>
                    <a:pt x="358" y="489"/>
                    <a:pt x="310" y="453"/>
                    <a:pt x="310" y="405"/>
                  </a:cubicBezTo>
                  <a:cubicBezTo>
                    <a:pt x="310" y="358"/>
                    <a:pt x="358" y="310"/>
                    <a:pt x="406" y="310"/>
                  </a:cubicBezTo>
                  <a:close/>
                  <a:moveTo>
                    <a:pt x="406" y="0"/>
                  </a:moveTo>
                  <a:cubicBezTo>
                    <a:pt x="179" y="0"/>
                    <a:pt x="1" y="179"/>
                    <a:pt x="1" y="405"/>
                  </a:cubicBezTo>
                  <a:cubicBezTo>
                    <a:pt x="1" y="631"/>
                    <a:pt x="179" y="810"/>
                    <a:pt x="406" y="810"/>
                  </a:cubicBezTo>
                  <a:cubicBezTo>
                    <a:pt x="632" y="810"/>
                    <a:pt x="810" y="631"/>
                    <a:pt x="810" y="405"/>
                  </a:cubicBezTo>
                  <a:cubicBezTo>
                    <a:pt x="787" y="179"/>
                    <a:pt x="608" y="0"/>
                    <a:pt x="406"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6502;p95">
              <a:extLst>
                <a:ext uri="{FF2B5EF4-FFF2-40B4-BE49-F238E27FC236}">
                  <a16:creationId xmlns:a16="http://schemas.microsoft.com/office/drawing/2014/main" id="{B4830332-5754-14A4-155B-786B000B0552}"/>
                </a:ext>
              </a:extLst>
            </p:cNvPr>
            <p:cNvSpPr/>
            <p:nvPr/>
          </p:nvSpPr>
          <p:spPr>
            <a:xfrm>
              <a:off x="7249552" y="2951477"/>
              <a:ext cx="18971" cy="23077"/>
            </a:xfrm>
            <a:custGeom>
              <a:avLst/>
              <a:gdLst/>
              <a:ahLst/>
              <a:cxnLst/>
              <a:rect l="l" t="t" r="r" b="b"/>
              <a:pathLst>
                <a:path w="596" h="725" extrusionOk="0">
                  <a:moveTo>
                    <a:pt x="417" y="0"/>
                  </a:moveTo>
                  <a:cubicBezTo>
                    <a:pt x="362" y="0"/>
                    <a:pt x="307" y="32"/>
                    <a:pt x="274" y="81"/>
                  </a:cubicBezTo>
                  <a:lnTo>
                    <a:pt x="36" y="498"/>
                  </a:lnTo>
                  <a:cubicBezTo>
                    <a:pt x="1" y="570"/>
                    <a:pt x="24" y="665"/>
                    <a:pt x="96" y="700"/>
                  </a:cubicBezTo>
                  <a:cubicBezTo>
                    <a:pt x="132" y="724"/>
                    <a:pt x="143" y="724"/>
                    <a:pt x="179" y="724"/>
                  </a:cubicBezTo>
                  <a:cubicBezTo>
                    <a:pt x="239" y="724"/>
                    <a:pt x="274" y="689"/>
                    <a:pt x="310" y="641"/>
                  </a:cubicBezTo>
                  <a:lnTo>
                    <a:pt x="548" y="224"/>
                  </a:lnTo>
                  <a:cubicBezTo>
                    <a:pt x="596" y="153"/>
                    <a:pt x="560" y="69"/>
                    <a:pt x="489" y="22"/>
                  </a:cubicBezTo>
                  <a:cubicBezTo>
                    <a:pt x="466" y="7"/>
                    <a:pt x="442" y="0"/>
                    <a:pt x="41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6503;p95">
              <a:extLst>
                <a:ext uri="{FF2B5EF4-FFF2-40B4-BE49-F238E27FC236}">
                  <a16:creationId xmlns:a16="http://schemas.microsoft.com/office/drawing/2014/main" id="{BB863BBB-2F63-310C-52E0-B8188C2871AB}"/>
                </a:ext>
              </a:extLst>
            </p:cNvPr>
            <p:cNvSpPr/>
            <p:nvPr/>
          </p:nvSpPr>
          <p:spPr>
            <a:xfrm>
              <a:off x="7132831" y="3153852"/>
              <a:ext cx="18589" cy="22695"/>
            </a:xfrm>
            <a:custGeom>
              <a:avLst/>
              <a:gdLst/>
              <a:ahLst/>
              <a:cxnLst/>
              <a:rect l="l" t="t" r="r" b="b"/>
              <a:pathLst>
                <a:path w="584" h="713" extrusionOk="0">
                  <a:moveTo>
                    <a:pt x="419" y="0"/>
                  </a:moveTo>
                  <a:cubicBezTo>
                    <a:pt x="368" y="0"/>
                    <a:pt x="319" y="32"/>
                    <a:pt x="286" y="81"/>
                  </a:cubicBezTo>
                  <a:lnTo>
                    <a:pt x="48" y="498"/>
                  </a:lnTo>
                  <a:cubicBezTo>
                    <a:pt x="0" y="569"/>
                    <a:pt x="36" y="665"/>
                    <a:pt x="108" y="700"/>
                  </a:cubicBezTo>
                  <a:cubicBezTo>
                    <a:pt x="131" y="712"/>
                    <a:pt x="155" y="712"/>
                    <a:pt x="179" y="712"/>
                  </a:cubicBezTo>
                  <a:cubicBezTo>
                    <a:pt x="239" y="712"/>
                    <a:pt x="286" y="689"/>
                    <a:pt x="310" y="641"/>
                  </a:cubicBezTo>
                  <a:lnTo>
                    <a:pt x="548" y="224"/>
                  </a:lnTo>
                  <a:cubicBezTo>
                    <a:pt x="584" y="153"/>
                    <a:pt x="572" y="69"/>
                    <a:pt x="489" y="22"/>
                  </a:cubicBezTo>
                  <a:cubicBezTo>
                    <a:pt x="466" y="7"/>
                    <a:pt x="443" y="0"/>
                    <a:pt x="41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6504;p95">
              <a:extLst>
                <a:ext uri="{FF2B5EF4-FFF2-40B4-BE49-F238E27FC236}">
                  <a16:creationId xmlns:a16="http://schemas.microsoft.com/office/drawing/2014/main" id="{2F4E699F-5174-0D8F-9375-6121EBB47682}"/>
                </a:ext>
              </a:extLst>
            </p:cNvPr>
            <p:cNvSpPr/>
            <p:nvPr/>
          </p:nvSpPr>
          <p:spPr>
            <a:xfrm>
              <a:off x="7132449" y="2951477"/>
              <a:ext cx="18971" cy="23077"/>
            </a:xfrm>
            <a:custGeom>
              <a:avLst/>
              <a:gdLst/>
              <a:ahLst/>
              <a:cxnLst/>
              <a:rect l="l" t="t" r="r" b="b"/>
              <a:pathLst>
                <a:path w="596" h="725" extrusionOk="0">
                  <a:moveTo>
                    <a:pt x="177" y="0"/>
                  </a:moveTo>
                  <a:cubicBezTo>
                    <a:pt x="154" y="0"/>
                    <a:pt x="130" y="7"/>
                    <a:pt x="108" y="22"/>
                  </a:cubicBezTo>
                  <a:cubicBezTo>
                    <a:pt x="24" y="69"/>
                    <a:pt x="1" y="153"/>
                    <a:pt x="48" y="236"/>
                  </a:cubicBezTo>
                  <a:lnTo>
                    <a:pt x="274" y="653"/>
                  </a:lnTo>
                  <a:cubicBezTo>
                    <a:pt x="310" y="689"/>
                    <a:pt x="358" y="724"/>
                    <a:pt x="417" y="724"/>
                  </a:cubicBezTo>
                  <a:cubicBezTo>
                    <a:pt x="441" y="724"/>
                    <a:pt x="477" y="724"/>
                    <a:pt x="489" y="712"/>
                  </a:cubicBezTo>
                  <a:cubicBezTo>
                    <a:pt x="584" y="665"/>
                    <a:pt x="596" y="570"/>
                    <a:pt x="548" y="498"/>
                  </a:cubicBezTo>
                  <a:lnTo>
                    <a:pt x="310" y="81"/>
                  </a:lnTo>
                  <a:cubicBezTo>
                    <a:pt x="277" y="32"/>
                    <a:pt x="228" y="0"/>
                    <a:pt x="17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6505;p95">
              <a:extLst>
                <a:ext uri="{FF2B5EF4-FFF2-40B4-BE49-F238E27FC236}">
                  <a16:creationId xmlns:a16="http://schemas.microsoft.com/office/drawing/2014/main" id="{8DF571A7-B0E4-C48D-65C0-41EE87E299FE}"/>
                </a:ext>
              </a:extLst>
            </p:cNvPr>
            <p:cNvSpPr/>
            <p:nvPr/>
          </p:nvSpPr>
          <p:spPr>
            <a:xfrm>
              <a:off x="7249552" y="3153852"/>
              <a:ext cx="18971" cy="22695"/>
            </a:xfrm>
            <a:custGeom>
              <a:avLst/>
              <a:gdLst/>
              <a:ahLst/>
              <a:cxnLst/>
              <a:rect l="l" t="t" r="r" b="b"/>
              <a:pathLst>
                <a:path w="596" h="713" extrusionOk="0">
                  <a:moveTo>
                    <a:pt x="173" y="0"/>
                  </a:moveTo>
                  <a:cubicBezTo>
                    <a:pt x="148" y="0"/>
                    <a:pt x="122" y="7"/>
                    <a:pt x="96" y="22"/>
                  </a:cubicBezTo>
                  <a:cubicBezTo>
                    <a:pt x="24" y="69"/>
                    <a:pt x="1" y="153"/>
                    <a:pt x="36" y="224"/>
                  </a:cubicBezTo>
                  <a:lnTo>
                    <a:pt x="274" y="641"/>
                  </a:lnTo>
                  <a:cubicBezTo>
                    <a:pt x="310" y="689"/>
                    <a:pt x="358" y="712"/>
                    <a:pt x="417" y="712"/>
                  </a:cubicBezTo>
                  <a:cubicBezTo>
                    <a:pt x="441" y="712"/>
                    <a:pt x="477" y="712"/>
                    <a:pt x="489" y="700"/>
                  </a:cubicBezTo>
                  <a:cubicBezTo>
                    <a:pt x="560" y="665"/>
                    <a:pt x="596" y="569"/>
                    <a:pt x="548" y="498"/>
                  </a:cubicBezTo>
                  <a:lnTo>
                    <a:pt x="310" y="81"/>
                  </a:lnTo>
                  <a:cubicBezTo>
                    <a:pt x="277" y="32"/>
                    <a:pt x="228" y="0"/>
                    <a:pt x="17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6506;p95">
              <a:extLst>
                <a:ext uri="{FF2B5EF4-FFF2-40B4-BE49-F238E27FC236}">
                  <a16:creationId xmlns:a16="http://schemas.microsoft.com/office/drawing/2014/main" id="{77D3CEAC-0C3E-2C0E-69D6-0DC17A9ED2EA}"/>
                </a:ext>
              </a:extLst>
            </p:cNvPr>
            <p:cNvSpPr/>
            <p:nvPr/>
          </p:nvSpPr>
          <p:spPr>
            <a:xfrm>
              <a:off x="7289721" y="3113969"/>
              <a:ext cx="24286" cy="17093"/>
            </a:xfrm>
            <a:custGeom>
              <a:avLst/>
              <a:gdLst/>
              <a:ahLst/>
              <a:cxnLst/>
              <a:rect l="l" t="t" r="r" b="b"/>
              <a:pathLst>
                <a:path w="763" h="537" extrusionOk="0">
                  <a:moveTo>
                    <a:pt x="172" y="0"/>
                  </a:moveTo>
                  <a:cubicBezTo>
                    <a:pt x="121" y="0"/>
                    <a:pt x="72" y="29"/>
                    <a:pt x="48" y="84"/>
                  </a:cubicBezTo>
                  <a:cubicBezTo>
                    <a:pt x="1" y="156"/>
                    <a:pt x="24" y="239"/>
                    <a:pt x="108" y="287"/>
                  </a:cubicBezTo>
                  <a:lnTo>
                    <a:pt x="524" y="525"/>
                  </a:lnTo>
                  <a:cubicBezTo>
                    <a:pt x="548" y="537"/>
                    <a:pt x="560" y="537"/>
                    <a:pt x="596" y="537"/>
                  </a:cubicBezTo>
                  <a:cubicBezTo>
                    <a:pt x="655" y="537"/>
                    <a:pt x="703" y="513"/>
                    <a:pt x="727" y="465"/>
                  </a:cubicBezTo>
                  <a:cubicBezTo>
                    <a:pt x="763" y="394"/>
                    <a:pt x="739" y="310"/>
                    <a:pt x="667" y="263"/>
                  </a:cubicBezTo>
                  <a:lnTo>
                    <a:pt x="251" y="25"/>
                  </a:lnTo>
                  <a:cubicBezTo>
                    <a:pt x="226" y="8"/>
                    <a:pt x="199" y="0"/>
                    <a:pt x="17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6507;p95">
              <a:extLst>
                <a:ext uri="{FF2B5EF4-FFF2-40B4-BE49-F238E27FC236}">
                  <a16:creationId xmlns:a16="http://schemas.microsoft.com/office/drawing/2014/main" id="{EE30E255-6509-DA97-2BBD-17D63A5CA78B}"/>
                </a:ext>
              </a:extLst>
            </p:cNvPr>
            <p:cNvSpPr/>
            <p:nvPr/>
          </p:nvSpPr>
          <p:spPr>
            <a:xfrm>
              <a:off x="7086964" y="2996931"/>
              <a:ext cx="24668" cy="17411"/>
            </a:xfrm>
            <a:custGeom>
              <a:avLst/>
              <a:gdLst/>
              <a:ahLst/>
              <a:cxnLst/>
              <a:rect l="l" t="t" r="r" b="b"/>
              <a:pathLst>
                <a:path w="775" h="547" extrusionOk="0">
                  <a:moveTo>
                    <a:pt x="179" y="1"/>
                  </a:moveTo>
                  <a:cubicBezTo>
                    <a:pt x="125" y="1"/>
                    <a:pt x="73" y="33"/>
                    <a:pt x="48" y="82"/>
                  </a:cubicBezTo>
                  <a:cubicBezTo>
                    <a:pt x="1" y="154"/>
                    <a:pt x="25" y="249"/>
                    <a:pt x="108" y="285"/>
                  </a:cubicBezTo>
                  <a:lnTo>
                    <a:pt x="525" y="535"/>
                  </a:lnTo>
                  <a:cubicBezTo>
                    <a:pt x="548" y="546"/>
                    <a:pt x="560" y="546"/>
                    <a:pt x="596" y="546"/>
                  </a:cubicBezTo>
                  <a:cubicBezTo>
                    <a:pt x="656" y="546"/>
                    <a:pt x="703" y="511"/>
                    <a:pt x="727" y="475"/>
                  </a:cubicBezTo>
                  <a:cubicBezTo>
                    <a:pt x="775" y="415"/>
                    <a:pt x="739" y="308"/>
                    <a:pt x="668" y="261"/>
                  </a:cubicBezTo>
                  <a:lnTo>
                    <a:pt x="251" y="23"/>
                  </a:lnTo>
                  <a:cubicBezTo>
                    <a:pt x="228" y="8"/>
                    <a:pt x="204" y="1"/>
                    <a:pt x="17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6508;p95">
              <a:extLst>
                <a:ext uri="{FF2B5EF4-FFF2-40B4-BE49-F238E27FC236}">
                  <a16:creationId xmlns:a16="http://schemas.microsoft.com/office/drawing/2014/main" id="{E9ADE16F-B0A4-3ADC-7A70-02690E56DB50}"/>
                </a:ext>
              </a:extLst>
            </p:cNvPr>
            <p:cNvSpPr/>
            <p:nvPr/>
          </p:nvSpPr>
          <p:spPr>
            <a:xfrm>
              <a:off x="7289339" y="2996931"/>
              <a:ext cx="24668" cy="17411"/>
            </a:xfrm>
            <a:custGeom>
              <a:avLst/>
              <a:gdLst/>
              <a:ahLst/>
              <a:cxnLst/>
              <a:rect l="l" t="t" r="r" b="b"/>
              <a:pathLst>
                <a:path w="775" h="547" extrusionOk="0">
                  <a:moveTo>
                    <a:pt x="590" y="1"/>
                  </a:moveTo>
                  <a:cubicBezTo>
                    <a:pt x="565" y="1"/>
                    <a:pt x="539" y="8"/>
                    <a:pt x="513" y="23"/>
                  </a:cubicBezTo>
                  <a:lnTo>
                    <a:pt x="96" y="261"/>
                  </a:lnTo>
                  <a:cubicBezTo>
                    <a:pt x="25" y="308"/>
                    <a:pt x="1" y="392"/>
                    <a:pt x="36" y="475"/>
                  </a:cubicBezTo>
                  <a:cubicBezTo>
                    <a:pt x="72" y="511"/>
                    <a:pt x="108" y="546"/>
                    <a:pt x="179" y="546"/>
                  </a:cubicBezTo>
                  <a:cubicBezTo>
                    <a:pt x="203" y="546"/>
                    <a:pt x="239" y="546"/>
                    <a:pt x="251" y="535"/>
                  </a:cubicBezTo>
                  <a:lnTo>
                    <a:pt x="667" y="285"/>
                  </a:lnTo>
                  <a:cubicBezTo>
                    <a:pt x="751" y="249"/>
                    <a:pt x="775" y="154"/>
                    <a:pt x="727" y="82"/>
                  </a:cubicBezTo>
                  <a:cubicBezTo>
                    <a:pt x="694" y="33"/>
                    <a:pt x="645" y="1"/>
                    <a:pt x="59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509;p95">
              <a:extLst>
                <a:ext uri="{FF2B5EF4-FFF2-40B4-BE49-F238E27FC236}">
                  <a16:creationId xmlns:a16="http://schemas.microsoft.com/office/drawing/2014/main" id="{A8B2C139-2588-E3DA-08ED-C39294BFC811}"/>
                </a:ext>
              </a:extLst>
            </p:cNvPr>
            <p:cNvSpPr/>
            <p:nvPr/>
          </p:nvSpPr>
          <p:spPr>
            <a:xfrm>
              <a:off x="7086964" y="3113587"/>
              <a:ext cx="24668" cy="17093"/>
            </a:xfrm>
            <a:custGeom>
              <a:avLst/>
              <a:gdLst/>
              <a:ahLst/>
              <a:cxnLst/>
              <a:rect l="l" t="t" r="r" b="b"/>
              <a:pathLst>
                <a:path w="775" h="537" extrusionOk="0">
                  <a:moveTo>
                    <a:pt x="597" y="0"/>
                  </a:moveTo>
                  <a:cubicBezTo>
                    <a:pt x="570" y="0"/>
                    <a:pt x="541" y="8"/>
                    <a:pt x="513" y="25"/>
                  </a:cubicBezTo>
                  <a:lnTo>
                    <a:pt x="108" y="263"/>
                  </a:lnTo>
                  <a:cubicBezTo>
                    <a:pt x="25" y="299"/>
                    <a:pt x="1" y="394"/>
                    <a:pt x="36" y="465"/>
                  </a:cubicBezTo>
                  <a:cubicBezTo>
                    <a:pt x="72" y="513"/>
                    <a:pt x="120" y="537"/>
                    <a:pt x="179" y="537"/>
                  </a:cubicBezTo>
                  <a:cubicBezTo>
                    <a:pt x="203" y="537"/>
                    <a:pt x="239" y="537"/>
                    <a:pt x="251" y="525"/>
                  </a:cubicBezTo>
                  <a:lnTo>
                    <a:pt x="668" y="287"/>
                  </a:lnTo>
                  <a:cubicBezTo>
                    <a:pt x="739" y="263"/>
                    <a:pt x="775" y="156"/>
                    <a:pt x="727" y="84"/>
                  </a:cubicBezTo>
                  <a:cubicBezTo>
                    <a:pt x="696" y="29"/>
                    <a:pt x="649" y="0"/>
                    <a:pt x="59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 name="Google Shape;13741;p91">
            <a:extLst>
              <a:ext uri="{FF2B5EF4-FFF2-40B4-BE49-F238E27FC236}">
                <a16:creationId xmlns:a16="http://schemas.microsoft.com/office/drawing/2014/main" id="{7780A8B4-08B0-869F-1D66-2862236FB197}"/>
              </a:ext>
            </a:extLst>
          </p:cNvPr>
          <p:cNvGrpSpPr/>
          <p:nvPr/>
        </p:nvGrpSpPr>
        <p:grpSpPr>
          <a:xfrm>
            <a:off x="5395497" y="3563999"/>
            <a:ext cx="490510" cy="682508"/>
            <a:chOff x="910723" y="1508212"/>
            <a:chExt cx="251660" cy="350166"/>
          </a:xfrm>
          <a:solidFill>
            <a:schemeClr val="tx1"/>
          </a:solidFill>
        </p:grpSpPr>
        <p:sp>
          <p:nvSpPr>
            <p:cNvPr id="18" name="Google Shape;13742;p91">
              <a:extLst>
                <a:ext uri="{FF2B5EF4-FFF2-40B4-BE49-F238E27FC236}">
                  <a16:creationId xmlns:a16="http://schemas.microsoft.com/office/drawing/2014/main" id="{6D89721B-C458-F68E-486E-EF187CB966DB}"/>
                </a:ext>
              </a:extLst>
            </p:cNvPr>
            <p:cNvSpPr/>
            <p:nvPr/>
          </p:nvSpPr>
          <p:spPr>
            <a:xfrm>
              <a:off x="910723" y="1508212"/>
              <a:ext cx="251660" cy="350166"/>
            </a:xfrm>
            <a:custGeom>
              <a:avLst/>
              <a:gdLst/>
              <a:ahLst/>
              <a:cxnLst/>
              <a:rect l="l" t="t" r="r" b="b"/>
              <a:pathLst>
                <a:path w="7907" h="11002" extrusionOk="0">
                  <a:moveTo>
                    <a:pt x="3942" y="334"/>
                  </a:moveTo>
                  <a:cubicBezTo>
                    <a:pt x="4132" y="334"/>
                    <a:pt x="4299" y="441"/>
                    <a:pt x="4394" y="608"/>
                  </a:cubicBezTo>
                  <a:cubicBezTo>
                    <a:pt x="4418" y="644"/>
                    <a:pt x="4466" y="679"/>
                    <a:pt x="4525" y="679"/>
                  </a:cubicBezTo>
                  <a:lnTo>
                    <a:pt x="5132" y="679"/>
                  </a:lnTo>
                  <a:cubicBezTo>
                    <a:pt x="5240" y="679"/>
                    <a:pt x="5311" y="763"/>
                    <a:pt x="5311" y="858"/>
                  </a:cubicBezTo>
                  <a:lnTo>
                    <a:pt x="5311" y="1382"/>
                  </a:lnTo>
                  <a:lnTo>
                    <a:pt x="2573" y="1382"/>
                  </a:lnTo>
                  <a:lnTo>
                    <a:pt x="2573" y="858"/>
                  </a:lnTo>
                  <a:cubicBezTo>
                    <a:pt x="2573" y="751"/>
                    <a:pt x="2668" y="679"/>
                    <a:pt x="2751" y="679"/>
                  </a:cubicBezTo>
                  <a:lnTo>
                    <a:pt x="3358" y="679"/>
                  </a:lnTo>
                  <a:cubicBezTo>
                    <a:pt x="3418" y="679"/>
                    <a:pt x="3466" y="644"/>
                    <a:pt x="3501" y="608"/>
                  </a:cubicBezTo>
                  <a:cubicBezTo>
                    <a:pt x="3585" y="441"/>
                    <a:pt x="3763" y="334"/>
                    <a:pt x="3942" y="334"/>
                  </a:cubicBezTo>
                  <a:close/>
                  <a:moveTo>
                    <a:pt x="7240" y="1013"/>
                  </a:moveTo>
                  <a:cubicBezTo>
                    <a:pt x="7442" y="1013"/>
                    <a:pt x="7609" y="1179"/>
                    <a:pt x="7609" y="1370"/>
                  </a:cubicBezTo>
                  <a:lnTo>
                    <a:pt x="7609" y="10323"/>
                  </a:lnTo>
                  <a:lnTo>
                    <a:pt x="7585" y="10323"/>
                  </a:lnTo>
                  <a:cubicBezTo>
                    <a:pt x="7585" y="10514"/>
                    <a:pt x="7430" y="10681"/>
                    <a:pt x="7228" y="10681"/>
                  </a:cubicBezTo>
                  <a:lnTo>
                    <a:pt x="691" y="10681"/>
                  </a:lnTo>
                  <a:cubicBezTo>
                    <a:pt x="501" y="10681"/>
                    <a:pt x="334" y="10514"/>
                    <a:pt x="334" y="10323"/>
                  </a:cubicBezTo>
                  <a:lnTo>
                    <a:pt x="334" y="1370"/>
                  </a:lnTo>
                  <a:cubicBezTo>
                    <a:pt x="334" y="1179"/>
                    <a:pt x="501" y="1013"/>
                    <a:pt x="691" y="1013"/>
                  </a:cubicBezTo>
                  <a:lnTo>
                    <a:pt x="2263" y="1013"/>
                  </a:lnTo>
                  <a:lnTo>
                    <a:pt x="2263" y="1537"/>
                  </a:lnTo>
                  <a:cubicBezTo>
                    <a:pt x="2263" y="1632"/>
                    <a:pt x="2335" y="1703"/>
                    <a:pt x="2418" y="1703"/>
                  </a:cubicBezTo>
                  <a:lnTo>
                    <a:pt x="5525" y="1703"/>
                  </a:lnTo>
                  <a:cubicBezTo>
                    <a:pt x="5609" y="1703"/>
                    <a:pt x="5680" y="1632"/>
                    <a:pt x="5680" y="1537"/>
                  </a:cubicBezTo>
                  <a:lnTo>
                    <a:pt x="5680" y="1013"/>
                  </a:lnTo>
                  <a:close/>
                  <a:moveTo>
                    <a:pt x="3954" y="1"/>
                  </a:moveTo>
                  <a:cubicBezTo>
                    <a:pt x="3692" y="1"/>
                    <a:pt x="3442" y="144"/>
                    <a:pt x="3275" y="346"/>
                  </a:cubicBezTo>
                  <a:lnTo>
                    <a:pt x="2751" y="346"/>
                  </a:lnTo>
                  <a:cubicBezTo>
                    <a:pt x="2525" y="346"/>
                    <a:pt x="2335" y="501"/>
                    <a:pt x="2275" y="691"/>
                  </a:cubicBezTo>
                  <a:lnTo>
                    <a:pt x="680" y="691"/>
                  </a:lnTo>
                  <a:cubicBezTo>
                    <a:pt x="310" y="691"/>
                    <a:pt x="1" y="989"/>
                    <a:pt x="1" y="1382"/>
                  </a:cubicBezTo>
                  <a:lnTo>
                    <a:pt x="1" y="10323"/>
                  </a:lnTo>
                  <a:cubicBezTo>
                    <a:pt x="1" y="10692"/>
                    <a:pt x="299" y="11002"/>
                    <a:pt x="680" y="11002"/>
                  </a:cubicBezTo>
                  <a:lnTo>
                    <a:pt x="7216" y="11002"/>
                  </a:lnTo>
                  <a:cubicBezTo>
                    <a:pt x="7585" y="11002"/>
                    <a:pt x="7907" y="10704"/>
                    <a:pt x="7907" y="10323"/>
                  </a:cubicBezTo>
                  <a:lnTo>
                    <a:pt x="7907" y="1382"/>
                  </a:lnTo>
                  <a:cubicBezTo>
                    <a:pt x="7907" y="989"/>
                    <a:pt x="7609" y="691"/>
                    <a:pt x="7228" y="691"/>
                  </a:cubicBezTo>
                  <a:lnTo>
                    <a:pt x="5644" y="691"/>
                  </a:lnTo>
                  <a:cubicBezTo>
                    <a:pt x="5561" y="501"/>
                    <a:pt x="5383" y="346"/>
                    <a:pt x="5168" y="346"/>
                  </a:cubicBezTo>
                  <a:lnTo>
                    <a:pt x="4644" y="346"/>
                  </a:lnTo>
                  <a:cubicBezTo>
                    <a:pt x="4478" y="144"/>
                    <a:pt x="4228" y="1"/>
                    <a:pt x="3954"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3743;p91">
              <a:extLst>
                <a:ext uri="{FF2B5EF4-FFF2-40B4-BE49-F238E27FC236}">
                  <a16:creationId xmlns:a16="http://schemas.microsoft.com/office/drawing/2014/main" id="{671EB864-B0BB-FE50-127D-BFA8BCDD2558}"/>
                </a:ext>
              </a:extLst>
            </p:cNvPr>
            <p:cNvSpPr/>
            <p:nvPr/>
          </p:nvSpPr>
          <p:spPr>
            <a:xfrm>
              <a:off x="1031604" y="1530205"/>
              <a:ext cx="10280" cy="10248"/>
            </a:xfrm>
            <a:custGeom>
              <a:avLst/>
              <a:gdLst/>
              <a:ahLst/>
              <a:cxnLst/>
              <a:rect l="l" t="t" r="r" b="b"/>
              <a:pathLst>
                <a:path w="323" h="322" extrusionOk="0">
                  <a:moveTo>
                    <a:pt x="156" y="0"/>
                  </a:moveTo>
                  <a:cubicBezTo>
                    <a:pt x="72" y="0"/>
                    <a:pt x="1" y="72"/>
                    <a:pt x="1" y="167"/>
                  </a:cubicBezTo>
                  <a:cubicBezTo>
                    <a:pt x="1" y="250"/>
                    <a:pt x="72" y="322"/>
                    <a:pt x="156" y="322"/>
                  </a:cubicBezTo>
                  <a:cubicBezTo>
                    <a:pt x="251" y="322"/>
                    <a:pt x="322" y="250"/>
                    <a:pt x="322" y="167"/>
                  </a:cubicBezTo>
                  <a:cubicBezTo>
                    <a:pt x="322" y="72"/>
                    <a:pt x="251" y="0"/>
                    <a:pt x="156"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3744;p91">
              <a:extLst>
                <a:ext uri="{FF2B5EF4-FFF2-40B4-BE49-F238E27FC236}">
                  <a16:creationId xmlns:a16="http://schemas.microsoft.com/office/drawing/2014/main" id="{309C6CBB-B01E-6EEA-6D81-E1BF315AAA52}"/>
                </a:ext>
              </a:extLst>
            </p:cNvPr>
            <p:cNvSpPr/>
            <p:nvPr/>
          </p:nvSpPr>
          <p:spPr>
            <a:xfrm>
              <a:off x="932334" y="1551784"/>
              <a:ext cx="208088" cy="273653"/>
            </a:xfrm>
            <a:custGeom>
              <a:avLst/>
              <a:gdLst/>
              <a:ahLst/>
              <a:cxnLst/>
              <a:rect l="l" t="t" r="r" b="b"/>
              <a:pathLst>
                <a:path w="6538" h="8598" extrusionOk="0">
                  <a:moveTo>
                    <a:pt x="167" y="1"/>
                  </a:moveTo>
                  <a:cubicBezTo>
                    <a:pt x="72" y="1"/>
                    <a:pt x="1" y="84"/>
                    <a:pt x="1" y="168"/>
                  </a:cubicBezTo>
                  <a:lnTo>
                    <a:pt x="1" y="8430"/>
                  </a:lnTo>
                  <a:cubicBezTo>
                    <a:pt x="1" y="8526"/>
                    <a:pt x="72" y="8597"/>
                    <a:pt x="167" y="8597"/>
                  </a:cubicBezTo>
                  <a:lnTo>
                    <a:pt x="6358" y="8597"/>
                  </a:lnTo>
                  <a:cubicBezTo>
                    <a:pt x="6442" y="8597"/>
                    <a:pt x="6525" y="8526"/>
                    <a:pt x="6525" y="8430"/>
                  </a:cubicBezTo>
                  <a:lnTo>
                    <a:pt x="6525" y="168"/>
                  </a:lnTo>
                  <a:cubicBezTo>
                    <a:pt x="6537" y="84"/>
                    <a:pt x="6466" y="13"/>
                    <a:pt x="6370" y="13"/>
                  </a:cubicBezTo>
                  <a:lnTo>
                    <a:pt x="5513" y="13"/>
                  </a:lnTo>
                  <a:cubicBezTo>
                    <a:pt x="5418" y="13"/>
                    <a:pt x="5346" y="84"/>
                    <a:pt x="5346" y="168"/>
                  </a:cubicBezTo>
                  <a:cubicBezTo>
                    <a:pt x="5346" y="263"/>
                    <a:pt x="5418" y="334"/>
                    <a:pt x="5513" y="334"/>
                  </a:cubicBezTo>
                  <a:lnTo>
                    <a:pt x="6204" y="334"/>
                  </a:lnTo>
                  <a:lnTo>
                    <a:pt x="6204" y="8264"/>
                  </a:lnTo>
                  <a:lnTo>
                    <a:pt x="334" y="8264"/>
                  </a:lnTo>
                  <a:lnTo>
                    <a:pt x="334" y="334"/>
                  </a:lnTo>
                  <a:lnTo>
                    <a:pt x="1024" y="334"/>
                  </a:lnTo>
                  <a:cubicBezTo>
                    <a:pt x="1120" y="334"/>
                    <a:pt x="1191" y="263"/>
                    <a:pt x="1191" y="168"/>
                  </a:cubicBezTo>
                  <a:cubicBezTo>
                    <a:pt x="1191" y="84"/>
                    <a:pt x="1120" y="1"/>
                    <a:pt x="1024"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3745;p91">
              <a:extLst>
                <a:ext uri="{FF2B5EF4-FFF2-40B4-BE49-F238E27FC236}">
                  <a16:creationId xmlns:a16="http://schemas.microsoft.com/office/drawing/2014/main" id="{A9FE1499-2B81-050C-2DEA-BBBDF55421CE}"/>
                </a:ext>
              </a:extLst>
            </p:cNvPr>
            <p:cNvSpPr/>
            <p:nvPr/>
          </p:nvSpPr>
          <p:spPr>
            <a:xfrm>
              <a:off x="965689" y="1661302"/>
              <a:ext cx="32241" cy="32241"/>
            </a:xfrm>
            <a:custGeom>
              <a:avLst/>
              <a:gdLst/>
              <a:ahLst/>
              <a:cxnLst/>
              <a:rect l="l" t="t" r="r" b="b"/>
              <a:pathLst>
                <a:path w="1013" h="1013" extrusionOk="0">
                  <a:moveTo>
                    <a:pt x="500" y="346"/>
                  </a:moveTo>
                  <a:cubicBezTo>
                    <a:pt x="608" y="346"/>
                    <a:pt x="679" y="441"/>
                    <a:pt x="679" y="525"/>
                  </a:cubicBezTo>
                  <a:cubicBezTo>
                    <a:pt x="703" y="620"/>
                    <a:pt x="608" y="703"/>
                    <a:pt x="500" y="703"/>
                  </a:cubicBezTo>
                  <a:cubicBezTo>
                    <a:pt x="405" y="703"/>
                    <a:pt x="322" y="620"/>
                    <a:pt x="322" y="525"/>
                  </a:cubicBezTo>
                  <a:cubicBezTo>
                    <a:pt x="322" y="417"/>
                    <a:pt x="417" y="346"/>
                    <a:pt x="500" y="346"/>
                  </a:cubicBezTo>
                  <a:close/>
                  <a:moveTo>
                    <a:pt x="500" y="1"/>
                  </a:moveTo>
                  <a:cubicBezTo>
                    <a:pt x="227" y="1"/>
                    <a:pt x="0" y="227"/>
                    <a:pt x="0" y="513"/>
                  </a:cubicBezTo>
                  <a:cubicBezTo>
                    <a:pt x="0" y="787"/>
                    <a:pt x="227" y="1013"/>
                    <a:pt x="500" y="1013"/>
                  </a:cubicBezTo>
                  <a:cubicBezTo>
                    <a:pt x="786" y="1013"/>
                    <a:pt x="1012" y="787"/>
                    <a:pt x="1012" y="513"/>
                  </a:cubicBezTo>
                  <a:cubicBezTo>
                    <a:pt x="1012" y="227"/>
                    <a:pt x="786" y="1"/>
                    <a:pt x="50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3746;p91">
              <a:extLst>
                <a:ext uri="{FF2B5EF4-FFF2-40B4-BE49-F238E27FC236}">
                  <a16:creationId xmlns:a16="http://schemas.microsoft.com/office/drawing/2014/main" id="{0C7381AA-3F1F-A3DD-2B34-E920547B4375}"/>
                </a:ext>
              </a:extLst>
            </p:cNvPr>
            <p:cNvSpPr/>
            <p:nvPr/>
          </p:nvSpPr>
          <p:spPr>
            <a:xfrm>
              <a:off x="965689" y="1710571"/>
              <a:ext cx="32241" cy="32241"/>
            </a:xfrm>
            <a:custGeom>
              <a:avLst/>
              <a:gdLst/>
              <a:ahLst/>
              <a:cxnLst/>
              <a:rect l="l" t="t" r="r" b="b"/>
              <a:pathLst>
                <a:path w="1013" h="1013" extrusionOk="0">
                  <a:moveTo>
                    <a:pt x="500" y="346"/>
                  </a:moveTo>
                  <a:cubicBezTo>
                    <a:pt x="608" y="346"/>
                    <a:pt x="679" y="441"/>
                    <a:pt x="679" y="524"/>
                  </a:cubicBezTo>
                  <a:cubicBezTo>
                    <a:pt x="679" y="608"/>
                    <a:pt x="608" y="703"/>
                    <a:pt x="500" y="703"/>
                  </a:cubicBezTo>
                  <a:cubicBezTo>
                    <a:pt x="405" y="703"/>
                    <a:pt x="322" y="608"/>
                    <a:pt x="322" y="524"/>
                  </a:cubicBezTo>
                  <a:cubicBezTo>
                    <a:pt x="322" y="441"/>
                    <a:pt x="417" y="346"/>
                    <a:pt x="500" y="346"/>
                  </a:cubicBezTo>
                  <a:close/>
                  <a:moveTo>
                    <a:pt x="500" y="1"/>
                  </a:moveTo>
                  <a:cubicBezTo>
                    <a:pt x="227" y="1"/>
                    <a:pt x="0" y="227"/>
                    <a:pt x="0" y="513"/>
                  </a:cubicBezTo>
                  <a:cubicBezTo>
                    <a:pt x="0" y="786"/>
                    <a:pt x="227" y="1013"/>
                    <a:pt x="500" y="1013"/>
                  </a:cubicBezTo>
                  <a:cubicBezTo>
                    <a:pt x="786" y="1013"/>
                    <a:pt x="1012" y="786"/>
                    <a:pt x="1012" y="513"/>
                  </a:cubicBezTo>
                  <a:cubicBezTo>
                    <a:pt x="1012" y="227"/>
                    <a:pt x="786" y="1"/>
                    <a:pt x="50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3747;p91">
              <a:extLst>
                <a:ext uri="{FF2B5EF4-FFF2-40B4-BE49-F238E27FC236}">
                  <a16:creationId xmlns:a16="http://schemas.microsoft.com/office/drawing/2014/main" id="{637B44BB-6845-6785-951C-FA052E1CC4DB}"/>
                </a:ext>
              </a:extLst>
            </p:cNvPr>
            <p:cNvSpPr/>
            <p:nvPr/>
          </p:nvSpPr>
          <p:spPr>
            <a:xfrm>
              <a:off x="965689" y="1760604"/>
              <a:ext cx="32241" cy="31859"/>
            </a:xfrm>
            <a:custGeom>
              <a:avLst/>
              <a:gdLst/>
              <a:ahLst/>
              <a:cxnLst/>
              <a:rect l="l" t="t" r="r" b="b"/>
              <a:pathLst>
                <a:path w="1013" h="1001" extrusionOk="0">
                  <a:moveTo>
                    <a:pt x="500" y="322"/>
                  </a:moveTo>
                  <a:cubicBezTo>
                    <a:pt x="608" y="322"/>
                    <a:pt x="679" y="417"/>
                    <a:pt x="679" y="500"/>
                  </a:cubicBezTo>
                  <a:cubicBezTo>
                    <a:pt x="703" y="596"/>
                    <a:pt x="608" y="679"/>
                    <a:pt x="500" y="679"/>
                  </a:cubicBezTo>
                  <a:cubicBezTo>
                    <a:pt x="405" y="679"/>
                    <a:pt x="322" y="584"/>
                    <a:pt x="322" y="500"/>
                  </a:cubicBezTo>
                  <a:cubicBezTo>
                    <a:pt x="322" y="393"/>
                    <a:pt x="417" y="322"/>
                    <a:pt x="500" y="322"/>
                  </a:cubicBezTo>
                  <a:close/>
                  <a:moveTo>
                    <a:pt x="500" y="0"/>
                  </a:moveTo>
                  <a:cubicBezTo>
                    <a:pt x="227" y="0"/>
                    <a:pt x="0" y="215"/>
                    <a:pt x="0" y="500"/>
                  </a:cubicBezTo>
                  <a:cubicBezTo>
                    <a:pt x="0" y="786"/>
                    <a:pt x="227" y="1000"/>
                    <a:pt x="500" y="1000"/>
                  </a:cubicBezTo>
                  <a:cubicBezTo>
                    <a:pt x="786" y="1000"/>
                    <a:pt x="1012" y="786"/>
                    <a:pt x="1012" y="500"/>
                  </a:cubicBezTo>
                  <a:cubicBezTo>
                    <a:pt x="1012" y="215"/>
                    <a:pt x="786" y="0"/>
                    <a:pt x="500"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3748;p91">
              <a:extLst>
                <a:ext uri="{FF2B5EF4-FFF2-40B4-BE49-F238E27FC236}">
                  <a16:creationId xmlns:a16="http://schemas.microsoft.com/office/drawing/2014/main" id="{F28BF93F-3D16-B6DD-537B-B48270F80D31}"/>
                </a:ext>
              </a:extLst>
            </p:cNvPr>
            <p:cNvSpPr/>
            <p:nvPr/>
          </p:nvSpPr>
          <p:spPr>
            <a:xfrm>
              <a:off x="1009643" y="1661302"/>
              <a:ext cx="59899" cy="10662"/>
            </a:xfrm>
            <a:custGeom>
              <a:avLst/>
              <a:gdLst/>
              <a:ahLst/>
              <a:cxnLst/>
              <a:rect l="l" t="t" r="r" b="b"/>
              <a:pathLst>
                <a:path w="1882" h="335" extrusionOk="0">
                  <a:moveTo>
                    <a:pt x="167" y="1"/>
                  </a:moveTo>
                  <a:cubicBezTo>
                    <a:pt x="72" y="1"/>
                    <a:pt x="0" y="72"/>
                    <a:pt x="0" y="167"/>
                  </a:cubicBezTo>
                  <a:cubicBezTo>
                    <a:pt x="0" y="263"/>
                    <a:pt x="72" y="334"/>
                    <a:pt x="167" y="334"/>
                  </a:cubicBezTo>
                  <a:lnTo>
                    <a:pt x="1715" y="334"/>
                  </a:lnTo>
                  <a:cubicBezTo>
                    <a:pt x="1798" y="334"/>
                    <a:pt x="1882" y="263"/>
                    <a:pt x="1882" y="167"/>
                  </a:cubicBezTo>
                  <a:cubicBezTo>
                    <a:pt x="1882" y="72"/>
                    <a:pt x="1798" y="1"/>
                    <a:pt x="1715"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3749;p91">
              <a:extLst>
                <a:ext uri="{FF2B5EF4-FFF2-40B4-BE49-F238E27FC236}">
                  <a16:creationId xmlns:a16="http://schemas.microsoft.com/office/drawing/2014/main" id="{674FE2EF-CE00-D199-44CF-A530091E33E8}"/>
                </a:ext>
              </a:extLst>
            </p:cNvPr>
            <p:cNvSpPr/>
            <p:nvPr/>
          </p:nvSpPr>
          <p:spPr>
            <a:xfrm>
              <a:off x="1009643" y="1683677"/>
              <a:ext cx="98188" cy="10630"/>
            </a:xfrm>
            <a:custGeom>
              <a:avLst/>
              <a:gdLst/>
              <a:ahLst/>
              <a:cxnLst/>
              <a:rect l="l" t="t" r="r" b="b"/>
              <a:pathLst>
                <a:path w="3085" h="334" extrusionOk="0">
                  <a:moveTo>
                    <a:pt x="167" y="0"/>
                  </a:moveTo>
                  <a:cubicBezTo>
                    <a:pt x="72" y="0"/>
                    <a:pt x="0" y="72"/>
                    <a:pt x="0" y="167"/>
                  </a:cubicBezTo>
                  <a:cubicBezTo>
                    <a:pt x="0" y="250"/>
                    <a:pt x="72" y="334"/>
                    <a:pt x="167" y="334"/>
                  </a:cubicBezTo>
                  <a:lnTo>
                    <a:pt x="2917" y="334"/>
                  </a:lnTo>
                  <a:cubicBezTo>
                    <a:pt x="3013" y="334"/>
                    <a:pt x="3084" y="250"/>
                    <a:pt x="3084" y="167"/>
                  </a:cubicBezTo>
                  <a:cubicBezTo>
                    <a:pt x="3084" y="72"/>
                    <a:pt x="3013" y="0"/>
                    <a:pt x="291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3750;p91">
              <a:extLst>
                <a:ext uri="{FF2B5EF4-FFF2-40B4-BE49-F238E27FC236}">
                  <a16:creationId xmlns:a16="http://schemas.microsoft.com/office/drawing/2014/main" id="{1D90556E-1ADB-4EAB-2C5B-651B42C9B0D2}"/>
                </a:ext>
              </a:extLst>
            </p:cNvPr>
            <p:cNvSpPr/>
            <p:nvPr/>
          </p:nvSpPr>
          <p:spPr>
            <a:xfrm>
              <a:off x="1009643" y="1710571"/>
              <a:ext cx="59899" cy="10630"/>
            </a:xfrm>
            <a:custGeom>
              <a:avLst/>
              <a:gdLst/>
              <a:ahLst/>
              <a:cxnLst/>
              <a:rect l="l" t="t" r="r" b="b"/>
              <a:pathLst>
                <a:path w="1882" h="334" extrusionOk="0">
                  <a:moveTo>
                    <a:pt x="167" y="1"/>
                  </a:moveTo>
                  <a:cubicBezTo>
                    <a:pt x="72" y="1"/>
                    <a:pt x="0" y="84"/>
                    <a:pt x="0" y="167"/>
                  </a:cubicBezTo>
                  <a:cubicBezTo>
                    <a:pt x="0" y="263"/>
                    <a:pt x="72" y="334"/>
                    <a:pt x="167" y="334"/>
                  </a:cubicBezTo>
                  <a:lnTo>
                    <a:pt x="1715" y="334"/>
                  </a:lnTo>
                  <a:cubicBezTo>
                    <a:pt x="1798" y="334"/>
                    <a:pt x="1882" y="263"/>
                    <a:pt x="1882" y="167"/>
                  </a:cubicBezTo>
                  <a:cubicBezTo>
                    <a:pt x="1882" y="84"/>
                    <a:pt x="1798" y="1"/>
                    <a:pt x="1715"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3751;p91">
              <a:extLst>
                <a:ext uri="{FF2B5EF4-FFF2-40B4-BE49-F238E27FC236}">
                  <a16:creationId xmlns:a16="http://schemas.microsoft.com/office/drawing/2014/main" id="{23BEB379-9D08-BBAF-A849-3AE7F1C294AD}"/>
                </a:ext>
              </a:extLst>
            </p:cNvPr>
            <p:cNvSpPr/>
            <p:nvPr/>
          </p:nvSpPr>
          <p:spPr>
            <a:xfrm>
              <a:off x="1009643" y="1732946"/>
              <a:ext cx="98188" cy="10630"/>
            </a:xfrm>
            <a:custGeom>
              <a:avLst/>
              <a:gdLst/>
              <a:ahLst/>
              <a:cxnLst/>
              <a:rect l="l" t="t" r="r" b="b"/>
              <a:pathLst>
                <a:path w="3085" h="334" extrusionOk="0">
                  <a:moveTo>
                    <a:pt x="167" y="0"/>
                  </a:moveTo>
                  <a:cubicBezTo>
                    <a:pt x="72" y="0"/>
                    <a:pt x="0" y="71"/>
                    <a:pt x="0" y="167"/>
                  </a:cubicBezTo>
                  <a:cubicBezTo>
                    <a:pt x="0" y="250"/>
                    <a:pt x="72" y="333"/>
                    <a:pt x="167" y="333"/>
                  </a:cubicBezTo>
                  <a:lnTo>
                    <a:pt x="2917" y="333"/>
                  </a:lnTo>
                  <a:cubicBezTo>
                    <a:pt x="3013" y="333"/>
                    <a:pt x="3084" y="250"/>
                    <a:pt x="3084" y="167"/>
                  </a:cubicBezTo>
                  <a:cubicBezTo>
                    <a:pt x="3084" y="71"/>
                    <a:pt x="3013" y="0"/>
                    <a:pt x="291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3752;p91">
              <a:extLst>
                <a:ext uri="{FF2B5EF4-FFF2-40B4-BE49-F238E27FC236}">
                  <a16:creationId xmlns:a16="http://schemas.microsoft.com/office/drawing/2014/main" id="{0D2E6565-7263-ECF3-A5DF-0C042F1A761C}"/>
                </a:ext>
              </a:extLst>
            </p:cNvPr>
            <p:cNvSpPr/>
            <p:nvPr/>
          </p:nvSpPr>
          <p:spPr>
            <a:xfrm>
              <a:off x="1009643" y="1760604"/>
              <a:ext cx="59899" cy="10248"/>
            </a:xfrm>
            <a:custGeom>
              <a:avLst/>
              <a:gdLst/>
              <a:ahLst/>
              <a:cxnLst/>
              <a:rect l="l" t="t" r="r" b="b"/>
              <a:pathLst>
                <a:path w="1882" h="322" extrusionOk="0">
                  <a:moveTo>
                    <a:pt x="167" y="0"/>
                  </a:moveTo>
                  <a:cubicBezTo>
                    <a:pt x="72" y="0"/>
                    <a:pt x="0" y="72"/>
                    <a:pt x="0" y="155"/>
                  </a:cubicBezTo>
                  <a:cubicBezTo>
                    <a:pt x="0" y="250"/>
                    <a:pt x="72" y="322"/>
                    <a:pt x="167" y="322"/>
                  </a:cubicBezTo>
                  <a:lnTo>
                    <a:pt x="1715" y="322"/>
                  </a:lnTo>
                  <a:cubicBezTo>
                    <a:pt x="1798" y="322"/>
                    <a:pt x="1882" y="250"/>
                    <a:pt x="1882" y="155"/>
                  </a:cubicBezTo>
                  <a:cubicBezTo>
                    <a:pt x="1882" y="72"/>
                    <a:pt x="1798" y="0"/>
                    <a:pt x="171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3753;p91">
              <a:extLst>
                <a:ext uri="{FF2B5EF4-FFF2-40B4-BE49-F238E27FC236}">
                  <a16:creationId xmlns:a16="http://schemas.microsoft.com/office/drawing/2014/main" id="{A0991755-04B8-E210-0487-C088006CC9CC}"/>
                </a:ext>
              </a:extLst>
            </p:cNvPr>
            <p:cNvSpPr/>
            <p:nvPr/>
          </p:nvSpPr>
          <p:spPr>
            <a:xfrm>
              <a:off x="1009643" y="1782183"/>
              <a:ext cx="98188" cy="10662"/>
            </a:xfrm>
            <a:custGeom>
              <a:avLst/>
              <a:gdLst/>
              <a:ahLst/>
              <a:cxnLst/>
              <a:rect l="l" t="t" r="r" b="b"/>
              <a:pathLst>
                <a:path w="3085" h="335" extrusionOk="0">
                  <a:moveTo>
                    <a:pt x="167" y="1"/>
                  </a:moveTo>
                  <a:cubicBezTo>
                    <a:pt x="72" y="1"/>
                    <a:pt x="0" y="72"/>
                    <a:pt x="0" y="168"/>
                  </a:cubicBezTo>
                  <a:cubicBezTo>
                    <a:pt x="0" y="251"/>
                    <a:pt x="72" y="334"/>
                    <a:pt x="167" y="334"/>
                  </a:cubicBezTo>
                  <a:lnTo>
                    <a:pt x="2917" y="334"/>
                  </a:lnTo>
                  <a:cubicBezTo>
                    <a:pt x="3013" y="334"/>
                    <a:pt x="3084" y="251"/>
                    <a:pt x="3084" y="168"/>
                  </a:cubicBezTo>
                  <a:cubicBezTo>
                    <a:pt x="3084" y="72"/>
                    <a:pt x="3013" y="1"/>
                    <a:pt x="291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3754;p91">
              <a:extLst>
                <a:ext uri="{FF2B5EF4-FFF2-40B4-BE49-F238E27FC236}">
                  <a16:creationId xmlns:a16="http://schemas.microsoft.com/office/drawing/2014/main" id="{812F4E67-7A40-1206-8174-76AAD1828649}"/>
                </a:ext>
              </a:extLst>
            </p:cNvPr>
            <p:cNvSpPr/>
            <p:nvPr/>
          </p:nvSpPr>
          <p:spPr>
            <a:xfrm>
              <a:off x="1009643" y="1579473"/>
              <a:ext cx="98188" cy="10630"/>
            </a:xfrm>
            <a:custGeom>
              <a:avLst/>
              <a:gdLst/>
              <a:ahLst/>
              <a:cxnLst/>
              <a:rect l="l" t="t" r="r" b="b"/>
              <a:pathLst>
                <a:path w="3085" h="334" extrusionOk="0">
                  <a:moveTo>
                    <a:pt x="167" y="0"/>
                  </a:moveTo>
                  <a:cubicBezTo>
                    <a:pt x="72" y="0"/>
                    <a:pt x="0" y="71"/>
                    <a:pt x="0" y="167"/>
                  </a:cubicBezTo>
                  <a:cubicBezTo>
                    <a:pt x="0" y="250"/>
                    <a:pt x="72" y="333"/>
                    <a:pt x="167" y="333"/>
                  </a:cubicBezTo>
                  <a:lnTo>
                    <a:pt x="2917" y="333"/>
                  </a:lnTo>
                  <a:cubicBezTo>
                    <a:pt x="3013" y="333"/>
                    <a:pt x="3084" y="250"/>
                    <a:pt x="3084" y="167"/>
                  </a:cubicBezTo>
                  <a:cubicBezTo>
                    <a:pt x="3084" y="71"/>
                    <a:pt x="3013" y="0"/>
                    <a:pt x="291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3755;p91">
              <a:extLst>
                <a:ext uri="{FF2B5EF4-FFF2-40B4-BE49-F238E27FC236}">
                  <a16:creationId xmlns:a16="http://schemas.microsoft.com/office/drawing/2014/main" id="{8AC0E668-7BD9-7A07-AC2A-84EA74838998}"/>
                </a:ext>
              </a:extLst>
            </p:cNvPr>
            <p:cNvSpPr/>
            <p:nvPr/>
          </p:nvSpPr>
          <p:spPr>
            <a:xfrm>
              <a:off x="965689" y="1628711"/>
              <a:ext cx="142142" cy="10662"/>
            </a:xfrm>
            <a:custGeom>
              <a:avLst/>
              <a:gdLst/>
              <a:ahLst/>
              <a:cxnLst/>
              <a:rect l="l" t="t" r="r" b="b"/>
              <a:pathLst>
                <a:path w="4466" h="335" extrusionOk="0">
                  <a:moveTo>
                    <a:pt x="155" y="1"/>
                  </a:moveTo>
                  <a:cubicBezTo>
                    <a:pt x="72" y="1"/>
                    <a:pt x="0" y="72"/>
                    <a:pt x="0" y="168"/>
                  </a:cubicBezTo>
                  <a:cubicBezTo>
                    <a:pt x="0" y="251"/>
                    <a:pt x="72" y="334"/>
                    <a:pt x="155" y="334"/>
                  </a:cubicBezTo>
                  <a:lnTo>
                    <a:pt x="4298" y="334"/>
                  </a:lnTo>
                  <a:cubicBezTo>
                    <a:pt x="4394" y="334"/>
                    <a:pt x="4465" y="251"/>
                    <a:pt x="4465" y="168"/>
                  </a:cubicBezTo>
                  <a:cubicBezTo>
                    <a:pt x="4465" y="72"/>
                    <a:pt x="4394" y="1"/>
                    <a:pt x="4298"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3756;p91">
              <a:extLst>
                <a:ext uri="{FF2B5EF4-FFF2-40B4-BE49-F238E27FC236}">
                  <a16:creationId xmlns:a16="http://schemas.microsoft.com/office/drawing/2014/main" id="{3E005116-45FD-2E95-C97B-30DCDE230FB1}"/>
                </a:ext>
              </a:extLst>
            </p:cNvPr>
            <p:cNvSpPr/>
            <p:nvPr/>
          </p:nvSpPr>
          <p:spPr>
            <a:xfrm>
              <a:off x="1009643" y="1601434"/>
              <a:ext cx="26926" cy="10280"/>
            </a:xfrm>
            <a:custGeom>
              <a:avLst/>
              <a:gdLst/>
              <a:ahLst/>
              <a:cxnLst/>
              <a:rect l="l" t="t" r="r" b="b"/>
              <a:pathLst>
                <a:path w="846" h="323" extrusionOk="0">
                  <a:moveTo>
                    <a:pt x="167" y="1"/>
                  </a:moveTo>
                  <a:cubicBezTo>
                    <a:pt x="72" y="1"/>
                    <a:pt x="0" y="72"/>
                    <a:pt x="0" y="155"/>
                  </a:cubicBezTo>
                  <a:cubicBezTo>
                    <a:pt x="0" y="251"/>
                    <a:pt x="72" y="322"/>
                    <a:pt x="167" y="322"/>
                  </a:cubicBezTo>
                  <a:lnTo>
                    <a:pt x="691" y="322"/>
                  </a:lnTo>
                  <a:cubicBezTo>
                    <a:pt x="774" y="322"/>
                    <a:pt x="846" y="251"/>
                    <a:pt x="846" y="155"/>
                  </a:cubicBezTo>
                  <a:cubicBezTo>
                    <a:pt x="846" y="72"/>
                    <a:pt x="762" y="1"/>
                    <a:pt x="691"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3757;p91">
              <a:extLst>
                <a:ext uri="{FF2B5EF4-FFF2-40B4-BE49-F238E27FC236}">
                  <a16:creationId xmlns:a16="http://schemas.microsoft.com/office/drawing/2014/main" id="{B945FBC8-EF16-1135-6DBD-A594D8717133}"/>
                </a:ext>
              </a:extLst>
            </p:cNvPr>
            <p:cNvSpPr/>
            <p:nvPr/>
          </p:nvSpPr>
          <p:spPr>
            <a:xfrm>
              <a:off x="1047550" y="1601434"/>
              <a:ext cx="26926" cy="10280"/>
            </a:xfrm>
            <a:custGeom>
              <a:avLst/>
              <a:gdLst/>
              <a:ahLst/>
              <a:cxnLst/>
              <a:rect l="l" t="t" r="r" b="b"/>
              <a:pathLst>
                <a:path w="846" h="323" extrusionOk="0">
                  <a:moveTo>
                    <a:pt x="167" y="1"/>
                  </a:moveTo>
                  <a:cubicBezTo>
                    <a:pt x="71" y="1"/>
                    <a:pt x="0" y="72"/>
                    <a:pt x="0" y="155"/>
                  </a:cubicBezTo>
                  <a:cubicBezTo>
                    <a:pt x="0" y="251"/>
                    <a:pt x="71" y="322"/>
                    <a:pt x="167" y="322"/>
                  </a:cubicBezTo>
                  <a:lnTo>
                    <a:pt x="691" y="322"/>
                  </a:lnTo>
                  <a:cubicBezTo>
                    <a:pt x="774" y="322"/>
                    <a:pt x="845" y="251"/>
                    <a:pt x="845" y="155"/>
                  </a:cubicBezTo>
                  <a:cubicBezTo>
                    <a:pt x="845" y="72"/>
                    <a:pt x="774" y="1"/>
                    <a:pt x="691"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3758;p91">
              <a:extLst>
                <a:ext uri="{FF2B5EF4-FFF2-40B4-BE49-F238E27FC236}">
                  <a16:creationId xmlns:a16="http://schemas.microsoft.com/office/drawing/2014/main" id="{B9E4BCBF-032F-8AD2-8729-7EF69E2D4DDA}"/>
                </a:ext>
              </a:extLst>
            </p:cNvPr>
            <p:cNvSpPr/>
            <p:nvPr/>
          </p:nvSpPr>
          <p:spPr>
            <a:xfrm>
              <a:off x="966071" y="1579473"/>
              <a:ext cx="32241" cy="32241"/>
            </a:xfrm>
            <a:custGeom>
              <a:avLst/>
              <a:gdLst/>
              <a:ahLst/>
              <a:cxnLst/>
              <a:rect l="l" t="t" r="r" b="b"/>
              <a:pathLst>
                <a:path w="1013" h="1013" extrusionOk="0">
                  <a:moveTo>
                    <a:pt x="691" y="310"/>
                  </a:moveTo>
                  <a:lnTo>
                    <a:pt x="691" y="691"/>
                  </a:lnTo>
                  <a:lnTo>
                    <a:pt x="310" y="691"/>
                  </a:lnTo>
                  <a:lnTo>
                    <a:pt x="310" y="310"/>
                  </a:lnTo>
                  <a:close/>
                  <a:moveTo>
                    <a:pt x="167" y="0"/>
                  </a:moveTo>
                  <a:cubicBezTo>
                    <a:pt x="72" y="0"/>
                    <a:pt x="0" y="71"/>
                    <a:pt x="0" y="167"/>
                  </a:cubicBezTo>
                  <a:lnTo>
                    <a:pt x="0" y="845"/>
                  </a:lnTo>
                  <a:cubicBezTo>
                    <a:pt x="0" y="941"/>
                    <a:pt x="72" y="1012"/>
                    <a:pt x="167" y="1012"/>
                  </a:cubicBezTo>
                  <a:lnTo>
                    <a:pt x="846" y="1012"/>
                  </a:lnTo>
                  <a:cubicBezTo>
                    <a:pt x="941" y="1012"/>
                    <a:pt x="1012" y="941"/>
                    <a:pt x="1012" y="845"/>
                  </a:cubicBezTo>
                  <a:lnTo>
                    <a:pt x="1012" y="167"/>
                  </a:lnTo>
                  <a:cubicBezTo>
                    <a:pt x="1000" y="71"/>
                    <a:pt x="941" y="0"/>
                    <a:pt x="846"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13697;p90">
            <a:extLst>
              <a:ext uri="{FF2B5EF4-FFF2-40B4-BE49-F238E27FC236}">
                <a16:creationId xmlns:a16="http://schemas.microsoft.com/office/drawing/2014/main" id="{68861F32-AC77-09CA-1788-E084A1872A6F}"/>
              </a:ext>
            </a:extLst>
          </p:cNvPr>
          <p:cNvSpPr/>
          <p:nvPr/>
        </p:nvSpPr>
        <p:spPr>
          <a:xfrm>
            <a:off x="1119318" y="1960879"/>
            <a:ext cx="607945" cy="625858"/>
          </a:xfrm>
          <a:custGeom>
            <a:avLst/>
            <a:gdLst/>
            <a:ahLst/>
            <a:cxnLst/>
            <a:rect l="l" t="t" r="r" b="b"/>
            <a:pathLst>
              <a:path w="10895" h="11216" extrusionOk="0">
                <a:moveTo>
                  <a:pt x="5454" y="322"/>
                </a:moveTo>
                <a:cubicBezTo>
                  <a:pt x="5740" y="322"/>
                  <a:pt x="5954" y="548"/>
                  <a:pt x="5954" y="834"/>
                </a:cubicBezTo>
                <a:cubicBezTo>
                  <a:pt x="5954" y="1012"/>
                  <a:pt x="5871" y="1155"/>
                  <a:pt x="5716" y="1250"/>
                </a:cubicBezTo>
                <a:lnTo>
                  <a:pt x="5704" y="1262"/>
                </a:lnTo>
                <a:lnTo>
                  <a:pt x="5692" y="1262"/>
                </a:lnTo>
                <a:cubicBezTo>
                  <a:pt x="5680" y="1262"/>
                  <a:pt x="5680" y="1274"/>
                  <a:pt x="5656" y="1274"/>
                </a:cubicBezTo>
                <a:lnTo>
                  <a:pt x="5644" y="1274"/>
                </a:lnTo>
                <a:cubicBezTo>
                  <a:pt x="5644" y="1274"/>
                  <a:pt x="5632" y="1274"/>
                  <a:pt x="5632" y="1298"/>
                </a:cubicBezTo>
                <a:lnTo>
                  <a:pt x="5621" y="1298"/>
                </a:lnTo>
                <a:cubicBezTo>
                  <a:pt x="5597" y="1298"/>
                  <a:pt x="5597" y="1298"/>
                  <a:pt x="5585" y="1310"/>
                </a:cubicBezTo>
                <a:lnTo>
                  <a:pt x="5263" y="1310"/>
                </a:lnTo>
                <a:cubicBezTo>
                  <a:pt x="5240" y="1310"/>
                  <a:pt x="5240" y="1310"/>
                  <a:pt x="5228" y="1298"/>
                </a:cubicBezTo>
                <a:lnTo>
                  <a:pt x="5216" y="1298"/>
                </a:lnTo>
                <a:cubicBezTo>
                  <a:pt x="5216" y="1298"/>
                  <a:pt x="5204" y="1298"/>
                  <a:pt x="5204" y="1274"/>
                </a:cubicBezTo>
                <a:lnTo>
                  <a:pt x="5180" y="1274"/>
                </a:lnTo>
                <a:cubicBezTo>
                  <a:pt x="5168" y="1274"/>
                  <a:pt x="5168" y="1262"/>
                  <a:pt x="5156" y="1262"/>
                </a:cubicBezTo>
                <a:lnTo>
                  <a:pt x="5144" y="1262"/>
                </a:lnTo>
                <a:cubicBezTo>
                  <a:pt x="5144" y="1262"/>
                  <a:pt x="5120" y="1262"/>
                  <a:pt x="5120" y="1250"/>
                </a:cubicBezTo>
                <a:cubicBezTo>
                  <a:pt x="4989" y="1155"/>
                  <a:pt x="4882" y="1012"/>
                  <a:pt x="4882" y="834"/>
                </a:cubicBezTo>
                <a:cubicBezTo>
                  <a:pt x="4942" y="548"/>
                  <a:pt x="5168" y="322"/>
                  <a:pt x="5454" y="322"/>
                </a:cubicBezTo>
                <a:close/>
                <a:moveTo>
                  <a:pt x="5644" y="1631"/>
                </a:moveTo>
                <a:lnTo>
                  <a:pt x="5644" y="1834"/>
                </a:lnTo>
                <a:lnTo>
                  <a:pt x="5240" y="1834"/>
                </a:lnTo>
                <a:lnTo>
                  <a:pt x="5240" y="1631"/>
                </a:lnTo>
                <a:lnTo>
                  <a:pt x="5263" y="1631"/>
                </a:lnTo>
                <a:cubicBezTo>
                  <a:pt x="5275" y="1631"/>
                  <a:pt x="5287" y="1631"/>
                  <a:pt x="5287" y="1655"/>
                </a:cubicBezTo>
                <a:lnTo>
                  <a:pt x="5632" y="1655"/>
                </a:lnTo>
                <a:cubicBezTo>
                  <a:pt x="5621" y="1631"/>
                  <a:pt x="5632" y="1631"/>
                  <a:pt x="5644" y="1631"/>
                </a:cubicBezTo>
                <a:close/>
                <a:moveTo>
                  <a:pt x="7002" y="2143"/>
                </a:moveTo>
                <a:cubicBezTo>
                  <a:pt x="7418" y="2143"/>
                  <a:pt x="7799" y="2310"/>
                  <a:pt x="8085" y="2584"/>
                </a:cubicBezTo>
                <a:cubicBezTo>
                  <a:pt x="8335" y="2858"/>
                  <a:pt x="8680" y="3001"/>
                  <a:pt x="9050" y="3001"/>
                </a:cubicBezTo>
                <a:lnTo>
                  <a:pt x="10514" y="3001"/>
                </a:lnTo>
                <a:lnTo>
                  <a:pt x="10514" y="3334"/>
                </a:lnTo>
                <a:lnTo>
                  <a:pt x="9050" y="3334"/>
                </a:lnTo>
                <a:lnTo>
                  <a:pt x="9050" y="3346"/>
                </a:lnTo>
                <a:cubicBezTo>
                  <a:pt x="8597" y="3346"/>
                  <a:pt x="8180" y="3167"/>
                  <a:pt x="7859" y="2846"/>
                </a:cubicBezTo>
                <a:cubicBezTo>
                  <a:pt x="7645" y="2608"/>
                  <a:pt x="7323" y="2465"/>
                  <a:pt x="7002" y="2465"/>
                </a:cubicBezTo>
                <a:lnTo>
                  <a:pt x="3942" y="2465"/>
                </a:lnTo>
                <a:cubicBezTo>
                  <a:pt x="3573" y="2465"/>
                  <a:pt x="3227" y="2620"/>
                  <a:pt x="2977" y="2882"/>
                </a:cubicBezTo>
                <a:cubicBezTo>
                  <a:pt x="2715" y="3167"/>
                  <a:pt x="2311" y="3334"/>
                  <a:pt x="1894" y="3334"/>
                </a:cubicBezTo>
                <a:lnTo>
                  <a:pt x="370" y="3334"/>
                </a:lnTo>
                <a:lnTo>
                  <a:pt x="370" y="3001"/>
                </a:lnTo>
                <a:lnTo>
                  <a:pt x="1834" y="3001"/>
                </a:lnTo>
                <a:cubicBezTo>
                  <a:pt x="2203" y="3001"/>
                  <a:pt x="2549" y="2858"/>
                  <a:pt x="2799" y="2584"/>
                </a:cubicBezTo>
                <a:cubicBezTo>
                  <a:pt x="3073" y="2310"/>
                  <a:pt x="3477" y="2143"/>
                  <a:pt x="3894" y="2143"/>
                </a:cubicBezTo>
                <a:close/>
                <a:moveTo>
                  <a:pt x="1525" y="3894"/>
                </a:moveTo>
                <a:lnTo>
                  <a:pt x="2644" y="6382"/>
                </a:lnTo>
                <a:lnTo>
                  <a:pt x="406" y="6382"/>
                </a:lnTo>
                <a:lnTo>
                  <a:pt x="1525" y="3894"/>
                </a:lnTo>
                <a:close/>
                <a:moveTo>
                  <a:pt x="9371" y="3894"/>
                </a:moveTo>
                <a:lnTo>
                  <a:pt x="10478" y="6382"/>
                </a:lnTo>
                <a:lnTo>
                  <a:pt x="8252" y="6382"/>
                </a:lnTo>
                <a:lnTo>
                  <a:pt x="9371" y="3894"/>
                </a:lnTo>
                <a:close/>
                <a:moveTo>
                  <a:pt x="2739" y="6692"/>
                </a:moveTo>
                <a:cubicBezTo>
                  <a:pt x="2727" y="7335"/>
                  <a:pt x="2227" y="7847"/>
                  <a:pt x="1596" y="7847"/>
                </a:cubicBezTo>
                <a:lnTo>
                  <a:pt x="1477" y="7847"/>
                </a:lnTo>
                <a:cubicBezTo>
                  <a:pt x="858" y="7847"/>
                  <a:pt x="334" y="7335"/>
                  <a:pt x="334" y="6692"/>
                </a:cubicBezTo>
                <a:close/>
                <a:moveTo>
                  <a:pt x="10574" y="6692"/>
                </a:moveTo>
                <a:cubicBezTo>
                  <a:pt x="10574" y="7335"/>
                  <a:pt x="10050" y="7847"/>
                  <a:pt x="9431" y="7847"/>
                </a:cubicBezTo>
                <a:lnTo>
                  <a:pt x="9300" y="7847"/>
                </a:lnTo>
                <a:cubicBezTo>
                  <a:pt x="8680" y="7847"/>
                  <a:pt x="8157" y="7335"/>
                  <a:pt x="8157" y="6692"/>
                </a:cubicBezTo>
                <a:close/>
                <a:moveTo>
                  <a:pt x="7645" y="9585"/>
                </a:moveTo>
                <a:cubicBezTo>
                  <a:pt x="7728" y="9585"/>
                  <a:pt x="7811" y="9656"/>
                  <a:pt x="7811" y="9763"/>
                </a:cubicBezTo>
                <a:lnTo>
                  <a:pt x="7811" y="10049"/>
                </a:lnTo>
                <a:lnTo>
                  <a:pt x="4418" y="10049"/>
                </a:lnTo>
                <a:cubicBezTo>
                  <a:pt x="4335" y="10049"/>
                  <a:pt x="4263" y="10121"/>
                  <a:pt x="4263" y="10204"/>
                </a:cubicBezTo>
                <a:cubicBezTo>
                  <a:pt x="4263" y="10299"/>
                  <a:pt x="4335" y="10371"/>
                  <a:pt x="4418" y="10371"/>
                </a:cubicBezTo>
                <a:lnTo>
                  <a:pt x="8407" y="10371"/>
                </a:lnTo>
                <a:cubicBezTo>
                  <a:pt x="8514" y="10371"/>
                  <a:pt x="8585" y="10442"/>
                  <a:pt x="8585" y="10549"/>
                </a:cubicBezTo>
                <a:lnTo>
                  <a:pt x="8585" y="10906"/>
                </a:lnTo>
                <a:lnTo>
                  <a:pt x="2275" y="10906"/>
                </a:lnTo>
                <a:lnTo>
                  <a:pt x="2275" y="10549"/>
                </a:lnTo>
                <a:cubicBezTo>
                  <a:pt x="2275" y="10442"/>
                  <a:pt x="2358" y="10371"/>
                  <a:pt x="2453" y="10371"/>
                </a:cubicBezTo>
                <a:lnTo>
                  <a:pt x="3382" y="10371"/>
                </a:lnTo>
                <a:cubicBezTo>
                  <a:pt x="3465" y="10371"/>
                  <a:pt x="3549" y="10299"/>
                  <a:pt x="3549" y="10204"/>
                </a:cubicBezTo>
                <a:cubicBezTo>
                  <a:pt x="3549" y="10121"/>
                  <a:pt x="3465" y="10049"/>
                  <a:pt x="3382" y="10049"/>
                </a:cubicBezTo>
                <a:lnTo>
                  <a:pt x="3073" y="10049"/>
                </a:lnTo>
                <a:lnTo>
                  <a:pt x="3073" y="9763"/>
                </a:lnTo>
                <a:cubicBezTo>
                  <a:pt x="3073" y="9668"/>
                  <a:pt x="3144" y="9585"/>
                  <a:pt x="3251" y="9585"/>
                </a:cubicBezTo>
                <a:close/>
                <a:moveTo>
                  <a:pt x="5454" y="0"/>
                </a:moveTo>
                <a:cubicBezTo>
                  <a:pt x="4989" y="0"/>
                  <a:pt x="4632" y="369"/>
                  <a:pt x="4632" y="822"/>
                </a:cubicBezTo>
                <a:cubicBezTo>
                  <a:pt x="4632" y="1072"/>
                  <a:pt x="4751" y="1298"/>
                  <a:pt x="4930" y="1453"/>
                </a:cubicBezTo>
                <a:lnTo>
                  <a:pt x="4930" y="1810"/>
                </a:lnTo>
                <a:lnTo>
                  <a:pt x="3894" y="1810"/>
                </a:lnTo>
                <a:cubicBezTo>
                  <a:pt x="3382" y="1810"/>
                  <a:pt x="2906" y="2024"/>
                  <a:pt x="2584" y="2370"/>
                </a:cubicBezTo>
                <a:cubicBezTo>
                  <a:pt x="2382" y="2572"/>
                  <a:pt x="2120" y="2691"/>
                  <a:pt x="1834" y="2691"/>
                </a:cubicBezTo>
                <a:lnTo>
                  <a:pt x="346" y="2691"/>
                </a:lnTo>
                <a:cubicBezTo>
                  <a:pt x="179" y="2691"/>
                  <a:pt x="48" y="2822"/>
                  <a:pt x="48" y="2989"/>
                </a:cubicBezTo>
                <a:lnTo>
                  <a:pt x="48" y="3382"/>
                </a:lnTo>
                <a:cubicBezTo>
                  <a:pt x="48" y="3536"/>
                  <a:pt x="179" y="3679"/>
                  <a:pt x="346" y="3679"/>
                </a:cubicBezTo>
                <a:lnTo>
                  <a:pt x="1263" y="3679"/>
                </a:lnTo>
                <a:lnTo>
                  <a:pt x="1" y="6477"/>
                </a:lnTo>
                <a:lnTo>
                  <a:pt x="1" y="6489"/>
                </a:lnTo>
                <a:lnTo>
                  <a:pt x="1" y="6501"/>
                </a:lnTo>
                <a:lnTo>
                  <a:pt x="1" y="6513"/>
                </a:lnTo>
                <a:lnTo>
                  <a:pt x="1" y="6537"/>
                </a:lnTo>
                <a:lnTo>
                  <a:pt x="1" y="6692"/>
                </a:lnTo>
                <a:cubicBezTo>
                  <a:pt x="1" y="7501"/>
                  <a:pt x="656" y="8168"/>
                  <a:pt x="1477" y="8168"/>
                </a:cubicBezTo>
                <a:lnTo>
                  <a:pt x="1596" y="8168"/>
                </a:lnTo>
                <a:cubicBezTo>
                  <a:pt x="2406" y="8168"/>
                  <a:pt x="3073" y="7513"/>
                  <a:pt x="3073" y="6692"/>
                </a:cubicBezTo>
                <a:lnTo>
                  <a:pt x="3073" y="6537"/>
                </a:lnTo>
                <a:lnTo>
                  <a:pt x="3073" y="6513"/>
                </a:lnTo>
                <a:lnTo>
                  <a:pt x="3073" y="6501"/>
                </a:lnTo>
                <a:lnTo>
                  <a:pt x="3073" y="6489"/>
                </a:lnTo>
                <a:lnTo>
                  <a:pt x="3073" y="6477"/>
                </a:lnTo>
                <a:lnTo>
                  <a:pt x="1811" y="3679"/>
                </a:lnTo>
                <a:lnTo>
                  <a:pt x="1930" y="3679"/>
                </a:lnTo>
                <a:cubicBezTo>
                  <a:pt x="2430" y="3679"/>
                  <a:pt x="2906" y="3465"/>
                  <a:pt x="3239" y="3120"/>
                </a:cubicBezTo>
                <a:cubicBezTo>
                  <a:pt x="3430" y="2917"/>
                  <a:pt x="3692" y="2798"/>
                  <a:pt x="3977" y="2798"/>
                </a:cubicBezTo>
                <a:lnTo>
                  <a:pt x="4942" y="2798"/>
                </a:lnTo>
                <a:lnTo>
                  <a:pt x="4942" y="9251"/>
                </a:lnTo>
                <a:lnTo>
                  <a:pt x="3275" y="9251"/>
                </a:lnTo>
                <a:cubicBezTo>
                  <a:pt x="3013" y="9251"/>
                  <a:pt x="2787" y="9478"/>
                  <a:pt x="2787" y="9752"/>
                </a:cubicBezTo>
                <a:lnTo>
                  <a:pt x="2787" y="10025"/>
                </a:lnTo>
                <a:lnTo>
                  <a:pt x="2501" y="10025"/>
                </a:lnTo>
                <a:cubicBezTo>
                  <a:pt x="2227" y="10025"/>
                  <a:pt x="2001" y="10252"/>
                  <a:pt x="2001" y="10537"/>
                </a:cubicBezTo>
                <a:lnTo>
                  <a:pt x="2001" y="11061"/>
                </a:lnTo>
                <a:cubicBezTo>
                  <a:pt x="2001" y="11145"/>
                  <a:pt x="2072" y="11216"/>
                  <a:pt x="2168" y="11216"/>
                </a:cubicBezTo>
                <a:lnTo>
                  <a:pt x="8799" y="11216"/>
                </a:lnTo>
                <a:cubicBezTo>
                  <a:pt x="8895" y="11216"/>
                  <a:pt x="8966" y="11145"/>
                  <a:pt x="8966" y="11061"/>
                </a:cubicBezTo>
                <a:lnTo>
                  <a:pt x="8966" y="10537"/>
                </a:lnTo>
                <a:cubicBezTo>
                  <a:pt x="8966" y="10252"/>
                  <a:pt x="8740" y="10025"/>
                  <a:pt x="8454" y="10025"/>
                </a:cubicBezTo>
                <a:lnTo>
                  <a:pt x="8180" y="10025"/>
                </a:lnTo>
                <a:lnTo>
                  <a:pt x="8180" y="9752"/>
                </a:lnTo>
                <a:cubicBezTo>
                  <a:pt x="8180" y="9478"/>
                  <a:pt x="7954" y="9251"/>
                  <a:pt x="7680" y="9251"/>
                </a:cubicBezTo>
                <a:lnTo>
                  <a:pt x="5978" y="9251"/>
                </a:lnTo>
                <a:lnTo>
                  <a:pt x="5978" y="4572"/>
                </a:lnTo>
                <a:cubicBezTo>
                  <a:pt x="5978" y="4477"/>
                  <a:pt x="5894" y="4406"/>
                  <a:pt x="5811" y="4406"/>
                </a:cubicBezTo>
                <a:cubicBezTo>
                  <a:pt x="5716" y="4406"/>
                  <a:pt x="5644" y="4477"/>
                  <a:pt x="5644" y="4572"/>
                </a:cubicBezTo>
                <a:lnTo>
                  <a:pt x="5644" y="9251"/>
                </a:lnTo>
                <a:lnTo>
                  <a:pt x="5240" y="9251"/>
                </a:lnTo>
                <a:lnTo>
                  <a:pt x="5240" y="2798"/>
                </a:lnTo>
                <a:lnTo>
                  <a:pt x="5644" y="2798"/>
                </a:lnTo>
                <a:lnTo>
                  <a:pt x="5644" y="3536"/>
                </a:lnTo>
                <a:cubicBezTo>
                  <a:pt x="5644" y="3632"/>
                  <a:pt x="5716" y="3703"/>
                  <a:pt x="5811" y="3703"/>
                </a:cubicBezTo>
                <a:cubicBezTo>
                  <a:pt x="5894" y="3703"/>
                  <a:pt x="5978" y="3632"/>
                  <a:pt x="5978" y="3536"/>
                </a:cubicBezTo>
                <a:lnTo>
                  <a:pt x="5978" y="2798"/>
                </a:lnTo>
                <a:lnTo>
                  <a:pt x="7002" y="2798"/>
                </a:lnTo>
                <a:cubicBezTo>
                  <a:pt x="7240" y="2798"/>
                  <a:pt x="7466" y="2905"/>
                  <a:pt x="7621" y="3060"/>
                </a:cubicBezTo>
                <a:cubicBezTo>
                  <a:pt x="8002" y="3453"/>
                  <a:pt x="8502" y="3679"/>
                  <a:pt x="9050" y="3679"/>
                </a:cubicBezTo>
                <a:lnTo>
                  <a:pt x="9097" y="3679"/>
                </a:lnTo>
                <a:lnTo>
                  <a:pt x="7835" y="6477"/>
                </a:lnTo>
                <a:lnTo>
                  <a:pt x="7835" y="6489"/>
                </a:lnTo>
                <a:lnTo>
                  <a:pt x="7835" y="6501"/>
                </a:lnTo>
                <a:lnTo>
                  <a:pt x="7835" y="6513"/>
                </a:lnTo>
                <a:lnTo>
                  <a:pt x="7835" y="6537"/>
                </a:lnTo>
                <a:lnTo>
                  <a:pt x="7835" y="6692"/>
                </a:lnTo>
                <a:cubicBezTo>
                  <a:pt x="7835" y="7501"/>
                  <a:pt x="8490" y="8168"/>
                  <a:pt x="9311" y="8168"/>
                </a:cubicBezTo>
                <a:lnTo>
                  <a:pt x="9431" y="8168"/>
                </a:lnTo>
                <a:cubicBezTo>
                  <a:pt x="10228" y="8168"/>
                  <a:pt x="10895" y="7513"/>
                  <a:pt x="10895" y="6692"/>
                </a:cubicBezTo>
                <a:lnTo>
                  <a:pt x="10895" y="6537"/>
                </a:lnTo>
                <a:lnTo>
                  <a:pt x="10895" y="6513"/>
                </a:lnTo>
                <a:lnTo>
                  <a:pt x="10895" y="6501"/>
                </a:lnTo>
                <a:lnTo>
                  <a:pt x="10895" y="6489"/>
                </a:lnTo>
                <a:lnTo>
                  <a:pt x="10895" y="6465"/>
                </a:lnTo>
                <a:lnTo>
                  <a:pt x="9633" y="3667"/>
                </a:lnTo>
                <a:lnTo>
                  <a:pt x="10562" y="3667"/>
                </a:lnTo>
                <a:cubicBezTo>
                  <a:pt x="10716" y="3667"/>
                  <a:pt x="10859" y="3536"/>
                  <a:pt x="10859" y="3370"/>
                </a:cubicBezTo>
                <a:lnTo>
                  <a:pt x="10859" y="2989"/>
                </a:lnTo>
                <a:cubicBezTo>
                  <a:pt x="10859" y="2822"/>
                  <a:pt x="10716" y="2691"/>
                  <a:pt x="10562" y="2691"/>
                </a:cubicBezTo>
                <a:lnTo>
                  <a:pt x="9073" y="2691"/>
                </a:lnTo>
                <a:cubicBezTo>
                  <a:pt x="8788" y="2691"/>
                  <a:pt x="8514" y="2572"/>
                  <a:pt x="8323" y="2370"/>
                </a:cubicBezTo>
                <a:cubicBezTo>
                  <a:pt x="8002" y="2012"/>
                  <a:pt x="7502" y="1810"/>
                  <a:pt x="7014" y="1810"/>
                </a:cubicBezTo>
                <a:lnTo>
                  <a:pt x="5978" y="1810"/>
                </a:lnTo>
                <a:lnTo>
                  <a:pt x="5978" y="1453"/>
                </a:lnTo>
                <a:cubicBezTo>
                  <a:pt x="6156" y="1310"/>
                  <a:pt x="6275" y="1072"/>
                  <a:pt x="6275" y="822"/>
                </a:cubicBezTo>
                <a:cubicBezTo>
                  <a:pt x="6275" y="358"/>
                  <a:pt x="5894" y="0"/>
                  <a:pt x="5454" y="0"/>
                </a:cubicBezTo>
                <a:close/>
              </a:path>
            </a:pathLst>
          </a:custGeom>
          <a:solidFill>
            <a:schemeClr val="tx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 name="Google Shape;15485;p93">
            <a:extLst>
              <a:ext uri="{FF2B5EF4-FFF2-40B4-BE49-F238E27FC236}">
                <a16:creationId xmlns:a16="http://schemas.microsoft.com/office/drawing/2014/main" id="{139C9D8B-CE17-6E11-426E-955E53C33567}"/>
              </a:ext>
            </a:extLst>
          </p:cNvPr>
          <p:cNvGrpSpPr/>
          <p:nvPr/>
        </p:nvGrpSpPr>
        <p:grpSpPr>
          <a:xfrm>
            <a:off x="1132451" y="3608625"/>
            <a:ext cx="484297" cy="633203"/>
            <a:chOff x="1367060" y="2422129"/>
            <a:chExt cx="269261" cy="352050"/>
          </a:xfrm>
          <a:solidFill>
            <a:schemeClr val="tx1"/>
          </a:solidFill>
        </p:grpSpPr>
        <p:sp>
          <p:nvSpPr>
            <p:cNvPr id="37" name="Google Shape;15486;p93">
              <a:extLst>
                <a:ext uri="{FF2B5EF4-FFF2-40B4-BE49-F238E27FC236}">
                  <a16:creationId xmlns:a16="http://schemas.microsoft.com/office/drawing/2014/main" id="{2E6BF337-378E-65BA-5588-4D6BADF2628E}"/>
                </a:ext>
              </a:extLst>
            </p:cNvPr>
            <p:cNvSpPr/>
            <p:nvPr/>
          </p:nvSpPr>
          <p:spPr>
            <a:xfrm>
              <a:off x="1392059" y="2651857"/>
              <a:ext cx="129160" cy="122322"/>
            </a:xfrm>
            <a:custGeom>
              <a:avLst/>
              <a:gdLst/>
              <a:ahLst/>
              <a:cxnLst/>
              <a:rect l="l" t="t" r="r" b="b"/>
              <a:pathLst>
                <a:path w="4061" h="3846" extrusionOk="0">
                  <a:moveTo>
                    <a:pt x="167" y="0"/>
                  </a:moveTo>
                  <a:cubicBezTo>
                    <a:pt x="72" y="0"/>
                    <a:pt x="0" y="83"/>
                    <a:pt x="0" y="167"/>
                  </a:cubicBezTo>
                  <a:cubicBezTo>
                    <a:pt x="0" y="262"/>
                    <a:pt x="72" y="333"/>
                    <a:pt x="167" y="333"/>
                  </a:cubicBezTo>
                  <a:lnTo>
                    <a:pt x="357" y="333"/>
                  </a:lnTo>
                  <a:lnTo>
                    <a:pt x="357" y="1691"/>
                  </a:lnTo>
                  <a:cubicBezTo>
                    <a:pt x="357" y="2179"/>
                    <a:pt x="762" y="2584"/>
                    <a:pt x="1250" y="2584"/>
                  </a:cubicBezTo>
                  <a:cubicBezTo>
                    <a:pt x="1286" y="2584"/>
                    <a:pt x="1226" y="2584"/>
                    <a:pt x="2310" y="2405"/>
                  </a:cubicBezTo>
                  <a:lnTo>
                    <a:pt x="2310" y="3453"/>
                  </a:lnTo>
                  <a:cubicBezTo>
                    <a:pt x="2310" y="3667"/>
                    <a:pt x="2489" y="3846"/>
                    <a:pt x="2691" y="3846"/>
                  </a:cubicBezTo>
                  <a:lnTo>
                    <a:pt x="3905" y="3846"/>
                  </a:lnTo>
                  <a:cubicBezTo>
                    <a:pt x="3989" y="3846"/>
                    <a:pt x="4060" y="3774"/>
                    <a:pt x="4060" y="3679"/>
                  </a:cubicBezTo>
                  <a:cubicBezTo>
                    <a:pt x="4060" y="3596"/>
                    <a:pt x="3989" y="3500"/>
                    <a:pt x="3893" y="3500"/>
                  </a:cubicBezTo>
                  <a:lnTo>
                    <a:pt x="2691" y="3500"/>
                  </a:lnTo>
                  <a:cubicBezTo>
                    <a:pt x="2667" y="3500"/>
                    <a:pt x="2631" y="3465"/>
                    <a:pt x="2631" y="3441"/>
                  </a:cubicBezTo>
                  <a:lnTo>
                    <a:pt x="2631" y="2191"/>
                  </a:lnTo>
                  <a:cubicBezTo>
                    <a:pt x="2631" y="2143"/>
                    <a:pt x="2620" y="2107"/>
                    <a:pt x="2572" y="2072"/>
                  </a:cubicBezTo>
                  <a:cubicBezTo>
                    <a:pt x="2555" y="2055"/>
                    <a:pt x="2520" y="2038"/>
                    <a:pt x="2485" y="2038"/>
                  </a:cubicBezTo>
                  <a:cubicBezTo>
                    <a:pt x="2470" y="2038"/>
                    <a:pt x="2455" y="2041"/>
                    <a:pt x="2441" y="2048"/>
                  </a:cubicBezTo>
                  <a:lnTo>
                    <a:pt x="1238" y="2250"/>
                  </a:lnTo>
                  <a:cubicBezTo>
                    <a:pt x="917" y="2250"/>
                    <a:pt x="691" y="2000"/>
                    <a:pt x="691" y="1691"/>
                  </a:cubicBezTo>
                  <a:lnTo>
                    <a:pt x="691" y="167"/>
                  </a:lnTo>
                  <a:cubicBezTo>
                    <a:pt x="691" y="83"/>
                    <a:pt x="607" y="0"/>
                    <a:pt x="52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5487;p93">
              <a:extLst>
                <a:ext uri="{FF2B5EF4-FFF2-40B4-BE49-F238E27FC236}">
                  <a16:creationId xmlns:a16="http://schemas.microsoft.com/office/drawing/2014/main" id="{7E812249-BA69-3E19-8D77-DF2EBFBF67AB}"/>
                </a:ext>
              </a:extLst>
            </p:cNvPr>
            <p:cNvSpPr/>
            <p:nvPr/>
          </p:nvSpPr>
          <p:spPr>
            <a:xfrm>
              <a:off x="1367060" y="2441912"/>
              <a:ext cx="82184" cy="212139"/>
            </a:xfrm>
            <a:custGeom>
              <a:avLst/>
              <a:gdLst/>
              <a:ahLst/>
              <a:cxnLst/>
              <a:rect l="l" t="t" r="r" b="b"/>
              <a:pathLst>
                <a:path w="2584" h="6670" extrusionOk="0">
                  <a:moveTo>
                    <a:pt x="2415" y="1"/>
                  </a:moveTo>
                  <a:cubicBezTo>
                    <a:pt x="2382" y="1"/>
                    <a:pt x="2350" y="10"/>
                    <a:pt x="2322" y="29"/>
                  </a:cubicBezTo>
                  <a:cubicBezTo>
                    <a:pt x="1274" y="731"/>
                    <a:pt x="655" y="1898"/>
                    <a:pt x="655" y="3148"/>
                  </a:cubicBezTo>
                  <a:cubicBezTo>
                    <a:pt x="655" y="3351"/>
                    <a:pt x="667" y="3541"/>
                    <a:pt x="703" y="3732"/>
                  </a:cubicBezTo>
                  <a:cubicBezTo>
                    <a:pt x="48" y="5708"/>
                    <a:pt x="0" y="5696"/>
                    <a:pt x="0" y="5970"/>
                  </a:cubicBezTo>
                  <a:cubicBezTo>
                    <a:pt x="0" y="6208"/>
                    <a:pt x="84" y="6446"/>
                    <a:pt x="262" y="6625"/>
                  </a:cubicBezTo>
                  <a:cubicBezTo>
                    <a:pt x="295" y="6651"/>
                    <a:pt x="342" y="6670"/>
                    <a:pt x="389" y="6670"/>
                  </a:cubicBezTo>
                  <a:cubicBezTo>
                    <a:pt x="429" y="6670"/>
                    <a:pt x="468" y="6657"/>
                    <a:pt x="500" y="6625"/>
                  </a:cubicBezTo>
                  <a:cubicBezTo>
                    <a:pt x="560" y="6565"/>
                    <a:pt x="584" y="6458"/>
                    <a:pt x="500" y="6375"/>
                  </a:cubicBezTo>
                  <a:cubicBezTo>
                    <a:pt x="358" y="6220"/>
                    <a:pt x="298" y="5982"/>
                    <a:pt x="369" y="5756"/>
                  </a:cubicBezTo>
                  <a:lnTo>
                    <a:pt x="1036" y="3791"/>
                  </a:lnTo>
                  <a:cubicBezTo>
                    <a:pt x="1060" y="3767"/>
                    <a:pt x="1060" y="3732"/>
                    <a:pt x="1036" y="3720"/>
                  </a:cubicBezTo>
                  <a:cubicBezTo>
                    <a:pt x="1012" y="3517"/>
                    <a:pt x="1000" y="3327"/>
                    <a:pt x="1000" y="3148"/>
                  </a:cubicBezTo>
                  <a:cubicBezTo>
                    <a:pt x="1000" y="2005"/>
                    <a:pt x="1560" y="934"/>
                    <a:pt x="2513" y="291"/>
                  </a:cubicBezTo>
                  <a:cubicBezTo>
                    <a:pt x="2572" y="255"/>
                    <a:pt x="2584" y="148"/>
                    <a:pt x="2548" y="76"/>
                  </a:cubicBezTo>
                  <a:cubicBezTo>
                    <a:pt x="2519" y="25"/>
                    <a:pt x="2467" y="1"/>
                    <a:pt x="2415"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5488;p93">
              <a:extLst>
                <a:ext uri="{FF2B5EF4-FFF2-40B4-BE49-F238E27FC236}">
                  <a16:creationId xmlns:a16="http://schemas.microsoft.com/office/drawing/2014/main" id="{2454F636-09A2-C7F2-1CB3-C07553A9D89E}"/>
                </a:ext>
              </a:extLst>
            </p:cNvPr>
            <p:cNvSpPr/>
            <p:nvPr/>
          </p:nvSpPr>
          <p:spPr>
            <a:xfrm>
              <a:off x="1456051" y="2422129"/>
              <a:ext cx="180271" cy="162937"/>
            </a:xfrm>
            <a:custGeom>
              <a:avLst/>
              <a:gdLst/>
              <a:ahLst/>
              <a:cxnLst/>
              <a:rect l="l" t="t" r="r" b="b"/>
              <a:pathLst>
                <a:path w="5668" h="5123" extrusionOk="0">
                  <a:moveTo>
                    <a:pt x="1621" y="1"/>
                  </a:moveTo>
                  <a:cubicBezTo>
                    <a:pt x="1104" y="1"/>
                    <a:pt x="591" y="107"/>
                    <a:pt x="119" y="317"/>
                  </a:cubicBezTo>
                  <a:cubicBezTo>
                    <a:pt x="24" y="353"/>
                    <a:pt x="0" y="448"/>
                    <a:pt x="24" y="544"/>
                  </a:cubicBezTo>
                  <a:cubicBezTo>
                    <a:pt x="51" y="616"/>
                    <a:pt x="113" y="648"/>
                    <a:pt x="184" y="648"/>
                  </a:cubicBezTo>
                  <a:cubicBezTo>
                    <a:pt x="205" y="648"/>
                    <a:pt x="228" y="645"/>
                    <a:pt x="250" y="639"/>
                  </a:cubicBezTo>
                  <a:cubicBezTo>
                    <a:pt x="965" y="317"/>
                    <a:pt x="1536" y="365"/>
                    <a:pt x="1643" y="353"/>
                  </a:cubicBezTo>
                  <a:cubicBezTo>
                    <a:pt x="3941" y="365"/>
                    <a:pt x="5644" y="2556"/>
                    <a:pt x="4894" y="4901"/>
                  </a:cubicBezTo>
                  <a:cubicBezTo>
                    <a:pt x="4870" y="4997"/>
                    <a:pt x="4906" y="5080"/>
                    <a:pt x="5001" y="5116"/>
                  </a:cubicBezTo>
                  <a:cubicBezTo>
                    <a:pt x="5018" y="5120"/>
                    <a:pt x="5035" y="5123"/>
                    <a:pt x="5052" y="5123"/>
                  </a:cubicBezTo>
                  <a:cubicBezTo>
                    <a:pt x="5119" y="5123"/>
                    <a:pt x="5184" y="5085"/>
                    <a:pt x="5203" y="5009"/>
                  </a:cubicBezTo>
                  <a:cubicBezTo>
                    <a:pt x="5668" y="3508"/>
                    <a:pt x="5239" y="2044"/>
                    <a:pt x="4263" y="1079"/>
                  </a:cubicBezTo>
                  <a:cubicBezTo>
                    <a:pt x="3524" y="356"/>
                    <a:pt x="2566" y="1"/>
                    <a:pt x="1621"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5489;p93">
              <a:extLst>
                <a:ext uri="{FF2B5EF4-FFF2-40B4-BE49-F238E27FC236}">
                  <a16:creationId xmlns:a16="http://schemas.microsoft.com/office/drawing/2014/main" id="{2CFEAC96-C922-529B-A790-3773E5BE6867}"/>
                </a:ext>
              </a:extLst>
            </p:cNvPr>
            <p:cNvSpPr/>
            <p:nvPr/>
          </p:nvSpPr>
          <p:spPr>
            <a:xfrm>
              <a:off x="1532160" y="2593590"/>
              <a:ext cx="81834" cy="180207"/>
            </a:xfrm>
            <a:custGeom>
              <a:avLst/>
              <a:gdLst/>
              <a:ahLst/>
              <a:cxnLst/>
              <a:rect l="l" t="t" r="r" b="b"/>
              <a:pathLst>
                <a:path w="2573" h="5666" extrusionOk="0">
                  <a:moveTo>
                    <a:pt x="2399" y="1"/>
                  </a:moveTo>
                  <a:cubicBezTo>
                    <a:pt x="2340" y="1"/>
                    <a:pt x="2284" y="36"/>
                    <a:pt x="2251" y="94"/>
                  </a:cubicBezTo>
                  <a:cubicBezTo>
                    <a:pt x="2096" y="380"/>
                    <a:pt x="1715" y="856"/>
                    <a:pt x="1715" y="1737"/>
                  </a:cubicBezTo>
                  <a:lnTo>
                    <a:pt x="1715" y="5273"/>
                  </a:lnTo>
                  <a:cubicBezTo>
                    <a:pt x="1715" y="5309"/>
                    <a:pt x="1679" y="5332"/>
                    <a:pt x="1655" y="5332"/>
                  </a:cubicBezTo>
                  <a:lnTo>
                    <a:pt x="167" y="5332"/>
                  </a:lnTo>
                  <a:cubicBezTo>
                    <a:pt x="72" y="5332"/>
                    <a:pt x="0" y="5404"/>
                    <a:pt x="0" y="5499"/>
                  </a:cubicBezTo>
                  <a:cubicBezTo>
                    <a:pt x="0" y="5583"/>
                    <a:pt x="72" y="5666"/>
                    <a:pt x="167" y="5666"/>
                  </a:cubicBezTo>
                  <a:lnTo>
                    <a:pt x="1655" y="5666"/>
                  </a:lnTo>
                  <a:cubicBezTo>
                    <a:pt x="1858" y="5666"/>
                    <a:pt x="2036" y="5487"/>
                    <a:pt x="2036" y="5273"/>
                  </a:cubicBezTo>
                  <a:lnTo>
                    <a:pt x="2036" y="1737"/>
                  </a:lnTo>
                  <a:cubicBezTo>
                    <a:pt x="2036" y="963"/>
                    <a:pt x="2382" y="558"/>
                    <a:pt x="2548" y="249"/>
                  </a:cubicBezTo>
                  <a:cubicBezTo>
                    <a:pt x="2572" y="153"/>
                    <a:pt x="2548" y="70"/>
                    <a:pt x="2477" y="22"/>
                  </a:cubicBezTo>
                  <a:cubicBezTo>
                    <a:pt x="2451" y="8"/>
                    <a:pt x="2425" y="1"/>
                    <a:pt x="239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5490;p93">
              <a:extLst>
                <a:ext uri="{FF2B5EF4-FFF2-40B4-BE49-F238E27FC236}">
                  <a16:creationId xmlns:a16="http://schemas.microsoft.com/office/drawing/2014/main" id="{48E77A77-2874-BEE3-020D-BB5DB47F2B20}"/>
                </a:ext>
              </a:extLst>
            </p:cNvPr>
            <p:cNvSpPr/>
            <p:nvPr/>
          </p:nvSpPr>
          <p:spPr>
            <a:xfrm>
              <a:off x="1425359" y="2572313"/>
              <a:ext cx="24267" cy="17843"/>
            </a:xfrm>
            <a:custGeom>
              <a:avLst/>
              <a:gdLst/>
              <a:ahLst/>
              <a:cxnLst/>
              <a:rect l="l" t="t" r="r" b="b"/>
              <a:pathLst>
                <a:path w="763" h="561" extrusionOk="0">
                  <a:moveTo>
                    <a:pt x="583" y="0"/>
                  </a:moveTo>
                  <a:cubicBezTo>
                    <a:pt x="554" y="0"/>
                    <a:pt x="525" y="8"/>
                    <a:pt x="501" y="25"/>
                  </a:cubicBezTo>
                  <a:lnTo>
                    <a:pt x="96" y="239"/>
                  </a:lnTo>
                  <a:cubicBezTo>
                    <a:pt x="25" y="287"/>
                    <a:pt x="1" y="394"/>
                    <a:pt x="37" y="465"/>
                  </a:cubicBezTo>
                  <a:cubicBezTo>
                    <a:pt x="72" y="525"/>
                    <a:pt x="132" y="560"/>
                    <a:pt x="191" y="560"/>
                  </a:cubicBezTo>
                  <a:cubicBezTo>
                    <a:pt x="215" y="560"/>
                    <a:pt x="251" y="560"/>
                    <a:pt x="275" y="537"/>
                  </a:cubicBezTo>
                  <a:lnTo>
                    <a:pt x="680" y="322"/>
                  </a:lnTo>
                  <a:cubicBezTo>
                    <a:pt x="739" y="263"/>
                    <a:pt x="763" y="156"/>
                    <a:pt x="727" y="84"/>
                  </a:cubicBezTo>
                  <a:cubicBezTo>
                    <a:pt x="696" y="29"/>
                    <a:pt x="639" y="0"/>
                    <a:pt x="58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5491;p93">
              <a:extLst>
                <a:ext uri="{FF2B5EF4-FFF2-40B4-BE49-F238E27FC236}">
                  <a16:creationId xmlns:a16="http://schemas.microsoft.com/office/drawing/2014/main" id="{FE60E796-7761-3875-876B-627DAC530716}"/>
                </a:ext>
              </a:extLst>
            </p:cNvPr>
            <p:cNvSpPr/>
            <p:nvPr/>
          </p:nvSpPr>
          <p:spPr>
            <a:xfrm>
              <a:off x="1562820" y="2573680"/>
              <a:ext cx="26176" cy="17620"/>
            </a:xfrm>
            <a:custGeom>
              <a:avLst/>
              <a:gdLst/>
              <a:ahLst/>
              <a:cxnLst/>
              <a:rect l="l" t="t" r="r" b="b"/>
              <a:pathLst>
                <a:path w="823" h="554" extrusionOk="0">
                  <a:moveTo>
                    <a:pt x="201" y="1"/>
                  </a:moveTo>
                  <a:cubicBezTo>
                    <a:pt x="143" y="1"/>
                    <a:pt x="81" y="28"/>
                    <a:pt x="48" y="77"/>
                  </a:cubicBezTo>
                  <a:cubicBezTo>
                    <a:pt x="1" y="160"/>
                    <a:pt x="37" y="255"/>
                    <a:pt x="108" y="303"/>
                  </a:cubicBezTo>
                  <a:cubicBezTo>
                    <a:pt x="513" y="529"/>
                    <a:pt x="513" y="553"/>
                    <a:pt x="584" y="553"/>
                  </a:cubicBezTo>
                  <a:cubicBezTo>
                    <a:pt x="763" y="541"/>
                    <a:pt x="822" y="315"/>
                    <a:pt x="680" y="244"/>
                  </a:cubicBezTo>
                  <a:lnTo>
                    <a:pt x="275" y="17"/>
                  </a:lnTo>
                  <a:cubicBezTo>
                    <a:pt x="253" y="6"/>
                    <a:pt x="227" y="1"/>
                    <a:pt x="201"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5492;p93">
              <a:extLst>
                <a:ext uri="{FF2B5EF4-FFF2-40B4-BE49-F238E27FC236}">
                  <a16:creationId xmlns:a16="http://schemas.microsoft.com/office/drawing/2014/main" id="{29344327-BD77-3C3A-736E-FB90029F486B}"/>
                </a:ext>
              </a:extLst>
            </p:cNvPr>
            <p:cNvSpPr/>
            <p:nvPr/>
          </p:nvSpPr>
          <p:spPr>
            <a:xfrm>
              <a:off x="1448100" y="2481414"/>
              <a:ext cx="125375" cy="191275"/>
            </a:xfrm>
            <a:custGeom>
              <a:avLst/>
              <a:gdLst/>
              <a:ahLst/>
              <a:cxnLst/>
              <a:rect l="l" t="t" r="r" b="b"/>
              <a:pathLst>
                <a:path w="3942" h="6014" extrusionOk="0">
                  <a:moveTo>
                    <a:pt x="1280" y="1498"/>
                  </a:moveTo>
                  <a:cubicBezTo>
                    <a:pt x="1355" y="1498"/>
                    <a:pt x="1429" y="1543"/>
                    <a:pt x="1429" y="1632"/>
                  </a:cubicBezTo>
                  <a:lnTo>
                    <a:pt x="1429" y="1763"/>
                  </a:lnTo>
                  <a:lnTo>
                    <a:pt x="1262" y="1763"/>
                  </a:lnTo>
                  <a:cubicBezTo>
                    <a:pt x="1191" y="1763"/>
                    <a:pt x="1131" y="1704"/>
                    <a:pt x="1131" y="1632"/>
                  </a:cubicBezTo>
                  <a:cubicBezTo>
                    <a:pt x="1131" y="1543"/>
                    <a:pt x="1206" y="1498"/>
                    <a:pt x="1280" y="1498"/>
                  </a:cubicBezTo>
                  <a:close/>
                  <a:moveTo>
                    <a:pt x="2483" y="1498"/>
                  </a:moveTo>
                  <a:cubicBezTo>
                    <a:pt x="2557" y="1498"/>
                    <a:pt x="2632" y="1543"/>
                    <a:pt x="2632" y="1632"/>
                  </a:cubicBezTo>
                  <a:cubicBezTo>
                    <a:pt x="2632" y="1704"/>
                    <a:pt x="2572" y="1763"/>
                    <a:pt x="2501" y="1763"/>
                  </a:cubicBezTo>
                  <a:lnTo>
                    <a:pt x="2334" y="1763"/>
                  </a:lnTo>
                  <a:lnTo>
                    <a:pt x="2334" y="1632"/>
                  </a:lnTo>
                  <a:cubicBezTo>
                    <a:pt x="2334" y="1543"/>
                    <a:pt x="2408" y="1498"/>
                    <a:pt x="2483" y="1498"/>
                  </a:cubicBezTo>
                  <a:close/>
                  <a:moveTo>
                    <a:pt x="1989" y="2085"/>
                  </a:moveTo>
                  <a:lnTo>
                    <a:pt x="1989" y="3776"/>
                  </a:lnTo>
                  <a:lnTo>
                    <a:pt x="1739" y="3776"/>
                  </a:lnTo>
                  <a:lnTo>
                    <a:pt x="1739" y="2085"/>
                  </a:lnTo>
                  <a:close/>
                  <a:moveTo>
                    <a:pt x="2524" y="4097"/>
                  </a:moveTo>
                  <a:lnTo>
                    <a:pt x="2524" y="4430"/>
                  </a:lnTo>
                  <a:lnTo>
                    <a:pt x="1215" y="4430"/>
                  </a:lnTo>
                  <a:lnTo>
                    <a:pt x="1215" y="4097"/>
                  </a:lnTo>
                  <a:close/>
                  <a:moveTo>
                    <a:pt x="2512" y="4752"/>
                  </a:moveTo>
                  <a:lnTo>
                    <a:pt x="2512" y="4942"/>
                  </a:lnTo>
                  <a:lnTo>
                    <a:pt x="2524" y="4942"/>
                  </a:lnTo>
                  <a:cubicBezTo>
                    <a:pt x="2524" y="5026"/>
                    <a:pt x="2465" y="5085"/>
                    <a:pt x="2393" y="5085"/>
                  </a:cubicBezTo>
                  <a:lnTo>
                    <a:pt x="1334" y="5085"/>
                  </a:lnTo>
                  <a:cubicBezTo>
                    <a:pt x="1262" y="5085"/>
                    <a:pt x="1203" y="5026"/>
                    <a:pt x="1203" y="4942"/>
                  </a:cubicBezTo>
                  <a:lnTo>
                    <a:pt x="1203" y="4752"/>
                  </a:lnTo>
                  <a:close/>
                  <a:moveTo>
                    <a:pt x="2227" y="5395"/>
                  </a:moveTo>
                  <a:cubicBezTo>
                    <a:pt x="2203" y="5561"/>
                    <a:pt x="2048" y="5681"/>
                    <a:pt x="1870" y="5681"/>
                  </a:cubicBezTo>
                  <a:cubicBezTo>
                    <a:pt x="1691" y="5681"/>
                    <a:pt x="1548" y="5561"/>
                    <a:pt x="1500" y="5395"/>
                  </a:cubicBezTo>
                  <a:close/>
                  <a:moveTo>
                    <a:pt x="1874" y="1"/>
                  </a:moveTo>
                  <a:cubicBezTo>
                    <a:pt x="834" y="1"/>
                    <a:pt x="0" y="837"/>
                    <a:pt x="0" y="1882"/>
                  </a:cubicBezTo>
                  <a:cubicBezTo>
                    <a:pt x="0" y="2406"/>
                    <a:pt x="215" y="2906"/>
                    <a:pt x="607" y="3264"/>
                  </a:cubicBezTo>
                  <a:cubicBezTo>
                    <a:pt x="786" y="3418"/>
                    <a:pt x="869" y="3656"/>
                    <a:pt x="869" y="3895"/>
                  </a:cubicBezTo>
                  <a:lnTo>
                    <a:pt x="869" y="4942"/>
                  </a:lnTo>
                  <a:cubicBezTo>
                    <a:pt x="869" y="5145"/>
                    <a:pt x="988" y="5300"/>
                    <a:pt x="1155" y="5359"/>
                  </a:cubicBezTo>
                  <a:cubicBezTo>
                    <a:pt x="1191" y="5716"/>
                    <a:pt x="1489" y="6014"/>
                    <a:pt x="1858" y="6014"/>
                  </a:cubicBezTo>
                  <a:cubicBezTo>
                    <a:pt x="2227" y="6014"/>
                    <a:pt x="2524" y="5740"/>
                    <a:pt x="2560" y="5359"/>
                  </a:cubicBezTo>
                  <a:cubicBezTo>
                    <a:pt x="2715" y="5288"/>
                    <a:pt x="2834" y="5121"/>
                    <a:pt x="2834" y="4942"/>
                  </a:cubicBezTo>
                  <a:lnTo>
                    <a:pt x="2834" y="3871"/>
                  </a:lnTo>
                  <a:cubicBezTo>
                    <a:pt x="2834" y="3811"/>
                    <a:pt x="2834" y="3752"/>
                    <a:pt x="2858" y="3692"/>
                  </a:cubicBezTo>
                  <a:cubicBezTo>
                    <a:pt x="2870" y="3609"/>
                    <a:pt x="2822" y="3514"/>
                    <a:pt x="2727" y="3502"/>
                  </a:cubicBezTo>
                  <a:cubicBezTo>
                    <a:pt x="2718" y="3500"/>
                    <a:pt x="2710" y="3500"/>
                    <a:pt x="2701" y="3500"/>
                  </a:cubicBezTo>
                  <a:cubicBezTo>
                    <a:pt x="2627" y="3500"/>
                    <a:pt x="2558" y="3546"/>
                    <a:pt x="2536" y="3621"/>
                  </a:cubicBezTo>
                  <a:cubicBezTo>
                    <a:pt x="2524" y="3668"/>
                    <a:pt x="2524" y="3728"/>
                    <a:pt x="2512" y="3776"/>
                  </a:cubicBezTo>
                  <a:lnTo>
                    <a:pt x="2298" y="3776"/>
                  </a:lnTo>
                  <a:lnTo>
                    <a:pt x="2298" y="2085"/>
                  </a:lnTo>
                  <a:lnTo>
                    <a:pt x="2465" y="2085"/>
                  </a:lnTo>
                  <a:cubicBezTo>
                    <a:pt x="2715" y="2085"/>
                    <a:pt x="2929" y="1882"/>
                    <a:pt x="2929" y="1632"/>
                  </a:cubicBezTo>
                  <a:cubicBezTo>
                    <a:pt x="2929" y="1370"/>
                    <a:pt x="2715" y="1168"/>
                    <a:pt x="2465" y="1168"/>
                  </a:cubicBezTo>
                  <a:lnTo>
                    <a:pt x="2441" y="1168"/>
                  </a:lnTo>
                  <a:cubicBezTo>
                    <a:pt x="2179" y="1168"/>
                    <a:pt x="1977" y="1370"/>
                    <a:pt x="1977" y="1632"/>
                  </a:cubicBezTo>
                  <a:lnTo>
                    <a:pt x="1977" y="1763"/>
                  </a:lnTo>
                  <a:lnTo>
                    <a:pt x="1727" y="1763"/>
                  </a:lnTo>
                  <a:lnTo>
                    <a:pt x="1727" y="1632"/>
                  </a:lnTo>
                  <a:cubicBezTo>
                    <a:pt x="1727" y="1370"/>
                    <a:pt x="1512" y="1168"/>
                    <a:pt x="1262" y="1168"/>
                  </a:cubicBezTo>
                  <a:lnTo>
                    <a:pt x="1227" y="1168"/>
                  </a:lnTo>
                  <a:cubicBezTo>
                    <a:pt x="977" y="1168"/>
                    <a:pt x="774" y="1370"/>
                    <a:pt x="774" y="1632"/>
                  </a:cubicBezTo>
                  <a:cubicBezTo>
                    <a:pt x="774" y="1882"/>
                    <a:pt x="977" y="2085"/>
                    <a:pt x="1227" y="2085"/>
                  </a:cubicBezTo>
                  <a:lnTo>
                    <a:pt x="1393" y="2085"/>
                  </a:lnTo>
                  <a:lnTo>
                    <a:pt x="1393" y="3776"/>
                  </a:lnTo>
                  <a:lnTo>
                    <a:pt x="1191" y="3776"/>
                  </a:lnTo>
                  <a:cubicBezTo>
                    <a:pt x="1155" y="3478"/>
                    <a:pt x="1024" y="3204"/>
                    <a:pt x="810" y="3014"/>
                  </a:cubicBezTo>
                  <a:cubicBezTo>
                    <a:pt x="488" y="2716"/>
                    <a:pt x="310" y="2299"/>
                    <a:pt x="310" y="1871"/>
                  </a:cubicBezTo>
                  <a:cubicBezTo>
                    <a:pt x="310" y="1013"/>
                    <a:pt x="988" y="323"/>
                    <a:pt x="1858" y="323"/>
                  </a:cubicBezTo>
                  <a:lnTo>
                    <a:pt x="1905" y="323"/>
                  </a:lnTo>
                  <a:cubicBezTo>
                    <a:pt x="2715" y="335"/>
                    <a:pt x="3394" y="1013"/>
                    <a:pt x="3405" y="1835"/>
                  </a:cubicBezTo>
                  <a:lnTo>
                    <a:pt x="3405" y="1847"/>
                  </a:lnTo>
                  <a:cubicBezTo>
                    <a:pt x="3405" y="2287"/>
                    <a:pt x="3239" y="2668"/>
                    <a:pt x="2929" y="2966"/>
                  </a:cubicBezTo>
                  <a:cubicBezTo>
                    <a:pt x="2870" y="3025"/>
                    <a:pt x="2858" y="3133"/>
                    <a:pt x="2929" y="3204"/>
                  </a:cubicBezTo>
                  <a:cubicBezTo>
                    <a:pt x="2965" y="3240"/>
                    <a:pt x="3007" y="3258"/>
                    <a:pt x="3048" y="3258"/>
                  </a:cubicBezTo>
                  <a:cubicBezTo>
                    <a:pt x="3090" y="3258"/>
                    <a:pt x="3132" y="3240"/>
                    <a:pt x="3167" y="3204"/>
                  </a:cubicBezTo>
                  <a:cubicBezTo>
                    <a:pt x="3906" y="2502"/>
                    <a:pt x="3941" y="1299"/>
                    <a:pt x="3191" y="561"/>
                  </a:cubicBezTo>
                  <a:cubicBezTo>
                    <a:pt x="2858" y="216"/>
                    <a:pt x="2393" y="1"/>
                    <a:pt x="1917" y="1"/>
                  </a:cubicBezTo>
                  <a:cubicBezTo>
                    <a:pt x="1903" y="1"/>
                    <a:pt x="1888" y="1"/>
                    <a:pt x="1874"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5493;p93">
              <a:extLst>
                <a:ext uri="{FF2B5EF4-FFF2-40B4-BE49-F238E27FC236}">
                  <a16:creationId xmlns:a16="http://schemas.microsoft.com/office/drawing/2014/main" id="{B785E39D-1936-D767-6A19-DB66F6DDE959}"/>
                </a:ext>
              </a:extLst>
            </p:cNvPr>
            <p:cNvSpPr/>
            <p:nvPr/>
          </p:nvSpPr>
          <p:spPr>
            <a:xfrm>
              <a:off x="1502232" y="2449259"/>
              <a:ext cx="10655" cy="25380"/>
            </a:xfrm>
            <a:custGeom>
              <a:avLst/>
              <a:gdLst/>
              <a:ahLst/>
              <a:cxnLst/>
              <a:rect l="l" t="t" r="r" b="b"/>
              <a:pathLst>
                <a:path w="335" h="798" extrusionOk="0">
                  <a:moveTo>
                    <a:pt x="168" y="0"/>
                  </a:moveTo>
                  <a:cubicBezTo>
                    <a:pt x="84" y="0"/>
                    <a:pt x="1" y="84"/>
                    <a:pt x="1" y="167"/>
                  </a:cubicBezTo>
                  <a:lnTo>
                    <a:pt x="1" y="631"/>
                  </a:lnTo>
                  <a:cubicBezTo>
                    <a:pt x="1" y="715"/>
                    <a:pt x="84" y="798"/>
                    <a:pt x="168" y="798"/>
                  </a:cubicBezTo>
                  <a:cubicBezTo>
                    <a:pt x="263" y="798"/>
                    <a:pt x="334" y="715"/>
                    <a:pt x="334" y="631"/>
                  </a:cubicBezTo>
                  <a:lnTo>
                    <a:pt x="334" y="167"/>
                  </a:lnTo>
                  <a:cubicBezTo>
                    <a:pt x="334" y="84"/>
                    <a:pt x="263" y="0"/>
                    <a:pt x="168"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5494;p93">
              <a:extLst>
                <a:ext uri="{FF2B5EF4-FFF2-40B4-BE49-F238E27FC236}">
                  <a16:creationId xmlns:a16="http://schemas.microsoft.com/office/drawing/2014/main" id="{DAA0D71F-7411-DB01-BD19-89F78A75380B}"/>
                </a:ext>
              </a:extLst>
            </p:cNvPr>
            <p:cNvSpPr/>
            <p:nvPr/>
          </p:nvSpPr>
          <p:spPr>
            <a:xfrm>
              <a:off x="1458309" y="2460582"/>
              <a:ext cx="18988" cy="23090"/>
            </a:xfrm>
            <a:custGeom>
              <a:avLst/>
              <a:gdLst/>
              <a:ahLst/>
              <a:cxnLst/>
              <a:rect l="l" t="t" r="r" b="b"/>
              <a:pathLst>
                <a:path w="597" h="726" extrusionOk="0">
                  <a:moveTo>
                    <a:pt x="190" y="1"/>
                  </a:moveTo>
                  <a:cubicBezTo>
                    <a:pt x="161" y="1"/>
                    <a:pt x="132" y="9"/>
                    <a:pt x="108" y="25"/>
                  </a:cubicBezTo>
                  <a:cubicBezTo>
                    <a:pt x="25" y="61"/>
                    <a:pt x="1" y="168"/>
                    <a:pt x="48" y="240"/>
                  </a:cubicBezTo>
                  <a:lnTo>
                    <a:pt x="275" y="644"/>
                  </a:lnTo>
                  <a:cubicBezTo>
                    <a:pt x="299" y="693"/>
                    <a:pt x="357" y="726"/>
                    <a:pt x="414" y="726"/>
                  </a:cubicBezTo>
                  <a:cubicBezTo>
                    <a:pt x="441" y="726"/>
                    <a:pt x="466" y="719"/>
                    <a:pt x="489" y="704"/>
                  </a:cubicBezTo>
                  <a:cubicBezTo>
                    <a:pt x="572" y="656"/>
                    <a:pt x="596" y="573"/>
                    <a:pt x="548" y="478"/>
                  </a:cubicBezTo>
                  <a:lnTo>
                    <a:pt x="322" y="85"/>
                  </a:lnTo>
                  <a:cubicBezTo>
                    <a:pt x="299" y="30"/>
                    <a:pt x="244" y="1"/>
                    <a:pt x="19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5495;p93">
              <a:extLst>
                <a:ext uri="{FF2B5EF4-FFF2-40B4-BE49-F238E27FC236}">
                  <a16:creationId xmlns:a16="http://schemas.microsoft.com/office/drawing/2014/main" id="{13E82AEF-C17A-BEA7-2A64-8FD99FABF8DB}"/>
                </a:ext>
              </a:extLst>
            </p:cNvPr>
            <p:cNvSpPr/>
            <p:nvPr/>
          </p:nvSpPr>
          <p:spPr>
            <a:xfrm>
              <a:off x="1425741" y="2492768"/>
              <a:ext cx="25031" cy="17874"/>
            </a:xfrm>
            <a:custGeom>
              <a:avLst/>
              <a:gdLst/>
              <a:ahLst/>
              <a:cxnLst/>
              <a:rect l="l" t="t" r="r" b="b"/>
              <a:pathLst>
                <a:path w="787" h="562" extrusionOk="0">
                  <a:moveTo>
                    <a:pt x="181" y="1"/>
                  </a:moveTo>
                  <a:cubicBezTo>
                    <a:pt x="126" y="1"/>
                    <a:pt x="72" y="30"/>
                    <a:pt x="48" y="85"/>
                  </a:cubicBezTo>
                  <a:cubicBezTo>
                    <a:pt x="1" y="156"/>
                    <a:pt x="25" y="263"/>
                    <a:pt x="108" y="299"/>
                  </a:cubicBezTo>
                  <a:cubicBezTo>
                    <a:pt x="501" y="525"/>
                    <a:pt x="501" y="561"/>
                    <a:pt x="584" y="561"/>
                  </a:cubicBezTo>
                  <a:cubicBezTo>
                    <a:pt x="632" y="561"/>
                    <a:pt x="703" y="525"/>
                    <a:pt x="727" y="466"/>
                  </a:cubicBezTo>
                  <a:cubicBezTo>
                    <a:pt x="787" y="394"/>
                    <a:pt x="751" y="287"/>
                    <a:pt x="668" y="240"/>
                  </a:cubicBezTo>
                  <a:lnTo>
                    <a:pt x="263" y="25"/>
                  </a:lnTo>
                  <a:cubicBezTo>
                    <a:pt x="238" y="9"/>
                    <a:pt x="209" y="1"/>
                    <a:pt x="181"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5496;p93">
              <a:extLst>
                <a:ext uri="{FF2B5EF4-FFF2-40B4-BE49-F238E27FC236}">
                  <a16:creationId xmlns:a16="http://schemas.microsoft.com/office/drawing/2014/main" id="{8BF6628A-574A-19B4-55CC-6CED6FA257A4}"/>
                </a:ext>
              </a:extLst>
            </p:cNvPr>
            <p:cNvSpPr/>
            <p:nvPr/>
          </p:nvSpPr>
          <p:spPr>
            <a:xfrm>
              <a:off x="1414768" y="2535959"/>
              <a:ext cx="25031" cy="10655"/>
            </a:xfrm>
            <a:custGeom>
              <a:avLst/>
              <a:gdLst/>
              <a:ahLst/>
              <a:cxnLst/>
              <a:rect l="l" t="t" r="r" b="b"/>
              <a:pathLst>
                <a:path w="787" h="335" extrusionOk="0">
                  <a:moveTo>
                    <a:pt x="167" y="1"/>
                  </a:moveTo>
                  <a:cubicBezTo>
                    <a:pt x="72" y="1"/>
                    <a:pt x="1" y="72"/>
                    <a:pt x="1" y="167"/>
                  </a:cubicBezTo>
                  <a:cubicBezTo>
                    <a:pt x="1" y="251"/>
                    <a:pt x="72" y="334"/>
                    <a:pt x="167" y="334"/>
                  </a:cubicBezTo>
                  <a:lnTo>
                    <a:pt x="632" y="334"/>
                  </a:lnTo>
                  <a:cubicBezTo>
                    <a:pt x="715" y="334"/>
                    <a:pt x="786" y="251"/>
                    <a:pt x="786" y="167"/>
                  </a:cubicBezTo>
                  <a:cubicBezTo>
                    <a:pt x="786" y="72"/>
                    <a:pt x="715" y="1"/>
                    <a:pt x="632"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5497;p93">
              <a:extLst>
                <a:ext uri="{FF2B5EF4-FFF2-40B4-BE49-F238E27FC236}">
                  <a16:creationId xmlns:a16="http://schemas.microsoft.com/office/drawing/2014/main" id="{7FA064D3-5E28-5280-CE4A-E726E1F29BA2}"/>
                </a:ext>
              </a:extLst>
            </p:cNvPr>
            <p:cNvSpPr/>
            <p:nvPr/>
          </p:nvSpPr>
          <p:spPr>
            <a:xfrm>
              <a:off x="1573825" y="2537104"/>
              <a:ext cx="24999" cy="10241"/>
            </a:xfrm>
            <a:custGeom>
              <a:avLst/>
              <a:gdLst/>
              <a:ahLst/>
              <a:cxnLst/>
              <a:rect l="l" t="t" r="r" b="b"/>
              <a:pathLst>
                <a:path w="786" h="322" extrusionOk="0">
                  <a:moveTo>
                    <a:pt x="167" y="0"/>
                  </a:moveTo>
                  <a:cubicBezTo>
                    <a:pt x="72" y="0"/>
                    <a:pt x="0" y="72"/>
                    <a:pt x="0" y="155"/>
                  </a:cubicBezTo>
                  <a:cubicBezTo>
                    <a:pt x="0" y="251"/>
                    <a:pt x="72" y="322"/>
                    <a:pt x="167" y="322"/>
                  </a:cubicBezTo>
                  <a:lnTo>
                    <a:pt x="631" y="322"/>
                  </a:lnTo>
                  <a:cubicBezTo>
                    <a:pt x="715" y="322"/>
                    <a:pt x="786" y="251"/>
                    <a:pt x="786" y="155"/>
                  </a:cubicBezTo>
                  <a:cubicBezTo>
                    <a:pt x="786" y="72"/>
                    <a:pt x="715" y="0"/>
                    <a:pt x="631"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5498;p93">
              <a:extLst>
                <a:ext uri="{FF2B5EF4-FFF2-40B4-BE49-F238E27FC236}">
                  <a16:creationId xmlns:a16="http://schemas.microsoft.com/office/drawing/2014/main" id="{86ACC28E-B95D-0C44-C795-CA95198D8E4D}"/>
                </a:ext>
              </a:extLst>
            </p:cNvPr>
            <p:cNvSpPr/>
            <p:nvPr/>
          </p:nvSpPr>
          <p:spPr>
            <a:xfrm>
              <a:off x="1563965" y="2493627"/>
              <a:ext cx="24649" cy="17525"/>
            </a:xfrm>
            <a:custGeom>
              <a:avLst/>
              <a:gdLst/>
              <a:ahLst/>
              <a:cxnLst/>
              <a:rect l="l" t="t" r="r" b="b"/>
              <a:pathLst>
                <a:path w="775" h="551" extrusionOk="0">
                  <a:moveTo>
                    <a:pt x="576" y="0"/>
                  </a:moveTo>
                  <a:cubicBezTo>
                    <a:pt x="549" y="0"/>
                    <a:pt x="523" y="7"/>
                    <a:pt x="501" y="22"/>
                  </a:cubicBezTo>
                  <a:lnTo>
                    <a:pt x="108" y="248"/>
                  </a:lnTo>
                  <a:cubicBezTo>
                    <a:pt x="24" y="296"/>
                    <a:pt x="1" y="391"/>
                    <a:pt x="48" y="475"/>
                  </a:cubicBezTo>
                  <a:cubicBezTo>
                    <a:pt x="73" y="524"/>
                    <a:pt x="132" y="550"/>
                    <a:pt x="189" y="550"/>
                  </a:cubicBezTo>
                  <a:cubicBezTo>
                    <a:pt x="215" y="550"/>
                    <a:pt x="240" y="545"/>
                    <a:pt x="263" y="534"/>
                  </a:cubicBezTo>
                  <a:lnTo>
                    <a:pt x="667" y="308"/>
                  </a:lnTo>
                  <a:cubicBezTo>
                    <a:pt x="739" y="260"/>
                    <a:pt x="774" y="153"/>
                    <a:pt x="727" y="82"/>
                  </a:cubicBezTo>
                  <a:cubicBezTo>
                    <a:pt x="694" y="33"/>
                    <a:pt x="633" y="0"/>
                    <a:pt x="576"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5499;p93">
              <a:extLst>
                <a:ext uri="{FF2B5EF4-FFF2-40B4-BE49-F238E27FC236}">
                  <a16:creationId xmlns:a16="http://schemas.microsoft.com/office/drawing/2014/main" id="{6A73BE79-437A-A397-9079-A0E7EF8AED29}"/>
                </a:ext>
              </a:extLst>
            </p:cNvPr>
            <p:cNvSpPr/>
            <p:nvPr/>
          </p:nvSpPr>
          <p:spPr>
            <a:xfrm>
              <a:off x="1537853" y="2461440"/>
              <a:ext cx="18956" cy="23090"/>
            </a:xfrm>
            <a:custGeom>
              <a:avLst/>
              <a:gdLst/>
              <a:ahLst/>
              <a:cxnLst/>
              <a:rect l="l" t="t" r="r" b="b"/>
              <a:pathLst>
                <a:path w="596" h="726" extrusionOk="0">
                  <a:moveTo>
                    <a:pt x="414" y="0"/>
                  </a:moveTo>
                  <a:cubicBezTo>
                    <a:pt x="357" y="0"/>
                    <a:pt x="298" y="33"/>
                    <a:pt x="274" y="82"/>
                  </a:cubicBezTo>
                  <a:lnTo>
                    <a:pt x="48" y="486"/>
                  </a:lnTo>
                  <a:cubicBezTo>
                    <a:pt x="0" y="558"/>
                    <a:pt x="36" y="665"/>
                    <a:pt x="107" y="701"/>
                  </a:cubicBezTo>
                  <a:cubicBezTo>
                    <a:pt x="132" y="718"/>
                    <a:pt x="162" y="725"/>
                    <a:pt x="192" y="725"/>
                  </a:cubicBezTo>
                  <a:cubicBezTo>
                    <a:pt x="247" y="725"/>
                    <a:pt x="303" y="699"/>
                    <a:pt x="333" y="653"/>
                  </a:cubicBezTo>
                  <a:lnTo>
                    <a:pt x="548" y="248"/>
                  </a:lnTo>
                  <a:cubicBezTo>
                    <a:pt x="595" y="177"/>
                    <a:pt x="572" y="70"/>
                    <a:pt x="488" y="22"/>
                  </a:cubicBezTo>
                  <a:cubicBezTo>
                    <a:pt x="466" y="7"/>
                    <a:pt x="440" y="0"/>
                    <a:pt x="41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9235979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23">
          <a:extLst>
            <a:ext uri="{FF2B5EF4-FFF2-40B4-BE49-F238E27FC236}">
              <a16:creationId xmlns:a16="http://schemas.microsoft.com/office/drawing/2014/main" id="{FF6DACE2-2F8F-78CC-2949-F1CB4479ED5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4E4BECB3-AAB9-5BB2-8120-468D09841B15}"/>
              </a:ext>
            </a:extLst>
          </p:cNvPr>
          <p:cNvSpPr/>
          <p:nvPr/>
        </p:nvSpPr>
        <p:spPr>
          <a:xfrm>
            <a:off x="6065194" y="3089197"/>
            <a:ext cx="2473138" cy="4748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DDB730BC-96AD-9F02-113C-57DEDD0F973B}"/>
              </a:ext>
            </a:extLst>
          </p:cNvPr>
          <p:cNvSpPr/>
          <p:nvPr/>
        </p:nvSpPr>
        <p:spPr>
          <a:xfrm>
            <a:off x="3299012" y="3081996"/>
            <a:ext cx="2473138" cy="4748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4" name="Google Shape;524;p55">
            <a:extLst>
              <a:ext uri="{FF2B5EF4-FFF2-40B4-BE49-F238E27FC236}">
                <a16:creationId xmlns:a16="http://schemas.microsoft.com/office/drawing/2014/main" id="{1D1F787C-B514-13C9-5CFF-D2ECA68AC1AC}"/>
              </a:ext>
            </a:extLst>
          </p:cNvPr>
          <p:cNvSpPr txBox="1">
            <a:spLocks noGrp="1"/>
          </p:cNvSpPr>
          <p:nvPr>
            <p:ph type="title"/>
          </p:nvPr>
        </p:nvSpPr>
        <p:spPr>
          <a:xfrm>
            <a:off x="820832" y="86143"/>
            <a:ext cx="7717500" cy="549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200" dirty="0"/>
              <a:t>Online interviews</a:t>
            </a:r>
            <a:endParaRPr sz="4200" dirty="0"/>
          </a:p>
        </p:txBody>
      </p:sp>
      <p:sp>
        <p:nvSpPr>
          <p:cNvPr id="527" name="Google Shape;527;p55">
            <a:extLst>
              <a:ext uri="{FF2B5EF4-FFF2-40B4-BE49-F238E27FC236}">
                <a16:creationId xmlns:a16="http://schemas.microsoft.com/office/drawing/2014/main" id="{48964DC0-D484-8BD2-6758-1BB3C6527A12}"/>
              </a:ext>
            </a:extLst>
          </p:cNvPr>
          <p:cNvSpPr txBox="1">
            <a:spLocks noGrp="1"/>
          </p:cNvSpPr>
          <p:nvPr>
            <p:ph type="subTitle" idx="1"/>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No data transfer</a:t>
            </a:r>
          </a:p>
          <a:p>
            <a:pPr marL="0" lvl="0" indent="0" algn="ctr" rtl="0">
              <a:spcBef>
                <a:spcPts val="0"/>
              </a:spcBef>
              <a:spcAft>
                <a:spcPts val="0"/>
              </a:spcAft>
              <a:buNone/>
            </a:pPr>
            <a:r>
              <a:rPr lang="en" dirty="0"/>
              <a:t>2-factor authenication</a:t>
            </a:r>
            <a:endParaRPr dirty="0"/>
          </a:p>
        </p:txBody>
      </p:sp>
      <p:sp>
        <p:nvSpPr>
          <p:cNvPr id="528" name="Google Shape;528;p55">
            <a:extLst>
              <a:ext uri="{FF2B5EF4-FFF2-40B4-BE49-F238E27FC236}">
                <a16:creationId xmlns:a16="http://schemas.microsoft.com/office/drawing/2014/main" id="{CD21FBA5-B7B9-9064-805F-6687362F5556}"/>
              </a:ext>
            </a:extLst>
          </p:cNvPr>
          <p:cNvSpPr txBox="1">
            <a:spLocks noGrp="1"/>
          </p:cNvSpPr>
          <p:nvPr>
            <p:ph type="subTitle" idx="2"/>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Data security</a:t>
            </a:r>
            <a:endParaRPr dirty="0"/>
          </a:p>
        </p:txBody>
      </p:sp>
      <p:sp>
        <p:nvSpPr>
          <p:cNvPr id="525" name="Google Shape;525;p55">
            <a:extLst>
              <a:ext uri="{FF2B5EF4-FFF2-40B4-BE49-F238E27FC236}">
                <a16:creationId xmlns:a16="http://schemas.microsoft.com/office/drawing/2014/main" id="{BC699DC6-8D8A-5246-827E-5B2D557D66B4}"/>
              </a:ext>
            </a:extLst>
          </p:cNvPr>
          <p:cNvSpPr txBox="1">
            <a:spLocks noGrp="1"/>
          </p:cNvSpPr>
          <p:nvPr>
            <p:ph type="subTitle" idx="3"/>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Connection</a:t>
            </a:r>
          </a:p>
          <a:p>
            <a:pPr marL="0" lvl="0" indent="0" algn="ctr" rtl="0">
              <a:spcBef>
                <a:spcPts val="0"/>
              </a:spcBef>
              <a:spcAft>
                <a:spcPts val="0"/>
              </a:spcAft>
              <a:buNone/>
            </a:pPr>
            <a:r>
              <a:rPr lang="en-GB" dirty="0"/>
              <a:t>Recording</a:t>
            </a:r>
            <a:endParaRPr dirty="0"/>
          </a:p>
        </p:txBody>
      </p:sp>
      <p:sp>
        <p:nvSpPr>
          <p:cNvPr id="526" name="Google Shape;526;p55">
            <a:extLst>
              <a:ext uri="{FF2B5EF4-FFF2-40B4-BE49-F238E27FC236}">
                <a16:creationId xmlns:a16="http://schemas.microsoft.com/office/drawing/2014/main" id="{FAACFAA5-6474-33D2-3006-A2B07D6D3C0C}"/>
              </a:ext>
            </a:extLst>
          </p:cNvPr>
          <p:cNvSpPr txBox="1">
            <a:spLocks noGrp="1"/>
          </p:cNvSpPr>
          <p:nvPr>
            <p:ph type="subTitle" idx="4"/>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solidFill>
                  <a:schemeClr val="bg1"/>
                </a:solidFill>
              </a:rPr>
              <a:t>Technical</a:t>
            </a:r>
            <a:endParaRPr dirty="0">
              <a:solidFill>
                <a:schemeClr val="bg1"/>
              </a:solidFill>
            </a:endParaRPr>
          </a:p>
        </p:txBody>
      </p:sp>
      <p:sp>
        <p:nvSpPr>
          <p:cNvPr id="529" name="Google Shape;529;p55">
            <a:extLst>
              <a:ext uri="{FF2B5EF4-FFF2-40B4-BE49-F238E27FC236}">
                <a16:creationId xmlns:a16="http://schemas.microsoft.com/office/drawing/2014/main" id="{BDC07A74-1D97-E305-1681-C5524A53CE14}"/>
              </a:ext>
            </a:extLst>
          </p:cNvPr>
          <p:cNvSpPr txBox="1">
            <a:spLocks noGrp="1"/>
          </p:cNvSpPr>
          <p:nvPr>
            <p:ph type="subTitle" idx="5"/>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Non-verbal communication</a:t>
            </a:r>
            <a:endParaRPr dirty="0"/>
          </a:p>
        </p:txBody>
      </p:sp>
      <p:sp>
        <p:nvSpPr>
          <p:cNvPr id="530" name="Google Shape;530;p55">
            <a:extLst>
              <a:ext uri="{FF2B5EF4-FFF2-40B4-BE49-F238E27FC236}">
                <a16:creationId xmlns:a16="http://schemas.microsoft.com/office/drawing/2014/main" id="{10DEC4A3-A0F8-CEE5-437B-12C1ECBFBF26}"/>
              </a:ext>
            </a:extLst>
          </p:cNvPr>
          <p:cNvSpPr txBox="1">
            <a:spLocks noGrp="1"/>
          </p:cNvSpPr>
          <p:nvPr>
            <p:ph type="subTitle" idx="6"/>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solidFill>
                  <a:schemeClr val="bg1"/>
                </a:solidFill>
              </a:rPr>
              <a:t>Eye contact</a:t>
            </a:r>
            <a:endParaRPr dirty="0">
              <a:solidFill>
                <a:schemeClr val="bg1"/>
              </a:solidFill>
            </a:endParaRPr>
          </a:p>
        </p:txBody>
      </p:sp>
      <p:sp>
        <p:nvSpPr>
          <p:cNvPr id="531" name="Google Shape;531;p55">
            <a:extLst>
              <a:ext uri="{FF2B5EF4-FFF2-40B4-BE49-F238E27FC236}">
                <a16:creationId xmlns:a16="http://schemas.microsoft.com/office/drawing/2014/main" id="{11E89AE8-0094-0487-69D4-8CA2ED767FB5}"/>
              </a:ext>
            </a:extLst>
          </p:cNvPr>
          <p:cNvSpPr txBox="1">
            <a:spLocks noGrp="1"/>
          </p:cNvSpPr>
          <p:nvPr>
            <p:ph type="subTitle" idx="7"/>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Ethics</a:t>
            </a:r>
          </a:p>
          <a:p>
            <a:pPr marL="0" lvl="0" indent="0" algn="ctr" rtl="0">
              <a:spcBef>
                <a:spcPts val="0"/>
              </a:spcBef>
              <a:spcAft>
                <a:spcPts val="0"/>
              </a:spcAft>
              <a:buNone/>
            </a:pPr>
            <a:r>
              <a:rPr lang="en" dirty="0"/>
              <a:t>Reliability</a:t>
            </a:r>
            <a:endParaRPr dirty="0"/>
          </a:p>
        </p:txBody>
      </p:sp>
      <p:sp>
        <p:nvSpPr>
          <p:cNvPr id="532" name="Google Shape;532;p55">
            <a:extLst>
              <a:ext uri="{FF2B5EF4-FFF2-40B4-BE49-F238E27FC236}">
                <a16:creationId xmlns:a16="http://schemas.microsoft.com/office/drawing/2014/main" id="{9A3A571E-D52D-D9B0-D320-E69A542025E8}"/>
              </a:ext>
            </a:extLst>
          </p:cNvPr>
          <p:cNvSpPr txBox="1">
            <a:spLocks noGrp="1"/>
          </p:cNvSpPr>
          <p:nvPr>
            <p:ph type="subTitle" idx="8"/>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Privacy</a:t>
            </a:r>
            <a:endParaRPr dirty="0"/>
          </a:p>
        </p:txBody>
      </p:sp>
      <p:sp>
        <p:nvSpPr>
          <p:cNvPr id="533" name="Google Shape;533;p55">
            <a:extLst>
              <a:ext uri="{FF2B5EF4-FFF2-40B4-BE49-F238E27FC236}">
                <a16:creationId xmlns:a16="http://schemas.microsoft.com/office/drawing/2014/main" id="{0F90E6D7-2EE4-5031-B10B-068E4A6E252F}"/>
              </a:ext>
            </a:extLst>
          </p:cNvPr>
          <p:cNvSpPr txBox="1">
            <a:spLocks noGrp="1"/>
          </p:cNvSpPr>
          <p:nvPr>
            <p:ph type="subTitle" idx="9"/>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Time</a:t>
            </a:r>
          </a:p>
          <a:p>
            <a:pPr marL="0" lvl="0" indent="0" algn="ctr" rtl="0">
              <a:spcBef>
                <a:spcPts val="0"/>
              </a:spcBef>
              <a:spcAft>
                <a:spcPts val="0"/>
              </a:spcAft>
              <a:buNone/>
            </a:pPr>
            <a:r>
              <a:rPr lang="en" dirty="0"/>
              <a:t>Cost</a:t>
            </a:r>
          </a:p>
          <a:p>
            <a:pPr marL="0" lvl="0" indent="0" algn="ctr" rtl="0">
              <a:spcBef>
                <a:spcPts val="0"/>
              </a:spcBef>
              <a:spcAft>
                <a:spcPts val="0"/>
              </a:spcAft>
              <a:buNone/>
            </a:pPr>
            <a:r>
              <a:rPr lang="en" dirty="0"/>
              <a:t>Geography</a:t>
            </a:r>
          </a:p>
        </p:txBody>
      </p:sp>
      <p:sp>
        <p:nvSpPr>
          <p:cNvPr id="534" name="Google Shape;534;p55">
            <a:extLst>
              <a:ext uri="{FF2B5EF4-FFF2-40B4-BE49-F238E27FC236}">
                <a16:creationId xmlns:a16="http://schemas.microsoft.com/office/drawing/2014/main" id="{8EC44417-9A68-D86E-A313-DE3A0870CCEC}"/>
              </a:ext>
            </a:extLst>
          </p:cNvPr>
          <p:cNvSpPr txBox="1">
            <a:spLocks noGrp="1"/>
          </p:cNvSpPr>
          <p:nvPr>
            <p:ph type="subTitle" idx="13"/>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Convience</a:t>
            </a:r>
            <a:endParaRPr dirty="0"/>
          </a:p>
        </p:txBody>
      </p:sp>
      <p:sp>
        <p:nvSpPr>
          <p:cNvPr id="535" name="Google Shape;535;p55">
            <a:extLst>
              <a:ext uri="{FF2B5EF4-FFF2-40B4-BE49-F238E27FC236}">
                <a16:creationId xmlns:a16="http://schemas.microsoft.com/office/drawing/2014/main" id="{08482C7C-A5D3-CAC6-607B-3B85729346CF}"/>
              </a:ext>
            </a:extLst>
          </p:cNvPr>
          <p:cNvSpPr txBox="1">
            <a:spLocks noGrp="1"/>
          </p:cNvSpPr>
          <p:nvPr>
            <p:ph type="subTitle" idx="14"/>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Easy access to online material</a:t>
            </a:r>
            <a:endParaRPr dirty="0"/>
          </a:p>
        </p:txBody>
      </p:sp>
      <p:sp>
        <p:nvSpPr>
          <p:cNvPr id="536" name="Google Shape;536;p55">
            <a:extLst>
              <a:ext uri="{FF2B5EF4-FFF2-40B4-BE49-F238E27FC236}">
                <a16:creationId xmlns:a16="http://schemas.microsoft.com/office/drawing/2014/main" id="{884D0E0F-7B8C-43F6-36DC-E193F4B50582}"/>
              </a:ext>
            </a:extLst>
          </p:cNvPr>
          <p:cNvSpPr txBox="1">
            <a:spLocks noGrp="1"/>
          </p:cNvSpPr>
          <p:nvPr>
            <p:ph type="subTitle" idx="15"/>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Sharing</a:t>
            </a:r>
            <a:endParaRPr dirty="0"/>
          </a:p>
        </p:txBody>
      </p:sp>
      <p:sp>
        <p:nvSpPr>
          <p:cNvPr id="2" name="TextBox 1">
            <a:extLst>
              <a:ext uri="{FF2B5EF4-FFF2-40B4-BE49-F238E27FC236}">
                <a16:creationId xmlns:a16="http://schemas.microsoft.com/office/drawing/2014/main" id="{0FC7ECB3-699A-17FE-21D9-BB912992DDEE}"/>
              </a:ext>
            </a:extLst>
          </p:cNvPr>
          <p:cNvSpPr txBox="1"/>
          <p:nvPr/>
        </p:nvSpPr>
        <p:spPr>
          <a:xfrm>
            <a:off x="7022900" y="4732314"/>
            <a:ext cx="2318700" cy="307777"/>
          </a:xfrm>
          <a:prstGeom prst="rect">
            <a:avLst/>
          </a:prstGeom>
          <a:noFill/>
        </p:spPr>
        <p:txBody>
          <a:bodyPr wrap="square">
            <a:spAutoFit/>
          </a:bodyPr>
          <a:lstStyle/>
          <a:p>
            <a:pPr marL="0" lvl="0" indent="0" algn="l" rtl="0">
              <a:spcBef>
                <a:spcPts val="0"/>
              </a:spcBef>
              <a:spcAft>
                <a:spcPts val="0"/>
              </a:spcAft>
              <a:buNone/>
            </a:pPr>
            <a:r>
              <a:rPr lang="en-GB" dirty="0">
                <a:latin typeface="Commissioner" panose="020B0604020202020204" charset="0"/>
              </a:rPr>
              <a:t>(Flick, 2018; Gray,2022)</a:t>
            </a:r>
          </a:p>
        </p:txBody>
      </p:sp>
      <p:grpSp>
        <p:nvGrpSpPr>
          <p:cNvPr id="5" name="Google Shape;16402;p95">
            <a:extLst>
              <a:ext uri="{FF2B5EF4-FFF2-40B4-BE49-F238E27FC236}">
                <a16:creationId xmlns:a16="http://schemas.microsoft.com/office/drawing/2014/main" id="{1C726C18-9648-471B-1690-0C26354D7624}"/>
              </a:ext>
            </a:extLst>
          </p:cNvPr>
          <p:cNvGrpSpPr/>
          <p:nvPr/>
        </p:nvGrpSpPr>
        <p:grpSpPr>
          <a:xfrm>
            <a:off x="420567" y="123538"/>
            <a:ext cx="726916" cy="533894"/>
            <a:chOff x="2278533" y="2937377"/>
            <a:chExt cx="346788" cy="254704"/>
          </a:xfrm>
          <a:solidFill>
            <a:schemeClr val="tx1"/>
          </a:solidFill>
        </p:grpSpPr>
        <p:sp>
          <p:nvSpPr>
            <p:cNvPr id="6" name="Google Shape;16403;p95">
              <a:extLst>
                <a:ext uri="{FF2B5EF4-FFF2-40B4-BE49-F238E27FC236}">
                  <a16:creationId xmlns:a16="http://schemas.microsoft.com/office/drawing/2014/main" id="{092938D3-17AC-7276-FC70-D749B9BB8FE2}"/>
                </a:ext>
              </a:extLst>
            </p:cNvPr>
            <p:cNvSpPr/>
            <p:nvPr/>
          </p:nvSpPr>
          <p:spPr>
            <a:xfrm>
              <a:off x="2317557" y="2958607"/>
              <a:ext cx="270619" cy="184200"/>
            </a:xfrm>
            <a:custGeom>
              <a:avLst/>
              <a:gdLst/>
              <a:ahLst/>
              <a:cxnLst/>
              <a:rect l="l" t="t" r="r" b="b"/>
              <a:pathLst>
                <a:path w="8502" h="5787" extrusionOk="0">
                  <a:moveTo>
                    <a:pt x="2691" y="1179"/>
                  </a:moveTo>
                  <a:cubicBezTo>
                    <a:pt x="2882" y="1179"/>
                    <a:pt x="3049" y="1346"/>
                    <a:pt x="3049" y="1536"/>
                  </a:cubicBezTo>
                  <a:lnTo>
                    <a:pt x="3049" y="1881"/>
                  </a:lnTo>
                  <a:cubicBezTo>
                    <a:pt x="3049" y="2167"/>
                    <a:pt x="2810" y="2405"/>
                    <a:pt x="2525" y="2405"/>
                  </a:cubicBezTo>
                  <a:cubicBezTo>
                    <a:pt x="2227" y="2405"/>
                    <a:pt x="1989" y="2167"/>
                    <a:pt x="1989" y="1881"/>
                  </a:cubicBezTo>
                  <a:lnTo>
                    <a:pt x="1989" y="1536"/>
                  </a:lnTo>
                  <a:cubicBezTo>
                    <a:pt x="1989" y="1346"/>
                    <a:pt x="2156" y="1179"/>
                    <a:pt x="2346" y="1179"/>
                  </a:cubicBezTo>
                  <a:close/>
                  <a:moveTo>
                    <a:pt x="6787" y="1036"/>
                  </a:moveTo>
                  <a:cubicBezTo>
                    <a:pt x="6894" y="1036"/>
                    <a:pt x="6966" y="1108"/>
                    <a:pt x="6966" y="1215"/>
                  </a:cubicBezTo>
                  <a:lnTo>
                    <a:pt x="6966" y="1715"/>
                  </a:lnTo>
                  <a:cubicBezTo>
                    <a:pt x="6966" y="1774"/>
                    <a:pt x="6930" y="1834"/>
                    <a:pt x="6871" y="1870"/>
                  </a:cubicBezTo>
                  <a:cubicBezTo>
                    <a:pt x="6835" y="1893"/>
                    <a:pt x="6799" y="1941"/>
                    <a:pt x="6799" y="2000"/>
                  </a:cubicBezTo>
                  <a:lnTo>
                    <a:pt x="6799" y="2251"/>
                  </a:lnTo>
                  <a:cubicBezTo>
                    <a:pt x="6799" y="2334"/>
                    <a:pt x="6847" y="2381"/>
                    <a:pt x="6918" y="2405"/>
                  </a:cubicBezTo>
                  <a:lnTo>
                    <a:pt x="7335" y="2512"/>
                  </a:lnTo>
                  <a:cubicBezTo>
                    <a:pt x="7406" y="2524"/>
                    <a:pt x="7466" y="2596"/>
                    <a:pt x="7466" y="2691"/>
                  </a:cubicBezTo>
                  <a:lnTo>
                    <a:pt x="7466" y="2727"/>
                  </a:lnTo>
                  <a:lnTo>
                    <a:pt x="5739" y="2727"/>
                  </a:lnTo>
                  <a:lnTo>
                    <a:pt x="5739" y="2691"/>
                  </a:lnTo>
                  <a:cubicBezTo>
                    <a:pt x="5739" y="2596"/>
                    <a:pt x="5799" y="2536"/>
                    <a:pt x="5870" y="2512"/>
                  </a:cubicBezTo>
                  <a:lnTo>
                    <a:pt x="6287" y="2405"/>
                  </a:lnTo>
                  <a:cubicBezTo>
                    <a:pt x="6370" y="2381"/>
                    <a:pt x="6406" y="2334"/>
                    <a:pt x="6406" y="2251"/>
                  </a:cubicBezTo>
                  <a:lnTo>
                    <a:pt x="6406" y="2000"/>
                  </a:lnTo>
                  <a:cubicBezTo>
                    <a:pt x="6430" y="1941"/>
                    <a:pt x="6394" y="1893"/>
                    <a:pt x="6359" y="1870"/>
                  </a:cubicBezTo>
                  <a:cubicBezTo>
                    <a:pt x="6299" y="1834"/>
                    <a:pt x="6263" y="1774"/>
                    <a:pt x="6263" y="1715"/>
                  </a:cubicBezTo>
                  <a:lnTo>
                    <a:pt x="6263" y="1215"/>
                  </a:lnTo>
                  <a:cubicBezTo>
                    <a:pt x="6263" y="1108"/>
                    <a:pt x="6335" y="1036"/>
                    <a:pt x="6442" y="1036"/>
                  </a:cubicBezTo>
                  <a:close/>
                  <a:moveTo>
                    <a:pt x="8144" y="334"/>
                  </a:moveTo>
                  <a:lnTo>
                    <a:pt x="8144" y="2751"/>
                  </a:lnTo>
                  <a:lnTo>
                    <a:pt x="7787" y="2751"/>
                  </a:lnTo>
                  <a:lnTo>
                    <a:pt x="7787" y="2703"/>
                  </a:lnTo>
                  <a:cubicBezTo>
                    <a:pt x="7787" y="2477"/>
                    <a:pt x="7633" y="2274"/>
                    <a:pt x="7406" y="2215"/>
                  </a:cubicBezTo>
                  <a:lnTo>
                    <a:pt x="7109" y="2131"/>
                  </a:lnTo>
                  <a:lnTo>
                    <a:pt x="7109" y="2096"/>
                  </a:lnTo>
                  <a:cubicBezTo>
                    <a:pt x="7216" y="2000"/>
                    <a:pt x="7275" y="1870"/>
                    <a:pt x="7275" y="1715"/>
                  </a:cubicBezTo>
                  <a:lnTo>
                    <a:pt x="7275" y="1215"/>
                  </a:lnTo>
                  <a:cubicBezTo>
                    <a:pt x="7275" y="929"/>
                    <a:pt x="7049" y="703"/>
                    <a:pt x="6775" y="703"/>
                  </a:cubicBezTo>
                  <a:lnTo>
                    <a:pt x="6430" y="703"/>
                  </a:lnTo>
                  <a:cubicBezTo>
                    <a:pt x="6144" y="703"/>
                    <a:pt x="5918" y="929"/>
                    <a:pt x="5918" y="1215"/>
                  </a:cubicBezTo>
                  <a:lnTo>
                    <a:pt x="5918" y="1715"/>
                  </a:lnTo>
                  <a:cubicBezTo>
                    <a:pt x="5918" y="1870"/>
                    <a:pt x="5978" y="2000"/>
                    <a:pt x="6085" y="2096"/>
                  </a:cubicBezTo>
                  <a:lnTo>
                    <a:pt x="6085" y="2131"/>
                  </a:lnTo>
                  <a:lnTo>
                    <a:pt x="5787" y="2215"/>
                  </a:lnTo>
                  <a:cubicBezTo>
                    <a:pt x="5561" y="2274"/>
                    <a:pt x="5418" y="2465"/>
                    <a:pt x="5418" y="2703"/>
                  </a:cubicBezTo>
                  <a:lnTo>
                    <a:pt x="5418" y="2751"/>
                  </a:lnTo>
                  <a:lnTo>
                    <a:pt x="5061" y="2751"/>
                  </a:lnTo>
                  <a:lnTo>
                    <a:pt x="5061" y="334"/>
                  </a:lnTo>
                  <a:close/>
                  <a:moveTo>
                    <a:pt x="2691" y="2715"/>
                  </a:moveTo>
                  <a:lnTo>
                    <a:pt x="2691" y="2786"/>
                  </a:lnTo>
                  <a:cubicBezTo>
                    <a:pt x="2703" y="2846"/>
                    <a:pt x="2727" y="2905"/>
                    <a:pt x="2751" y="2965"/>
                  </a:cubicBezTo>
                  <a:lnTo>
                    <a:pt x="2525" y="3191"/>
                  </a:lnTo>
                  <a:lnTo>
                    <a:pt x="2513" y="3191"/>
                  </a:lnTo>
                  <a:lnTo>
                    <a:pt x="2287" y="2965"/>
                  </a:lnTo>
                  <a:cubicBezTo>
                    <a:pt x="2322" y="2929"/>
                    <a:pt x="2334" y="2870"/>
                    <a:pt x="2334" y="2810"/>
                  </a:cubicBezTo>
                  <a:lnTo>
                    <a:pt x="2334" y="2715"/>
                  </a:lnTo>
                  <a:close/>
                  <a:moveTo>
                    <a:pt x="3037" y="3143"/>
                  </a:moveTo>
                  <a:lnTo>
                    <a:pt x="3346" y="3263"/>
                  </a:lnTo>
                  <a:cubicBezTo>
                    <a:pt x="3477" y="3310"/>
                    <a:pt x="3572" y="3441"/>
                    <a:pt x="3572" y="3596"/>
                  </a:cubicBezTo>
                  <a:lnTo>
                    <a:pt x="3572" y="4608"/>
                  </a:lnTo>
                  <a:cubicBezTo>
                    <a:pt x="3572" y="4715"/>
                    <a:pt x="3501" y="4787"/>
                    <a:pt x="3394" y="4787"/>
                  </a:cubicBezTo>
                  <a:lnTo>
                    <a:pt x="2691" y="4787"/>
                  </a:lnTo>
                  <a:lnTo>
                    <a:pt x="2691" y="4596"/>
                  </a:lnTo>
                  <a:lnTo>
                    <a:pt x="3049" y="4596"/>
                  </a:lnTo>
                  <a:cubicBezTo>
                    <a:pt x="3144" y="4596"/>
                    <a:pt x="3215" y="4513"/>
                    <a:pt x="3215" y="4429"/>
                  </a:cubicBezTo>
                  <a:lnTo>
                    <a:pt x="3215" y="3917"/>
                  </a:lnTo>
                  <a:cubicBezTo>
                    <a:pt x="3215" y="3834"/>
                    <a:pt x="3144" y="3763"/>
                    <a:pt x="3049" y="3763"/>
                  </a:cubicBezTo>
                  <a:cubicBezTo>
                    <a:pt x="2965" y="3763"/>
                    <a:pt x="2882" y="3834"/>
                    <a:pt x="2882" y="3917"/>
                  </a:cubicBezTo>
                  <a:lnTo>
                    <a:pt x="2882" y="4275"/>
                  </a:lnTo>
                  <a:lnTo>
                    <a:pt x="2191" y="4275"/>
                  </a:lnTo>
                  <a:lnTo>
                    <a:pt x="2191" y="3917"/>
                  </a:lnTo>
                  <a:cubicBezTo>
                    <a:pt x="2191" y="3834"/>
                    <a:pt x="2108" y="3763"/>
                    <a:pt x="2025" y="3763"/>
                  </a:cubicBezTo>
                  <a:cubicBezTo>
                    <a:pt x="1929" y="3763"/>
                    <a:pt x="1858" y="3834"/>
                    <a:pt x="1858" y="3917"/>
                  </a:cubicBezTo>
                  <a:lnTo>
                    <a:pt x="1858" y="4429"/>
                  </a:lnTo>
                  <a:cubicBezTo>
                    <a:pt x="1858" y="4513"/>
                    <a:pt x="1929" y="4596"/>
                    <a:pt x="2025" y="4596"/>
                  </a:cubicBezTo>
                  <a:lnTo>
                    <a:pt x="2382" y="4596"/>
                  </a:lnTo>
                  <a:lnTo>
                    <a:pt x="2382" y="4787"/>
                  </a:lnTo>
                  <a:lnTo>
                    <a:pt x="1679" y="4787"/>
                  </a:lnTo>
                  <a:cubicBezTo>
                    <a:pt x="1572" y="4787"/>
                    <a:pt x="1501" y="4715"/>
                    <a:pt x="1501" y="4608"/>
                  </a:cubicBezTo>
                  <a:lnTo>
                    <a:pt x="1501" y="3596"/>
                  </a:lnTo>
                  <a:lnTo>
                    <a:pt x="1489" y="3596"/>
                  </a:lnTo>
                  <a:cubicBezTo>
                    <a:pt x="1489" y="3441"/>
                    <a:pt x="1572" y="3310"/>
                    <a:pt x="1715" y="3263"/>
                  </a:cubicBezTo>
                  <a:lnTo>
                    <a:pt x="2025" y="3143"/>
                  </a:lnTo>
                  <a:lnTo>
                    <a:pt x="2287" y="3417"/>
                  </a:lnTo>
                  <a:cubicBezTo>
                    <a:pt x="2346" y="3477"/>
                    <a:pt x="2441" y="3501"/>
                    <a:pt x="2525" y="3501"/>
                  </a:cubicBezTo>
                  <a:cubicBezTo>
                    <a:pt x="2620" y="3501"/>
                    <a:pt x="2691" y="3477"/>
                    <a:pt x="2763" y="3417"/>
                  </a:cubicBezTo>
                  <a:lnTo>
                    <a:pt x="3037" y="3143"/>
                  </a:lnTo>
                  <a:close/>
                  <a:moveTo>
                    <a:pt x="4727" y="4763"/>
                  </a:moveTo>
                  <a:lnTo>
                    <a:pt x="4727" y="5465"/>
                  </a:lnTo>
                  <a:lnTo>
                    <a:pt x="298" y="5465"/>
                  </a:lnTo>
                  <a:lnTo>
                    <a:pt x="298" y="4763"/>
                  </a:lnTo>
                  <a:lnTo>
                    <a:pt x="1191" y="4763"/>
                  </a:lnTo>
                  <a:cubicBezTo>
                    <a:pt x="1251" y="4965"/>
                    <a:pt x="1441" y="5108"/>
                    <a:pt x="1667" y="5108"/>
                  </a:cubicBezTo>
                  <a:lnTo>
                    <a:pt x="3358" y="5108"/>
                  </a:lnTo>
                  <a:cubicBezTo>
                    <a:pt x="3584" y="5108"/>
                    <a:pt x="3763" y="4965"/>
                    <a:pt x="3834" y="4763"/>
                  </a:cubicBezTo>
                  <a:close/>
                  <a:moveTo>
                    <a:pt x="6763" y="3775"/>
                  </a:moveTo>
                  <a:cubicBezTo>
                    <a:pt x="6871" y="3775"/>
                    <a:pt x="6942" y="3846"/>
                    <a:pt x="6942" y="3953"/>
                  </a:cubicBezTo>
                  <a:lnTo>
                    <a:pt x="6942" y="4453"/>
                  </a:lnTo>
                  <a:cubicBezTo>
                    <a:pt x="6942" y="4513"/>
                    <a:pt x="6918" y="4572"/>
                    <a:pt x="6859" y="4608"/>
                  </a:cubicBezTo>
                  <a:cubicBezTo>
                    <a:pt x="6811" y="4632"/>
                    <a:pt x="6787" y="4679"/>
                    <a:pt x="6787" y="4739"/>
                  </a:cubicBezTo>
                  <a:lnTo>
                    <a:pt x="6787" y="4989"/>
                  </a:lnTo>
                  <a:cubicBezTo>
                    <a:pt x="6787" y="5060"/>
                    <a:pt x="6823" y="5120"/>
                    <a:pt x="6906" y="5144"/>
                  </a:cubicBezTo>
                  <a:lnTo>
                    <a:pt x="7323" y="5251"/>
                  </a:lnTo>
                  <a:cubicBezTo>
                    <a:pt x="7394" y="5263"/>
                    <a:pt x="7454" y="5334"/>
                    <a:pt x="7454" y="5429"/>
                  </a:cubicBezTo>
                  <a:lnTo>
                    <a:pt x="7454" y="5465"/>
                  </a:lnTo>
                  <a:lnTo>
                    <a:pt x="5739" y="5465"/>
                  </a:lnTo>
                  <a:lnTo>
                    <a:pt x="5739" y="5429"/>
                  </a:lnTo>
                  <a:cubicBezTo>
                    <a:pt x="5739" y="5334"/>
                    <a:pt x="5799" y="5275"/>
                    <a:pt x="5882" y="5251"/>
                  </a:cubicBezTo>
                  <a:lnTo>
                    <a:pt x="6287" y="5144"/>
                  </a:lnTo>
                  <a:cubicBezTo>
                    <a:pt x="6370" y="5120"/>
                    <a:pt x="6406" y="5060"/>
                    <a:pt x="6406" y="4989"/>
                  </a:cubicBezTo>
                  <a:lnTo>
                    <a:pt x="6406" y="4739"/>
                  </a:lnTo>
                  <a:cubicBezTo>
                    <a:pt x="6406" y="4679"/>
                    <a:pt x="6382" y="4632"/>
                    <a:pt x="6335" y="4608"/>
                  </a:cubicBezTo>
                  <a:cubicBezTo>
                    <a:pt x="6275" y="4572"/>
                    <a:pt x="6251" y="4513"/>
                    <a:pt x="6251" y="4453"/>
                  </a:cubicBezTo>
                  <a:lnTo>
                    <a:pt x="6251" y="3953"/>
                  </a:lnTo>
                  <a:cubicBezTo>
                    <a:pt x="6251" y="3846"/>
                    <a:pt x="6323" y="3775"/>
                    <a:pt x="6430" y="3775"/>
                  </a:cubicBezTo>
                  <a:close/>
                  <a:moveTo>
                    <a:pt x="8156" y="3060"/>
                  </a:moveTo>
                  <a:lnTo>
                    <a:pt x="8156" y="5465"/>
                  </a:lnTo>
                  <a:lnTo>
                    <a:pt x="7799" y="5465"/>
                  </a:lnTo>
                  <a:lnTo>
                    <a:pt x="7799" y="5429"/>
                  </a:lnTo>
                  <a:cubicBezTo>
                    <a:pt x="7799" y="5203"/>
                    <a:pt x="7644" y="4989"/>
                    <a:pt x="7430" y="4929"/>
                  </a:cubicBezTo>
                  <a:lnTo>
                    <a:pt x="7132" y="4858"/>
                  </a:lnTo>
                  <a:lnTo>
                    <a:pt x="7132" y="4810"/>
                  </a:lnTo>
                  <a:cubicBezTo>
                    <a:pt x="7228" y="4727"/>
                    <a:pt x="7287" y="4596"/>
                    <a:pt x="7287" y="4441"/>
                  </a:cubicBezTo>
                  <a:lnTo>
                    <a:pt x="7287" y="3941"/>
                  </a:lnTo>
                  <a:cubicBezTo>
                    <a:pt x="7287" y="3655"/>
                    <a:pt x="7073" y="3429"/>
                    <a:pt x="6787" y="3429"/>
                  </a:cubicBezTo>
                  <a:lnTo>
                    <a:pt x="6442" y="3429"/>
                  </a:lnTo>
                  <a:cubicBezTo>
                    <a:pt x="6156" y="3429"/>
                    <a:pt x="5942" y="3655"/>
                    <a:pt x="5942" y="3941"/>
                  </a:cubicBezTo>
                  <a:lnTo>
                    <a:pt x="5942" y="4441"/>
                  </a:lnTo>
                  <a:cubicBezTo>
                    <a:pt x="5942" y="4596"/>
                    <a:pt x="6001" y="4727"/>
                    <a:pt x="6097" y="4810"/>
                  </a:cubicBezTo>
                  <a:lnTo>
                    <a:pt x="6097" y="4858"/>
                  </a:lnTo>
                  <a:lnTo>
                    <a:pt x="5799" y="4929"/>
                  </a:lnTo>
                  <a:cubicBezTo>
                    <a:pt x="5585" y="4989"/>
                    <a:pt x="5430" y="5191"/>
                    <a:pt x="5430" y="5429"/>
                  </a:cubicBezTo>
                  <a:lnTo>
                    <a:pt x="5430" y="5465"/>
                  </a:lnTo>
                  <a:lnTo>
                    <a:pt x="5073" y="5465"/>
                  </a:lnTo>
                  <a:lnTo>
                    <a:pt x="5073" y="3060"/>
                  </a:lnTo>
                  <a:close/>
                  <a:moveTo>
                    <a:pt x="167" y="0"/>
                  </a:moveTo>
                  <a:cubicBezTo>
                    <a:pt x="72" y="0"/>
                    <a:pt x="1" y="84"/>
                    <a:pt x="1" y="167"/>
                  </a:cubicBezTo>
                  <a:lnTo>
                    <a:pt x="1" y="5620"/>
                  </a:lnTo>
                  <a:cubicBezTo>
                    <a:pt x="1" y="5703"/>
                    <a:pt x="72" y="5787"/>
                    <a:pt x="167" y="5787"/>
                  </a:cubicBezTo>
                  <a:lnTo>
                    <a:pt x="8335" y="5787"/>
                  </a:lnTo>
                  <a:cubicBezTo>
                    <a:pt x="8418" y="5787"/>
                    <a:pt x="8502" y="5703"/>
                    <a:pt x="8502" y="5620"/>
                  </a:cubicBezTo>
                  <a:lnTo>
                    <a:pt x="8502" y="167"/>
                  </a:lnTo>
                  <a:cubicBezTo>
                    <a:pt x="8466" y="84"/>
                    <a:pt x="8395" y="24"/>
                    <a:pt x="8311" y="24"/>
                  </a:cubicBezTo>
                  <a:lnTo>
                    <a:pt x="1334" y="24"/>
                  </a:lnTo>
                  <a:cubicBezTo>
                    <a:pt x="1251" y="24"/>
                    <a:pt x="1167" y="95"/>
                    <a:pt x="1167" y="191"/>
                  </a:cubicBezTo>
                  <a:cubicBezTo>
                    <a:pt x="1167" y="274"/>
                    <a:pt x="1251" y="346"/>
                    <a:pt x="1334" y="346"/>
                  </a:cubicBezTo>
                  <a:lnTo>
                    <a:pt x="4763" y="346"/>
                  </a:lnTo>
                  <a:lnTo>
                    <a:pt x="4763" y="4453"/>
                  </a:lnTo>
                  <a:lnTo>
                    <a:pt x="3882" y="4453"/>
                  </a:lnTo>
                  <a:lnTo>
                    <a:pt x="3882" y="3608"/>
                  </a:lnTo>
                  <a:cubicBezTo>
                    <a:pt x="3882" y="3346"/>
                    <a:pt x="3703" y="3084"/>
                    <a:pt x="3453" y="2977"/>
                  </a:cubicBezTo>
                  <a:lnTo>
                    <a:pt x="3037" y="2822"/>
                  </a:lnTo>
                  <a:lnTo>
                    <a:pt x="3037" y="2798"/>
                  </a:lnTo>
                  <a:lnTo>
                    <a:pt x="3037" y="2572"/>
                  </a:lnTo>
                  <a:cubicBezTo>
                    <a:pt x="3239" y="2417"/>
                    <a:pt x="3382" y="2167"/>
                    <a:pt x="3382" y="1893"/>
                  </a:cubicBezTo>
                  <a:lnTo>
                    <a:pt x="3382" y="1560"/>
                  </a:lnTo>
                  <a:cubicBezTo>
                    <a:pt x="3382" y="1179"/>
                    <a:pt x="3084" y="881"/>
                    <a:pt x="2703" y="881"/>
                  </a:cubicBezTo>
                  <a:lnTo>
                    <a:pt x="2370" y="881"/>
                  </a:lnTo>
                  <a:cubicBezTo>
                    <a:pt x="1989" y="881"/>
                    <a:pt x="1691" y="1179"/>
                    <a:pt x="1691" y="1560"/>
                  </a:cubicBezTo>
                  <a:lnTo>
                    <a:pt x="1691" y="1893"/>
                  </a:lnTo>
                  <a:cubicBezTo>
                    <a:pt x="1691" y="2179"/>
                    <a:pt x="1834" y="2417"/>
                    <a:pt x="2037" y="2572"/>
                  </a:cubicBezTo>
                  <a:lnTo>
                    <a:pt x="2037" y="2810"/>
                  </a:lnTo>
                  <a:lnTo>
                    <a:pt x="2037" y="2822"/>
                  </a:lnTo>
                  <a:lnTo>
                    <a:pt x="1620" y="2989"/>
                  </a:lnTo>
                  <a:cubicBezTo>
                    <a:pt x="1370" y="3084"/>
                    <a:pt x="1191" y="3346"/>
                    <a:pt x="1191" y="3608"/>
                  </a:cubicBezTo>
                  <a:lnTo>
                    <a:pt x="1191" y="4453"/>
                  </a:lnTo>
                  <a:lnTo>
                    <a:pt x="310" y="4453"/>
                  </a:lnTo>
                  <a:lnTo>
                    <a:pt x="310" y="334"/>
                  </a:lnTo>
                  <a:lnTo>
                    <a:pt x="667" y="334"/>
                  </a:lnTo>
                  <a:cubicBezTo>
                    <a:pt x="763" y="334"/>
                    <a:pt x="834" y="262"/>
                    <a:pt x="834" y="167"/>
                  </a:cubicBezTo>
                  <a:cubicBezTo>
                    <a:pt x="834" y="84"/>
                    <a:pt x="763" y="0"/>
                    <a:pt x="6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6404;p95">
              <a:extLst>
                <a:ext uri="{FF2B5EF4-FFF2-40B4-BE49-F238E27FC236}">
                  <a16:creationId xmlns:a16="http://schemas.microsoft.com/office/drawing/2014/main" id="{FC77DB8A-F007-5157-D33B-F69F027D1DA9}"/>
                </a:ext>
              </a:extLst>
            </p:cNvPr>
            <p:cNvSpPr/>
            <p:nvPr/>
          </p:nvSpPr>
          <p:spPr>
            <a:xfrm>
              <a:off x="2278533" y="2937377"/>
              <a:ext cx="346788" cy="254704"/>
            </a:xfrm>
            <a:custGeom>
              <a:avLst/>
              <a:gdLst/>
              <a:ahLst/>
              <a:cxnLst/>
              <a:rect l="l" t="t" r="r" b="b"/>
              <a:pathLst>
                <a:path w="10895" h="8002" extrusionOk="0">
                  <a:moveTo>
                    <a:pt x="9871" y="310"/>
                  </a:moveTo>
                  <a:cubicBezTo>
                    <a:pt x="9978" y="310"/>
                    <a:pt x="10049" y="393"/>
                    <a:pt x="10049" y="489"/>
                  </a:cubicBezTo>
                  <a:lnTo>
                    <a:pt x="10049" y="6799"/>
                  </a:lnTo>
                  <a:lnTo>
                    <a:pt x="9692" y="6799"/>
                  </a:lnTo>
                  <a:cubicBezTo>
                    <a:pt x="9609" y="6799"/>
                    <a:pt x="9525" y="6882"/>
                    <a:pt x="9525" y="6966"/>
                  </a:cubicBezTo>
                  <a:cubicBezTo>
                    <a:pt x="9525" y="7061"/>
                    <a:pt x="9609" y="7132"/>
                    <a:pt x="9692" y="7132"/>
                  </a:cubicBezTo>
                  <a:lnTo>
                    <a:pt x="10537" y="7132"/>
                  </a:lnTo>
                  <a:cubicBezTo>
                    <a:pt x="10537" y="7132"/>
                    <a:pt x="10561" y="7132"/>
                    <a:pt x="10561" y="7144"/>
                  </a:cubicBezTo>
                  <a:lnTo>
                    <a:pt x="10561" y="7490"/>
                  </a:lnTo>
                  <a:cubicBezTo>
                    <a:pt x="10573" y="7585"/>
                    <a:pt x="10478" y="7668"/>
                    <a:pt x="10394" y="7668"/>
                  </a:cubicBezTo>
                  <a:lnTo>
                    <a:pt x="512" y="7668"/>
                  </a:lnTo>
                  <a:cubicBezTo>
                    <a:pt x="405" y="7668"/>
                    <a:pt x="334" y="7597"/>
                    <a:pt x="334" y="7490"/>
                  </a:cubicBezTo>
                  <a:lnTo>
                    <a:pt x="334" y="7144"/>
                  </a:lnTo>
                  <a:cubicBezTo>
                    <a:pt x="334" y="7144"/>
                    <a:pt x="334" y="7132"/>
                    <a:pt x="346" y="7132"/>
                  </a:cubicBezTo>
                  <a:lnTo>
                    <a:pt x="9037" y="7132"/>
                  </a:lnTo>
                  <a:cubicBezTo>
                    <a:pt x="9132" y="7132"/>
                    <a:pt x="9204" y="7061"/>
                    <a:pt x="9204" y="6966"/>
                  </a:cubicBezTo>
                  <a:cubicBezTo>
                    <a:pt x="9204" y="6882"/>
                    <a:pt x="9132" y="6799"/>
                    <a:pt x="9037" y="6799"/>
                  </a:cubicBezTo>
                  <a:lnTo>
                    <a:pt x="858" y="6799"/>
                  </a:lnTo>
                  <a:lnTo>
                    <a:pt x="858" y="489"/>
                  </a:lnTo>
                  <a:cubicBezTo>
                    <a:pt x="858" y="393"/>
                    <a:pt x="929" y="310"/>
                    <a:pt x="1036" y="310"/>
                  </a:cubicBezTo>
                  <a:close/>
                  <a:moveTo>
                    <a:pt x="1012" y="0"/>
                  </a:moveTo>
                  <a:cubicBezTo>
                    <a:pt x="738" y="0"/>
                    <a:pt x="512" y="227"/>
                    <a:pt x="512" y="512"/>
                  </a:cubicBezTo>
                  <a:lnTo>
                    <a:pt x="512" y="6823"/>
                  </a:lnTo>
                  <a:lnTo>
                    <a:pt x="334" y="6823"/>
                  </a:lnTo>
                  <a:cubicBezTo>
                    <a:pt x="155" y="6823"/>
                    <a:pt x="0" y="6966"/>
                    <a:pt x="0" y="7144"/>
                  </a:cubicBezTo>
                  <a:lnTo>
                    <a:pt x="0" y="7490"/>
                  </a:lnTo>
                  <a:cubicBezTo>
                    <a:pt x="0" y="7775"/>
                    <a:pt x="226" y="8001"/>
                    <a:pt x="512" y="8001"/>
                  </a:cubicBezTo>
                  <a:lnTo>
                    <a:pt x="10394" y="8001"/>
                  </a:lnTo>
                  <a:cubicBezTo>
                    <a:pt x="10680" y="8001"/>
                    <a:pt x="10894" y="7775"/>
                    <a:pt x="10894" y="7490"/>
                  </a:cubicBezTo>
                  <a:lnTo>
                    <a:pt x="10894" y="7144"/>
                  </a:lnTo>
                  <a:cubicBezTo>
                    <a:pt x="10883" y="6966"/>
                    <a:pt x="10728" y="6823"/>
                    <a:pt x="10561" y="6823"/>
                  </a:cubicBezTo>
                  <a:lnTo>
                    <a:pt x="10383" y="6823"/>
                  </a:lnTo>
                  <a:lnTo>
                    <a:pt x="10383" y="512"/>
                  </a:lnTo>
                  <a:cubicBezTo>
                    <a:pt x="10383" y="227"/>
                    <a:pt x="10156" y="0"/>
                    <a:pt x="9871"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8156939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23">
          <a:extLst>
            <a:ext uri="{FF2B5EF4-FFF2-40B4-BE49-F238E27FC236}">
              <a16:creationId xmlns:a16="http://schemas.microsoft.com/office/drawing/2014/main" id="{4D0E7C62-70A4-21E9-7EA6-3630711C30DC}"/>
            </a:ext>
          </a:extLst>
        </p:cNvPr>
        <p:cNvGrpSpPr/>
        <p:nvPr/>
      </p:nvGrpSpPr>
      <p:grpSpPr>
        <a:xfrm>
          <a:off x="0" y="0"/>
          <a:ext cx="0" cy="0"/>
          <a:chOff x="0" y="0"/>
          <a:chExt cx="0" cy="0"/>
        </a:xfrm>
      </p:grpSpPr>
      <p:sp>
        <p:nvSpPr>
          <p:cNvPr id="524" name="Google Shape;524;p55">
            <a:extLst>
              <a:ext uri="{FF2B5EF4-FFF2-40B4-BE49-F238E27FC236}">
                <a16:creationId xmlns:a16="http://schemas.microsoft.com/office/drawing/2014/main" id="{647F9E7A-BE54-4A12-5B71-A154C82E76EA}"/>
              </a:ext>
            </a:extLst>
          </p:cNvPr>
          <p:cNvSpPr txBox="1">
            <a:spLocks noGrp="1"/>
          </p:cNvSpPr>
          <p:nvPr>
            <p:ph type="title"/>
          </p:nvPr>
        </p:nvSpPr>
        <p:spPr>
          <a:xfrm>
            <a:off x="793938" y="55218"/>
            <a:ext cx="7717500" cy="549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200" dirty="0"/>
              <a:t>Research Ethics</a:t>
            </a:r>
            <a:endParaRPr sz="4200" dirty="0"/>
          </a:p>
        </p:txBody>
      </p:sp>
      <p:sp>
        <p:nvSpPr>
          <p:cNvPr id="532" name="Google Shape;532;p55">
            <a:extLst>
              <a:ext uri="{FF2B5EF4-FFF2-40B4-BE49-F238E27FC236}">
                <a16:creationId xmlns:a16="http://schemas.microsoft.com/office/drawing/2014/main" id="{0BC360F6-3028-A244-B617-3FD7DBF9BC31}"/>
              </a:ext>
            </a:extLst>
          </p:cNvPr>
          <p:cNvSpPr txBox="1">
            <a:spLocks noGrp="1"/>
          </p:cNvSpPr>
          <p:nvPr>
            <p:ph type="subTitle" idx="8"/>
          </p:nvPr>
        </p:nvSpPr>
        <p:spPr>
          <a:xfrm>
            <a:off x="793926" y="1389757"/>
            <a:ext cx="2400300" cy="146336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Informed ongoing voluntary consent</a:t>
            </a:r>
            <a:endParaRPr dirty="0"/>
          </a:p>
        </p:txBody>
      </p:sp>
      <p:sp>
        <p:nvSpPr>
          <p:cNvPr id="534" name="Google Shape;534;p55">
            <a:extLst>
              <a:ext uri="{FF2B5EF4-FFF2-40B4-BE49-F238E27FC236}">
                <a16:creationId xmlns:a16="http://schemas.microsoft.com/office/drawing/2014/main" id="{29CE9C33-20B3-7F08-F611-FDC6ED6E7CF6}"/>
              </a:ext>
            </a:extLst>
          </p:cNvPr>
          <p:cNvSpPr txBox="1">
            <a:spLocks noGrp="1"/>
          </p:cNvSpPr>
          <p:nvPr>
            <p:ph type="subTitle" idx="13"/>
          </p:nvPr>
        </p:nvSpPr>
        <p:spPr>
          <a:xfrm>
            <a:off x="3371825" y="1553671"/>
            <a:ext cx="2400300" cy="113554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Clear participant information</a:t>
            </a:r>
            <a:endParaRPr dirty="0"/>
          </a:p>
        </p:txBody>
      </p:sp>
      <p:sp>
        <p:nvSpPr>
          <p:cNvPr id="536" name="Google Shape;536;p55">
            <a:extLst>
              <a:ext uri="{FF2B5EF4-FFF2-40B4-BE49-F238E27FC236}">
                <a16:creationId xmlns:a16="http://schemas.microsoft.com/office/drawing/2014/main" id="{9DBA1632-0983-FF7E-3443-CE2F30B7507D}"/>
              </a:ext>
            </a:extLst>
          </p:cNvPr>
          <p:cNvSpPr txBox="1">
            <a:spLocks noGrp="1"/>
          </p:cNvSpPr>
          <p:nvPr>
            <p:ph type="subTitle" idx="15"/>
          </p:nvPr>
        </p:nvSpPr>
        <p:spPr>
          <a:xfrm>
            <a:off x="6030425" y="1724000"/>
            <a:ext cx="2400300" cy="79488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Anonymised transcipts</a:t>
            </a:r>
            <a:endParaRPr dirty="0"/>
          </a:p>
        </p:txBody>
      </p:sp>
      <p:sp>
        <p:nvSpPr>
          <p:cNvPr id="2" name="TextBox 1">
            <a:extLst>
              <a:ext uri="{FF2B5EF4-FFF2-40B4-BE49-F238E27FC236}">
                <a16:creationId xmlns:a16="http://schemas.microsoft.com/office/drawing/2014/main" id="{DC6F620F-921C-74FD-C227-D567535FA50A}"/>
              </a:ext>
            </a:extLst>
          </p:cNvPr>
          <p:cNvSpPr txBox="1"/>
          <p:nvPr/>
        </p:nvSpPr>
        <p:spPr>
          <a:xfrm>
            <a:off x="4446118" y="4732314"/>
            <a:ext cx="4697882" cy="307777"/>
          </a:xfrm>
          <a:prstGeom prst="rect">
            <a:avLst/>
          </a:prstGeom>
          <a:noFill/>
        </p:spPr>
        <p:txBody>
          <a:bodyPr wrap="square">
            <a:spAutoFit/>
          </a:bodyPr>
          <a:lstStyle/>
          <a:p>
            <a:pPr lvl="0" algn="r"/>
            <a:r>
              <a:rPr lang="en-GB" dirty="0">
                <a:latin typeface="Commissioner" panose="020B0604020202020204" charset="0"/>
              </a:rPr>
              <a:t>BERA, 2024; Brooks, Maguire and </a:t>
            </a:r>
            <a:r>
              <a:rPr lang="en-GB" dirty="0" err="1">
                <a:latin typeface="Commissioner" panose="020B0604020202020204" charset="0"/>
              </a:rPr>
              <a:t>Te</a:t>
            </a:r>
            <a:r>
              <a:rPr lang="en-GB" dirty="0">
                <a:latin typeface="Commissioner" panose="020B0604020202020204" charset="0"/>
              </a:rPr>
              <a:t> </a:t>
            </a:r>
            <a:r>
              <a:rPr lang="en-GB" dirty="0" err="1">
                <a:latin typeface="Commissioner" panose="020B0604020202020204" charset="0"/>
              </a:rPr>
              <a:t>Riele</a:t>
            </a:r>
            <a:r>
              <a:rPr lang="en-GB" dirty="0">
                <a:latin typeface="Commissioner" panose="020B0604020202020204" charset="0"/>
              </a:rPr>
              <a:t>, 2014 </a:t>
            </a:r>
          </a:p>
        </p:txBody>
      </p:sp>
      <p:sp>
        <p:nvSpPr>
          <p:cNvPr id="21" name="Google Shape;532;p55">
            <a:extLst>
              <a:ext uri="{FF2B5EF4-FFF2-40B4-BE49-F238E27FC236}">
                <a16:creationId xmlns:a16="http://schemas.microsoft.com/office/drawing/2014/main" id="{264D4415-A462-696C-1FB1-E411029B4D0B}"/>
              </a:ext>
            </a:extLst>
          </p:cNvPr>
          <p:cNvSpPr txBox="1">
            <a:spLocks/>
          </p:cNvSpPr>
          <p:nvPr/>
        </p:nvSpPr>
        <p:spPr>
          <a:xfrm>
            <a:off x="793926" y="3063653"/>
            <a:ext cx="2400300" cy="890314"/>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ctr"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Identifying information</a:t>
            </a:r>
          </a:p>
        </p:txBody>
      </p:sp>
      <p:sp>
        <p:nvSpPr>
          <p:cNvPr id="23" name="Google Shape;534;p55">
            <a:extLst>
              <a:ext uri="{FF2B5EF4-FFF2-40B4-BE49-F238E27FC236}">
                <a16:creationId xmlns:a16="http://schemas.microsoft.com/office/drawing/2014/main" id="{769CFBB2-5161-03F4-599D-0960905C5B0D}"/>
              </a:ext>
            </a:extLst>
          </p:cNvPr>
          <p:cNvSpPr txBox="1">
            <a:spLocks/>
          </p:cNvSpPr>
          <p:nvPr/>
        </p:nvSpPr>
        <p:spPr>
          <a:xfrm>
            <a:off x="3452532" y="3233860"/>
            <a:ext cx="2400300" cy="54990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ctr"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Data security</a:t>
            </a:r>
          </a:p>
        </p:txBody>
      </p:sp>
      <p:sp>
        <p:nvSpPr>
          <p:cNvPr id="25" name="Google Shape;536;p55">
            <a:extLst>
              <a:ext uri="{FF2B5EF4-FFF2-40B4-BE49-F238E27FC236}">
                <a16:creationId xmlns:a16="http://schemas.microsoft.com/office/drawing/2014/main" id="{1F655E79-4F49-4050-1388-8843D4479525}"/>
              </a:ext>
            </a:extLst>
          </p:cNvPr>
          <p:cNvSpPr txBox="1">
            <a:spLocks/>
          </p:cNvSpPr>
          <p:nvPr/>
        </p:nvSpPr>
        <p:spPr>
          <a:xfrm>
            <a:off x="6111138" y="3063653"/>
            <a:ext cx="2400300" cy="890314"/>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ctr" rtl="0" eaLnBrk="1" hangingPunct="1">
              <a:lnSpc>
                <a:spcPct val="100000"/>
              </a:lnSpc>
              <a:spcBef>
                <a:spcPts val="0"/>
              </a:spcBef>
              <a:spcAft>
                <a:spcPts val="0"/>
              </a:spcAft>
              <a:buClr>
                <a:schemeClr val="dk1"/>
              </a:buClr>
              <a:buSzPts val="2400"/>
              <a:buFont typeface="Golos Text SemiBold"/>
              <a:buNone/>
              <a:defRPr sz="2200" b="0" i="0" u="none" strike="noStrike" cap="none">
                <a:solidFill>
                  <a:schemeClr val="dk1"/>
                </a:solidFill>
                <a:latin typeface="Golos Text"/>
                <a:ea typeface="Golos Text"/>
                <a:cs typeface="Golos Text"/>
                <a:sym typeface="Golos Text"/>
              </a:defRPr>
            </a:lvl1pPr>
            <a:lvl2pPr marL="914400" marR="0" lvl="1"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2pPr>
            <a:lvl3pPr marL="1371600" marR="0" lvl="2"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3pPr>
            <a:lvl4pPr marL="1828800" marR="0" lvl="3"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4pPr>
            <a:lvl5pPr marL="2286000" marR="0" lvl="4"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5pPr>
            <a:lvl6pPr marL="2743200" marR="0" lvl="5"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6pPr>
            <a:lvl7pPr marL="3200400" marR="0" lvl="6"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7pPr>
            <a:lvl8pPr marL="3657600" marR="0" lvl="7"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8pPr>
            <a:lvl9pPr marL="4114800" marR="0" lvl="8" indent="-317500" algn="ctr" rtl="0" eaLnBrk="1" hangingPunct="1">
              <a:lnSpc>
                <a:spcPct val="115000"/>
              </a:lnSpc>
              <a:spcBef>
                <a:spcPts val="0"/>
              </a:spcBef>
              <a:spcAft>
                <a:spcPts val="0"/>
              </a:spcAft>
              <a:buClr>
                <a:schemeClr val="dk1"/>
              </a:buClr>
              <a:buSzPts val="2400"/>
              <a:buFont typeface="Golos Text SemiBold"/>
              <a:buNone/>
              <a:defRPr sz="2400" b="0" i="0" u="none" strike="noStrike" cap="none">
                <a:solidFill>
                  <a:schemeClr val="dk1"/>
                </a:solidFill>
                <a:latin typeface="Golos Text SemiBold"/>
                <a:ea typeface="Golos Text SemiBold"/>
                <a:cs typeface="Golos Text SemiBold"/>
                <a:sym typeface="Golos Text SemiBold"/>
              </a:defRPr>
            </a:lvl9pPr>
          </a:lstStyle>
          <a:p>
            <a:pPr marL="0" indent="0"/>
            <a:r>
              <a:rPr lang="en-GB" dirty="0"/>
              <a:t>Transcription checking</a:t>
            </a:r>
          </a:p>
        </p:txBody>
      </p:sp>
      <p:grpSp>
        <p:nvGrpSpPr>
          <p:cNvPr id="26" name="Google Shape;13147;p89">
            <a:extLst>
              <a:ext uri="{FF2B5EF4-FFF2-40B4-BE49-F238E27FC236}">
                <a16:creationId xmlns:a16="http://schemas.microsoft.com/office/drawing/2014/main" id="{4A049D63-64CD-372A-F7A0-E8BB79CD5A39}"/>
              </a:ext>
            </a:extLst>
          </p:cNvPr>
          <p:cNvGrpSpPr/>
          <p:nvPr/>
        </p:nvGrpSpPr>
        <p:grpSpPr>
          <a:xfrm>
            <a:off x="436505" y="162677"/>
            <a:ext cx="854036" cy="636892"/>
            <a:chOff x="5216456" y="3725484"/>
            <a:chExt cx="356196" cy="265631"/>
          </a:xfrm>
          <a:solidFill>
            <a:schemeClr val="tx1"/>
          </a:solidFill>
        </p:grpSpPr>
        <p:sp>
          <p:nvSpPr>
            <p:cNvPr id="27" name="Google Shape;13148;p89">
              <a:extLst>
                <a:ext uri="{FF2B5EF4-FFF2-40B4-BE49-F238E27FC236}">
                  <a16:creationId xmlns:a16="http://schemas.microsoft.com/office/drawing/2014/main" id="{E2683AED-796C-521B-4793-7F9A614CB136}"/>
                </a:ext>
              </a:extLst>
            </p:cNvPr>
            <p:cNvSpPr/>
            <p:nvPr/>
          </p:nvSpPr>
          <p:spPr>
            <a:xfrm>
              <a:off x="5216456" y="3814335"/>
              <a:ext cx="296465" cy="176780"/>
            </a:xfrm>
            <a:custGeom>
              <a:avLst/>
              <a:gdLst/>
              <a:ahLst/>
              <a:cxnLst/>
              <a:rect l="l" t="t" r="r" b="b"/>
              <a:pathLst>
                <a:path w="9336" h="5567" extrusionOk="0">
                  <a:moveTo>
                    <a:pt x="1876" y="0"/>
                  </a:moveTo>
                  <a:cubicBezTo>
                    <a:pt x="1831" y="0"/>
                    <a:pt x="1787" y="18"/>
                    <a:pt x="1751" y="54"/>
                  </a:cubicBezTo>
                  <a:lnTo>
                    <a:pt x="84" y="1721"/>
                  </a:lnTo>
                  <a:cubicBezTo>
                    <a:pt x="1" y="1804"/>
                    <a:pt x="1" y="1899"/>
                    <a:pt x="84" y="1983"/>
                  </a:cubicBezTo>
                  <a:lnTo>
                    <a:pt x="3263" y="5162"/>
                  </a:lnTo>
                  <a:cubicBezTo>
                    <a:pt x="3513" y="5412"/>
                    <a:pt x="3858" y="5566"/>
                    <a:pt x="4215" y="5566"/>
                  </a:cubicBezTo>
                  <a:cubicBezTo>
                    <a:pt x="4573" y="5566"/>
                    <a:pt x="4918" y="5435"/>
                    <a:pt x="5168" y="5162"/>
                  </a:cubicBezTo>
                  <a:lnTo>
                    <a:pt x="9252" y="1090"/>
                  </a:lnTo>
                  <a:cubicBezTo>
                    <a:pt x="9335" y="1006"/>
                    <a:pt x="9335" y="887"/>
                    <a:pt x="9276" y="828"/>
                  </a:cubicBezTo>
                  <a:cubicBezTo>
                    <a:pt x="9240" y="792"/>
                    <a:pt x="9195" y="774"/>
                    <a:pt x="9151" y="774"/>
                  </a:cubicBezTo>
                  <a:cubicBezTo>
                    <a:pt x="9106" y="774"/>
                    <a:pt x="9061" y="792"/>
                    <a:pt x="9026" y="828"/>
                  </a:cubicBezTo>
                  <a:lnTo>
                    <a:pt x="4942" y="4912"/>
                  </a:lnTo>
                  <a:cubicBezTo>
                    <a:pt x="4751" y="5102"/>
                    <a:pt x="4501" y="5209"/>
                    <a:pt x="4227" y="5209"/>
                  </a:cubicBezTo>
                  <a:cubicBezTo>
                    <a:pt x="3965" y="5209"/>
                    <a:pt x="3715" y="5102"/>
                    <a:pt x="3513" y="4912"/>
                  </a:cubicBezTo>
                  <a:lnTo>
                    <a:pt x="453" y="1840"/>
                  </a:lnTo>
                  <a:lnTo>
                    <a:pt x="1870" y="435"/>
                  </a:lnTo>
                  <a:lnTo>
                    <a:pt x="2370" y="935"/>
                  </a:lnTo>
                  <a:cubicBezTo>
                    <a:pt x="2406" y="971"/>
                    <a:pt x="2450" y="988"/>
                    <a:pt x="2495" y="988"/>
                  </a:cubicBezTo>
                  <a:cubicBezTo>
                    <a:pt x="2540" y="988"/>
                    <a:pt x="2584" y="971"/>
                    <a:pt x="2620" y="935"/>
                  </a:cubicBezTo>
                  <a:cubicBezTo>
                    <a:pt x="2703" y="863"/>
                    <a:pt x="2703" y="756"/>
                    <a:pt x="2620" y="685"/>
                  </a:cubicBezTo>
                  <a:lnTo>
                    <a:pt x="2001" y="54"/>
                  </a:lnTo>
                  <a:cubicBezTo>
                    <a:pt x="1965" y="18"/>
                    <a:pt x="1920" y="0"/>
                    <a:pt x="1876"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3149;p89">
              <a:extLst>
                <a:ext uri="{FF2B5EF4-FFF2-40B4-BE49-F238E27FC236}">
                  <a16:creationId xmlns:a16="http://schemas.microsoft.com/office/drawing/2014/main" id="{89588E4D-0891-85CD-14F7-CD89CAE0D4AB}"/>
                </a:ext>
              </a:extLst>
            </p:cNvPr>
            <p:cNvSpPr/>
            <p:nvPr/>
          </p:nvSpPr>
          <p:spPr>
            <a:xfrm>
              <a:off x="5304925" y="3725484"/>
              <a:ext cx="267726" cy="170715"/>
            </a:xfrm>
            <a:custGeom>
              <a:avLst/>
              <a:gdLst/>
              <a:ahLst/>
              <a:cxnLst/>
              <a:rect l="l" t="t" r="r" b="b"/>
              <a:pathLst>
                <a:path w="8431" h="5376" extrusionOk="0">
                  <a:moveTo>
                    <a:pt x="6585" y="0"/>
                  </a:moveTo>
                  <a:cubicBezTo>
                    <a:pt x="6540" y="0"/>
                    <a:pt x="6495" y="18"/>
                    <a:pt x="6454" y="54"/>
                  </a:cubicBezTo>
                  <a:lnTo>
                    <a:pt x="1548" y="4971"/>
                  </a:lnTo>
                  <a:cubicBezTo>
                    <a:pt x="1513" y="4995"/>
                    <a:pt x="1477" y="5007"/>
                    <a:pt x="1429" y="5007"/>
                  </a:cubicBezTo>
                  <a:cubicBezTo>
                    <a:pt x="1382" y="5007"/>
                    <a:pt x="1346" y="4995"/>
                    <a:pt x="1310" y="4971"/>
                  </a:cubicBezTo>
                  <a:lnTo>
                    <a:pt x="334" y="3983"/>
                  </a:lnTo>
                  <a:cubicBezTo>
                    <a:pt x="292" y="3947"/>
                    <a:pt x="248" y="3929"/>
                    <a:pt x="203" y="3929"/>
                  </a:cubicBezTo>
                  <a:cubicBezTo>
                    <a:pt x="158" y="3929"/>
                    <a:pt x="114" y="3947"/>
                    <a:pt x="72" y="3983"/>
                  </a:cubicBezTo>
                  <a:cubicBezTo>
                    <a:pt x="1" y="4054"/>
                    <a:pt x="1" y="4161"/>
                    <a:pt x="72" y="4245"/>
                  </a:cubicBezTo>
                  <a:lnTo>
                    <a:pt x="1060" y="5221"/>
                  </a:lnTo>
                  <a:cubicBezTo>
                    <a:pt x="1156" y="5328"/>
                    <a:pt x="1275" y="5376"/>
                    <a:pt x="1417" y="5376"/>
                  </a:cubicBezTo>
                  <a:cubicBezTo>
                    <a:pt x="1548" y="5376"/>
                    <a:pt x="1679" y="5316"/>
                    <a:pt x="1775" y="5221"/>
                  </a:cubicBezTo>
                  <a:lnTo>
                    <a:pt x="6549" y="447"/>
                  </a:lnTo>
                  <a:lnTo>
                    <a:pt x="7966" y="1852"/>
                  </a:lnTo>
                  <a:lnTo>
                    <a:pt x="6704" y="3126"/>
                  </a:lnTo>
                  <a:cubicBezTo>
                    <a:pt x="6621" y="3197"/>
                    <a:pt x="6621" y="3304"/>
                    <a:pt x="6704" y="3376"/>
                  </a:cubicBezTo>
                  <a:cubicBezTo>
                    <a:pt x="6740" y="3411"/>
                    <a:pt x="6784" y="3429"/>
                    <a:pt x="6829" y="3429"/>
                  </a:cubicBezTo>
                  <a:cubicBezTo>
                    <a:pt x="6874" y="3429"/>
                    <a:pt x="6918" y="3411"/>
                    <a:pt x="6954" y="3376"/>
                  </a:cubicBezTo>
                  <a:lnTo>
                    <a:pt x="8347" y="1983"/>
                  </a:lnTo>
                  <a:cubicBezTo>
                    <a:pt x="8383" y="1947"/>
                    <a:pt x="8395" y="1899"/>
                    <a:pt x="8395" y="1864"/>
                  </a:cubicBezTo>
                  <a:cubicBezTo>
                    <a:pt x="8430" y="1816"/>
                    <a:pt x="8406" y="1768"/>
                    <a:pt x="8383" y="1721"/>
                  </a:cubicBezTo>
                  <a:lnTo>
                    <a:pt x="6716" y="54"/>
                  </a:lnTo>
                  <a:cubicBezTo>
                    <a:pt x="6674" y="18"/>
                    <a:pt x="6629" y="0"/>
                    <a:pt x="658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688735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406">
          <a:extLst>
            <a:ext uri="{FF2B5EF4-FFF2-40B4-BE49-F238E27FC236}">
              <a16:creationId xmlns:a16="http://schemas.microsoft.com/office/drawing/2014/main" id="{84142FBE-F3BC-FCA4-20EB-9FC1449AF87D}"/>
            </a:ext>
          </a:extLst>
        </p:cNvPr>
        <p:cNvGrpSpPr/>
        <p:nvPr/>
      </p:nvGrpSpPr>
      <p:grpSpPr>
        <a:xfrm>
          <a:off x="0" y="0"/>
          <a:ext cx="0" cy="0"/>
          <a:chOff x="0" y="0"/>
          <a:chExt cx="0" cy="0"/>
        </a:xfrm>
      </p:grpSpPr>
      <p:grpSp>
        <p:nvGrpSpPr>
          <p:cNvPr id="407" name="Google Shape;407;p51">
            <a:extLst>
              <a:ext uri="{FF2B5EF4-FFF2-40B4-BE49-F238E27FC236}">
                <a16:creationId xmlns:a16="http://schemas.microsoft.com/office/drawing/2014/main" id="{8C25004B-BB27-2B04-FE56-3DDD9CD0B236}"/>
              </a:ext>
            </a:extLst>
          </p:cNvPr>
          <p:cNvGrpSpPr/>
          <p:nvPr/>
        </p:nvGrpSpPr>
        <p:grpSpPr>
          <a:xfrm>
            <a:off x="0" y="0"/>
            <a:ext cx="9144000" cy="5143550"/>
            <a:chOff x="0" y="-50"/>
            <a:chExt cx="9144000" cy="5143550"/>
          </a:xfrm>
        </p:grpSpPr>
        <p:sp>
          <p:nvSpPr>
            <p:cNvPr id="408" name="Google Shape;408;p51">
              <a:extLst>
                <a:ext uri="{FF2B5EF4-FFF2-40B4-BE49-F238E27FC236}">
                  <a16:creationId xmlns:a16="http://schemas.microsoft.com/office/drawing/2014/main" id="{5A74BBA2-5C4A-EE2D-67E0-1259385FD1D5}"/>
                </a:ext>
              </a:extLst>
            </p:cNvPr>
            <p:cNvSpPr/>
            <p:nvPr/>
          </p:nvSpPr>
          <p:spPr>
            <a:xfrm>
              <a:off x="0" y="1642453"/>
              <a:ext cx="9144000" cy="9891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9" name="Google Shape;409;p51">
              <a:extLst>
                <a:ext uri="{FF2B5EF4-FFF2-40B4-BE49-F238E27FC236}">
                  <a16:creationId xmlns:a16="http://schemas.microsoft.com/office/drawing/2014/main" id="{560F8629-79B4-F004-9641-FDB3B99DAB3B}"/>
                </a:ext>
              </a:extLst>
            </p:cNvPr>
            <p:cNvGrpSpPr/>
            <p:nvPr/>
          </p:nvGrpSpPr>
          <p:grpSpPr>
            <a:xfrm>
              <a:off x="283800" y="-50"/>
              <a:ext cx="8718300" cy="5143550"/>
              <a:chOff x="283800" y="-50"/>
              <a:chExt cx="8718300" cy="5143550"/>
            </a:xfrm>
          </p:grpSpPr>
          <p:cxnSp>
            <p:nvCxnSpPr>
              <p:cNvPr id="410" name="Google Shape;410;p51">
                <a:extLst>
                  <a:ext uri="{FF2B5EF4-FFF2-40B4-BE49-F238E27FC236}">
                    <a16:creationId xmlns:a16="http://schemas.microsoft.com/office/drawing/2014/main" id="{846E7EC3-39DC-8913-DD08-F32EF91A69D9}"/>
                  </a:ext>
                </a:extLst>
              </p:cNvPr>
              <p:cNvCxnSpPr/>
              <p:nvPr/>
            </p:nvCxnSpPr>
            <p:spPr>
              <a:xfrm rot="10800000">
                <a:off x="9002100" y="1642500"/>
                <a:ext cx="0" cy="3501000"/>
              </a:xfrm>
              <a:prstGeom prst="straightConnector1">
                <a:avLst/>
              </a:prstGeom>
              <a:noFill/>
              <a:ln w="9525" cap="flat" cmpd="sng">
                <a:solidFill>
                  <a:schemeClr val="dk1"/>
                </a:solidFill>
                <a:prstDash val="solid"/>
                <a:round/>
                <a:headEnd type="none" w="med" len="med"/>
                <a:tailEnd type="none" w="med" len="med"/>
              </a:ln>
            </p:spPr>
          </p:cxnSp>
          <p:cxnSp>
            <p:nvCxnSpPr>
              <p:cNvPr id="411" name="Google Shape;411;p51">
                <a:extLst>
                  <a:ext uri="{FF2B5EF4-FFF2-40B4-BE49-F238E27FC236}">
                    <a16:creationId xmlns:a16="http://schemas.microsoft.com/office/drawing/2014/main" id="{5E2A8AA1-68D9-FD4B-BEED-DEF86D267758}"/>
                  </a:ext>
                </a:extLst>
              </p:cNvPr>
              <p:cNvCxnSpPr/>
              <p:nvPr/>
            </p:nvCxnSpPr>
            <p:spPr>
              <a:xfrm rot="10800000">
                <a:off x="283800" y="-50"/>
                <a:ext cx="0" cy="2631600"/>
              </a:xfrm>
              <a:prstGeom prst="straightConnector1">
                <a:avLst/>
              </a:prstGeom>
              <a:noFill/>
              <a:ln w="9525" cap="flat" cmpd="sng">
                <a:solidFill>
                  <a:schemeClr val="dk1"/>
                </a:solidFill>
                <a:prstDash val="solid"/>
                <a:round/>
                <a:headEnd type="none" w="med" len="med"/>
                <a:tailEnd type="none" w="med" len="med"/>
              </a:ln>
            </p:spPr>
          </p:cxnSp>
        </p:grpSp>
      </p:grpSp>
      <p:sp>
        <p:nvSpPr>
          <p:cNvPr id="412" name="Google Shape;412;p51">
            <a:extLst>
              <a:ext uri="{FF2B5EF4-FFF2-40B4-BE49-F238E27FC236}">
                <a16:creationId xmlns:a16="http://schemas.microsoft.com/office/drawing/2014/main" id="{25FF8101-F5C6-75A3-5A07-FDA07279ADC2}"/>
              </a:ext>
            </a:extLst>
          </p:cNvPr>
          <p:cNvSpPr txBox="1">
            <a:spLocks noGrp="1"/>
          </p:cNvSpPr>
          <p:nvPr>
            <p:ph type="title"/>
          </p:nvPr>
        </p:nvSpPr>
        <p:spPr>
          <a:xfrm>
            <a:off x="713238" y="267753"/>
            <a:ext cx="7717500" cy="549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200" dirty="0"/>
              <a:t>Thematic analysis</a:t>
            </a:r>
            <a:endParaRPr sz="4200" dirty="0"/>
          </a:p>
        </p:txBody>
      </p:sp>
      <p:sp>
        <p:nvSpPr>
          <p:cNvPr id="413" name="Google Shape;413;p51">
            <a:extLst>
              <a:ext uri="{FF2B5EF4-FFF2-40B4-BE49-F238E27FC236}">
                <a16:creationId xmlns:a16="http://schemas.microsoft.com/office/drawing/2014/main" id="{37AAB611-D457-260A-4148-479FE9FEB7A9}"/>
              </a:ext>
            </a:extLst>
          </p:cNvPr>
          <p:cNvSpPr txBox="1">
            <a:spLocks noGrp="1"/>
          </p:cNvSpPr>
          <p:nvPr>
            <p:ph type="subTitle" idx="1"/>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Especially well suited to interviews</a:t>
            </a:r>
            <a:endParaRPr dirty="0"/>
          </a:p>
        </p:txBody>
      </p:sp>
      <p:sp>
        <p:nvSpPr>
          <p:cNvPr id="414" name="Google Shape;414;p51">
            <a:extLst>
              <a:ext uri="{FF2B5EF4-FFF2-40B4-BE49-F238E27FC236}">
                <a16:creationId xmlns:a16="http://schemas.microsoft.com/office/drawing/2014/main" id="{0179DF17-8E88-BA05-FDBD-5E36C6769245}"/>
              </a:ext>
            </a:extLst>
          </p:cNvPr>
          <p:cNvSpPr txBox="1">
            <a:spLocks noGrp="1"/>
          </p:cNvSpPr>
          <p:nvPr>
            <p:ph type="subTitle" idx="2"/>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dirty="0"/>
              <a:t>Suitability</a:t>
            </a:r>
            <a:endParaRPr b="1" dirty="0"/>
          </a:p>
        </p:txBody>
      </p:sp>
      <p:sp>
        <p:nvSpPr>
          <p:cNvPr id="415" name="Google Shape;415;p51">
            <a:extLst>
              <a:ext uri="{FF2B5EF4-FFF2-40B4-BE49-F238E27FC236}">
                <a16:creationId xmlns:a16="http://schemas.microsoft.com/office/drawing/2014/main" id="{32A37120-272E-F976-3577-F57320099254}"/>
              </a:ext>
            </a:extLst>
          </p:cNvPr>
          <p:cNvSpPr txBox="1">
            <a:spLocks noGrp="1"/>
          </p:cNvSpPr>
          <p:nvPr>
            <p:ph type="subTitle" idx="3"/>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In the context of this pilot study</a:t>
            </a:r>
            <a:endParaRPr dirty="0"/>
          </a:p>
        </p:txBody>
      </p:sp>
      <p:sp>
        <p:nvSpPr>
          <p:cNvPr id="416" name="Google Shape;416;p51">
            <a:extLst>
              <a:ext uri="{FF2B5EF4-FFF2-40B4-BE49-F238E27FC236}">
                <a16:creationId xmlns:a16="http://schemas.microsoft.com/office/drawing/2014/main" id="{71772E77-F86D-87D2-20A9-B92D486C5C97}"/>
              </a:ext>
            </a:extLst>
          </p:cNvPr>
          <p:cNvSpPr txBox="1">
            <a:spLocks noGrp="1"/>
          </p:cNvSpPr>
          <p:nvPr>
            <p:ph type="subTitle" idx="4"/>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dirty="0"/>
              <a:t>Managable</a:t>
            </a:r>
            <a:endParaRPr b="1" dirty="0"/>
          </a:p>
        </p:txBody>
      </p:sp>
      <p:sp>
        <p:nvSpPr>
          <p:cNvPr id="417" name="Google Shape;417;p51">
            <a:extLst>
              <a:ext uri="{FF2B5EF4-FFF2-40B4-BE49-F238E27FC236}">
                <a16:creationId xmlns:a16="http://schemas.microsoft.com/office/drawing/2014/main" id="{FC89961D-5199-90F1-276E-79C80F5B319F}"/>
              </a:ext>
            </a:extLst>
          </p:cNvPr>
          <p:cNvSpPr txBox="1">
            <a:spLocks noGrp="1"/>
          </p:cNvSpPr>
          <p:nvPr>
            <p:ph type="subTitle" idx="5"/>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Idenity themes rather than impose them</a:t>
            </a:r>
            <a:endParaRPr dirty="0"/>
          </a:p>
        </p:txBody>
      </p:sp>
      <p:sp>
        <p:nvSpPr>
          <p:cNvPr id="418" name="Google Shape;418;p51">
            <a:extLst>
              <a:ext uri="{FF2B5EF4-FFF2-40B4-BE49-F238E27FC236}">
                <a16:creationId xmlns:a16="http://schemas.microsoft.com/office/drawing/2014/main" id="{058E88F4-5CBB-DF39-ACC4-F57335713BD6}"/>
              </a:ext>
            </a:extLst>
          </p:cNvPr>
          <p:cNvSpPr txBox="1">
            <a:spLocks noGrp="1"/>
          </p:cNvSpPr>
          <p:nvPr>
            <p:ph type="subTitle" idx="6"/>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dirty="0"/>
              <a:t>Inductive</a:t>
            </a:r>
            <a:endParaRPr b="1" dirty="0"/>
          </a:p>
        </p:txBody>
      </p:sp>
      <p:sp>
        <p:nvSpPr>
          <p:cNvPr id="61" name="Google Shape;413;p51">
            <a:extLst>
              <a:ext uri="{FF2B5EF4-FFF2-40B4-BE49-F238E27FC236}">
                <a16:creationId xmlns:a16="http://schemas.microsoft.com/office/drawing/2014/main" id="{978F7109-0CC5-38B9-F980-53FFF5C19DD7}"/>
              </a:ext>
            </a:extLst>
          </p:cNvPr>
          <p:cNvSpPr txBox="1">
            <a:spLocks/>
          </p:cNvSpPr>
          <p:nvPr/>
        </p:nvSpPr>
        <p:spPr>
          <a:xfrm>
            <a:off x="703028" y="4369379"/>
            <a:ext cx="2400300" cy="8958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endParaRPr lang="en-GB" dirty="0"/>
          </a:p>
        </p:txBody>
      </p:sp>
      <p:sp>
        <p:nvSpPr>
          <p:cNvPr id="384" name="Google Shape;413;p51">
            <a:extLst>
              <a:ext uri="{FF2B5EF4-FFF2-40B4-BE49-F238E27FC236}">
                <a16:creationId xmlns:a16="http://schemas.microsoft.com/office/drawing/2014/main" id="{F620796B-7F36-152D-04D4-C6B6BB6BE709}"/>
              </a:ext>
            </a:extLst>
          </p:cNvPr>
          <p:cNvSpPr txBox="1">
            <a:spLocks/>
          </p:cNvSpPr>
          <p:nvPr/>
        </p:nvSpPr>
        <p:spPr>
          <a:xfrm>
            <a:off x="4151780" y="4620539"/>
            <a:ext cx="5078092" cy="52296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1pPr>
            <a:lvl2pPr marL="914400" marR="0" lvl="1"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2pPr>
            <a:lvl3pPr marL="1371600" marR="0" lvl="2"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3pPr>
            <a:lvl4pPr marL="1828800" marR="0" lvl="3"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4pPr>
            <a:lvl5pPr marL="2286000" marR="0" lvl="4"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5pPr>
            <a:lvl6pPr marL="2743200" marR="0" lvl="5"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6pPr>
            <a:lvl7pPr marL="3200400" marR="0" lvl="6"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7pPr>
            <a:lvl8pPr marL="3657600" marR="0" lvl="7"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8pPr>
            <a:lvl9pPr marL="4114800" marR="0" lvl="8" indent="-317500" algn="ctr" rtl="0" eaLnBrk="1" hangingPunct="1">
              <a:lnSpc>
                <a:spcPct val="115000"/>
              </a:lnSpc>
              <a:spcBef>
                <a:spcPts val="0"/>
              </a:spcBef>
              <a:spcAft>
                <a:spcPts val="0"/>
              </a:spcAft>
              <a:buClr>
                <a:schemeClr val="dk1"/>
              </a:buClr>
              <a:buSzPts val="1400"/>
              <a:buFont typeface="Commissioner"/>
              <a:buNone/>
              <a:defRPr sz="1400" b="0" i="0" u="none" strike="noStrike" cap="none">
                <a:solidFill>
                  <a:schemeClr val="dk1"/>
                </a:solidFill>
                <a:latin typeface="Commissioner"/>
                <a:ea typeface="Commissioner"/>
                <a:cs typeface="Commissioner"/>
                <a:sym typeface="Commissioner"/>
              </a:defRPr>
            </a:lvl9pPr>
          </a:lstStyle>
          <a:p>
            <a:pPr marL="0" indent="0"/>
            <a:r>
              <a:rPr lang="en-GB" sz="1200" dirty="0"/>
              <a:t>(Flick, 2018; Braun and Clarke, 2022)</a:t>
            </a:r>
          </a:p>
        </p:txBody>
      </p:sp>
      <p:grpSp>
        <p:nvGrpSpPr>
          <p:cNvPr id="390" name="Google Shape;14181;p91">
            <a:extLst>
              <a:ext uri="{FF2B5EF4-FFF2-40B4-BE49-F238E27FC236}">
                <a16:creationId xmlns:a16="http://schemas.microsoft.com/office/drawing/2014/main" id="{9D11D6A8-CC83-1301-AE6B-387B6C7E3B7E}"/>
              </a:ext>
            </a:extLst>
          </p:cNvPr>
          <p:cNvGrpSpPr/>
          <p:nvPr/>
        </p:nvGrpSpPr>
        <p:grpSpPr>
          <a:xfrm>
            <a:off x="1550336" y="1661987"/>
            <a:ext cx="967934" cy="909763"/>
            <a:chOff x="6630539" y="2917502"/>
            <a:chExt cx="371777" cy="349434"/>
          </a:xfrm>
          <a:solidFill>
            <a:schemeClr val="tx1"/>
          </a:solidFill>
        </p:grpSpPr>
        <p:sp>
          <p:nvSpPr>
            <p:cNvPr id="391" name="Google Shape;14182;p91">
              <a:extLst>
                <a:ext uri="{FF2B5EF4-FFF2-40B4-BE49-F238E27FC236}">
                  <a16:creationId xmlns:a16="http://schemas.microsoft.com/office/drawing/2014/main" id="{89384A77-0368-2507-4D2B-34EAE691D820}"/>
                </a:ext>
              </a:extLst>
            </p:cNvPr>
            <p:cNvSpPr/>
            <p:nvPr/>
          </p:nvSpPr>
          <p:spPr>
            <a:xfrm>
              <a:off x="6689292" y="3043093"/>
              <a:ext cx="92109" cy="30586"/>
            </a:xfrm>
            <a:custGeom>
              <a:avLst/>
              <a:gdLst/>
              <a:ahLst/>
              <a:cxnLst/>
              <a:rect l="l" t="t" r="r" b="b"/>
              <a:pathLst>
                <a:path w="2894" h="961" extrusionOk="0">
                  <a:moveTo>
                    <a:pt x="1164" y="1"/>
                  </a:moveTo>
                  <a:cubicBezTo>
                    <a:pt x="816" y="1"/>
                    <a:pt x="501" y="36"/>
                    <a:pt x="298" y="67"/>
                  </a:cubicBezTo>
                  <a:cubicBezTo>
                    <a:pt x="119" y="91"/>
                    <a:pt x="0" y="246"/>
                    <a:pt x="0" y="401"/>
                  </a:cubicBezTo>
                  <a:lnTo>
                    <a:pt x="0" y="794"/>
                  </a:lnTo>
                  <a:cubicBezTo>
                    <a:pt x="0" y="877"/>
                    <a:pt x="72" y="960"/>
                    <a:pt x="155" y="960"/>
                  </a:cubicBezTo>
                  <a:cubicBezTo>
                    <a:pt x="250" y="960"/>
                    <a:pt x="322" y="877"/>
                    <a:pt x="322" y="794"/>
                  </a:cubicBezTo>
                  <a:lnTo>
                    <a:pt x="322" y="401"/>
                  </a:lnTo>
                  <a:cubicBezTo>
                    <a:pt x="322" y="401"/>
                    <a:pt x="322" y="389"/>
                    <a:pt x="334" y="389"/>
                  </a:cubicBezTo>
                  <a:cubicBezTo>
                    <a:pt x="511" y="361"/>
                    <a:pt x="812" y="318"/>
                    <a:pt x="1157" y="318"/>
                  </a:cubicBezTo>
                  <a:cubicBezTo>
                    <a:pt x="1253" y="318"/>
                    <a:pt x="1352" y="321"/>
                    <a:pt x="1453" y="329"/>
                  </a:cubicBezTo>
                  <a:cubicBezTo>
                    <a:pt x="1989" y="365"/>
                    <a:pt x="2382" y="496"/>
                    <a:pt x="2596" y="734"/>
                  </a:cubicBezTo>
                  <a:cubicBezTo>
                    <a:pt x="2626" y="764"/>
                    <a:pt x="2670" y="779"/>
                    <a:pt x="2715" y="779"/>
                  </a:cubicBezTo>
                  <a:cubicBezTo>
                    <a:pt x="2760" y="779"/>
                    <a:pt x="2804" y="764"/>
                    <a:pt x="2834" y="734"/>
                  </a:cubicBezTo>
                  <a:cubicBezTo>
                    <a:pt x="2894" y="675"/>
                    <a:pt x="2894" y="567"/>
                    <a:pt x="2834" y="508"/>
                  </a:cubicBezTo>
                  <a:cubicBezTo>
                    <a:pt x="2437" y="103"/>
                    <a:pt x="1753" y="1"/>
                    <a:pt x="1164"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14183;p91">
              <a:extLst>
                <a:ext uri="{FF2B5EF4-FFF2-40B4-BE49-F238E27FC236}">
                  <a16:creationId xmlns:a16="http://schemas.microsoft.com/office/drawing/2014/main" id="{9C60C858-A7E0-6509-69DE-0A73A5857928}"/>
                </a:ext>
              </a:extLst>
            </p:cNvPr>
            <p:cNvSpPr/>
            <p:nvPr/>
          </p:nvSpPr>
          <p:spPr>
            <a:xfrm>
              <a:off x="6630539" y="2993315"/>
              <a:ext cx="208852" cy="273621"/>
            </a:xfrm>
            <a:custGeom>
              <a:avLst/>
              <a:gdLst/>
              <a:ahLst/>
              <a:cxnLst/>
              <a:rect l="l" t="t" r="r" b="b"/>
              <a:pathLst>
                <a:path w="6562" h="8597" extrusionOk="0">
                  <a:moveTo>
                    <a:pt x="5132" y="334"/>
                  </a:moveTo>
                  <a:lnTo>
                    <a:pt x="5132" y="1988"/>
                  </a:lnTo>
                  <a:cubicBezTo>
                    <a:pt x="5132" y="2239"/>
                    <a:pt x="5073" y="2477"/>
                    <a:pt x="4966" y="2703"/>
                  </a:cubicBezTo>
                  <a:cubicBezTo>
                    <a:pt x="4954" y="2727"/>
                    <a:pt x="4954" y="2739"/>
                    <a:pt x="4954" y="2774"/>
                  </a:cubicBezTo>
                  <a:lnTo>
                    <a:pt x="4954" y="3262"/>
                  </a:lnTo>
                  <a:cubicBezTo>
                    <a:pt x="4954" y="3727"/>
                    <a:pt x="4763" y="4155"/>
                    <a:pt x="4430" y="4465"/>
                  </a:cubicBezTo>
                  <a:cubicBezTo>
                    <a:pt x="4108" y="4765"/>
                    <a:pt x="3713" y="4920"/>
                    <a:pt x="3275" y="4920"/>
                  </a:cubicBezTo>
                  <a:cubicBezTo>
                    <a:pt x="3243" y="4920"/>
                    <a:pt x="3212" y="4919"/>
                    <a:pt x="3180" y="4917"/>
                  </a:cubicBezTo>
                  <a:cubicBezTo>
                    <a:pt x="2299" y="4882"/>
                    <a:pt x="1620" y="4120"/>
                    <a:pt x="1620" y="3215"/>
                  </a:cubicBezTo>
                  <a:lnTo>
                    <a:pt x="1620" y="2786"/>
                  </a:lnTo>
                  <a:cubicBezTo>
                    <a:pt x="1620" y="2762"/>
                    <a:pt x="1620" y="2739"/>
                    <a:pt x="1608" y="2715"/>
                  </a:cubicBezTo>
                  <a:cubicBezTo>
                    <a:pt x="1501" y="2489"/>
                    <a:pt x="1441" y="2239"/>
                    <a:pt x="1441" y="2000"/>
                  </a:cubicBezTo>
                  <a:lnTo>
                    <a:pt x="1441" y="1631"/>
                  </a:lnTo>
                  <a:cubicBezTo>
                    <a:pt x="1441" y="917"/>
                    <a:pt x="2025" y="334"/>
                    <a:pt x="2739" y="334"/>
                  </a:cubicBezTo>
                  <a:close/>
                  <a:moveTo>
                    <a:pt x="4204" y="5048"/>
                  </a:moveTo>
                  <a:lnTo>
                    <a:pt x="4204" y="5358"/>
                  </a:lnTo>
                  <a:lnTo>
                    <a:pt x="3287" y="6001"/>
                  </a:lnTo>
                  <a:lnTo>
                    <a:pt x="2358" y="5358"/>
                  </a:lnTo>
                  <a:lnTo>
                    <a:pt x="2358" y="5048"/>
                  </a:lnTo>
                  <a:cubicBezTo>
                    <a:pt x="2596" y="5179"/>
                    <a:pt x="2870" y="5263"/>
                    <a:pt x="3156" y="5275"/>
                  </a:cubicBezTo>
                  <a:lnTo>
                    <a:pt x="3287" y="5275"/>
                  </a:lnTo>
                  <a:cubicBezTo>
                    <a:pt x="3608" y="5275"/>
                    <a:pt x="3930" y="5203"/>
                    <a:pt x="4204" y="5048"/>
                  </a:cubicBezTo>
                  <a:close/>
                  <a:moveTo>
                    <a:pt x="2203" y="5668"/>
                  </a:moveTo>
                  <a:lnTo>
                    <a:pt x="3001" y="6227"/>
                  </a:lnTo>
                  <a:lnTo>
                    <a:pt x="2584" y="6656"/>
                  </a:lnTo>
                  <a:lnTo>
                    <a:pt x="2573" y="6656"/>
                  </a:lnTo>
                  <a:lnTo>
                    <a:pt x="2037" y="5858"/>
                  </a:lnTo>
                  <a:lnTo>
                    <a:pt x="2203" y="5668"/>
                  </a:lnTo>
                  <a:close/>
                  <a:moveTo>
                    <a:pt x="4359" y="5668"/>
                  </a:moveTo>
                  <a:lnTo>
                    <a:pt x="4525" y="5858"/>
                  </a:lnTo>
                  <a:lnTo>
                    <a:pt x="4001" y="6656"/>
                  </a:lnTo>
                  <a:lnTo>
                    <a:pt x="3989" y="6656"/>
                  </a:lnTo>
                  <a:lnTo>
                    <a:pt x="3549" y="6227"/>
                  </a:lnTo>
                  <a:lnTo>
                    <a:pt x="4359" y="5668"/>
                  </a:lnTo>
                  <a:close/>
                  <a:moveTo>
                    <a:pt x="2739" y="0"/>
                  </a:moveTo>
                  <a:cubicBezTo>
                    <a:pt x="1822" y="0"/>
                    <a:pt x="1096" y="738"/>
                    <a:pt x="1096" y="1643"/>
                  </a:cubicBezTo>
                  <a:lnTo>
                    <a:pt x="1096" y="2012"/>
                  </a:lnTo>
                  <a:cubicBezTo>
                    <a:pt x="1096" y="2298"/>
                    <a:pt x="1156" y="2584"/>
                    <a:pt x="1275" y="2846"/>
                  </a:cubicBezTo>
                  <a:lnTo>
                    <a:pt x="1275" y="3239"/>
                  </a:lnTo>
                  <a:cubicBezTo>
                    <a:pt x="1275" y="3870"/>
                    <a:pt x="1561" y="4453"/>
                    <a:pt x="2001" y="4822"/>
                  </a:cubicBezTo>
                  <a:lnTo>
                    <a:pt x="2001" y="5406"/>
                  </a:lnTo>
                  <a:lnTo>
                    <a:pt x="1692" y="5739"/>
                  </a:lnTo>
                  <a:cubicBezTo>
                    <a:pt x="1668" y="5763"/>
                    <a:pt x="1644" y="5822"/>
                    <a:pt x="1644" y="5870"/>
                  </a:cubicBezTo>
                  <a:lnTo>
                    <a:pt x="596" y="6251"/>
                  </a:lnTo>
                  <a:cubicBezTo>
                    <a:pt x="239" y="6394"/>
                    <a:pt x="1" y="6727"/>
                    <a:pt x="1" y="7108"/>
                  </a:cubicBezTo>
                  <a:lnTo>
                    <a:pt x="1" y="8418"/>
                  </a:lnTo>
                  <a:cubicBezTo>
                    <a:pt x="1" y="8501"/>
                    <a:pt x="72" y="8573"/>
                    <a:pt x="156" y="8573"/>
                  </a:cubicBezTo>
                  <a:cubicBezTo>
                    <a:pt x="251" y="8573"/>
                    <a:pt x="322" y="8501"/>
                    <a:pt x="322" y="8418"/>
                  </a:cubicBezTo>
                  <a:lnTo>
                    <a:pt x="322" y="7108"/>
                  </a:lnTo>
                  <a:cubicBezTo>
                    <a:pt x="322" y="6870"/>
                    <a:pt x="477" y="6656"/>
                    <a:pt x="691" y="6584"/>
                  </a:cubicBezTo>
                  <a:lnTo>
                    <a:pt x="1811" y="6179"/>
                  </a:lnTo>
                  <a:lnTo>
                    <a:pt x="2275" y="6882"/>
                  </a:lnTo>
                  <a:cubicBezTo>
                    <a:pt x="2334" y="6965"/>
                    <a:pt x="2418" y="7025"/>
                    <a:pt x="2525" y="7025"/>
                  </a:cubicBezTo>
                  <a:lnTo>
                    <a:pt x="2561" y="7025"/>
                  </a:lnTo>
                  <a:cubicBezTo>
                    <a:pt x="2644" y="7025"/>
                    <a:pt x="2739" y="7001"/>
                    <a:pt x="2811" y="6930"/>
                  </a:cubicBezTo>
                  <a:lnTo>
                    <a:pt x="3096" y="6644"/>
                  </a:lnTo>
                  <a:lnTo>
                    <a:pt x="3096" y="8430"/>
                  </a:lnTo>
                  <a:cubicBezTo>
                    <a:pt x="3096" y="8513"/>
                    <a:pt x="3168" y="8596"/>
                    <a:pt x="3251" y="8596"/>
                  </a:cubicBezTo>
                  <a:cubicBezTo>
                    <a:pt x="3346" y="8596"/>
                    <a:pt x="3418" y="8513"/>
                    <a:pt x="3418" y="8430"/>
                  </a:cubicBezTo>
                  <a:lnTo>
                    <a:pt x="3418" y="6644"/>
                  </a:lnTo>
                  <a:lnTo>
                    <a:pt x="3704" y="6930"/>
                  </a:lnTo>
                  <a:cubicBezTo>
                    <a:pt x="3763" y="6989"/>
                    <a:pt x="3870" y="7025"/>
                    <a:pt x="3954" y="7025"/>
                  </a:cubicBezTo>
                  <a:lnTo>
                    <a:pt x="3989" y="7025"/>
                  </a:lnTo>
                  <a:cubicBezTo>
                    <a:pt x="4085" y="7013"/>
                    <a:pt x="4180" y="6953"/>
                    <a:pt x="4239" y="6882"/>
                  </a:cubicBezTo>
                  <a:lnTo>
                    <a:pt x="4704" y="6179"/>
                  </a:lnTo>
                  <a:lnTo>
                    <a:pt x="5811" y="6584"/>
                  </a:lnTo>
                  <a:cubicBezTo>
                    <a:pt x="6037" y="6656"/>
                    <a:pt x="6192" y="6882"/>
                    <a:pt x="6192" y="7108"/>
                  </a:cubicBezTo>
                  <a:lnTo>
                    <a:pt x="6192" y="8418"/>
                  </a:lnTo>
                  <a:cubicBezTo>
                    <a:pt x="6192" y="8501"/>
                    <a:pt x="6264" y="8573"/>
                    <a:pt x="6347" y="8573"/>
                  </a:cubicBezTo>
                  <a:cubicBezTo>
                    <a:pt x="6442" y="8573"/>
                    <a:pt x="6514" y="8501"/>
                    <a:pt x="6514" y="8418"/>
                  </a:cubicBezTo>
                  <a:lnTo>
                    <a:pt x="6514" y="7108"/>
                  </a:lnTo>
                  <a:cubicBezTo>
                    <a:pt x="6561" y="6703"/>
                    <a:pt x="6323" y="6370"/>
                    <a:pt x="5966" y="6239"/>
                  </a:cubicBezTo>
                  <a:lnTo>
                    <a:pt x="4906" y="5858"/>
                  </a:lnTo>
                  <a:cubicBezTo>
                    <a:pt x="4906" y="5810"/>
                    <a:pt x="4894" y="5763"/>
                    <a:pt x="4859" y="5715"/>
                  </a:cubicBezTo>
                  <a:lnTo>
                    <a:pt x="4549" y="5394"/>
                  </a:lnTo>
                  <a:lnTo>
                    <a:pt x="4549" y="4822"/>
                  </a:lnTo>
                  <a:cubicBezTo>
                    <a:pt x="4585" y="4798"/>
                    <a:pt x="4609" y="4763"/>
                    <a:pt x="4656" y="4739"/>
                  </a:cubicBezTo>
                  <a:cubicBezTo>
                    <a:pt x="5061" y="4370"/>
                    <a:pt x="5275" y="3822"/>
                    <a:pt x="5275" y="3274"/>
                  </a:cubicBezTo>
                  <a:lnTo>
                    <a:pt x="5275" y="2834"/>
                  </a:lnTo>
                  <a:cubicBezTo>
                    <a:pt x="5394" y="2560"/>
                    <a:pt x="5454" y="2286"/>
                    <a:pt x="5454" y="2000"/>
                  </a:cubicBezTo>
                  <a:lnTo>
                    <a:pt x="5454" y="167"/>
                  </a:lnTo>
                  <a:cubicBezTo>
                    <a:pt x="5454" y="83"/>
                    <a:pt x="5382" y="0"/>
                    <a:pt x="529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14184;p91">
              <a:extLst>
                <a:ext uri="{FF2B5EF4-FFF2-40B4-BE49-F238E27FC236}">
                  <a16:creationId xmlns:a16="http://schemas.microsoft.com/office/drawing/2014/main" id="{CD3479BF-96C3-CB43-14A8-DE66299A1784}"/>
                </a:ext>
              </a:extLst>
            </p:cNvPr>
            <p:cNvSpPr/>
            <p:nvPr/>
          </p:nvSpPr>
          <p:spPr>
            <a:xfrm>
              <a:off x="6665804" y="3232053"/>
              <a:ext cx="10630" cy="33737"/>
            </a:xfrm>
            <a:custGeom>
              <a:avLst/>
              <a:gdLst/>
              <a:ahLst/>
              <a:cxnLst/>
              <a:rect l="l" t="t" r="r" b="b"/>
              <a:pathLst>
                <a:path w="334" h="1060" extrusionOk="0">
                  <a:moveTo>
                    <a:pt x="167" y="0"/>
                  </a:moveTo>
                  <a:cubicBezTo>
                    <a:pt x="83" y="0"/>
                    <a:pt x="0" y="83"/>
                    <a:pt x="0" y="167"/>
                  </a:cubicBezTo>
                  <a:lnTo>
                    <a:pt x="0" y="893"/>
                  </a:lnTo>
                  <a:cubicBezTo>
                    <a:pt x="0" y="988"/>
                    <a:pt x="83" y="1060"/>
                    <a:pt x="167" y="1060"/>
                  </a:cubicBezTo>
                  <a:cubicBezTo>
                    <a:pt x="262" y="1060"/>
                    <a:pt x="333" y="988"/>
                    <a:pt x="333" y="893"/>
                  </a:cubicBezTo>
                  <a:lnTo>
                    <a:pt x="333" y="167"/>
                  </a:lnTo>
                  <a:cubicBezTo>
                    <a:pt x="333" y="83"/>
                    <a:pt x="262" y="0"/>
                    <a:pt x="1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14185;p91">
              <a:extLst>
                <a:ext uri="{FF2B5EF4-FFF2-40B4-BE49-F238E27FC236}">
                  <a16:creationId xmlns:a16="http://schemas.microsoft.com/office/drawing/2014/main" id="{CA654C91-A099-8A28-7041-68B3D1CF7AFE}"/>
                </a:ext>
              </a:extLst>
            </p:cNvPr>
            <p:cNvSpPr/>
            <p:nvPr/>
          </p:nvSpPr>
          <p:spPr>
            <a:xfrm>
              <a:off x="6793877" y="3232053"/>
              <a:ext cx="10248" cy="33737"/>
            </a:xfrm>
            <a:custGeom>
              <a:avLst/>
              <a:gdLst/>
              <a:ahLst/>
              <a:cxnLst/>
              <a:rect l="l" t="t" r="r" b="b"/>
              <a:pathLst>
                <a:path w="322" h="1060" extrusionOk="0">
                  <a:moveTo>
                    <a:pt x="167" y="0"/>
                  </a:moveTo>
                  <a:cubicBezTo>
                    <a:pt x="72" y="0"/>
                    <a:pt x="0" y="83"/>
                    <a:pt x="0" y="167"/>
                  </a:cubicBezTo>
                  <a:lnTo>
                    <a:pt x="0" y="893"/>
                  </a:lnTo>
                  <a:cubicBezTo>
                    <a:pt x="0" y="988"/>
                    <a:pt x="72" y="1060"/>
                    <a:pt x="167" y="1060"/>
                  </a:cubicBezTo>
                  <a:cubicBezTo>
                    <a:pt x="250" y="1060"/>
                    <a:pt x="322" y="988"/>
                    <a:pt x="322" y="893"/>
                  </a:cubicBezTo>
                  <a:lnTo>
                    <a:pt x="322" y="167"/>
                  </a:lnTo>
                  <a:cubicBezTo>
                    <a:pt x="322" y="83"/>
                    <a:pt x="250" y="0"/>
                    <a:pt x="1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14186;p91">
              <a:extLst>
                <a:ext uri="{FF2B5EF4-FFF2-40B4-BE49-F238E27FC236}">
                  <a16:creationId xmlns:a16="http://schemas.microsoft.com/office/drawing/2014/main" id="{15D8F0BB-CE8D-78EA-B8FD-6C772E9B327A}"/>
                </a:ext>
              </a:extLst>
            </p:cNvPr>
            <p:cNvSpPr/>
            <p:nvPr/>
          </p:nvSpPr>
          <p:spPr>
            <a:xfrm>
              <a:off x="6828347" y="2952766"/>
              <a:ext cx="173969" cy="181162"/>
            </a:xfrm>
            <a:custGeom>
              <a:avLst/>
              <a:gdLst/>
              <a:ahLst/>
              <a:cxnLst/>
              <a:rect l="l" t="t" r="r" b="b"/>
              <a:pathLst>
                <a:path w="5466" h="5692" extrusionOk="0">
                  <a:moveTo>
                    <a:pt x="3847" y="0"/>
                  </a:moveTo>
                  <a:cubicBezTo>
                    <a:pt x="3751" y="0"/>
                    <a:pt x="3680" y="72"/>
                    <a:pt x="3680" y="167"/>
                  </a:cubicBezTo>
                  <a:cubicBezTo>
                    <a:pt x="3680" y="250"/>
                    <a:pt x="3751" y="322"/>
                    <a:pt x="3847" y="322"/>
                  </a:cubicBezTo>
                  <a:lnTo>
                    <a:pt x="4751" y="322"/>
                  </a:lnTo>
                  <a:cubicBezTo>
                    <a:pt x="4954" y="322"/>
                    <a:pt x="5121" y="488"/>
                    <a:pt x="5121" y="703"/>
                  </a:cubicBezTo>
                  <a:lnTo>
                    <a:pt x="5121" y="3643"/>
                  </a:lnTo>
                  <a:cubicBezTo>
                    <a:pt x="5121" y="3858"/>
                    <a:pt x="4954" y="4013"/>
                    <a:pt x="4751" y="4013"/>
                  </a:cubicBezTo>
                  <a:lnTo>
                    <a:pt x="2918" y="4013"/>
                  </a:lnTo>
                  <a:cubicBezTo>
                    <a:pt x="2894" y="4013"/>
                    <a:pt x="2846" y="4036"/>
                    <a:pt x="2811" y="4048"/>
                  </a:cubicBezTo>
                  <a:lnTo>
                    <a:pt x="1180" y="5239"/>
                  </a:lnTo>
                  <a:lnTo>
                    <a:pt x="1180" y="5239"/>
                  </a:lnTo>
                  <a:lnTo>
                    <a:pt x="1430" y="4227"/>
                  </a:lnTo>
                  <a:cubicBezTo>
                    <a:pt x="1442" y="4179"/>
                    <a:pt x="1430" y="4120"/>
                    <a:pt x="1406" y="4072"/>
                  </a:cubicBezTo>
                  <a:cubicBezTo>
                    <a:pt x="1370" y="4036"/>
                    <a:pt x="1311" y="4013"/>
                    <a:pt x="1263" y="4013"/>
                  </a:cubicBezTo>
                  <a:lnTo>
                    <a:pt x="715" y="4013"/>
                  </a:lnTo>
                  <a:cubicBezTo>
                    <a:pt x="513" y="4013"/>
                    <a:pt x="346" y="3858"/>
                    <a:pt x="346" y="3643"/>
                  </a:cubicBezTo>
                  <a:lnTo>
                    <a:pt x="346" y="715"/>
                  </a:lnTo>
                  <a:cubicBezTo>
                    <a:pt x="346" y="500"/>
                    <a:pt x="513" y="345"/>
                    <a:pt x="715" y="345"/>
                  </a:cubicBezTo>
                  <a:lnTo>
                    <a:pt x="1620" y="345"/>
                  </a:lnTo>
                  <a:cubicBezTo>
                    <a:pt x="1715" y="345"/>
                    <a:pt x="1787" y="262"/>
                    <a:pt x="1787" y="179"/>
                  </a:cubicBezTo>
                  <a:cubicBezTo>
                    <a:pt x="1787" y="84"/>
                    <a:pt x="1715" y="12"/>
                    <a:pt x="1620" y="12"/>
                  </a:cubicBezTo>
                  <a:lnTo>
                    <a:pt x="715" y="12"/>
                  </a:lnTo>
                  <a:cubicBezTo>
                    <a:pt x="310" y="12"/>
                    <a:pt x="1" y="345"/>
                    <a:pt x="1" y="726"/>
                  </a:cubicBezTo>
                  <a:lnTo>
                    <a:pt x="1" y="3643"/>
                  </a:lnTo>
                  <a:cubicBezTo>
                    <a:pt x="1" y="4048"/>
                    <a:pt x="334" y="4358"/>
                    <a:pt x="715" y="4358"/>
                  </a:cubicBezTo>
                  <a:lnTo>
                    <a:pt x="1049" y="4358"/>
                  </a:lnTo>
                  <a:lnTo>
                    <a:pt x="787" y="5370"/>
                  </a:lnTo>
                  <a:cubicBezTo>
                    <a:pt x="763" y="5477"/>
                    <a:pt x="811" y="5596"/>
                    <a:pt x="894" y="5656"/>
                  </a:cubicBezTo>
                  <a:cubicBezTo>
                    <a:pt x="941" y="5679"/>
                    <a:pt x="989" y="5691"/>
                    <a:pt x="1049" y="5691"/>
                  </a:cubicBezTo>
                  <a:cubicBezTo>
                    <a:pt x="1108" y="5691"/>
                    <a:pt x="1144" y="5679"/>
                    <a:pt x="1192" y="5656"/>
                  </a:cubicBezTo>
                  <a:lnTo>
                    <a:pt x="2954" y="4370"/>
                  </a:lnTo>
                  <a:lnTo>
                    <a:pt x="4716" y="4370"/>
                  </a:lnTo>
                  <a:cubicBezTo>
                    <a:pt x="5121" y="4370"/>
                    <a:pt x="5430" y="4048"/>
                    <a:pt x="5430" y="3655"/>
                  </a:cubicBezTo>
                  <a:lnTo>
                    <a:pt x="5430" y="726"/>
                  </a:lnTo>
                  <a:cubicBezTo>
                    <a:pt x="5466" y="322"/>
                    <a:pt x="5132" y="0"/>
                    <a:pt x="4751"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14187;p91">
              <a:extLst>
                <a:ext uri="{FF2B5EF4-FFF2-40B4-BE49-F238E27FC236}">
                  <a16:creationId xmlns:a16="http://schemas.microsoft.com/office/drawing/2014/main" id="{BFB1F372-780C-B5FA-B5DD-DFE36F4441CF}"/>
                </a:ext>
              </a:extLst>
            </p:cNvPr>
            <p:cNvSpPr/>
            <p:nvPr/>
          </p:nvSpPr>
          <p:spPr>
            <a:xfrm>
              <a:off x="6898463" y="2917502"/>
              <a:ext cx="34151" cy="104999"/>
            </a:xfrm>
            <a:custGeom>
              <a:avLst/>
              <a:gdLst/>
              <a:ahLst/>
              <a:cxnLst/>
              <a:rect l="l" t="t" r="r" b="b"/>
              <a:pathLst>
                <a:path w="1073" h="3299" extrusionOk="0">
                  <a:moveTo>
                    <a:pt x="715" y="346"/>
                  </a:moveTo>
                  <a:lnTo>
                    <a:pt x="548" y="2930"/>
                  </a:lnTo>
                  <a:lnTo>
                    <a:pt x="513" y="2930"/>
                  </a:lnTo>
                  <a:lnTo>
                    <a:pt x="346" y="346"/>
                  </a:lnTo>
                  <a:close/>
                  <a:moveTo>
                    <a:pt x="167" y="1"/>
                  </a:moveTo>
                  <a:cubicBezTo>
                    <a:pt x="120" y="1"/>
                    <a:pt x="72" y="25"/>
                    <a:pt x="48" y="60"/>
                  </a:cubicBezTo>
                  <a:cubicBezTo>
                    <a:pt x="12" y="96"/>
                    <a:pt x="1" y="144"/>
                    <a:pt x="1" y="203"/>
                  </a:cubicBezTo>
                  <a:lnTo>
                    <a:pt x="179" y="3132"/>
                  </a:lnTo>
                  <a:cubicBezTo>
                    <a:pt x="179" y="3216"/>
                    <a:pt x="251" y="3299"/>
                    <a:pt x="346" y="3299"/>
                  </a:cubicBezTo>
                  <a:lnTo>
                    <a:pt x="715" y="3299"/>
                  </a:lnTo>
                  <a:cubicBezTo>
                    <a:pt x="798" y="3299"/>
                    <a:pt x="882" y="3216"/>
                    <a:pt x="882" y="3132"/>
                  </a:cubicBezTo>
                  <a:lnTo>
                    <a:pt x="1060" y="203"/>
                  </a:lnTo>
                  <a:cubicBezTo>
                    <a:pt x="1072" y="144"/>
                    <a:pt x="1048" y="96"/>
                    <a:pt x="1013" y="60"/>
                  </a:cubicBezTo>
                  <a:cubicBezTo>
                    <a:pt x="989" y="37"/>
                    <a:pt x="941" y="1"/>
                    <a:pt x="894"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14188;p91">
              <a:extLst>
                <a:ext uri="{FF2B5EF4-FFF2-40B4-BE49-F238E27FC236}">
                  <a16:creationId xmlns:a16="http://schemas.microsoft.com/office/drawing/2014/main" id="{F1017650-EABA-0F11-A546-2A47D151078F}"/>
                </a:ext>
              </a:extLst>
            </p:cNvPr>
            <p:cNvSpPr/>
            <p:nvPr/>
          </p:nvSpPr>
          <p:spPr>
            <a:xfrm>
              <a:off x="6898081" y="3028548"/>
              <a:ext cx="34151" cy="34119"/>
            </a:xfrm>
            <a:custGeom>
              <a:avLst/>
              <a:gdLst/>
              <a:ahLst/>
              <a:cxnLst/>
              <a:rect l="l" t="t" r="r" b="b"/>
              <a:pathLst>
                <a:path w="1073" h="1072" extrusionOk="0">
                  <a:moveTo>
                    <a:pt x="536" y="346"/>
                  </a:moveTo>
                  <a:cubicBezTo>
                    <a:pt x="644" y="346"/>
                    <a:pt x="727" y="429"/>
                    <a:pt x="727" y="536"/>
                  </a:cubicBezTo>
                  <a:cubicBezTo>
                    <a:pt x="727" y="631"/>
                    <a:pt x="655" y="727"/>
                    <a:pt x="536" y="727"/>
                  </a:cubicBezTo>
                  <a:cubicBezTo>
                    <a:pt x="429" y="727"/>
                    <a:pt x="346" y="631"/>
                    <a:pt x="346" y="536"/>
                  </a:cubicBezTo>
                  <a:cubicBezTo>
                    <a:pt x="346" y="429"/>
                    <a:pt x="429" y="346"/>
                    <a:pt x="536" y="346"/>
                  </a:cubicBezTo>
                  <a:close/>
                  <a:moveTo>
                    <a:pt x="536" y="0"/>
                  </a:moveTo>
                  <a:cubicBezTo>
                    <a:pt x="239" y="0"/>
                    <a:pt x="1" y="239"/>
                    <a:pt x="1" y="536"/>
                  </a:cubicBezTo>
                  <a:cubicBezTo>
                    <a:pt x="1" y="834"/>
                    <a:pt x="239" y="1072"/>
                    <a:pt x="536" y="1072"/>
                  </a:cubicBezTo>
                  <a:cubicBezTo>
                    <a:pt x="834" y="1072"/>
                    <a:pt x="1072" y="834"/>
                    <a:pt x="1072" y="536"/>
                  </a:cubicBezTo>
                  <a:cubicBezTo>
                    <a:pt x="1072" y="239"/>
                    <a:pt x="834" y="0"/>
                    <a:pt x="536"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 name="Google Shape;16495;p95">
            <a:extLst>
              <a:ext uri="{FF2B5EF4-FFF2-40B4-BE49-F238E27FC236}">
                <a16:creationId xmlns:a16="http://schemas.microsoft.com/office/drawing/2014/main" id="{B6A41835-22BB-9E68-B545-EDE4E85FB481}"/>
              </a:ext>
            </a:extLst>
          </p:cNvPr>
          <p:cNvGrpSpPr/>
          <p:nvPr/>
        </p:nvGrpSpPr>
        <p:grpSpPr>
          <a:xfrm>
            <a:off x="4205414" y="1705802"/>
            <a:ext cx="759539" cy="813167"/>
            <a:chOff x="7055134" y="2919170"/>
            <a:chExt cx="290321" cy="310820"/>
          </a:xfrm>
          <a:solidFill>
            <a:schemeClr val="tx1"/>
          </a:solidFill>
        </p:grpSpPr>
        <p:sp>
          <p:nvSpPr>
            <p:cNvPr id="3" name="Google Shape;16496;p95">
              <a:extLst>
                <a:ext uri="{FF2B5EF4-FFF2-40B4-BE49-F238E27FC236}">
                  <a16:creationId xmlns:a16="http://schemas.microsoft.com/office/drawing/2014/main" id="{FDB27F5E-6AE3-BCAD-664D-F26AABC73E93}"/>
                </a:ext>
              </a:extLst>
            </p:cNvPr>
            <p:cNvSpPr/>
            <p:nvPr/>
          </p:nvSpPr>
          <p:spPr>
            <a:xfrm>
              <a:off x="7102497" y="2970989"/>
              <a:ext cx="191044" cy="259001"/>
            </a:xfrm>
            <a:custGeom>
              <a:avLst/>
              <a:gdLst/>
              <a:ahLst/>
              <a:cxnLst/>
              <a:rect l="l" t="t" r="r" b="b"/>
              <a:pathLst>
                <a:path w="6002" h="8137" extrusionOk="0">
                  <a:moveTo>
                    <a:pt x="3097" y="314"/>
                  </a:moveTo>
                  <a:cubicBezTo>
                    <a:pt x="3739" y="314"/>
                    <a:pt x="4347" y="552"/>
                    <a:pt x="4835" y="980"/>
                  </a:cubicBezTo>
                  <a:cubicBezTo>
                    <a:pt x="5394" y="1481"/>
                    <a:pt x="5716" y="2195"/>
                    <a:pt x="5716" y="2933"/>
                  </a:cubicBezTo>
                  <a:cubicBezTo>
                    <a:pt x="5704" y="3445"/>
                    <a:pt x="5549" y="3933"/>
                    <a:pt x="5287" y="4350"/>
                  </a:cubicBezTo>
                  <a:cubicBezTo>
                    <a:pt x="5013" y="4767"/>
                    <a:pt x="4644" y="5100"/>
                    <a:pt x="4204" y="5302"/>
                  </a:cubicBezTo>
                  <a:cubicBezTo>
                    <a:pt x="3930" y="5433"/>
                    <a:pt x="3751" y="5719"/>
                    <a:pt x="3751" y="6029"/>
                  </a:cubicBezTo>
                  <a:lnTo>
                    <a:pt x="3751" y="6207"/>
                  </a:lnTo>
                  <a:lnTo>
                    <a:pt x="2430" y="6207"/>
                  </a:lnTo>
                  <a:lnTo>
                    <a:pt x="2430" y="6029"/>
                  </a:lnTo>
                  <a:cubicBezTo>
                    <a:pt x="2430" y="5719"/>
                    <a:pt x="2251" y="5433"/>
                    <a:pt x="1965" y="5302"/>
                  </a:cubicBezTo>
                  <a:cubicBezTo>
                    <a:pt x="942" y="4814"/>
                    <a:pt x="346" y="3731"/>
                    <a:pt x="489" y="2588"/>
                  </a:cubicBezTo>
                  <a:cubicBezTo>
                    <a:pt x="644" y="1421"/>
                    <a:pt x="1608" y="457"/>
                    <a:pt x="2799" y="326"/>
                  </a:cubicBezTo>
                  <a:cubicBezTo>
                    <a:pt x="2906" y="314"/>
                    <a:pt x="3013" y="314"/>
                    <a:pt x="3097" y="314"/>
                  </a:cubicBezTo>
                  <a:close/>
                  <a:moveTo>
                    <a:pt x="3728" y="6505"/>
                  </a:moveTo>
                  <a:lnTo>
                    <a:pt x="3739" y="7017"/>
                  </a:lnTo>
                  <a:cubicBezTo>
                    <a:pt x="3739" y="7100"/>
                    <a:pt x="3668" y="7195"/>
                    <a:pt x="3561" y="7195"/>
                  </a:cubicBezTo>
                  <a:lnTo>
                    <a:pt x="2573" y="7195"/>
                  </a:lnTo>
                  <a:cubicBezTo>
                    <a:pt x="2489" y="7195"/>
                    <a:pt x="2394" y="7124"/>
                    <a:pt x="2394" y="7017"/>
                  </a:cubicBezTo>
                  <a:lnTo>
                    <a:pt x="2394" y="6505"/>
                  </a:lnTo>
                  <a:close/>
                  <a:moveTo>
                    <a:pt x="3394" y="7469"/>
                  </a:moveTo>
                  <a:lnTo>
                    <a:pt x="3406" y="7648"/>
                  </a:lnTo>
                  <a:cubicBezTo>
                    <a:pt x="3406" y="7743"/>
                    <a:pt x="3335" y="7838"/>
                    <a:pt x="3228" y="7838"/>
                  </a:cubicBezTo>
                  <a:lnTo>
                    <a:pt x="2906" y="7838"/>
                  </a:lnTo>
                  <a:cubicBezTo>
                    <a:pt x="2811" y="7838"/>
                    <a:pt x="2727" y="7755"/>
                    <a:pt x="2727" y="7648"/>
                  </a:cubicBezTo>
                  <a:lnTo>
                    <a:pt x="2727" y="7469"/>
                  </a:lnTo>
                  <a:close/>
                  <a:moveTo>
                    <a:pt x="3056" y="0"/>
                  </a:moveTo>
                  <a:cubicBezTo>
                    <a:pt x="2951" y="0"/>
                    <a:pt x="2845" y="6"/>
                    <a:pt x="2739" y="16"/>
                  </a:cubicBezTo>
                  <a:cubicBezTo>
                    <a:pt x="1418" y="171"/>
                    <a:pt x="322" y="1230"/>
                    <a:pt x="168" y="2552"/>
                  </a:cubicBezTo>
                  <a:cubicBezTo>
                    <a:pt x="1" y="3814"/>
                    <a:pt x="668" y="5040"/>
                    <a:pt x="1811" y="5564"/>
                  </a:cubicBezTo>
                  <a:cubicBezTo>
                    <a:pt x="1977" y="5648"/>
                    <a:pt x="2096" y="5826"/>
                    <a:pt x="2096" y="6017"/>
                  </a:cubicBezTo>
                  <a:lnTo>
                    <a:pt x="2096" y="7005"/>
                  </a:lnTo>
                  <a:cubicBezTo>
                    <a:pt x="2096" y="7207"/>
                    <a:pt x="2239" y="7386"/>
                    <a:pt x="2430" y="7457"/>
                  </a:cubicBezTo>
                  <a:lnTo>
                    <a:pt x="2430" y="7648"/>
                  </a:lnTo>
                  <a:cubicBezTo>
                    <a:pt x="2430" y="7922"/>
                    <a:pt x="2632" y="8136"/>
                    <a:pt x="2906" y="8136"/>
                  </a:cubicBezTo>
                  <a:lnTo>
                    <a:pt x="3228" y="8136"/>
                  </a:lnTo>
                  <a:cubicBezTo>
                    <a:pt x="3501" y="8136"/>
                    <a:pt x="3704" y="7922"/>
                    <a:pt x="3704" y="7648"/>
                  </a:cubicBezTo>
                  <a:lnTo>
                    <a:pt x="3704" y="7457"/>
                  </a:lnTo>
                  <a:cubicBezTo>
                    <a:pt x="3906" y="7398"/>
                    <a:pt x="4037" y="7219"/>
                    <a:pt x="4037" y="7005"/>
                  </a:cubicBezTo>
                  <a:lnTo>
                    <a:pt x="4037" y="6017"/>
                  </a:lnTo>
                  <a:cubicBezTo>
                    <a:pt x="4037" y="5826"/>
                    <a:pt x="4144" y="5648"/>
                    <a:pt x="4323" y="5564"/>
                  </a:cubicBezTo>
                  <a:cubicBezTo>
                    <a:pt x="4811" y="5326"/>
                    <a:pt x="5228" y="4969"/>
                    <a:pt x="5537" y="4517"/>
                  </a:cubicBezTo>
                  <a:cubicBezTo>
                    <a:pt x="5847" y="4040"/>
                    <a:pt x="6002" y="3481"/>
                    <a:pt x="6002" y="2921"/>
                  </a:cubicBezTo>
                  <a:cubicBezTo>
                    <a:pt x="6002" y="2100"/>
                    <a:pt x="5644" y="1302"/>
                    <a:pt x="5037" y="754"/>
                  </a:cubicBezTo>
                  <a:cubicBezTo>
                    <a:pt x="4485" y="254"/>
                    <a:pt x="3788" y="0"/>
                    <a:pt x="3056"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6497;p95">
              <a:extLst>
                <a:ext uri="{FF2B5EF4-FFF2-40B4-BE49-F238E27FC236}">
                  <a16:creationId xmlns:a16="http://schemas.microsoft.com/office/drawing/2014/main" id="{11A5784C-E308-2736-6D38-CFAF1D5F7948}"/>
                </a:ext>
              </a:extLst>
            </p:cNvPr>
            <p:cNvSpPr/>
            <p:nvPr/>
          </p:nvSpPr>
          <p:spPr>
            <a:xfrm>
              <a:off x="7304872" y="3059413"/>
              <a:ext cx="40583" cy="9485"/>
            </a:xfrm>
            <a:custGeom>
              <a:avLst/>
              <a:gdLst/>
              <a:ahLst/>
              <a:cxnLst/>
              <a:rect l="l" t="t" r="r" b="b"/>
              <a:pathLst>
                <a:path w="1275" h="298" extrusionOk="0">
                  <a:moveTo>
                    <a:pt x="144" y="0"/>
                  </a:moveTo>
                  <a:cubicBezTo>
                    <a:pt x="60" y="0"/>
                    <a:pt x="1" y="72"/>
                    <a:pt x="1" y="143"/>
                  </a:cubicBezTo>
                  <a:cubicBezTo>
                    <a:pt x="1" y="238"/>
                    <a:pt x="72" y="298"/>
                    <a:pt x="144" y="298"/>
                  </a:cubicBezTo>
                  <a:lnTo>
                    <a:pt x="1132" y="298"/>
                  </a:lnTo>
                  <a:cubicBezTo>
                    <a:pt x="1215" y="298"/>
                    <a:pt x="1275" y="215"/>
                    <a:pt x="1275" y="143"/>
                  </a:cubicBezTo>
                  <a:cubicBezTo>
                    <a:pt x="1275" y="72"/>
                    <a:pt x="1203" y="0"/>
                    <a:pt x="113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6498;p95">
              <a:extLst>
                <a:ext uri="{FF2B5EF4-FFF2-40B4-BE49-F238E27FC236}">
                  <a16:creationId xmlns:a16="http://schemas.microsoft.com/office/drawing/2014/main" id="{B4008780-F256-BD9B-7289-942656128CE1}"/>
                </a:ext>
              </a:extLst>
            </p:cNvPr>
            <p:cNvSpPr/>
            <p:nvPr/>
          </p:nvSpPr>
          <p:spPr>
            <a:xfrm>
              <a:off x="7055134" y="3059413"/>
              <a:ext cx="41347" cy="9485"/>
            </a:xfrm>
            <a:custGeom>
              <a:avLst/>
              <a:gdLst/>
              <a:ahLst/>
              <a:cxnLst/>
              <a:rect l="l" t="t" r="r" b="b"/>
              <a:pathLst>
                <a:path w="1299" h="298" extrusionOk="0">
                  <a:moveTo>
                    <a:pt x="155" y="0"/>
                  </a:moveTo>
                  <a:cubicBezTo>
                    <a:pt x="60" y="0"/>
                    <a:pt x="1" y="72"/>
                    <a:pt x="1" y="143"/>
                  </a:cubicBezTo>
                  <a:cubicBezTo>
                    <a:pt x="1" y="238"/>
                    <a:pt x="72" y="298"/>
                    <a:pt x="155" y="298"/>
                  </a:cubicBezTo>
                  <a:lnTo>
                    <a:pt x="1132" y="298"/>
                  </a:lnTo>
                  <a:cubicBezTo>
                    <a:pt x="1215" y="298"/>
                    <a:pt x="1287" y="215"/>
                    <a:pt x="1287" y="143"/>
                  </a:cubicBezTo>
                  <a:cubicBezTo>
                    <a:pt x="1298" y="72"/>
                    <a:pt x="1227" y="0"/>
                    <a:pt x="113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6499;p95">
              <a:extLst>
                <a:ext uri="{FF2B5EF4-FFF2-40B4-BE49-F238E27FC236}">
                  <a16:creationId xmlns:a16="http://schemas.microsoft.com/office/drawing/2014/main" id="{DE907D42-5953-A315-2167-182186400F34}"/>
                </a:ext>
              </a:extLst>
            </p:cNvPr>
            <p:cNvSpPr/>
            <p:nvPr/>
          </p:nvSpPr>
          <p:spPr>
            <a:xfrm>
              <a:off x="7195727" y="2919170"/>
              <a:ext cx="9517" cy="40583"/>
            </a:xfrm>
            <a:custGeom>
              <a:avLst/>
              <a:gdLst/>
              <a:ahLst/>
              <a:cxnLst/>
              <a:rect l="l" t="t" r="r" b="b"/>
              <a:pathLst>
                <a:path w="299" h="1275" extrusionOk="0">
                  <a:moveTo>
                    <a:pt x="156" y="1"/>
                  </a:moveTo>
                  <a:cubicBezTo>
                    <a:pt x="60" y="1"/>
                    <a:pt x="1" y="72"/>
                    <a:pt x="1" y="144"/>
                  </a:cubicBezTo>
                  <a:lnTo>
                    <a:pt x="1" y="1132"/>
                  </a:lnTo>
                  <a:cubicBezTo>
                    <a:pt x="1" y="1215"/>
                    <a:pt x="84" y="1275"/>
                    <a:pt x="156" y="1275"/>
                  </a:cubicBezTo>
                  <a:cubicBezTo>
                    <a:pt x="227" y="1275"/>
                    <a:pt x="299" y="1204"/>
                    <a:pt x="299" y="1132"/>
                  </a:cubicBezTo>
                  <a:lnTo>
                    <a:pt x="299" y="144"/>
                  </a:lnTo>
                  <a:cubicBezTo>
                    <a:pt x="299" y="72"/>
                    <a:pt x="227" y="1"/>
                    <a:pt x="156"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6500;p95">
              <a:extLst>
                <a:ext uri="{FF2B5EF4-FFF2-40B4-BE49-F238E27FC236}">
                  <a16:creationId xmlns:a16="http://schemas.microsoft.com/office/drawing/2014/main" id="{7C7B16AE-1704-A8C3-98D6-A25158E29CBB}"/>
                </a:ext>
              </a:extLst>
            </p:cNvPr>
            <p:cNvSpPr/>
            <p:nvPr/>
          </p:nvSpPr>
          <p:spPr>
            <a:xfrm>
              <a:off x="7185128" y="3007116"/>
              <a:ext cx="30334" cy="92880"/>
            </a:xfrm>
            <a:custGeom>
              <a:avLst/>
              <a:gdLst/>
              <a:ahLst/>
              <a:cxnLst/>
              <a:rect l="l" t="t" r="r" b="b"/>
              <a:pathLst>
                <a:path w="953" h="2918" extrusionOk="0">
                  <a:moveTo>
                    <a:pt x="477" y="310"/>
                  </a:moveTo>
                  <a:cubicBezTo>
                    <a:pt x="512" y="310"/>
                    <a:pt x="560" y="334"/>
                    <a:pt x="596" y="357"/>
                  </a:cubicBezTo>
                  <a:cubicBezTo>
                    <a:pt x="620" y="393"/>
                    <a:pt x="632" y="429"/>
                    <a:pt x="632" y="476"/>
                  </a:cubicBezTo>
                  <a:lnTo>
                    <a:pt x="548" y="2608"/>
                  </a:lnTo>
                  <a:lnTo>
                    <a:pt x="405" y="2620"/>
                  </a:lnTo>
                  <a:cubicBezTo>
                    <a:pt x="405" y="2620"/>
                    <a:pt x="393" y="2620"/>
                    <a:pt x="393" y="2608"/>
                  </a:cubicBezTo>
                  <a:lnTo>
                    <a:pt x="310" y="476"/>
                  </a:lnTo>
                  <a:cubicBezTo>
                    <a:pt x="310" y="429"/>
                    <a:pt x="322" y="393"/>
                    <a:pt x="358" y="357"/>
                  </a:cubicBezTo>
                  <a:cubicBezTo>
                    <a:pt x="381" y="334"/>
                    <a:pt x="429" y="310"/>
                    <a:pt x="477" y="310"/>
                  </a:cubicBezTo>
                  <a:close/>
                  <a:moveTo>
                    <a:pt x="477" y="0"/>
                  </a:moveTo>
                  <a:cubicBezTo>
                    <a:pt x="334" y="0"/>
                    <a:pt x="215" y="48"/>
                    <a:pt x="131" y="155"/>
                  </a:cubicBezTo>
                  <a:cubicBezTo>
                    <a:pt x="36" y="238"/>
                    <a:pt x="0" y="357"/>
                    <a:pt x="0" y="488"/>
                  </a:cubicBezTo>
                  <a:lnTo>
                    <a:pt x="84" y="2620"/>
                  </a:lnTo>
                  <a:cubicBezTo>
                    <a:pt x="84" y="2786"/>
                    <a:pt x="239" y="2917"/>
                    <a:pt x="393" y="2917"/>
                  </a:cubicBezTo>
                  <a:lnTo>
                    <a:pt x="512" y="2917"/>
                  </a:lnTo>
                  <a:cubicBezTo>
                    <a:pt x="679" y="2917"/>
                    <a:pt x="822" y="2786"/>
                    <a:pt x="822" y="2620"/>
                  </a:cubicBezTo>
                  <a:lnTo>
                    <a:pt x="917" y="488"/>
                  </a:lnTo>
                  <a:cubicBezTo>
                    <a:pt x="953" y="369"/>
                    <a:pt x="905" y="238"/>
                    <a:pt x="810" y="155"/>
                  </a:cubicBezTo>
                  <a:cubicBezTo>
                    <a:pt x="727" y="60"/>
                    <a:pt x="608" y="0"/>
                    <a:pt x="47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6501;p95">
              <a:extLst>
                <a:ext uri="{FF2B5EF4-FFF2-40B4-BE49-F238E27FC236}">
                  <a16:creationId xmlns:a16="http://schemas.microsoft.com/office/drawing/2014/main" id="{9441B0CD-F594-8C5E-E556-DB9C7FC10B72}"/>
                </a:ext>
              </a:extLst>
            </p:cNvPr>
            <p:cNvSpPr/>
            <p:nvPr/>
          </p:nvSpPr>
          <p:spPr>
            <a:xfrm>
              <a:off x="7187770" y="3111328"/>
              <a:ext cx="25814" cy="25814"/>
            </a:xfrm>
            <a:custGeom>
              <a:avLst/>
              <a:gdLst/>
              <a:ahLst/>
              <a:cxnLst/>
              <a:rect l="l" t="t" r="r" b="b"/>
              <a:pathLst>
                <a:path w="811" h="811" extrusionOk="0">
                  <a:moveTo>
                    <a:pt x="406" y="310"/>
                  </a:moveTo>
                  <a:cubicBezTo>
                    <a:pt x="453" y="310"/>
                    <a:pt x="489" y="358"/>
                    <a:pt x="489" y="405"/>
                  </a:cubicBezTo>
                  <a:cubicBezTo>
                    <a:pt x="489" y="453"/>
                    <a:pt x="453" y="489"/>
                    <a:pt x="406" y="489"/>
                  </a:cubicBezTo>
                  <a:cubicBezTo>
                    <a:pt x="358" y="489"/>
                    <a:pt x="310" y="453"/>
                    <a:pt x="310" y="405"/>
                  </a:cubicBezTo>
                  <a:cubicBezTo>
                    <a:pt x="310" y="358"/>
                    <a:pt x="358" y="310"/>
                    <a:pt x="406" y="310"/>
                  </a:cubicBezTo>
                  <a:close/>
                  <a:moveTo>
                    <a:pt x="406" y="0"/>
                  </a:moveTo>
                  <a:cubicBezTo>
                    <a:pt x="179" y="0"/>
                    <a:pt x="1" y="179"/>
                    <a:pt x="1" y="405"/>
                  </a:cubicBezTo>
                  <a:cubicBezTo>
                    <a:pt x="1" y="631"/>
                    <a:pt x="179" y="810"/>
                    <a:pt x="406" y="810"/>
                  </a:cubicBezTo>
                  <a:cubicBezTo>
                    <a:pt x="632" y="810"/>
                    <a:pt x="810" y="631"/>
                    <a:pt x="810" y="405"/>
                  </a:cubicBezTo>
                  <a:cubicBezTo>
                    <a:pt x="787" y="179"/>
                    <a:pt x="608" y="0"/>
                    <a:pt x="406"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6502;p95">
              <a:extLst>
                <a:ext uri="{FF2B5EF4-FFF2-40B4-BE49-F238E27FC236}">
                  <a16:creationId xmlns:a16="http://schemas.microsoft.com/office/drawing/2014/main" id="{D978D284-7856-A770-F5C8-5908C39A9014}"/>
                </a:ext>
              </a:extLst>
            </p:cNvPr>
            <p:cNvSpPr/>
            <p:nvPr/>
          </p:nvSpPr>
          <p:spPr>
            <a:xfrm>
              <a:off x="7249552" y="2951477"/>
              <a:ext cx="18971" cy="23077"/>
            </a:xfrm>
            <a:custGeom>
              <a:avLst/>
              <a:gdLst/>
              <a:ahLst/>
              <a:cxnLst/>
              <a:rect l="l" t="t" r="r" b="b"/>
              <a:pathLst>
                <a:path w="596" h="725" extrusionOk="0">
                  <a:moveTo>
                    <a:pt x="417" y="0"/>
                  </a:moveTo>
                  <a:cubicBezTo>
                    <a:pt x="362" y="0"/>
                    <a:pt x="307" y="32"/>
                    <a:pt x="274" y="81"/>
                  </a:cubicBezTo>
                  <a:lnTo>
                    <a:pt x="36" y="498"/>
                  </a:lnTo>
                  <a:cubicBezTo>
                    <a:pt x="1" y="570"/>
                    <a:pt x="24" y="665"/>
                    <a:pt x="96" y="700"/>
                  </a:cubicBezTo>
                  <a:cubicBezTo>
                    <a:pt x="132" y="724"/>
                    <a:pt x="143" y="724"/>
                    <a:pt x="179" y="724"/>
                  </a:cubicBezTo>
                  <a:cubicBezTo>
                    <a:pt x="239" y="724"/>
                    <a:pt x="274" y="689"/>
                    <a:pt x="310" y="641"/>
                  </a:cubicBezTo>
                  <a:lnTo>
                    <a:pt x="548" y="224"/>
                  </a:lnTo>
                  <a:cubicBezTo>
                    <a:pt x="596" y="153"/>
                    <a:pt x="560" y="69"/>
                    <a:pt x="489" y="22"/>
                  </a:cubicBezTo>
                  <a:cubicBezTo>
                    <a:pt x="466" y="7"/>
                    <a:pt x="442" y="0"/>
                    <a:pt x="41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6503;p95">
              <a:extLst>
                <a:ext uri="{FF2B5EF4-FFF2-40B4-BE49-F238E27FC236}">
                  <a16:creationId xmlns:a16="http://schemas.microsoft.com/office/drawing/2014/main" id="{A2130FB2-BAD1-6586-9CE9-533C9908DE03}"/>
                </a:ext>
              </a:extLst>
            </p:cNvPr>
            <p:cNvSpPr/>
            <p:nvPr/>
          </p:nvSpPr>
          <p:spPr>
            <a:xfrm>
              <a:off x="7132831" y="3153852"/>
              <a:ext cx="18589" cy="22695"/>
            </a:xfrm>
            <a:custGeom>
              <a:avLst/>
              <a:gdLst/>
              <a:ahLst/>
              <a:cxnLst/>
              <a:rect l="l" t="t" r="r" b="b"/>
              <a:pathLst>
                <a:path w="584" h="713" extrusionOk="0">
                  <a:moveTo>
                    <a:pt x="419" y="0"/>
                  </a:moveTo>
                  <a:cubicBezTo>
                    <a:pt x="368" y="0"/>
                    <a:pt x="319" y="32"/>
                    <a:pt x="286" y="81"/>
                  </a:cubicBezTo>
                  <a:lnTo>
                    <a:pt x="48" y="498"/>
                  </a:lnTo>
                  <a:cubicBezTo>
                    <a:pt x="0" y="569"/>
                    <a:pt x="36" y="665"/>
                    <a:pt x="108" y="700"/>
                  </a:cubicBezTo>
                  <a:cubicBezTo>
                    <a:pt x="131" y="712"/>
                    <a:pt x="155" y="712"/>
                    <a:pt x="179" y="712"/>
                  </a:cubicBezTo>
                  <a:cubicBezTo>
                    <a:pt x="239" y="712"/>
                    <a:pt x="286" y="689"/>
                    <a:pt x="310" y="641"/>
                  </a:cubicBezTo>
                  <a:lnTo>
                    <a:pt x="548" y="224"/>
                  </a:lnTo>
                  <a:cubicBezTo>
                    <a:pt x="584" y="153"/>
                    <a:pt x="572" y="69"/>
                    <a:pt x="489" y="22"/>
                  </a:cubicBezTo>
                  <a:cubicBezTo>
                    <a:pt x="466" y="7"/>
                    <a:pt x="443" y="0"/>
                    <a:pt x="41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6504;p95">
              <a:extLst>
                <a:ext uri="{FF2B5EF4-FFF2-40B4-BE49-F238E27FC236}">
                  <a16:creationId xmlns:a16="http://schemas.microsoft.com/office/drawing/2014/main" id="{6BEDF833-69E2-84B8-8566-792C5B70E52A}"/>
                </a:ext>
              </a:extLst>
            </p:cNvPr>
            <p:cNvSpPr/>
            <p:nvPr/>
          </p:nvSpPr>
          <p:spPr>
            <a:xfrm>
              <a:off x="7132449" y="2951477"/>
              <a:ext cx="18971" cy="23077"/>
            </a:xfrm>
            <a:custGeom>
              <a:avLst/>
              <a:gdLst/>
              <a:ahLst/>
              <a:cxnLst/>
              <a:rect l="l" t="t" r="r" b="b"/>
              <a:pathLst>
                <a:path w="596" h="725" extrusionOk="0">
                  <a:moveTo>
                    <a:pt x="177" y="0"/>
                  </a:moveTo>
                  <a:cubicBezTo>
                    <a:pt x="154" y="0"/>
                    <a:pt x="130" y="7"/>
                    <a:pt x="108" y="22"/>
                  </a:cubicBezTo>
                  <a:cubicBezTo>
                    <a:pt x="24" y="69"/>
                    <a:pt x="1" y="153"/>
                    <a:pt x="48" y="236"/>
                  </a:cubicBezTo>
                  <a:lnTo>
                    <a:pt x="274" y="653"/>
                  </a:lnTo>
                  <a:cubicBezTo>
                    <a:pt x="310" y="689"/>
                    <a:pt x="358" y="724"/>
                    <a:pt x="417" y="724"/>
                  </a:cubicBezTo>
                  <a:cubicBezTo>
                    <a:pt x="441" y="724"/>
                    <a:pt x="477" y="724"/>
                    <a:pt x="489" y="712"/>
                  </a:cubicBezTo>
                  <a:cubicBezTo>
                    <a:pt x="584" y="665"/>
                    <a:pt x="596" y="570"/>
                    <a:pt x="548" y="498"/>
                  </a:cubicBezTo>
                  <a:lnTo>
                    <a:pt x="310" y="81"/>
                  </a:lnTo>
                  <a:cubicBezTo>
                    <a:pt x="277" y="32"/>
                    <a:pt x="228" y="0"/>
                    <a:pt x="17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6505;p95">
              <a:extLst>
                <a:ext uri="{FF2B5EF4-FFF2-40B4-BE49-F238E27FC236}">
                  <a16:creationId xmlns:a16="http://schemas.microsoft.com/office/drawing/2014/main" id="{1E541672-885E-7C22-E081-86C9BE3D4A58}"/>
                </a:ext>
              </a:extLst>
            </p:cNvPr>
            <p:cNvSpPr/>
            <p:nvPr/>
          </p:nvSpPr>
          <p:spPr>
            <a:xfrm>
              <a:off x="7249552" y="3153852"/>
              <a:ext cx="18971" cy="22695"/>
            </a:xfrm>
            <a:custGeom>
              <a:avLst/>
              <a:gdLst/>
              <a:ahLst/>
              <a:cxnLst/>
              <a:rect l="l" t="t" r="r" b="b"/>
              <a:pathLst>
                <a:path w="596" h="713" extrusionOk="0">
                  <a:moveTo>
                    <a:pt x="173" y="0"/>
                  </a:moveTo>
                  <a:cubicBezTo>
                    <a:pt x="148" y="0"/>
                    <a:pt x="122" y="7"/>
                    <a:pt x="96" y="22"/>
                  </a:cubicBezTo>
                  <a:cubicBezTo>
                    <a:pt x="24" y="69"/>
                    <a:pt x="1" y="153"/>
                    <a:pt x="36" y="224"/>
                  </a:cubicBezTo>
                  <a:lnTo>
                    <a:pt x="274" y="641"/>
                  </a:lnTo>
                  <a:cubicBezTo>
                    <a:pt x="310" y="689"/>
                    <a:pt x="358" y="712"/>
                    <a:pt x="417" y="712"/>
                  </a:cubicBezTo>
                  <a:cubicBezTo>
                    <a:pt x="441" y="712"/>
                    <a:pt x="477" y="712"/>
                    <a:pt x="489" y="700"/>
                  </a:cubicBezTo>
                  <a:cubicBezTo>
                    <a:pt x="560" y="665"/>
                    <a:pt x="596" y="569"/>
                    <a:pt x="548" y="498"/>
                  </a:cubicBezTo>
                  <a:lnTo>
                    <a:pt x="310" y="81"/>
                  </a:lnTo>
                  <a:cubicBezTo>
                    <a:pt x="277" y="32"/>
                    <a:pt x="228" y="0"/>
                    <a:pt x="17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6506;p95">
              <a:extLst>
                <a:ext uri="{FF2B5EF4-FFF2-40B4-BE49-F238E27FC236}">
                  <a16:creationId xmlns:a16="http://schemas.microsoft.com/office/drawing/2014/main" id="{B209202C-7D15-4FD0-71EC-CC5A5BDB55B4}"/>
                </a:ext>
              </a:extLst>
            </p:cNvPr>
            <p:cNvSpPr/>
            <p:nvPr/>
          </p:nvSpPr>
          <p:spPr>
            <a:xfrm>
              <a:off x="7289721" y="3113969"/>
              <a:ext cx="24286" cy="17093"/>
            </a:xfrm>
            <a:custGeom>
              <a:avLst/>
              <a:gdLst/>
              <a:ahLst/>
              <a:cxnLst/>
              <a:rect l="l" t="t" r="r" b="b"/>
              <a:pathLst>
                <a:path w="763" h="537" extrusionOk="0">
                  <a:moveTo>
                    <a:pt x="172" y="0"/>
                  </a:moveTo>
                  <a:cubicBezTo>
                    <a:pt x="121" y="0"/>
                    <a:pt x="72" y="29"/>
                    <a:pt x="48" y="84"/>
                  </a:cubicBezTo>
                  <a:cubicBezTo>
                    <a:pt x="1" y="156"/>
                    <a:pt x="24" y="239"/>
                    <a:pt x="108" y="287"/>
                  </a:cubicBezTo>
                  <a:lnTo>
                    <a:pt x="524" y="525"/>
                  </a:lnTo>
                  <a:cubicBezTo>
                    <a:pt x="548" y="537"/>
                    <a:pt x="560" y="537"/>
                    <a:pt x="596" y="537"/>
                  </a:cubicBezTo>
                  <a:cubicBezTo>
                    <a:pt x="655" y="537"/>
                    <a:pt x="703" y="513"/>
                    <a:pt x="727" y="465"/>
                  </a:cubicBezTo>
                  <a:cubicBezTo>
                    <a:pt x="763" y="394"/>
                    <a:pt x="739" y="310"/>
                    <a:pt x="667" y="263"/>
                  </a:cubicBezTo>
                  <a:lnTo>
                    <a:pt x="251" y="25"/>
                  </a:lnTo>
                  <a:cubicBezTo>
                    <a:pt x="226" y="8"/>
                    <a:pt x="199" y="0"/>
                    <a:pt x="17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6507;p95">
              <a:extLst>
                <a:ext uri="{FF2B5EF4-FFF2-40B4-BE49-F238E27FC236}">
                  <a16:creationId xmlns:a16="http://schemas.microsoft.com/office/drawing/2014/main" id="{BD841D53-6C77-4DEC-9134-BF2AE655EB00}"/>
                </a:ext>
              </a:extLst>
            </p:cNvPr>
            <p:cNvSpPr/>
            <p:nvPr/>
          </p:nvSpPr>
          <p:spPr>
            <a:xfrm>
              <a:off x="7086964" y="2996931"/>
              <a:ext cx="24668" cy="17411"/>
            </a:xfrm>
            <a:custGeom>
              <a:avLst/>
              <a:gdLst/>
              <a:ahLst/>
              <a:cxnLst/>
              <a:rect l="l" t="t" r="r" b="b"/>
              <a:pathLst>
                <a:path w="775" h="547" extrusionOk="0">
                  <a:moveTo>
                    <a:pt x="179" y="1"/>
                  </a:moveTo>
                  <a:cubicBezTo>
                    <a:pt x="125" y="1"/>
                    <a:pt x="73" y="33"/>
                    <a:pt x="48" y="82"/>
                  </a:cubicBezTo>
                  <a:cubicBezTo>
                    <a:pt x="1" y="154"/>
                    <a:pt x="25" y="249"/>
                    <a:pt x="108" y="285"/>
                  </a:cubicBezTo>
                  <a:lnTo>
                    <a:pt x="525" y="535"/>
                  </a:lnTo>
                  <a:cubicBezTo>
                    <a:pt x="548" y="546"/>
                    <a:pt x="560" y="546"/>
                    <a:pt x="596" y="546"/>
                  </a:cubicBezTo>
                  <a:cubicBezTo>
                    <a:pt x="656" y="546"/>
                    <a:pt x="703" y="511"/>
                    <a:pt x="727" y="475"/>
                  </a:cubicBezTo>
                  <a:cubicBezTo>
                    <a:pt x="775" y="415"/>
                    <a:pt x="739" y="308"/>
                    <a:pt x="668" y="261"/>
                  </a:cubicBezTo>
                  <a:lnTo>
                    <a:pt x="251" y="23"/>
                  </a:lnTo>
                  <a:cubicBezTo>
                    <a:pt x="228" y="8"/>
                    <a:pt x="204" y="1"/>
                    <a:pt x="17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6508;p95">
              <a:extLst>
                <a:ext uri="{FF2B5EF4-FFF2-40B4-BE49-F238E27FC236}">
                  <a16:creationId xmlns:a16="http://schemas.microsoft.com/office/drawing/2014/main" id="{3641EB6D-6364-815B-09CA-A83BC35C57F7}"/>
                </a:ext>
              </a:extLst>
            </p:cNvPr>
            <p:cNvSpPr/>
            <p:nvPr/>
          </p:nvSpPr>
          <p:spPr>
            <a:xfrm>
              <a:off x="7289339" y="2996931"/>
              <a:ext cx="24668" cy="17411"/>
            </a:xfrm>
            <a:custGeom>
              <a:avLst/>
              <a:gdLst/>
              <a:ahLst/>
              <a:cxnLst/>
              <a:rect l="l" t="t" r="r" b="b"/>
              <a:pathLst>
                <a:path w="775" h="547" extrusionOk="0">
                  <a:moveTo>
                    <a:pt x="590" y="1"/>
                  </a:moveTo>
                  <a:cubicBezTo>
                    <a:pt x="565" y="1"/>
                    <a:pt x="539" y="8"/>
                    <a:pt x="513" y="23"/>
                  </a:cubicBezTo>
                  <a:lnTo>
                    <a:pt x="96" y="261"/>
                  </a:lnTo>
                  <a:cubicBezTo>
                    <a:pt x="25" y="308"/>
                    <a:pt x="1" y="392"/>
                    <a:pt x="36" y="475"/>
                  </a:cubicBezTo>
                  <a:cubicBezTo>
                    <a:pt x="72" y="511"/>
                    <a:pt x="108" y="546"/>
                    <a:pt x="179" y="546"/>
                  </a:cubicBezTo>
                  <a:cubicBezTo>
                    <a:pt x="203" y="546"/>
                    <a:pt x="239" y="546"/>
                    <a:pt x="251" y="535"/>
                  </a:cubicBezTo>
                  <a:lnTo>
                    <a:pt x="667" y="285"/>
                  </a:lnTo>
                  <a:cubicBezTo>
                    <a:pt x="751" y="249"/>
                    <a:pt x="775" y="154"/>
                    <a:pt x="727" y="82"/>
                  </a:cubicBezTo>
                  <a:cubicBezTo>
                    <a:pt x="694" y="33"/>
                    <a:pt x="645" y="1"/>
                    <a:pt x="59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509;p95">
              <a:extLst>
                <a:ext uri="{FF2B5EF4-FFF2-40B4-BE49-F238E27FC236}">
                  <a16:creationId xmlns:a16="http://schemas.microsoft.com/office/drawing/2014/main" id="{3E6BCBD5-10AE-0E38-B8F3-F7C0EC0F8635}"/>
                </a:ext>
              </a:extLst>
            </p:cNvPr>
            <p:cNvSpPr/>
            <p:nvPr/>
          </p:nvSpPr>
          <p:spPr>
            <a:xfrm>
              <a:off x="7086964" y="3113587"/>
              <a:ext cx="24668" cy="17093"/>
            </a:xfrm>
            <a:custGeom>
              <a:avLst/>
              <a:gdLst/>
              <a:ahLst/>
              <a:cxnLst/>
              <a:rect l="l" t="t" r="r" b="b"/>
              <a:pathLst>
                <a:path w="775" h="537" extrusionOk="0">
                  <a:moveTo>
                    <a:pt x="597" y="0"/>
                  </a:moveTo>
                  <a:cubicBezTo>
                    <a:pt x="570" y="0"/>
                    <a:pt x="541" y="8"/>
                    <a:pt x="513" y="25"/>
                  </a:cubicBezTo>
                  <a:lnTo>
                    <a:pt x="108" y="263"/>
                  </a:lnTo>
                  <a:cubicBezTo>
                    <a:pt x="25" y="299"/>
                    <a:pt x="1" y="394"/>
                    <a:pt x="36" y="465"/>
                  </a:cubicBezTo>
                  <a:cubicBezTo>
                    <a:pt x="72" y="513"/>
                    <a:pt x="120" y="537"/>
                    <a:pt x="179" y="537"/>
                  </a:cubicBezTo>
                  <a:cubicBezTo>
                    <a:pt x="203" y="537"/>
                    <a:pt x="239" y="537"/>
                    <a:pt x="251" y="525"/>
                  </a:cubicBezTo>
                  <a:lnTo>
                    <a:pt x="668" y="287"/>
                  </a:lnTo>
                  <a:cubicBezTo>
                    <a:pt x="739" y="263"/>
                    <a:pt x="775" y="156"/>
                    <a:pt x="727" y="84"/>
                  </a:cubicBezTo>
                  <a:cubicBezTo>
                    <a:pt x="696" y="29"/>
                    <a:pt x="649" y="0"/>
                    <a:pt x="59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 name="Google Shape;12966;p89">
            <a:extLst>
              <a:ext uri="{FF2B5EF4-FFF2-40B4-BE49-F238E27FC236}">
                <a16:creationId xmlns:a16="http://schemas.microsoft.com/office/drawing/2014/main" id="{9675F5B4-03D1-5270-FA88-228780D43688}"/>
              </a:ext>
            </a:extLst>
          </p:cNvPr>
          <p:cNvGrpSpPr/>
          <p:nvPr/>
        </p:nvGrpSpPr>
        <p:grpSpPr>
          <a:xfrm>
            <a:off x="6896115" y="1761965"/>
            <a:ext cx="791153" cy="757003"/>
            <a:chOff x="5823294" y="2309751"/>
            <a:chExt cx="315327" cy="314978"/>
          </a:xfrm>
          <a:solidFill>
            <a:schemeClr val="tx1"/>
          </a:solidFill>
        </p:grpSpPr>
        <p:sp>
          <p:nvSpPr>
            <p:cNvPr id="18" name="Google Shape;12967;p89">
              <a:extLst>
                <a:ext uri="{FF2B5EF4-FFF2-40B4-BE49-F238E27FC236}">
                  <a16:creationId xmlns:a16="http://schemas.microsoft.com/office/drawing/2014/main" id="{3C5559C9-B204-EE12-C050-2C96A3604B2F}"/>
                </a:ext>
              </a:extLst>
            </p:cNvPr>
            <p:cNvSpPr/>
            <p:nvPr/>
          </p:nvSpPr>
          <p:spPr>
            <a:xfrm>
              <a:off x="5823294" y="2309751"/>
              <a:ext cx="315327" cy="314978"/>
            </a:xfrm>
            <a:custGeom>
              <a:avLst/>
              <a:gdLst/>
              <a:ahLst/>
              <a:cxnLst/>
              <a:rect l="l" t="t" r="r" b="b"/>
              <a:pathLst>
                <a:path w="9930" h="9919" extrusionOk="0">
                  <a:moveTo>
                    <a:pt x="4953" y="0"/>
                  </a:moveTo>
                  <a:cubicBezTo>
                    <a:pt x="3632" y="0"/>
                    <a:pt x="2381" y="524"/>
                    <a:pt x="1465" y="1465"/>
                  </a:cubicBezTo>
                  <a:cubicBezTo>
                    <a:pt x="524" y="2405"/>
                    <a:pt x="0" y="3656"/>
                    <a:pt x="0" y="4965"/>
                  </a:cubicBezTo>
                  <a:cubicBezTo>
                    <a:pt x="0" y="6275"/>
                    <a:pt x="524" y="7537"/>
                    <a:pt x="1465" y="8466"/>
                  </a:cubicBezTo>
                  <a:cubicBezTo>
                    <a:pt x="2393" y="9394"/>
                    <a:pt x="3643" y="9918"/>
                    <a:pt x="4953" y="9918"/>
                  </a:cubicBezTo>
                  <a:cubicBezTo>
                    <a:pt x="6263" y="9918"/>
                    <a:pt x="7537" y="9394"/>
                    <a:pt x="8454" y="8466"/>
                  </a:cubicBezTo>
                  <a:cubicBezTo>
                    <a:pt x="9394" y="7525"/>
                    <a:pt x="9918" y="6275"/>
                    <a:pt x="9918" y="4965"/>
                  </a:cubicBezTo>
                  <a:cubicBezTo>
                    <a:pt x="9930" y="4858"/>
                    <a:pt x="9930" y="4775"/>
                    <a:pt x="9930" y="4680"/>
                  </a:cubicBezTo>
                  <a:cubicBezTo>
                    <a:pt x="9930" y="4613"/>
                    <a:pt x="9869" y="4547"/>
                    <a:pt x="9803" y="4547"/>
                  </a:cubicBezTo>
                  <a:cubicBezTo>
                    <a:pt x="9798" y="4547"/>
                    <a:pt x="9792" y="4548"/>
                    <a:pt x="9787" y="4549"/>
                  </a:cubicBezTo>
                  <a:cubicBezTo>
                    <a:pt x="9704" y="4549"/>
                    <a:pt x="9632" y="4620"/>
                    <a:pt x="9644" y="4691"/>
                  </a:cubicBezTo>
                  <a:lnTo>
                    <a:pt x="9644" y="4953"/>
                  </a:lnTo>
                  <a:cubicBezTo>
                    <a:pt x="9644" y="6204"/>
                    <a:pt x="9156" y="7358"/>
                    <a:pt x="8275" y="8251"/>
                  </a:cubicBezTo>
                  <a:cubicBezTo>
                    <a:pt x="7394" y="9144"/>
                    <a:pt x="6227" y="9621"/>
                    <a:pt x="4977" y="9621"/>
                  </a:cubicBezTo>
                  <a:cubicBezTo>
                    <a:pt x="3727" y="9621"/>
                    <a:pt x="2560" y="9132"/>
                    <a:pt x="1667" y="8251"/>
                  </a:cubicBezTo>
                  <a:cubicBezTo>
                    <a:pt x="774" y="7370"/>
                    <a:pt x="298" y="6204"/>
                    <a:pt x="298" y="4953"/>
                  </a:cubicBezTo>
                  <a:cubicBezTo>
                    <a:pt x="298" y="3703"/>
                    <a:pt x="786" y="2536"/>
                    <a:pt x="1667" y="1643"/>
                  </a:cubicBezTo>
                  <a:cubicBezTo>
                    <a:pt x="2548" y="750"/>
                    <a:pt x="3727" y="274"/>
                    <a:pt x="4977" y="274"/>
                  </a:cubicBezTo>
                  <a:cubicBezTo>
                    <a:pt x="6072" y="274"/>
                    <a:pt x="7144" y="667"/>
                    <a:pt x="7977" y="1382"/>
                  </a:cubicBezTo>
                  <a:cubicBezTo>
                    <a:pt x="8811" y="2072"/>
                    <a:pt x="9382" y="3048"/>
                    <a:pt x="9561" y="4120"/>
                  </a:cubicBezTo>
                  <a:cubicBezTo>
                    <a:pt x="9572" y="4185"/>
                    <a:pt x="9632" y="4241"/>
                    <a:pt x="9697" y="4241"/>
                  </a:cubicBezTo>
                  <a:cubicBezTo>
                    <a:pt x="9703" y="4241"/>
                    <a:pt x="9709" y="4240"/>
                    <a:pt x="9716" y="4239"/>
                  </a:cubicBezTo>
                  <a:cubicBezTo>
                    <a:pt x="9799" y="4215"/>
                    <a:pt x="9858" y="4144"/>
                    <a:pt x="9835" y="4072"/>
                  </a:cubicBezTo>
                  <a:cubicBezTo>
                    <a:pt x="9632" y="2941"/>
                    <a:pt x="9037" y="1917"/>
                    <a:pt x="8156" y="1167"/>
                  </a:cubicBezTo>
                  <a:cubicBezTo>
                    <a:pt x="7263" y="405"/>
                    <a:pt x="6132" y="0"/>
                    <a:pt x="495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2968;p89">
              <a:extLst>
                <a:ext uri="{FF2B5EF4-FFF2-40B4-BE49-F238E27FC236}">
                  <a16:creationId xmlns:a16="http://schemas.microsoft.com/office/drawing/2014/main" id="{66ACEFAB-43D3-C8C7-AABD-99514DC12003}"/>
                </a:ext>
              </a:extLst>
            </p:cNvPr>
            <p:cNvSpPr/>
            <p:nvPr/>
          </p:nvSpPr>
          <p:spPr>
            <a:xfrm>
              <a:off x="5846348" y="2332805"/>
              <a:ext cx="268457" cy="268489"/>
            </a:xfrm>
            <a:custGeom>
              <a:avLst/>
              <a:gdLst/>
              <a:ahLst/>
              <a:cxnLst/>
              <a:rect l="l" t="t" r="r" b="b"/>
              <a:pathLst>
                <a:path w="8454" h="8455" extrusionOk="0">
                  <a:moveTo>
                    <a:pt x="4227" y="1"/>
                  </a:moveTo>
                  <a:cubicBezTo>
                    <a:pt x="3632" y="1"/>
                    <a:pt x="3060" y="120"/>
                    <a:pt x="2501" y="370"/>
                  </a:cubicBezTo>
                  <a:cubicBezTo>
                    <a:pt x="1989" y="608"/>
                    <a:pt x="1512" y="929"/>
                    <a:pt x="1120" y="1358"/>
                  </a:cubicBezTo>
                  <a:cubicBezTo>
                    <a:pt x="1060" y="1418"/>
                    <a:pt x="1072" y="1513"/>
                    <a:pt x="1131" y="1572"/>
                  </a:cubicBezTo>
                  <a:cubicBezTo>
                    <a:pt x="1158" y="1599"/>
                    <a:pt x="1192" y="1611"/>
                    <a:pt x="1227" y="1611"/>
                  </a:cubicBezTo>
                  <a:cubicBezTo>
                    <a:pt x="1270" y="1611"/>
                    <a:pt x="1313" y="1593"/>
                    <a:pt x="1346" y="1560"/>
                  </a:cubicBezTo>
                  <a:cubicBezTo>
                    <a:pt x="1715" y="1156"/>
                    <a:pt x="2155" y="846"/>
                    <a:pt x="2644" y="632"/>
                  </a:cubicBezTo>
                  <a:cubicBezTo>
                    <a:pt x="3144" y="405"/>
                    <a:pt x="3679" y="286"/>
                    <a:pt x="4251" y="286"/>
                  </a:cubicBezTo>
                  <a:cubicBezTo>
                    <a:pt x="6418" y="286"/>
                    <a:pt x="8192" y="2060"/>
                    <a:pt x="8192" y="4239"/>
                  </a:cubicBezTo>
                  <a:cubicBezTo>
                    <a:pt x="8192" y="6406"/>
                    <a:pt x="6418" y="8180"/>
                    <a:pt x="4251" y="8180"/>
                  </a:cubicBezTo>
                  <a:cubicBezTo>
                    <a:pt x="2072" y="8180"/>
                    <a:pt x="298" y="6406"/>
                    <a:pt x="298" y="4239"/>
                  </a:cubicBezTo>
                  <a:cubicBezTo>
                    <a:pt x="298" y="3465"/>
                    <a:pt x="524" y="2703"/>
                    <a:pt x="965" y="2060"/>
                  </a:cubicBezTo>
                  <a:cubicBezTo>
                    <a:pt x="1001" y="1989"/>
                    <a:pt x="989" y="1882"/>
                    <a:pt x="917" y="1846"/>
                  </a:cubicBezTo>
                  <a:cubicBezTo>
                    <a:pt x="893" y="1827"/>
                    <a:pt x="862" y="1818"/>
                    <a:pt x="830" y="1818"/>
                  </a:cubicBezTo>
                  <a:cubicBezTo>
                    <a:pt x="781" y="1818"/>
                    <a:pt x="731" y="1839"/>
                    <a:pt x="703" y="1882"/>
                  </a:cubicBezTo>
                  <a:cubicBezTo>
                    <a:pt x="250" y="2584"/>
                    <a:pt x="0" y="3394"/>
                    <a:pt x="0" y="4227"/>
                  </a:cubicBezTo>
                  <a:cubicBezTo>
                    <a:pt x="0" y="5358"/>
                    <a:pt x="453" y="6406"/>
                    <a:pt x="1239" y="7216"/>
                  </a:cubicBezTo>
                  <a:cubicBezTo>
                    <a:pt x="2048" y="8014"/>
                    <a:pt x="3096" y="8454"/>
                    <a:pt x="4227" y="8454"/>
                  </a:cubicBezTo>
                  <a:cubicBezTo>
                    <a:pt x="5358" y="8454"/>
                    <a:pt x="6418" y="8002"/>
                    <a:pt x="7227" y="7216"/>
                  </a:cubicBezTo>
                  <a:cubicBezTo>
                    <a:pt x="8025" y="6430"/>
                    <a:pt x="8454" y="5358"/>
                    <a:pt x="8454" y="4227"/>
                  </a:cubicBezTo>
                  <a:cubicBezTo>
                    <a:pt x="8454" y="3096"/>
                    <a:pt x="8013" y="2037"/>
                    <a:pt x="7227" y="1227"/>
                  </a:cubicBezTo>
                  <a:cubicBezTo>
                    <a:pt x="6418" y="429"/>
                    <a:pt x="5358" y="1"/>
                    <a:pt x="422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2969;p89">
              <a:extLst>
                <a:ext uri="{FF2B5EF4-FFF2-40B4-BE49-F238E27FC236}">
                  <a16:creationId xmlns:a16="http://schemas.microsoft.com/office/drawing/2014/main" id="{D9FC799D-500C-11FE-D27C-2E55AD63FFDC}"/>
                </a:ext>
              </a:extLst>
            </p:cNvPr>
            <p:cNvSpPr/>
            <p:nvPr/>
          </p:nvSpPr>
          <p:spPr>
            <a:xfrm>
              <a:off x="5869402" y="2462111"/>
              <a:ext cx="15909" cy="9495"/>
            </a:xfrm>
            <a:custGeom>
              <a:avLst/>
              <a:gdLst/>
              <a:ahLst/>
              <a:cxnLst/>
              <a:rect l="l" t="t" r="r" b="b"/>
              <a:pathLst>
                <a:path w="501" h="299" extrusionOk="0">
                  <a:moveTo>
                    <a:pt x="144" y="1"/>
                  </a:moveTo>
                  <a:cubicBezTo>
                    <a:pt x="72" y="1"/>
                    <a:pt x="1" y="72"/>
                    <a:pt x="1" y="155"/>
                  </a:cubicBezTo>
                  <a:cubicBezTo>
                    <a:pt x="1" y="227"/>
                    <a:pt x="60" y="298"/>
                    <a:pt x="144" y="298"/>
                  </a:cubicBezTo>
                  <a:lnTo>
                    <a:pt x="358" y="298"/>
                  </a:lnTo>
                  <a:cubicBezTo>
                    <a:pt x="429" y="298"/>
                    <a:pt x="501" y="239"/>
                    <a:pt x="501" y="155"/>
                  </a:cubicBezTo>
                  <a:cubicBezTo>
                    <a:pt x="501" y="60"/>
                    <a:pt x="441" y="1"/>
                    <a:pt x="358"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2970;p89">
              <a:extLst>
                <a:ext uri="{FF2B5EF4-FFF2-40B4-BE49-F238E27FC236}">
                  <a16:creationId xmlns:a16="http://schemas.microsoft.com/office/drawing/2014/main" id="{92C5B722-C89D-7E3B-8569-F1BFC6DAF39E}"/>
                </a:ext>
              </a:extLst>
            </p:cNvPr>
            <p:cNvSpPr/>
            <p:nvPr/>
          </p:nvSpPr>
          <p:spPr>
            <a:xfrm>
              <a:off x="5976416" y="2354748"/>
              <a:ext cx="116858" cy="116858"/>
            </a:xfrm>
            <a:custGeom>
              <a:avLst/>
              <a:gdLst/>
              <a:ahLst/>
              <a:cxnLst/>
              <a:rect l="l" t="t" r="r" b="b"/>
              <a:pathLst>
                <a:path w="3680" h="3680" extrusionOk="0">
                  <a:moveTo>
                    <a:pt x="155" y="0"/>
                  </a:moveTo>
                  <a:cubicBezTo>
                    <a:pt x="60" y="0"/>
                    <a:pt x="0" y="60"/>
                    <a:pt x="0" y="155"/>
                  </a:cubicBezTo>
                  <a:lnTo>
                    <a:pt x="0" y="3536"/>
                  </a:lnTo>
                  <a:cubicBezTo>
                    <a:pt x="0" y="3608"/>
                    <a:pt x="60" y="3679"/>
                    <a:pt x="155" y="3679"/>
                  </a:cubicBezTo>
                  <a:lnTo>
                    <a:pt x="3536" y="3679"/>
                  </a:lnTo>
                  <a:cubicBezTo>
                    <a:pt x="3608" y="3679"/>
                    <a:pt x="3679" y="3620"/>
                    <a:pt x="3679" y="3536"/>
                  </a:cubicBezTo>
                  <a:cubicBezTo>
                    <a:pt x="3679" y="3441"/>
                    <a:pt x="3620" y="3382"/>
                    <a:pt x="3536" y="3382"/>
                  </a:cubicBezTo>
                  <a:lnTo>
                    <a:pt x="298" y="3382"/>
                  </a:lnTo>
                  <a:lnTo>
                    <a:pt x="298" y="155"/>
                  </a:lnTo>
                  <a:cubicBezTo>
                    <a:pt x="298" y="84"/>
                    <a:pt x="238" y="0"/>
                    <a:pt x="15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2971;p89">
              <a:extLst>
                <a:ext uri="{FF2B5EF4-FFF2-40B4-BE49-F238E27FC236}">
                  <a16:creationId xmlns:a16="http://schemas.microsoft.com/office/drawing/2014/main" id="{46444332-8510-E63A-E142-4A55597FE00F}"/>
                </a:ext>
              </a:extLst>
            </p:cNvPr>
            <p:cNvSpPr/>
            <p:nvPr/>
          </p:nvSpPr>
          <p:spPr>
            <a:xfrm>
              <a:off x="5976416" y="2562679"/>
              <a:ext cx="9463" cy="16290"/>
            </a:xfrm>
            <a:custGeom>
              <a:avLst/>
              <a:gdLst/>
              <a:ahLst/>
              <a:cxnLst/>
              <a:rect l="l" t="t" r="r" b="b"/>
              <a:pathLst>
                <a:path w="298" h="513" extrusionOk="0">
                  <a:moveTo>
                    <a:pt x="155" y="1"/>
                  </a:moveTo>
                  <a:cubicBezTo>
                    <a:pt x="60" y="1"/>
                    <a:pt x="0" y="60"/>
                    <a:pt x="0" y="155"/>
                  </a:cubicBezTo>
                  <a:lnTo>
                    <a:pt x="0" y="358"/>
                  </a:lnTo>
                  <a:cubicBezTo>
                    <a:pt x="0" y="441"/>
                    <a:pt x="60" y="513"/>
                    <a:pt x="155" y="513"/>
                  </a:cubicBezTo>
                  <a:cubicBezTo>
                    <a:pt x="238" y="513"/>
                    <a:pt x="298" y="453"/>
                    <a:pt x="298" y="358"/>
                  </a:cubicBezTo>
                  <a:lnTo>
                    <a:pt x="298" y="155"/>
                  </a:lnTo>
                  <a:cubicBezTo>
                    <a:pt x="298" y="84"/>
                    <a:pt x="238" y="1"/>
                    <a:pt x="155"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2972;p89">
              <a:extLst>
                <a:ext uri="{FF2B5EF4-FFF2-40B4-BE49-F238E27FC236}">
                  <a16:creationId xmlns:a16="http://schemas.microsoft.com/office/drawing/2014/main" id="{F68EF6AF-412A-B717-8F6E-09BA5C20333C}"/>
                </a:ext>
              </a:extLst>
            </p:cNvPr>
            <p:cNvSpPr/>
            <p:nvPr/>
          </p:nvSpPr>
          <p:spPr>
            <a:xfrm>
              <a:off x="5900395" y="2386217"/>
              <a:ext cx="15179" cy="13909"/>
            </a:xfrm>
            <a:custGeom>
              <a:avLst/>
              <a:gdLst/>
              <a:ahLst/>
              <a:cxnLst/>
              <a:rect l="l" t="t" r="r" b="b"/>
              <a:pathLst>
                <a:path w="478" h="438" extrusionOk="0">
                  <a:moveTo>
                    <a:pt x="168" y="0"/>
                  </a:moveTo>
                  <a:cubicBezTo>
                    <a:pt x="129" y="0"/>
                    <a:pt x="90" y="15"/>
                    <a:pt x="61" y="45"/>
                  </a:cubicBezTo>
                  <a:cubicBezTo>
                    <a:pt x="1" y="105"/>
                    <a:pt x="1" y="188"/>
                    <a:pt x="61" y="247"/>
                  </a:cubicBezTo>
                  <a:lnTo>
                    <a:pt x="215" y="402"/>
                  </a:lnTo>
                  <a:cubicBezTo>
                    <a:pt x="239" y="426"/>
                    <a:pt x="275" y="438"/>
                    <a:pt x="311" y="438"/>
                  </a:cubicBezTo>
                  <a:cubicBezTo>
                    <a:pt x="358" y="438"/>
                    <a:pt x="394" y="426"/>
                    <a:pt x="418" y="402"/>
                  </a:cubicBezTo>
                  <a:cubicBezTo>
                    <a:pt x="477" y="343"/>
                    <a:pt x="477" y="247"/>
                    <a:pt x="418" y="188"/>
                  </a:cubicBezTo>
                  <a:lnTo>
                    <a:pt x="275" y="45"/>
                  </a:lnTo>
                  <a:cubicBezTo>
                    <a:pt x="245" y="15"/>
                    <a:pt x="206" y="0"/>
                    <a:pt x="168"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2973;p89">
              <a:extLst>
                <a:ext uri="{FF2B5EF4-FFF2-40B4-BE49-F238E27FC236}">
                  <a16:creationId xmlns:a16="http://schemas.microsoft.com/office/drawing/2014/main" id="{ABF6F0DD-FA59-5138-3D38-BBB20B8897D8}"/>
                </a:ext>
              </a:extLst>
            </p:cNvPr>
            <p:cNvSpPr/>
            <p:nvPr/>
          </p:nvSpPr>
          <p:spPr>
            <a:xfrm>
              <a:off x="6047484" y="2533655"/>
              <a:ext cx="15147" cy="13940"/>
            </a:xfrm>
            <a:custGeom>
              <a:avLst/>
              <a:gdLst/>
              <a:ahLst/>
              <a:cxnLst/>
              <a:rect l="l" t="t" r="r" b="b"/>
              <a:pathLst>
                <a:path w="477" h="439" extrusionOk="0">
                  <a:moveTo>
                    <a:pt x="161" y="1"/>
                  </a:moveTo>
                  <a:cubicBezTo>
                    <a:pt x="126" y="1"/>
                    <a:pt x="90" y="16"/>
                    <a:pt x="60" y="46"/>
                  </a:cubicBezTo>
                  <a:cubicBezTo>
                    <a:pt x="1" y="93"/>
                    <a:pt x="1" y="188"/>
                    <a:pt x="60" y="248"/>
                  </a:cubicBezTo>
                  <a:lnTo>
                    <a:pt x="203" y="391"/>
                  </a:lnTo>
                  <a:cubicBezTo>
                    <a:pt x="239" y="427"/>
                    <a:pt x="262" y="438"/>
                    <a:pt x="310" y="438"/>
                  </a:cubicBezTo>
                  <a:cubicBezTo>
                    <a:pt x="358" y="438"/>
                    <a:pt x="382" y="427"/>
                    <a:pt x="417" y="391"/>
                  </a:cubicBezTo>
                  <a:cubicBezTo>
                    <a:pt x="477" y="343"/>
                    <a:pt x="477" y="248"/>
                    <a:pt x="417" y="188"/>
                  </a:cubicBezTo>
                  <a:lnTo>
                    <a:pt x="262" y="46"/>
                  </a:lnTo>
                  <a:cubicBezTo>
                    <a:pt x="233" y="16"/>
                    <a:pt x="197" y="1"/>
                    <a:pt x="161"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2974;p89">
              <a:extLst>
                <a:ext uri="{FF2B5EF4-FFF2-40B4-BE49-F238E27FC236}">
                  <a16:creationId xmlns:a16="http://schemas.microsoft.com/office/drawing/2014/main" id="{E84428B5-3B7F-5142-6994-E9F7186B51A1}"/>
                </a:ext>
              </a:extLst>
            </p:cNvPr>
            <p:cNvSpPr/>
            <p:nvPr/>
          </p:nvSpPr>
          <p:spPr>
            <a:xfrm>
              <a:off x="6047484" y="2386217"/>
              <a:ext cx="15147" cy="13909"/>
            </a:xfrm>
            <a:custGeom>
              <a:avLst/>
              <a:gdLst/>
              <a:ahLst/>
              <a:cxnLst/>
              <a:rect l="l" t="t" r="r" b="b"/>
              <a:pathLst>
                <a:path w="477" h="438" extrusionOk="0">
                  <a:moveTo>
                    <a:pt x="310" y="0"/>
                  </a:moveTo>
                  <a:cubicBezTo>
                    <a:pt x="271" y="0"/>
                    <a:pt x="233" y="15"/>
                    <a:pt x="203" y="45"/>
                  </a:cubicBezTo>
                  <a:lnTo>
                    <a:pt x="60" y="188"/>
                  </a:lnTo>
                  <a:cubicBezTo>
                    <a:pt x="1" y="247"/>
                    <a:pt x="1" y="343"/>
                    <a:pt x="60" y="402"/>
                  </a:cubicBezTo>
                  <a:cubicBezTo>
                    <a:pt x="84" y="426"/>
                    <a:pt x="120" y="438"/>
                    <a:pt x="167" y="438"/>
                  </a:cubicBezTo>
                  <a:cubicBezTo>
                    <a:pt x="203" y="438"/>
                    <a:pt x="239" y="426"/>
                    <a:pt x="262" y="402"/>
                  </a:cubicBezTo>
                  <a:lnTo>
                    <a:pt x="417" y="247"/>
                  </a:lnTo>
                  <a:cubicBezTo>
                    <a:pt x="477" y="188"/>
                    <a:pt x="477" y="105"/>
                    <a:pt x="417" y="45"/>
                  </a:cubicBezTo>
                  <a:cubicBezTo>
                    <a:pt x="387" y="15"/>
                    <a:pt x="349" y="0"/>
                    <a:pt x="310"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2975;p89">
              <a:extLst>
                <a:ext uri="{FF2B5EF4-FFF2-40B4-BE49-F238E27FC236}">
                  <a16:creationId xmlns:a16="http://schemas.microsoft.com/office/drawing/2014/main" id="{B635320C-CA1C-FD55-E213-CAACC0032927}"/>
                </a:ext>
              </a:extLst>
            </p:cNvPr>
            <p:cNvSpPr/>
            <p:nvPr/>
          </p:nvSpPr>
          <p:spPr>
            <a:xfrm>
              <a:off x="5900395" y="2533655"/>
              <a:ext cx="15179" cy="13940"/>
            </a:xfrm>
            <a:custGeom>
              <a:avLst/>
              <a:gdLst/>
              <a:ahLst/>
              <a:cxnLst/>
              <a:rect l="l" t="t" r="r" b="b"/>
              <a:pathLst>
                <a:path w="478" h="439" extrusionOk="0">
                  <a:moveTo>
                    <a:pt x="316" y="1"/>
                  </a:moveTo>
                  <a:cubicBezTo>
                    <a:pt x="281" y="1"/>
                    <a:pt x="245" y="16"/>
                    <a:pt x="215" y="46"/>
                  </a:cubicBezTo>
                  <a:lnTo>
                    <a:pt x="61" y="188"/>
                  </a:lnTo>
                  <a:cubicBezTo>
                    <a:pt x="1" y="248"/>
                    <a:pt x="1" y="343"/>
                    <a:pt x="61" y="403"/>
                  </a:cubicBezTo>
                  <a:cubicBezTo>
                    <a:pt x="96" y="427"/>
                    <a:pt x="120" y="438"/>
                    <a:pt x="168" y="438"/>
                  </a:cubicBezTo>
                  <a:cubicBezTo>
                    <a:pt x="215" y="438"/>
                    <a:pt x="239" y="427"/>
                    <a:pt x="275" y="403"/>
                  </a:cubicBezTo>
                  <a:lnTo>
                    <a:pt x="418" y="248"/>
                  </a:lnTo>
                  <a:cubicBezTo>
                    <a:pt x="477" y="188"/>
                    <a:pt x="477" y="105"/>
                    <a:pt x="418" y="46"/>
                  </a:cubicBezTo>
                  <a:cubicBezTo>
                    <a:pt x="388" y="16"/>
                    <a:pt x="352" y="1"/>
                    <a:pt x="316"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2976;p89">
              <a:extLst>
                <a:ext uri="{FF2B5EF4-FFF2-40B4-BE49-F238E27FC236}">
                  <a16:creationId xmlns:a16="http://schemas.microsoft.com/office/drawing/2014/main" id="{E751B9B2-2CFE-1824-7FC1-641F3162C28B}"/>
                </a:ext>
              </a:extLst>
            </p:cNvPr>
            <p:cNvSpPr/>
            <p:nvPr/>
          </p:nvSpPr>
          <p:spPr>
            <a:xfrm>
              <a:off x="5877341" y="2420639"/>
              <a:ext cx="16671" cy="11654"/>
            </a:xfrm>
            <a:custGeom>
              <a:avLst/>
              <a:gdLst/>
              <a:ahLst/>
              <a:cxnLst/>
              <a:rect l="l" t="t" r="r" b="b"/>
              <a:pathLst>
                <a:path w="525" h="367" extrusionOk="0">
                  <a:moveTo>
                    <a:pt x="167" y="0"/>
                  </a:moveTo>
                  <a:cubicBezTo>
                    <a:pt x="106" y="0"/>
                    <a:pt x="52" y="29"/>
                    <a:pt x="25" y="92"/>
                  </a:cubicBezTo>
                  <a:cubicBezTo>
                    <a:pt x="1" y="164"/>
                    <a:pt x="25" y="247"/>
                    <a:pt x="108" y="283"/>
                  </a:cubicBezTo>
                  <a:lnTo>
                    <a:pt x="298" y="354"/>
                  </a:lnTo>
                  <a:cubicBezTo>
                    <a:pt x="310" y="366"/>
                    <a:pt x="346" y="366"/>
                    <a:pt x="358" y="366"/>
                  </a:cubicBezTo>
                  <a:cubicBezTo>
                    <a:pt x="417" y="366"/>
                    <a:pt x="465" y="342"/>
                    <a:pt x="489" y="283"/>
                  </a:cubicBezTo>
                  <a:cubicBezTo>
                    <a:pt x="525" y="187"/>
                    <a:pt x="489" y="116"/>
                    <a:pt x="417" y="92"/>
                  </a:cubicBezTo>
                  <a:lnTo>
                    <a:pt x="227" y="9"/>
                  </a:lnTo>
                  <a:cubicBezTo>
                    <a:pt x="207" y="3"/>
                    <a:pt x="186" y="0"/>
                    <a:pt x="1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2977;p89">
              <a:extLst>
                <a:ext uri="{FF2B5EF4-FFF2-40B4-BE49-F238E27FC236}">
                  <a16:creationId xmlns:a16="http://schemas.microsoft.com/office/drawing/2014/main" id="{6C4C8836-BD21-8618-EE4D-DD5673864E92}"/>
                </a:ext>
              </a:extLst>
            </p:cNvPr>
            <p:cNvSpPr/>
            <p:nvPr/>
          </p:nvSpPr>
          <p:spPr>
            <a:xfrm>
              <a:off x="6068665" y="2501519"/>
              <a:ext cx="16671" cy="11654"/>
            </a:xfrm>
            <a:custGeom>
              <a:avLst/>
              <a:gdLst/>
              <a:ahLst/>
              <a:cxnLst/>
              <a:rect l="l" t="t" r="r" b="b"/>
              <a:pathLst>
                <a:path w="525" h="367" extrusionOk="0">
                  <a:moveTo>
                    <a:pt x="170" y="1"/>
                  </a:moveTo>
                  <a:cubicBezTo>
                    <a:pt x="112" y="1"/>
                    <a:pt x="54" y="28"/>
                    <a:pt x="36" y="81"/>
                  </a:cubicBezTo>
                  <a:cubicBezTo>
                    <a:pt x="0" y="165"/>
                    <a:pt x="36" y="248"/>
                    <a:pt x="107" y="284"/>
                  </a:cubicBezTo>
                  <a:lnTo>
                    <a:pt x="298" y="355"/>
                  </a:lnTo>
                  <a:cubicBezTo>
                    <a:pt x="310" y="367"/>
                    <a:pt x="346" y="367"/>
                    <a:pt x="357" y="367"/>
                  </a:cubicBezTo>
                  <a:cubicBezTo>
                    <a:pt x="417" y="367"/>
                    <a:pt x="465" y="343"/>
                    <a:pt x="488" y="284"/>
                  </a:cubicBezTo>
                  <a:cubicBezTo>
                    <a:pt x="524" y="200"/>
                    <a:pt x="488" y="117"/>
                    <a:pt x="417" y="81"/>
                  </a:cubicBezTo>
                  <a:lnTo>
                    <a:pt x="226" y="10"/>
                  </a:lnTo>
                  <a:cubicBezTo>
                    <a:pt x="209" y="4"/>
                    <a:pt x="189" y="1"/>
                    <a:pt x="17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2978;p89">
              <a:extLst>
                <a:ext uri="{FF2B5EF4-FFF2-40B4-BE49-F238E27FC236}">
                  <a16:creationId xmlns:a16="http://schemas.microsoft.com/office/drawing/2014/main" id="{02F9F17A-4BD6-1677-B50D-EBB49FE9E0D4}"/>
                </a:ext>
              </a:extLst>
            </p:cNvPr>
            <p:cNvSpPr/>
            <p:nvPr/>
          </p:nvSpPr>
          <p:spPr>
            <a:xfrm>
              <a:off x="6015729" y="2363353"/>
              <a:ext cx="12893" cy="15623"/>
            </a:xfrm>
            <a:custGeom>
              <a:avLst/>
              <a:gdLst/>
              <a:ahLst/>
              <a:cxnLst/>
              <a:rect l="l" t="t" r="r" b="b"/>
              <a:pathLst>
                <a:path w="406" h="492" extrusionOk="0">
                  <a:moveTo>
                    <a:pt x="237" y="1"/>
                  </a:moveTo>
                  <a:cubicBezTo>
                    <a:pt x="181" y="1"/>
                    <a:pt x="125" y="34"/>
                    <a:pt x="108" y="86"/>
                  </a:cubicBezTo>
                  <a:lnTo>
                    <a:pt x="36" y="277"/>
                  </a:lnTo>
                  <a:cubicBezTo>
                    <a:pt x="0" y="360"/>
                    <a:pt x="36" y="444"/>
                    <a:pt x="108" y="479"/>
                  </a:cubicBezTo>
                  <a:cubicBezTo>
                    <a:pt x="119" y="479"/>
                    <a:pt x="131" y="491"/>
                    <a:pt x="167" y="491"/>
                  </a:cubicBezTo>
                  <a:cubicBezTo>
                    <a:pt x="227" y="491"/>
                    <a:pt x="274" y="467"/>
                    <a:pt x="298" y="396"/>
                  </a:cubicBezTo>
                  <a:lnTo>
                    <a:pt x="369" y="205"/>
                  </a:lnTo>
                  <a:cubicBezTo>
                    <a:pt x="405" y="134"/>
                    <a:pt x="369" y="39"/>
                    <a:pt x="298" y="15"/>
                  </a:cubicBezTo>
                  <a:cubicBezTo>
                    <a:pt x="279" y="5"/>
                    <a:pt x="258" y="1"/>
                    <a:pt x="23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2979;p89">
              <a:extLst>
                <a:ext uri="{FF2B5EF4-FFF2-40B4-BE49-F238E27FC236}">
                  <a16:creationId xmlns:a16="http://schemas.microsoft.com/office/drawing/2014/main" id="{E354088A-07A4-ABAC-C99E-967E56CEC595}"/>
                </a:ext>
              </a:extLst>
            </p:cNvPr>
            <p:cNvSpPr/>
            <p:nvPr/>
          </p:nvSpPr>
          <p:spPr>
            <a:xfrm>
              <a:off x="5934055" y="2554836"/>
              <a:ext cx="13274" cy="15433"/>
            </a:xfrm>
            <a:custGeom>
              <a:avLst/>
              <a:gdLst/>
              <a:ahLst/>
              <a:cxnLst/>
              <a:rect l="l" t="t" r="r" b="b"/>
              <a:pathLst>
                <a:path w="418" h="486" extrusionOk="0">
                  <a:moveTo>
                    <a:pt x="255" y="1"/>
                  </a:moveTo>
                  <a:cubicBezTo>
                    <a:pt x="197" y="1"/>
                    <a:pt x="138" y="30"/>
                    <a:pt x="120" y="93"/>
                  </a:cubicBezTo>
                  <a:lnTo>
                    <a:pt x="48" y="283"/>
                  </a:lnTo>
                  <a:cubicBezTo>
                    <a:pt x="1" y="355"/>
                    <a:pt x="48" y="450"/>
                    <a:pt x="120" y="474"/>
                  </a:cubicBezTo>
                  <a:cubicBezTo>
                    <a:pt x="132" y="486"/>
                    <a:pt x="167" y="486"/>
                    <a:pt x="179" y="486"/>
                  </a:cubicBezTo>
                  <a:cubicBezTo>
                    <a:pt x="239" y="486"/>
                    <a:pt x="286" y="462"/>
                    <a:pt x="310" y="402"/>
                  </a:cubicBezTo>
                  <a:lnTo>
                    <a:pt x="382" y="212"/>
                  </a:lnTo>
                  <a:cubicBezTo>
                    <a:pt x="417" y="129"/>
                    <a:pt x="382" y="45"/>
                    <a:pt x="310" y="10"/>
                  </a:cubicBezTo>
                  <a:cubicBezTo>
                    <a:pt x="293" y="4"/>
                    <a:pt x="274" y="1"/>
                    <a:pt x="255"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2980;p89">
              <a:extLst>
                <a:ext uri="{FF2B5EF4-FFF2-40B4-BE49-F238E27FC236}">
                  <a16:creationId xmlns:a16="http://schemas.microsoft.com/office/drawing/2014/main" id="{48E5578F-2965-95DE-B83C-5F54C8000979}"/>
                </a:ext>
              </a:extLst>
            </p:cNvPr>
            <p:cNvSpPr/>
            <p:nvPr/>
          </p:nvSpPr>
          <p:spPr>
            <a:xfrm>
              <a:off x="5935960" y="2362401"/>
              <a:ext cx="12861" cy="15814"/>
            </a:xfrm>
            <a:custGeom>
              <a:avLst/>
              <a:gdLst/>
              <a:ahLst/>
              <a:cxnLst/>
              <a:rect l="l" t="t" r="r" b="b"/>
              <a:pathLst>
                <a:path w="405" h="498" extrusionOk="0">
                  <a:moveTo>
                    <a:pt x="161" y="1"/>
                  </a:moveTo>
                  <a:cubicBezTo>
                    <a:pt x="143" y="1"/>
                    <a:pt x="125" y="3"/>
                    <a:pt x="107" y="9"/>
                  </a:cubicBezTo>
                  <a:cubicBezTo>
                    <a:pt x="24" y="45"/>
                    <a:pt x="0" y="128"/>
                    <a:pt x="24" y="212"/>
                  </a:cubicBezTo>
                  <a:lnTo>
                    <a:pt x="107" y="402"/>
                  </a:lnTo>
                  <a:cubicBezTo>
                    <a:pt x="131" y="462"/>
                    <a:pt x="191" y="497"/>
                    <a:pt x="238" y="497"/>
                  </a:cubicBezTo>
                  <a:cubicBezTo>
                    <a:pt x="250" y="497"/>
                    <a:pt x="262" y="497"/>
                    <a:pt x="298" y="474"/>
                  </a:cubicBezTo>
                  <a:cubicBezTo>
                    <a:pt x="369" y="450"/>
                    <a:pt x="405" y="355"/>
                    <a:pt x="369" y="283"/>
                  </a:cubicBezTo>
                  <a:lnTo>
                    <a:pt x="298" y="93"/>
                  </a:lnTo>
                  <a:cubicBezTo>
                    <a:pt x="271" y="29"/>
                    <a:pt x="216" y="1"/>
                    <a:pt x="161"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2981;p89">
              <a:extLst>
                <a:ext uri="{FF2B5EF4-FFF2-40B4-BE49-F238E27FC236}">
                  <a16:creationId xmlns:a16="http://schemas.microsoft.com/office/drawing/2014/main" id="{BE2EA5C0-8D04-6622-B542-7902CFDDB6AA}"/>
                </a:ext>
              </a:extLst>
            </p:cNvPr>
            <p:cNvSpPr/>
            <p:nvPr/>
          </p:nvSpPr>
          <p:spPr>
            <a:xfrm>
              <a:off x="6013824" y="2555820"/>
              <a:ext cx="12893" cy="15592"/>
            </a:xfrm>
            <a:custGeom>
              <a:avLst/>
              <a:gdLst/>
              <a:ahLst/>
              <a:cxnLst/>
              <a:rect l="l" t="t" r="r" b="b"/>
              <a:pathLst>
                <a:path w="406" h="491" extrusionOk="0">
                  <a:moveTo>
                    <a:pt x="167" y="0"/>
                  </a:moveTo>
                  <a:cubicBezTo>
                    <a:pt x="147" y="0"/>
                    <a:pt x="127" y="5"/>
                    <a:pt x="108" y="14"/>
                  </a:cubicBezTo>
                  <a:cubicBezTo>
                    <a:pt x="37" y="38"/>
                    <a:pt x="1" y="133"/>
                    <a:pt x="37" y="205"/>
                  </a:cubicBezTo>
                  <a:lnTo>
                    <a:pt x="108" y="395"/>
                  </a:lnTo>
                  <a:cubicBezTo>
                    <a:pt x="132" y="455"/>
                    <a:pt x="179" y="491"/>
                    <a:pt x="239" y="491"/>
                  </a:cubicBezTo>
                  <a:cubicBezTo>
                    <a:pt x="251" y="491"/>
                    <a:pt x="275" y="491"/>
                    <a:pt x="299" y="479"/>
                  </a:cubicBezTo>
                  <a:cubicBezTo>
                    <a:pt x="370" y="443"/>
                    <a:pt x="406" y="360"/>
                    <a:pt x="370" y="276"/>
                  </a:cubicBezTo>
                  <a:lnTo>
                    <a:pt x="299" y="86"/>
                  </a:lnTo>
                  <a:cubicBezTo>
                    <a:pt x="272" y="33"/>
                    <a:pt x="221" y="0"/>
                    <a:pt x="1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2982;p89">
              <a:extLst>
                <a:ext uri="{FF2B5EF4-FFF2-40B4-BE49-F238E27FC236}">
                  <a16:creationId xmlns:a16="http://schemas.microsoft.com/office/drawing/2014/main" id="{1E5CBE3E-E3CB-3A93-DAB4-3BAE5250F05A}"/>
                </a:ext>
              </a:extLst>
            </p:cNvPr>
            <p:cNvSpPr/>
            <p:nvPr/>
          </p:nvSpPr>
          <p:spPr>
            <a:xfrm>
              <a:off x="6069776" y="2422132"/>
              <a:ext cx="16290" cy="11654"/>
            </a:xfrm>
            <a:custGeom>
              <a:avLst/>
              <a:gdLst/>
              <a:ahLst/>
              <a:cxnLst/>
              <a:rect l="l" t="t" r="r" b="b"/>
              <a:pathLst>
                <a:path w="513" h="367" extrusionOk="0">
                  <a:moveTo>
                    <a:pt x="354" y="1"/>
                  </a:moveTo>
                  <a:cubicBezTo>
                    <a:pt x="335" y="1"/>
                    <a:pt x="316" y="3"/>
                    <a:pt x="299" y="9"/>
                  </a:cubicBezTo>
                  <a:lnTo>
                    <a:pt x="96" y="81"/>
                  </a:lnTo>
                  <a:cubicBezTo>
                    <a:pt x="25" y="117"/>
                    <a:pt x="1" y="200"/>
                    <a:pt x="25" y="283"/>
                  </a:cubicBezTo>
                  <a:cubicBezTo>
                    <a:pt x="37" y="343"/>
                    <a:pt x="96" y="367"/>
                    <a:pt x="156" y="367"/>
                  </a:cubicBezTo>
                  <a:cubicBezTo>
                    <a:pt x="180" y="367"/>
                    <a:pt x="191" y="367"/>
                    <a:pt x="215" y="355"/>
                  </a:cubicBezTo>
                  <a:lnTo>
                    <a:pt x="418" y="283"/>
                  </a:lnTo>
                  <a:cubicBezTo>
                    <a:pt x="489" y="248"/>
                    <a:pt x="513" y="164"/>
                    <a:pt x="489" y="81"/>
                  </a:cubicBezTo>
                  <a:cubicBezTo>
                    <a:pt x="462" y="27"/>
                    <a:pt x="409" y="1"/>
                    <a:pt x="354"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2983;p89">
              <a:extLst>
                <a:ext uri="{FF2B5EF4-FFF2-40B4-BE49-F238E27FC236}">
                  <a16:creationId xmlns:a16="http://schemas.microsoft.com/office/drawing/2014/main" id="{6AED1AEC-B55F-DDFF-B24D-5FB6B10544C8}"/>
                </a:ext>
              </a:extLst>
            </p:cNvPr>
            <p:cNvSpPr/>
            <p:nvPr/>
          </p:nvSpPr>
          <p:spPr>
            <a:xfrm>
              <a:off x="5876960" y="2500027"/>
              <a:ext cx="16290" cy="11654"/>
            </a:xfrm>
            <a:custGeom>
              <a:avLst/>
              <a:gdLst/>
              <a:ahLst/>
              <a:cxnLst/>
              <a:rect l="l" t="t" r="r" b="b"/>
              <a:pathLst>
                <a:path w="513" h="367" extrusionOk="0">
                  <a:moveTo>
                    <a:pt x="352" y="0"/>
                  </a:moveTo>
                  <a:cubicBezTo>
                    <a:pt x="334" y="0"/>
                    <a:pt x="316" y="3"/>
                    <a:pt x="298" y="9"/>
                  </a:cubicBezTo>
                  <a:lnTo>
                    <a:pt x="96" y="92"/>
                  </a:lnTo>
                  <a:cubicBezTo>
                    <a:pt x="25" y="116"/>
                    <a:pt x="1" y="212"/>
                    <a:pt x="25" y="283"/>
                  </a:cubicBezTo>
                  <a:cubicBezTo>
                    <a:pt x="60" y="343"/>
                    <a:pt x="96" y="366"/>
                    <a:pt x="156" y="366"/>
                  </a:cubicBezTo>
                  <a:cubicBezTo>
                    <a:pt x="179" y="366"/>
                    <a:pt x="191" y="366"/>
                    <a:pt x="215" y="354"/>
                  </a:cubicBezTo>
                  <a:lnTo>
                    <a:pt x="418" y="283"/>
                  </a:lnTo>
                  <a:cubicBezTo>
                    <a:pt x="489" y="247"/>
                    <a:pt x="513" y="164"/>
                    <a:pt x="489" y="92"/>
                  </a:cubicBezTo>
                  <a:cubicBezTo>
                    <a:pt x="462" y="29"/>
                    <a:pt x="408" y="0"/>
                    <a:pt x="35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9868354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90">
          <a:extLst>
            <a:ext uri="{FF2B5EF4-FFF2-40B4-BE49-F238E27FC236}">
              <a16:creationId xmlns:a16="http://schemas.microsoft.com/office/drawing/2014/main" id="{931BE201-16DC-C272-C63A-FC37B16B8CFB}"/>
            </a:ext>
          </a:extLst>
        </p:cNvPr>
        <p:cNvGrpSpPr/>
        <p:nvPr/>
      </p:nvGrpSpPr>
      <p:grpSpPr>
        <a:xfrm>
          <a:off x="0" y="0"/>
          <a:ext cx="0" cy="0"/>
          <a:chOff x="0" y="0"/>
          <a:chExt cx="0" cy="0"/>
        </a:xfrm>
      </p:grpSpPr>
      <p:sp>
        <p:nvSpPr>
          <p:cNvPr id="291" name="Google Shape;291;p41">
            <a:extLst>
              <a:ext uri="{FF2B5EF4-FFF2-40B4-BE49-F238E27FC236}">
                <a16:creationId xmlns:a16="http://schemas.microsoft.com/office/drawing/2014/main" id="{A14E4387-D00C-E02A-B03C-605A8F974697}"/>
              </a:ext>
            </a:extLst>
          </p:cNvPr>
          <p:cNvSpPr txBox="1">
            <a:spLocks noGrp="1"/>
          </p:cNvSpPr>
          <p:nvPr>
            <p:ph type="ctrTitle"/>
          </p:nvPr>
        </p:nvSpPr>
        <p:spPr>
          <a:xfrm>
            <a:off x="380071" y="1730476"/>
            <a:ext cx="5141771" cy="2219700"/>
          </a:xfrm>
          <a:prstGeom prst="rect">
            <a:avLst/>
          </a:prstGeom>
        </p:spPr>
        <p:txBody>
          <a:bodyPr spcFirstLastPara="1" wrap="square" lIns="91425" tIns="91425" rIns="91425" bIns="91425" anchor="b" anchorCtr="0">
            <a:noAutofit/>
          </a:bodyPr>
          <a:lstStyle/>
          <a:p>
            <a:pPr lvl="0"/>
            <a:r>
              <a:rPr lang="en-GB" sz="2800" dirty="0">
                <a:solidFill>
                  <a:schemeClr val="bg2">
                    <a:lumMod val="90000"/>
                  </a:schemeClr>
                </a:solidFill>
              </a:rPr>
              <a:t>How have ideas of learner progression in History developed in the enactment of the Humanities Area of Learning and Experience within the Curriculum for Wales?</a:t>
            </a:r>
            <a:endParaRPr sz="2800" dirty="0">
              <a:solidFill>
                <a:schemeClr val="bg2">
                  <a:lumMod val="90000"/>
                </a:schemeClr>
              </a:solidFill>
            </a:endParaRPr>
          </a:p>
        </p:txBody>
      </p:sp>
      <p:sp>
        <p:nvSpPr>
          <p:cNvPr id="292" name="Google Shape;292;p41">
            <a:extLst>
              <a:ext uri="{FF2B5EF4-FFF2-40B4-BE49-F238E27FC236}">
                <a16:creationId xmlns:a16="http://schemas.microsoft.com/office/drawing/2014/main" id="{6996A153-7406-F0B2-E52C-57B62F450729}"/>
              </a:ext>
            </a:extLst>
          </p:cNvPr>
          <p:cNvSpPr txBox="1">
            <a:spLocks noGrp="1"/>
          </p:cNvSpPr>
          <p:nvPr>
            <p:ph type="subTitle" idx="1"/>
          </p:nvPr>
        </p:nvSpPr>
        <p:spPr>
          <a:xfrm>
            <a:off x="380071" y="4223287"/>
            <a:ext cx="5602200" cy="726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bg2">
                    <a:lumMod val="90000"/>
                  </a:schemeClr>
                </a:solidFill>
              </a:rPr>
              <a:t>Dave Stacey (1750093)</a:t>
            </a:r>
          </a:p>
          <a:p>
            <a:pPr marL="0" lvl="0" indent="0" algn="l" rtl="0">
              <a:spcBef>
                <a:spcPts val="0"/>
              </a:spcBef>
              <a:spcAft>
                <a:spcPts val="0"/>
              </a:spcAft>
              <a:buNone/>
            </a:pPr>
            <a:r>
              <a:rPr lang="en" dirty="0">
                <a:solidFill>
                  <a:schemeClr val="bg2">
                    <a:lumMod val="90000"/>
                  </a:schemeClr>
                </a:solidFill>
              </a:rPr>
              <a:t>24.01.26</a:t>
            </a:r>
            <a:endParaRPr dirty="0">
              <a:solidFill>
                <a:schemeClr val="bg2">
                  <a:lumMod val="90000"/>
                </a:schemeClr>
              </a:solidFill>
            </a:endParaRPr>
          </a:p>
        </p:txBody>
      </p:sp>
    </p:spTree>
    <p:extLst>
      <p:ext uri="{BB962C8B-B14F-4D97-AF65-F5344CB8AC3E}">
        <p14:creationId xmlns:p14="http://schemas.microsoft.com/office/powerpoint/2010/main" val="1239260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A8963D-B763-7AC4-710C-03F42428EC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D1B6F1-D857-F3B8-AC8E-7CC8D71A3722}"/>
              </a:ext>
            </a:extLst>
          </p:cNvPr>
          <p:cNvSpPr>
            <a:spLocks noGrp="1"/>
          </p:cNvSpPr>
          <p:nvPr>
            <p:ph type="title"/>
          </p:nvPr>
        </p:nvSpPr>
        <p:spPr>
          <a:xfrm>
            <a:off x="157414" y="129991"/>
            <a:ext cx="7717500" cy="549900"/>
          </a:xfrm>
        </p:spPr>
        <p:txBody>
          <a:bodyPr/>
          <a:lstStyle/>
          <a:p>
            <a:pPr algn="l"/>
            <a:r>
              <a:rPr lang="en-GB" dirty="0"/>
              <a:t>References</a:t>
            </a:r>
          </a:p>
        </p:txBody>
      </p:sp>
      <p:sp>
        <p:nvSpPr>
          <p:cNvPr id="9" name="TextBox 8">
            <a:extLst>
              <a:ext uri="{FF2B5EF4-FFF2-40B4-BE49-F238E27FC236}">
                <a16:creationId xmlns:a16="http://schemas.microsoft.com/office/drawing/2014/main" id="{8AB3C460-3E93-32FC-04E3-FF207A9D1571}"/>
              </a:ext>
            </a:extLst>
          </p:cNvPr>
          <p:cNvSpPr txBox="1"/>
          <p:nvPr/>
        </p:nvSpPr>
        <p:spPr>
          <a:xfrm>
            <a:off x="157414" y="753035"/>
            <a:ext cx="8780398" cy="4401205"/>
          </a:xfrm>
          <a:prstGeom prst="rect">
            <a:avLst/>
          </a:prstGeom>
          <a:noFill/>
        </p:spPr>
        <p:txBody>
          <a:bodyPr wrap="square" rtlCol="0">
            <a:spAutoFit/>
          </a:bodyPr>
          <a:lstStyle/>
          <a:p>
            <a:pPr fontAlgn="base"/>
            <a:r>
              <a:rPr lang="en-GB" sz="1000" dirty="0">
                <a:latin typeface="Commissioner" panose="020B0604020202020204" charset="0"/>
              </a:rPr>
              <a:t>Black, P., Wilson, M. &amp; Yao, S. Y. (2011)’ Road maps for learning: A guide to the navigation of learning progressions’.</a:t>
            </a:r>
            <a:r>
              <a:rPr lang="en-GB" sz="1000" i="1" dirty="0">
                <a:latin typeface="Commissioner" panose="020B0604020202020204" charset="0"/>
              </a:rPr>
              <a:t> Measurement: Interdisciplinary Research &amp; Perspective</a:t>
            </a:r>
            <a:r>
              <a:rPr lang="en-GB" sz="1000" dirty="0">
                <a:latin typeface="Commissioner" panose="020B0604020202020204" charset="0"/>
              </a:rPr>
              <a:t>, 9:2-3, 71-123 </a:t>
            </a:r>
          </a:p>
          <a:p>
            <a:pPr fontAlgn="base"/>
            <a:r>
              <a:rPr lang="en-GB" sz="1000" dirty="0">
                <a:latin typeface="Commissioner" panose="020B0604020202020204" charset="0"/>
              </a:rPr>
              <a:t>Brant, J., Chapman, A. &amp; Isaacs, T. (2016) ‘International instructional systems: social studies’. </a:t>
            </a:r>
            <a:r>
              <a:rPr lang="en-GB" sz="1000" i="1" dirty="0">
                <a:latin typeface="Commissioner" panose="020B0604020202020204" charset="0"/>
              </a:rPr>
              <a:t>The Curriculum Journal</a:t>
            </a:r>
            <a:r>
              <a:rPr lang="en-GB" sz="1000" dirty="0">
                <a:latin typeface="Commissioner" panose="020B0604020202020204" charset="0"/>
              </a:rPr>
              <a:t>, 27:1, 62-79 </a:t>
            </a:r>
          </a:p>
          <a:p>
            <a:pPr fontAlgn="base"/>
            <a:r>
              <a:rPr lang="en-GB" sz="1000" dirty="0">
                <a:latin typeface="Commissioner" panose="020B0604020202020204" charset="0"/>
              </a:rPr>
              <a:t>Braun, V. and Clarke, V. (2013) </a:t>
            </a:r>
            <a:r>
              <a:rPr lang="en-GB" sz="1000" i="1" dirty="0">
                <a:latin typeface="Commissioner" panose="020B0604020202020204" charset="0"/>
              </a:rPr>
              <a:t>Successful qualitative research : a practical guide for beginners</a:t>
            </a:r>
            <a:r>
              <a:rPr lang="en-GB" sz="1000" dirty="0">
                <a:latin typeface="Commissioner" panose="020B0604020202020204" charset="0"/>
              </a:rPr>
              <a:t>.  SAGE. </a:t>
            </a:r>
          </a:p>
          <a:p>
            <a:pPr fontAlgn="base"/>
            <a:r>
              <a:rPr lang="en-GB" sz="1000" dirty="0">
                <a:latin typeface="Commissioner" panose="020B0604020202020204" charset="0"/>
              </a:rPr>
              <a:t>Braun, V. and Clarke, V. (2022) </a:t>
            </a:r>
            <a:r>
              <a:rPr lang="en-GB" sz="1000" i="1" dirty="0">
                <a:latin typeface="Commissioner" panose="020B0604020202020204" charset="0"/>
              </a:rPr>
              <a:t>Thematic analysis : a practical guide</a:t>
            </a:r>
            <a:r>
              <a:rPr lang="en-GB" sz="1000" dirty="0">
                <a:latin typeface="Commissioner" panose="020B0604020202020204" charset="0"/>
              </a:rPr>
              <a:t>. SAGE Publications. </a:t>
            </a:r>
          </a:p>
          <a:p>
            <a:pPr fontAlgn="base"/>
            <a:r>
              <a:rPr lang="en-GB" sz="1000" dirty="0">
                <a:latin typeface="Commissioner" panose="020B0604020202020204" charset="0"/>
              </a:rPr>
              <a:t>Brooks, R., Maguire, M. and </a:t>
            </a:r>
            <a:r>
              <a:rPr lang="en-GB" sz="1000" dirty="0" err="1">
                <a:latin typeface="Commissioner" panose="020B0604020202020204" charset="0"/>
              </a:rPr>
              <a:t>Te</a:t>
            </a:r>
            <a:r>
              <a:rPr lang="en-GB" sz="1000" dirty="0">
                <a:latin typeface="Commissioner" panose="020B0604020202020204" charset="0"/>
              </a:rPr>
              <a:t> </a:t>
            </a:r>
            <a:r>
              <a:rPr lang="en-GB" sz="1000" dirty="0" err="1">
                <a:latin typeface="Commissioner" panose="020B0604020202020204" charset="0"/>
              </a:rPr>
              <a:t>Riele</a:t>
            </a:r>
            <a:r>
              <a:rPr lang="en-GB" sz="1000" dirty="0">
                <a:latin typeface="Commissioner" panose="020B0604020202020204" charset="0"/>
              </a:rPr>
              <a:t>, K. (2014) </a:t>
            </a:r>
            <a:r>
              <a:rPr lang="en-GB" sz="1000" i="1" dirty="0">
                <a:latin typeface="Commissioner" panose="020B0604020202020204" charset="0"/>
              </a:rPr>
              <a:t>Ethics and Education Research.</a:t>
            </a:r>
            <a:r>
              <a:rPr lang="en-GB" sz="1000" dirty="0">
                <a:latin typeface="Commissioner" panose="020B0604020202020204" charset="0"/>
              </a:rPr>
              <a:t> Sage </a:t>
            </a:r>
            <a:r>
              <a:rPr lang="en-GB" sz="1000" dirty="0" err="1">
                <a:latin typeface="Commissioner" panose="020B0604020202020204" charset="0"/>
              </a:rPr>
              <a:t>Pubns</a:t>
            </a:r>
            <a:r>
              <a:rPr lang="en-GB" sz="1000" dirty="0">
                <a:latin typeface="Commissioner" panose="020B0604020202020204" charset="0"/>
              </a:rPr>
              <a:t> Ltd. </a:t>
            </a:r>
          </a:p>
          <a:p>
            <a:pPr fontAlgn="base"/>
            <a:r>
              <a:rPr lang="en-GB" sz="1000" dirty="0" err="1">
                <a:latin typeface="Commissioner" panose="020B0604020202020204" charset="0"/>
              </a:rPr>
              <a:t>Cannadine</a:t>
            </a:r>
            <a:r>
              <a:rPr lang="en-GB" sz="1000" dirty="0">
                <a:latin typeface="Commissioner" panose="020B0604020202020204" charset="0"/>
              </a:rPr>
              <a:t>, D., Keating, J. and Sheldon, N.J. (2011) </a:t>
            </a:r>
            <a:r>
              <a:rPr lang="en-GB" sz="1000" i="1" dirty="0">
                <a:latin typeface="Commissioner" panose="020B0604020202020204" charset="0"/>
              </a:rPr>
              <a:t>The right kind of history: teaching the past in twentieth-century England</a:t>
            </a:r>
            <a:r>
              <a:rPr lang="en-GB" sz="1000" dirty="0">
                <a:latin typeface="Commissioner" panose="020B0604020202020204" charset="0"/>
              </a:rPr>
              <a:t>. Palgrave Macmillan. </a:t>
            </a:r>
          </a:p>
          <a:p>
            <a:pPr fontAlgn="base"/>
            <a:r>
              <a:rPr lang="en-GB" sz="1000" dirty="0">
                <a:latin typeface="Commissioner" panose="020B0604020202020204" charset="0"/>
              </a:rPr>
              <a:t>Cohen, L., Manion, L. and Morrison, K. (2018) </a:t>
            </a:r>
            <a:r>
              <a:rPr lang="en-GB" sz="1000" i="1" dirty="0">
                <a:latin typeface="Commissioner" panose="020B0604020202020204" charset="0"/>
              </a:rPr>
              <a:t>Research methods in education</a:t>
            </a:r>
            <a:r>
              <a:rPr lang="en-GB" sz="1000" dirty="0">
                <a:latin typeface="Commissioner" panose="020B0604020202020204" charset="0"/>
              </a:rPr>
              <a:t>. Eighth edition. Routledge. </a:t>
            </a:r>
          </a:p>
          <a:p>
            <a:pPr fontAlgn="base"/>
            <a:r>
              <a:rPr lang="en-GB" sz="1000" dirty="0">
                <a:latin typeface="Commissioner" panose="020B0604020202020204" charset="0"/>
              </a:rPr>
              <a:t>Creswell, J.W. and </a:t>
            </a:r>
            <a:r>
              <a:rPr lang="en-GB" sz="1000" dirty="0" err="1">
                <a:latin typeface="Commissioner" panose="020B0604020202020204" charset="0"/>
              </a:rPr>
              <a:t>Poth</a:t>
            </a:r>
            <a:r>
              <a:rPr lang="en-GB" sz="1000" dirty="0">
                <a:latin typeface="Commissioner" panose="020B0604020202020204" charset="0"/>
              </a:rPr>
              <a:t>, C.N. (2023) </a:t>
            </a:r>
            <a:r>
              <a:rPr lang="en-GB" sz="1000" i="1" dirty="0">
                <a:latin typeface="Commissioner" panose="020B0604020202020204" charset="0"/>
              </a:rPr>
              <a:t>Qualitative inquiry and research design : choosing among five approaches</a:t>
            </a:r>
            <a:r>
              <a:rPr lang="en-GB" sz="1000" dirty="0">
                <a:latin typeface="Commissioner" panose="020B0604020202020204" charset="0"/>
              </a:rPr>
              <a:t>. Fifth edition. Sage. </a:t>
            </a:r>
          </a:p>
          <a:p>
            <a:pPr fontAlgn="base"/>
            <a:r>
              <a:rPr lang="en-GB" sz="1000" dirty="0">
                <a:latin typeface="Commissioner" panose="020B0604020202020204" charset="0"/>
              </a:rPr>
              <a:t>Donaldson, G. (2015) </a:t>
            </a:r>
            <a:r>
              <a:rPr lang="en-GB" sz="1000" i="1" dirty="0">
                <a:latin typeface="Commissioner" panose="020B0604020202020204" charset="0"/>
              </a:rPr>
              <a:t>Successful Futures.</a:t>
            </a:r>
            <a:r>
              <a:rPr lang="en-GB" sz="1000" dirty="0">
                <a:latin typeface="Commissioner" panose="020B0604020202020204" charset="0"/>
              </a:rPr>
              <a:t> Welsh Government </a:t>
            </a:r>
          </a:p>
          <a:p>
            <a:pPr fontAlgn="base"/>
            <a:r>
              <a:rPr lang="en-GB" sz="1000" dirty="0">
                <a:latin typeface="Commissioner" panose="020B0604020202020204" charset="0"/>
              </a:rPr>
              <a:t>Evans, G. (2022) ‘Back to the future? Reflections on three phases of education policy reform in Wales and their implications for teachers’, </a:t>
            </a:r>
            <a:r>
              <a:rPr lang="en-GB" sz="1000" i="1" dirty="0">
                <a:latin typeface="Commissioner" panose="020B0604020202020204" charset="0"/>
              </a:rPr>
              <a:t>Journal of Educational Change</a:t>
            </a:r>
            <a:r>
              <a:rPr lang="en-GB" sz="1000" dirty="0">
                <a:latin typeface="Commissioner" panose="020B0604020202020204" charset="0"/>
              </a:rPr>
              <a:t>, 23(3), pp. 371–396. Available at: </a:t>
            </a:r>
            <a:r>
              <a:rPr lang="en-GB" sz="1000" u="sng" dirty="0">
                <a:latin typeface="Commissioner" panose="020B0604020202020204" charset="0"/>
                <a:hlinkClick r:id="rId2"/>
              </a:rPr>
              <a:t>https://doi.org/10.1007/s10833-021-09422-6</a:t>
            </a:r>
            <a:r>
              <a:rPr lang="en-GB" sz="1000" dirty="0">
                <a:latin typeface="Commissioner" panose="020B0604020202020204" charset="0"/>
              </a:rPr>
              <a:t>. </a:t>
            </a:r>
          </a:p>
          <a:p>
            <a:pPr fontAlgn="base"/>
            <a:r>
              <a:rPr lang="en-GB" sz="1000" dirty="0">
                <a:latin typeface="Commissioner" panose="020B0604020202020204" charset="0"/>
              </a:rPr>
              <a:t>Flick, U. (2018) </a:t>
            </a:r>
            <a:r>
              <a:rPr lang="en-GB" sz="1000" i="1" dirty="0">
                <a:latin typeface="Commissioner" panose="020B0604020202020204" charset="0"/>
              </a:rPr>
              <a:t>An introduction to qualitative research</a:t>
            </a:r>
            <a:r>
              <a:rPr lang="en-GB" sz="1000" dirty="0">
                <a:latin typeface="Commissioner" panose="020B0604020202020204" charset="0"/>
              </a:rPr>
              <a:t>. Sixth edition. SAGE. </a:t>
            </a:r>
          </a:p>
          <a:p>
            <a:pPr fontAlgn="base"/>
            <a:r>
              <a:rPr lang="en-GB" sz="1000" dirty="0">
                <a:latin typeface="Commissioner" panose="020B0604020202020204" charset="0"/>
              </a:rPr>
              <a:t>Foster, C. (2024) ‘Methodological pragmatism in educational research: from qualitative-quantitative to exploratory-confirmatory distinctions’, </a:t>
            </a:r>
            <a:r>
              <a:rPr lang="en-GB" sz="1000" i="1" dirty="0">
                <a:latin typeface="Commissioner" panose="020B0604020202020204" charset="0"/>
              </a:rPr>
              <a:t>International Journal of Research &amp; Method in Education</a:t>
            </a:r>
            <a:r>
              <a:rPr lang="en-GB" sz="1000" dirty="0">
                <a:latin typeface="Commissioner" panose="020B0604020202020204" charset="0"/>
              </a:rPr>
              <a:t>, 47(1), pp. 4–19. </a:t>
            </a:r>
            <a:r>
              <a:rPr lang="en-GB" sz="1000" dirty="0" err="1">
                <a:latin typeface="Commissioner" panose="020B0604020202020204" charset="0"/>
              </a:rPr>
              <a:t>doi</a:t>
            </a:r>
            <a:r>
              <a:rPr lang="en-GB" sz="1000" dirty="0">
                <a:latin typeface="Commissioner" panose="020B0604020202020204" charset="0"/>
              </a:rPr>
              <a:t>: 10.1080/1743727X.2023.2210063. </a:t>
            </a:r>
          </a:p>
          <a:p>
            <a:pPr fontAlgn="base"/>
            <a:r>
              <a:rPr lang="en-GB" sz="1000" dirty="0">
                <a:latin typeface="Commissioner" panose="020B0604020202020204" charset="0"/>
              </a:rPr>
              <a:t>Gray, D.E. (2022) </a:t>
            </a:r>
            <a:r>
              <a:rPr lang="en-GB" sz="1000" i="1" dirty="0">
                <a:latin typeface="Commissioner" panose="020B0604020202020204" charset="0"/>
              </a:rPr>
              <a:t>Doing research in the real world</a:t>
            </a:r>
            <a:r>
              <a:rPr lang="en-GB" sz="1000" dirty="0">
                <a:latin typeface="Commissioner" panose="020B0604020202020204" charset="0"/>
              </a:rPr>
              <a:t>. 5th edition. SAGE. </a:t>
            </a:r>
          </a:p>
          <a:p>
            <a:pPr fontAlgn="base"/>
            <a:r>
              <a:rPr lang="en-GB" sz="1000" dirty="0">
                <a:latin typeface="Commissioner" panose="020B0604020202020204" charset="0"/>
              </a:rPr>
              <a:t>Hawkey, K. Thorne, S., </a:t>
            </a:r>
            <a:r>
              <a:rPr lang="en-GB" sz="1000" dirty="0" err="1">
                <a:latin typeface="Commissioner" panose="020B0604020202020204" charset="0"/>
              </a:rPr>
              <a:t>Arkinstall</a:t>
            </a:r>
            <a:r>
              <a:rPr lang="en-GB" sz="1000" dirty="0">
                <a:latin typeface="Commissioner" panose="020B0604020202020204" charset="0"/>
              </a:rPr>
              <a:t>, P., Bryant, M., Rawlings, D., Kennett, R., Fletcher, A. (2015) ‘Adventures in assessment, </a:t>
            </a:r>
            <a:r>
              <a:rPr lang="en-GB" sz="1000" i="1" dirty="0">
                <a:latin typeface="Commissioner" panose="020B0604020202020204" charset="0"/>
              </a:rPr>
              <a:t>Teaching history</a:t>
            </a:r>
            <a:r>
              <a:rPr lang="en-GB" sz="1000" dirty="0">
                <a:latin typeface="Commissioner" panose="020B0604020202020204" charset="0"/>
              </a:rPr>
              <a:t> (London), (161), pp. 51–62.  </a:t>
            </a:r>
          </a:p>
          <a:p>
            <a:pPr fontAlgn="base"/>
            <a:r>
              <a:rPr lang="en-GB" sz="1000" dirty="0">
                <a:latin typeface="Commissioner" panose="020B0604020202020204" charset="0"/>
              </a:rPr>
              <a:t>Hayward, L., Jones, D. E., Waters, J., Makara, K., Morrison-Love, D., Spencer, E., Barnes, J., Davies, H., Hughes, S., Jones, C., Nelson, S., Ryder, N., Stacey, D., Wallis, R., Baxter, J., MacBride, G., Bendall, R., Brooks, S., Cooze, A., Davies, L., Denny, H., Donaldson, P., Lewis, I., Lloyd, P., Maitra, S., Morgan, C., Pellew James, S., Samuel-Thomas, S., </a:t>
            </a:r>
            <a:r>
              <a:rPr lang="en-GB" sz="1000" dirty="0" err="1">
                <a:latin typeface="Commissioner" panose="020B0604020202020204" charset="0"/>
              </a:rPr>
              <a:t>Sharpling</a:t>
            </a:r>
            <a:r>
              <a:rPr lang="en-GB" sz="1000" dirty="0">
                <a:latin typeface="Commissioner" panose="020B0604020202020204" charset="0"/>
              </a:rPr>
              <a:t>, E., Southern, A., Stewart, S., Valdera-Gil, F., and Wardle, G. (2018)</a:t>
            </a:r>
            <a:r>
              <a:rPr lang="en-GB" sz="1000" i="1" dirty="0">
                <a:latin typeface="Commissioner" panose="020B0604020202020204" charset="0"/>
              </a:rPr>
              <a:t> CAMAU Project: Research Report (April 2018). Learning about Progression. Project Report. </a:t>
            </a:r>
            <a:r>
              <a:rPr lang="en-GB" sz="1000" dirty="0">
                <a:latin typeface="Commissioner" panose="020B0604020202020204" charset="0"/>
              </a:rPr>
              <a:t>University of Glasgow &amp; Yr Athrofa, Glasgow. (</a:t>
            </a:r>
            <a:r>
              <a:rPr lang="en-GB" sz="1000" dirty="0" err="1">
                <a:latin typeface="Commissioner" panose="020B0604020202020204" charset="0"/>
              </a:rPr>
              <a:t>doi</a:t>
            </a:r>
            <a:r>
              <a:rPr lang="en-GB" sz="1000" dirty="0">
                <a:latin typeface="Commissioner" panose="020B0604020202020204" charset="0"/>
              </a:rPr>
              <a:t>: 10.36399/gla.pubs.163362). </a:t>
            </a:r>
          </a:p>
          <a:p>
            <a:pPr fontAlgn="base"/>
            <a:r>
              <a:rPr lang="en-GB" sz="1000" dirty="0">
                <a:latin typeface="Commissioner" panose="020B0604020202020204" charset="0"/>
              </a:rPr>
              <a:t>Hayward, L., Barnes, J.,  Davies, H., Hughes, S., MacBride, G., Makara, K., Morrison-Love, D., Ryder, N., </a:t>
            </a:r>
            <a:r>
              <a:rPr lang="en-GB" sz="1000" dirty="0" err="1">
                <a:latin typeface="Commissioner" panose="020B0604020202020204" charset="0"/>
              </a:rPr>
              <a:t>Sharpling</a:t>
            </a:r>
            <a:r>
              <a:rPr lang="en-GB" sz="1000" dirty="0">
                <a:latin typeface="Commissioner" panose="020B0604020202020204" charset="0"/>
              </a:rPr>
              <a:t>, E., Spencer, E., Stacey, D. and Wallis, R. et al. (2020) </a:t>
            </a:r>
            <a:r>
              <a:rPr lang="en-GB" sz="1000" i="1" dirty="0">
                <a:latin typeface="Commissioner" panose="020B0604020202020204" charset="0"/>
              </a:rPr>
              <a:t>So Far So Good: Building the Evidence Base to Promote a Successful Future for the Curriculum for Wales. Project Report</a:t>
            </a:r>
            <a:r>
              <a:rPr lang="en-GB" sz="1000" dirty="0">
                <a:latin typeface="Commissioner" panose="020B0604020202020204" charset="0"/>
              </a:rPr>
              <a:t>. University of Glasgow &amp; Yr Athrofa.  Available at: </a:t>
            </a:r>
            <a:r>
              <a:rPr lang="en-GB" sz="1000" u="sng" dirty="0">
                <a:latin typeface="Commissioner" panose="020B0604020202020204" charset="0"/>
                <a:hlinkClick r:id="rId3"/>
              </a:rPr>
              <a:t>https://doi.org/10.36399/gla.pubs.223822</a:t>
            </a:r>
            <a:r>
              <a:rPr lang="en-GB" sz="1000" dirty="0">
                <a:latin typeface="Commissioner" panose="020B0604020202020204" charset="0"/>
              </a:rPr>
              <a:t>   </a:t>
            </a:r>
          </a:p>
          <a:p>
            <a:pPr fontAlgn="base"/>
            <a:r>
              <a:rPr lang="en-GB" sz="1000" dirty="0">
                <a:latin typeface="Commissioner" panose="020B0604020202020204" charset="0"/>
              </a:rPr>
              <a:t>Heritage, M. (2008) </a:t>
            </a:r>
            <a:r>
              <a:rPr lang="en-GB" sz="1000" i="1" dirty="0">
                <a:latin typeface="Commissioner" panose="020B0604020202020204" charset="0"/>
              </a:rPr>
              <a:t>Learning progressions: Supporting instruction and formative assessment. </a:t>
            </a:r>
            <a:r>
              <a:rPr lang="en-GB" sz="1000" dirty="0">
                <a:latin typeface="Commissioner" panose="020B0604020202020204" charset="0"/>
              </a:rPr>
              <a:t>Council of Chief State School Officers (CCSSO) </a:t>
            </a:r>
          </a:p>
          <a:p>
            <a:endParaRPr lang="en-GB" sz="1000" dirty="0">
              <a:latin typeface="Commissioner" panose="020B0604020202020204" charset="0"/>
            </a:endParaRPr>
          </a:p>
        </p:txBody>
      </p:sp>
    </p:spTree>
    <p:extLst>
      <p:ext uri="{BB962C8B-B14F-4D97-AF65-F5344CB8AC3E}">
        <p14:creationId xmlns:p14="http://schemas.microsoft.com/office/powerpoint/2010/main" val="42692193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1C7D37-F201-1ED4-D5DF-0254CB4C3A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239ED7-FC66-231F-F83B-6399AC885010}"/>
              </a:ext>
            </a:extLst>
          </p:cNvPr>
          <p:cNvSpPr>
            <a:spLocks noGrp="1"/>
          </p:cNvSpPr>
          <p:nvPr>
            <p:ph type="title"/>
          </p:nvPr>
        </p:nvSpPr>
        <p:spPr>
          <a:xfrm>
            <a:off x="157414" y="129991"/>
            <a:ext cx="7717500" cy="549900"/>
          </a:xfrm>
        </p:spPr>
        <p:txBody>
          <a:bodyPr/>
          <a:lstStyle/>
          <a:p>
            <a:pPr algn="l"/>
            <a:r>
              <a:rPr lang="en-GB" dirty="0"/>
              <a:t>References</a:t>
            </a:r>
          </a:p>
        </p:txBody>
      </p:sp>
      <p:sp>
        <p:nvSpPr>
          <p:cNvPr id="9" name="TextBox 8">
            <a:extLst>
              <a:ext uri="{FF2B5EF4-FFF2-40B4-BE49-F238E27FC236}">
                <a16:creationId xmlns:a16="http://schemas.microsoft.com/office/drawing/2014/main" id="{E3A58331-A21C-EADE-47C7-B7A6B0CEE506}"/>
              </a:ext>
            </a:extLst>
          </p:cNvPr>
          <p:cNvSpPr txBox="1"/>
          <p:nvPr/>
        </p:nvSpPr>
        <p:spPr>
          <a:xfrm>
            <a:off x="157414" y="753035"/>
            <a:ext cx="8780398" cy="4093428"/>
          </a:xfrm>
          <a:prstGeom prst="rect">
            <a:avLst/>
          </a:prstGeom>
          <a:noFill/>
        </p:spPr>
        <p:txBody>
          <a:bodyPr wrap="square" rtlCol="0">
            <a:spAutoFit/>
          </a:bodyPr>
          <a:lstStyle/>
          <a:p>
            <a:pPr fontAlgn="base"/>
            <a:r>
              <a:rPr lang="en-GB" sz="1000" dirty="0">
                <a:latin typeface="Commissioner" panose="020B0604020202020204" charset="0"/>
              </a:rPr>
              <a:t>Hughes, S., Makara, K. and Stacey, D. (2020) ‘Learning progression in the humanities: identifying tensions in articulating progression in humanities in Wales’, </a:t>
            </a:r>
            <a:r>
              <a:rPr lang="en-GB" sz="1000" i="1" dirty="0">
                <a:latin typeface="Commissioner" panose="020B0604020202020204" charset="0"/>
              </a:rPr>
              <a:t>The Curriculum Journal</a:t>
            </a:r>
            <a:r>
              <a:rPr lang="en-GB" sz="1000" dirty="0">
                <a:latin typeface="Commissioner" panose="020B0604020202020204" charset="0"/>
              </a:rPr>
              <a:t>, 31(2), pp. 276–289. Available at: </a:t>
            </a:r>
            <a:r>
              <a:rPr lang="en-GB" sz="1000" u="sng" dirty="0">
                <a:latin typeface="Commissioner" panose="020B0604020202020204" charset="0"/>
                <a:hlinkClick r:id="rId2"/>
              </a:rPr>
              <a:t>https://doi.org/10.1002/curj.28</a:t>
            </a:r>
            <a:r>
              <a:rPr lang="en-GB" sz="1000" dirty="0">
                <a:latin typeface="Commissioner" panose="020B0604020202020204" charset="0"/>
              </a:rPr>
              <a:t>. </a:t>
            </a:r>
          </a:p>
          <a:p>
            <a:pPr fontAlgn="base"/>
            <a:r>
              <a:rPr lang="en-GB" sz="1000" dirty="0">
                <a:latin typeface="Commissioner" panose="020B0604020202020204" charset="0"/>
              </a:rPr>
              <a:t>Kumar, R. (2019) </a:t>
            </a:r>
            <a:r>
              <a:rPr lang="en-GB" sz="1000" i="1" dirty="0">
                <a:latin typeface="Commissioner" panose="020B0604020202020204" charset="0"/>
              </a:rPr>
              <a:t>Research methodology : a step-by-step guide for beginners</a:t>
            </a:r>
            <a:r>
              <a:rPr lang="en-GB" sz="1000" dirty="0">
                <a:latin typeface="Commissioner" panose="020B0604020202020204" charset="0"/>
              </a:rPr>
              <a:t>. Fifth edition. SAGE. </a:t>
            </a:r>
          </a:p>
          <a:p>
            <a:pPr fontAlgn="base"/>
            <a:r>
              <a:rPr lang="en-GB" sz="1000" dirty="0">
                <a:latin typeface="Commissioner" panose="020B0604020202020204" charset="0"/>
              </a:rPr>
              <a:t>Kvale, S. and Brinkmann, S. (2014).</a:t>
            </a:r>
            <a:r>
              <a:rPr lang="en-GB" sz="1000" i="1" dirty="0">
                <a:latin typeface="Commissioner" panose="020B0604020202020204" charset="0"/>
              </a:rPr>
              <a:t> </a:t>
            </a:r>
            <a:r>
              <a:rPr lang="en-GB" sz="1000" i="1" dirty="0" err="1">
                <a:latin typeface="Commissioner" panose="020B0604020202020204" charset="0"/>
              </a:rPr>
              <a:t>InterViews</a:t>
            </a:r>
            <a:r>
              <a:rPr lang="en-GB" sz="1000" i="1" dirty="0">
                <a:latin typeface="Commissioner" panose="020B0604020202020204" charset="0"/>
              </a:rPr>
              <a:t>: Learning the craft of qualitative research interviewing (</a:t>
            </a:r>
            <a:r>
              <a:rPr lang="en-GB" sz="1000" dirty="0">
                <a:latin typeface="Commissioner" panose="020B0604020202020204" charset="0"/>
              </a:rPr>
              <a:t>3rd ed.). Sage Publications, Inc. </a:t>
            </a:r>
          </a:p>
          <a:p>
            <a:pPr fontAlgn="base"/>
            <a:r>
              <a:rPr lang="en-GB" sz="1000" dirty="0">
                <a:latin typeface="Commissioner" panose="020B0604020202020204" charset="0"/>
              </a:rPr>
              <a:t>Lee, P. and </a:t>
            </a:r>
            <a:r>
              <a:rPr lang="en-GB" sz="1000" dirty="0" err="1">
                <a:latin typeface="Commissioner" panose="020B0604020202020204" charset="0"/>
              </a:rPr>
              <a:t>Shemilt</a:t>
            </a:r>
            <a:r>
              <a:rPr lang="en-GB" sz="1000" dirty="0">
                <a:latin typeface="Commissioner" panose="020B0604020202020204" charset="0"/>
              </a:rPr>
              <a:t>, D. (2003). ‘A scaffold, not a cage: progress and progression models in history’. </a:t>
            </a:r>
            <a:r>
              <a:rPr lang="en-GB" sz="1000" i="1" dirty="0">
                <a:latin typeface="Commissioner" panose="020B0604020202020204" charset="0"/>
              </a:rPr>
              <a:t>Teaching History,</a:t>
            </a:r>
            <a:r>
              <a:rPr lang="en-GB" sz="1000" dirty="0">
                <a:latin typeface="Commissioner" panose="020B0604020202020204" charset="0"/>
              </a:rPr>
              <a:t> 113, 13 - 23 </a:t>
            </a:r>
          </a:p>
          <a:p>
            <a:pPr fontAlgn="base"/>
            <a:r>
              <a:rPr lang="en-GB" sz="1000" dirty="0">
                <a:latin typeface="Commissioner" panose="020B0604020202020204" charset="0"/>
              </a:rPr>
              <a:t>Myers, J. (2004) ‘Tripping over the levels: experiences from Ontario,’ </a:t>
            </a:r>
            <a:r>
              <a:rPr lang="en-GB" sz="1000" i="1" dirty="0">
                <a:latin typeface="Commissioner" panose="020B0604020202020204" charset="0"/>
              </a:rPr>
              <a:t>Teaching History (London)</a:t>
            </a:r>
            <a:r>
              <a:rPr lang="en-GB" sz="1000" dirty="0">
                <a:latin typeface="Commissioner" panose="020B0604020202020204" charset="0"/>
              </a:rPr>
              <a:t>, (115), pp. 52–59. </a:t>
            </a:r>
          </a:p>
          <a:p>
            <a:pPr fontAlgn="base"/>
            <a:r>
              <a:rPr lang="en-GB" sz="1000" dirty="0">
                <a:latin typeface="Commissioner" panose="020B0604020202020204" charset="0"/>
              </a:rPr>
              <a:t>Pellegrino, J. W. (2017) ‘The two disciplines problem – ‘it’s like Déjà vu all over again!’’ </a:t>
            </a:r>
            <a:r>
              <a:rPr lang="en-GB" sz="1000" i="1" dirty="0">
                <a:latin typeface="Commissioner" panose="020B0604020202020204" charset="0"/>
              </a:rPr>
              <a:t>Assessment in Education: Principles, Policy and Practice</a:t>
            </a:r>
            <a:r>
              <a:rPr lang="en-GB" sz="1000" dirty="0">
                <a:latin typeface="Commissioner" panose="020B0604020202020204" charset="0"/>
              </a:rPr>
              <a:t>, 24:3, 359-368  </a:t>
            </a:r>
          </a:p>
          <a:p>
            <a:pPr fontAlgn="base"/>
            <a:r>
              <a:rPr lang="en-GB" sz="1000" dirty="0">
                <a:latin typeface="Commissioner" panose="020B0604020202020204" charset="0"/>
              </a:rPr>
              <a:t>Singh, S., Morrison-Love, D., Makara-Fuller, K. et al. (2025) </a:t>
            </a:r>
            <a:r>
              <a:rPr lang="en-GB" sz="1000" i="1" dirty="0">
                <a:latin typeface="Commissioner" panose="020B0604020202020204" charset="0"/>
              </a:rPr>
              <a:t>Camau </a:t>
            </a:r>
            <a:r>
              <a:rPr lang="en-GB" sz="1000" i="1" dirty="0" err="1">
                <a:latin typeface="Commissioner" panose="020B0604020202020204" charset="0"/>
              </a:rPr>
              <a:t>i’r</a:t>
            </a:r>
            <a:r>
              <a:rPr lang="en-GB" sz="1000" i="1" dirty="0">
                <a:latin typeface="Commissioner" panose="020B0604020202020204" charset="0"/>
              </a:rPr>
              <a:t> </a:t>
            </a:r>
            <a:r>
              <a:rPr lang="en-GB" sz="1000" i="1" dirty="0" err="1">
                <a:latin typeface="Commissioner" panose="020B0604020202020204" charset="0"/>
              </a:rPr>
              <a:t>Dyfodol</a:t>
            </a:r>
            <a:r>
              <a:rPr lang="en-GB" sz="1000" i="1" dirty="0">
                <a:latin typeface="Commissioner" panose="020B0604020202020204" charset="0"/>
              </a:rPr>
              <a:t> - Working with a process approach to Curriculum for </a:t>
            </a:r>
            <a:r>
              <a:rPr lang="en-GB" sz="1000" i="1" dirty="0" err="1">
                <a:latin typeface="Commissioner" panose="020B0604020202020204" charset="0"/>
              </a:rPr>
              <a:t>Wales:‘I</a:t>
            </a:r>
            <a:r>
              <a:rPr lang="en-GB" sz="1000" i="1" dirty="0">
                <a:latin typeface="Commissioner" panose="020B0604020202020204" charset="0"/>
              </a:rPr>
              <a:t> can now be the teacher I always wanted to be.’ Phase 3 Final Report: June 2025. </a:t>
            </a:r>
            <a:r>
              <a:rPr lang="en-GB" sz="1000" dirty="0">
                <a:latin typeface="Commissioner" panose="020B0604020202020204" charset="0"/>
              </a:rPr>
              <a:t>Available at: </a:t>
            </a:r>
            <a:r>
              <a:rPr lang="en-GB" sz="1000" u="sng" dirty="0">
                <a:latin typeface="Commissioner" panose="020B0604020202020204" charset="0"/>
                <a:hlinkClick r:id="rId3"/>
              </a:rPr>
              <a:t>https://eprints.gla.ac.uk/357823/1/357823.pdf</a:t>
            </a:r>
            <a:r>
              <a:rPr lang="en-GB" sz="1000" dirty="0">
                <a:latin typeface="Commissioner" panose="020B0604020202020204" charset="0"/>
              </a:rPr>
              <a:t> (Accessed: 23</a:t>
            </a:r>
            <a:r>
              <a:rPr lang="en-GB" sz="1000" baseline="30000" dirty="0">
                <a:latin typeface="Commissioner" panose="020B0604020202020204" charset="0"/>
              </a:rPr>
              <a:t>rd</a:t>
            </a:r>
            <a:r>
              <a:rPr lang="en-GB" sz="1000" dirty="0">
                <a:latin typeface="Commissioner" panose="020B0604020202020204" charset="0"/>
              </a:rPr>
              <a:t> Jan 2025) </a:t>
            </a:r>
          </a:p>
          <a:p>
            <a:pPr fontAlgn="base"/>
            <a:r>
              <a:rPr lang="en-GB" sz="1000" dirty="0">
                <a:latin typeface="Commissioner" panose="020B0604020202020204" charset="0"/>
              </a:rPr>
              <a:t>Sinnema, C., </a:t>
            </a:r>
            <a:r>
              <a:rPr lang="en-GB" sz="1000" dirty="0" err="1">
                <a:latin typeface="Commissioner" panose="020B0604020202020204" charset="0"/>
              </a:rPr>
              <a:t>Nieveen</a:t>
            </a:r>
            <a:r>
              <a:rPr lang="en-GB" sz="1000" dirty="0">
                <a:latin typeface="Commissioner" panose="020B0604020202020204" charset="0"/>
              </a:rPr>
              <a:t>, N. and Priestley, M. (2020) ‘Successful futures, successful curriculum: What can Wales learn from international curriculum reforms?’, </a:t>
            </a:r>
            <a:r>
              <a:rPr lang="en-GB" sz="1000" i="1" dirty="0">
                <a:latin typeface="Commissioner" panose="020B0604020202020204" charset="0"/>
              </a:rPr>
              <a:t>The Curriculum Journal</a:t>
            </a:r>
            <a:r>
              <a:rPr lang="en-GB" sz="1000" dirty="0">
                <a:latin typeface="Commissioner" panose="020B0604020202020204" charset="0"/>
              </a:rPr>
              <a:t>, 31(2), pp. 181–201. Available at: </a:t>
            </a:r>
            <a:r>
              <a:rPr lang="en-GB" sz="1000" u="sng" dirty="0">
                <a:latin typeface="Commissioner" panose="020B0604020202020204" charset="0"/>
                <a:hlinkClick r:id="rId4"/>
              </a:rPr>
              <a:t>https://doi.org/10.1002/curj.17</a:t>
            </a:r>
            <a:r>
              <a:rPr lang="en-GB" sz="1000" dirty="0">
                <a:latin typeface="Commissioner" panose="020B0604020202020204" charset="0"/>
              </a:rPr>
              <a:t>.   </a:t>
            </a:r>
          </a:p>
          <a:p>
            <a:pPr fontAlgn="base"/>
            <a:r>
              <a:rPr lang="en-GB" sz="1000" dirty="0">
                <a:latin typeface="Commissioner" panose="020B0604020202020204" charset="0"/>
              </a:rPr>
              <a:t>Smith, K. (2024) ‘Reconceptualising Curriculum in a new era of Welsh Education’, </a:t>
            </a:r>
            <a:r>
              <a:rPr lang="en-GB" sz="1000" i="1" dirty="0" err="1">
                <a:latin typeface="Commissioner" panose="020B0604020202020204" charset="0"/>
              </a:rPr>
              <a:t>Cylchgrawn</a:t>
            </a:r>
            <a:r>
              <a:rPr lang="en-GB" sz="1000" i="1" dirty="0">
                <a:latin typeface="Commissioner" panose="020B0604020202020204" charset="0"/>
              </a:rPr>
              <a:t> </a:t>
            </a:r>
            <a:r>
              <a:rPr lang="en-GB" sz="1000" i="1" dirty="0" err="1">
                <a:latin typeface="Commissioner" panose="020B0604020202020204" charset="0"/>
              </a:rPr>
              <a:t>Addysg</a:t>
            </a:r>
            <a:r>
              <a:rPr lang="en-GB" sz="1000" i="1" dirty="0">
                <a:latin typeface="Commissioner" panose="020B0604020202020204" charset="0"/>
              </a:rPr>
              <a:t> Cymru / Wales Journal of Education</a:t>
            </a:r>
            <a:r>
              <a:rPr lang="en-GB" sz="1000" dirty="0">
                <a:latin typeface="Commissioner" panose="020B0604020202020204" charset="0"/>
              </a:rPr>
              <a:t>, 26(2). Available at: </a:t>
            </a:r>
            <a:r>
              <a:rPr lang="en-GB" sz="1000" u="sng" dirty="0">
                <a:latin typeface="Commissioner" panose="020B0604020202020204" charset="0"/>
                <a:hlinkClick r:id="rId5"/>
              </a:rPr>
              <a:t>https://doi.org/10.16922/wje.26.2.5</a:t>
            </a:r>
            <a:r>
              <a:rPr lang="en-GB" sz="1000" dirty="0">
                <a:latin typeface="Commissioner" panose="020B0604020202020204" charset="0"/>
              </a:rPr>
              <a:t>. </a:t>
            </a:r>
          </a:p>
          <a:p>
            <a:pPr fontAlgn="base"/>
            <a:r>
              <a:rPr lang="en-GB" sz="1000" dirty="0">
                <a:latin typeface="Commissioner" panose="020B0604020202020204" charset="0"/>
              </a:rPr>
              <a:t>Welsh Government (2024) I</a:t>
            </a:r>
            <a:r>
              <a:rPr lang="en-GB" sz="1000" i="1" dirty="0">
                <a:latin typeface="Commissioner" panose="020B0604020202020204" charset="0"/>
              </a:rPr>
              <a:t>ntroduction to Curriculum for Wales guidance</a:t>
            </a:r>
            <a:r>
              <a:rPr lang="en-GB" sz="1000" dirty="0">
                <a:latin typeface="Commissioner" panose="020B0604020202020204" charset="0"/>
              </a:rPr>
              <a:t>. Available at: </a:t>
            </a:r>
            <a:r>
              <a:rPr lang="en-GB" sz="1000" u="sng" dirty="0">
                <a:latin typeface="Commissioner" panose="020B0604020202020204" charset="0"/>
                <a:hlinkClick r:id="rId6"/>
              </a:rPr>
              <a:t>https://hwb.gov.wales/curriculum-for-wales/introduction-to-curriculum-for-wales-guidance/</a:t>
            </a:r>
            <a:r>
              <a:rPr lang="en-GB" sz="1000" dirty="0">
                <a:latin typeface="Commissioner" panose="020B0604020202020204" charset="0"/>
              </a:rPr>
              <a:t> (Accessed 23</a:t>
            </a:r>
            <a:r>
              <a:rPr lang="en-GB" sz="1000" baseline="30000" dirty="0">
                <a:latin typeface="Commissioner" panose="020B0604020202020204" charset="0"/>
              </a:rPr>
              <a:t>rd</a:t>
            </a:r>
            <a:r>
              <a:rPr lang="en-GB" sz="1000" dirty="0">
                <a:latin typeface="Commissioner" panose="020B0604020202020204" charset="0"/>
              </a:rPr>
              <a:t> Jan 2025) </a:t>
            </a:r>
          </a:p>
          <a:p>
            <a:pPr fontAlgn="base"/>
            <a:r>
              <a:rPr lang="en-GB" sz="1000" dirty="0">
                <a:latin typeface="Commissioner" panose="020B0604020202020204" charset="0"/>
              </a:rPr>
              <a:t>Wiliam, D. (2023) ‘Putting learners at the heart of the feedback process: Reflections on the special issue’, </a:t>
            </a:r>
            <a:r>
              <a:rPr lang="en-GB" sz="1000" i="1" dirty="0">
                <a:latin typeface="Commissioner" panose="020B0604020202020204" charset="0"/>
              </a:rPr>
              <a:t>Learning and Instruction</a:t>
            </a:r>
            <a:r>
              <a:rPr lang="en-GB" sz="1000" dirty="0">
                <a:latin typeface="Commissioner" panose="020B0604020202020204" charset="0"/>
              </a:rPr>
              <a:t>, 87, p. 101785. Available at: </a:t>
            </a:r>
            <a:r>
              <a:rPr lang="en-GB" sz="1000" u="sng" dirty="0">
                <a:latin typeface="Commissioner" panose="020B0604020202020204" charset="0"/>
                <a:hlinkClick r:id="rId7"/>
              </a:rPr>
              <a:t>https://doi.org/10.1016/j.learninstruc.2023.101785</a:t>
            </a:r>
            <a:r>
              <a:rPr lang="en-GB" sz="1000" dirty="0">
                <a:latin typeface="Commissioner" panose="020B0604020202020204" charset="0"/>
              </a:rPr>
              <a:t>. </a:t>
            </a:r>
          </a:p>
          <a:p>
            <a:pPr fontAlgn="base"/>
            <a:r>
              <a:rPr lang="en-GB" sz="1000" dirty="0">
                <a:latin typeface="Commissioner" panose="020B0604020202020204" charset="0"/>
              </a:rPr>
              <a:t>Woolley, M.C. (2019) ‘Experiencing the history National Curriculum 1991–2011: voices of veteran teachers’, </a:t>
            </a:r>
            <a:r>
              <a:rPr lang="en-GB" sz="1000" i="1" dirty="0">
                <a:latin typeface="Commissioner" panose="020B0604020202020204" charset="0"/>
              </a:rPr>
              <a:t>History of Education</a:t>
            </a:r>
            <a:r>
              <a:rPr lang="en-GB" sz="1000" dirty="0">
                <a:latin typeface="Commissioner" panose="020B0604020202020204" charset="0"/>
              </a:rPr>
              <a:t>, 48(2), pp. 212–232. Available at: </a:t>
            </a:r>
            <a:r>
              <a:rPr lang="en-GB" sz="1000" u="sng" dirty="0">
                <a:latin typeface="Commissioner" panose="020B0604020202020204" charset="0"/>
                <a:hlinkClick r:id="rId8"/>
              </a:rPr>
              <a:t>https://doi.org/10.1080/0046760X.2018.1544668</a:t>
            </a:r>
            <a:r>
              <a:rPr lang="en-GB" sz="1000" dirty="0">
                <a:latin typeface="Commissioner" panose="020B0604020202020204" charset="0"/>
              </a:rPr>
              <a:t>. </a:t>
            </a:r>
          </a:p>
          <a:p>
            <a:pPr fontAlgn="base"/>
            <a:endParaRPr lang="en-GB" sz="1000" dirty="0">
              <a:latin typeface="Commissioner" panose="020B0604020202020204" charset="0"/>
            </a:endParaRPr>
          </a:p>
          <a:p>
            <a:pPr fontAlgn="base"/>
            <a:endParaRPr lang="en-GB" sz="1000" dirty="0">
              <a:latin typeface="Commissioner" panose="020B0604020202020204" charset="0"/>
            </a:endParaRPr>
          </a:p>
          <a:p>
            <a:pPr fontAlgn="base"/>
            <a:endParaRPr lang="en-GB" sz="1000" dirty="0">
              <a:latin typeface="Commissioner" panose="020B0604020202020204" charset="0"/>
            </a:endParaRPr>
          </a:p>
          <a:p>
            <a:pPr fontAlgn="base"/>
            <a:r>
              <a:rPr lang="en-GB" sz="1000" dirty="0">
                <a:latin typeface="Commissioner" panose="020B0604020202020204" charset="0"/>
              </a:rPr>
              <a:t>Slide design and icons – </a:t>
            </a:r>
            <a:r>
              <a:rPr lang="en-GB" sz="1000" dirty="0" err="1">
                <a:latin typeface="Commissioner" panose="020B0604020202020204" charset="0"/>
              </a:rPr>
              <a:t>Slidesgo</a:t>
            </a:r>
            <a:r>
              <a:rPr lang="en-GB" sz="1000" dirty="0">
                <a:latin typeface="Commissioner" panose="020B0604020202020204" charset="0"/>
              </a:rPr>
              <a:t> .com</a:t>
            </a:r>
          </a:p>
          <a:p>
            <a:endParaRPr lang="en-GB" sz="1000" dirty="0">
              <a:latin typeface="Commissioner" panose="020B0604020202020204" charset="0"/>
            </a:endParaRPr>
          </a:p>
        </p:txBody>
      </p:sp>
    </p:spTree>
    <p:extLst>
      <p:ext uri="{BB962C8B-B14F-4D97-AF65-F5344CB8AC3E}">
        <p14:creationId xmlns:p14="http://schemas.microsoft.com/office/powerpoint/2010/main" val="5486163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90A34-1F1A-8A33-3C9A-82DF96F005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977DC3-F4A0-270B-1E21-824922C6E0C2}"/>
              </a:ext>
            </a:extLst>
          </p:cNvPr>
          <p:cNvSpPr>
            <a:spLocks noGrp="1"/>
          </p:cNvSpPr>
          <p:nvPr>
            <p:ph type="title"/>
          </p:nvPr>
        </p:nvSpPr>
        <p:spPr>
          <a:xfrm>
            <a:off x="157414" y="129991"/>
            <a:ext cx="7717500" cy="549900"/>
          </a:xfrm>
        </p:spPr>
        <p:txBody>
          <a:bodyPr/>
          <a:lstStyle/>
          <a:p>
            <a:pPr algn="l"/>
            <a:r>
              <a:rPr lang="en-GB" dirty="0"/>
              <a:t>AI Acknowledgment</a:t>
            </a:r>
          </a:p>
        </p:txBody>
      </p:sp>
      <p:sp>
        <p:nvSpPr>
          <p:cNvPr id="9" name="TextBox 8">
            <a:extLst>
              <a:ext uri="{FF2B5EF4-FFF2-40B4-BE49-F238E27FC236}">
                <a16:creationId xmlns:a16="http://schemas.microsoft.com/office/drawing/2014/main" id="{BBA72546-728F-1E1F-D8F3-CCF1DA1F2B69}"/>
              </a:ext>
            </a:extLst>
          </p:cNvPr>
          <p:cNvSpPr txBox="1"/>
          <p:nvPr/>
        </p:nvSpPr>
        <p:spPr>
          <a:xfrm>
            <a:off x="181801" y="1389529"/>
            <a:ext cx="8780398" cy="1538883"/>
          </a:xfrm>
          <a:prstGeom prst="rect">
            <a:avLst/>
          </a:prstGeom>
          <a:noFill/>
        </p:spPr>
        <p:txBody>
          <a:bodyPr wrap="square" rtlCol="0">
            <a:spAutoFit/>
          </a:bodyPr>
          <a:lstStyle/>
          <a:p>
            <a:pPr fontAlgn="base"/>
            <a:r>
              <a:rPr lang="en-GB" dirty="0">
                <a:latin typeface="Commissioner" panose="020B0604020202020204" charset="0"/>
              </a:rPr>
              <a:t>I confirm that I have not used any AI tools in the research and creation of this assignment.  </a:t>
            </a:r>
          </a:p>
          <a:p>
            <a:pPr fontAlgn="base"/>
            <a:endParaRPr lang="en-GB" dirty="0">
              <a:latin typeface="Commissioner" panose="020B0604020202020204" charset="0"/>
            </a:endParaRPr>
          </a:p>
          <a:p>
            <a:pPr fontAlgn="base"/>
            <a:r>
              <a:rPr lang="en-GB" dirty="0">
                <a:latin typeface="Commissioner" panose="020B0604020202020204" charset="0"/>
              </a:rPr>
              <a:t>I confirm that I have not presented any AI generated materials as my own work.  </a:t>
            </a:r>
          </a:p>
          <a:p>
            <a:pPr fontAlgn="base"/>
            <a:endParaRPr lang="en-GB" dirty="0">
              <a:latin typeface="Commissioner" panose="020B0604020202020204" charset="0"/>
            </a:endParaRPr>
          </a:p>
          <a:p>
            <a:pPr fontAlgn="base"/>
            <a:r>
              <a:rPr lang="en-GB" dirty="0">
                <a:latin typeface="Commissioner" panose="020B0604020202020204" charset="0"/>
              </a:rPr>
              <a:t>I confirm that I have copies of my drafts, notes, and other resources I used, which I may be asked to provide in evidence. </a:t>
            </a:r>
          </a:p>
          <a:p>
            <a:endParaRPr lang="en-GB" sz="1000" dirty="0">
              <a:latin typeface="Commissioner" panose="020B0604020202020204" charset="0"/>
            </a:endParaRPr>
          </a:p>
        </p:txBody>
      </p:sp>
    </p:spTree>
    <p:extLst>
      <p:ext uri="{BB962C8B-B14F-4D97-AF65-F5344CB8AC3E}">
        <p14:creationId xmlns:p14="http://schemas.microsoft.com/office/powerpoint/2010/main" val="665049101"/>
      </p:ext>
    </p:extLst>
  </p:cSld>
  <p:clrMapOvr>
    <a:masterClrMapping/>
  </p:clrMapOvr>
</p:sld>
</file>

<file path=ppt/theme/theme1.xml><?xml version="1.0" encoding="utf-8"?>
<a:theme xmlns:a="http://schemas.openxmlformats.org/drawingml/2006/main" name="Formulating a Research Problem for University Students by Slidesgo">
  <a:themeElements>
    <a:clrScheme name="Simple Light">
      <a:dk1>
        <a:srgbClr val="0A0A0A"/>
      </a:dk1>
      <a:lt1>
        <a:srgbClr val="F9F9F9"/>
      </a:lt1>
      <a:dk2>
        <a:srgbClr val="DDDDDD"/>
      </a:dk2>
      <a:lt2>
        <a:srgbClr val="B3B4B3"/>
      </a:lt2>
      <a:accent1>
        <a:srgbClr val="878887"/>
      </a:accent1>
      <a:accent2>
        <a:srgbClr val="5F6160"/>
      </a:accent2>
      <a:accent3>
        <a:srgbClr val="FFFFFF"/>
      </a:accent3>
      <a:accent4>
        <a:srgbClr val="FFFFFF"/>
      </a:accent4>
      <a:accent5>
        <a:srgbClr val="FFFFFF"/>
      </a:accent5>
      <a:accent6>
        <a:srgbClr val="FFFFFF"/>
      </a:accent6>
      <a:hlink>
        <a:srgbClr val="0A0A0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1" id="{FBD7F281-A1B4-4A75-92F8-769A55B1CDFC}" vid="{95A4DF8D-5DAE-4034-B626-710EB695626B}"/>
    </a:ext>
  </a:extLst>
</a:theme>
</file>

<file path=ppt/theme/theme2.xml><?xml version="1.0" encoding="utf-8"?>
<a:theme xmlns:a="http://schemas.openxmlformats.org/drawingml/2006/main" name="1_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1" id="{FBD7F281-A1B4-4A75-92F8-769A55B1CDFC}" vid="{1B00164A-18DA-429E-9B97-9737F1B26E4C}"/>
    </a:ext>
  </a:extLst>
</a:theme>
</file>

<file path=ppt/theme/theme3.xml><?xml version="1.0" encoding="utf-8"?>
<a:theme xmlns:a="http://schemas.openxmlformats.org/drawingml/2006/main" name="2_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1" id="{FBD7F281-A1B4-4A75-92F8-769A55B1CDFC}" vid="{E178CD16-9CE6-4138-BCC6-CBBCBC705930}"/>
    </a:ext>
  </a:ext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4025</Words>
  <Application>Microsoft Office PowerPoint</Application>
  <PresentationFormat>On-screen Show (16:9)</PresentationFormat>
  <Paragraphs>308</Paragraphs>
  <Slides>31</Slides>
  <Notes>28</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31</vt:i4>
      </vt:variant>
    </vt:vector>
  </HeadingPairs>
  <TitlesOfParts>
    <vt:vector size="40" baseType="lpstr">
      <vt:lpstr>Arial</vt:lpstr>
      <vt:lpstr>Golos Text</vt:lpstr>
      <vt:lpstr>Proxima Nova</vt:lpstr>
      <vt:lpstr>Golos Text SemiBold</vt:lpstr>
      <vt:lpstr>Proxima Nova Semibold</vt:lpstr>
      <vt:lpstr>Commissioner</vt:lpstr>
      <vt:lpstr>Formulating a Research Problem for University Students by Slidesgo</vt:lpstr>
      <vt:lpstr>1_Slidesgo Final Pages</vt:lpstr>
      <vt:lpstr>2_Slidesgo Final Pages</vt:lpstr>
      <vt:lpstr>How have ideas of learner progression in History developed in the enactment of the Humanities Area of Learning and Experience within the Curriculum for Wales?</vt:lpstr>
      <vt:lpstr>How have ideas of learner progression in History developed in the enactment of the Humanities Area of Learning and Experience within the Curriculum for Wales?</vt:lpstr>
      <vt:lpstr>How have ideas of learner progression in History developed in the enactment of the Humanities Area of Learning and Experience within the Curriculum for Wales?</vt:lpstr>
      <vt:lpstr>How have ideas of learner progression in History developed in the enactment of the Humanities Area of Learning and Experience within the Curriculum for Wales?</vt:lpstr>
      <vt:lpstr>How have ideas of learner progression in History developed in the enactment of the Humanities Area of Learning and Experience within the Curriculum for Wales?</vt:lpstr>
      <vt:lpstr>How have ideas of learner progression in History developed in the enactment of the Humanities Area of Learning and Experience within the Curriculum for Wales?</vt:lpstr>
      <vt:lpstr>What is the research gap?</vt:lpstr>
      <vt:lpstr>Literature Review</vt:lpstr>
      <vt:lpstr>Context</vt:lpstr>
      <vt:lpstr>Learner progression</vt:lpstr>
      <vt:lpstr>How ‘new’ is it?</vt:lpstr>
      <vt:lpstr>Developing Learner Progression in CfW</vt:lpstr>
      <vt:lpstr>More research needed?</vt:lpstr>
      <vt:lpstr>Brant, Chapman and Isaacs (2016, p. 72)</vt:lpstr>
      <vt:lpstr>Learner progression in History</vt:lpstr>
      <vt:lpstr>The experience in England</vt:lpstr>
      <vt:lpstr>Tensions from the start</vt:lpstr>
      <vt:lpstr>How have ideas of learner progression in History developed in the enactment of the Humanities Area of Learning and Experience within the Curriculum for Wales?</vt:lpstr>
      <vt:lpstr>Research Design</vt:lpstr>
      <vt:lpstr>Non-probability, purposive sampling</vt:lpstr>
      <vt:lpstr>Pragmatist theoretical framework</vt:lpstr>
      <vt:lpstr>Qualitative –   constructivist epistemology</vt:lpstr>
      <vt:lpstr>Positionality</vt:lpstr>
      <vt:lpstr>Semi-structured interviews</vt:lpstr>
      <vt:lpstr>Online interviews</vt:lpstr>
      <vt:lpstr>Research Ethics</vt:lpstr>
      <vt:lpstr>Thematic analysis</vt:lpstr>
      <vt:lpstr>How have ideas of learner progression in History developed in the enactment of the Humanities Area of Learning and Experience within the Curriculum for Wales?</vt:lpstr>
      <vt:lpstr>References</vt:lpstr>
      <vt:lpstr>References</vt:lpstr>
      <vt:lpstr>AI Acknowledgment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Dave Stacey</dc:creator>
  <cp:lastModifiedBy>Dave Stacey</cp:lastModifiedBy>
  <cp:revision>2</cp:revision>
  <dcterms:created xsi:type="dcterms:W3CDTF">2026-01-23T18:47:02Z</dcterms:created>
  <dcterms:modified xsi:type="dcterms:W3CDTF">2026-01-24T08:04:28Z</dcterms:modified>
</cp:coreProperties>
</file>