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Lst>
  <p:sldIdLst>
    <p:sldId id="259" r:id="rId2"/>
    <p:sldId id="256" r:id="rId3"/>
    <p:sldId id="257" r:id="rId4"/>
    <p:sldId id="258" r:id="rId5"/>
  </p:sldIdLst>
  <p:sldSz cx="7562850" cy="106886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A1246"/>
    <a:srgbClr val="CC1146"/>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0" d="100"/>
          <a:sy n="70" d="100"/>
        </p:scale>
        <p:origin x="2189" y="355"/>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16620" y="2256493"/>
            <a:ext cx="5476092" cy="5189368"/>
          </a:xfrm>
        </p:spPr>
        <p:txBody>
          <a:bodyPr anchor="b"/>
          <a:lstStyle>
            <a:lvl1pPr>
              <a:defRPr sz="5955"/>
            </a:lvl1pPr>
          </a:lstStyle>
          <a:p>
            <a:r>
              <a:rPr lang="en-GB"/>
              <a:t>Click to edit Master title style</a:t>
            </a:r>
            <a:endParaRPr lang="en-US" dirty="0"/>
          </a:p>
        </p:txBody>
      </p:sp>
      <p:sp>
        <p:nvSpPr>
          <p:cNvPr id="3" name="Subtitle 2"/>
          <p:cNvSpPr>
            <a:spLocks noGrp="1"/>
          </p:cNvSpPr>
          <p:nvPr>
            <p:ph type="subTitle" idx="1"/>
          </p:nvPr>
        </p:nvSpPr>
        <p:spPr>
          <a:xfrm>
            <a:off x="716620" y="7445857"/>
            <a:ext cx="5476092" cy="1342579"/>
          </a:xfrm>
        </p:spPr>
        <p:txBody>
          <a:bodyPr anchor="t"/>
          <a:lstStyle>
            <a:lvl1pPr marL="0" indent="0" algn="l">
              <a:buNone/>
              <a:defRPr cap="all">
                <a:solidFill>
                  <a:schemeClr val="accent1"/>
                </a:solidFill>
              </a:defRPr>
            </a:lvl1pPr>
            <a:lvl2pPr marL="378150" indent="0" algn="ctr">
              <a:buNone/>
              <a:defRPr>
                <a:solidFill>
                  <a:schemeClr val="tx1">
                    <a:tint val="75000"/>
                  </a:schemeClr>
                </a:solidFill>
              </a:defRPr>
            </a:lvl2pPr>
            <a:lvl3pPr marL="756300" indent="0" algn="ctr">
              <a:buNone/>
              <a:defRPr>
                <a:solidFill>
                  <a:schemeClr val="tx1">
                    <a:tint val="75000"/>
                  </a:schemeClr>
                </a:solidFill>
              </a:defRPr>
            </a:lvl3pPr>
            <a:lvl4pPr marL="1134450" indent="0" algn="ctr">
              <a:buNone/>
              <a:defRPr>
                <a:solidFill>
                  <a:schemeClr val="tx1">
                    <a:tint val="75000"/>
                  </a:schemeClr>
                </a:solidFill>
              </a:defRPr>
            </a:lvl4pPr>
            <a:lvl5pPr marL="1512600" indent="0" algn="ctr">
              <a:buNone/>
              <a:defRPr>
                <a:solidFill>
                  <a:schemeClr val="tx1">
                    <a:tint val="75000"/>
                  </a:schemeClr>
                </a:solidFill>
              </a:defRPr>
            </a:lvl5pPr>
            <a:lvl6pPr marL="1890751" indent="0" algn="ctr">
              <a:buNone/>
              <a:defRPr>
                <a:solidFill>
                  <a:schemeClr val="tx1">
                    <a:tint val="75000"/>
                  </a:schemeClr>
                </a:solidFill>
              </a:defRPr>
            </a:lvl6pPr>
            <a:lvl7pPr marL="2268901" indent="0" algn="ctr">
              <a:buNone/>
              <a:defRPr>
                <a:solidFill>
                  <a:schemeClr val="tx1">
                    <a:tint val="75000"/>
                  </a:schemeClr>
                </a:solidFill>
              </a:defRPr>
            </a:lvl7pPr>
            <a:lvl8pPr marL="2647051" indent="0" algn="ctr">
              <a:buNone/>
              <a:defRPr>
                <a:solidFill>
                  <a:schemeClr val="tx1">
                    <a:tint val="75000"/>
                  </a:schemeClr>
                </a:solidFill>
              </a:defRPr>
            </a:lvl8pPr>
            <a:lvl9pPr marL="3025201"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E3FBE88-4CBD-4C82-84BB-6606D8D92915}"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1455539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E3FBE88-4CBD-4C82-84BB-6606D8D92915}"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2948882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16621" y="4460199"/>
            <a:ext cx="5476091" cy="2985660"/>
          </a:xfrm>
        </p:spPr>
        <p:txBody>
          <a:bodyPr anchor="b"/>
          <a:lstStyle>
            <a:lvl1pPr algn="l">
              <a:defRPr sz="3308" b="0" cap="none"/>
            </a:lvl1pPr>
          </a:lstStyle>
          <a:p>
            <a:r>
              <a:rPr lang="en-GB"/>
              <a:t>Click to edit Master title style</a:t>
            </a:r>
            <a:endParaRPr lang="en-US" dirty="0"/>
          </a:p>
        </p:txBody>
      </p:sp>
      <p:sp>
        <p:nvSpPr>
          <p:cNvPr id="3" name="Text Placeholder 2"/>
          <p:cNvSpPr>
            <a:spLocks noGrp="1"/>
          </p:cNvSpPr>
          <p:nvPr>
            <p:ph type="body" idx="1"/>
          </p:nvPr>
        </p:nvSpPr>
        <p:spPr>
          <a:xfrm>
            <a:off x="716620" y="7445858"/>
            <a:ext cx="5476092" cy="1340989"/>
          </a:xfrm>
        </p:spPr>
        <p:txBody>
          <a:bodyPr anchor="t"/>
          <a:lstStyle>
            <a:lvl1pPr marL="0" indent="0" algn="l">
              <a:buNone/>
              <a:defRPr sz="1654" cap="all">
                <a:solidFill>
                  <a:schemeClr val="accent1"/>
                </a:solidFill>
              </a:defRPr>
            </a:lvl1pPr>
            <a:lvl2pPr marL="378150" indent="0">
              <a:buNone/>
              <a:defRPr sz="1489">
                <a:solidFill>
                  <a:schemeClr val="tx1">
                    <a:tint val="75000"/>
                  </a:schemeClr>
                </a:solidFill>
              </a:defRPr>
            </a:lvl2pPr>
            <a:lvl3pPr marL="756300" indent="0">
              <a:buNone/>
              <a:defRPr sz="1323">
                <a:solidFill>
                  <a:schemeClr val="tx1">
                    <a:tint val="75000"/>
                  </a:schemeClr>
                </a:solidFill>
              </a:defRPr>
            </a:lvl3pPr>
            <a:lvl4pPr marL="1134450" indent="0">
              <a:buNone/>
              <a:defRPr sz="1158">
                <a:solidFill>
                  <a:schemeClr val="tx1">
                    <a:tint val="75000"/>
                  </a:schemeClr>
                </a:solidFill>
              </a:defRPr>
            </a:lvl4pPr>
            <a:lvl5pPr marL="1512600" indent="0">
              <a:buNone/>
              <a:defRPr sz="1158">
                <a:solidFill>
                  <a:schemeClr val="tx1">
                    <a:tint val="75000"/>
                  </a:schemeClr>
                </a:solidFill>
              </a:defRPr>
            </a:lvl5pPr>
            <a:lvl6pPr marL="1890751" indent="0">
              <a:buNone/>
              <a:defRPr sz="1158">
                <a:solidFill>
                  <a:schemeClr val="tx1">
                    <a:tint val="75000"/>
                  </a:schemeClr>
                </a:solidFill>
              </a:defRPr>
            </a:lvl6pPr>
            <a:lvl7pPr marL="2268901" indent="0">
              <a:buNone/>
              <a:defRPr sz="1158">
                <a:solidFill>
                  <a:schemeClr val="tx1">
                    <a:tint val="75000"/>
                  </a:schemeClr>
                </a:solidFill>
              </a:defRPr>
            </a:lvl7pPr>
            <a:lvl8pPr marL="2647051" indent="0">
              <a:buNone/>
              <a:defRPr sz="1158">
                <a:solidFill>
                  <a:schemeClr val="tx1">
                    <a:tint val="75000"/>
                  </a:schemeClr>
                </a:solidFill>
              </a:defRPr>
            </a:lvl8pPr>
            <a:lvl9pPr marL="3025201" indent="0">
              <a:buNone/>
              <a:defRPr sz="1158">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E3FBE88-4CBD-4C82-84BB-6606D8D92915}"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965840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4577" y="3211542"/>
            <a:ext cx="2727814" cy="6539369"/>
          </a:xfrm>
        </p:spPr>
        <p:txBody>
          <a:bodyPr>
            <a:normAutofit/>
          </a:bodyPr>
          <a:lstStyle>
            <a:lvl1pPr>
              <a:defRPr sz="1489"/>
            </a:lvl1pPr>
            <a:lvl2pPr>
              <a:defRPr sz="1323"/>
            </a:lvl2pPr>
            <a:lvl3pPr>
              <a:defRPr sz="1158"/>
            </a:lvl3pPr>
            <a:lvl4pPr>
              <a:defRPr sz="993"/>
            </a:lvl4pPr>
            <a:lvl5pPr>
              <a:defRPr sz="993"/>
            </a:lvl5pPr>
            <a:lvl6pPr>
              <a:defRPr sz="993"/>
            </a:lvl6pPr>
            <a:lvl7pPr>
              <a:defRPr sz="993"/>
            </a:lvl7pPr>
            <a:lvl8pPr>
              <a:defRPr sz="993"/>
            </a:lvl8pPr>
            <a:lvl9pPr>
              <a:defRPr sz="993"/>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508467" y="3204555"/>
            <a:ext cx="2727816" cy="6546354"/>
          </a:xfrm>
        </p:spPr>
        <p:txBody>
          <a:bodyPr>
            <a:normAutofit/>
          </a:bodyPr>
          <a:lstStyle>
            <a:lvl1pPr>
              <a:defRPr sz="1489"/>
            </a:lvl1pPr>
            <a:lvl2pPr>
              <a:defRPr sz="1323"/>
            </a:lvl2pPr>
            <a:lvl3pPr>
              <a:defRPr sz="1158"/>
            </a:lvl3pPr>
            <a:lvl4pPr>
              <a:defRPr sz="993"/>
            </a:lvl4pPr>
            <a:lvl5pPr>
              <a:defRPr sz="993"/>
            </a:lvl5pPr>
            <a:lvl6pPr>
              <a:defRPr sz="993"/>
            </a:lvl6pPr>
            <a:lvl7pPr>
              <a:defRPr sz="993"/>
            </a:lvl7pPr>
            <a:lvl8pPr>
              <a:defRPr sz="993"/>
            </a:lvl8pPr>
            <a:lvl9pPr>
              <a:defRPr sz="993"/>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E3FBE88-4CBD-4C82-84BB-6606D8D92915}" type="datetimeFigureOut">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3477201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84577" y="2969066"/>
            <a:ext cx="2727813" cy="898142"/>
          </a:xfrm>
        </p:spPr>
        <p:txBody>
          <a:bodyPr anchor="b">
            <a:noAutofit/>
          </a:bodyPr>
          <a:lstStyle>
            <a:lvl1pPr marL="0" indent="0">
              <a:buNone/>
              <a:defRPr sz="1985" b="0">
                <a:solidFill>
                  <a:schemeClr val="accent1"/>
                </a:solidFill>
              </a:defRPr>
            </a:lvl1pPr>
            <a:lvl2pPr marL="378150" indent="0">
              <a:buNone/>
              <a:defRPr sz="1654" b="1"/>
            </a:lvl2pPr>
            <a:lvl3pPr marL="756300" indent="0">
              <a:buNone/>
              <a:defRPr sz="1489" b="1"/>
            </a:lvl3pPr>
            <a:lvl4pPr marL="1134450" indent="0">
              <a:buNone/>
              <a:defRPr sz="1323" b="1"/>
            </a:lvl4pPr>
            <a:lvl5pPr marL="1512600" indent="0">
              <a:buNone/>
              <a:defRPr sz="1323" b="1"/>
            </a:lvl5pPr>
            <a:lvl6pPr marL="1890751" indent="0">
              <a:buNone/>
              <a:defRPr sz="1323" b="1"/>
            </a:lvl6pPr>
            <a:lvl7pPr marL="2268901" indent="0">
              <a:buNone/>
              <a:defRPr sz="1323" b="1"/>
            </a:lvl7pPr>
            <a:lvl8pPr marL="2647051" indent="0">
              <a:buNone/>
              <a:defRPr sz="1323" b="1"/>
            </a:lvl8pPr>
            <a:lvl9pPr marL="3025201" indent="0">
              <a:buNone/>
              <a:defRPr sz="1323" b="1"/>
            </a:lvl9pPr>
          </a:lstStyle>
          <a:p>
            <a:pPr lvl="0"/>
            <a:r>
              <a:rPr lang="en-GB"/>
              <a:t>Click to edit Master text styles</a:t>
            </a:r>
          </a:p>
        </p:txBody>
      </p:sp>
      <p:sp>
        <p:nvSpPr>
          <p:cNvPr id="4" name="Content Placeholder 3"/>
          <p:cNvSpPr>
            <a:spLocks noGrp="1"/>
          </p:cNvSpPr>
          <p:nvPr>
            <p:ph sz="half" idx="2"/>
          </p:nvPr>
        </p:nvSpPr>
        <p:spPr>
          <a:xfrm>
            <a:off x="684577" y="3919167"/>
            <a:ext cx="2727814" cy="5831741"/>
          </a:xfrm>
        </p:spPr>
        <p:txBody>
          <a:bodyPr>
            <a:normAutofit/>
          </a:bodyPr>
          <a:lstStyle>
            <a:lvl1pPr>
              <a:defRPr sz="1489"/>
            </a:lvl1pPr>
            <a:lvl2pPr>
              <a:defRPr sz="1323"/>
            </a:lvl2pPr>
            <a:lvl3pPr>
              <a:defRPr sz="1158"/>
            </a:lvl3pPr>
            <a:lvl4pPr>
              <a:defRPr sz="993"/>
            </a:lvl4pPr>
            <a:lvl5pPr>
              <a:defRPr sz="993"/>
            </a:lvl5pPr>
            <a:lvl6pPr>
              <a:defRPr sz="993"/>
            </a:lvl6pPr>
            <a:lvl7pPr>
              <a:defRPr sz="993"/>
            </a:lvl7pPr>
            <a:lvl8pPr>
              <a:defRPr sz="993"/>
            </a:lvl8pPr>
            <a:lvl9pPr>
              <a:defRPr sz="993"/>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508468" y="2969066"/>
            <a:ext cx="2727814" cy="898142"/>
          </a:xfrm>
        </p:spPr>
        <p:txBody>
          <a:bodyPr anchor="b">
            <a:noAutofit/>
          </a:bodyPr>
          <a:lstStyle>
            <a:lvl1pPr marL="0" indent="0">
              <a:buNone/>
              <a:defRPr sz="1985" b="0">
                <a:solidFill>
                  <a:schemeClr val="accent1"/>
                </a:solidFill>
              </a:defRPr>
            </a:lvl1pPr>
            <a:lvl2pPr marL="378150" indent="0">
              <a:buNone/>
              <a:defRPr sz="1654" b="1"/>
            </a:lvl2pPr>
            <a:lvl3pPr marL="756300" indent="0">
              <a:buNone/>
              <a:defRPr sz="1489" b="1"/>
            </a:lvl3pPr>
            <a:lvl4pPr marL="1134450" indent="0">
              <a:buNone/>
              <a:defRPr sz="1323" b="1"/>
            </a:lvl4pPr>
            <a:lvl5pPr marL="1512600" indent="0">
              <a:buNone/>
              <a:defRPr sz="1323" b="1"/>
            </a:lvl5pPr>
            <a:lvl6pPr marL="1890751" indent="0">
              <a:buNone/>
              <a:defRPr sz="1323" b="1"/>
            </a:lvl6pPr>
            <a:lvl7pPr marL="2268901" indent="0">
              <a:buNone/>
              <a:defRPr sz="1323" b="1"/>
            </a:lvl7pPr>
            <a:lvl8pPr marL="2647051" indent="0">
              <a:buNone/>
              <a:defRPr sz="1323" b="1"/>
            </a:lvl8pPr>
            <a:lvl9pPr marL="3025201" indent="0">
              <a:buNone/>
              <a:defRPr sz="1323" b="1"/>
            </a:lvl9pPr>
          </a:lstStyle>
          <a:p>
            <a:pPr lvl="0"/>
            <a:r>
              <a:rPr lang="en-GB"/>
              <a:t>Click to edit Master text styles</a:t>
            </a:r>
          </a:p>
        </p:txBody>
      </p:sp>
      <p:sp>
        <p:nvSpPr>
          <p:cNvPr id="6" name="Content Placeholder 5"/>
          <p:cNvSpPr>
            <a:spLocks noGrp="1"/>
          </p:cNvSpPr>
          <p:nvPr>
            <p:ph sz="quarter" idx="4"/>
          </p:nvPr>
        </p:nvSpPr>
        <p:spPr>
          <a:xfrm>
            <a:off x="3508468" y="3919167"/>
            <a:ext cx="2727814" cy="5831741"/>
          </a:xfrm>
        </p:spPr>
        <p:txBody>
          <a:bodyPr>
            <a:normAutofit/>
          </a:bodyPr>
          <a:lstStyle>
            <a:lvl1pPr>
              <a:defRPr sz="1489"/>
            </a:lvl1pPr>
            <a:lvl2pPr>
              <a:defRPr sz="1323"/>
            </a:lvl2pPr>
            <a:lvl3pPr>
              <a:defRPr sz="1158"/>
            </a:lvl3pPr>
            <a:lvl4pPr>
              <a:defRPr sz="993"/>
            </a:lvl4pPr>
            <a:lvl5pPr>
              <a:defRPr sz="993"/>
            </a:lvl5pPr>
            <a:lvl6pPr>
              <a:defRPr sz="993"/>
            </a:lvl6pPr>
            <a:lvl7pPr>
              <a:defRPr sz="993"/>
            </a:lvl7pPr>
            <a:lvl8pPr>
              <a:defRPr sz="993"/>
            </a:lvl8pPr>
            <a:lvl9pPr>
              <a:defRPr sz="993"/>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E3FBE88-4CBD-4C82-84BB-6606D8D92915}" type="datetimeFigureOut">
              <a:rPr lang="en-US" smtClean="0"/>
              <a:t>11/18/2022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3652425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2E3FBE88-4CBD-4C82-84BB-6606D8D92915}" type="datetimeFigureOut">
              <a:rPr lang="en-US" smtClean="0"/>
              <a:t>11/18/2022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3938167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E3FBE88-4CBD-4C82-84BB-6606D8D92915}" type="datetimeFigureOut">
              <a:rPr lang="en-US" smtClean="0"/>
              <a:t>11/18/2022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3449329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16619" y="2256490"/>
            <a:ext cx="2110272" cy="2256490"/>
          </a:xfrm>
        </p:spPr>
        <p:txBody>
          <a:bodyPr anchor="b"/>
          <a:lstStyle>
            <a:lvl1pPr algn="l">
              <a:defRPr sz="1985" b="0"/>
            </a:lvl1pPr>
          </a:lstStyle>
          <a:p>
            <a:r>
              <a:rPr lang="en-GB"/>
              <a:t>Click to edit Master title style</a:t>
            </a:r>
            <a:endParaRPr lang="en-US" dirty="0"/>
          </a:p>
        </p:txBody>
      </p:sp>
      <p:sp>
        <p:nvSpPr>
          <p:cNvPr id="3" name="Content Placeholder 2"/>
          <p:cNvSpPr>
            <a:spLocks noGrp="1"/>
          </p:cNvSpPr>
          <p:nvPr>
            <p:ph idx="1"/>
          </p:nvPr>
        </p:nvSpPr>
        <p:spPr>
          <a:xfrm>
            <a:off x="2968731" y="2256490"/>
            <a:ext cx="3223982" cy="7125759"/>
          </a:xfrm>
        </p:spPr>
        <p:txBody>
          <a:bodyPr anchor="ctr">
            <a:normAutofit/>
          </a:bodyPr>
          <a:lstStyle>
            <a:lvl1pPr>
              <a:defRPr sz="1654"/>
            </a:lvl1pPr>
            <a:lvl2pPr>
              <a:defRPr sz="1489"/>
            </a:lvl2pPr>
            <a:lvl3pPr>
              <a:defRPr sz="1323"/>
            </a:lvl3pPr>
            <a:lvl4pPr>
              <a:defRPr sz="1158"/>
            </a:lvl4pPr>
            <a:lvl5pPr>
              <a:defRPr sz="1158"/>
            </a:lvl5pPr>
            <a:lvl6pPr>
              <a:defRPr sz="1158"/>
            </a:lvl6pPr>
            <a:lvl7pPr>
              <a:defRPr sz="1158"/>
            </a:lvl7pPr>
            <a:lvl8pPr>
              <a:defRPr sz="1158"/>
            </a:lvl8pPr>
            <a:lvl9pPr>
              <a:defRPr sz="1158"/>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16619" y="4877188"/>
            <a:ext cx="2110272" cy="4512979"/>
          </a:xfrm>
        </p:spPr>
        <p:txBody>
          <a:bodyPr/>
          <a:lstStyle>
            <a:lvl1pPr marL="0" indent="0">
              <a:buNone/>
              <a:defRPr sz="1158"/>
            </a:lvl1pPr>
            <a:lvl2pPr marL="378150" indent="0">
              <a:buNone/>
              <a:defRPr sz="993"/>
            </a:lvl2pPr>
            <a:lvl3pPr marL="756300" indent="0">
              <a:buNone/>
              <a:defRPr sz="827"/>
            </a:lvl3pPr>
            <a:lvl4pPr marL="1134450" indent="0">
              <a:buNone/>
              <a:defRPr sz="744"/>
            </a:lvl4pPr>
            <a:lvl5pPr marL="1512600" indent="0">
              <a:buNone/>
              <a:defRPr sz="744"/>
            </a:lvl5pPr>
            <a:lvl6pPr marL="1890751" indent="0">
              <a:buNone/>
              <a:defRPr sz="744"/>
            </a:lvl6pPr>
            <a:lvl7pPr marL="2268901" indent="0">
              <a:buNone/>
              <a:defRPr sz="744"/>
            </a:lvl7pPr>
            <a:lvl8pPr marL="2647051" indent="0">
              <a:buNone/>
              <a:defRPr sz="744"/>
            </a:lvl8pPr>
            <a:lvl9pPr marL="3025201" indent="0">
              <a:buNone/>
              <a:defRPr sz="744"/>
            </a:lvl9pPr>
          </a:lstStyle>
          <a:p>
            <a:pPr lvl="0"/>
            <a:r>
              <a:rPr lang="en-GB"/>
              <a:t>Click to edit Master text styles</a:t>
            </a:r>
          </a:p>
        </p:txBody>
      </p:sp>
      <p:sp>
        <p:nvSpPr>
          <p:cNvPr id="7" name="Date Placeholder 4"/>
          <p:cNvSpPr>
            <a:spLocks noGrp="1"/>
          </p:cNvSpPr>
          <p:nvPr>
            <p:ph type="dt" sz="half" idx="10"/>
          </p:nvPr>
        </p:nvSpPr>
        <p:spPr/>
        <p:txBody>
          <a:bodyPr/>
          <a:lstStyle/>
          <a:p>
            <a:fld id="{2E3FBE88-4CBD-4C82-84BB-6606D8D92915}" type="datetimeFigureOut">
              <a:rPr lang="en-US" smtClean="0"/>
              <a:t>11/18/2022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11732189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15970" y="2889879"/>
            <a:ext cx="3160016" cy="2454440"/>
          </a:xfrm>
        </p:spPr>
        <p:txBody>
          <a:bodyPr anchor="b">
            <a:normAutofit/>
          </a:bodyPr>
          <a:lstStyle>
            <a:lvl1pPr algn="l">
              <a:defRPr sz="2978"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4312013" y="1781440"/>
            <a:ext cx="1985765" cy="7125759"/>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323"/>
            </a:lvl1pPr>
            <a:lvl2pPr marL="378150" indent="0">
              <a:buNone/>
              <a:defRPr sz="1323"/>
            </a:lvl2pPr>
            <a:lvl3pPr marL="756300" indent="0">
              <a:buNone/>
              <a:defRPr sz="1323"/>
            </a:lvl3pPr>
            <a:lvl4pPr marL="1134450" indent="0">
              <a:buNone/>
              <a:defRPr sz="1323"/>
            </a:lvl4pPr>
            <a:lvl5pPr marL="1512600" indent="0">
              <a:buNone/>
              <a:defRPr sz="1323"/>
            </a:lvl5pPr>
            <a:lvl6pPr marL="1890751" indent="0">
              <a:buNone/>
              <a:defRPr sz="1323"/>
            </a:lvl6pPr>
            <a:lvl7pPr marL="2268901" indent="0">
              <a:buNone/>
              <a:defRPr sz="1323"/>
            </a:lvl7pPr>
            <a:lvl8pPr marL="2647051" indent="0">
              <a:buNone/>
              <a:defRPr sz="1323"/>
            </a:lvl8pPr>
            <a:lvl9pPr marL="3025201" indent="0">
              <a:buNone/>
              <a:defRPr sz="1323"/>
            </a:lvl9pPr>
          </a:lstStyle>
          <a:p>
            <a:r>
              <a:rPr lang="en-GB"/>
              <a:t>Click icon to add picture</a:t>
            </a:r>
            <a:endParaRPr lang="en-US" dirty="0"/>
          </a:p>
        </p:txBody>
      </p:sp>
      <p:sp>
        <p:nvSpPr>
          <p:cNvPr id="4" name="Text Placeholder 3"/>
          <p:cNvSpPr>
            <a:spLocks noGrp="1"/>
          </p:cNvSpPr>
          <p:nvPr>
            <p:ph type="body" sz="half" idx="2"/>
          </p:nvPr>
        </p:nvSpPr>
        <p:spPr>
          <a:xfrm>
            <a:off x="716619" y="5700607"/>
            <a:ext cx="3155098" cy="2137728"/>
          </a:xfrm>
        </p:spPr>
        <p:txBody>
          <a:bodyPr>
            <a:normAutofit/>
          </a:bodyPr>
          <a:lstStyle>
            <a:lvl1pPr marL="0" indent="0">
              <a:buNone/>
              <a:defRPr sz="1158"/>
            </a:lvl1pPr>
            <a:lvl2pPr marL="378150" indent="0">
              <a:buNone/>
              <a:defRPr sz="993"/>
            </a:lvl2pPr>
            <a:lvl3pPr marL="756300" indent="0">
              <a:buNone/>
              <a:defRPr sz="827"/>
            </a:lvl3pPr>
            <a:lvl4pPr marL="1134450" indent="0">
              <a:buNone/>
              <a:defRPr sz="744"/>
            </a:lvl4pPr>
            <a:lvl5pPr marL="1512600" indent="0">
              <a:buNone/>
              <a:defRPr sz="744"/>
            </a:lvl5pPr>
            <a:lvl6pPr marL="1890751" indent="0">
              <a:buNone/>
              <a:defRPr sz="744"/>
            </a:lvl6pPr>
            <a:lvl7pPr marL="2268901" indent="0">
              <a:buNone/>
              <a:defRPr sz="744"/>
            </a:lvl7pPr>
            <a:lvl8pPr marL="2647051" indent="0">
              <a:buNone/>
              <a:defRPr sz="744"/>
            </a:lvl8pPr>
            <a:lvl9pPr marL="3025201" indent="0">
              <a:buNone/>
              <a:defRPr sz="744"/>
            </a:lvl9pPr>
          </a:lstStyle>
          <a:p>
            <a:pPr lvl="0"/>
            <a:r>
              <a:rPr lang="en-GB"/>
              <a:t>Click to edit Master text styles</a:t>
            </a:r>
          </a:p>
        </p:txBody>
      </p:sp>
      <p:sp>
        <p:nvSpPr>
          <p:cNvPr id="5" name="Date Placeholder 4"/>
          <p:cNvSpPr>
            <a:spLocks noGrp="1"/>
          </p:cNvSpPr>
          <p:nvPr>
            <p:ph type="dt" sz="half" idx="10"/>
          </p:nvPr>
        </p:nvSpPr>
        <p:spPr/>
        <p:txBody>
          <a:bodyPr/>
          <a:lstStyle/>
          <a:p>
            <a:fld id="{2E3FBE88-4CBD-4C82-84BB-6606D8D92915}" type="datetimeFigureOut">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18305482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16621" y="7482026"/>
            <a:ext cx="5476091" cy="883298"/>
          </a:xfrm>
        </p:spPr>
        <p:txBody>
          <a:bodyPr anchor="b">
            <a:normAutofit/>
          </a:bodyPr>
          <a:lstStyle>
            <a:lvl1pPr algn="l">
              <a:defRPr sz="1985"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716620" y="1068864"/>
            <a:ext cx="5476092" cy="567421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323"/>
            </a:lvl1pPr>
            <a:lvl2pPr marL="378150" indent="0">
              <a:buNone/>
              <a:defRPr sz="1323"/>
            </a:lvl2pPr>
            <a:lvl3pPr marL="756300" indent="0">
              <a:buNone/>
              <a:defRPr sz="1323"/>
            </a:lvl3pPr>
            <a:lvl4pPr marL="1134450" indent="0">
              <a:buNone/>
              <a:defRPr sz="1323"/>
            </a:lvl4pPr>
            <a:lvl5pPr marL="1512600" indent="0">
              <a:buNone/>
              <a:defRPr sz="1323"/>
            </a:lvl5pPr>
            <a:lvl6pPr marL="1890751" indent="0">
              <a:buNone/>
              <a:defRPr sz="1323"/>
            </a:lvl6pPr>
            <a:lvl7pPr marL="2268901" indent="0">
              <a:buNone/>
              <a:defRPr sz="1323"/>
            </a:lvl7pPr>
            <a:lvl8pPr marL="2647051" indent="0">
              <a:buNone/>
              <a:defRPr sz="1323"/>
            </a:lvl8pPr>
            <a:lvl9pPr marL="3025201" indent="0">
              <a:buNone/>
              <a:defRPr sz="1323"/>
            </a:lvl9pPr>
          </a:lstStyle>
          <a:p>
            <a:r>
              <a:rPr lang="en-GB"/>
              <a:t>Click icon to add picture</a:t>
            </a:r>
            <a:endParaRPr lang="en-US" dirty="0"/>
          </a:p>
        </p:txBody>
      </p:sp>
      <p:sp>
        <p:nvSpPr>
          <p:cNvPr id="4" name="Text Placeholder 3"/>
          <p:cNvSpPr>
            <a:spLocks noGrp="1"/>
          </p:cNvSpPr>
          <p:nvPr>
            <p:ph type="body" sz="half" idx="2"/>
          </p:nvPr>
        </p:nvSpPr>
        <p:spPr>
          <a:xfrm>
            <a:off x="716620" y="8365324"/>
            <a:ext cx="5476091" cy="769482"/>
          </a:xfrm>
        </p:spPr>
        <p:txBody>
          <a:bodyPr>
            <a:normAutofit/>
          </a:bodyPr>
          <a:lstStyle>
            <a:lvl1pPr marL="0" indent="0">
              <a:buNone/>
              <a:defRPr sz="993"/>
            </a:lvl1pPr>
            <a:lvl2pPr marL="378150" indent="0">
              <a:buNone/>
              <a:defRPr sz="993"/>
            </a:lvl2pPr>
            <a:lvl3pPr marL="756300" indent="0">
              <a:buNone/>
              <a:defRPr sz="827"/>
            </a:lvl3pPr>
            <a:lvl4pPr marL="1134450" indent="0">
              <a:buNone/>
              <a:defRPr sz="744"/>
            </a:lvl4pPr>
            <a:lvl5pPr marL="1512600" indent="0">
              <a:buNone/>
              <a:defRPr sz="744"/>
            </a:lvl5pPr>
            <a:lvl6pPr marL="1890751" indent="0">
              <a:buNone/>
              <a:defRPr sz="744"/>
            </a:lvl6pPr>
            <a:lvl7pPr marL="2268901" indent="0">
              <a:buNone/>
              <a:defRPr sz="744"/>
            </a:lvl7pPr>
            <a:lvl8pPr marL="2647051" indent="0">
              <a:buNone/>
              <a:defRPr sz="744"/>
            </a:lvl8pPr>
            <a:lvl9pPr marL="3025201" indent="0">
              <a:buNone/>
              <a:defRPr sz="744"/>
            </a:lvl9pPr>
          </a:lstStyle>
          <a:p>
            <a:pPr lvl="0"/>
            <a:r>
              <a:rPr lang="en-GB"/>
              <a:t>Click to edit Master text styles</a:t>
            </a:r>
          </a:p>
        </p:txBody>
      </p:sp>
      <p:sp>
        <p:nvSpPr>
          <p:cNvPr id="5" name="Date Placeholder 4"/>
          <p:cNvSpPr>
            <a:spLocks noGrp="1"/>
          </p:cNvSpPr>
          <p:nvPr>
            <p:ph type="dt" sz="half" idx="10"/>
          </p:nvPr>
        </p:nvSpPr>
        <p:spPr/>
        <p:txBody>
          <a:bodyPr/>
          <a:lstStyle/>
          <a:p>
            <a:fld id="{2E3FBE88-4CBD-4C82-84BB-6606D8D92915}" type="datetimeFigureOut">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2231700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716620" y="2256490"/>
            <a:ext cx="5476092" cy="3087829"/>
          </a:xfrm>
        </p:spPr>
        <p:txBody>
          <a:bodyPr/>
          <a:lstStyle>
            <a:lvl1pPr>
              <a:defRPr sz="3970"/>
            </a:lvl1pPr>
          </a:lstStyle>
          <a:p>
            <a:r>
              <a:rPr lang="en-GB"/>
              <a:t>Click to edit Master title style</a:t>
            </a:r>
            <a:endParaRPr lang="en-US" dirty="0"/>
          </a:p>
        </p:txBody>
      </p:sp>
      <p:sp>
        <p:nvSpPr>
          <p:cNvPr id="8" name="Text Placeholder 3"/>
          <p:cNvSpPr>
            <a:spLocks noGrp="1"/>
          </p:cNvSpPr>
          <p:nvPr>
            <p:ph type="body" sz="half" idx="2"/>
          </p:nvPr>
        </p:nvSpPr>
        <p:spPr>
          <a:xfrm>
            <a:off x="716620" y="5700607"/>
            <a:ext cx="5476092" cy="3681642"/>
          </a:xfrm>
        </p:spPr>
        <p:txBody>
          <a:bodyPr anchor="ctr">
            <a:normAutofit/>
          </a:bodyPr>
          <a:lstStyle>
            <a:lvl1pPr marL="0" indent="0">
              <a:buNone/>
              <a:defRPr sz="1489"/>
            </a:lvl1pPr>
            <a:lvl2pPr marL="378150" indent="0">
              <a:buNone/>
              <a:defRPr sz="993"/>
            </a:lvl2pPr>
            <a:lvl3pPr marL="756300" indent="0">
              <a:buNone/>
              <a:defRPr sz="827"/>
            </a:lvl3pPr>
            <a:lvl4pPr marL="1134450" indent="0">
              <a:buNone/>
              <a:defRPr sz="744"/>
            </a:lvl4pPr>
            <a:lvl5pPr marL="1512600" indent="0">
              <a:buNone/>
              <a:defRPr sz="744"/>
            </a:lvl5pPr>
            <a:lvl6pPr marL="1890751" indent="0">
              <a:buNone/>
              <a:defRPr sz="744"/>
            </a:lvl6pPr>
            <a:lvl7pPr marL="2268901" indent="0">
              <a:buNone/>
              <a:defRPr sz="744"/>
            </a:lvl7pPr>
            <a:lvl8pPr marL="2647051" indent="0">
              <a:buNone/>
              <a:defRPr sz="744"/>
            </a:lvl8pPr>
            <a:lvl9pPr marL="3025201" indent="0">
              <a:buNone/>
              <a:defRPr sz="744"/>
            </a:lvl9pPr>
          </a:lstStyle>
          <a:p>
            <a:pPr lvl="0"/>
            <a:r>
              <a:rPr lang="en-GB"/>
              <a:t>Click to edit Master text styles</a:t>
            </a:r>
          </a:p>
        </p:txBody>
      </p:sp>
      <p:sp>
        <p:nvSpPr>
          <p:cNvPr id="4" name="Date Placeholder 3"/>
          <p:cNvSpPr>
            <a:spLocks noGrp="1"/>
          </p:cNvSpPr>
          <p:nvPr>
            <p:ph type="dt" sz="half" idx="10"/>
          </p:nvPr>
        </p:nvSpPr>
        <p:spPr/>
        <p:txBody>
          <a:bodyPr/>
          <a:lstStyle/>
          <a:p>
            <a:fld id="{2E3FBE88-4CBD-4C82-84BB-6606D8D92915}"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1097207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7124" y="2256490"/>
            <a:ext cx="4963368" cy="3621129"/>
          </a:xfrm>
        </p:spPr>
        <p:txBody>
          <a:bodyPr/>
          <a:lstStyle>
            <a:lvl1pPr>
              <a:defRPr sz="3970"/>
            </a:lvl1pPr>
          </a:lstStyle>
          <a:p>
            <a:r>
              <a:rPr lang="en-GB"/>
              <a:t>Click to edit Master title style</a:t>
            </a:r>
            <a:endParaRPr lang="en-US" dirty="0"/>
          </a:p>
        </p:txBody>
      </p:sp>
      <p:sp>
        <p:nvSpPr>
          <p:cNvPr id="14" name="Text Placeholder 3"/>
          <p:cNvSpPr>
            <a:spLocks noGrp="1"/>
          </p:cNvSpPr>
          <p:nvPr>
            <p:ph type="body" sz="half" idx="13"/>
          </p:nvPr>
        </p:nvSpPr>
        <p:spPr>
          <a:xfrm>
            <a:off x="1197763" y="5877620"/>
            <a:ext cx="4582715" cy="533300"/>
          </a:xfrm>
        </p:spPr>
        <p:txBody>
          <a:bodyPr anchor="t">
            <a:normAutofit/>
          </a:bodyPr>
          <a:lstStyle>
            <a:lvl1pPr marL="0" indent="0">
              <a:buNone/>
              <a:defRPr lang="en-US" sz="1158" b="0" i="0" kern="1200" cap="small" dirty="0">
                <a:solidFill>
                  <a:schemeClr val="accent1"/>
                </a:solidFill>
                <a:latin typeface="+mj-lt"/>
                <a:ea typeface="+mj-ea"/>
                <a:cs typeface="+mj-cs"/>
              </a:defRPr>
            </a:lvl1pPr>
            <a:lvl2pPr marL="378150" indent="0">
              <a:buNone/>
              <a:defRPr sz="993"/>
            </a:lvl2pPr>
            <a:lvl3pPr marL="756300" indent="0">
              <a:buNone/>
              <a:defRPr sz="827"/>
            </a:lvl3pPr>
            <a:lvl4pPr marL="1134450" indent="0">
              <a:buNone/>
              <a:defRPr sz="744"/>
            </a:lvl4pPr>
            <a:lvl5pPr marL="1512600" indent="0">
              <a:buNone/>
              <a:defRPr sz="744"/>
            </a:lvl5pPr>
            <a:lvl6pPr marL="1890751" indent="0">
              <a:buNone/>
              <a:defRPr sz="744"/>
            </a:lvl6pPr>
            <a:lvl7pPr marL="2268901" indent="0">
              <a:buNone/>
              <a:defRPr sz="744"/>
            </a:lvl7pPr>
            <a:lvl8pPr marL="2647051" indent="0">
              <a:buNone/>
              <a:defRPr sz="744"/>
            </a:lvl8pPr>
            <a:lvl9pPr marL="3025201" indent="0">
              <a:buNone/>
              <a:defRPr sz="744"/>
            </a:lvl9pPr>
          </a:lstStyle>
          <a:p>
            <a:pPr lvl="0"/>
            <a:r>
              <a:rPr lang="en-GB"/>
              <a:t>Click to edit Master text styles</a:t>
            </a:r>
          </a:p>
        </p:txBody>
      </p:sp>
      <p:sp>
        <p:nvSpPr>
          <p:cNvPr id="10" name="Text Placeholder 3"/>
          <p:cNvSpPr>
            <a:spLocks noGrp="1"/>
          </p:cNvSpPr>
          <p:nvPr>
            <p:ph type="body" sz="half" idx="2"/>
          </p:nvPr>
        </p:nvSpPr>
        <p:spPr>
          <a:xfrm>
            <a:off x="716620" y="6780781"/>
            <a:ext cx="5476092" cy="2612778"/>
          </a:xfrm>
        </p:spPr>
        <p:txBody>
          <a:bodyPr anchor="ctr">
            <a:normAutofit/>
          </a:bodyPr>
          <a:lstStyle>
            <a:lvl1pPr marL="0" indent="0">
              <a:buNone/>
              <a:defRPr sz="1489"/>
            </a:lvl1pPr>
            <a:lvl2pPr marL="378150" indent="0">
              <a:buNone/>
              <a:defRPr sz="993"/>
            </a:lvl2pPr>
            <a:lvl3pPr marL="756300" indent="0">
              <a:buNone/>
              <a:defRPr sz="827"/>
            </a:lvl3pPr>
            <a:lvl4pPr marL="1134450" indent="0">
              <a:buNone/>
              <a:defRPr sz="744"/>
            </a:lvl4pPr>
            <a:lvl5pPr marL="1512600" indent="0">
              <a:buNone/>
              <a:defRPr sz="744"/>
            </a:lvl5pPr>
            <a:lvl6pPr marL="1890751" indent="0">
              <a:buNone/>
              <a:defRPr sz="744"/>
            </a:lvl6pPr>
            <a:lvl7pPr marL="2268901" indent="0">
              <a:buNone/>
              <a:defRPr sz="744"/>
            </a:lvl7pPr>
            <a:lvl8pPr marL="2647051" indent="0">
              <a:buNone/>
              <a:defRPr sz="744"/>
            </a:lvl8pPr>
            <a:lvl9pPr marL="3025201" indent="0">
              <a:buNone/>
              <a:defRPr sz="744"/>
            </a:lvl9pPr>
          </a:lstStyle>
          <a:p>
            <a:pPr lvl="0"/>
            <a:r>
              <a:rPr lang="en-GB"/>
              <a:t>Click to edit Master text styles</a:t>
            </a:r>
          </a:p>
        </p:txBody>
      </p:sp>
      <p:sp>
        <p:nvSpPr>
          <p:cNvPr id="4" name="Date Placeholder 3"/>
          <p:cNvSpPr>
            <a:spLocks noGrp="1"/>
          </p:cNvSpPr>
          <p:nvPr>
            <p:ph type="dt" sz="half" idx="10"/>
          </p:nvPr>
        </p:nvSpPr>
        <p:spPr/>
        <p:txBody>
          <a:bodyPr/>
          <a:lstStyle/>
          <a:p>
            <a:fld id="{2E3FBE88-4CBD-4C82-84BB-6606D8D92915}"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
        <p:nvSpPr>
          <p:cNvPr id="11" name="TextBox 10"/>
          <p:cNvSpPr txBox="1"/>
          <p:nvPr/>
        </p:nvSpPr>
        <p:spPr>
          <a:xfrm>
            <a:off x="557369" y="1513761"/>
            <a:ext cx="497566" cy="1645194"/>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0091" dirty="0"/>
              <a:t>“</a:t>
            </a:r>
          </a:p>
        </p:txBody>
      </p:sp>
      <p:sp>
        <p:nvSpPr>
          <p:cNvPr id="13" name="TextBox 12"/>
          <p:cNvSpPr txBox="1"/>
          <p:nvPr/>
        </p:nvSpPr>
        <p:spPr>
          <a:xfrm>
            <a:off x="5789327" y="4073756"/>
            <a:ext cx="497566" cy="1645194"/>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0091" dirty="0"/>
              <a:t>”</a:t>
            </a:r>
          </a:p>
        </p:txBody>
      </p:sp>
    </p:spTree>
    <p:extLst>
      <p:ext uri="{BB962C8B-B14F-4D97-AF65-F5344CB8AC3E}">
        <p14:creationId xmlns:p14="http://schemas.microsoft.com/office/powerpoint/2010/main" val="18438502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716620" y="4869270"/>
            <a:ext cx="5476092" cy="2576588"/>
          </a:xfrm>
        </p:spPr>
        <p:txBody>
          <a:bodyPr anchor="b"/>
          <a:lstStyle>
            <a:lvl1pPr algn="l">
              <a:defRPr sz="3308" b="0" cap="none"/>
            </a:lvl1pPr>
          </a:lstStyle>
          <a:p>
            <a:r>
              <a:rPr lang="en-GB"/>
              <a:t>Click to edit Master title style</a:t>
            </a:r>
            <a:endParaRPr lang="en-US" dirty="0"/>
          </a:p>
        </p:txBody>
      </p:sp>
      <p:sp>
        <p:nvSpPr>
          <p:cNvPr id="3" name="Text Placeholder 2"/>
          <p:cNvSpPr>
            <a:spLocks noGrp="1"/>
          </p:cNvSpPr>
          <p:nvPr>
            <p:ph type="body" idx="1"/>
          </p:nvPr>
        </p:nvSpPr>
        <p:spPr>
          <a:xfrm>
            <a:off x="716620" y="7445858"/>
            <a:ext cx="5476092" cy="1340989"/>
          </a:xfrm>
        </p:spPr>
        <p:txBody>
          <a:bodyPr anchor="t"/>
          <a:lstStyle>
            <a:lvl1pPr marL="0" indent="0" algn="l">
              <a:buNone/>
              <a:defRPr sz="1654" cap="none">
                <a:solidFill>
                  <a:schemeClr val="accent1"/>
                </a:solidFill>
              </a:defRPr>
            </a:lvl1pPr>
            <a:lvl2pPr marL="378150" indent="0">
              <a:buNone/>
              <a:defRPr sz="1489">
                <a:solidFill>
                  <a:schemeClr val="tx1">
                    <a:tint val="75000"/>
                  </a:schemeClr>
                </a:solidFill>
              </a:defRPr>
            </a:lvl2pPr>
            <a:lvl3pPr marL="756300" indent="0">
              <a:buNone/>
              <a:defRPr sz="1323">
                <a:solidFill>
                  <a:schemeClr val="tx1">
                    <a:tint val="75000"/>
                  </a:schemeClr>
                </a:solidFill>
              </a:defRPr>
            </a:lvl3pPr>
            <a:lvl4pPr marL="1134450" indent="0">
              <a:buNone/>
              <a:defRPr sz="1158">
                <a:solidFill>
                  <a:schemeClr val="tx1">
                    <a:tint val="75000"/>
                  </a:schemeClr>
                </a:solidFill>
              </a:defRPr>
            </a:lvl4pPr>
            <a:lvl5pPr marL="1512600" indent="0">
              <a:buNone/>
              <a:defRPr sz="1158">
                <a:solidFill>
                  <a:schemeClr val="tx1">
                    <a:tint val="75000"/>
                  </a:schemeClr>
                </a:solidFill>
              </a:defRPr>
            </a:lvl5pPr>
            <a:lvl6pPr marL="1890751" indent="0">
              <a:buNone/>
              <a:defRPr sz="1158">
                <a:solidFill>
                  <a:schemeClr val="tx1">
                    <a:tint val="75000"/>
                  </a:schemeClr>
                </a:solidFill>
              </a:defRPr>
            </a:lvl6pPr>
            <a:lvl7pPr marL="2268901" indent="0">
              <a:buNone/>
              <a:defRPr sz="1158">
                <a:solidFill>
                  <a:schemeClr val="tx1">
                    <a:tint val="75000"/>
                  </a:schemeClr>
                </a:solidFill>
              </a:defRPr>
            </a:lvl7pPr>
            <a:lvl8pPr marL="2647051" indent="0">
              <a:buNone/>
              <a:defRPr sz="1158">
                <a:solidFill>
                  <a:schemeClr val="tx1">
                    <a:tint val="75000"/>
                  </a:schemeClr>
                </a:solidFill>
              </a:defRPr>
            </a:lvl8pPr>
            <a:lvl9pPr marL="3025201" indent="0">
              <a:buNone/>
              <a:defRPr sz="1158">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E3FBE88-4CBD-4C82-84BB-6606D8D92915}"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4054510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474"/>
            </a:lvl1pPr>
          </a:lstStyle>
          <a:p>
            <a:r>
              <a:rPr lang="en-GB"/>
              <a:t>Click to edit Master title style</a:t>
            </a:r>
            <a:endParaRPr lang="en-US" dirty="0"/>
          </a:p>
        </p:txBody>
      </p:sp>
      <p:sp>
        <p:nvSpPr>
          <p:cNvPr id="3" name="Text Placeholder 2"/>
          <p:cNvSpPr>
            <a:spLocks noGrp="1"/>
          </p:cNvSpPr>
          <p:nvPr>
            <p:ph type="body" idx="1"/>
          </p:nvPr>
        </p:nvSpPr>
        <p:spPr>
          <a:xfrm>
            <a:off x="392728" y="3087829"/>
            <a:ext cx="1828454" cy="898142"/>
          </a:xfrm>
        </p:spPr>
        <p:txBody>
          <a:bodyPr anchor="b">
            <a:noAutofit/>
          </a:bodyPr>
          <a:lstStyle>
            <a:lvl1pPr marL="0" indent="0">
              <a:buNone/>
              <a:defRPr sz="1985" b="0">
                <a:solidFill>
                  <a:schemeClr val="accent1"/>
                </a:solidFill>
              </a:defRPr>
            </a:lvl1pPr>
            <a:lvl2pPr marL="378150" indent="0">
              <a:buNone/>
              <a:defRPr sz="1654" b="1"/>
            </a:lvl2pPr>
            <a:lvl3pPr marL="756300" indent="0">
              <a:buNone/>
              <a:defRPr sz="1489" b="1"/>
            </a:lvl3pPr>
            <a:lvl4pPr marL="1134450" indent="0">
              <a:buNone/>
              <a:defRPr sz="1323" b="1"/>
            </a:lvl4pPr>
            <a:lvl5pPr marL="1512600" indent="0">
              <a:buNone/>
              <a:defRPr sz="1323" b="1"/>
            </a:lvl5pPr>
            <a:lvl6pPr marL="1890751" indent="0">
              <a:buNone/>
              <a:defRPr sz="1323" b="1"/>
            </a:lvl6pPr>
            <a:lvl7pPr marL="2268901" indent="0">
              <a:buNone/>
              <a:defRPr sz="1323" b="1"/>
            </a:lvl7pPr>
            <a:lvl8pPr marL="2647051" indent="0">
              <a:buNone/>
              <a:defRPr sz="1323" b="1"/>
            </a:lvl8pPr>
            <a:lvl9pPr marL="3025201" indent="0">
              <a:buNone/>
              <a:defRPr sz="1323" b="1"/>
            </a:lvl9pPr>
          </a:lstStyle>
          <a:p>
            <a:pPr lvl="0"/>
            <a:r>
              <a:rPr lang="en-GB"/>
              <a:t>Click to edit Master text styles</a:t>
            </a:r>
          </a:p>
        </p:txBody>
      </p:sp>
      <p:sp>
        <p:nvSpPr>
          <p:cNvPr id="16" name="Text Placeholder 3"/>
          <p:cNvSpPr>
            <a:spLocks noGrp="1"/>
          </p:cNvSpPr>
          <p:nvPr>
            <p:ph type="body" sz="half" idx="15"/>
          </p:nvPr>
        </p:nvSpPr>
        <p:spPr>
          <a:xfrm>
            <a:off x="404837" y="4156693"/>
            <a:ext cx="1816344" cy="5594216"/>
          </a:xfrm>
        </p:spPr>
        <p:txBody>
          <a:bodyPr anchor="t">
            <a:normAutofit/>
          </a:bodyPr>
          <a:lstStyle>
            <a:lvl1pPr marL="0" indent="0">
              <a:buNone/>
              <a:defRPr sz="1158"/>
            </a:lvl1pPr>
            <a:lvl2pPr marL="378150" indent="0">
              <a:buNone/>
              <a:defRPr sz="993"/>
            </a:lvl2pPr>
            <a:lvl3pPr marL="756300" indent="0">
              <a:buNone/>
              <a:defRPr sz="827"/>
            </a:lvl3pPr>
            <a:lvl4pPr marL="1134450" indent="0">
              <a:buNone/>
              <a:defRPr sz="744"/>
            </a:lvl4pPr>
            <a:lvl5pPr marL="1512600" indent="0">
              <a:buNone/>
              <a:defRPr sz="744"/>
            </a:lvl5pPr>
            <a:lvl6pPr marL="1890751" indent="0">
              <a:buNone/>
              <a:defRPr sz="744"/>
            </a:lvl6pPr>
            <a:lvl7pPr marL="2268901" indent="0">
              <a:buNone/>
              <a:defRPr sz="744"/>
            </a:lvl7pPr>
            <a:lvl8pPr marL="2647051" indent="0">
              <a:buNone/>
              <a:defRPr sz="744"/>
            </a:lvl8pPr>
            <a:lvl9pPr marL="3025201" indent="0">
              <a:buNone/>
              <a:defRPr sz="744"/>
            </a:lvl9pPr>
          </a:lstStyle>
          <a:p>
            <a:pPr lvl="0"/>
            <a:r>
              <a:rPr lang="en-GB"/>
              <a:t>Click to edit Master text styles</a:t>
            </a:r>
          </a:p>
        </p:txBody>
      </p:sp>
      <p:sp>
        <p:nvSpPr>
          <p:cNvPr id="5" name="Text Placeholder 4"/>
          <p:cNvSpPr>
            <a:spLocks noGrp="1"/>
          </p:cNvSpPr>
          <p:nvPr>
            <p:ph type="body" sz="quarter" idx="3"/>
          </p:nvPr>
        </p:nvSpPr>
        <p:spPr>
          <a:xfrm>
            <a:off x="2409711" y="3087829"/>
            <a:ext cx="1821861" cy="898142"/>
          </a:xfrm>
        </p:spPr>
        <p:txBody>
          <a:bodyPr anchor="b">
            <a:noAutofit/>
          </a:bodyPr>
          <a:lstStyle>
            <a:lvl1pPr marL="0" indent="0">
              <a:buNone/>
              <a:defRPr sz="1985" b="0">
                <a:solidFill>
                  <a:schemeClr val="accent1"/>
                </a:solidFill>
              </a:defRPr>
            </a:lvl1pPr>
            <a:lvl2pPr marL="378150" indent="0">
              <a:buNone/>
              <a:defRPr sz="1654" b="1"/>
            </a:lvl2pPr>
            <a:lvl3pPr marL="756300" indent="0">
              <a:buNone/>
              <a:defRPr sz="1489" b="1"/>
            </a:lvl3pPr>
            <a:lvl4pPr marL="1134450" indent="0">
              <a:buNone/>
              <a:defRPr sz="1323" b="1"/>
            </a:lvl4pPr>
            <a:lvl5pPr marL="1512600" indent="0">
              <a:buNone/>
              <a:defRPr sz="1323" b="1"/>
            </a:lvl5pPr>
            <a:lvl6pPr marL="1890751" indent="0">
              <a:buNone/>
              <a:defRPr sz="1323" b="1"/>
            </a:lvl6pPr>
            <a:lvl7pPr marL="2268901" indent="0">
              <a:buNone/>
              <a:defRPr sz="1323" b="1"/>
            </a:lvl7pPr>
            <a:lvl8pPr marL="2647051" indent="0">
              <a:buNone/>
              <a:defRPr sz="1323" b="1"/>
            </a:lvl8pPr>
            <a:lvl9pPr marL="3025201" indent="0">
              <a:buNone/>
              <a:defRPr sz="1323" b="1"/>
            </a:lvl9pPr>
          </a:lstStyle>
          <a:p>
            <a:pPr lvl="0"/>
            <a:r>
              <a:rPr lang="en-GB"/>
              <a:t>Click to edit Master text styles</a:t>
            </a:r>
          </a:p>
        </p:txBody>
      </p:sp>
      <p:sp>
        <p:nvSpPr>
          <p:cNvPr id="19" name="Text Placeholder 3"/>
          <p:cNvSpPr>
            <a:spLocks noGrp="1"/>
          </p:cNvSpPr>
          <p:nvPr>
            <p:ph type="body" sz="half" idx="16"/>
          </p:nvPr>
        </p:nvSpPr>
        <p:spPr>
          <a:xfrm>
            <a:off x="2403162" y="4156693"/>
            <a:ext cx="1828409" cy="5594216"/>
          </a:xfrm>
        </p:spPr>
        <p:txBody>
          <a:bodyPr anchor="t">
            <a:normAutofit/>
          </a:bodyPr>
          <a:lstStyle>
            <a:lvl1pPr marL="0" indent="0">
              <a:buNone/>
              <a:defRPr sz="1158"/>
            </a:lvl1pPr>
            <a:lvl2pPr marL="378150" indent="0">
              <a:buNone/>
              <a:defRPr sz="993"/>
            </a:lvl2pPr>
            <a:lvl3pPr marL="756300" indent="0">
              <a:buNone/>
              <a:defRPr sz="827"/>
            </a:lvl3pPr>
            <a:lvl4pPr marL="1134450" indent="0">
              <a:buNone/>
              <a:defRPr sz="744"/>
            </a:lvl4pPr>
            <a:lvl5pPr marL="1512600" indent="0">
              <a:buNone/>
              <a:defRPr sz="744"/>
            </a:lvl5pPr>
            <a:lvl6pPr marL="1890751" indent="0">
              <a:buNone/>
              <a:defRPr sz="744"/>
            </a:lvl6pPr>
            <a:lvl7pPr marL="2268901" indent="0">
              <a:buNone/>
              <a:defRPr sz="744"/>
            </a:lvl7pPr>
            <a:lvl8pPr marL="2647051" indent="0">
              <a:buNone/>
              <a:defRPr sz="744"/>
            </a:lvl8pPr>
            <a:lvl9pPr marL="3025201" indent="0">
              <a:buNone/>
              <a:defRPr sz="744"/>
            </a:lvl9pPr>
          </a:lstStyle>
          <a:p>
            <a:pPr lvl="0"/>
            <a:r>
              <a:rPr lang="en-GB"/>
              <a:t>Click to edit Master text styles</a:t>
            </a:r>
          </a:p>
        </p:txBody>
      </p:sp>
      <p:sp>
        <p:nvSpPr>
          <p:cNvPr id="14" name="Text Placeholder 4"/>
          <p:cNvSpPr>
            <a:spLocks noGrp="1"/>
          </p:cNvSpPr>
          <p:nvPr>
            <p:ph type="body" sz="quarter" idx="13"/>
          </p:nvPr>
        </p:nvSpPr>
        <p:spPr>
          <a:xfrm>
            <a:off x="4420692" y="3087829"/>
            <a:ext cx="1819300" cy="898142"/>
          </a:xfrm>
        </p:spPr>
        <p:txBody>
          <a:bodyPr anchor="b">
            <a:noAutofit/>
          </a:bodyPr>
          <a:lstStyle>
            <a:lvl1pPr marL="0" indent="0">
              <a:buNone/>
              <a:defRPr sz="1985" b="0">
                <a:solidFill>
                  <a:schemeClr val="accent1"/>
                </a:solidFill>
              </a:defRPr>
            </a:lvl1pPr>
            <a:lvl2pPr marL="378150" indent="0">
              <a:buNone/>
              <a:defRPr sz="1654" b="1"/>
            </a:lvl2pPr>
            <a:lvl3pPr marL="756300" indent="0">
              <a:buNone/>
              <a:defRPr sz="1489" b="1"/>
            </a:lvl3pPr>
            <a:lvl4pPr marL="1134450" indent="0">
              <a:buNone/>
              <a:defRPr sz="1323" b="1"/>
            </a:lvl4pPr>
            <a:lvl5pPr marL="1512600" indent="0">
              <a:buNone/>
              <a:defRPr sz="1323" b="1"/>
            </a:lvl5pPr>
            <a:lvl6pPr marL="1890751" indent="0">
              <a:buNone/>
              <a:defRPr sz="1323" b="1"/>
            </a:lvl6pPr>
            <a:lvl7pPr marL="2268901" indent="0">
              <a:buNone/>
              <a:defRPr sz="1323" b="1"/>
            </a:lvl7pPr>
            <a:lvl8pPr marL="2647051" indent="0">
              <a:buNone/>
              <a:defRPr sz="1323" b="1"/>
            </a:lvl8pPr>
            <a:lvl9pPr marL="3025201" indent="0">
              <a:buNone/>
              <a:defRPr sz="1323" b="1"/>
            </a:lvl9pPr>
          </a:lstStyle>
          <a:p>
            <a:pPr lvl="0"/>
            <a:r>
              <a:rPr lang="en-GB"/>
              <a:t>Click to edit Master text styles</a:t>
            </a:r>
          </a:p>
        </p:txBody>
      </p:sp>
      <p:sp>
        <p:nvSpPr>
          <p:cNvPr id="20" name="Text Placeholder 3"/>
          <p:cNvSpPr>
            <a:spLocks noGrp="1"/>
          </p:cNvSpPr>
          <p:nvPr>
            <p:ph type="body" sz="half" idx="17"/>
          </p:nvPr>
        </p:nvSpPr>
        <p:spPr>
          <a:xfrm>
            <a:off x="4420692" y="4156693"/>
            <a:ext cx="1819300" cy="5594216"/>
          </a:xfrm>
        </p:spPr>
        <p:txBody>
          <a:bodyPr anchor="t">
            <a:normAutofit/>
          </a:bodyPr>
          <a:lstStyle>
            <a:lvl1pPr marL="0" indent="0">
              <a:buNone/>
              <a:defRPr sz="1158"/>
            </a:lvl1pPr>
            <a:lvl2pPr marL="378150" indent="0">
              <a:buNone/>
              <a:defRPr sz="993"/>
            </a:lvl2pPr>
            <a:lvl3pPr marL="756300" indent="0">
              <a:buNone/>
              <a:defRPr sz="827"/>
            </a:lvl3pPr>
            <a:lvl4pPr marL="1134450" indent="0">
              <a:buNone/>
              <a:defRPr sz="744"/>
            </a:lvl4pPr>
            <a:lvl5pPr marL="1512600" indent="0">
              <a:buNone/>
              <a:defRPr sz="744"/>
            </a:lvl5pPr>
            <a:lvl6pPr marL="1890751" indent="0">
              <a:buNone/>
              <a:defRPr sz="744"/>
            </a:lvl6pPr>
            <a:lvl7pPr marL="2268901" indent="0">
              <a:buNone/>
              <a:defRPr sz="744"/>
            </a:lvl7pPr>
            <a:lvl8pPr marL="2647051" indent="0">
              <a:buNone/>
              <a:defRPr sz="744"/>
            </a:lvl8pPr>
            <a:lvl9pPr marL="3025201" indent="0">
              <a:buNone/>
              <a:defRPr sz="744"/>
            </a:lvl9pPr>
          </a:lstStyle>
          <a:p>
            <a:pPr lvl="0"/>
            <a:r>
              <a:rPr lang="en-GB"/>
              <a:t>Click to edit Master text styles</a:t>
            </a:r>
          </a:p>
        </p:txBody>
      </p:sp>
      <p:cxnSp>
        <p:nvCxnSpPr>
          <p:cNvPr id="17" name="Straight Connector 16"/>
          <p:cNvCxnSpPr/>
          <p:nvPr/>
        </p:nvCxnSpPr>
        <p:spPr>
          <a:xfrm>
            <a:off x="2311974" y="3325354"/>
            <a:ext cx="0" cy="617565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4319881" y="3325354"/>
            <a:ext cx="0" cy="6182643"/>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E3FBE88-4CBD-4C82-84BB-6606D8D92915}" type="datetimeFigureOut">
              <a:rPr lang="en-US" smtClean="0"/>
              <a:t>11/18/2022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33721316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474"/>
            </a:lvl1pPr>
          </a:lstStyle>
          <a:p>
            <a:r>
              <a:rPr lang="en-GB"/>
              <a:t>Click to edit Master title style</a:t>
            </a:r>
            <a:endParaRPr lang="en-US" dirty="0"/>
          </a:p>
        </p:txBody>
      </p:sp>
      <p:sp>
        <p:nvSpPr>
          <p:cNvPr id="3" name="Text Placeholder 2"/>
          <p:cNvSpPr>
            <a:spLocks noGrp="1"/>
          </p:cNvSpPr>
          <p:nvPr>
            <p:ph type="body" idx="1"/>
          </p:nvPr>
        </p:nvSpPr>
        <p:spPr>
          <a:xfrm>
            <a:off x="404837" y="6625380"/>
            <a:ext cx="1824225" cy="898142"/>
          </a:xfrm>
        </p:spPr>
        <p:txBody>
          <a:bodyPr anchor="b">
            <a:noAutofit/>
          </a:bodyPr>
          <a:lstStyle>
            <a:lvl1pPr marL="0" indent="0">
              <a:buNone/>
              <a:defRPr sz="1985" b="0">
                <a:solidFill>
                  <a:schemeClr val="accent1"/>
                </a:solidFill>
              </a:defRPr>
            </a:lvl1pPr>
            <a:lvl2pPr marL="378150" indent="0">
              <a:buNone/>
              <a:defRPr sz="1654" b="1"/>
            </a:lvl2pPr>
            <a:lvl3pPr marL="756300" indent="0">
              <a:buNone/>
              <a:defRPr sz="1489" b="1"/>
            </a:lvl3pPr>
            <a:lvl4pPr marL="1134450" indent="0">
              <a:buNone/>
              <a:defRPr sz="1323" b="1"/>
            </a:lvl4pPr>
            <a:lvl5pPr marL="1512600" indent="0">
              <a:buNone/>
              <a:defRPr sz="1323" b="1"/>
            </a:lvl5pPr>
            <a:lvl6pPr marL="1890751" indent="0">
              <a:buNone/>
              <a:defRPr sz="1323" b="1"/>
            </a:lvl6pPr>
            <a:lvl7pPr marL="2268901" indent="0">
              <a:buNone/>
              <a:defRPr sz="1323" b="1"/>
            </a:lvl7pPr>
            <a:lvl8pPr marL="2647051" indent="0">
              <a:buNone/>
              <a:defRPr sz="1323" b="1"/>
            </a:lvl8pPr>
            <a:lvl9pPr marL="3025201" indent="0">
              <a:buNone/>
              <a:defRPr sz="1323" b="1"/>
            </a:lvl9pPr>
          </a:lstStyle>
          <a:p>
            <a:pPr lvl="0"/>
            <a:r>
              <a:rPr lang="en-GB"/>
              <a:t>Click to edit Master text styles</a:t>
            </a:r>
          </a:p>
        </p:txBody>
      </p:sp>
      <p:sp>
        <p:nvSpPr>
          <p:cNvPr id="29" name="Picture Placeholder 2"/>
          <p:cNvSpPr>
            <a:spLocks noGrp="1" noChangeAspect="1"/>
          </p:cNvSpPr>
          <p:nvPr>
            <p:ph type="pic" idx="15"/>
          </p:nvPr>
        </p:nvSpPr>
        <p:spPr>
          <a:xfrm>
            <a:off x="404837" y="3444117"/>
            <a:ext cx="1824225" cy="237525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323"/>
            </a:lvl1pPr>
            <a:lvl2pPr marL="378150" indent="0">
              <a:buNone/>
              <a:defRPr sz="1323"/>
            </a:lvl2pPr>
            <a:lvl3pPr marL="756300" indent="0">
              <a:buNone/>
              <a:defRPr sz="1323"/>
            </a:lvl3pPr>
            <a:lvl4pPr marL="1134450" indent="0">
              <a:buNone/>
              <a:defRPr sz="1323"/>
            </a:lvl4pPr>
            <a:lvl5pPr marL="1512600" indent="0">
              <a:buNone/>
              <a:defRPr sz="1323"/>
            </a:lvl5pPr>
            <a:lvl6pPr marL="1890751" indent="0">
              <a:buNone/>
              <a:defRPr sz="1323"/>
            </a:lvl6pPr>
            <a:lvl7pPr marL="2268901" indent="0">
              <a:buNone/>
              <a:defRPr sz="1323"/>
            </a:lvl7pPr>
            <a:lvl8pPr marL="2647051" indent="0">
              <a:buNone/>
              <a:defRPr sz="1323"/>
            </a:lvl8pPr>
            <a:lvl9pPr marL="3025201" indent="0">
              <a:buNone/>
              <a:defRPr sz="1323"/>
            </a:lvl9pPr>
          </a:lstStyle>
          <a:p>
            <a:r>
              <a:rPr lang="en-GB"/>
              <a:t>Click icon to add picture</a:t>
            </a:r>
            <a:endParaRPr lang="en-US" dirty="0"/>
          </a:p>
        </p:txBody>
      </p:sp>
      <p:sp>
        <p:nvSpPr>
          <p:cNvPr id="22" name="Text Placeholder 3"/>
          <p:cNvSpPr>
            <a:spLocks noGrp="1"/>
          </p:cNvSpPr>
          <p:nvPr>
            <p:ph type="body" sz="half" idx="18"/>
          </p:nvPr>
        </p:nvSpPr>
        <p:spPr>
          <a:xfrm>
            <a:off x="404837" y="7523524"/>
            <a:ext cx="1824225" cy="1027389"/>
          </a:xfrm>
        </p:spPr>
        <p:txBody>
          <a:bodyPr anchor="t">
            <a:normAutofit/>
          </a:bodyPr>
          <a:lstStyle>
            <a:lvl1pPr marL="0" indent="0">
              <a:buNone/>
              <a:defRPr sz="1158"/>
            </a:lvl1pPr>
            <a:lvl2pPr marL="378150" indent="0">
              <a:buNone/>
              <a:defRPr sz="993"/>
            </a:lvl2pPr>
            <a:lvl3pPr marL="756300" indent="0">
              <a:buNone/>
              <a:defRPr sz="827"/>
            </a:lvl3pPr>
            <a:lvl4pPr marL="1134450" indent="0">
              <a:buNone/>
              <a:defRPr sz="744"/>
            </a:lvl4pPr>
            <a:lvl5pPr marL="1512600" indent="0">
              <a:buNone/>
              <a:defRPr sz="744"/>
            </a:lvl5pPr>
            <a:lvl6pPr marL="1890751" indent="0">
              <a:buNone/>
              <a:defRPr sz="744"/>
            </a:lvl6pPr>
            <a:lvl7pPr marL="2268901" indent="0">
              <a:buNone/>
              <a:defRPr sz="744"/>
            </a:lvl7pPr>
            <a:lvl8pPr marL="2647051" indent="0">
              <a:buNone/>
              <a:defRPr sz="744"/>
            </a:lvl8pPr>
            <a:lvl9pPr marL="3025201" indent="0">
              <a:buNone/>
              <a:defRPr sz="744"/>
            </a:lvl9pPr>
          </a:lstStyle>
          <a:p>
            <a:pPr lvl="0"/>
            <a:r>
              <a:rPr lang="en-GB"/>
              <a:t>Click to edit Master text styles</a:t>
            </a:r>
          </a:p>
        </p:txBody>
      </p:sp>
      <p:sp>
        <p:nvSpPr>
          <p:cNvPr id="5" name="Text Placeholder 4"/>
          <p:cNvSpPr>
            <a:spLocks noGrp="1"/>
          </p:cNvSpPr>
          <p:nvPr>
            <p:ph type="body" sz="quarter" idx="3"/>
          </p:nvPr>
        </p:nvSpPr>
        <p:spPr>
          <a:xfrm>
            <a:off x="2413257" y="6625380"/>
            <a:ext cx="1818315" cy="898142"/>
          </a:xfrm>
        </p:spPr>
        <p:txBody>
          <a:bodyPr anchor="b">
            <a:noAutofit/>
          </a:bodyPr>
          <a:lstStyle>
            <a:lvl1pPr marL="0" indent="0">
              <a:buNone/>
              <a:defRPr sz="1985" b="0">
                <a:solidFill>
                  <a:schemeClr val="accent1"/>
                </a:solidFill>
              </a:defRPr>
            </a:lvl1pPr>
            <a:lvl2pPr marL="378150" indent="0">
              <a:buNone/>
              <a:defRPr sz="1654" b="1"/>
            </a:lvl2pPr>
            <a:lvl3pPr marL="756300" indent="0">
              <a:buNone/>
              <a:defRPr sz="1489" b="1"/>
            </a:lvl3pPr>
            <a:lvl4pPr marL="1134450" indent="0">
              <a:buNone/>
              <a:defRPr sz="1323" b="1"/>
            </a:lvl4pPr>
            <a:lvl5pPr marL="1512600" indent="0">
              <a:buNone/>
              <a:defRPr sz="1323" b="1"/>
            </a:lvl5pPr>
            <a:lvl6pPr marL="1890751" indent="0">
              <a:buNone/>
              <a:defRPr sz="1323" b="1"/>
            </a:lvl6pPr>
            <a:lvl7pPr marL="2268901" indent="0">
              <a:buNone/>
              <a:defRPr sz="1323" b="1"/>
            </a:lvl7pPr>
            <a:lvl8pPr marL="2647051" indent="0">
              <a:buNone/>
              <a:defRPr sz="1323" b="1"/>
            </a:lvl8pPr>
            <a:lvl9pPr marL="3025201" indent="0">
              <a:buNone/>
              <a:defRPr sz="1323" b="1"/>
            </a:lvl9pPr>
          </a:lstStyle>
          <a:p>
            <a:pPr lvl="0"/>
            <a:r>
              <a:rPr lang="en-GB"/>
              <a:t>Click to edit Master text styles</a:t>
            </a:r>
          </a:p>
        </p:txBody>
      </p:sp>
      <p:sp>
        <p:nvSpPr>
          <p:cNvPr id="30" name="Picture Placeholder 2"/>
          <p:cNvSpPr>
            <a:spLocks noGrp="1" noChangeAspect="1"/>
          </p:cNvSpPr>
          <p:nvPr>
            <p:ph type="pic" idx="21"/>
          </p:nvPr>
        </p:nvSpPr>
        <p:spPr>
          <a:xfrm>
            <a:off x="2413256" y="3444117"/>
            <a:ext cx="1818315" cy="237525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323"/>
            </a:lvl1pPr>
            <a:lvl2pPr marL="378150" indent="0">
              <a:buNone/>
              <a:defRPr sz="1323"/>
            </a:lvl2pPr>
            <a:lvl3pPr marL="756300" indent="0">
              <a:buNone/>
              <a:defRPr sz="1323"/>
            </a:lvl3pPr>
            <a:lvl4pPr marL="1134450" indent="0">
              <a:buNone/>
              <a:defRPr sz="1323"/>
            </a:lvl4pPr>
            <a:lvl5pPr marL="1512600" indent="0">
              <a:buNone/>
              <a:defRPr sz="1323"/>
            </a:lvl5pPr>
            <a:lvl6pPr marL="1890751" indent="0">
              <a:buNone/>
              <a:defRPr sz="1323"/>
            </a:lvl6pPr>
            <a:lvl7pPr marL="2268901" indent="0">
              <a:buNone/>
              <a:defRPr sz="1323"/>
            </a:lvl7pPr>
            <a:lvl8pPr marL="2647051" indent="0">
              <a:buNone/>
              <a:defRPr sz="1323"/>
            </a:lvl8pPr>
            <a:lvl9pPr marL="3025201" indent="0">
              <a:buNone/>
              <a:defRPr sz="1323"/>
            </a:lvl9pPr>
          </a:lstStyle>
          <a:p>
            <a:r>
              <a:rPr lang="en-GB"/>
              <a:t>Click icon to add picture</a:t>
            </a:r>
            <a:endParaRPr lang="en-US" dirty="0"/>
          </a:p>
        </p:txBody>
      </p:sp>
      <p:sp>
        <p:nvSpPr>
          <p:cNvPr id="23" name="Text Placeholder 3"/>
          <p:cNvSpPr>
            <a:spLocks noGrp="1"/>
          </p:cNvSpPr>
          <p:nvPr>
            <p:ph type="body" sz="half" idx="19"/>
          </p:nvPr>
        </p:nvSpPr>
        <p:spPr>
          <a:xfrm>
            <a:off x="2412417" y="7523522"/>
            <a:ext cx="1820723" cy="1027389"/>
          </a:xfrm>
        </p:spPr>
        <p:txBody>
          <a:bodyPr anchor="t">
            <a:normAutofit/>
          </a:bodyPr>
          <a:lstStyle>
            <a:lvl1pPr marL="0" indent="0">
              <a:buNone/>
              <a:defRPr sz="1158"/>
            </a:lvl1pPr>
            <a:lvl2pPr marL="378150" indent="0">
              <a:buNone/>
              <a:defRPr sz="993"/>
            </a:lvl2pPr>
            <a:lvl3pPr marL="756300" indent="0">
              <a:buNone/>
              <a:defRPr sz="827"/>
            </a:lvl3pPr>
            <a:lvl4pPr marL="1134450" indent="0">
              <a:buNone/>
              <a:defRPr sz="744"/>
            </a:lvl4pPr>
            <a:lvl5pPr marL="1512600" indent="0">
              <a:buNone/>
              <a:defRPr sz="744"/>
            </a:lvl5pPr>
            <a:lvl6pPr marL="1890751" indent="0">
              <a:buNone/>
              <a:defRPr sz="744"/>
            </a:lvl6pPr>
            <a:lvl7pPr marL="2268901" indent="0">
              <a:buNone/>
              <a:defRPr sz="744"/>
            </a:lvl7pPr>
            <a:lvl8pPr marL="2647051" indent="0">
              <a:buNone/>
              <a:defRPr sz="744"/>
            </a:lvl8pPr>
            <a:lvl9pPr marL="3025201" indent="0">
              <a:buNone/>
              <a:defRPr sz="744"/>
            </a:lvl9pPr>
          </a:lstStyle>
          <a:p>
            <a:pPr lvl="0"/>
            <a:r>
              <a:rPr lang="en-GB"/>
              <a:t>Click to edit Master text styles</a:t>
            </a:r>
          </a:p>
        </p:txBody>
      </p:sp>
      <p:sp>
        <p:nvSpPr>
          <p:cNvPr id="14" name="Text Placeholder 4"/>
          <p:cNvSpPr>
            <a:spLocks noGrp="1"/>
          </p:cNvSpPr>
          <p:nvPr>
            <p:ph type="body" sz="quarter" idx="13"/>
          </p:nvPr>
        </p:nvSpPr>
        <p:spPr>
          <a:xfrm>
            <a:off x="4420692" y="6625380"/>
            <a:ext cx="1819300" cy="898142"/>
          </a:xfrm>
        </p:spPr>
        <p:txBody>
          <a:bodyPr anchor="b">
            <a:noAutofit/>
          </a:bodyPr>
          <a:lstStyle>
            <a:lvl1pPr marL="0" indent="0">
              <a:buNone/>
              <a:defRPr sz="1985" b="0">
                <a:solidFill>
                  <a:schemeClr val="accent1"/>
                </a:solidFill>
              </a:defRPr>
            </a:lvl1pPr>
            <a:lvl2pPr marL="378150" indent="0">
              <a:buNone/>
              <a:defRPr sz="1654" b="1"/>
            </a:lvl2pPr>
            <a:lvl3pPr marL="756300" indent="0">
              <a:buNone/>
              <a:defRPr sz="1489" b="1"/>
            </a:lvl3pPr>
            <a:lvl4pPr marL="1134450" indent="0">
              <a:buNone/>
              <a:defRPr sz="1323" b="1"/>
            </a:lvl4pPr>
            <a:lvl5pPr marL="1512600" indent="0">
              <a:buNone/>
              <a:defRPr sz="1323" b="1"/>
            </a:lvl5pPr>
            <a:lvl6pPr marL="1890751" indent="0">
              <a:buNone/>
              <a:defRPr sz="1323" b="1"/>
            </a:lvl6pPr>
            <a:lvl7pPr marL="2268901" indent="0">
              <a:buNone/>
              <a:defRPr sz="1323" b="1"/>
            </a:lvl7pPr>
            <a:lvl8pPr marL="2647051" indent="0">
              <a:buNone/>
              <a:defRPr sz="1323" b="1"/>
            </a:lvl8pPr>
            <a:lvl9pPr marL="3025201" indent="0">
              <a:buNone/>
              <a:defRPr sz="1323" b="1"/>
            </a:lvl9pPr>
          </a:lstStyle>
          <a:p>
            <a:pPr lvl="0"/>
            <a:r>
              <a:rPr lang="en-GB"/>
              <a:t>Click to edit Master text styles</a:t>
            </a:r>
          </a:p>
        </p:txBody>
      </p:sp>
      <p:sp>
        <p:nvSpPr>
          <p:cNvPr id="31" name="Picture Placeholder 2"/>
          <p:cNvSpPr>
            <a:spLocks noGrp="1" noChangeAspect="1"/>
          </p:cNvSpPr>
          <p:nvPr>
            <p:ph type="pic" idx="22"/>
          </p:nvPr>
        </p:nvSpPr>
        <p:spPr>
          <a:xfrm>
            <a:off x="4420691" y="3444117"/>
            <a:ext cx="1819300" cy="237525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323"/>
            </a:lvl1pPr>
            <a:lvl2pPr marL="378150" indent="0">
              <a:buNone/>
              <a:defRPr sz="1323"/>
            </a:lvl2pPr>
            <a:lvl3pPr marL="756300" indent="0">
              <a:buNone/>
              <a:defRPr sz="1323"/>
            </a:lvl3pPr>
            <a:lvl4pPr marL="1134450" indent="0">
              <a:buNone/>
              <a:defRPr sz="1323"/>
            </a:lvl4pPr>
            <a:lvl5pPr marL="1512600" indent="0">
              <a:buNone/>
              <a:defRPr sz="1323"/>
            </a:lvl5pPr>
            <a:lvl6pPr marL="1890751" indent="0">
              <a:buNone/>
              <a:defRPr sz="1323"/>
            </a:lvl6pPr>
            <a:lvl7pPr marL="2268901" indent="0">
              <a:buNone/>
              <a:defRPr sz="1323"/>
            </a:lvl7pPr>
            <a:lvl8pPr marL="2647051" indent="0">
              <a:buNone/>
              <a:defRPr sz="1323"/>
            </a:lvl8pPr>
            <a:lvl9pPr marL="3025201" indent="0">
              <a:buNone/>
              <a:defRPr sz="1323"/>
            </a:lvl9pPr>
          </a:lstStyle>
          <a:p>
            <a:r>
              <a:rPr lang="en-GB"/>
              <a:t>Click icon to add picture</a:t>
            </a:r>
            <a:endParaRPr lang="en-US" dirty="0"/>
          </a:p>
        </p:txBody>
      </p:sp>
      <p:sp>
        <p:nvSpPr>
          <p:cNvPr id="24" name="Text Placeholder 3"/>
          <p:cNvSpPr>
            <a:spLocks noGrp="1"/>
          </p:cNvSpPr>
          <p:nvPr>
            <p:ph type="body" sz="half" idx="20"/>
          </p:nvPr>
        </p:nvSpPr>
        <p:spPr>
          <a:xfrm>
            <a:off x="4420615" y="7523519"/>
            <a:ext cx="1821710" cy="1027389"/>
          </a:xfrm>
        </p:spPr>
        <p:txBody>
          <a:bodyPr anchor="t">
            <a:normAutofit/>
          </a:bodyPr>
          <a:lstStyle>
            <a:lvl1pPr marL="0" indent="0">
              <a:buNone/>
              <a:defRPr sz="1158"/>
            </a:lvl1pPr>
            <a:lvl2pPr marL="378150" indent="0">
              <a:buNone/>
              <a:defRPr sz="993"/>
            </a:lvl2pPr>
            <a:lvl3pPr marL="756300" indent="0">
              <a:buNone/>
              <a:defRPr sz="827"/>
            </a:lvl3pPr>
            <a:lvl4pPr marL="1134450" indent="0">
              <a:buNone/>
              <a:defRPr sz="744"/>
            </a:lvl4pPr>
            <a:lvl5pPr marL="1512600" indent="0">
              <a:buNone/>
              <a:defRPr sz="744"/>
            </a:lvl5pPr>
            <a:lvl6pPr marL="1890751" indent="0">
              <a:buNone/>
              <a:defRPr sz="744"/>
            </a:lvl6pPr>
            <a:lvl7pPr marL="2268901" indent="0">
              <a:buNone/>
              <a:defRPr sz="744"/>
            </a:lvl7pPr>
            <a:lvl8pPr marL="2647051" indent="0">
              <a:buNone/>
              <a:defRPr sz="744"/>
            </a:lvl8pPr>
            <a:lvl9pPr marL="3025201" indent="0">
              <a:buNone/>
              <a:defRPr sz="744"/>
            </a:lvl9pPr>
          </a:lstStyle>
          <a:p>
            <a:pPr lvl="0"/>
            <a:r>
              <a:rPr lang="en-GB"/>
              <a:t>Click to edit Master text styles</a:t>
            </a:r>
          </a:p>
        </p:txBody>
      </p:sp>
      <p:cxnSp>
        <p:nvCxnSpPr>
          <p:cNvPr id="17" name="Straight Connector 16"/>
          <p:cNvCxnSpPr/>
          <p:nvPr/>
        </p:nvCxnSpPr>
        <p:spPr>
          <a:xfrm>
            <a:off x="2311974" y="3325354"/>
            <a:ext cx="0" cy="617565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4319881" y="3325354"/>
            <a:ext cx="0" cy="6182643"/>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E3FBE88-4CBD-4C82-84BB-6606D8D92915}" type="datetimeFigureOut">
              <a:rPr lang="en-US" smtClean="0"/>
              <a:t>11/18/2022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11987860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E3FBE88-4CBD-4C82-84BB-6606D8D92915}"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8917982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152549" y="670517"/>
            <a:ext cx="1087443" cy="9080394"/>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404836" y="1205090"/>
            <a:ext cx="4605872" cy="854582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E3FBE88-4CBD-4C82-84BB-6606D8D92915}"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3433941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5210155" y="2612778"/>
            <a:ext cx="2331879" cy="4394218"/>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4705965" y="-712576"/>
            <a:ext cx="1323499" cy="2494016"/>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5210155" y="9501012"/>
            <a:ext cx="819309" cy="1543914"/>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27361" y="4156693"/>
            <a:ext cx="3466306" cy="6531945"/>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694575" y="4512980"/>
            <a:ext cx="1953736" cy="3681642"/>
          </a:xfrm>
          <a:prstGeom prst="ellipse">
            <a:avLst/>
          </a:prstGeom>
          <a:gradFill flip="none" rotWithShape="1">
            <a:gsLst>
              <a:gs pos="0">
                <a:schemeClr val="accent1">
                  <a:lumMod val="60000"/>
                  <a:lumOff val="40000"/>
                  <a:alpha val="8000"/>
                </a:schemeClr>
              </a:gs>
              <a:gs pos="72000">
                <a:schemeClr val="accent1">
                  <a:lumMod val="60000"/>
                  <a:lumOff val="40000"/>
                  <a:alpha val="0"/>
                </a:schemeClr>
              </a:gs>
              <a:gs pos="36000">
                <a:schemeClr val="accent1">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6406293" y="0"/>
            <a:ext cx="567214" cy="1713577"/>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00896" y="705590"/>
            <a:ext cx="5835387" cy="2182817"/>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684577" y="3199618"/>
            <a:ext cx="5551097" cy="653892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5836678" y="2933889"/>
            <a:ext cx="1543913" cy="189120"/>
          </a:xfrm>
          <a:prstGeom prst="rect">
            <a:avLst/>
          </a:prstGeom>
        </p:spPr>
        <p:txBody>
          <a:bodyPr vert="horz" lIns="91440" tIns="45720" rIns="91440" bIns="45720" rtlCol="0" anchor="t"/>
          <a:lstStyle>
            <a:lvl1pPr algn="l">
              <a:defRPr sz="910" b="0" i="0">
                <a:solidFill>
                  <a:schemeClr val="tx1">
                    <a:tint val="75000"/>
                    <a:alpha val="60000"/>
                  </a:schemeClr>
                </a:solidFill>
              </a:defRPr>
            </a:lvl1pPr>
          </a:lstStyle>
          <a:p>
            <a:fld id="{2E3FBE88-4CBD-4C82-84BB-6606D8D92915}" type="datetimeFigureOut">
              <a:rPr lang="en-US" smtClean="0"/>
              <a:t>11/18/2022</a:t>
            </a:fld>
            <a:endParaRPr lang="en-US"/>
          </a:p>
        </p:txBody>
      </p:sp>
      <p:sp>
        <p:nvSpPr>
          <p:cNvPr id="5" name="Footer Placeholder 4"/>
          <p:cNvSpPr>
            <a:spLocks noGrp="1"/>
          </p:cNvSpPr>
          <p:nvPr>
            <p:ph type="ftr" sz="quarter" idx="3"/>
          </p:nvPr>
        </p:nvSpPr>
        <p:spPr>
          <a:xfrm rot="5400000">
            <a:off x="3743803" y="5169806"/>
            <a:ext cx="6015741" cy="189121"/>
          </a:xfrm>
          <a:prstGeom prst="rect">
            <a:avLst/>
          </a:prstGeom>
        </p:spPr>
        <p:txBody>
          <a:bodyPr vert="horz" lIns="91440" tIns="45720" rIns="91440" bIns="45720" rtlCol="0" anchor="b"/>
          <a:lstStyle>
            <a:lvl1pPr algn="l">
              <a:defRPr sz="91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6423486" y="460925"/>
            <a:ext cx="520081" cy="1196490"/>
          </a:xfrm>
          <a:prstGeom prst="rect">
            <a:avLst/>
          </a:prstGeom>
        </p:spPr>
        <p:txBody>
          <a:bodyPr vert="horz" lIns="91440" tIns="45720" rIns="91440" bIns="45720" rtlCol="0" anchor="b"/>
          <a:lstStyle>
            <a:lvl1pPr algn="ctr">
              <a:defRPr sz="2317" b="0" i="0">
                <a:solidFill>
                  <a:schemeClr val="tx1">
                    <a:tint val="75000"/>
                  </a:schemeClr>
                </a:solidFill>
              </a:defRPr>
            </a:lvl1pPr>
          </a:lstStyle>
          <a:p>
            <a:fld id="{EFBBF4C8-1FDB-4454-803C-CF4DEA15B150}" type="slidenum">
              <a:rPr lang="en-US" smtClean="0"/>
              <a:t>‹#›</a:t>
            </a:fld>
            <a:endParaRPr lang="en-US"/>
          </a:p>
        </p:txBody>
      </p:sp>
    </p:spTree>
    <p:extLst>
      <p:ext uri="{BB962C8B-B14F-4D97-AF65-F5344CB8AC3E}">
        <p14:creationId xmlns:p14="http://schemas.microsoft.com/office/powerpoint/2010/main" val="2794256311"/>
      </p:ext>
    </p:extLst>
  </p:cSld>
  <p:clrMap bg1="dk1" tx1="lt1" bg2="dk2" tx2="lt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 id="2147483834" r:id="rId12"/>
    <p:sldLayoutId id="2147483835" r:id="rId13"/>
    <p:sldLayoutId id="2147483836" r:id="rId14"/>
    <p:sldLayoutId id="2147483837" r:id="rId15"/>
    <p:sldLayoutId id="2147483838" r:id="rId16"/>
    <p:sldLayoutId id="2147483839" r:id="rId17"/>
  </p:sldLayoutIdLst>
  <p:txStyles>
    <p:titleStyle>
      <a:lvl1pPr algn="l" defTabSz="378150" rtl="0" eaLnBrk="1" latinLnBrk="0" hangingPunct="1">
        <a:spcBef>
          <a:spcPct val="0"/>
        </a:spcBef>
        <a:buNone/>
        <a:defRPr sz="3474"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3613" indent="-283613" algn="l" defTabSz="378150" rtl="0" eaLnBrk="1" latinLnBrk="0" hangingPunct="1">
        <a:spcBef>
          <a:spcPts val="827"/>
        </a:spcBef>
        <a:spcAft>
          <a:spcPts val="0"/>
        </a:spcAft>
        <a:buClr>
          <a:schemeClr val="accent1"/>
        </a:buClr>
        <a:buSzPct val="80000"/>
        <a:buFont typeface="Wingdings 3" charset="2"/>
        <a:buChar char=""/>
        <a:defRPr sz="1654" b="0" i="0" kern="1200">
          <a:solidFill>
            <a:schemeClr val="tx1"/>
          </a:solidFill>
          <a:latin typeface="+mj-lt"/>
          <a:ea typeface="+mj-ea"/>
          <a:cs typeface="+mj-cs"/>
        </a:defRPr>
      </a:lvl1pPr>
      <a:lvl2pPr marL="614494" indent="-236344" algn="l" defTabSz="378150" rtl="0" eaLnBrk="1" latinLnBrk="0" hangingPunct="1">
        <a:spcBef>
          <a:spcPts val="827"/>
        </a:spcBef>
        <a:spcAft>
          <a:spcPts val="0"/>
        </a:spcAft>
        <a:buClr>
          <a:schemeClr val="accent1"/>
        </a:buClr>
        <a:buSzPct val="80000"/>
        <a:buFont typeface="Wingdings 3" charset="2"/>
        <a:buChar char=""/>
        <a:defRPr sz="1489" b="0" i="0" kern="1200">
          <a:solidFill>
            <a:schemeClr val="tx1"/>
          </a:solidFill>
          <a:latin typeface="+mj-lt"/>
          <a:ea typeface="+mj-ea"/>
          <a:cs typeface="+mj-cs"/>
        </a:defRPr>
      </a:lvl2pPr>
      <a:lvl3pPr marL="945375" indent="-189075" algn="l" defTabSz="378150" rtl="0" eaLnBrk="1" latinLnBrk="0" hangingPunct="1">
        <a:spcBef>
          <a:spcPts val="827"/>
        </a:spcBef>
        <a:spcAft>
          <a:spcPts val="0"/>
        </a:spcAft>
        <a:buClr>
          <a:schemeClr val="accent1"/>
        </a:buClr>
        <a:buSzPct val="80000"/>
        <a:buFont typeface="Wingdings 3" charset="2"/>
        <a:buChar char=""/>
        <a:defRPr sz="1323" b="0" i="0" kern="1200">
          <a:solidFill>
            <a:schemeClr val="tx1"/>
          </a:solidFill>
          <a:latin typeface="+mj-lt"/>
          <a:ea typeface="+mj-ea"/>
          <a:cs typeface="+mj-cs"/>
        </a:defRPr>
      </a:lvl3pPr>
      <a:lvl4pPr marL="1323525" indent="-189075" algn="l" defTabSz="378150" rtl="0" eaLnBrk="1" latinLnBrk="0" hangingPunct="1">
        <a:spcBef>
          <a:spcPts val="827"/>
        </a:spcBef>
        <a:spcAft>
          <a:spcPts val="0"/>
        </a:spcAft>
        <a:buClr>
          <a:schemeClr val="accent1"/>
        </a:buClr>
        <a:buSzPct val="80000"/>
        <a:buFont typeface="Wingdings 3" charset="2"/>
        <a:buChar char=""/>
        <a:defRPr sz="1158" b="0" i="0" kern="1200">
          <a:solidFill>
            <a:schemeClr val="tx1"/>
          </a:solidFill>
          <a:latin typeface="+mj-lt"/>
          <a:ea typeface="+mj-ea"/>
          <a:cs typeface="+mj-cs"/>
        </a:defRPr>
      </a:lvl4pPr>
      <a:lvl5pPr marL="1701676" indent="-189075" algn="l" defTabSz="378150" rtl="0" eaLnBrk="1" latinLnBrk="0" hangingPunct="1">
        <a:spcBef>
          <a:spcPts val="827"/>
        </a:spcBef>
        <a:spcAft>
          <a:spcPts val="0"/>
        </a:spcAft>
        <a:buClr>
          <a:schemeClr val="accent1"/>
        </a:buClr>
        <a:buSzPct val="80000"/>
        <a:buFont typeface="Wingdings 3" charset="2"/>
        <a:buChar char=""/>
        <a:defRPr sz="1158" b="0" i="0" kern="1200">
          <a:solidFill>
            <a:schemeClr val="tx1"/>
          </a:solidFill>
          <a:latin typeface="+mj-lt"/>
          <a:ea typeface="+mj-ea"/>
          <a:cs typeface="+mj-cs"/>
        </a:defRPr>
      </a:lvl5pPr>
      <a:lvl6pPr marL="2079826" indent="-189075" algn="l" defTabSz="378150" rtl="0" eaLnBrk="1" latinLnBrk="0" hangingPunct="1">
        <a:spcBef>
          <a:spcPts val="827"/>
        </a:spcBef>
        <a:spcAft>
          <a:spcPts val="0"/>
        </a:spcAft>
        <a:buClr>
          <a:schemeClr val="accent1"/>
        </a:buClr>
        <a:buSzPct val="80000"/>
        <a:buFont typeface="Wingdings 3" charset="2"/>
        <a:buChar char=""/>
        <a:defRPr sz="1158" b="0" i="0" kern="1200">
          <a:solidFill>
            <a:schemeClr val="tx1"/>
          </a:solidFill>
          <a:latin typeface="+mj-lt"/>
          <a:ea typeface="+mj-ea"/>
          <a:cs typeface="+mj-cs"/>
        </a:defRPr>
      </a:lvl6pPr>
      <a:lvl7pPr marL="2457976" indent="-189075" algn="l" defTabSz="378150" rtl="0" eaLnBrk="1" latinLnBrk="0" hangingPunct="1">
        <a:spcBef>
          <a:spcPts val="827"/>
        </a:spcBef>
        <a:spcAft>
          <a:spcPts val="0"/>
        </a:spcAft>
        <a:buClr>
          <a:schemeClr val="accent1"/>
        </a:buClr>
        <a:buSzPct val="80000"/>
        <a:buFont typeface="Wingdings 3" charset="2"/>
        <a:buChar char=""/>
        <a:defRPr sz="1158" b="0" i="0" kern="1200">
          <a:solidFill>
            <a:schemeClr val="tx1"/>
          </a:solidFill>
          <a:latin typeface="+mj-lt"/>
          <a:ea typeface="+mj-ea"/>
          <a:cs typeface="+mj-cs"/>
        </a:defRPr>
      </a:lvl7pPr>
      <a:lvl8pPr marL="2836126" indent="-189075" algn="l" defTabSz="378150" rtl="0" eaLnBrk="1" latinLnBrk="0" hangingPunct="1">
        <a:spcBef>
          <a:spcPts val="827"/>
        </a:spcBef>
        <a:spcAft>
          <a:spcPts val="0"/>
        </a:spcAft>
        <a:buClr>
          <a:schemeClr val="accent1"/>
        </a:buClr>
        <a:buSzPct val="80000"/>
        <a:buFont typeface="Wingdings 3" charset="2"/>
        <a:buChar char=""/>
        <a:defRPr sz="1158" b="0" i="0" kern="1200">
          <a:solidFill>
            <a:schemeClr val="tx1"/>
          </a:solidFill>
          <a:latin typeface="+mj-lt"/>
          <a:ea typeface="+mj-ea"/>
          <a:cs typeface="+mj-cs"/>
        </a:defRPr>
      </a:lvl8pPr>
      <a:lvl9pPr marL="3214276" indent="-189075" algn="l" defTabSz="378150" rtl="0" eaLnBrk="1" latinLnBrk="0" hangingPunct="1">
        <a:spcBef>
          <a:spcPts val="827"/>
        </a:spcBef>
        <a:spcAft>
          <a:spcPts val="0"/>
        </a:spcAft>
        <a:buClr>
          <a:schemeClr val="accent1"/>
        </a:buClr>
        <a:buSzPct val="80000"/>
        <a:buFont typeface="Wingdings 3" charset="2"/>
        <a:buChar char=""/>
        <a:defRPr sz="1158" b="0" i="0" kern="1200">
          <a:solidFill>
            <a:schemeClr val="tx1"/>
          </a:solidFill>
          <a:latin typeface="+mj-lt"/>
          <a:ea typeface="+mj-ea"/>
          <a:cs typeface="+mj-cs"/>
        </a:defRPr>
      </a:lvl9pPr>
    </p:bodyStyle>
    <p:otherStyle>
      <a:defPPr>
        <a:defRPr lang="en-US"/>
      </a:defPPr>
      <a:lvl1pPr marL="0" algn="l" defTabSz="378150" rtl="0" eaLnBrk="1" latinLnBrk="0" hangingPunct="1">
        <a:defRPr sz="1489" kern="1200">
          <a:solidFill>
            <a:schemeClr val="tx1"/>
          </a:solidFill>
          <a:latin typeface="+mn-lt"/>
          <a:ea typeface="+mn-ea"/>
          <a:cs typeface="+mn-cs"/>
        </a:defRPr>
      </a:lvl1pPr>
      <a:lvl2pPr marL="378150" algn="l" defTabSz="378150" rtl="0" eaLnBrk="1" latinLnBrk="0" hangingPunct="1">
        <a:defRPr sz="1489" kern="1200">
          <a:solidFill>
            <a:schemeClr val="tx1"/>
          </a:solidFill>
          <a:latin typeface="+mn-lt"/>
          <a:ea typeface="+mn-ea"/>
          <a:cs typeface="+mn-cs"/>
        </a:defRPr>
      </a:lvl2pPr>
      <a:lvl3pPr marL="756300" algn="l" defTabSz="378150" rtl="0" eaLnBrk="1" latinLnBrk="0" hangingPunct="1">
        <a:defRPr sz="1489" kern="1200">
          <a:solidFill>
            <a:schemeClr val="tx1"/>
          </a:solidFill>
          <a:latin typeface="+mn-lt"/>
          <a:ea typeface="+mn-ea"/>
          <a:cs typeface="+mn-cs"/>
        </a:defRPr>
      </a:lvl3pPr>
      <a:lvl4pPr marL="1134450" algn="l" defTabSz="378150" rtl="0" eaLnBrk="1" latinLnBrk="0" hangingPunct="1">
        <a:defRPr sz="1489" kern="1200">
          <a:solidFill>
            <a:schemeClr val="tx1"/>
          </a:solidFill>
          <a:latin typeface="+mn-lt"/>
          <a:ea typeface="+mn-ea"/>
          <a:cs typeface="+mn-cs"/>
        </a:defRPr>
      </a:lvl4pPr>
      <a:lvl5pPr marL="1512600" algn="l" defTabSz="378150" rtl="0" eaLnBrk="1" latinLnBrk="0" hangingPunct="1">
        <a:defRPr sz="1489" kern="1200">
          <a:solidFill>
            <a:schemeClr val="tx1"/>
          </a:solidFill>
          <a:latin typeface="+mn-lt"/>
          <a:ea typeface="+mn-ea"/>
          <a:cs typeface="+mn-cs"/>
        </a:defRPr>
      </a:lvl5pPr>
      <a:lvl6pPr marL="1890751" algn="l" defTabSz="378150" rtl="0" eaLnBrk="1" latinLnBrk="0" hangingPunct="1">
        <a:defRPr sz="1489" kern="1200">
          <a:solidFill>
            <a:schemeClr val="tx1"/>
          </a:solidFill>
          <a:latin typeface="+mn-lt"/>
          <a:ea typeface="+mn-ea"/>
          <a:cs typeface="+mn-cs"/>
        </a:defRPr>
      </a:lvl6pPr>
      <a:lvl7pPr marL="2268901" algn="l" defTabSz="378150" rtl="0" eaLnBrk="1" latinLnBrk="0" hangingPunct="1">
        <a:defRPr sz="1489" kern="1200">
          <a:solidFill>
            <a:schemeClr val="tx1"/>
          </a:solidFill>
          <a:latin typeface="+mn-lt"/>
          <a:ea typeface="+mn-ea"/>
          <a:cs typeface="+mn-cs"/>
        </a:defRPr>
      </a:lvl7pPr>
      <a:lvl8pPr marL="2647051" algn="l" defTabSz="378150" rtl="0" eaLnBrk="1" latinLnBrk="0" hangingPunct="1">
        <a:defRPr sz="1489" kern="1200">
          <a:solidFill>
            <a:schemeClr val="tx1"/>
          </a:solidFill>
          <a:latin typeface="+mn-lt"/>
          <a:ea typeface="+mn-ea"/>
          <a:cs typeface="+mn-cs"/>
        </a:defRPr>
      </a:lvl8pPr>
      <a:lvl9pPr marL="3025201" algn="l" defTabSz="378150" rtl="0" eaLnBrk="1" latinLnBrk="0" hangingPunct="1">
        <a:defRPr sz="148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5.jp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 Id="rId9"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hyperlink" Target="https://www.eandolondon.com/christmas-2022/?campaign=18085468074&amp;content=617215750519&amp;keyword=christmas%20restaurants%20london&amp;gclid=Cj0KCQiA1NebBhDDARIsAANiDD2QgrXBiSE06sjdLFhRNK8tU39dva12xPUCNnJ5kaL-Doum_vzA7Q8aAtCdEALw_wcB" TargetMode="External"/><Relationship Id="rId2" Type="http://schemas.openxmlformats.org/officeDocument/2006/relationships/hyperlink" Target="https://www.roseatehotels.com/london/roseatehouse/christmas-celebrations/?gclid=Cj0KCQiA1NebBhDDARIsAANiDD3Xfxcb4uYpJnIDuscs1Abta5abwkKLzoDN2toGTVcehZ6Z8Y07wE4aAnQKEALw_wcB" TargetMode="External"/><Relationship Id="rId1" Type="http://schemas.openxmlformats.org/officeDocument/2006/relationships/slideLayout" Target="../slideLayouts/slideLayout6.xml"/><Relationship Id="rId5" Type="http://schemas.openxmlformats.org/officeDocument/2006/relationships/hyperlink" Target="https://www.harvester.co.uk/festivemenu#/" TargetMode="External"/><Relationship Id="rId4" Type="http://schemas.openxmlformats.org/officeDocument/2006/relationships/hyperlink" Target="https://looka.com/logo-mak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E6521-C1C9-4C97-46A5-F2E3A28D1123}"/>
              </a:ext>
            </a:extLst>
          </p:cNvPr>
          <p:cNvSpPr>
            <a:spLocks noGrp="1"/>
          </p:cNvSpPr>
          <p:nvPr>
            <p:ph type="title"/>
          </p:nvPr>
        </p:nvSpPr>
        <p:spPr>
          <a:xfrm>
            <a:off x="0" y="705590"/>
            <a:ext cx="7562850" cy="9983048"/>
          </a:xfrm>
        </p:spPr>
        <p:txBody>
          <a:bodyPr/>
          <a:lstStyle/>
          <a:p>
            <a:pPr algn="ctr">
              <a:lnSpc>
                <a:spcPct val="150000"/>
              </a:lnSpc>
              <a:spcAft>
                <a:spcPts val="800"/>
              </a:spcAft>
            </a:pPr>
            <a:r>
              <a:rPr lang="en-GB" sz="32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Assignment 2</a:t>
            </a:r>
            <a:br>
              <a:rPr lang="en-GB" sz="3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3200" dirty="0">
                <a:solidFill>
                  <a:schemeClr val="bg1"/>
                </a:solidFill>
                <a:latin typeface="Arial" panose="020B0604020202020204" pitchFamily="34" charset="0"/>
                <a:cs typeface="Arial" panose="020B0604020202020204" pitchFamily="34" charset="0"/>
              </a:rPr>
              <a:t>Food and Beverage Operations BMIH4002 </a:t>
            </a:r>
            <a:br>
              <a:rPr lang="en-GB" sz="3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32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Student Name:</a:t>
            </a:r>
            <a:br>
              <a:rPr lang="en-GB" sz="32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2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Ionut Kostyal</a:t>
            </a:r>
            <a:br>
              <a:rPr lang="en-GB" sz="3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32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Student ID number:</a:t>
            </a:r>
            <a:br>
              <a:rPr lang="en-GB" sz="32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2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2125398</a:t>
            </a:r>
            <a:br>
              <a:rPr lang="en-GB" sz="3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32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32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Lecturer Name:</a:t>
            </a:r>
            <a:br>
              <a:rPr lang="en-GB" sz="32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2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Steve Jones</a:t>
            </a:r>
            <a:br>
              <a:rPr lang="en-GB" sz="3200" dirty="0">
                <a:effectLst/>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Tree>
    <p:extLst>
      <p:ext uri="{BB962C8B-B14F-4D97-AF65-F5344CB8AC3E}">
        <p14:creationId xmlns:p14="http://schemas.microsoft.com/office/powerpoint/2010/main" val="37167345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F787C65-E436-0A24-059D-77529C2FF17B}"/>
              </a:ext>
            </a:extLst>
          </p:cNvPr>
          <p:cNvSpPr txBox="1"/>
          <p:nvPr/>
        </p:nvSpPr>
        <p:spPr>
          <a:xfrm>
            <a:off x="-2481" y="-14672"/>
            <a:ext cx="5915601" cy="1041632"/>
          </a:xfrm>
          <a:prstGeom prst="rect">
            <a:avLst/>
          </a:prstGeom>
          <a:solidFill>
            <a:srgbClr val="CA1246"/>
          </a:solidFill>
        </p:spPr>
        <p:txBody>
          <a:bodyPr wrap="square">
            <a:spAutoFit/>
          </a:bodyPr>
          <a:lstStyle/>
          <a:p>
            <a:pPr algn="ctr">
              <a:lnSpc>
                <a:spcPct val="150000"/>
              </a:lnSpc>
            </a:pPr>
            <a:r>
              <a:rPr lang="en-US" sz="2000" b="1" dirty="0">
                <a:solidFill>
                  <a:schemeClr val="bg1"/>
                </a:solidFill>
                <a:effectLst/>
                <a:latin typeface="Algerian" panose="04020705040A02060702" pitchFamily="82" charset="0"/>
                <a:ea typeface="Times New Roman" panose="02020603050405020304" pitchFamily="18" charset="0"/>
              </a:rPr>
              <a:t>Hotel Trinity- Christmas Party Menu</a:t>
            </a:r>
          </a:p>
          <a:p>
            <a:pPr marL="0" marR="0" algn="just">
              <a:lnSpc>
                <a:spcPct val="150000"/>
              </a:lnSpc>
              <a:spcBef>
                <a:spcPts val="0"/>
              </a:spcBef>
              <a:spcAft>
                <a:spcPts val="0"/>
              </a:spcAft>
            </a:pPr>
            <a:endParaRPr lang="en-US" sz="2400" b="1" i="1" dirty="0">
              <a:effectLst/>
              <a:latin typeface="Times New Roman" panose="02020603050405020304" pitchFamily="18" charset="0"/>
            </a:endParaRPr>
          </a:p>
        </p:txBody>
      </p:sp>
      <p:sp>
        <p:nvSpPr>
          <p:cNvPr id="8" name="TextBox 7">
            <a:extLst>
              <a:ext uri="{FF2B5EF4-FFF2-40B4-BE49-F238E27FC236}">
                <a16:creationId xmlns:a16="http://schemas.microsoft.com/office/drawing/2014/main" id="{585F1EC1-DDDB-08FC-5EEB-76EF59E22854}"/>
              </a:ext>
            </a:extLst>
          </p:cNvPr>
          <p:cNvSpPr txBox="1"/>
          <p:nvPr/>
        </p:nvSpPr>
        <p:spPr>
          <a:xfrm>
            <a:off x="0" y="1527500"/>
            <a:ext cx="3777916" cy="1786066"/>
          </a:xfrm>
          <a:prstGeom prst="rect">
            <a:avLst/>
          </a:prstGeom>
          <a:noFill/>
        </p:spPr>
        <p:txBody>
          <a:bodyPr wrap="square">
            <a:spAutoFit/>
          </a:bodyPr>
          <a:lstStyle/>
          <a:p>
            <a:pPr algn="ctr">
              <a:lnSpc>
                <a:spcPct val="150000"/>
              </a:lnSpc>
              <a:spcAft>
                <a:spcPts val="800"/>
              </a:spcAft>
            </a:pPr>
            <a:r>
              <a:rPr lang="en-GB" sz="1000" b="1" spc="-5"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DESCRIPTION</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Our menu contains several dishes; people should be aware of the ingredients used in dishes and get aware of the availability of allegiance on some types of dishes. According to the law, allergens dishes on the menu include fish, eggs, milk, nuts and peanuts. Some of our servings on the menu contain this food; therefore, make sure you are not allergic to a certain dish before making</a:t>
            </a:r>
            <a:r>
              <a:rPr lang="en-GB" sz="1000" spc="5"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an order.</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8D5E83F2-46AE-6217-11D8-97305A00FBFA}"/>
              </a:ext>
            </a:extLst>
          </p:cNvPr>
          <p:cNvSpPr txBox="1"/>
          <p:nvPr/>
        </p:nvSpPr>
        <p:spPr>
          <a:xfrm>
            <a:off x="3777916" y="1559158"/>
            <a:ext cx="3777916" cy="1324402"/>
          </a:xfrm>
          <a:prstGeom prst="rect">
            <a:avLst/>
          </a:prstGeom>
          <a:noFill/>
        </p:spPr>
        <p:txBody>
          <a:bodyPr wrap="square">
            <a:spAutoFit/>
          </a:bodyPr>
          <a:lstStyle/>
          <a:p>
            <a:pPr algn="ctr">
              <a:lnSpc>
                <a:spcPct val="150000"/>
              </a:lnSpc>
              <a:spcAft>
                <a:spcPts val="80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VEGAN STATEMENT</a:t>
            </a:r>
          </a:p>
          <a:p>
            <a:pPr algn="just">
              <a:lnSpc>
                <a:spcPct val="150000"/>
              </a:lnSpc>
              <a:spcAft>
                <a:spcPts val="80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Vegetables, pulse in the menu of Hotel Trinity, adapted to suit purely vegetarian diets. Similarly, vegetarians and vegans can always find something to eat. It is essential for every customer to state and be specific regarding</a:t>
            </a:r>
            <a:r>
              <a:rPr lang="en-GB" sz="1000" spc="5"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the type</a:t>
            </a:r>
            <a:r>
              <a:rPr lang="en-GB" sz="1000" spc="5"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of meal they want and the food they order. </a:t>
            </a:r>
            <a:endParaRPr lang="en-GB" sz="9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21E8F87A-03B4-F23E-41EE-135F93D18D4C}"/>
              </a:ext>
            </a:extLst>
          </p:cNvPr>
          <p:cNvSpPr txBox="1"/>
          <p:nvPr/>
        </p:nvSpPr>
        <p:spPr>
          <a:xfrm>
            <a:off x="0" y="3227747"/>
            <a:ext cx="3780970" cy="1555234"/>
          </a:xfrm>
          <a:prstGeom prst="rect">
            <a:avLst/>
          </a:prstGeom>
          <a:noFill/>
        </p:spPr>
        <p:txBody>
          <a:bodyPr wrap="square">
            <a:spAutoFit/>
          </a:bodyPr>
          <a:lstStyle/>
          <a:p>
            <a:pPr>
              <a:lnSpc>
                <a:spcPct val="150000"/>
              </a:lnSpc>
              <a:spcAft>
                <a:spcPts val="80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Availability</a:t>
            </a:r>
            <a:endParaRPr lang="en-GB" sz="9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Every day of the week, from Sunday through Saturday, you may order takeout from the Hotel Trinity. There is a 5 AM to 11 AM check-out time at the hotel. Intake begins at 7 AM and ends at 8 PM daily. Orders are delivered instantly and without any delay soon after the order has been placed. </a:t>
            </a:r>
            <a:endParaRPr lang="en-GB" sz="9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8A028737-4A9B-9A5F-CC9C-25E2561B4729}"/>
              </a:ext>
            </a:extLst>
          </p:cNvPr>
          <p:cNvSpPr txBox="1"/>
          <p:nvPr/>
        </p:nvSpPr>
        <p:spPr>
          <a:xfrm>
            <a:off x="3774862" y="3047094"/>
            <a:ext cx="3780970" cy="2016899"/>
          </a:xfrm>
          <a:prstGeom prst="rect">
            <a:avLst/>
          </a:prstGeom>
          <a:noFill/>
        </p:spPr>
        <p:txBody>
          <a:bodyPr wrap="square">
            <a:spAutoFit/>
          </a:bodyPr>
          <a:lstStyle/>
          <a:p>
            <a:pPr algn="ctr">
              <a:lnSpc>
                <a:spcPct val="150000"/>
              </a:lnSpc>
              <a:spcAft>
                <a:spcPts val="800"/>
              </a:spcAft>
            </a:pPr>
            <a:r>
              <a:rPr lang="en-GB" sz="1000" b="1" spc="-15"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DELIVERY</a:t>
            </a:r>
            <a:r>
              <a:rPr lang="en-GB" sz="1000" b="1" spc="-4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000" b="1" spc="-5"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OF</a:t>
            </a:r>
            <a:r>
              <a:rPr lang="en-GB" sz="1000" b="1" spc="-6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000" b="1" spc="-5"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THE ORDERS</a:t>
            </a:r>
            <a:r>
              <a:rPr lang="en-GB" sz="1000" b="1" spc="5"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000" b="1" spc="-5"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and</a:t>
            </a:r>
            <a:r>
              <a:rPr lang="en-GB" sz="1000" b="1" spc="5"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000" b="1" spc="-5"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PAYMENT</a:t>
            </a:r>
            <a:r>
              <a:rPr lang="en-GB" sz="1000" b="1" spc="-2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000" b="1" spc="-5"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METHOD</a:t>
            </a:r>
            <a:endParaRPr lang="en-GB" sz="9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Hotel employees will bring in-room orders from guests. In addition to Swansea, we service all of southern Wales with our delivery network. Deliveries within Swansea and its surrounding areas are provided at no additional cost. However, there is a cost for delivery in the outlying areas of South Wales. Payment for stays at the hotel can be made on the hotel's PayPal account. Other credit cards are also acceptable for payments. </a:t>
            </a:r>
            <a:endParaRPr lang="en-GB" sz="9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CD2838F5-3D29-D37A-3035-4B45E4D0A83B}"/>
              </a:ext>
            </a:extLst>
          </p:cNvPr>
          <p:cNvSpPr txBox="1"/>
          <p:nvPr/>
        </p:nvSpPr>
        <p:spPr>
          <a:xfrm>
            <a:off x="258776" y="9544257"/>
            <a:ext cx="7032171" cy="1129861"/>
          </a:xfrm>
          <a:prstGeom prst="rect">
            <a:avLst/>
          </a:prstGeom>
          <a:noFill/>
        </p:spPr>
        <p:txBody>
          <a:bodyPr wrap="square">
            <a:spAutoFit/>
          </a:bodyPr>
          <a:lstStyle/>
          <a:p>
            <a:pPr algn="ctr">
              <a:lnSpc>
                <a:spcPct val="150000"/>
              </a:lnSpc>
              <a:spcAft>
                <a:spcPts val="800"/>
              </a:spcAft>
            </a:pPr>
            <a:r>
              <a:rPr lang="en-GB" sz="1400" b="1" spc="-5"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OFFERS AND DISCOUNTS</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800"/>
              </a:spcAft>
            </a:pPr>
            <a:r>
              <a:rPr lang="en-GB"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10% off on card payment methods for PayPal cardholders. Use the GLFF code and attain a 15% discount on main menu items. </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26" name="TextBox 25">
            <a:extLst>
              <a:ext uri="{FF2B5EF4-FFF2-40B4-BE49-F238E27FC236}">
                <a16:creationId xmlns:a16="http://schemas.microsoft.com/office/drawing/2014/main" id="{14D76072-5259-04EB-2F04-B2F8E4521CDF}"/>
              </a:ext>
            </a:extLst>
          </p:cNvPr>
          <p:cNvSpPr txBox="1"/>
          <p:nvPr/>
        </p:nvSpPr>
        <p:spPr>
          <a:xfrm>
            <a:off x="-2481" y="5251617"/>
            <a:ext cx="7293428" cy="463397"/>
          </a:xfrm>
          <a:prstGeom prst="rect">
            <a:avLst/>
          </a:prstGeom>
          <a:noFill/>
        </p:spPr>
        <p:txBody>
          <a:bodyPr wrap="square">
            <a:spAutoFit/>
          </a:bodyPr>
          <a:lstStyle/>
          <a:p>
            <a:pPr marL="914400" marR="857250" algn="ctr">
              <a:lnSpc>
                <a:spcPct val="150000"/>
              </a:lnSpc>
              <a:spcAft>
                <a:spcPts val="800"/>
              </a:spcAft>
            </a:pPr>
            <a:r>
              <a:rPr lang="en-GB" sz="18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MAIN</a:t>
            </a:r>
            <a:r>
              <a:rPr lang="en-GB" sz="1800" b="1" spc="-15"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DISHES</a:t>
            </a:r>
            <a:endParaRPr lang="en-GB" sz="16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31" name="Picture 30">
            <a:extLst>
              <a:ext uri="{FF2B5EF4-FFF2-40B4-BE49-F238E27FC236}">
                <a16:creationId xmlns:a16="http://schemas.microsoft.com/office/drawing/2014/main" id="{CFD63C66-048E-CF9B-4B8E-B976CBBE7128}"/>
              </a:ext>
            </a:extLst>
          </p:cNvPr>
          <p:cNvPicPr>
            <a:picLocks noChangeAspect="1"/>
          </p:cNvPicPr>
          <p:nvPr/>
        </p:nvPicPr>
        <p:blipFill>
          <a:blip r:embed="rId3"/>
          <a:stretch>
            <a:fillRect/>
          </a:stretch>
        </p:blipFill>
        <p:spPr>
          <a:xfrm>
            <a:off x="258777" y="5956607"/>
            <a:ext cx="3516086" cy="1676190"/>
          </a:xfrm>
          <a:prstGeom prst="rect">
            <a:avLst/>
          </a:prstGeom>
        </p:spPr>
      </p:pic>
      <p:sp>
        <p:nvSpPr>
          <p:cNvPr id="2049" name="TextBox 2048">
            <a:extLst>
              <a:ext uri="{FF2B5EF4-FFF2-40B4-BE49-F238E27FC236}">
                <a16:creationId xmlns:a16="http://schemas.microsoft.com/office/drawing/2014/main" id="{6A528A9E-3476-AB03-DAFF-0F9116A3EEE7}"/>
              </a:ext>
            </a:extLst>
          </p:cNvPr>
          <p:cNvSpPr txBox="1"/>
          <p:nvPr/>
        </p:nvSpPr>
        <p:spPr>
          <a:xfrm>
            <a:off x="-2481" y="8019896"/>
            <a:ext cx="4313224" cy="1137747"/>
          </a:xfrm>
          <a:prstGeom prst="rect">
            <a:avLst/>
          </a:prstGeom>
          <a:noFill/>
        </p:spPr>
        <p:txBody>
          <a:bodyPr wrap="square">
            <a:spAutoFit/>
          </a:bodyPr>
          <a:lstStyle/>
          <a:p>
            <a:pPr marL="914400" marR="857250" algn="ctr">
              <a:lnSpc>
                <a:spcPct val="150000"/>
              </a:lnSpc>
              <a:spcAft>
                <a:spcPts val="800"/>
              </a:spcAft>
            </a:pPr>
            <a:r>
              <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Curried</a:t>
            </a:r>
            <a:r>
              <a:rPr lang="en-GB" sz="800" spc="-5"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goat</a:t>
            </a:r>
            <a:r>
              <a:rPr lang="en-GB" sz="800" spc="-15"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with</a:t>
            </a:r>
            <a:r>
              <a:rPr lang="en-GB" sz="800" spc="-5"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rice</a:t>
            </a:r>
            <a:r>
              <a:rPr lang="en-GB" sz="800" spc="-5"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and</a:t>
            </a:r>
            <a:r>
              <a:rPr lang="en-GB" sz="800" spc="-1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peas @ 30</a:t>
            </a:r>
          </a:p>
          <a:p>
            <a:pPr marL="914400" marR="857250" algn="just">
              <a:lnSpc>
                <a:spcPct val="150000"/>
              </a:lnSpc>
              <a:spcAft>
                <a:spcPts val="800"/>
              </a:spcAft>
            </a:pPr>
            <a:r>
              <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This goat curry recipe is arguably the most representative dish of the Caribbean; the flavour of hot spices and creamy coconut served with rice and peas (kidney beans).</a:t>
            </a:r>
            <a:endParaRPr lang="en-GB" sz="8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914400" marR="857250" algn="ctr">
              <a:lnSpc>
                <a:spcPct val="150000"/>
              </a:lnSpc>
              <a:spcAft>
                <a:spcPts val="800"/>
              </a:spcAft>
            </a:pPr>
            <a:endParaRPr lang="en-GB" sz="5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2053" name="Picture 2052">
            <a:extLst>
              <a:ext uri="{FF2B5EF4-FFF2-40B4-BE49-F238E27FC236}">
                <a16:creationId xmlns:a16="http://schemas.microsoft.com/office/drawing/2014/main" id="{AD315F48-FED1-5122-B20D-43C091E44762}"/>
              </a:ext>
            </a:extLst>
          </p:cNvPr>
          <p:cNvPicPr>
            <a:picLocks noChangeAspect="1"/>
          </p:cNvPicPr>
          <p:nvPr/>
        </p:nvPicPr>
        <p:blipFill>
          <a:blip r:embed="rId4"/>
          <a:stretch>
            <a:fillRect/>
          </a:stretch>
        </p:blipFill>
        <p:spPr>
          <a:xfrm>
            <a:off x="4158343" y="5956607"/>
            <a:ext cx="3132603" cy="1666667"/>
          </a:xfrm>
          <a:prstGeom prst="rect">
            <a:avLst/>
          </a:prstGeom>
        </p:spPr>
      </p:pic>
      <p:sp>
        <p:nvSpPr>
          <p:cNvPr id="2055" name="TextBox 2054">
            <a:extLst>
              <a:ext uri="{FF2B5EF4-FFF2-40B4-BE49-F238E27FC236}">
                <a16:creationId xmlns:a16="http://schemas.microsoft.com/office/drawing/2014/main" id="{713056F1-BFA9-3CBB-6EC9-D6FF62A505CE}"/>
              </a:ext>
            </a:extLst>
          </p:cNvPr>
          <p:cNvSpPr txBox="1"/>
          <p:nvPr/>
        </p:nvSpPr>
        <p:spPr>
          <a:xfrm>
            <a:off x="3644233" y="8029419"/>
            <a:ext cx="3777342" cy="1283236"/>
          </a:xfrm>
          <a:prstGeom prst="rect">
            <a:avLst/>
          </a:prstGeom>
          <a:noFill/>
        </p:spPr>
        <p:txBody>
          <a:bodyPr wrap="square">
            <a:spAutoFit/>
          </a:bodyPr>
          <a:lstStyle/>
          <a:p>
            <a:pPr marL="914400" marR="857250" algn="ctr">
              <a:lnSpc>
                <a:spcPct val="150000"/>
              </a:lnSpc>
              <a:spcAft>
                <a:spcPts val="800"/>
              </a:spcAft>
              <a:tabLst>
                <a:tab pos="2391410" algn="l"/>
              </a:tabLst>
            </a:pPr>
            <a:r>
              <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Grilled meat Platter @25 ( V.VG)</a:t>
            </a:r>
          </a:p>
          <a:p>
            <a:pPr marL="914400" marR="857250" algn="ctr">
              <a:lnSpc>
                <a:spcPct val="150000"/>
              </a:lnSpc>
              <a:spcAft>
                <a:spcPts val="800"/>
              </a:spcAft>
              <a:tabLst>
                <a:tab pos="2391410" algn="l"/>
              </a:tabLst>
            </a:pPr>
            <a:r>
              <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Perfect Marinated Tomatoes with Mozzarella, Healthy Cucumber Tomato Salad, Strawberry &amp; Blueberry Margarita Popsicles, Grilled Garlic Mushroom with Avocado, Tomato, and Basil.</a:t>
            </a:r>
            <a:endParaRPr lang="en-GB" sz="7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9" name="Picture 8" descr="Logo, company name&#10;&#10;Description automatically generated">
            <a:extLst>
              <a:ext uri="{FF2B5EF4-FFF2-40B4-BE49-F238E27FC236}">
                <a16:creationId xmlns:a16="http://schemas.microsoft.com/office/drawing/2014/main" id="{4D78597C-8D72-29A3-C74E-625AABCC0B2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13120" y="-14671"/>
            <a:ext cx="1649731" cy="1041631"/>
          </a:xfrm>
          <a:prstGeom prst="rect">
            <a:avLst/>
          </a:prstGeom>
        </p:spPr>
      </p:pic>
    </p:spTree>
    <p:extLst>
      <p:ext uri="{BB962C8B-B14F-4D97-AF65-F5344CB8AC3E}">
        <p14:creationId xmlns:p14="http://schemas.microsoft.com/office/powerpoint/2010/main" val="2349604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graphicFrame>
        <p:nvGraphicFramePr>
          <p:cNvPr id="3" name="Table 4">
            <a:extLst>
              <a:ext uri="{FF2B5EF4-FFF2-40B4-BE49-F238E27FC236}">
                <a16:creationId xmlns:a16="http://schemas.microsoft.com/office/drawing/2014/main" id="{AED21A8B-1624-A26A-D51F-9DD947526F52}"/>
              </a:ext>
            </a:extLst>
          </p:cNvPr>
          <p:cNvGraphicFramePr>
            <a:graphicFrameLocks noGrp="1"/>
          </p:cNvGraphicFramePr>
          <p:nvPr>
            <p:extLst>
              <p:ext uri="{D42A27DB-BD31-4B8C-83A1-F6EECF244321}">
                <p14:modId xmlns:p14="http://schemas.microsoft.com/office/powerpoint/2010/main" val="1849859402"/>
              </p:ext>
            </p:extLst>
          </p:nvPr>
        </p:nvGraphicFramePr>
        <p:xfrm>
          <a:off x="1" y="1026960"/>
          <a:ext cx="7562850" cy="6915614"/>
        </p:xfrm>
        <a:graphic>
          <a:graphicData uri="http://schemas.openxmlformats.org/drawingml/2006/table">
            <a:tbl>
              <a:tblPr firstRow="1" bandRow="1">
                <a:tableStyleId>{5C22544A-7EE6-4342-B048-85BDC9FD1C3A}</a:tableStyleId>
              </a:tblPr>
              <a:tblGrid>
                <a:gridCol w="2073297">
                  <a:extLst>
                    <a:ext uri="{9D8B030D-6E8A-4147-A177-3AD203B41FA5}">
                      <a16:colId xmlns:a16="http://schemas.microsoft.com/office/drawing/2014/main" val="2008780041"/>
                    </a:ext>
                  </a:extLst>
                </a:gridCol>
                <a:gridCol w="2968603">
                  <a:extLst>
                    <a:ext uri="{9D8B030D-6E8A-4147-A177-3AD203B41FA5}">
                      <a16:colId xmlns:a16="http://schemas.microsoft.com/office/drawing/2014/main" val="1216269527"/>
                    </a:ext>
                  </a:extLst>
                </a:gridCol>
                <a:gridCol w="2520950">
                  <a:extLst>
                    <a:ext uri="{9D8B030D-6E8A-4147-A177-3AD203B41FA5}">
                      <a16:colId xmlns:a16="http://schemas.microsoft.com/office/drawing/2014/main" val="2470280294"/>
                    </a:ext>
                  </a:extLst>
                </a:gridCol>
              </a:tblGrid>
              <a:tr h="280363">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2604337765"/>
                  </a:ext>
                </a:extLst>
              </a:tr>
              <a:tr h="1588722">
                <a:tc>
                  <a:txBody>
                    <a:bodyPr/>
                    <a:lstStyle/>
                    <a:p>
                      <a:r>
                        <a:rPr lang="en-GB" sz="1200" kern="1200" dirty="0">
                          <a:solidFill>
                            <a:schemeClr val="dk1"/>
                          </a:solidFill>
                          <a:effectLst/>
                          <a:latin typeface="+mn-lt"/>
                          <a:ea typeface="+mn-ea"/>
                          <a:cs typeface="+mn-cs"/>
                        </a:rPr>
                        <a:t> </a:t>
                      </a:r>
                    </a:p>
                    <a:p>
                      <a:r>
                        <a:rPr lang="en-GB" sz="1200" kern="1200" dirty="0">
                          <a:solidFill>
                            <a:schemeClr val="dk1"/>
                          </a:solidFill>
                          <a:effectLst/>
                          <a:latin typeface="+mn-lt"/>
                          <a:ea typeface="+mn-ea"/>
                          <a:cs typeface="+mn-cs"/>
                        </a:rPr>
                        <a:t>Grilled meat Platter @25</a:t>
                      </a:r>
                    </a:p>
                    <a:p>
                      <a:endParaRPr lang="en-GB" sz="1200" dirty="0"/>
                    </a:p>
                  </a:txBody>
                  <a:tcPr/>
                </a:tc>
                <a:tc>
                  <a:txBody>
                    <a:bodyPr/>
                    <a:lstStyle/>
                    <a:p>
                      <a:pPr marL="0" marR="0" lvl="0" indent="0" algn="l" defTabSz="7563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Perfect Marinated Tomatoes with Mozzarella, Healthy Cucumber Tomato Salad, Strawberry &amp; Blueberry Margarita Popsicles, Grilled Garlic Mushroom Skewers, and Healthy Chicken Pasta Salad with Avocado, Tomato, and Basil.</a:t>
                      </a:r>
                    </a:p>
                    <a:p>
                      <a:endParaRPr lang="en-GB" sz="1200" dirty="0"/>
                    </a:p>
                  </a:txBody>
                  <a:tcPr/>
                </a:tc>
                <a:tc>
                  <a:txBody>
                    <a:bodyPr/>
                    <a:lstStyle/>
                    <a:p>
                      <a:endParaRPr lang="en-GB" sz="1200" dirty="0"/>
                    </a:p>
                  </a:txBody>
                  <a:tcPr/>
                </a:tc>
                <a:extLst>
                  <a:ext uri="{0D108BD9-81ED-4DB2-BD59-A6C34878D82A}">
                    <a16:rowId xmlns:a16="http://schemas.microsoft.com/office/drawing/2014/main" val="404146260"/>
                  </a:ext>
                </a:extLst>
              </a:tr>
              <a:tr h="1588722">
                <a:tc>
                  <a:txBody>
                    <a:bodyPr/>
                    <a:lstStyle/>
                    <a:p>
                      <a:pPr marL="0" marR="0" lvl="0" indent="0" algn="l" defTabSz="7563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Greek Island Shrimp with Pasta @£36</a:t>
                      </a:r>
                    </a:p>
                    <a:p>
                      <a:endParaRPr lang="en-GB" sz="1200" dirty="0"/>
                    </a:p>
                  </a:txBody>
                  <a:tcPr/>
                </a:tc>
                <a:tc>
                  <a:txBody>
                    <a:bodyPr/>
                    <a:lstStyle/>
                    <a:p>
                      <a:r>
                        <a:rPr lang="en-GB" sz="1400" kern="1200" dirty="0">
                          <a:solidFill>
                            <a:schemeClr val="dk1"/>
                          </a:solidFill>
                          <a:effectLst/>
                          <a:latin typeface="+mn-lt"/>
                          <a:ea typeface="+mn-ea"/>
                          <a:cs typeface="+mn-cs"/>
                        </a:rPr>
                        <a:t>Recommended Pairing: </a:t>
                      </a:r>
                      <a:r>
                        <a:rPr lang="en-GB" sz="1400" kern="1200" dirty="0" err="1">
                          <a:solidFill>
                            <a:schemeClr val="dk1"/>
                          </a:solidFill>
                          <a:effectLst/>
                          <a:latin typeface="+mn-lt"/>
                          <a:ea typeface="+mn-ea"/>
                          <a:cs typeface="+mn-cs"/>
                        </a:rPr>
                        <a:t>Agiorgitiko</a:t>
                      </a:r>
                      <a:endParaRPr lang="en-GB" sz="1400" kern="1200" dirty="0">
                        <a:solidFill>
                          <a:schemeClr val="dk1"/>
                        </a:solidFill>
                        <a:effectLst/>
                        <a:latin typeface="+mn-lt"/>
                        <a:ea typeface="+mn-ea"/>
                        <a:cs typeface="+mn-cs"/>
                      </a:endParaRPr>
                    </a:p>
                    <a:p>
                      <a:r>
                        <a:rPr lang="en-GB" sz="1400" kern="1200" dirty="0" err="1">
                          <a:solidFill>
                            <a:schemeClr val="dk1"/>
                          </a:solidFill>
                          <a:effectLst/>
                          <a:latin typeface="+mn-lt"/>
                          <a:ea typeface="+mn-ea"/>
                          <a:cs typeface="+mn-cs"/>
                        </a:rPr>
                        <a:t>Agiorgitiko</a:t>
                      </a:r>
                      <a:r>
                        <a:rPr lang="en-GB" sz="1400" kern="1200" dirty="0">
                          <a:solidFill>
                            <a:schemeClr val="dk1"/>
                          </a:solidFill>
                          <a:effectLst/>
                          <a:latin typeface="+mn-lt"/>
                          <a:ea typeface="+mn-ea"/>
                          <a:cs typeface="+mn-cs"/>
                        </a:rPr>
                        <a:t> white wine complements the vibrant flavours of the shrimp pasta well.</a:t>
                      </a:r>
                    </a:p>
                    <a:p>
                      <a:endParaRPr lang="en-GB" sz="1200" dirty="0"/>
                    </a:p>
                  </a:txBody>
                  <a:tcPr/>
                </a:tc>
                <a:tc>
                  <a:txBody>
                    <a:bodyPr/>
                    <a:lstStyle/>
                    <a:p>
                      <a:endParaRPr lang="en-GB" sz="1200" dirty="0"/>
                    </a:p>
                  </a:txBody>
                  <a:tcPr/>
                </a:tc>
                <a:extLst>
                  <a:ext uri="{0D108BD9-81ED-4DB2-BD59-A6C34878D82A}">
                    <a16:rowId xmlns:a16="http://schemas.microsoft.com/office/drawing/2014/main" val="2226268579"/>
                  </a:ext>
                </a:extLst>
              </a:tr>
              <a:tr h="1370662">
                <a:tc>
                  <a:txBody>
                    <a:bodyPr/>
                    <a:lstStyle/>
                    <a:p>
                      <a:pPr marL="0" marR="0" lvl="0" indent="0" algn="l" defTabSz="7563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Flank Steak Chimichurri @£34</a:t>
                      </a:r>
                    </a:p>
                    <a:p>
                      <a:endParaRPr lang="en-GB" sz="1200" dirty="0"/>
                    </a:p>
                  </a:txBody>
                  <a:tcPr/>
                </a:tc>
                <a:tc>
                  <a:txBody>
                    <a:bodyPr/>
                    <a:lstStyle/>
                    <a:p>
                      <a:r>
                        <a:rPr lang="en-GB" sz="1400" kern="1200" dirty="0">
                          <a:solidFill>
                            <a:schemeClr val="dk1"/>
                          </a:solidFill>
                          <a:effectLst/>
                          <a:latin typeface="+mn-lt"/>
                          <a:ea typeface="+mn-ea"/>
                          <a:cs typeface="+mn-cs"/>
                        </a:rPr>
                        <a:t>Dry yet fruity wine nicely paired with the strong and fresh chimichurri with fresh garlic, parsley, and chilli flakes.</a:t>
                      </a:r>
                    </a:p>
                    <a:p>
                      <a:r>
                        <a:rPr lang="en-GB" sz="1400" b="1" kern="1200" dirty="0">
                          <a:solidFill>
                            <a:schemeClr val="dk1"/>
                          </a:solidFill>
                          <a:effectLst/>
                          <a:latin typeface="+mn-lt"/>
                          <a:ea typeface="+mn-ea"/>
                          <a:cs typeface="+mn-cs"/>
                        </a:rPr>
                        <a:t>Seasonality of ingredients</a:t>
                      </a:r>
                      <a:endParaRPr lang="en-GB" sz="1400" kern="1200" dirty="0">
                        <a:solidFill>
                          <a:schemeClr val="dk1"/>
                        </a:solidFill>
                        <a:effectLst/>
                        <a:latin typeface="+mn-lt"/>
                        <a:ea typeface="+mn-ea"/>
                        <a:cs typeface="+mn-cs"/>
                      </a:endParaRPr>
                    </a:p>
                    <a:p>
                      <a:endParaRPr lang="en-GB" sz="1200" dirty="0"/>
                    </a:p>
                  </a:txBody>
                  <a:tcPr/>
                </a:tc>
                <a:tc>
                  <a:txBody>
                    <a:bodyPr/>
                    <a:lstStyle/>
                    <a:p>
                      <a:endParaRPr lang="en-GB" sz="1200" dirty="0"/>
                    </a:p>
                  </a:txBody>
                  <a:tcPr/>
                </a:tc>
                <a:extLst>
                  <a:ext uri="{0D108BD9-81ED-4DB2-BD59-A6C34878D82A}">
                    <a16:rowId xmlns:a16="http://schemas.microsoft.com/office/drawing/2014/main" val="2562404474"/>
                  </a:ext>
                </a:extLst>
              </a:tr>
              <a:tr h="1806782">
                <a:tc>
                  <a:txBody>
                    <a:bodyPr/>
                    <a:lstStyle/>
                    <a:p>
                      <a:pPr marL="0" marR="0" lvl="0" indent="0" algn="l" defTabSz="7563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Mini Beef Tostada Cups @ £34</a:t>
                      </a:r>
                    </a:p>
                    <a:p>
                      <a:endParaRPr lang="en-GB" sz="1200" dirty="0"/>
                    </a:p>
                  </a:txBody>
                  <a:tcPr/>
                </a:tc>
                <a:tc>
                  <a:txBody>
                    <a:bodyPr/>
                    <a:lstStyle/>
                    <a:p>
                      <a:r>
                        <a:rPr lang="en-GB" sz="1400" kern="1200" dirty="0">
                          <a:solidFill>
                            <a:schemeClr val="dk1"/>
                          </a:solidFill>
                          <a:effectLst/>
                          <a:latin typeface="+mn-lt"/>
                          <a:ea typeface="+mn-ea"/>
                          <a:cs typeface="+mn-cs"/>
                        </a:rPr>
                        <a:t>Recommended Pairing: Margarita</a:t>
                      </a:r>
                    </a:p>
                    <a:p>
                      <a:r>
                        <a:rPr lang="en-GB" sz="1400" kern="1200" dirty="0">
                          <a:solidFill>
                            <a:schemeClr val="dk1"/>
                          </a:solidFill>
                          <a:effectLst/>
                          <a:latin typeface="+mn-lt"/>
                          <a:ea typeface="+mn-ea"/>
                          <a:cs typeface="+mn-cs"/>
                        </a:rPr>
                        <a:t>The subtle spice and savoury components of the tostada cups are well balanced by the limey and somewhat sweet taste of a margarita.</a:t>
                      </a:r>
                    </a:p>
                    <a:p>
                      <a:endParaRPr lang="en-GB" sz="1200" dirty="0"/>
                    </a:p>
                  </a:txBody>
                  <a:tcPr/>
                </a:tc>
                <a:tc>
                  <a:txBody>
                    <a:bodyPr/>
                    <a:lstStyle/>
                    <a:p>
                      <a:endParaRPr lang="en-GB" sz="1200" dirty="0"/>
                    </a:p>
                  </a:txBody>
                  <a:tcPr/>
                </a:tc>
                <a:extLst>
                  <a:ext uri="{0D108BD9-81ED-4DB2-BD59-A6C34878D82A}">
                    <a16:rowId xmlns:a16="http://schemas.microsoft.com/office/drawing/2014/main" val="1969590090"/>
                  </a:ext>
                </a:extLst>
              </a:tr>
              <a:tr h="280363">
                <a:tc>
                  <a:txBody>
                    <a:bodyPr/>
                    <a:lstStyle/>
                    <a:p>
                      <a:endParaRPr lang="en-GB" sz="1200" dirty="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110936687"/>
                  </a:ext>
                </a:extLst>
              </a:tr>
            </a:tbl>
          </a:graphicData>
        </a:graphic>
      </p:graphicFrame>
      <p:pic>
        <p:nvPicPr>
          <p:cNvPr id="6" name="Picture 5" descr="A plate of food&#10;&#10;Description automatically generated with medium confidence">
            <a:extLst>
              <a:ext uri="{FF2B5EF4-FFF2-40B4-BE49-F238E27FC236}">
                <a16:creationId xmlns:a16="http://schemas.microsoft.com/office/drawing/2014/main" id="{984273B6-D3AE-0B17-1024-B04A5A326DB8}"/>
              </a:ext>
            </a:extLst>
          </p:cNvPr>
          <p:cNvPicPr>
            <a:picLocks noChangeAspect="1"/>
          </p:cNvPicPr>
          <p:nvPr/>
        </p:nvPicPr>
        <p:blipFill>
          <a:blip r:embed="rId3"/>
          <a:stretch>
            <a:fillRect/>
          </a:stretch>
        </p:blipFill>
        <p:spPr>
          <a:xfrm>
            <a:off x="5319155" y="1609846"/>
            <a:ext cx="1576447" cy="1028571"/>
          </a:xfrm>
          <a:prstGeom prst="rect">
            <a:avLst/>
          </a:prstGeom>
        </p:spPr>
      </p:pic>
      <p:pic>
        <p:nvPicPr>
          <p:cNvPr id="8" name="Picture 7" descr="A picture containing food, indoor, dish&#10;&#10;Description automatically generated">
            <a:extLst>
              <a:ext uri="{FF2B5EF4-FFF2-40B4-BE49-F238E27FC236}">
                <a16:creationId xmlns:a16="http://schemas.microsoft.com/office/drawing/2014/main" id="{18F6D835-7ED7-1131-61FA-8B6478CAF27A}"/>
              </a:ext>
            </a:extLst>
          </p:cNvPr>
          <p:cNvPicPr>
            <a:picLocks noChangeAspect="1"/>
          </p:cNvPicPr>
          <p:nvPr/>
        </p:nvPicPr>
        <p:blipFill>
          <a:blip r:embed="rId4"/>
          <a:stretch>
            <a:fillRect/>
          </a:stretch>
        </p:blipFill>
        <p:spPr>
          <a:xfrm>
            <a:off x="5362269" y="2974899"/>
            <a:ext cx="1533333" cy="1028571"/>
          </a:xfrm>
          <a:prstGeom prst="rect">
            <a:avLst/>
          </a:prstGeom>
        </p:spPr>
      </p:pic>
      <p:pic>
        <p:nvPicPr>
          <p:cNvPr id="10" name="Picture 9" descr="A plate of food and a glass of wine&#10;&#10;Description automatically generated">
            <a:extLst>
              <a:ext uri="{FF2B5EF4-FFF2-40B4-BE49-F238E27FC236}">
                <a16:creationId xmlns:a16="http://schemas.microsoft.com/office/drawing/2014/main" id="{7FF73A03-B5AD-1ABB-9335-14352FAE111A}"/>
              </a:ext>
            </a:extLst>
          </p:cNvPr>
          <p:cNvPicPr>
            <a:picLocks noChangeAspect="1"/>
          </p:cNvPicPr>
          <p:nvPr/>
        </p:nvPicPr>
        <p:blipFill>
          <a:blip r:embed="rId5"/>
          <a:stretch>
            <a:fillRect/>
          </a:stretch>
        </p:blipFill>
        <p:spPr>
          <a:xfrm>
            <a:off x="5362269" y="4164028"/>
            <a:ext cx="1548282" cy="895445"/>
          </a:xfrm>
          <a:prstGeom prst="rect">
            <a:avLst/>
          </a:prstGeom>
        </p:spPr>
      </p:pic>
      <p:pic>
        <p:nvPicPr>
          <p:cNvPr id="12" name="Picture 11" descr="A plate of tacos&#10;&#10;Description automatically generated with medium confidence">
            <a:extLst>
              <a:ext uri="{FF2B5EF4-FFF2-40B4-BE49-F238E27FC236}">
                <a16:creationId xmlns:a16="http://schemas.microsoft.com/office/drawing/2014/main" id="{99081473-4A0C-CEA0-D83E-6F8107F44412}"/>
              </a:ext>
            </a:extLst>
          </p:cNvPr>
          <p:cNvPicPr>
            <a:picLocks noChangeAspect="1"/>
          </p:cNvPicPr>
          <p:nvPr/>
        </p:nvPicPr>
        <p:blipFill>
          <a:blip r:embed="rId6"/>
          <a:stretch>
            <a:fillRect/>
          </a:stretch>
        </p:blipFill>
        <p:spPr>
          <a:xfrm>
            <a:off x="5401127" y="5220031"/>
            <a:ext cx="1548282" cy="1442593"/>
          </a:xfrm>
          <a:prstGeom prst="rect">
            <a:avLst/>
          </a:prstGeom>
        </p:spPr>
      </p:pic>
      <p:pic>
        <p:nvPicPr>
          <p:cNvPr id="5" name="Picture 4">
            <a:extLst>
              <a:ext uri="{FF2B5EF4-FFF2-40B4-BE49-F238E27FC236}">
                <a16:creationId xmlns:a16="http://schemas.microsoft.com/office/drawing/2014/main" id="{292655B8-F069-CEC7-DE52-C8CDB6C4F947}"/>
              </a:ext>
            </a:extLst>
          </p:cNvPr>
          <p:cNvPicPr>
            <a:picLocks noChangeAspect="1"/>
          </p:cNvPicPr>
          <p:nvPr/>
        </p:nvPicPr>
        <p:blipFill rotWithShape="1">
          <a:blip r:embed="rId7"/>
          <a:srcRect l="48363" t="28980" r="29667" b="15612"/>
          <a:stretch/>
        </p:blipFill>
        <p:spPr>
          <a:xfrm>
            <a:off x="-1" y="7559040"/>
            <a:ext cx="4236721" cy="3129598"/>
          </a:xfrm>
          <a:prstGeom prst="rect">
            <a:avLst/>
          </a:prstGeom>
        </p:spPr>
      </p:pic>
      <p:pic>
        <p:nvPicPr>
          <p:cNvPr id="1026" name="Picture 2" descr="The best Christmas menus at London restaurants and beyond, from candlelit  suppers to medieval-style feasts">
            <a:extLst>
              <a:ext uri="{FF2B5EF4-FFF2-40B4-BE49-F238E27FC236}">
                <a16:creationId xmlns:a16="http://schemas.microsoft.com/office/drawing/2014/main" id="{89C86703-01C3-DEC7-46E8-A2776899E4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236720" y="7559040"/>
            <a:ext cx="3333671" cy="3129598"/>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DDF261E2-DC5A-20B9-30F7-5B2980A54460}"/>
              </a:ext>
            </a:extLst>
          </p:cNvPr>
          <p:cNvSpPr txBox="1"/>
          <p:nvPr/>
        </p:nvSpPr>
        <p:spPr>
          <a:xfrm>
            <a:off x="-2481" y="-14672"/>
            <a:ext cx="5915601" cy="1041632"/>
          </a:xfrm>
          <a:prstGeom prst="rect">
            <a:avLst/>
          </a:prstGeom>
          <a:solidFill>
            <a:srgbClr val="CA1246"/>
          </a:solidFill>
        </p:spPr>
        <p:txBody>
          <a:bodyPr wrap="square">
            <a:spAutoFit/>
          </a:bodyPr>
          <a:lstStyle/>
          <a:p>
            <a:pPr algn="ctr">
              <a:lnSpc>
                <a:spcPct val="150000"/>
              </a:lnSpc>
            </a:pPr>
            <a:r>
              <a:rPr lang="en-US" sz="2000" b="1" dirty="0">
                <a:solidFill>
                  <a:schemeClr val="bg1"/>
                </a:solidFill>
                <a:effectLst/>
                <a:latin typeface="Algerian" panose="04020705040A02060702" pitchFamily="82" charset="0"/>
                <a:ea typeface="Times New Roman" panose="02020603050405020304" pitchFamily="18" charset="0"/>
              </a:rPr>
              <a:t>Hotel Trinity- Christmas Party Menu</a:t>
            </a:r>
          </a:p>
          <a:p>
            <a:pPr marL="0" marR="0" algn="just">
              <a:lnSpc>
                <a:spcPct val="150000"/>
              </a:lnSpc>
              <a:spcBef>
                <a:spcPts val="0"/>
              </a:spcBef>
              <a:spcAft>
                <a:spcPts val="0"/>
              </a:spcAft>
            </a:pPr>
            <a:endParaRPr lang="en-US" sz="2400" b="1" i="1" dirty="0">
              <a:effectLst/>
              <a:latin typeface="Times New Roman" panose="02020603050405020304" pitchFamily="18" charset="0"/>
            </a:endParaRPr>
          </a:p>
        </p:txBody>
      </p:sp>
      <p:pic>
        <p:nvPicPr>
          <p:cNvPr id="22" name="Picture 21" descr="Logo, company name&#10;&#10;Description automatically generated">
            <a:extLst>
              <a:ext uri="{FF2B5EF4-FFF2-40B4-BE49-F238E27FC236}">
                <a16:creationId xmlns:a16="http://schemas.microsoft.com/office/drawing/2014/main" id="{3B123101-293F-232F-1F19-D7B34BD4829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913120" y="-14671"/>
            <a:ext cx="1649731" cy="1041631"/>
          </a:xfrm>
          <a:prstGeom prst="rect">
            <a:avLst/>
          </a:prstGeom>
        </p:spPr>
      </p:pic>
    </p:spTree>
    <p:extLst>
      <p:ext uri="{BB962C8B-B14F-4D97-AF65-F5344CB8AC3E}">
        <p14:creationId xmlns:p14="http://schemas.microsoft.com/office/powerpoint/2010/main" val="1372611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16DAC-D4EF-0E97-E1F4-B8AC411457B1}"/>
              </a:ext>
            </a:extLst>
          </p:cNvPr>
          <p:cNvSpPr>
            <a:spLocks noGrp="1"/>
          </p:cNvSpPr>
          <p:nvPr>
            <p:ph type="title"/>
          </p:nvPr>
        </p:nvSpPr>
        <p:spPr/>
        <p:txBody>
          <a:bodyPr/>
          <a:lstStyle/>
          <a:p>
            <a:r>
              <a:rPr lang="en-GB" dirty="0"/>
              <a:t>Reference list </a:t>
            </a:r>
          </a:p>
        </p:txBody>
      </p:sp>
      <p:sp>
        <p:nvSpPr>
          <p:cNvPr id="4" name="TextBox 3">
            <a:extLst>
              <a:ext uri="{FF2B5EF4-FFF2-40B4-BE49-F238E27FC236}">
                <a16:creationId xmlns:a16="http://schemas.microsoft.com/office/drawing/2014/main" id="{5182A93B-DC27-5A9D-F88C-F436718AE408}"/>
              </a:ext>
            </a:extLst>
          </p:cNvPr>
          <p:cNvSpPr txBox="1"/>
          <p:nvPr/>
        </p:nvSpPr>
        <p:spPr>
          <a:xfrm>
            <a:off x="400896" y="1717655"/>
            <a:ext cx="6487584" cy="4247317"/>
          </a:xfrm>
          <a:prstGeom prst="rect">
            <a:avLst/>
          </a:prstGeom>
          <a:noFill/>
        </p:spPr>
        <p:txBody>
          <a:bodyPr wrap="square">
            <a:spAutoFit/>
          </a:bodyPr>
          <a:lstStyle/>
          <a:p>
            <a:r>
              <a:rPr lang="en-GB" dirty="0">
                <a:hlinkClick r:id="rId2"/>
              </a:rPr>
              <a:t>Best Christmas Celebrations in Roseate House </a:t>
            </a:r>
            <a:r>
              <a:rPr lang="en-GB" dirty="0" err="1">
                <a:hlinkClick r:id="rId2"/>
              </a:rPr>
              <a:t>london</a:t>
            </a:r>
            <a:r>
              <a:rPr lang="en-GB" dirty="0">
                <a:hlinkClick r:id="rId2"/>
              </a:rPr>
              <a:t> (roseatehotels.com)</a:t>
            </a:r>
            <a:endParaRPr lang="en-GB" dirty="0"/>
          </a:p>
          <a:p>
            <a:endParaRPr lang="en-GB" dirty="0"/>
          </a:p>
          <a:p>
            <a:r>
              <a:rPr lang="en-GB" dirty="0">
                <a:hlinkClick r:id="rId3"/>
              </a:rPr>
              <a:t>Christmas 2022 - </a:t>
            </a:r>
            <a:r>
              <a:rPr lang="en-GB" dirty="0" err="1">
                <a:hlinkClick r:id="rId3"/>
              </a:rPr>
              <a:t>e&amp;o</a:t>
            </a:r>
            <a:r>
              <a:rPr lang="en-GB" dirty="0">
                <a:hlinkClick r:id="rId3"/>
              </a:rPr>
              <a:t> Notting Hill (eandolondon.com)</a:t>
            </a:r>
            <a:endParaRPr lang="en-GB" dirty="0"/>
          </a:p>
          <a:p>
            <a:endParaRPr lang="en-GB" dirty="0"/>
          </a:p>
          <a:p>
            <a:r>
              <a:rPr lang="en-GB" u="none" strike="noStrike" dirty="0">
                <a:solidFill>
                  <a:srgbClr val="202124"/>
                </a:solidFill>
                <a:effectLst/>
                <a:hlinkClick r:id="rId4"/>
              </a:rPr>
              <a:t> Logo creator https://www.looka.com/</a:t>
            </a:r>
            <a:endParaRPr lang="en-GB" u="none" strike="noStrike" dirty="0">
              <a:solidFill>
                <a:srgbClr val="1A0DAB"/>
              </a:solidFill>
              <a:effectLst/>
              <a:hlinkClick r:id="rId4"/>
            </a:endParaRPr>
          </a:p>
          <a:p>
            <a:br>
              <a:rPr lang="en-GB" b="0" i="0" dirty="0">
                <a:solidFill>
                  <a:srgbClr val="202124"/>
                </a:solidFill>
                <a:effectLst/>
                <a:latin typeface="arial" panose="020B0604020202020204" pitchFamily="34" charset="0"/>
              </a:rPr>
            </a:br>
            <a:r>
              <a:rPr lang="en-GB" dirty="0">
                <a:hlinkClick r:id="rId5"/>
              </a:rPr>
              <a:t>NEW Christmas Menu for 2022 • Book Now | Harvester</a:t>
            </a:r>
            <a:endParaRPr lang="en-GB" dirty="0"/>
          </a:p>
          <a:p>
            <a:endParaRPr lang="en-GB" dirty="0"/>
          </a:p>
          <a:p>
            <a:r>
              <a:rPr lang="en-GB" dirty="0"/>
              <a:t>veg::PETA%20UK::Google::sea-grant-</a:t>
            </a:r>
            <a:r>
              <a:rPr lang="en-GB" dirty="0" err="1"/>
              <a:t>dsa</a:t>
            </a:r>
            <a:r>
              <a:rPr lang="en-GB" dirty="0"/>
              <a:t>::::</a:t>
            </a:r>
            <a:r>
              <a:rPr lang="en-GB" dirty="0" err="1"/>
              <a:t>searchad&amp;gclid</a:t>
            </a:r>
            <a:r>
              <a:rPr lang="en-GB" dirty="0"/>
              <a:t>=Cj0KCQiA1NebBhDDARIsAANiDD0obSseD0tKLOMZUnq7JPPdS5Y7-sBC0cUwKelXR0YCRKL2_ypqQvsaArwQEALw_wcB </a:t>
            </a:r>
          </a:p>
          <a:p>
            <a:endParaRPr lang="en-GB" dirty="0"/>
          </a:p>
          <a:p>
            <a:endParaRPr lang="en-GB" dirty="0"/>
          </a:p>
        </p:txBody>
      </p:sp>
    </p:spTree>
    <p:extLst>
      <p:ext uri="{BB962C8B-B14F-4D97-AF65-F5344CB8AC3E}">
        <p14:creationId xmlns:p14="http://schemas.microsoft.com/office/powerpoint/2010/main" val="9222426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tint val="100000"/>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docProps/app.xml><?xml version="1.0" encoding="utf-8"?>
<Properties xmlns="http://schemas.openxmlformats.org/officeDocument/2006/extended-properties" xmlns:vt="http://schemas.openxmlformats.org/officeDocument/2006/docPropsVTypes">
  <Template>Ion</Template>
  <TotalTime>256</TotalTime>
  <Words>631</Words>
  <Application>Microsoft Office PowerPoint</Application>
  <PresentationFormat>Custom</PresentationFormat>
  <Paragraphs>39</Paragraphs>
  <Slides>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vt:i4>
      </vt:variant>
    </vt:vector>
  </HeadingPairs>
  <TitlesOfParts>
    <vt:vector size="12" baseType="lpstr">
      <vt:lpstr>Algerian</vt:lpstr>
      <vt:lpstr>Arial</vt:lpstr>
      <vt:lpstr>Arial</vt:lpstr>
      <vt:lpstr>Calibri</vt:lpstr>
      <vt:lpstr>Century Gothic</vt:lpstr>
      <vt:lpstr>Times New Roman</vt:lpstr>
      <vt:lpstr>Wingdings 3</vt:lpstr>
      <vt:lpstr>Ion</vt:lpstr>
      <vt:lpstr>Assignment 2 Food and Beverage Operations BMIH4002  Student Name: Ionut Kostyal Student ID number: 2125398  Lecturer Name: Steve Jones </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Starter  Tuna Tartare (ve)……………………………………... £ 8.00 Pumpkin Sage biscuits (v)………………………….…. £ 20 Tomatoes and Basil (v)…………………….…………. £ 3. .00 Petite Crab Cakes (v)………………………….………. £ 5.00</dc:title>
  <dc:creator>IONUT KOSTYAL</dc:creator>
  <cp:lastModifiedBy>Ionut Kostyal (2125398)</cp:lastModifiedBy>
  <cp:revision>15</cp:revision>
  <dcterms:created xsi:type="dcterms:W3CDTF">2022-11-07T11:52:30Z</dcterms:created>
  <dcterms:modified xsi:type="dcterms:W3CDTF">2022-11-18T20:02:02Z</dcterms:modified>
</cp:coreProperties>
</file>