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theme+xml" PartName="/ppt/theme/theme3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autoCompressPictures="0" embedTrueTypeFonts="1" strictFirstAndLastChars="0" saveSubsetFonts="1">
  <p:sldMasterIdLst>
    <p:sldMasterId id="2147483661" r:id="rId3"/>
    <p:sldMasterId id="2147483662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y="5143500" cx="9144000"/>
  <p:notesSz cx="6858000" cy="9144000"/>
  <p:embeddedFontLst>
    <p:embeddedFont>
      <p:font typeface="Poppins"/>
      <p:regular r:id="rId24"/>
      <p:bold r:id="rId25"/>
      <p:italic r:id="rId26"/>
      <p:boldItalic r:id="rId27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None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5.xml"/><Relationship Id="rId22" Type="http://schemas.openxmlformats.org/officeDocument/2006/relationships/slide" Target="slides/slide17.xml"/><Relationship Id="rId21" Type="http://schemas.openxmlformats.org/officeDocument/2006/relationships/slide" Target="slides/slide16.xml"/><Relationship Id="rId24" Type="http://schemas.openxmlformats.org/officeDocument/2006/relationships/font" Target="fonts/Poppins-regular.fntdata"/><Relationship Id="rId23" Type="http://schemas.openxmlformats.org/officeDocument/2006/relationships/slide" Target="slides/slide18.xml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4.xml"/><Relationship Id="rId26" Type="http://schemas.openxmlformats.org/officeDocument/2006/relationships/font" Target="fonts/Poppins-italic.fntdata"/><Relationship Id="rId25" Type="http://schemas.openxmlformats.org/officeDocument/2006/relationships/font" Target="fonts/Poppins-bold.fntdata"/><Relationship Id="rId27" Type="http://schemas.openxmlformats.org/officeDocument/2006/relationships/font" Target="fonts/Poppins-bold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slide" Target="slides/slide12.xml"/><Relationship Id="rId16" Type="http://schemas.openxmlformats.org/officeDocument/2006/relationships/slide" Target="slides/slide11.xml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 txBox="1"/>
          <p:nvPr>
            <p:ph idx="2" type="hd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Shape 4"/>
          <p:cNvSpPr txBox="1"/>
          <p:nvPr>
            <p:ph idx="10" type="dt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Shape 5"/>
          <p:cNvSpPr/>
          <p:nvPr>
            <p:ph idx="3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med" w="med" type="none"/>
            <a:tailEnd len="med" w="med" type="none"/>
          </a:ln>
        </p:spPr>
      </p:sp>
      <p:sp>
        <p:nvSpPr>
          <p:cNvPr id="6" name="Shape 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Char char="●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Char char="○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Char char="■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Char char="●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Char char="○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Char char="■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Char char="●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Char char="○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Char char="■"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Shape 7"/>
          <p:cNvSpPr txBox="1"/>
          <p:nvPr>
            <p:ph idx="11" type="ftr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Shape 8"/>
          <p:cNvSpPr txBox="1"/>
          <p:nvPr>
            <p:ph idx="12"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folHlink="folHlink" hlink="hlink"/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24" name="Shape 124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Shape 12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30" name="Shape 130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37" name="Shape 137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0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42" name="Shape 142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49" name="Shape 149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56" name="Shape 156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61" name="Shape 161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66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68" name="Shape 168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Shape 17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73" name="Shape 173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80" name="Shape 180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84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Shape 185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86" name="Shape 186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0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Shape 191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92" name="Shape 192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Shape 196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197" name="Shape 197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29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Shape 23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231" name="Shape 231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Shape 237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238" name="Shape 238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Shape 242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243" name="Shape 243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Shape 250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251" name="Shape 251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showMasterPhAnim="0" showMasterSp="0">
  <p:cSld>
    <p:spTree>
      <p:nvGrpSpPr>
        <p:cNvPr id="257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Shape 258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rIns="91425" wrap="square" tIns="91425">
            <a:noAutofit/>
          </a:bodyPr>
          <a:lstStyle/>
          <a:p>
            <a:pPr lvl="0">
              <a:spcBef>
                <a:spcPts val="0"/>
              </a:spcBef>
              <a:buNone/>
            </a:pPr>
            <a:r>
              <a:t/>
            </a:r>
            <a:endParaRPr/>
          </a:p>
        </p:txBody>
      </p:sp>
      <p:sp>
        <p:nvSpPr>
          <p:cNvPr id="259" name="Shape 259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1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Relationship Id="rId3" Type="http://schemas.openxmlformats.org/officeDocument/2006/relationships/image" Target="../media/image1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2.png"/><Relationship Id="rId3" Type="http://schemas.openxmlformats.org/officeDocument/2006/relationships/image" Target="../media/image1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2.png"/><Relationship Id="rId3" Type="http://schemas.openxmlformats.org/officeDocument/2006/relationships/image" Target="../media/image1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png"/><Relationship Id="rId3" Type="http://schemas.openxmlformats.org/officeDocument/2006/relationships/image" Target="../media/image1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1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6.png"/><Relationship Id="rId3" Type="http://schemas.openxmlformats.org/officeDocument/2006/relationships/image" Target="../media/image1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Relationship Id="rId3" Type="http://schemas.openxmlformats.org/officeDocument/2006/relationships/image" Target="../media/image1.png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3.png"/><Relationship Id="rId3" Type="http://schemas.openxmlformats.org/officeDocument/2006/relationships/image" Target="../media/image1.pn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Relationship Id="rId2" Type="http://schemas.openxmlformats.org/officeDocument/2006/relationships/image" Target="../media/image4.png"/><Relationship Id="rId3" Type="http://schemas.openxmlformats.org/officeDocument/2006/relationships/image" Target="../media/image1.png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">
  <p:cSld name="Title - Grey">
    <p:bg>
      <p:bgPr>
        <a:solidFill>
          <a:schemeClr val="dk2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hape 16"/>
          <p:cNvSpPr txBox="1"/>
          <p:nvPr>
            <p:ph type="ctrTitle"/>
          </p:nvPr>
        </p:nvSpPr>
        <p:spPr>
          <a:xfrm>
            <a:off x="612000" y="4104000"/>
            <a:ext cx="7920000" cy="39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ctr">
              <a:lnSpc>
                <a:spcPct val="85000"/>
              </a:lnSpc>
              <a:spcBef>
                <a:spcPts val="0"/>
              </a:spcBef>
              <a:buClr>
                <a:schemeClr val="lt1"/>
              </a:buClr>
              <a:buFont typeface="Poppins"/>
              <a:buNone/>
              <a:defRPr b="0" i="0" sz="3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17" name="Shape 17"/>
          <p:cNvSpPr txBox="1"/>
          <p:nvPr>
            <p:ph idx="1" type="subTitle"/>
          </p:nvPr>
        </p:nvSpPr>
        <p:spPr>
          <a:xfrm>
            <a:off x="611188" y="4570413"/>
            <a:ext cx="7920812" cy="2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pic>
        <p:nvPicPr>
          <p:cNvPr id="18" name="Shape 18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2772000" y="288000"/>
            <a:ext cx="3600000" cy="36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Shape 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074800" y="331200"/>
            <a:ext cx="679380" cy="5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Divider - Grey">
    <p:bg>
      <p:bgPr>
        <a:solidFill>
          <a:schemeClr val="dk2"/>
        </a:solidFill>
      </p:bgPr>
    </p:bg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Shape 2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20385" y="-900"/>
            <a:ext cx="9123615" cy="5144400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Shape 22"/>
          <p:cNvSpPr txBox="1"/>
          <p:nvPr>
            <p:ph type="ctrTitle"/>
          </p:nvPr>
        </p:nvSpPr>
        <p:spPr>
          <a:xfrm>
            <a:off x="612000" y="2070000"/>
            <a:ext cx="3960000" cy="82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lt1"/>
              </a:buClr>
              <a:buFont typeface="Poppins"/>
              <a:buNone/>
              <a:defRPr b="0" i="0" sz="3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pic>
        <p:nvPicPr>
          <p:cNvPr id="23" name="Shape 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571600" y="72000"/>
            <a:ext cx="403099" cy="320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Content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Shape 31"/>
          <p:cNvSpPr/>
          <p:nvPr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32" name="Shape 32"/>
          <p:cNvSpPr/>
          <p:nvPr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cxnSp>
        <p:nvCxnSpPr>
          <p:cNvPr id="33" name="Shape 33"/>
          <p:cNvCxnSpPr/>
          <p:nvPr/>
        </p:nvCxnSpPr>
        <p:spPr>
          <a:xfrm>
            <a:off x="-1" y="467876"/>
            <a:ext cx="9144000" cy="0"/>
          </a:xfrm>
          <a:prstGeom prst="straightConnector1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34" name="Shape 34"/>
          <p:cNvCxnSpPr/>
          <p:nvPr/>
        </p:nvCxnSpPr>
        <p:spPr>
          <a:xfrm>
            <a:off x="1" y="4976022"/>
            <a:ext cx="9144000" cy="0"/>
          </a:xfrm>
          <a:prstGeom prst="straightConnector1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5" name="Shape 35"/>
          <p:cNvSpPr txBox="1"/>
          <p:nvPr>
            <p:ph idx="1" type="body"/>
          </p:nvPr>
        </p:nvSpPr>
        <p:spPr>
          <a:xfrm>
            <a:off x="611450" y="1530000"/>
            <a:ext cx="7921363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50400" lvl="0" marL="252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-173800" lvl="1" marL="504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-184499" lvl="2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-184499" lvl="3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-184499" lvl="4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-184499" lvl="5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-184499" lvl="6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-184499" lvl="7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-184499" lvl="8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cxnSp>
        <p:nvCxnSpPr>
          <p:cNvPr id="36" name="Shape 36"/>
          <p:cNvCxnSpPr/>
          <p:nvPr/>
        </p:nvCxnSpPr>
        <p:spPr>
          <a:xfrm>
            <a:off x="612000" y="1275110"/>
            <a:ext cx="7920000" cy="0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37" name="Shape 37"/>
          <p:cNvSpPr txBox="1"/>
          <p:nvPr>
            <p:ph idx="10" type="dt"/>
          </p:nvPr>
        </p:nvSpPr>
        <p:spPr>
          <a:xfrm>
            <a:off x="611450" y="5022000"/>
            <a:ext cx="738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38" name="Shape 38"/>
          <p:cNvSpPr txBox="1"/>
          <p:nvPr>
            <p:ph idx="11" type="ftr"/>
          </p:nvPr>
        </p:nvSpPr>
        <p:spPr>
          <a:xfrm>
            <a:off x="611450" y="162722"/>
            <a:ext cx="7920000" cy="14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39" name="Shape 39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40" name="Shape 40"/>
          <p:cNvSpPr txBox="1"/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Font typeface="Poppins"/>
              <a:buNone/>
              <a:defRPr b="0" i="0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pic>
        <p:nvPicPr>
          <p:cNvPr id="41" name="Shape 4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8571600" y="72000"/>
            <a:ext cx="403099" cy="320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Blank + Title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44" name="Shape 44"/>
          <p:cNvSpPr/>
          <p:nvPr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cxnSp>
        <p:nvCxnSpPr>
          <p:cNvPr id="45" name="Shape 45"/>
          <p:cNvCxnSpPr/>
          <p:nvPr/>
        </p:nvCxnSpPr>
        <p:spPr>
          <a:xfrm>
            <a:off x="-1" y="467876"/>
            <a:ext cx="9144000" cy="0"/>
          </a:xfrm>
          <a:prstGeom prst="straightConnector1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46" name="Shape 46"/>
          <p:cNvCxnSpPr/>
          <p:nvPr/>
        </p:nvCxnSpPr>
        <p:spPr>
          <a:xfrm>
            <a:off x="1" y="4976022"/>
            <a:ext cx="9144000" cy="0"/>
          </a:xfrm>
          <a:prstGeom prst="straightConnector1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47" name="Shape 47"/>
          <p:cNvSpPr txBox="1"/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Font typeface="Poppins"/>
              <a:buNone/>
              <a:defRPr b="0" i="0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48" name="Shape 48"/>
          <p:cNvSpPr txBox="1"/>
          <p:nvPr>
            <p:ph idx="10" type="dt"/>
          </p:nvPr>
        </p:nvSpPr>
        <p:spPr>
          <a:xfrm>
            <a:off x="611450" y="5022000"/>
            <a:ext cx="738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49" name="Shape 49"/>
          <p:cNvSpPr txBox="1"/>
          <p:nvPr>
            <p:ph idx="11" type="ftr"/>
          </p:nvPr>
        </p:nvSpPr>
        <p:spPr>
          <a:xfrm>
            <a:off x="611450" y="162722"/>
            <a:ext cx="7920000" cy="14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50" name="Shape 50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pic>
        <p:nvPicPr>
          <p:cNvPr id="51" name="Shape 5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8571600" y="72000"/>
            <a:ext cx="403099" cy="3204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2" name="Shape 52"/>
          <p:cNvCxnSpPr/>
          <p:nvPr/>
        </p:nvCxnSpPr>
        <p:spPr>
          <a:xfrm>
            <a:off x="612000" y="1275110"/>
            <a:ext cx="7920000" cy="0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Blank - No Title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/>
          <p:nvPr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55" name="Shape 55"/>
          <p:cNvSpPr/>
          <p:nvPr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cxnSp>
        <p:nvCxnSpPr>
          <p:cNvPr id="56" name="Shape 56"/>
          <p:cNvCxnSpPr/>
          <p:nvPr/>
        </p:nvCxnSpPr>
        <p:spPr>
          <a:xfrm>
            <a:off x="-1" y="467876"/>
            <a:ext cx="9144000" cy="0"/>
          </a:xfrm>
          <a:prstGeom prst="straightConnector1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57" name="Shape 57"/>
          <p:cNvCxnSpPr/>
          <p:nvPr/>
        </p:nvCxnSpPr>
        <p:spPr>
          <a:xfrm>
            <a:off x="1" y="4976022"/>
            <a:ext cx="9144000" cy="0"/>
          </a:xfrm>
          <a:prstGeom prst="straightConnector1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58" name="Shape 58"/>
          <p:cNvSpPr txBox="1"/>
          <p:nvPr>
            <p:ph idx="10" type="dt"/>
          </p:nvPr>
        </p:nvSpPr>
        <p:spPr>
          <a:xfrm>
            <a:off x="611450" y="5022000"/>
            <a:ext cx="738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59" name="Shape 59"/>
          <p:cNvSpPr txBox="1"/>
          <p:nvPr>
            <p:ph idx="11" type="ftr"/>
          </p:nvPr>
        </p:nvSpPr>
        <p:spPr>
          <a:xfrm>
            <a:off x="611450" y="162722"/>
            <a:ext cx="7920000" cy="14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60" name="Shape 60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pic>
        <p:nvPicPr>
          <p:cNvPr id="61" name="Shape 6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8571600" y="72000"/>
            <a:ext cx="403099" cy="320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type="title">
  <p:cSld name="Title - Grey">
    <p:bg>
      <p:bgPr>
        <a:solidFill>
          <a:schemeClr val="dk2"/>
        </a:solidFill>
      </p:bgPr>
    </p:bg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 txBox="1"/>
          <p:nvPr>
            <p:ph type="ctrTitle"/>
          </p:nvPr>
        </p:nvSpPr>
        <p:spPr>
          <a:xfrm>
            <a:off x="612000" y="4104000"/>
            <a:ext cx="7920000" cy="39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ctr">
              <a:lnSpc>
                <a:spcPct val="85000"/>
              </a:lnSpc>
              <a:spcBef>
                <a:spcPts val="0"/>
              </a:spcBef>
              <a:buClr>
                <a:schemeClr val="lt1"/>
              </a:buClr>
              <a:buFont typeface="Poppins"/>
              <a:buNone/>
              <a:defRPr b="0" i="0" sz="3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64" name="Shape 64"/>
          <p:cNvSpPr txBox="1"/>
          <p:nvPr>
            <p:ph idx="1" type="subTitle"/>
          </p:nvPr>
        </p:nvSpPr>
        <p:spPr>
          <a:xfrm>
            <a:off x="611188" y="4570413"/>
            <a:ext cx="7920812" cy="2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pic>
        <p:nvPicPr>
          <p:cNvPr id="65" name="Shape 6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2772000" y="288000"/>
            <a:ext cx="3600000" cy="36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6" name="Shape 6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074800" y="331200"/>
            <a:ext cx="679380" cy="5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Title - White">
    <p:bg>
      <p:bgPr>
        <a:solidFill>
          <a:schemeClr val="lt1"/>
        </a:solidFill>
      </p:bgPr>
    </p:bg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/>
          <p:nvPr>
            <p:ph type="ctrTitle"/>
          </p:nvPr>
        </p:nvSpPr>
        <p:spPr>
          <a:xfrm>
            <a:off x="612000" y="4104000"/>
            <a:ext cx="7920000" cy="39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ctr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Font typeface="Poppins"/>
              <a:buNone/>
              <a:defRPr b="0" i="0" sz="30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69" name="Shape 69"/>
          <p:cNvSpPr txBox="1"/>
          <p:nvPr>
            <p:ph idx="1" type="subTitle"/>
          </p:nvPr>
        </p:nvSpPr>
        <p:spPr>
          <a:xfrm>
            <a:off x="611188" y="4570413"/>
            <a:ext cx="7920812" cy="2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0" marR="0" rtl="0" algn="ctr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Font typeface="Arial"/>
              <a:buNone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pic>
        <p:nvPicPr>
          <p:cNvPr id="70" name="Shape 70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2772000" y="288000"/>
            <a:ext cx="3600000" cy="360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1" name="Shape 7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074800" y="331200"/>
            <a:ext cx="679380" cy="5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Content + Background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Shape 7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20385" y="-900"/>
            <a:ext cx="9123615" cy="5144400"/>
          </a:xfrm>
          <a:prstGeom prst="rect">
            <a:avLst/>
          </a:prstGeom>
          <a:noFill/>
          <a:ln>
            <a:noFill/>
          </a:ln>
        </p:spPr>
      </p:pic>
      <p:sp>
        <p:nvSpPr>
          <p:cNvPr id="74" name="Shape 74"/>
          <p:cNvSpPr/>
          <p:nvPr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75" name="Shape 75"/>
          <p:cNvSpPr/>
          <p:nvPr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cxnSp>
        <p:nvCxnSpPr>
          <p:cNvPr id="76" name="Shape 76"/>
          <p:cNvCxnSpPr/>
          <p:nvPr/>
        </p:nvCxnSpPr>
        <p:spPr>
          <a:xfrm>
            <a:off x="-1" y="467876"/>
            <a:ext cx="9144000" cy="0"/>
          </a:xfrm>
          <a:prstGeom prst="straightConnector1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77" name="Shape 77"/>
          <p:cNvCxnSpPr/>
          <p:nvPr/>
        </p:nvCxnSpPr>
        <p:spPr>
          <a:xfrm>
            <a:off x="1" y="4976022"/>
            <a:ext cx="9144000" cy="0"/>
          </a:xfrm>
          <a:prstGeom prst="straightConnector1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78" name="Shape 78"/>
          <p:cNvSpPr txBox="1"/>
          <p:nvPr>
            <p:ph idx="1" type="body"/>
          </p:nvPr>
        </p:nvSpPr>
        <p:spPr>
          <a:xfrm>
            <a:off x="611450" y="1529999"/>
            <a:ext cx="3960549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50400" lvl="0" marL="252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-173800" lvl="1" marL="504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-184499" lvl="2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-184499" lvl="3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-184499" lvl="4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-184499" lvl="5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-184499" lvl="6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-184499" lvl="7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-184499" lvl="8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cxnSp>
        <p:nvCxnSpPr>
          <p:cNvPr id="79" name="Shape 79"/>
          <p:cNvCxnSpPr/>
          <p:nvPr/>
        </p:nvCxnSpPr>
        <p:spPr>
          <a:xfrm>
            <a:off x="612000" y="1275110"/>
            <a:ext cx="3960551" cy="0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80" name="Shape 80"/>
          <p:cNvSpPr txBox="1"/>
          <p:nvPr>
            <p:ph idx="10" type="dt"/>
          </p:nvPr>
        </p:nvSpPr>
        <p:spPr>
          <a:xfrm>
            <a:off x="611450" y="5022000"/>
            <a:ext cx="738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81" name="Shape 81"/>
          <p:cNvSpPr txBox="1"/>
          <p:nvPr>
            <p:ph idx="11" type="ftr"/>
          </p:nvPr>
        </p:nvSpPr>
        <p:spPr>
          <a:xfrm>
            <a:off x="611450" y="162722"/>
            <a:ext cx="7920000" cy="14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82" name="Shape 82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83" name="Shape 83"/>
          <p:cNvSpPr txBox="1"/>
          <p:nvPr>
            <p:ph type="title"/>
          </p:nvPr>
        </p:nvSpPr>
        <p:spPr>
          <a:xfrm>
            <a:off x="611450" y="576000"/>
            <a:ext cx="396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Font typeface="Poppins"/>
              <a:buNone/>
              <a:defRPr b="0" i="0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pic>
        <p:nvPicPr>
          <p:cNvPr id="84" name="Shape 8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571600" y="72000"/>
            <a:ext cx="403099" cy="320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ide-by-Side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/>
          <p:nvPr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87" name="Shape 87"/>
          <p:cNvSpPr/>
          <p:nvPr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cxnSp>
        <p:nvCxnSpPr>
          <p:cNvPr id="88" name="Shape 88"/>
          <p:cNvCxnSpPr/>
          <p:nvPr/>
        </p:nvCxnSpPr>
        <p:spPr>
          <a:xfrm>
            <a:off x="-1" y="467876"/>
            <a:ext cx="9144000" cy="0"/>
          </a:xfrm>
          <a:prstGeom prst="straightConnector1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89" name="Shape 89"/>
          <p:cNvCxnSpPr/>
          <p:nvPr/>
        </p:nvCxnSpPr>
        <p:spPr>
          <a:xfrm>
            <a:off x="1" y="4976022"/>
            <a:ext cx="9144000" cy="0"/>
          </a:xfrm>
          <a:prstGeom prst="straightConnector1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90" name="Shape 90"/>
          <p:cNvSpPr txBox="1"/>
          <p:nvPr>
            <p:ph idx="1" type="body"/>
          </p:nvPr>
        </p:nvSpPr>
        <p:spPr>
          <a:xfrm>
            <a:off x="611450" y="1530000"/>
            <a:ext cx="3780000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50400" lvl="0" marL="252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-173800" lvl="1" marL="504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-184499" lvl="2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-184499" lvl="3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-184499" lvl="4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-184499" lvl="5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-184499" lvl="6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-184499" lvl="7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-184499" lvl="8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cxnSp>
        <p:nvCxnSpPr>
          <p:cNvPr id="91" name="Shape 91"/>
          <p:cNvCxnSpPr/>
          <p:nvPr/>
        </p:nvCxnSpPr>
        <p:spPr>
          <a:xfrm>
            <a:off x="612000" y="1275110"/>
            <a:ext cx="7920000" cy="0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92" name="Shape 92"/>
          <p:cNvSpPr txBox="1"/>
          <p:nvPr>
            <p:ph idx="10" type="dt"/>
          </p:nvPr>
        </p:nvSpPr>
        <p:spPr>
          <a:xfrm>
            <a:off x="611450" y="5022000"/>
            <a:ext cx="738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93" name="Shape 93"/>
          <p:cNvSpPr txBox="1"/>
          <p:nvPr>
            <p:ph idx="11" type="ftr"/>
          </p:nvPr>
        </p:nvSpPr>
        <p:spPr>
          <a:xfrm>
            <a:off x="611450" y="162722"/>
            <a:ext cx="7920000" cy="14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94" name="Shape 94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95" name="Shape 95"/>
          <p:cNvSpPr txBox="1"/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Font typeface="Poppins"/>
              <a:buNone/>
              <a:defRPr b="0" i="0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pic>
        <p:nvPicPr>
          <p:cNvPr id="96" name="Shape 9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8571600" y="72000"/>
            <a:ext cx="403099" cy="320400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Shape 97"/>
          <p:cNvSpPr txBox="1"/>
          <p:nvPr>
            <p:ph idx="2" type="body"/>
          </p:nvPr>
        </p:nvSpPr>
        <p:spPr>
          <a:xfrm>
            <a:off x="4751450" y="1530000"/>
            <a:ext cx="3780000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50400" lvl="0" marL="252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-173800" lvl="1" marL="504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-184499" lvl="2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-184499" lvl="3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-184499" lvl="4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-184499" lvl="5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-184499" lvl="6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-184499" lvl="7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-184499" lvl="8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Subheading"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" name="Shape 99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20385" y="-900"/>
            <a:ext cx="9123615" cy="5144400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Shape 100"/>
          <p:cNvSpPr/>
          <p:nvPr/>
        </p:nvSpPr>
        <p:spPr>
          <a:xfrm>
            <a:off x="1" y="4976022"/>
            <a:ext cx="9144000" cy="178222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01" name="Shape 101"/>
          <p:cNvSpPr/>
          <p:nvPr/>
        </p:nvSpPr>
        <p:spPr>
          <a:xfrm>
            <a:off x="1" y="0"/>
            <a:ext cx="9144000" cy="46787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buNone/>
            </a:pPr>
            <a:r>
              <a:t/>
            </a:r>
            <a:endParaRPr b="0" i="0" sz="1800" u="none" cap="none" strike="noStrike">
              <a:solidFill>
                <a:schemeClr val="lt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cxnSp>
        <p:nvCxnSpPr>
          <p:cNvPr id="102" name="Shape 102"/>
          <p:cNvCxnSpPr/>
          <p:nvPr/>
        </p:nvCxnSpPr>
        <p:spPr>
          <a:xfrm>
            <a:off x="-1" y="467876"/>
            <a:ext cx="9144000" cy="0"/>
          </a:xfrm>
          <a:prstGeom prst="straightConnector1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03" name="Shape 103"/>
          <p:cNvCxnSpPr/>
          <p:nvPr/>
        </p:nvCxnSpPr>
        <p:spPr>
          <a:xfrm>
            <a:off x="1" y="4976022"/>
            <a:ext cx="9144000" cy="0"/>
          </a:xfrm>
          <a:prstGeom prst="straightConnector1">
            <a:avLst/>
          </a:prstGeom>
          <a:noFill/>
          <a:ln cap="flat" cmpd="sng" w="38100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04" name="Shape 104"/>
          <p:cNvCxnSpPr/>
          <p:nvPr/>
        </p:nvCxnSpPr>
        <p:spPr>
          <a:xfrm>
            <a:off x="612000" y="1944000"/>
            <a:ext cx="3960551" cy="0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05" name="Shape 105"/>
          <p:cNvSpPr txBox="1"/>
          <p:nvPr>
            <p:ph idx="10" type="dt"/>
          </p:nvPr>
        </p:nvSpPr>
        <p:spPr>
          <a:xfrm>
            <a:off x="611450" y="5022000"/>
            <a:ext cx="738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106" name="Shape 106"/>
          <p:cNvSpPr txBox="1"/>
          <p:nvPr>
            <p:ph idx="11" type="ftr"/>
          </p:nvPr>
        </p:nvSpPr>
        <p:spPr>
          <a:xfrm>
            <a:off x="611450" y="162722"/>
            <a:ext cx="7920000" cy="14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107" name="Shape 107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108" name="Shape 108"/>
          <p:cNvSpPr txBox="1"/>
          <p:nvPr>
            <p:ph type="title"/>
          </p:nvPr>
        </p:nvSpPr>
        <p:spPr>
          <a:xfrm>
            <a:off x="611450" y="2070000"/>
            <a:ext cx="3960000" cy="82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Font typeface="Poppins"/>
              <a:buNone/>
              <a:defRPr b="0" i="0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pic>
        <p:nvPicPr>
          <p:cNvPr id="109" name="Shape 10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571600" y="72000"/>
            <a:ext cx="403099" cy="320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Divider - Grey">
    <p:bg>
      <p:bgPr>
        <a:solidFill>
          <a:schemeClr val="dk2"/>
        </a:solidFill>
      </p:bgPr>
    </p:bg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" name="Shape 11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20385" y="-900"/>
            <a:ext cx="9123615" cy="5144400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Shape 112"/>
          <p:cNvSpPr txBox="1"/>
          <p:nvPr>
            <p:ph type="ctrTitle"/>
          </p:nvPr>
        </p:nvSpPr>
        <p:spPr>
          <a:xfrm>
            <a:off x="612000" y="2070000"/>
            <a:ext cx="3960000" cy="82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lt1"/>
              </a:buClr>
              <a:buFont typeface="Poppins"/>
              <a:buNone/>
              <a:defRPr b="0" i="0" sz="3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pic>
        <p:nvPicPr>
          <p:cNvPr id="113" name="Shape 11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571600" y="72000"/>
            <a:ext cx="403099" cy="320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Divider - White">
    <p:bg>
      <p:bgPr>
        <a:solidFill>
          <a:schemeClr val="lt1"/>
        </a:solidFill>
      </p:bgPr>
    </p:bg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" name="Shape 11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20385" y="-900"/>
            <a:ext cx="9123615" cy="5144400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Shape 116"/>
          <p:cNvSpPr txBox="1"/>
          <p:nvPr>
            <p:ph type="ctrTitle"/>
          </p:nvPr>
        </p:nvSpPr>
        <p:spPr>
          <a:xfrm>
            <a:off x="612000" y="2070000"/>
            <a:ext cx="3960000" cy="82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Font typeface="Poppins"/>
              <a:buNone/>
              <a:defRPr b="0" i="0" sz="30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pic>
        <p:nvPicPr>
          <p:cNvPr id="117" name="Shape 1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571600" y="72000"/>
            <a:ext cx="403099" cy="320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 name="Closing">
    <p:bg>
      <p:bgPr>
        <a:solidFill>
          <a:schemeClr val="dk2"/>
        </a:solidFill>
      </p:bgPr>
    </p:bg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9" name="Shape 119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10193" y="0"/>
            <a:ext cx="9123615" cy="5144400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Shape 120"/>
          <p:cNvSpPr txBox="1"/>
          <p:nvPr/>
        </p:nvSpPr>
        <p:spPr>
          <a:xfrm>
            <a:off x="3206840" y="2299625"/>
            <a:ext cx="2730321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ctr">
              <a:spcBef>
                <a:spcPts val="0"/>
              </a:spcBef>
              <a:buSzPct val="25000"/>
              <a:buNone/>
            </a:pPr>
            <a:r>
              <a:rPr b="0" i="0" lang="en-GB" sz="3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Any questions?</a:t>
            </a:r>
          </a:p>
        </p:txBody>
      </p:sp>
      <p:pic>
        <p:nvPicPr>
          <p:cNvPr id="121" name="Shape 1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074800" y="331200"/>
            <a:ext cx="679380" cy="5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theme" Target="../theme/theme2.xml"/></Relationships>
</file>

<file path=ppt/slideMasters/_rels/slideMaster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slideLayout" Target="../slideLayouts/slideLayout4.xml"/><Relationship Id="rId3" Type="http://schemas.openxmlformats.org/officeDocument/2006/relationships/slideLayout" Target="../slideLayouts/slideLayout5.xml"/><Relationship Id="rId4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2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11.xml"/><Relationship Id="rId5" Type="http://schemas.openxmlformats.org/officeDocument/2006/relationships/slideLayout" Target="../slideLayouts/slideLayout7.xml"/><Relationship Id="rId6" Type="http://schemas.openxmlformats.org/officeDocument/2006/relationships/slideLayout" Target="../slideLayouts/slideLayout8.xml"/><Relationship Id="rId7" Type="http://schemas.openxmlformats.org/officeDocument/2006/relationships/slideLayout" Target="../slideLayouts/slideLayout9.xml"/><Relationship Id="rId8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dk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/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lt1"/>
              </a:buClr>
              <a:buFont typeface="Poppins"/>
              <a:buNone/>
              <a:defRPr b="0" i="0" sz="24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11" name="Shape 11"/>
          <p:cNvSpPr txBox="1"/>
          <p:nvPr>
            <p:ph idx="1" type="body"/>
          </p:nvPr>
        </p:nvSpPr>
        <p:spPr>
          <a:xfrm>
            <a:off x="611450" y="1530000"/>
            <a:ext cx="7921363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50400" lvl="0" marL="252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-173800" lvl="1" marL="504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4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-184499" lvl="2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-184499" lvl="3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-184499" lvl="4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-184499" lvl="5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-184499" lvl="6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-184499" lvl="7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-184499" lvl="8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12" name="Shape 12"/>
          <p:cNvSpPr txBox="1"/>
          <p:nvPr>
            <p:ph idx="10" type="dt"/>
          </p:nvPr>
        </p:nvSpPr>
        <p:spPr>
          <a:xfrm>
            <a:off x="611450" y="5022000"/>
            <a:ext cx="738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13" name="Shape 13"/>
          <p:cNvSpPr txBox="1"/>
          <p:nvPr>
            <p:ph idx="11" type="ftr"/>
          </p:nvPr>
        </p:nvSpPr>
        <p:spPr>
          <a:xfrm>
            <a:off x="611450" y="162722"/>
            <a:ext cx="7920000" cy="14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0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14" name="Shape 14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bg>
      <p:bgPr>
        <a:solidFill>
          <a:schemeClr val="lt1"/>
        </a:solidFill>
      </p:bgPr>
    </p:bg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hape 25"/>
          <p:cNvSpPr txBox="1"/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rIns="91425" wrap="square" tIns="91425"/>
          <a:lstStyle>
            <a:lvl1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Font typeface="Poppins"/>
              <a:buNone/>
              <a:defRPr b="0" i="0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>
              <a:spcBef>
                <a:spcPts val="0"/>
              </a:spcBef>
              <a:buNone/>
              <a:defRPr sz="1800"/>
            </a:lvl2pPr>
            <a:lvl3pPr indent="0" lvl="2">
              <a:spcBef>
                <a:spcPts val="0"/>
              </a:spcBef>
              <a:buNone/>
              <a:defRPr sz="1800"/>
            </a:lvl3pPr>
            <a:lvl4pPr indent="0" lvl="3">
              <a:spcBef>
                <a:spcPts val="0"/>
              </a:spcBef>
              <a:buNone/>
              <a:defRPr sz="1800"/>
            </a:lvl4pPr>
            <a:lvl5pPr indent="0" lvl="4">
              <a:spcBef>
                <a:spcPts val="0"/>
              </a:spcBef>
              <a:buNone/>
              <a:defRPr sz="1800"/>
            </a:lvl5pPr>
            <a:lvl6pPr indent="0" lvl="5">
              <a:spcBef>
                <a:spcPts val="0"/>
              </a:spcBef>
              <a:buNone/>
              <a:defRPr sz="1800"/>
            </a:lvl6pPr>
            <a:lvl7pPr indent="0" lvl="6">
              <a:spcBef>
                <a:spcPts val="0"/>
              </a:spcBef>
              <a:buNone/>
              <a:defRPr sz="1800"/>
            </a:lvl7pPr>
            <a:lvl8pPr indent="0" lvl="7">
              <a:spcBef>
                <a:spcPts val="0"/>
              </a:spcBef>
              <a:buNone/>
              <a:defRPr sz="1800"/>
            </a:lvl8pPr>
            <a:lvl9pPr indent="0" lvl="8">
              <a:spcBef>
                <a:spcPts val="0"/>
              </a:spcBef>
              <a:buNone/>
              <a:defRPr sz="1800"/>
            </a:lvl9pPr>
          </a:lstStyle>
          <a:p/>
        </p:txBody>
      </p:sp>
      <p:sp>
        <p:nvSpPr>
          <p:cNvPr id="26" name="Shape 26"/>
          <p:cNvSpPr txBox="1"/>
          <p:nvPr>
            <p:ph idx="1" type="body"/>
          </p:nvPr>
        </p:nvSpPr>
        <p:spPr>
          <a:xfrm>
            <a:off x="611450" y="1530000"/>
            <a:ext cx="7921363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-150400" lvl="0" marL="252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-173800" lvl="1" marL="504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-184499" lvl="2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-184499" lvl="3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-184499" lvl="4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-184499" lvl="5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-184499" lvl="6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-184499" lvl="7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-184499" lvl="8" marL="756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  <a:defRPr b="0" i="0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27" name="Shape 27"/>
          <p:cNvSpPr txBox="1"/>
          <p:nvPr>
            <p:ph idx="10" type="dt"/>
          </p:nvPr>
        </p:nvSpPr>
        <p:spPr>
          <a:xfrm>
            <a:off x="611450" y="5022000"/>
            <a:ext cx="738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28" name="Shape 28"/>
          <p:cNvSpPr txBox="1"/>
          <p:nvPr>
            <p:ph idx="11" type="ftr"/>
          </p:nvPr>
        </p:nvSpPr>
        <p:spPr>
          <a:xfrm>
            <a:off x="611450" y="162722"/>
            <a:ext cx="7920000" cy="14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rIns="91425" wrap="square" tIns="91425"/>
          <a:lstStyle>
            <a:lvl1pPr indent="0" lvl="0" marL="0" marR="0" rtl="0" algn="l">
              <a:spcBef>
                <a:spcPts val="0"/>
              </a:spcBef>
              <a:buNone/>
              <a:defRPr b="0" i="0" sz="1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indent="0" lvl="1" marL="457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indent="0" lvl="2" marL="914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indent="0" lvl="3" marL="1371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indent="0" lvl="4" marL="18288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indent="0" lvl="5" marL="22860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indent="0" lvl="6" marL="27432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indent="0" lvl="7" marL="32004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indent="0" lvl="8" marL="3657600" marR="0" rtl="0" algn="l">
              <a:spcBef>
                <a:spcPts val="0"/>
              </a:spcBef>
              <a:buNone/>
              <a:defRPr b="0" i="0" sz="18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/>
        </p:txBody>
      </p:sp>
      <p:sp>
        <p:nvSpPr>
          <p:cNvPr id="29" name="Shape 29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hf dt="0" ftr="0" hdr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None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1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8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2.png"/><Relationship Id="rId4" Type="http://schemas.openxmlformats.org/officeDocument/2006/relationships/image" Target="../media/image7.png"/><Relationship Id="rId5" Type="http://schemas.openxmlformats.org/officeDocument/2006/relationships/image" Target="../media/image10.png"/><Relationship Id="rId6" Type="http://schemas.openxmlformats.org/officeDocument/2006/relationships/image" Target="../media/image9.png"/><Relationship Id="rId7" Type="http://schemas.openxmlformats.org/officeDocument/2006/relationships/image" Target="../media/image5.png"/><Relationship Id="rId8" Type="http://schemas.openxmlformats.org/officeDocument/2006/relationships/image" Target="../media/image13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hape 126"/>
          <p:cNvSpPr txBox="1"/>
          <p:nvPr>
            <p:ph type="ctrTitle"/>
          </p:nvPr>
        </p:nvSpPr>
        <p:spPr>
          <a:xfrm>
            <a:off x="612000" y="4104000"/>
            <a:ext cx="7920000" cy="396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ctr">
              <a:lnSpc>
                <a:spcPct val="85000"/>
              </a:lnSpc>
              <a:spcBef>
                <a:spcPts val="0"/>
              </a:spcBef>
              <a:buClr>
                <a:schemeClr val="lt1"/>
              </a:buClr>
              <a:buSzPct val="25000"/>
              <a:buFont typeface="Poppins"/>
              <a:buNone/>
            </a:pPr>
            <a:r>
              <a:rPr b="0" i="0" lang="en-GB" sz="3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An introduction to PPL</a:t>
            </a:r>
          </a:p>
        </p:txBody>
      </p:sp>
      <p:sp>
        <p:nvSpPr>
          <p:cNvPr id="127" name="Shape 127"/>
          <p:cNvSpPr txBox="1"/>
          <p:nvPr>
            <p:ph idx="1" type="subTitle"/>
          </p:nvPr>
        </p:nvSpPr>
        <p:spPr>
          <a:xfrm>
            <a:off x="611188" y="4570413"/>
            <a:ext cx="7920812" cy="216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SzPct val="25000"/>
              <a:buFont typeface="Arial"/>
              <a:buNone/>
            </a:pPr>
            <a:r>
              <a:rPr b="0" i="0" lang="en-GB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28</a:t>
            </a:r>
            <a:r>
              <a:rPr b="0" baseline="30000" i="0" lang="en-GB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TH</a:t>
            </a:r>
            <a:r>
              <a:rPr b="0" i="0" lang="en-GB" sz="12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 FEBRUARY 2017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Shape 132"/>
          <p:cNvSpPr txBox="1"/>
          <p:nvPr>
            <p:ph idx="1" type="body"/>
          </p:nvPr>
        </p:nvSpPr>
        <p:spPr>
          <a:xfrm>
            <a:off x="611450" y="1530000"/>
            <a:ext cx="7921363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-252000" lvl="0" marL="252000" marR="0" rtl="0" algn="l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Who is PPL?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 (very) brief history of PPL (1934- now)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Where does the money come in from?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How do PPL pay the money out?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Registering with PPL</a:t>
            </a:r>
          </a:p>
        </p:txBody>
      </p:sp>
      <p:sp>
        <p:nvSpPr>
          <p:cNvPr id="133" name="Shape 133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134" name="Shape 134"/>
          <p:cNvSpPr txBox="1"/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Poppins"/>
              <a:buNone/>
            </a:pPr>
            <a:r>
              <a:rPr b="0" i="0" lang="en-GB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Agenda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 txBox="1"/>
          <p:nvPr>
            <p:ph type="ctrTitle"/>
          </p:nvPr>
        </p:nvSpPr>
        <p:spPr>
          <a:xfrm>
            <a:off x="612000" y="2070000"/>
            <a:ext cx="3960000" cy="828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lt1"/>
              </a:buClr>
              <a:buSzPct val="25000"/>
              <a:buFont typeface="Poppins"/>
              <a:buNone/>
            </a:pPr>
            <a:r>
              <a:rPr b="0" i="0" lang="en-GB" sz="3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Who is PPL?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43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 txBox="1"/>
          <p:nvPr>
            <p:ph idx="1" type="body"/>
          </p:nvPr>
        </p:nvSpPr>
        <p:spPr>
          <a:xfrm>
            <a:off x="611450" y="1530000"/>
            <a:ext cx="7921363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b="1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PPL is the UK sound recording licensing company 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licensing businesses and broadcasters to play in public and broadcast 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licensing recorded music and music videos 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on behalf of over 25,000 UK record companies and over 65,000 UK performers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b="1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Core aim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To manage the rights and maximise the earnings from the broadcast and public use of recorded music and videos and distribute them in the most efficient manner possible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PPL is a not-for-profit company</a:t>
            </a:r>
          </a:p>
        </p:txBody>
      </p:sp>
      <p:sp>
        <p:nvSpPr>
          <p:cNvPr id="145" name="Shape 145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146" name="Shape 146"/>
          <p:cNvSpPr txBox="1"/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Poppins"/>
              <a:buNone/>
            </a:pPr>
            <a:r>
              <a:rPr b="0" i="0" lang="en-GB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Who is PPL?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0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hape 151"/>
          <p:cNvSpPr txBox="1"/>
          <p:nvPr>
            <p:ph idx="1" type="body"/>
          </p:nvPr>
        </p:nvSpPr>
        <p:spPr>
          <a:xfrm>
            <a:off x="611450" y="1530000"/>
            <a:ext cx="7921363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b="1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Where does PPL fit into the wider music industry?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Growing joint working with PRS For Music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Over 60 International bilateral agreements with CMOs around the world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Provides back office services for some other CMOs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The PPL Board and Performer Board has representatives/attendees from</a:t>
            </a:r>
          </a:p>
          <a:p>
            <a:pPr indent="-260699" lvl="3" marL="756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Association of Independent Music (AIM)</a:t>
            </a:r>
          </a:p>
          <a:p>
            <a:pPr indent="-260699" lvl="3" marL="756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The Musicians’ Union</a:t>
            </a:r>
          </a:p>
          <a:p>
            <a:pPr indent="-260699" lvl="3" marL="756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Music Producers’ Guild</a:t>
            </a:r>
          </a:p>
          <a:p>
            <a:pPr indent="-260699" lvl="3" marL="756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Music Managers Forum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PPL also works closely with the BPI, IFPI, FAC and Official Charts Company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52" name="Shape 152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153" name="Shape 153"/>
          <p:cNvSpPr txBox="1"/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Poppins"/>
              <a:buNone/>
            </a:pPr>
            <a:r>
              <a:rPr b="0" i="0" lang="en-GB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Who is PPL?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hape 158"/>
          <p:cNvSpPr txBox="1"/>
          <p:nvPr>
            <p:ph type="ctrTitle"/>
          </p:nvPr>
        </p:nvSpPr>
        <p:spPr>
          <a:xfrm>
            <a:off x="612000" y="2070000"/>
            <a:ext cx="3960000" cy="828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lt1"/>
              </a:buClr>
              <a:buSzPct val="25000"/>
              <a:buFont typeface="Poppins"/>
              <a:buNone/>
            </a:pPr>
            <a:r>
              <a:rPr b="0" i="0" lang="en-GB" sz="3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A brief history of PPL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 txBox="1"/>
          <p:nvPr>
            <p:ph idx="1" type="body"/>
          </p:nvPr>
        </p:nvSpPr>
        <p:spPr>
          <a:xfrm>
            <a:off x="610087" y="1386161"/>
            <a:ext cx="7921363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-252000" lvl="0" marL="252000" marR="0" rtl="0" algn="l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1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1911 – </a:t>
            </a: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Copyright Act gave exclusive rights to sound recording owners to copy those recordings for 50 years after first making them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1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1932 </a:t>
            </a: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– Public Performance Rights confirmed when EMI sued a Bristol coffee shop for playing an EMI owned recording on its premises; EMI and Decca then set up PPL.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1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1956</a:t>
            </a: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 – Broadcast amendment to Copyright Act, allowing PPL to license radio &amp; TV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1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1984 – </a:t>
            </a: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VPL is set up to license music videos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1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1996 – </a:t>
            </a: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“Equitable Remuneration” law entitles performers to public performance and broadcast rights for the first time; PPL makes these payments on behalf of record companies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1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2003 – </a:t>
            </a: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Copyright Act amended again to cover “digital media”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1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2006 – </a:t>
            </a: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PPL merges with PAMRA and AURA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1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2013 – </a:t>
            </a:r>
            <a:r>
              <a:rPr b="0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Copyright Term Extension extends copyright in sound recordings to 70 years; sound recordings made during or before 1962 are now classed as “public domain”</a:t>
            </a:r>
          </a:p>
          <a:p>
            <a:pPr indent="0" lvl="0" marL="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25000"/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64" name="Shape 164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165" name="Shape 165"/>
          <p:cNvSpPr txBox="1"/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Poppins"/>
              <a:buNone/>
            </a:pPr>
            <a:r>
              <a:rPr b="0" i="0" lang="en-GB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 brief history of PPL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69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Shape 170"/>
          <p:cNvSpPr txBox="1"/>
          <p:nvPr>
            <p:ph type="ctrTitle"/>
          </p:nvPr>
        </p:nvSpPr>
        <p:spPr>
          <a:xfrm>
            <a:off x="612000" y="2070000"/>
            <a:ext cx="3960000" cy="828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lt1"/>
              </a:buClr>
              <a:buSzPct val="25000"/>
              <a:buFont typeface="Poppins"/>
              <a:buNone/>
            </a:pPr>
            <a:r>
              <a:rPr b="0" i="0" lang="en-GB" sz="3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Money In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Shape 175"/>
          <p:cNvSpPr txBox="1"/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Poppins"/>
              <a:buNone/>
            </a:pPr>
            <a:r>
              <a:rPr b="0" i="0" lang="en-GB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Blank + Title</a:t>
            </a:r>
          </a:p>
        </p:txBody>
      </p:sp>
      <p:sp>
        <p:nvSpPr>
          <p:cNvPr id="176" name="Shape 176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pic>
        <p:nvPicPr>
          <p:cNvPr id="177" name="Shape 17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281320" y="748968"/>
            <a:ext cx="8744646" cy="389883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Shape 182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pic>
        <p:nvPicPr>
          <p:cNvPr id="183" name="Shape 18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64386" y="728988"/>
            <a:ext cx="8876872" cy="386559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Shape 188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189" name="Shape 189"/>
          <p:cNvSpPr txBox="1"/>
          <p:nvPr/>
        </p:nvSpPr>
        <p:spPr>
          <a:xfrm>
            <a:off x="250087" y="444856"/>
            <a:ext cx="7921363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-252000" lvl="0" marL="252000" marR="0" rtl="0" algn="l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14285"/>
              <a:buFont typeface="Arial"/>
              <a:buChar char="•"/>
            </a:pPr>
            <a:r>
              <a:rPr b="1" i="0" lang="en-GB" sz="1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  <a:r>
              <a:rPr b="1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Broadcasters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Radio stations (now including some internet stations)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TV channels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1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Businesses and public places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Background music in shops, hairdressers, offices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Pubs and restaurants (including jukeboxes)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Leisure centres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Dance and exercise teachers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Hold music on telephones etc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DJs in nightclubs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1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PPL do not license: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Family events (weddings etc)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Live music (because it is not a sound recording) or out of copyright sound recordings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Karaoke</a:t>
            </a:r>
          </a:p>
          <a:p>
            <a:pPr indent="-262700" lvl="1" marL="504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2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Music part of the National Curriculum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3" name="Shape 1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Shape 194"/>
          <p:cNvSpPr txBox="1"/>
          <p:nvPr>
            <p:ph type="ctrTitle"/>
          </p:nvPr>
        </p:nvSpPr>
        <p:spPr>
          <a:xfrm>
            <a:off x="612000" y="2070000"/>
            <a:ext cx="3960000" cy="828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lt1"/>
              </a:buClr>
              <a:buSzPct val="25000"/>
              <a:buFont typeface="Poppins"/>
              <a:buNone/>
            </a:pPr>
            <a:r>
              <a:rPr b="0" i="0" lang="en-GB" sz="3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Money Out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Shape 199"/>
          <p:cNvSpPr txBox="1"/>
          <p:nvPr>
            <p:ph idx="10" type="dt"/>
          </p:nvPr>
        </p:nvSpPr>
        <p:spPr>
          <a:xfrm>
            <a:off x="611450" y="5022000"/>
            <a:ext cx="738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To edit: Insert &gt; Header &amp; Footer &gt; Date and time</a:t>
            </a:r>
          </a:p>
        </p:txBody>
      </p:sp>
      <p:sp>
        <p:nvSpPr>
          <p:cNvPr id="200" name="Shape 200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201" name="Shape 201"/>
          <p:cNvSpPr txBox="1"/>
          <p:nvPr/>
        </p:nvSpPr>
        <p:spPr>
          <a:xfrm>
            <a:off x="2695683" y="4001003"/>
            <a:ext cx="4123245" cy="26161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100" u="none" cap="none" strike="noStrike">
                <a:solidFill>
                  <a:srgbClr val="00B0F0"/>
                </a:solidFill>
                <a:latin typeface="Arial"/>
                <a:ea typeface="Arial"/>
                <a:cs typeface="Arial"/>
                <a:sym typeface="Arial"/>
              </a:rPr>
              <a:t> DOES IT QUALIFY?  </a:t>
            </a:r>
            <a:r>
              <a:rPr b="0" i="0" lang="en-GB" sz="1100" u="none" cap="none" strike="noStrike">
                <a:solidFill>
                  <a:srgbClr val="7030A0"/>
                </a:solidFill>
                <a:latin typeface="Arial"/>
                <a:ea typeface="Arial"/>
                <a:cs typeface="Arial"/>
                <a:sym typeface="Arial"/>
              </a:rPr>
              <a:t>WHO OWNS IT? </a:t>
            </a:r>
            <a:r>
              <a:rPr b="0" i="0" lang="en-GB" sz="1100" u="none" cap="none" strike="noStrike">
                <a:solidFill>
                  <a:srgbClr val="33CC33"/>
                </a:solidFill>
                <a:latin typeface="Arial"/>
                <a:ea typeface="Arial"/>
                <a:cs typeface="Arial"/>
                <a:sym typeface="Arial"/>
              </a:rPr>
              <a:t>WHO PLAYED ON IT?</a:t>
            </a:r>
          </a:p>
        </p:txBody>
      </p:sp>
      <p:sp>
        <p:nvSpPr>
          <p:cNvPr id="202" name="Shape 202"/>
          <p:cNvSpPr txBox="1"/>
          <p:nvPr/>
        </p:nvSpPr>
        <p:spPr>
          <a:xfrm>
            <a:off x="1548672" y="2162849"/>
            <a:ext cx="287258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6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x</a:t>
            </a:r>
          </a:p>
        </p:txBody>
      </p:sp>
      <p:sp>
        <p:nvSpPr>
          <p:cNvPr id="203" name="Shape 203"/>
          <p:cNvSpPr txBox="1"/>
          <p:nvPr/>
        </p:nvSpPr>
        <p:spPr>
          <a:xfrm>
            <a:off x="3135148" y="811165"/>
            <a:ext cx="168046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2800" u="none" cap="none" strike="noStrike">
              <a:solidFill>
                <a:srgbClr val="513E3E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4" name="Shape 204"/>
          <p:cNvSpPr/>
          <p:nvPr/>
        </p:nvSpPr>
        <p:spPr>
          <a:xfrm>
            <a:off x="3344542" y="1069721"/>
            <a:ext cx="3078526" cy="1806222"/>
          </a:xfrm>
          <a:prstGeom prst="roundRect">
            <a:avLst>
              <a:gd fmla="val 16667" name="adj"/>
            </a:avLst>
          </a:prstGeom>
          <a:solidFill>
            <a:srgbClr val="513E3E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A0437"/>
              </a:buClr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descr="C:\Documents and Settings\silvert.PPLDOMAIN\Local Settings\Temporary Internet Files\Content.IE5\1ENU7YF3\MC900031051[1].wmf" id="205" name="Shape 20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875298" y="1171320"/>
            <a:ext cx="1527954" cy="1452366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PL_White" id="206" name="Shape 20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013942" y="1211943"/>
            <a:ext cx="937101" cy="744921"/>
          </a:xfrm>
          <a:prstGeom prst="rect">
            <a:avLst/>
          </a:prstGeom>
          <a:noFill/>
          <a:ln>
            <a:noFill/>
          </a:ln>
        </p:spPr>
      </p:pic>
      <p:sp>
        <p:nvSpPr>
          <p:cNvPr id="207" name="Shape 207"/>
          <p:cNvSpPr/>
          <p:nvPr/>
        </p:nvSpPr>
        <p:spPr>
          <a:xfrm rot="-5400000">
            <a:off x="6686575" y="1846779"/>
            <a:ext cx="514350" cy="501163"/>
          </a:xfrm>
          <a:prstGeom prst="downArrow">
            <a:avLst>
              <a:gd fmla="val 50000" name="adj1"/>
              <a:gd fmla="val 50000" name="adj2"/>
            </a:avLst>
          </a:prstGeom>
          <a:solidFill>
            <a:schemeClr val="dk1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A0437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8" name="Shape 208"/>
          <p:cNvSpPr/>
          <p:nvPr/>
        </p:nvSpPr>
        <p:spPr>
          <a:xfrm rot="-4200790">
            <a:off x="2838821" y="1226984"/>
            <a:ext cx="514350" cy="399062"/>
          </a:xfrm>
          <a:prstGeom prst="downArrow">
            <a:avLst>
              <a:gd fmla="val 50000" name="adj1"/>
              <a:gd fmla="val 50000" name="adj2"/>
            </a:avLst>
          </a:prstGeom>
          <a:solidFill>
            <a:srgbClr val="EA0437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A0437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9" name="Shape 209"/>
          <p:cNvSpPr/>
          <p:nvPr/>
        </p:nvSpPr>
        <p:spPr>
          <a:xfrm rot="-7495429">
            <a:off x="2829055" y="2589601"/>
            <a:ext cx="514350" cy="438957"/>
          </a:xfrm>
          <a:prstGeom prst="downArrow">
            <a:avLst>
              <a:gd fmla="val 50000" name="adj1"/>
              <a:gd fmla="val 50000" name="adj2"/>
            </a:avLst>
          </a:prstGeom>
          <a:solidFill>
            <a:srgbClr val="978F86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A0437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0" name="Shape 210"/>
          <p:cNvSpPr txBox="1"/>
          <p:nvPr/>
        </p:nvSpPr>
        <p:spPr>
          <a:xfrm>
            <a:off x="3481817" y="2329453"/>
            <a:ext cx="1446645" cy="46166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DISTRIBUTION 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2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PROCESS</a:t>
            </a:r>
          </a:p>
        </p:txBody>
      </p:sp>
      <p:sp>
        <p:nvSpPr>
          <p:cNvPr id="211" name="Shape 211"/>
          <p:cNvSpPr/>
          <p:nvPr/>
        </p:nvSpPr>
        <p:spPr>
          <a:xfrm>
            <a:off x="2965783" y="3424647"/>
            <a:ext cx="1343324" cy="519289"/>
          </a:xfrm>
          <a:prstGeom prst="rect">
            <a:avLst/>
          </a:prstGeom>
          <a:solidFill>
            <a:srgbClr val="EA5F12"/>
          </a:solidFill>
          <a:ln cap="flat" cmpd="sng" w="38100">
            <a:solidFill>
              <a:srgbClr val="0070C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0" rIns="0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600" u="none" cap="none" strike="noStrike">
                <a:solidFill>
                  <a:srgbClr val="513E3E"/>
                </a:solidFill>
                <a:latin typeface="Arial"/>
                <a:ea typeface="Arial"/>
                <a:cs typeface="Arial"/>
                <a:sym typeface="Arial"/>
              </a:rPr>
              <a:t>REPERTOIRE DATA</a:t>
            </a:r>
          </a:p>
        </p:txBody>
      </p:sp>
      <p:sp>
        <p:nvSpPr>
          <p:cNvPr id="212" name="Shape 212"/>
          <p:cNvSpPr/>
          <p:nvPr/>
        </p:nvSpPr>
        <p:spPr>
          <a:xfrm>
            <a:off x="4252377" y="3424647"/>
            <a:ext cx="1116246" cy="519289"/>
          </a:xfrm>
          <a:prstGeom prst="rect">
            <a:avLst/>
          </a:prstGeom>
          <a:solidFill>
            <a:srgbClr val="98ECDC"/>
          </a:solidFill>
          <a:ln cap="flat" cmpd="sng" w="38100">
            <a:solidFill>
              <a:srgbClr val="00206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600" u="none" cap="none" strike="noStrike">
                <a:solidFill>
                  <a:srgbClr val="513E3E"/>
                </a:solidFill>
                <a:latin typeface="Arial"/>
                <a:ea typeface="Arial"/>
                <a:cs typeface="Arial"/>
                <a:sym typeface="Arial"/>
              </a:rPr>
              <a:t>RIGHTS DATA</a:t>
            </a:r>
          </a:p>
        </p:txBody>
      </p:sp>
      <p:sp>
        <p:nvSpPr>
          <p:cNvPr id="213" name="Shape 213"/>
          <p:cNvSpPr/>
          <p:nvPr/>
        </p:nvSpPr>
        <p:spPr>
          <a:xfrm>
            <a:off x="5385772" y="3424647"/>
            <a:ext cx="1162485" cy="519289"/>
          </a:xfrm>
          <a:prstGeom prst="rect">
            <a:avLst/>
          </a:prstGeom>
          <a:solidFill>
            <a:srgbClr val="D8D8D8"/>
          </a:solidFill>
          <a:ln cap="flat" cmpd="sng" w="38100">
            <a:solidFill>
              <a:srgbClr val="00B05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600" u="none" cap="none" strike="noStrike">
                <a:solidFill>
                  <a:srgbClr val="513E3E"/>
                </a:solidFill>
                <a:latin typeface="Arial"/>
                <a:ea typeface="Arial"/>
                <a:cs typeface="Arial"/>
                <a:sym typeface="Arial"/>
              </a:rPr>
              <a:t>MEMBER DATA</a:t>
            </a:r>
          </a:p>
        </p:txBody>
      </p:sp>
      <p:sp>
        <p:nvSpPr>
          <p:cNvPr id="214" name="Shape 214"/>
          <p:cNvSpPr/>
          <p:nvPr/>
        </p:nvSpPr>
        <p:spPr>
          <a:xfrm rot="10800000">
            <a:off x="4516299" y="3043414"/>
            <a:ext cx="474784" cy="346931"/>
          </a:xfrm>
          <a:prstGeom prst="downArrow">
            <a:avLst>
              <a:gd fmla="val 50000" name="adj1"/>
              <a:gd fmla="val 50000" name="adj2"/>
            </a:avLst>
          </a:prstGeom>
          <a:solidFill>
            <a:srgbClr val="00206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A0437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5" name="Shape 215"/>
          <p:cNvSpPr/>
          <p:nvPr/>
        </p:nvSpPr>
        <p:spPr>
          <a:xfrm rot="10800000">
            <a:off x="3400054" y="3043414"/>
            <a:ext cx="474784" cy="346931"/>
          </a:xfrm>
          <a:prstGeom prst="downArrow">
            <a:avLst>
              <a:gd fmla="val 50000" name="adj1"/>
              <a:gd fmla="val 50000" name="adj2"/>
            </a:avLst>
          </a:prstGeom>
          <a:solidFill>
            <a:srgbClr val="0070C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A0437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6" name="Shape 216"/>
          <p:cNvSpPr/>
          <p:nvPr/>
        </p:nvSpPr>
        <p:spPr>
          <a:xfrm rot="10800000">
            <a:off x="5632545" y="3043414"/>
            <a:ext cx="474784" cy="346931"/>
          </a:xfrm>
          <a:prstGeom prst="downArrow">
            <a:avLst>
              <a:gd fmla="val 50000" name="adj1"/>
              <a:gd fmla="val 50000" name="adj2"/>
            </a:avLst>
          </a:prstGeom>
          <a:solidFill>
            <a:srgbClr val="00B05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A0437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7" name="Shape 217"/>
          <p:cNvSpPr/>
          <p:nvPr/>
        </p:nvSpPr>
        <p:spPr>
          <a:xfrm>
            <a:off x="1507242" y="811165"/>
            <a:ext cx="1268376" cy="626678"/>
          </a:xfrm>
          <a:prstGeom prst="rect">
            <a:avLst/>
          </a:prstGeom>
          <a:solidFill>
            <a:srgbClr val="FD8BA3"/>
          </a:solidFill>
          <a:ln cap="flat" cmpd="sng" w="38100">
            <a:solidFill>
              <a:srgbClr val="EA0437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600" u="none" cap="none" strike="noStrike">
                <a:solidFill>
                  <a:srgbClr val="513E3E"/>
                </a:solidFill>
                <a:latin typeface="Arial"/>
                <a:ea typeface="Arial"/>
                <a:cs typeface="Arial"/>
                <a:sym typeface="Arial"/>
              </a:rPr>
              <a:t>REVENUE</a:t>
            </a:r>
          </a:p>
        </p:txBody>
      </p:sp>
      <p:sp>
        <p:nvSpPr>
          <p:cNvPr id="218" name="Shape 218"/>
          <p:cNvSpPr/>
          <p:nvPr/>
        </p:nvSpPr>
        <p:spPr>
          <a:xfrm rot="-5400000">
            <a:off x="2800099" y="1948930"/>
            <a:ext cx="514350" cy="399061"/>
          </a:xfrm>
          <a:prstGeom prst="downArrow">
            <a:avLst>
              <a:gd fmla="val 50000" name="adj1"/>
              <a:gd fmla="val 50000" name="adj2"/>
            </a:avLst>
          </a:prstGeom>
          <a:solidFill>
            <a:srgbClr val="EC8000"/>
          </a:solidFill>
          <a:ln>
            <a:noFill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A0437"/>
              </a:buClr>
              <a:buFont typeface="Arial"/>
              <a:buNone/>
            </a:pPr>
            <a:r>
              <a:t/>
            </a:r>
            <a:endParaRPr b="0" i="0" sz="1000" u="none" cap="none" strike="noStrik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9" name="Shape 219"/>
          <p:cNvSpPr/>
          <p:nvPr/>
        </p:nvSpPr>
        <p:spPr>
          <a:xfrm>
            <a:off x="1507242" y="1747270"/>
            <a:ext cx="1268376" cy="636229"/>
          </a:xfrm>
          <a:prstGeom prst="rect">
            <a:avLst/>
          </a:prstGeom>
          <a:solidFill>
            <a:srgbClr val="E6C538"/>
          </a:solidFill>
          <a:ln cap="flat" cmpd="sng" w="38100">
            <a:solidFill>
              <a:srgbClr val="EC8000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800" u="none" cap="none" strike="noStrike">
                <a:solidFill>
                  <a:srgbClr val="513E3E"/>
                </a:solidFill>
                <a:latin typeface="Arial"/>
                <a:ea typeface="Arial"/>
                <a:cs typeface="Arial"/>
                <a:sym typeface="Arial"/>
              </a:rPr>
              <a:t>MUSIC USAGE</a:t>
            </a:r>
          </a:p>
        </p:txBody>
      </p:sp>
      <p:sp>
        <p:nvSpPr>
          <p:cNvPr id="220" name="Shape 220"/>
          <p:cNvSpPr/>
          <p:nvPr/>
        </p:nvSpPr>
        <p:spPr>
          <a:xfrm>
            <a:off x="1507242" y="2623687"/>
            <a:ext cx="1268376" cy="669943"/>
          </a:xfrm>
          <a:prstGeom prst="rect">
            <a:avLst/>
          </a:prstGeom>
          <a:solidFill>
            <a:srgbClr val="D8D8D8"/>
          </a:solidFill>
          <a:ln cap="flat" cmpd="sng" w="38100">
            <a:solidFill>
              <a:srgbClr val="978F86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600" u="none" cap="none" strike="noStrike">
                <a:solidFill>
                  <a:srgbClr val="513E3E"/>
                </a:solidFill>
                <a:latin typeface="Arial"/>
                <a:ea typeface="Arial"/>
                <a:cs typeface="Arial"/>
                <a:sym typeface="Arial"/>
              </a:rPr>
              <a:t>AUDIENCE DATA</a:t>
            </a:r>
          </a:p>
        </p:txBody>
      </p:sp>
      <p:sp>
        <p:nvSpPr>
          <p:cNvPr id="221" name="Shape 221"/>
          <p:cNvSpPr/>
          <p:nvPr/>
        </p:nvSpPr>
        <p:spPr>
          <a:xfrm>
            <a:off x="7467407" y="1803586"/>
            <a:ext cx="1224504" cy="587546"/>
          </a:xfrm>
          <a:prstGeom prst="rect">
            <a:avLst/>
          </a:prstGeom>
          <a:solidFill>
            <a:srgbClr val="978F86"/>
          </a:solidFill>
          <a:ln cap="flat" cmpd="sng" w="38100">
            <a:solidFill>
              <a:schemeClr val="dk1"/>
            </a:solidFill>
            <a:prstDash val="solid"/>
            <a:round/>
            <a:headEnd len="med" w="med" type="none"/>
            <a:tailEnd len="med" w="med" type="none"/>
          </a:ln>
        </p:spPr>
        <p:txBody>
          <a:bodyPr anchorCtr="0" anchor="ctr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4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rPr>
              <a:t>PAYMENTS</a:t>
            </a:r>
          </a:p>
        </p:txBody>
      </p:sp>
      <p:grpSp>
        <p:nvGrpSpPr>
          <p:cNvPr id="222" name="Shape 222"/>
          <p:cNvGrpSpPr/>
          <p:nvPr/>
        </p:nvGrpSpPr>
        <p:grpSpPr>
          <a:xfrm>
            <a:off x="7989643" y="811165"/>
            <a:ext cx="659250" cy="857796"/>
            <a:chOff x="8012109" y="4981747"/>
            <a:chExt cx="1131877" cy="1419047"/>
          </a:xfrm>
        </p:grpSpPr>
        <p:pic>
          <p:nvPicPr>
            <p:cNvPr id="223" name="Shape 223"/>
            <p:cNvPicPr preferRelativeResize="0"/>
            <p:nvPr/>
          </p:nvPicPr>
          <p:blipFill rotWithShape="1">
            <a:blip r:embed="rId5">
              <a:alphaModFix/>
            </a:blip>
            <a:srcRect b="0" l="0" r="0" t="0"/>
            <a:stretch/>
          </p:blipFill>
          <p:spPr>
            <a:xfrm>
              <a:off x="8012109" y="5319630"/>
              <a:ext cx="376975" cy="722391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4" name="Shape 224"/>
            <p:cNvPicPr preferRelativeResize="0"/>
            <p:nvPr/>
          </p:nvPicPr>
          <p:blipFill rotWithShape="1">
            <a:blip r:embed="rId6">
              <a:alphaModFix/>
            </a:blip>
            <a:srcRect b="0" l="0" r="0" t="0"/>
            <a:stretch/>
          </p:blipFill>
          <p:spPr>
            <a:xfrm>
              <a:off x="8404226" y="5652896"/>
              <a:ext cx="389645" cy="74789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5" name="Shape 225"/>
            <p:cNvPicPr preferRelativeResize="0"/>
            <p:nvPr/>
          </p:nvPicPr>
          <p:blipFill rotWithShape="1">
            <a:blip r:embed="rId7">
              <a:alphaModFix/>
            </a:blip>
            <a:srcRect b="0" l="0" r="0" t="0"/>
            <a:stretch/>
          </p:blipFill>
          <p:spPr>
            <a:xfrm>
              <a:off x="8329614" y="4981747"/>
              <a:ext cx="374403" cy="718946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226" name="Shape 226"/>
            <p:cNvPicPr preferRelativeResize="0"/>
            <p:nvPr/>
          </p:nvPicPr>
          <p:blipFill rotWithShape="1">
            <a:blip r:embed="rId8">
              <a:alphaModFix/>
            </a:blip>
            <a:srcRect b="0" l="0" r="0" t="0"/>
            <a:stretch/>
          </p:blipFill>
          <p:spPr>
            <a:xfrm>
              <a:off x="8760294" y="5332777"/>
              <a:ext cx="383693" cy="73227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227" name="Shape 227"/>
          <p:cNvSpPr txBox="1"/>
          <p:nvPr/>
        </p:nvSpPr>
        <p:spPr>
          <a:xfrm>
            <a:off x="2641663" y="4402273"/>
            <a:ext cx="4221463" cy="33855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1" lang="en-GB" sz="1600" u="none" cap="none" strike="noStrike">
                <a:solidFill>
                  <a:srgbClr val="A5A5A5"/>
                </a:solidFill>
                <a:latin typeface="Arial"/>
                <a:ea typeface="Arial"/>
                <a:cs typeface="Arial"/>
                <a:sym typeface="Arial"/>
              </a:rPr>
              <a:t>------ MEMBER SERVICES ------</a:t>
            </a:r>
          </a:p>
        </p:txBody>
      </p:sp>
      <p:sp>
        <p:nvSpPr>
          <p:cNvPr id="228" name="Shape 228"/>
          <p:cNvSpPr txBox="1"/>
          <p:nvPr/>
        </p:nvSpPr>
        <p:spPr>
          <a:xfrm>
            <a:off x="146530" y="584821"/>
            <a:ext cx="1326510" cy="35394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400" u="none" cap="none" strike="noStrik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HOW MUCH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400" u="none" cap="none" strike="noStrik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IS THE USAGE WORTH?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1" lang="en-GB" sz="1400" u="none" cap="none" strike="noStrike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(FINANCE)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400" u="none" cap="none" strike="noStrike">
                <a:solidFill>
                  <a:srgbClr val="EC8000"/>
                </a:solidFill>
                <a:latin typeface="Arial"/>
                <a:ea typeface="Arial"/>
                <a:cs typeface="Arial"/>
                <a:sym typeface="Arial"/>
              </a:rPr>
              <a:t>WHAT WAS 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400" u="none" cap="none" strike="noStrike">
                <a:solidFill>
                  <a:srgbClr val="EC8000"/>
                </a:solidFill>
                <a:latin typeface="Arial"/>
                <a:ea typeface="Arial"/>
                <a:cs typeface="Arial"/>
                <a:sym typeface="Arial"/>
              </a:rPr>
              <a:t>PLAYED?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1" lang="en-GB" sz="1400" u="none" cap="none" strike="noStrike">
                <a:solidFill>
                  <a:srgbClr val="EC8000"/>
                </a:solidFill>
                <a:latin typeface="Arial"/>
                <a:ea typeface="Arial"/>
                <a:cs typeface="Arial"/>
                <a:sym typeface="Arial"/>
              </a:rPr>
              <a:t>(MUSIC REP.)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EC8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br>
              <a:rPr b="0" i="0" lang="en-GB" sz="1400" u="none" cap="none" strike="noStrike">
                <a:solidFill>
                  <a:srgbClr val="EC8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-GB" sz="1400" u="none" cap="none" strike="noStrike">
                <a:solidFill>
                  <a:srgbClr val="7F7F7F"/>
                </a:solidFill>
                <a:latin typeface="Arial"/>
                <a:ea typeface="Arial"/>
                <a:cs typeface="Arial"/>
                <a:sym typeface="Arial"/>
              </a:rPr>
              <a:t>HOW MANY 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400" u="none" cap="none" strike="noStrike">
                <a:solidFill>
                  <a:srgbClr val="7F7F7F"/>
                </a:solidFill>
                <a:latin typeface="Arial"/>
                <a:ea typeface="Arial"/>
                <a:cs typeface="Arial"/>
                <a:sym typeface="Arial"/>
              </a:rPr>
              <a:t>PEOPLE  WERE</a:t>
            </a: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SzPct val="25000"/>
              <a:buNone/>
            </a:pPr>
            <a:r>
              <a:rPr b="0" i="0" lang="en-GB" sz="1400" u="none" cap="none" strike="noStrike">
                <a:solidFill>
                  <a:srgbClr val="7F7F7F"/>
                </a:solidFill>
                <a:latin typeface="Arial"/>
                <a:ea typeface="Arial"/>
                <a:cs typeface="Arial"/>
                <a:sym typeface="Arial"/>
              </a:rPr>
              <a:t>LISTENING / </a:t>
            </a:r>
            <a:br>
              <a:rPr b="0" i="0" lang="en-GB" sz="1400" u="none" cap="none" strike="noStrike">
                <a:solidFill>
                  <a:srgbClr val="7F7F7F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0" i="0" lang="en-GB" sz="1400" u="none" cap="none" strike="noStrike">
                <a:solidFill>
                  <a:srgbClr val="7F7F7F"/>
                </a:solidFill>
                <a:latin typeface="Arial"/>
                <a:ea typeface="Arial"/>
                <a:cs typeface="Arial"/>
                <a:sym typeface="Arial"/>
              </a:rPr>
              <a:t>WATCHING?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Shape 233"/>
          <p:cNvSpPr txBox="1"/>
          <p:nvPr>
            <p:ph idx="10" type="dt"/>
          </p:nvPr>
        </p:nvSpPr>
        <p:spPr>
          <a:xfrm>
            <a:off x="611450" y="5022000"/>
            <a:ext cx="738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To edit: Insert &gt; Header &amp; Footer &gt; Date and time</a:t>
            </a:r>
          </a:p>
        </p:txBody>
      </p:sp>
      <p:sp>
        <p:nvSpPr>
          <p:cNvPr id="234" name="Shape 234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235" name="Shape 235"/>
          <p:cNvSpPr txBox="1"/>
          <p:nvPr/>
        </p:nvSpPr>
        <p:spPr>
          <a:xfrm>
            <a:off x="250087" y="1051031"/>
            <a:ext cx="7921363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rIns="91425" wrap="square" tIns="45700">
            <a:noAutofit/>
          </a:bodyPr>
          <a:lstStyle/>
          <a:p>
            <a:pPr indent="-342900" lvl="0" marL="342900" marR="0" rtl="0" algn="l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rgbClr val="EA0437"/>
              </a:buClr>
              <a:buSzPct val="100000"/>
              <a:buFont typeface="Arial"/>
              <a:buChar char="•"/>
            </a:pPr>
            <a:r>
              <a:rPr b="1" i="0" lang="en-GB" sz="1600" u="none" cap="none" strike="noStrike">
                <a:solidFill>
                  <a:srgbClr val="513E3E"/>
                </a:solidFill>
                <a:latin typeface="Poppins"/>
                <a:ea typeface="Poppins"/>
                <a:cs typeface="Poppins"/>
                <a:sym typeface="Poppins"/>
              </a:rPr>
              <a:t>If £2 is allocated to a recording:</a:t>
            </a:r>
          </a:p>
          <a:p>
            <a:pPr indent="-342900" lvl="0" marL="342900" marR="0" rtl="0" algn="l">
              <a:lnSpc>
                <a:spcPct val="114000"/>
              </a:lnSpc>
              <a:spcBef>
                <a:spcPts val="320"/>
              </a:spcBef>
              <a:spcAft>
                <a:spcPts val="0"/>
              </a:spcAft>
              <a:buClr>
                <a:srgbClr val="EA0437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rgbClr val="513E3E"/>
                </a:solidFill>
                <a:latin typeface="Poppins"/>
                <a:ea typeface="Poppins"/>
                <a:cs typeface="Poppins"/>
                <a:sym typeface="Poppins"/>
              </a:rPr>
              <a:t>	</a:t>
            </a:r>
            <a:r>
              <a:rPr b="0" i="0" lang="en-GB" sz="1600" u="none" cap="none" strike="noStrike">
                <a:solidFill>
                  <a:srgbClr val="EE3E42"/>
                </a:solidFill>
                <a:latin typeface="Poppins"/>
                <a:ea typeface="Poppins"/>
                <a:cs typeface="Poppins"/>
                <a:sym typeface="Poppins"/>
              </a:rPr>
              <a:t>£1 goes to the record company</a:t>
            </a:r>
          </a:p>
          <a:p>
            <a:pPr indent="-342900" lvl="0" marL="342900" marR="0" rtl="0" algn="l">
              <a:lnSpc>
                <a:spcPct val="114000"/>
              </a:lnSpc>
              <a:spcBef>
                <a:spcPts val="320"/>
              </a:spcBef>
              <a:spcAft>
                <a:spcPts val="0"/>
              </a:spcAft>
              <a:buClr>
                <a:srgbClr val="EA0437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rgbClr val="EE3E42"/>
                </a:solidFill>
                <a:latin typeface="Poppins"/>
                <a:ea typeface="Poppins"/>
                <a:cs typeface="Poppins"/>
                <a:sym typeface="Poppins"/>
              </a:rPr>
              <a:t>	£1 goes to the performers</a:t>
            </a:r>
          </a:p>
          <a:p>
            <a:pPr indent="-342900" lvl="0" marL="342900" marR="0" rtl="0" algn="l">
              <a:lnSpc>
                <a:spcPct val="114000"/>
              </a:lnSpc>
              <a:spcBef>
                <a:spcPts val="320"/>
              </a:spcBef>
              <a:spcAft>
                <a:spcPts val="0"/>
              </a:spcAft>
              <a:buClr>
                <a:srgbClr val="EA0437"/>
              </a:buClr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rgbClr val="EE3E42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-342900" lvl="0" marL="342900" marR="0" rtl="0" algn="l">
              <a:lnSpc>
                <a:spcPct val="114000"/>
              </a:lnSpc>
              <a:spcBef>
                <a:spcPts val="320"/>
              </a:spcBef>
              <a:spcAft>
                <a:spcPts val="0"/>
              </a:spcAft>
              <a:buClr>
                <a:srgbClr val="EA0437"/>
              </a:buClr>
              <a:buSzPct val="100000"/>
              <a:buFont typeface="Arial"/>
              <a:buChar char="•"/>
            </a:pPr>
            <a:r>
              <a:rPr b="1" i="0" lang="en-GB" sz="1600" u="none" cap="none" strike="noStrike">
                <a:solidFill>
                  <a:srgbClr val="513E3E"/>
                </a:solidFill>
                <a:latin typeface="Poppins"/>
                <a:ea typeface="Poppins"/>
                <a:cs typeface="Poppins"/>
                <a:sym typeface="Poppins"/>
              </a:rPr>
              <a:t>The performers’ £1:</a:t>
            </a:r>
          </a:p>
          <a:p>
            <a:pPr indent="-342900" lvl="0" marL="342900" marR="0" rtl="0" algn="l">
              <a:lnSpc>
                <a:spcPct val="114000"/>
              </a:lnSpc>
              <a:spcBef>
                <a:spcPts val="320"/>
              </a:spcBef>
              <a:spcAft>
                <a:spcPts val="0"/>
              </a:spcAft>
              <a:buClr>
                <a:srgbClr val="EA0437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rgbClr val="513E3E"/>
                </a:solidFill>
                <a:latin typeface="Poppins"/>
                <a:ea typeface="Poppins"/>
                <a:cs typeface="Poppins"/>
                <a:sym typeface="Poppins"/>
              </a:rPr>
              <a:t>	</a:t>
            </a:r>
            <a:r>
              <a:rPr b="0" i="0" lang="en-GB" sz="1600" u="none" cap="none" strike="noStrike">
                <a:solidFill>
                  <a:srgbClr val="EE3E42"/>
                </a:solidFill>
                <a:latin typeface="Poppins"/>
                <a:ea typeface="Poppins"/>
                <a:cs typeface="Poppins"/>
                <a:sym typeface="Poppins"/>
              </a:rPr>
              <a:t>65% to ‘featured artists’ = 65p</a:t>
            </a:r>
          </a:p>
          <a:p>
            <a:pPr indent="-342900" lvl="0" marL="342900" marR="0" rtl="0" algn="l">
              <a:lnSpc>
                <a:spcPct val="114000"/>
              </a:lnSpc>
              <a:spcBef>
                <a:spcPts val="320"/>
              </a:spcBef>
              <a:spcAft>
                <a:spcPts val="0"/>
              </a:spcAft>
              <a:buClr>
                <a:srgbClr val="EA0437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rgbClr val="EE3E42"/>
                </a:solidFill>
                <a:latin typeface="Poppins"/>
                <a:ea typeface="Poppins"/>
                <a:cs typeface="Poppins"/>
                <a:sym typeface="Poppins"/>
              </a:rPr>
              <a:t>	35% to ‘non featured’ artists = 35p*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320"/>
              </a:spcBef>
              <a:spcAft>
                <a:spcPts val="0"/>
              </a:spcAft>
              <a:buClr>
                <a:srgbClr val="EA0437"/>
              </a:buClr>
              <a:buFont typeface="Arial"/>
              <a:buNone/>
            </a:pPr>
            <a:r>
              <a:t/>
            </a:r>
            <a:endParaRPr b="0" i="0" sz="1600" u="none" cap="none" strike="noStrike">
              <a:solidFill>
                <a:srgbClr val="11584A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lnSpc>
                <a:spcPct val="114000"/>
              </a:lnSpc>
              <a:spcBef>
                <a:spcPts val="320"/>
              </a:spcBef>
              <a:buClr>
                <a:srgbClr val="EA0437"/>
              </a:buClr>
              <a:buSzPct val="25000"/>
              <a:buFont typeface="Arial"/>
              <a:buNone/>
            </a:pPr>
            <a:r>
              <a:rPr b="0" i="0" lang="en-GB" sz="1600" u="none" cap="none" strike="noStrike">
                <a:solidFill>
                  <a:srgbClr val="11584A"/>
                </a:solidFill>
                <a:latin typeface="Poppins"/>
                <a:ea typeface="Poppins"/>
                <a:cs typeface="Poppins"/>
                <a:sym typeface="Poppins"/>
              </a:rPr>
              <a:t>*However, please note that one Non Featured performer cannot receive more than 7% of the total Non-Featured share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Shape 240"/>
          <p:cNvSpPr txBox="1"/>
          <p:nvPr>
            <p:ph type="ctrTitle"/>
          </p:nvPr>
        </p:nvSpPr>
        <p:spPr>
          <a:xfrm>
            <a:off x="612000" y="2070000"/>
            <a:ext cx="3960000" cy="828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lt1"/>
              </a:buClr>
              <a:buSzPct val="25000"/>
              <a:buFont typeface="Poppins"/>
              <a:buNone/>
            </a:pPr>
            <a:r>
              <a:rPr b="0" i="0" lang="en-GB" sz="3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Registering with PPL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Shape 245"/>
          <p:cNvSpPr txBox="1"/>
          <p:nvPr>
            <p:ph idx="1" type="body"/>
          </p:nvPr>
        </p:nvSpPr>
        <p:spPr>
          <a:xfrm>
            <a:off x="611450" y="1530000"/>
            <a:ext cx="7921363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The PPL repertoire database contains over 10 million unique recordings as of February 2017 – around 25,000 new recordings are registered each week.</a:t>
            </a:r>
          </a:p>
          <a:p>
            <a:pPr indent="0" lvl="0" marL="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b="1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The database contains information relating to: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Recordings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Rights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Contributor/Performer and Line-up information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Product details</a:t>
            </a:r>
          </a:p>
        </p:txBody>
      </p:sp>
      <p:sp>
        <p:nvSpPr>
          <p:cNvPr id="246" name="Shape 246"/>
          <p:cNvSpPr txBox="1"/>
          <p:nvPr>
            <p:ph idx="10" type="dt"/>
          </p:nvPr>
        </p:nvSpPr>
        <p:spPr>
          <a:xfrm>
            <a:off x="611450" y="5022000"/>
            <a:ext cx="738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To edit: Insert &gt; Header &amp; Footer &gt; Date and time</a:t>
            </a:r>
          </a:p>
        </p:txBody>
      </p:sp>
      <p:sp>
        <p:nvSpPr>
          <p:cNvPr id="247" name="Shape 247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248" name="Shape 248"/>
          <p:cNvSpPr txBox="1"/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Poppins"/>
              <a:buNone/>
            </a:pPr>
            <a:r>
              <a:rPr b="0" i="0" lang="en-GB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Repertoire Database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52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Shape 253"/>
          <p:cNvSpPr txBox="1"/>
          <p:nvPr>
            <p:ph idx="1" type="body"/>
          </p:nvPr>
        </p:nvSpPr>
        <p:spPr>
          <a:xfrm>
            <a:off x="611450" y="1530000"/>
            <a:ext cx="7921363" cy="324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lnSpc>
                <a:spcPct val="114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“Rightsholder” members of PPL can register recordings via the “My PPL” website.</a:t>
            </a:r>
          </a:p>
          <a:p>
            <a:pPr indent="0" lvl="0" marL="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t/>
            </a:r>
            <a:endParaRPr b="1" i="0" sz="1600" u="none" cap="none" strike="noStrike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b="1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Mandatory repertoire data: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Recording title, Band/Artist Name, ISRC, content type, Country of Recording, (P) Date, Country of Commissioning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Rights holder name, rights holding type, territory of rights, type of rights, start/end date of rights, % share of rights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Featured performer line-up (name, category, role, country of performance)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Non-featured performer line-up (name, category, role, country of performance)</a:t>
            </a:r>
          </a:p>
          <a:p>
            <a:pPr indent="-252000" lvl="0" marL="252000" marR="0" rtl="0" algn="l">
              <a:lnSpc>
                <a:spcPct val="114000"/>
              </a:lnSpc>
              <a:spcBef>
                <a:spcPts val="600"/>
              </a:spcBef>
              <a:buClr>
                <a:schemeClr val="accent1"/>
              </a:buClr>
              <a:buSzPct val="100000"/>
              <a:buFont typeface="Arial"/>
              <a:buChar char="•"/>
            </a:pPr>
            <a:r>
              <a:rPr b="0" i="0" lang="en-GB" sz="16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Some other CMOs around the world have slightly different requirements</a:t>
            </a:r>
          </a:p>
        </p:txBody>
      </p:sp>
      <p:sp>
        <p:nvSpPr>
          <p:cNvPr id="254" name="Shape 254"/>
          <p:cNvSpPr txBox="1"/>
          <p:nvPr>
            <p:ph idx="10" type="dt"/>
          </p:nvPr>
        </p:nvSpPr>
        <p:spPr>
          <a:xfrm>
            <a:off x="611450" y="5022000"/>
            <a:ext cx="738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spcBef>
                <a:spcPts val="0"/>
              </a:spcBef>
              <a:buSzPct val="25000"/>
              <a:buNone/>
            </a:pPr>
            <a:r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To edit: Insert &gt; Header &amp; Footer &gt; Date and time</a:t>
            </a:r>
          </a:p>
        </p:txBody>
      </p:sp>
      <p:sp>
        <p:nvSpPr>
          <p:cNvPr id="255" name="Shape 255"/>
          <p:cNvSpPr txBox="1"/>
          <p:nvPr>
            <p:ph idx="12" type="sldNum"/>
          </p:nvPr>
        </p:nvSpPr>
        <p:spPr>
          <a:xfrm>
            <a:off x="8171450" y="5022000"/>
            <a:ext cx="360000" cy="90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r">
              <a:spcBef>
                <a:spcPts val="0"/>
              </a:spcBef>
              <a:buSzPct val="25000"/>
              <a:buNone/>
            </a:pPr>
            <a:fld id="{00000000-1234-1234-1234-123412341234}" type="slidenum">
              <a:rPr b="0" i="0" lang="en-GB" sz="6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‹#›</a:t>
            </a:fld>
          </a:p>
        </p:txBody>
      </p:sp>
      <p:sp>
        <p:nvSpPr>
          <p:cNvPr id="256" name="Shape 256"/>
          <p:cNvSpPr txBox="1"/>
          <p:nvPr>
            <p:ph type="title"/>
          </p:nvPr>
        </p:nvSpPr>
        <p:spPr>
          <a:xfrm>
            <a:off x="611450" y="576000"/>
            <a:ext cx="7920000" cy="648000"/>
          </a:xfrm>
          <a:prstGeom prst="rect">
            <a:avLst/>
          </a:prstGeom>
          <a:noFill/>
          <a:ln>
            <a:noFill/>
          </a:ln>
        </p:spPr>
        <p:txBody>
          <a:bodyPr anchorCtr="0" anchor="b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Poppins"/>
              <a:buNone/>
            </a:pPr>
            <a:r>
              <a:rPr b="0" i="0" lang="en-GB" sz="2400" u="none" cap="none" strike="noStrike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Registering recordings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>
  <p:cSld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Shape 261"/>
          <p:cNvSpPr txBox="1"/>
          <p:nvPr>
            <p:ph type="ctrTitle"/>
          </p:nvPr>
        </p:nvSpPr>
        <p:spPr>
          <a:xfrm>
            <a:off x="612000" y="2070000"/>
            <a:ext cx="3960000" cy="828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rIns="0" wrap="square" tIns="0">
            <a:noAutofit/>
          </a:bodyPr>
          <a:lstStyle/>
          <a:p>
            <a:pPr indent="0" lvl="0" marL="0" marR="0" rtl="0" algn="l">
              <a:lnSpc>
                <a:spcPct val="85000"/>
              </a:lnSpc>
              <a:spcBef>
                <a:spcPts val="0"/>
              </a:spcBef>
              <a:buClr>
                <a:schemeClr val="lt1"/>
              </a:buClr>
              <a:buSzPct val="25000"/>
              <a:buFont typeface="Poppins"/>
              <a:buNone/>
            </a:pPr>
            <a:r>
              <a:rPr b="0" i="0" lang="en-GB" sz="3000" u="none" cap="none" strike="noStrike">
                <a:solidFill>
                  <a:schemeClr val="lt1"/>
                </a:solidFill>
                <a:latin typeface="Poppins"/>
                <a:ea typeface="Poppins"/>
                <a:cs typeface="Poppins"/>
                <a:sym typeface="Poppins"/>
              </a:rPr>
              <a:t>Thanks!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_PPL Colours">
      <a:dk1>
        <a:srgbClr val="646569"/>
      </a:dk1>
      <a:lt1>
        <a:srgbClr val="FFFFFF"/>
      </a:lt1>
      <a:dk2>
        <a:srgbClr val="646569"/>
      </a:dk2>
      <a:lt2>
        <a:srgbClr val="FFFFFF"/>
      </a:lt2>
      <a:accent1>
        <a:srgbClr val="EE712C"/>
      </a:accent1>
      <a:accent2>
        <a:srgbClr val="E6332A"/>
      </a:accent2>
      <a:accent3>
        <a:srgbClr val="4096D2"/>
      </a:accent3>
      <a:accent4>
        <a:srgbClr val="EC5F93"/>
      </a:accent4>
      <a:accent5>
        <a:srgbClr val="9FABAC"/>
      </a:accent5>
      <a:accent6>
        <a:srgbClr val="23B096"/>
      </a:accent6>
      <a:hlink>
        <a:srgbClr val="584446"/>
      </a:hlink>
      <a:folHlink>
        <a:srgbClr val="FF7133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_PPL Colours">
      <a:dk1>
        <a:srgbClr val="646569"/>
      </a:dk1>
      <a:lt1>
        <a:srgbClr val="FFFFFF"/>
      </a:lt1>
      <a:dk2>
        <a:srgbClr val="646569"/>
      </a:dk2>
      <a:lt2>
        <a:srgbClr val="FFFFFF"/>
      </a:lt2>
      <a:accent1>
        <a:srgbClr val="EE712C"/>
      </a:accent1>
      <a:accent2>
        <a:srgbClr val="E6332A"/>
      </a:accent2>
      <a:accent3>
        <a:srgbClr val="4096D2"/>
      </a:accent3>
      <a:accent4>
        <a:srgbClr val="EC5F93"/>
      </a:accent4>
      <a:accent5>
        <a:srgbClr val="9FABAC"/>
      </a:accent5>
      <a:accent6>
        <a:srgbClr val="23B096"/>
      </a:accent6>
      <a:hlink>
        <a:srgbClr val="584446"/>
      </a:hlink>
      <a:folHlink>
        <a:srgbClr val="FF7133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