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9" d="100"/>
          <a:sy n="79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8A111-7B7E-4F54-9087-2EC7C046DD22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04BDA6-E288-47D8-B011-F7B35E4BB4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422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04BDA6-E288-47D8-B011-F7B35E4BB4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958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721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05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99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693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944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239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069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17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055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07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633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83908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04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652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474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98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610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9F16F8D-4B32-4797-B42D-0CF61883EB2D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D87BB-0E60-469E-AA2F-A2C5D181EE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801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BDAF4-89D7-68F8-AC5D-6D21B4A968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Reflection of my Foundation Year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7E07D9-2FBD-929C-9AD9-150D212859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739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B224E-0048-B169-DADB-EB5844F04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Aspects that I Enjoyed Throughout the Foundation Year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1318-53C9-181D-C055-FD17249AA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Group work- I have enjoyed working with others and speaking with confidence in a group.</a:t>
            </a:r>
          </a:p>
          <a:p>
            <a:r>
              <a:rPr lang="en-US" dirty="0"/>
              <a:t>Enjoyed the field trips at the start of the year- I went around Lampeter, Strata Florida, and St Fagans.</a:t>
            </a:r>
          </a:p>
          <a:p>
            <a:r>
              <a:rPr lang="en-US" dirty="0"/>
              <a:t>Enjoyed living alone- I have more freedom.</a:t>
            </a:r>
          </a:p>
          <a:p>
            <a:r>
              <a:rPr lang="en-GB" dirty="0"/>
              <a:t>Small, quiet campus- I have enjoyed this as I don’t like loud and busy places.</a:t>
            </a:r>
          </a:p>
          <a:p>
            <a:r>
              <a:rPr lang="en-GB" dirty="0"/>
              <a:t>Summer ball- An enjoyable experience going to a formal event with friends.</a:t>
            </a:r>
          </a:p>
          <a:p>
            <a:r>
              <a:rPr lang="en-GB" dirty="0"/>
              <a:t>Café- I went to the café in the breaks in lectures.</a:t>
            </a:r>
          </a:p>
        </p:txBody>
      </p:sp>
    </p:spTree>
    <p:extLst>
      <p:ext uri="{BB962C8B-B14F-4D97-AF65-F5344CB8AC3E}">
        <p14:creationId xmlns:p14="http://schemas.microsoft.com/office/powerpoint/2010/main" val="3293870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C87A4-C45E-5CE4-4122-3A57283B7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I Started Compared to Where I am Now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BCD51-4B52-AC61-5355-56C8FE61B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Started using all my sources online and not using the library, now I spend time in the library finding different sources for assignments.</a:t>
            </a:r>
          </a:p>
          <a:p>
            <a:r>
              <a:rPr lang="en-US" dirty="0"/>
              <a:t>Not communicating with others very well, to enjoying talking to people and taking part in societies. </a:t>
            </a:r>
          </a:p>
          <a:p>
            <a:r>
              <a:rPr lang="en-US" dirty="0"/>
              <a:t>I like routine and a lack of change, trips to Carmarthen have helped with the lack of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520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23911-403B-84EF-87BE-FDBF3E942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Aspects of the Course Where I Improved the Most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1D89F-B506-D7BA-8EB1-356E29CBB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Referencing- I have improved from not being able to reference, to being able to reference with accuracy.</a:t>
            </a:r>
          </a:p>
          <a:p>
            <a:r>
              <a:rPr lang="en-US" dirty="0"/>
              <a:t>Essay Writing- I have improved with more concise language, punctuation, and not using contractions.</a:t>
            </a:r>
          </a:p>
          <a:p>
            <a:r>
              <a:rPr lang="en-GB" dirty="0"/>
              <a:t>Communication with others, both students and lecturers.</a:t>
            </a:r>
          </a:p>
        </p:txBody>
      </p:sp>
    </p:spTree>
    <p:extLst>
      <p:ext uri="{BB962C8B-B14F-4D97-AF65-F5344CB8AC3E}">
        <p14:creationId xmlns:p14="http://schemas.microsoft.com/office/powerpoint/2010/main" val="1585960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8FE84-5F9C-56C6-2F46-024E36A70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Have My Impressions of University Life Changed?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7D72B-8CD8-DA3A-EA24-7BBE5F21F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Assumed that it was just essay work, but there was a variety of different assignments. </a:t>
            </a:r>
          </a:p>
          <a:p>
            <a:r>
              <a:rPr lang="en-US" dirty="0"/>
              <a:t>Lecturers are more laid back than school teachers. </a:t>
            </a:r>
          </a:p>
          <a:p>
            <a:r>
              <a:rPr lang="en-US" dirty="0"/>
              <a:t>Didn’t expect long deadlines for assignments. </a:t>
            </a:r>
          </a:p>
          <a:p>
            <a:r>
              <a:rPr lang="en-US" dirty="0"/>
              <a:t>More services than I expected for a small campus. </a:t>
            </a:r>
          </a:p>
          <a:p>
            <a:r>
              <a:rPr lang="en-US" dirty="0"/>
              <a:t>Didn’t expect the amount of teaching hours per week.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551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32917-37D0-6765-FDC1-09F35CC57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 and What I Look </a:t>
            </a:r>
            <a:r>
              <a:rPr lang="en-US"/>
              <a:t>Forward to Next </a:t>
            </a:r>
            <a:r>
              <a:rPr lang="en-US" dirty="0"/>
              <a:t>Year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8B8B3-BDFF-F825-854A-346E36B8C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Continue to look at feedback on assignments</a:t>
            </a:r>
          </a:p>
          <a:p>
            <a:r>
              <a:rPr lang="en-US" dirty="0"/>
              <a:t>Looking forward to meeting new people. </a:t>
            </a:r>
          </a:p>
          <a:p>
            <a:r>
              <a:rPr lang="en-US" dirty="0"/>
              <a:t>More shops </a:t>
            </a:r>
            <a:r>
              <a:rPr lang="en-US"/>
              <a:t>and services in Carmarthen. </a:t>
            </a:r>
            <a:endParaRPr lang="en-US" dirty="0"/>
          </a:p>
          <a:p>
            <a:r>
              <a:rPr lang="en-US" dirty="0"/>
              <a:t>Accommodation- Bigger Kitchen, Proper lounge, more rooms (Eight people per flat).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2077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210</TotalTime>
  <Words>335</Words>
  <Application>Microsoft Office PowerPoint</Application>
  <PresentationFormat>Widescreen</PresentationFormat>
  <Paragraphs>28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Century Gothic</vt:lpstr>
      <vt:lpstr>Wingdings 3</vt:lpstr>
      <vt:lpstr>Ion</vt:lpstr>
      <vt:lpstr>Reflection of my Foundation Year</vt:lpstr>
      <vt:lpstr>Aspects that I Enjoyed Throughout the Foundation Year</vt:lpstr>
      <vt:lpstr>Where I Started Compared to Where I am Now</vt:lpstr>
      <vt:lpstr>Aspects of the Course Where I Improved the Most</vt:lpstr>
      <vt:lpstr>Have My Impressions of University Life Changed?</vt:lpstr>
      <vt:lpstr>Next Steps and What I Look Forward to Next Year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Adam Cottrell</dc:creator>
  <cp:lastModifiedBy>Adam Cottrell</cp:lastModifiedBy>
  <cp:revision>20</cp:revision>
  <dcterms:created xsi:type="dcterms:W3CDTF">2025-05-14T09:10:18Z</dcterms:created>
  <dcterms:modified xsi:type="dcterms:W3CDTF">2025-05-18T10:34:18Z</dcterms:modified>
</cp:coreProperties>
</file>