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5"/>
  </p:notesMasterIdLst>
  <p:handoutMasterIdLst>
    <p:handoutMasterId r:id="rId26"/>
  </p:handoutMasterIdLst>
  <p:sldIdLst>
    <p:sldId id="282" r:id="rId5"/>
    <p:sldId id="268" r:id="rId6"/>
    <p:sldId id="276" r:id="rId7"/>
    <p:sldId id="259" r:id="rId8"/>
    <p:sldId id="269" r:id="rId9"/>
    <p:sldId id="272" r:id="rId10"/>
    <p:sldId id="283" r:id="rId11"/>
    <p:sldId id="261" r:id="rId12"/>
    <p:sldId id="262" r:id="rId13"/>
    <p:sldId id="271" r:id="rId14"/>
    <p:sldId id="265" r:id="rId15"/>
    <p:sldId id="273" r:id="rId16"/>
    <p:sldId id="284" r:id="rId17"/>
    <p:sldId id="285" r:id="rId18"/>
    <p:sldId id="274" r:id="rId19"/>
    <p:sldId id="281" r:id="rId20"/>
    <p:sldId id="280" r:id="rId21"/>
    <p:sldId id="275" r:id="rId22"/>
    <p:sldId id="277" r:id="rId23"/>
    <p:sldId id="278" r:id="rId24"/>
  </p:sldIdLst>
  <p:sldSz cx="12188825"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5" pos="383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94404"/>
    <a:srgbClr val="5F6F0F"/>
    <a:srgbClr val="718412"/>
    <a:srgbClr val="65741A"/>
    <a:srgbClr val="70811D"/>
    <a:srgbClr val="7B8D1F"/>
    <a:srgbClr val="839721"/>
    <a:srgbClr val="95AB25"/>
    <a:srgbClr val="BC5500"/>
    <a:srgbClr val="C45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C6E55D-E64F-EDC1-CA66-797B98906E15}" v="171" dt="2025-11-22T01:14:52.8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707" autoAdjust="0"/>
  </p:normalViewPr>
  <p:slideViewPr>
    <p:cSldViewPr>
      <p:cViewPr>
        <p:scale>
          <a:sx n="70" d="100"/>
          <a:sy n="70" d="100"/>
        </p:scale>
        <p:origin x="536" y="204"/>
      </p:cViewPr>
      <p:guideLst>
        <p:guide orient="horz" pos="2160"/>
        <p:guide pos="3839"/>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howGuides="1">
      <p:cViewPr varScale="1">
        <p:scale>
          <a:sx n="63" d="100"/>
          <a:sy n="63" d="100"/>
        </p:scale>
        <p:origin x="2838"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diagrams/_rels/data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8.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10" Type="http://schemas.openxmlformats.org/officeDocument/2006/relationships/image" Target="../media/image41.svg"/><Relationship Id="rId4" Type="http://schemas.openxmlformats.org/officeDocument/2006/relationships/image" Target="../media/image35.svg"/><Relationship Id="rId9" Type="http://schemas.openxmlformats.org/officeDocument/2006/relationships/image" Target="../media/image40.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8.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10" Type="http://schemas.openxmlformats.org/officeDocument/2006/relationships/image" Target="../media/image41.svg"/><Relationship Id="rId4" Type="http://schemas.openxmlformats.org/officeDocument/2006/relationships/image" Target="../media/image35.svg"/><Relationship Id="rId9" Type="http://schemas.openxmlformats.org/officeDocument/2006/relationships/image" Target="../media/image40.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4">
  <dgm:title val=""/>
  <dgm:desc val=""/>
  <dgm:catLst>
    <dgm:cat type="accent4" pri="11400"/>
  </dgm:catLst>
  <dgm:styleLbl name="node0">
    <dgm:fillClrLst meth="cycle">
      <a:schemeClr val="accent4">
        <a:shade val="60000"/>
      </a:schemeClr>
    </dgm:fillClrLst>
    <dgm:linClrLst meth="repeat">
      <a:schemeClr val="lt1"/>
    </dgm:linClrLst>
    <dgm:effectClrLst/>
    <dgm:txLinClrLst/>
    <dgm:txFillClrLst/>
    <dgm:txEffectClrLst/>
  </dgm:styleLbl>
  <dgm:styleLbl name="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alignNode1">
    <dgm:fillClrLst meth="cycle">
      <a:schemeClr val="accent4">
        <a:shade val="50000"/>
      </a:schemeClr>
      <a:schemeClr val="accent4">
        <a:tint val="55000"/>
      </a:schemeClr>
    </dgm:fillClrLst>
    <dgm:linClrLst meth="cycle">
      <a:schemeClr val="accent4">
        <a:shade val="50000"/>
      </a:schemeClr>
      <a:schemeClr val="accent4">
        <a:tint val="55000"/>
      </a:schemeClr>
    </dgm:linClrLst>
    <dgm:effectClrLst/>
    <dgm:txLinClrLst/>
    <dgm:txFillClrLst/>
    <dgm:txEffectClrLst/>
  </dgm:styleLbl>
  <dgm:styleLbl name="ln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vennNode1">
    <dgm:fillClrLst meth="cycle">
      <a:schemeClr val="accent4">
        <a:shade val="80000"/>
        <a:alpha val="50000"/>
      </a:schemeClr>
      <a:schemeClr val="accent4">
        <a:tint val="50000"/>
        <a:alpha val="50000"/>
      </a:schemeClr>
    </dgm:fillClrLst>
    <dgm:linClrLst meth="repeat">
      <a:schemeClr val="lt1"/>
    </dgm:linClrLst>
    <dgm:effectClrLst/>
    <dgm:txLinClrLst/>
    <dgm:txFillClrLst/>
    <dgm:txEffectClrLst/>
  </dgm:styleLbl>
  <dgm:styleLbl name="node2">
    <dgm:fillClrLst>
      <a:schemeClr val="accent4">
        <a:shade val="80000"/>
      </a:schemeClr>
    </dgm:fillClrLst>
    <dgm:linClrLst meth="repeat">
      <a:schemeClr val="lt1"/>
    </dgm:linClrLst>
    <dgm:effectClrLst/>
    <dgm:txLinClrLst/>
    <dgm:txFillClrLst/>
    <dgm:txEffectClrLst/>
  </dgm:styleLbl>
  <dgm:styleLbl name="node3">
    <dgm:fillClrLst>
      <a:schemeClr val="accent4">
        <a:tint val="99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f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b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sibTrans1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0000"/>
      </a:schemeClr>
    </dgm:fillClrLst>
    <dgm:linClrLst meth="repeat">
      <a:schemeClr val="lt1"/>
    </dgm:linClrLst>
    <dgm:effectClrLst/>
    <dgm:txLinClrLst/>
    <dgm:txFillClrLst/>
    <dgm:txEffectClrLst/>
  </dgm:styleLbl>
  <dgm:styleLbl name="asst3">
    <dgm:fillClrLst>
      <a:schemeClr val="accent4">
        <a:tint val="70000"/>
      </a:schemeClr>
    </dgm:fillClrLst>
    <dgm:linClrLst meth="repeat">
      <a:schemeClr val="lt1"/>
    </dgm:linClrLst>
    <dgm:effectClrLst/>
    <dgm:txLinClrLst/>
    <dgm:txFillClrLst/>
    <dgm:txEffectClrLst/>
  </dgm:styleLbl>
  <dgm:styleLbl name="asst4">
    <dgm:fillClrLst>
      <a:schemeClr val="accent4">
        <a:tint val="5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align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bgAccFollowNode1">
    <dgm:fillClrLst meth="repeat">
      <a:schemeClr val="accent4">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55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14312A-CD5A-4FB9-ABE4-64DD48B446C2}"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FDFB0B87-8CC5-4C77-85FF-A5FE637BB420}">
      <dgm:prSet/>
      <dgm:spPr/>
      <dgm:t>
        <a:bodyPr/>
        <a:lstStyle/>
        <a:p>
          <a:r>
            <a:rPr lang="en-GB"/>
            <a:t>Introduction</a:t>
          </a:r>
          <a:endParaRPr lang="en-US"/>
        </a:p>
      </dgm:t>
    </dgm:pt>
    <dgm:pt modelId="{8E34A83F-ADD3-4170-82C4-93B89404BD38}" type="parTrans" cxnId="{15B6D851-415C-4E32-83B7-A06B742006DF}">
      <dgm:prSet/>
      <dgm:spPr/>
      <dgm:t>
        <a:bodyPr/>
        <a:lstStyle/>
        <a:p>
          <a:endParaRPr lang="en-US"/>
        </a:p>
      </dgm:t>
    </dgm:pt>
    <dgm:pt modelId="{F4163BA1-CF70-4475-A135-996666F1930E}" type="sibTrans" cxnId="{15B6D851-415C-4E32-83B7-A06B742006DF}">
      <dgm:prSet/>
      <dgm:spPr/>
      <dgm:t>
        <a:bodyPr/>
        <a:lstStyle/>
        <a:p>
          <a:endParaRPr lang="en-US"/>
        </a:p>
      </dgm:t>
    </dgm:pt>
    <dgm:pt modelId="{4932EEBF-0B3D-45A5-8D48-BF5215C6B976}">
      <dgm:prSet/>
      <dgm:spPr/>
      <dgm:t>
        <a:bodyPr/>
        <a:lstStyle/>
        <a:p>
          <a:r>
            <a:rPr lang="en-GB"/>
            <a:t>Motivation and Goals</a:t>
          </a:r>
          <a:endParaRPr lang="en-US"/>
        </a:p>
      </dgm:t>
    </dgm:pt>
    <dgm:pt modelId="{5125B3AF-6635-479A-AC9B-9C5C1DECB05C}" type="parTrans" cxnId="{17F61543-1E40-437A-AD7C-3BAC8F2B94D1}">
      <dgm:prSet/>
      <dgm:spPr/>
      <dgm:t>
        <a:bodyPr/>
        <a:lstStyle/>
        <a:p>
          <a:endParaRPr lang="en-US"/>
        </a:p>
      </dgm:t>
    </dgm:pt>
    <dgm:pt modelId="{8C45318D-46DD-4300-A18B-16D830B2F6E0}" type="sibTrans" cxnId="{17F61543-1E40-437A-AD7C-3BAC8F2B94D1}">
      <dgm:prSet/>
      <dgm:spPr/>
      <dgm:t>
        <a:bodyPr/>
        <a:lstStyle/>
        <a:p>
          <a:endParaRPr lang="en-US"/>
        </a:p>
      </dgm:t>
    </dgm:pt>
    <dgm:pt modelId="{4DA2F58A-E518-4841-9E30-94125C04B667}">
      <dgm:prSet/>
      <dgm:spPr/>
      <dgm:t>
        <a:bodyPr/>
        <a:lstStyle/>
        <a:p>
          <a:r>
            <a:rPr lang="en-GB"/>
            <a:t>Aim and Objectives</a:t>
          </a:r>
          <a:endParaRPr lang="en-US"/>
        </a:p>
      </dgm:t>
    </dgm:pt>
    <dgm:pt modelId="{B943AA9F-5E8D-4708-98EF-3967CC3A88B0}" type="parTrans" cxnId="{AA5BDBB0-F0DA-41C7-80C1-A0B02CE93393}">
      <dgm:prSet/>
      <dgm:spPr/>
      <dgm:t>
        <a:bodyPr/>
        <a:lstStyle/>
        <a:p>
          <a:endParaRPr lang="en-US"/>
        </a:p>
      </dgm:t>
    </dgm:pt>
    <dgm:pt modelId="{AF17FFD9-319E-40D5-8437-96273A75B49B}" type="sibTrans" cxnId="{AA5BDBB0-F0DA-41C7-80C1-A0B02CE93393}">
      <dgm:prSet/>
      <dgm:spPr/>
      <dgm:t>
        <a:bodyPr/>
        <a:lstStyle/>
        <a:p>
          <a:endParaRPr lang="en-US"/>
        </a:p>
      </dgm:t>
    </dgm:pt>
    <dgm:pt modelId="{EF710D78-AD8A-4BBD-9F6E-E9FA415C2DFB}">
      <dgm:prSet/>
      <dgm:spPr/>
      <dgm:t>
        <a:bodyPr/>
        <a:lstStyle/>
        <a:p>
          <a:r>
            <a:rPr lang="en-GB" dirty="0"/>
            <a:t>Methodology</a:t>
          </a:r>
          <a:endParaRPr lang="en-US" dirty="0"/>
        </a:p>
      </dgm:t>
    </dgm:pt>
    <dgm:pt modelId="{A12B199D-342D-47E8-ABBA-7E3088D0C261}" type="parTrans" cxnId="{B29E084A-998A-4B77-9730-BC50BF626AFF}">
      <dgm:prSet/>
      <dgm:spPr/>
      <dgm:t>
        <a:bodyPr/>
        <a:lstStyle/>
        <a:p>
          <a:endParaRPr lang="en-US"/>
        </a:p>
      </dgm:t>
    </dgm:pt>
    <dgm:pt modelId="{C6A054E3-E22E-4187-9FD1-5A94F0ECB634}" type="sibTrans" cxnId="{B29E084A-998A-4B77-9730-BC50BF626AFF}">
      <dgm:prSet/>
      <dgm:spPr/>
      <dgm:t>
        <a:bodyPr/>
        <a:lstStyle/>
        <a:p>
          <a:endParaRPr lang="en-US"/>
        </a:p>
      </dgm:t>
    </dgm:pt>
    <dgm:pt modelId="{6D35A4D5-5B11-4B0F-ACFD-71F3C64BE3AB}">
      <dgm:prSet/>
      <dgm:spPr/>
      <dgm:t>
        <a:bodyPr/>
        <a:lstStyle/>
        <a:p>
          <a:r>
            <a:rPr lang="en-GB"/>
            <a:t>Design Overview</a:t>
          </a:r>
          <a:endParaRPr lang="en-US"/>
        </a:p>
      </dgm:t>
    </dgm:pt>
    <dgm:pt modelId="{3B93C0FE-E112-48CB-B337-465B94677A82}" type="parTrans" cxnId="{A2BEC0FE-7F54-4F38-AD19-DF26AF9EE099}">
      <dgm:prSet/>
      <dgm:spPr/>
      <dgm:t>
        <a:bodyPr/>
        <a:lstStyle/>
        <a:p>
          <a:endParaRPr lang="en-US"/>
        </a:p>
      </dgm:t>
    </dgm:pt>
    <dgm:pt modelId="{52B9D3C5-38E1-40F6-B1A0-901A684F48BC}" type="sibTrans" cxnId="{A2BEC0FE-7F54-4F38-AD19-DF26AF9EE099}">
      <dgm:prSet/>
      <dgm:spPr/>
      <dgm:t>
        <a:bodyPr/>
        <a:lstStyle/>
        <a:p>
          <a:endParaRPr lang="en-US"/>
        </a:p>
      </dgm:t>
    </dgm:pt>
    <dgm:pt modelId="{64BA82D1-0826-4269-81D0-94E2A96BA9D2}">
      <dgm:prSet/>
      <dgm:spPr/>
      <dgm:t>
        <a:bodyPr/>
        <a:lstStyle/>
        <a:p>
          <a:r>
            <a:rPr lang="en-GB"/>
            <a:t>Gant Chart</a:t>
          </a:r>
          <a:endParaRPr lang="en-US"/>
        </a:p>
      </dgm:t>
    </dgm:pt>
    <dgm:pt modelId="{17B193C5-DE13-42A2-9CFC-0FC883DE039E}" type="parTrans" cxnId="{840B4CDF-D342-492B-A826-CCED06408366}">
      <dgm:prSet/>
      <dgm:spPr/>
      <dgm:t>
        <a:bodyPr/>
        <a:lstStyle/>
        <a:p>
          <a:endParaRPr lang="en-US"/>
        </a:p>
      </dgm:t>
    </dgm:pt>
    <dgm:pt modelId="{A3D60FD3-09B7-433C-A21A-F52B406931A4}" type="sibTrans" cxnId="{840B4CDF-D342-492B-A826-CCED06408366}">
      <dgm:prSet/>
      <dgm:spPr/>
      <dgm:t>
        <a:bodyPr/>
        <a:lstStyle/>
        <a:p>
          <a:endParaRPr lang="en-US"/>
        </a:p>
      </dgm:t>
    </dgm:pt>
    <dgm:pt modelId="{B62DCCAE-4768-4019-92EC-7E1D30E577C1}">
      <dgm:prSet/>
      <dgm:spPr/>
      <dgm:t>
        <a:bodyPr/>
        <a:lstStyle/>
        <a:p>
          <a:r>
            <a:rPr lang="en-GB"/>
            <a:t>Demo</a:t>
          </a:r>
          <a:endParaRPr lang="en-US"/>
        </a:p>
      </dgm:t>
    </dgm:pt>
    <dgm:pt modelId="{F95C2CB0-F963-48BA-840C-8B2B4FEE89B0}" type="parTrans" cxnId="{F1C1EBD4-7802-45B6-A9DF-FE2F9C2D66A6}">
      <dgm:prSet/>
      <dgm:spPr/>
      <dgm:t>
        <a:bodyPr/>
        <a:lstStyle/>
        <a:p>
          <a:endParaRPr lang="en-US"/>
        </a:p>
      </dgm:t>
    </dgm:pt>
    <dgm:pt modelId="{BDE19FCC-6F4D-4F5C-B957-EF331E1E5362}" type="sibTrans" cxnId="{F1C1EBD4-7802-45B6-A9DF-FE2F9C2D66A6}">
      <dgm:prSet/>
      <dgm:spPr/>
      <dgm:t>
        <a:bodyPr/>
        <a:lstStyle/>
        <a:p>
          <a:endParaRPr lang="en-US"/>
        </a:p>
      </dgm:t>
    </dgm:pt>
    <dgm:pt modelId="{D1C32817-EC94-4017-B2E0-EE9F7DDD01AF}">
      <dgm:prSet/>
      <dgm:spPr/>
      <dgm:t>
        <a:bodyPr/>
        <a:lstStyle/>
        <a:p>
          <a:r>
            <a:rPr lang="en-GB"/>
            <a:t>Conclusion</a:t>
          </a:r>
          <a:endParaRPr lang="en-US"/>
        </a:p>
      </dgm:t>
    </dgm:pt>
    <dgm:pt modelId="{8D7A444B-3F03-4321-81FA-73D4CBAA344D}" type="parTrans" cxnId="{06AAEAC4-246F-41C6-B8AF-BA5CA4299E8A}">
      <dgm:prSet/>
      <dgm:spPr/>
      <dgm:t>
        <a:bodyPr/>
        <a:lstStyle/>
        <a:p>
          <a:endParaRPr lang="en-US"/>
        </a:p>
      </dgm:t>
    </dgm:pt>
    <dgm:pt modelId="{D9A7C0BF-04D7-467B-B0F2-CC8FEF337B9D}" type="sibTrans" cxnId="{06AAEAC4-246F-41C6-B8AF-BA5CA4299E8A}">
      <dgm:prSet/>
      <dgm:spPr/>
      <dgm:t>
        <a:bodyPr/>
        <a:lstStyle/>
        <a:p>
          <a:endParaRPr lang="en-US"/>
        </a:p>
      </dgm:t>
    </dgm:pt>
    <dgm:pt modelId="{A5658073-E77A-4B6E-8695-A9D5722F9145}">
      <dgm:prSet/>
      <dgm:spPr/>
      <dgm:t>
        <a:bodyPr/>
        <a:lstStyle/>
        <a:p>
          <a:r>
            <a:rPr lang="en-GB"/>
            <a:t>Q&amp;A</a:t>
          </a:r>
          <a:endParaRPr lang="en-US"/>
        </a:p>
      </dgm:t>
    </dgm:pt>
    <dgm:pt modelId="{28A6C109-7B15-4E15-8853-22E273D89FBB}" type="parTrans" cxnId="{20248058-DCDA-4950-9BA2-D1CD0728A043}">
      <dgm:prSet/>
      <dgm:spPr/>
      <dgm:t>
        <a:bodyPr/>
        <a:lstStyle/>
        <a:p>
          <a:endParaRPr lang="en-US"/>
        </a:p>
      </dgm:t>
    </dgm:pt>
    <dgm:pt modelId="{872BD005-B16C-4E67-AA28-08BA13F6C972}" type="sibTrans" cxnId="{20248058-DCDA-4950-9BA2-D1CD0728A043}">
      <dgm:prSet/>
      <dgm:spPr/>
      <dgm:t>
        <a:bodyPr/>
        <a:lstStyle/>
        <a:p>
          <a:endParaRPr lang="en-US"/>
        </a:p>
      </dgm:t>
    </dgm:pt>
    <dgm:pt modelId="{9573B157-ACEB-4F26-ABCE-D70030A4399F}" type="pres">
      <dgm:prSet presAssocID="{7D14312A-CD5A-4FB9-ABE4-64DD48B446C2}" presName="vert0" presStyleCnt="0">
        <dgm:presLayoutVars>
          <dgm:dir/>
          <dgm:animOne val="branch"/>
          <dgm:animLvl val="lvl"/>
        </dgm:presLayoutVars>
      </dgm:prSet>
      <dgm:spPr/>
    </dgm:pt>
    <dgm:pt modelId="{95DF7AFE-F2A5-41B9-A99C-E8099346661B}" type="pres">
      <dgm:prSet presAssocID="{FDFB0B87-8CC5-4C77-85FF-A5FE637BB420}" presName="thickLine" presStyleLbl="alignNode1" presStyleIdx="0" presStyleCnt="9"/>
      <dgm:spPr/>
    </dgm:pt>
    <dgm:pt modelId="{A059893A-8435-4E0C-9E18-13AF546A9EDF}" type="pres">
      <dgm:prSet presAssocID="{FDFB0B87-8CC5-4C77-85FF-A5FE637BB420}" presName="horz1" presStyleCnt="0"/>
      <dgm:spPr/>
    </dgm:pt>
    <dgm:pt modelId="{6636D3F4-BE34-47BF-A59D-ADE88FE7E0E2}" type="pres">
      <dgm:prSet presAssocID="{FDFB0B87-8CC5-4C77-85FF-A5FE637BB420}" presName="tx1" presStyleLbl="revTx" presStyleIdx="0" presStyleCnt="9"/>
      <dgm:spPr/>
    </dgm:pt>
    <dgm:pt modelId="{3E90E25B-7F89-4AB4-BE29-F9AF51CF4595}" type="pres">
      <dgm:prSet presAssocID="{FDFB0B87-8CC5-4C77-85FF-A5FE637BB420}" presName="vert1" presStyleCnt="0"/>
      <dgm:spPr/>
    </dgm:pt>
    <dgm:pt modelId="{97D882D7-02A1-4967-9C37-AEB90B8E06FA}" type="pres">
      <dgm:prSet presAssocID="{4932EEBF-0B3D-45A5-8D48-BF5215C6B976}" presName="thickLine" presStyleLbl="alignNode1" presStyleIdx="1" presStyleCnt="9"/>
      <dgm:spPr/>
    </dgm:pt>
    <dgm:pt modelId="{6EDDF1F4-79D7-41F8-88E0-D7B0157F4053}" type="pres">
      <dgm:prSet presAssocID="{4932EEBF-0B3D-45A5-8D48-BF5215C6B976}" presName="horz1" presStyleCnt="0"/>
      <dgm:spPr/>
    </dgm:pt>
    <dgm:pt modelId="{B872BA13-713A-455A-A660-A0B1D4034669}" type="pres">
      <dgm:prSet presAssocID="{4932EEBF-0B3D-45A5-8D48-BF5215C6B976}" presName="tx1" presStyleLbl="revTx" presStyleIdx="1" presStyleCnt="9"/>
      <dgm:spPr/>
    </dgm:pt>
    <dgm:pt modelId="{95C48EE5-F4FE-456F-B1E7-58043445F4A2}" type="pres">
      <dgm:prSet presAssocID="{4932EEBF-0B3D-45A5-8D48-BF5215C6B976}" presName="vert1" presStyleCnt="0"/>
      <dgm:spPr/>
    </dgm:pt>
    <dgm:pt modelId="{437BD43E-6F2B-41E2-A130-E79222CC2E97}" type="pres">
      <dgm:prSet presAssocID="{4DA2F58A-E518-4841-9E30-94125C04B667}" presName="thickLine" presStyleLbl="alignNode1" presStyleIdx="2" presStyleCnt="9"/>
      <dgm:spPr/>
    </dgm:pt>
    <dgm:pt modelId="{4E2A6D91-AF9E-4A4D-B0D3-96670536949E}" type="pres">
      <dgm:prSet presAssocID="{4DA2F58A-E518-4841-9E30-94125C04B667}" presName="horz1" presStyleCnt="0"/>
      <dgm:spPr/>
    </dgm:pt>
    <dgm:pt modelId="{79563341-8D71-407E-9281-BD2C8915848E}" type="pres">
      <dgm:prSet presAssocID="{4DA2F58A-E518-4841-9E30-94125C04B667}" presName="tx1" presStyleLbl="revTx" presStyleIdx="2" presStyleCnt="9"/>
      <dgm:spPr/>
    </dgm:pt>
    <dgm:pt modelId="{1F94C128-7A4D-4518-B9EE-6CE961E10CB6}" type="pres">
      <dgm:prSet presAssocID="{4DA2F58A-E518-4841-9E30-94125C04B667}" presName="vert1" presStyleCnt="0"/>
      <dgm:spPr/>
    </dgm:pt>
    <dgm:pt modelId="{002F3714-CDA5-4378-953D-D27C26530847}" type="pres">
      <dgm:prSet presAssocID="{EF710D78-AD8A-4BBD-9F6E-E9FA415C2DFB}" presName="thickLine" presStyleLbl="alignNode1" presStyleIdx="3" presStyleCnt="9"/>
      <dgm:spPr/>
    </dgm:pt>
    <dgm:pt modelId="{A657015B-9BAE-4038-A313-05A8B1BDFA80}" type="pres">
      <dgm:prSet presAssocID="{EF710D78-AD8A-4BBD-9F6E-E9FA415C2DFB}" presName="horz1" presStyleCnt="0"/>
      <dgm:spPr/>
    </dgm:pt>
    <dgm:pt modelId="{D5FA999D-8483-4F57-A044-927CCCC16D53}" type="pres">
      <dgm:prSet presAssocID="{EF710D78-AD8A-4BBD-9F6E-E9FA415C2DFB}" presName="tx1" presStyleLbl="revTx" presStyleIdx="3" presStyleCnt="9"/>
      <dgm:spPr/>
    </dgm:pt>
    <dgm:pt modelId="{7BDFCF3F-0C7A-4910-8017-2462628BDA9B}" type="pres">
      <dgm:prSet presAssocID="{EF710D78-AD8A-4BBD-9F6E-E9FA415C2DFB}" presName="vert1" presStyleCnt="0"/>
      <dgm:spPr/>
    </dgm:pt>
    <dgm:pt modelId="{4B435FB3-B2A6-424F-A6C4-9D2C56E58A4B}" type="pres">
      <dgm:prSet presAssocID="{6D35A4D5-5B11-4B0F-ACFD-71F3C64BE3AB}" presName="thickLine" presStyleLbl="alignNode1" presStyleIdx="4" presStyleCnt="9"/>
      <dgm:spPr/>
    </dgm:pt>
    <dgm:pt modelId="{5C175030-1D95-41CD-A2D8-8FA7374B4FAF}" type="pres">
      <dgm:prSet presAssocID="{6D35A4D5-5B11-4B0F-ACFD-71F3C64BE3AB}" presName="horz1" presStyleCnt="0"/>
      <dgm:spPr/>
    </dgm:pt>
    <dgm:pt modelId="{DCC9C6B3-9473-4C4F-950E-894F5614D154}" type="pres">
      <dgm:prSet presAssocID="{6D35A4D5-5B11-4B0F-ACFD-71F3C64BE3AB}" presName="tx1" presStyleLbl="revTx" presStyleIdx="4" presStyleCnt="9"/>
      <dgm:spPr/>
    </dgm:pt>
    <dgm:pt modelId="{0E1C8651-AB03-42F5-AE66-70996C9F8636}" type="pres">
      <dgm:prSet presAssocID="{6D35A4D5-5B11-4B0F-ACFD-71F3C64BE3AB}" presName="vert1" presStyleCnt="0"/>
      <dgm:spPr/>
    </dgm:pt>
    <dgm:pt modelId="{BB1E13F1-CE89-4B1D-B05C-E7AF259EBACA}" type="pres">
      <dgm:prSet presAssocID="{64BA82D1-0826-4269-81D0-94E2A96BA9D2}" presName="thickLine" presStyleLbl="alignNode1" presStyleIdx="5" presStyleCnt="9"/>
      <dgm:spPr/>
    </dgm:pt>
    <dgm:pt modelId="{3931B223-C3B6-463F-88FD-6CDC81BBCE4D}" type="pres">
      <dgm:prSet presAssocID="{64BA82D1-0826-4269-81D0-94E2A96BA9D2}" presName="horz1" presStyleCnt="0"/>
      <dgm:spPr/>
    </dgm:pt>
    <dgm:pt modelId="{0A90F6DE-85DC-405F-B090-75C1AEB932AA}" type="pres">
      <dgm:prSet presAssocID="{64BA82D1-0826-4269-81D0-94E2A96BA9D2}" presName="tx1" presStyleLbl="revTx" presStyleIdx="5" presStyleCnt="9"/>
      <dgm:spPr/>
    </dgm:pt>
    <dgm:pt modelId="{6ACF919F-63D5-4DCD-81C0-F27152E1915C}" type="pres">
      <dgm:prSet presAssocID="{64BA82D1-0826-4269-81D0-94E2A96BA9D2}" presName="vert1" presStyleCnt="0"/>
      <dgm:spPr/>
    </dgm:pt>
    <dgm:pt modelId="{4E991A26-6A7B-49DE-B08B-C57776373790}" type="pres">
      <dgm:prSet presAssocID="{B62DCCAE-4768-4019-92EC-7E1D30E577C1}" presName="thickLine" presStyleLbl="alignNode1" presStyleIdx="6" presStyleCnt="9"/>
      <dgm:spPr/>
    </dgm:pt>
    <dgm:pt modelId="{C950E7BF-7BF3-44DF-8F16-5B79E5F52104}" type="pres">
      <dgm:prSet presAssocID="{B62DCCAE-4768-4019-92EC-7E1D30E577C1}" presName="horz1" presStyleCnt="0"/>
      <dgm:spPr/>
    </dgm:pt>
    <dgm:pt modelId="{B55EF589-5205-4EB4-AB55-5BE1858EFA4C}" type="pres">
      <dgm:prSet presAssocID="{B62DCCAE-4768-4019-92EC-7E1D30E577C1}" presName="tx1" presStyleLbl="revTx" presStyleIdx="6" presStyleCnt="9"/>
      <dgm:spPr/>
    </dgm:pt>
    <dgm:pt modelId="{EC1F952F-1B30-451D-A9B0-C57CD8AC7E75}" type="pres">
      <dgm:prSet presAssocID="{B62DCCAE-4768-4019-92EC-7E1D30E577C1}" presName="vert1" presStyleCnt="0"/>
      <dgm:spPr/>
    </dgm:pt>
    <dgm:pt modelId="{9493E203-6846-4050-9197-585FFD0698F0}" type="pres">
      <dgm:prSet presAssocID="{D1C32817-EC94-4017-B2E0-EE9F7DDD01AF}" presName="thickLine" presStyleLbl="alignNode1" presStyleIdx="7" presStyleCnt="9"/>
      <dgm:spPr/>
    </dgm:pt>
    <dgm:pt modelId="{92E788DA-4AB5-4A86-AAA9-676A9C1B78AE}" type="pres">
      <dgm:prSet presAssocID="{D1C32817-EC94-4017-B2E0-EE9F7DDD01AF}" presName="horz1" presStyleCnt="0"/>
      <dgm:spPr/>
    </dgm:pt>
    <dgm:pt modelId="{7386F062-7304-449B-B89A-86243DA8D9AA}" type="pres">
      <dgm:prSet presAssocID="{D1C32817-EC94-4017-B2E0-EE9F7DDD01AF}" presName="tx1" presStyleLbl="revTx" presStyleIdx="7" presStyleCnt="9"/>
      <dgm:spPr/>
    </dgm:pt>
    <dgm:pt modelId="{097088E7-7F16-49C5-93CE-5A105C12DE76}" type="pres">
      <dgm:prSet presAssocID="{D1C32817-EC94-4017-B2E0-EE9F7DDD01AF}" presName="vert1" presStyleCnt="0"/>
      <dgm:spPr/>
    </dgm:pt>
    <dgm:pt modelId="{908CCA5B-D28E-480B-BA5B-83C355746FC4}" type="pres">
      <dgm:prSet presAssocID="{A5658073-E77A-4B6E-8695-A9D5722F9145}" presName="thickLine" presStyleLbl="alignNode1" presStyleIdx="8" presStyleCnt="9"/>
      <dgm:spPr/>
    </dgm:pt>
    <dgm:pt modelId="{F3AA6467-9666-445B-98A5-92B7C3DE8CF5}" type="pres">
      <dgm:prSet presAssocID="{A5658073-E77A-4B6E-8695-A9D5722F9145}" presName="horz1" presStyleCnt="0"/>
      <dgm:spPr/>
    </dgm:pt>
    <dgm:pt modelId="{9BF48F42-CEC5-4204-9985-CB5F33937B2E}" type="pres">
      <dgm:prSet presAssocID="{A5658073-E77A-4B6E-8695-A9D5722F9145}" presName="tx1" presStyleLbl="revTx" presStyleIdx="8" presStyleCnt="9"/>
      <dgm:spPr/>
    </dgm:pt>
    <dgm:pt modelId="{ADFABCD4-DFC4-43B5-869B-7B36FB04F47B}" type="pres">
      <dgm:prSet presAssocID="{A5658073-E77A-4B6E-8695-A9D5722F9145}" presName="vert1" presStyleCnt="0"/>
      <dgm:spPr/>
    </dgm:pt>
  </dgm:ptLst>
  <dgm:cxnLst>
    <dgm:cxn modelId="{3BDE3A16-FBD5-4BA9-AEE5-BDF6548F222F}" type="presOf" srcId="{EF710D78-AD8A-4BBD-9F6E-E9FA415C2DFB}" destId="{D5FA999D-8483-4F57-A044-927CCCC16D53}" srcOrd="0" destOrd="0" presId="urn:microsoft.com/office/officeart/2008/layout/LinedList"/>
    <dgm:cxn modelId="{37F9CF16-AF33-4361-B82A-B51224A81A4E}" type="presOf" srcId="{7D14312A-CD5A-4FB9-ABE4-64DD48B446C2}" destId="{9573B157-ACEB-4F26-ABCE-D70030A4399F}" srcOrd="0" destOrd="0" presId="urn:microsoft.com/office/officeart/2008/layout/LinedList"/>
    <dgm:cxn modelId="{774DDC1C-B533-439C-AEDD-F9D81EE93088}" type="presOf" srcId="{4DA2F58A-E518-4841-9E30-94125C04B667}" destId="{79563341-8D71-407E-9281-BD2C8915848E}" srcOrd="0" destOrd="0" presId="urn:microsoft.com/office/officeart/2008/layout/LinedList"/>
    <dgm:cxn modelId="{A12A011F-3391-4029-B2C9-985D75D7A54F}" type="presOf" srcId="{6D35A4D5-5B11-4B0F-ACFD-71F3C64BE3AB}" destId="{DCC9C6B3-9473-4C4F-950E-894F5614D154}" srcOrd="0" destOrd="0" presId="urn:microsoft.com/office/officeart/2008/layout/LinedList"/>
    <dgm:cxn modelId="{AA6A2B20-E984-4092-A11C-AC3C3DD5C703}" type="presOf" srcId="{FDFB0B87-8CC5-4C77-85FF-A5FE637BB420}" destId="{6636D3F4-BE34-47BF-A59D-ADE88FE7E0E2}" srcOrd="0" destOrd="0" presId="urn:microsoft.com/office/officeart/2008/layout/LinedList"/>
    <dgm:cxn modelId="{F06FAC2B-5D80-4BD3-BDE9-1C4BD9536318}" type="presOf" srcId="{B62DCCAE-4768-4019-92EC-7E1D30E577C1}" destId="{B55EF589-5205-4EB4-AB55-5BE1858EFA4C}" srcOrd="0" destOrd="0" presId="urn:microsoft.com/office/officeart/2008/layout/LinedList"/>
    <dgm:cxn modelId="{17F61543-1E40-437A-AD7C-3BAC8F2B94D1}" srcId="{7D14312A-CD5A-4FB9-ABE4-64DD48B446C2}" destId="{4932EEBF-0B3D-45A5-8D48-BF5215C6B976}" srcOrd="1" destOrd="0" parTransId="{5125B3AF-6635-479A-AC9B-9C5C1DECB05C}" sibTransId="{8C45318D-46DD-4300-A18B-16D830B2F6E0}"/>
    <dgm:cxn modelId="{B29E084A-998A-4B77-9730-BC50BF626AFF}" srcId="{7D14312A-CD5A-4FB9-ABE4-64DD48B446C2}" destId="{EF710D78-AD8A-4BBD-9F6E-E9FA415C2DFB}" srcOrd="3" destOrd="0" parTransId="{A12B199D-342D-47E8-ABBA-7E3088D0C261}" sibTransId="{C6A054E3-E22E-4187-9FD1-5A94F0ECB634}"/>
    <dgm:cxn modelId="{15B6D851-415C-4E32-83B7-A06B742006DF}" srcId="{7D14312A-CD5A-4FB9-ABE4-64DD48B446C2}" destId="{FDFB0B87-8CC5-4C77-85FF-A5FE637BB420}" srcOrd="0" destOrd="0" parTransId="{8E34A83F-ADD3-4170-82C4-93B89404BD38}" sibTransId="{F4163BA1-CF70-4475-A135-996666F1930E}"/>
    <dgm:cxn modelId="{9B574852-A9C9-4AEE-BA90-3ED7647B38C0}" type="presOf" srcId="{A5658073-E77A-4B6E-8695-A9D5722F9145}" destId="{9BF48F42-CEC5-4204-9985-CB5F33937B2E}" srcOrd="0" destOrd="0" presId="urn:microsoft.com/office/officeart/2008/layout/LinedList"/>
    <dgm:cxn modelId="{20248058-DCDA-4950-9BA2-D1CD0728A043}" srcId="{7D14312A-CD5A-4FB9-ABE4-64DD48B446C2}" destId="{A5658073-E77A-4B6E-8695-A9D5722F9145}" srcOrd="8" destOrd="0" parTransId="{28A6C109-7B15-4E15-8853-22E273D89FBB}" sibTransId="{872BD005-B16C-4E67-AA28-08BA13F6C972}"/>
    <dgm:cxn modelId="{6D539082-C3A3-40F0-87D1-A0DC31A844F0}" type="presOf" srcId="{64BA82D1-0826-4269-81D0-94E2A96BA9D2}" destId="{0A90F6DE-85DC-405F-B090-75C1AEB932AA}" srcOrd="0" destOrd="0" presId="urn:microsoft.com/office/officeart/2008/layout/LinedList"/>
    <dgm:cxn modelId="{AA5BDBB0-F0DA-41C7-80C1-A0B02CE93393}" srcId="{7D14312A-CD5A-4FB9-ABE4-64DD48B446C2}" destId="{4DA2F58A-E518-4841-9E30-94125C04B667}" srcOrd="2" destOrd="0" parTransId="{B943AA9F-5E8D-4708-98EF-3967CC3A88B0}" sibTransId="{AF17FFD9-319E-40D5-8437-96273A75B49B}"/>
    <dgm:cxn modelId="{06AAEAC4-246F-41C6-B8AF-BA5CA4299E8A}" srcId="{7D14312A-CD5A-4FB9-ABE4-64DD48B446C2}" destId="{D1C32817-EC94-4017-B2E0-EE9F7DDD01AF}" srcOrd="7" destOrd="0" parTransId="{8D7A444B-3F03-4321-81FA-73D4CBAA344D}" sibTransId="{D9A7C0BF-04D7-467B-B0F2-CC8FEF337B9D}"/>
    <dgm:cxn modelId="{F1C1EBD4-7802-45B6-A9DF-FE2F9C2D66A6}" srcId="{7D14312A-CD5A-4FB9-ABE4-64DD48B446C2}" destId="{B62DCCAE-4768-4019-92EC-7E1D30E577C1}" srcOrd="6" destOrd="0" parTransId="{F95C2CB0-F963-48BA-840C-8B2B4FEE89B0}" sibTransId="{BDE19FCC-6F4D-4F5C-B957-EF331E1E5362}"/>
    <dgm:cxn modelId="{840B4CDF-D342-492B-A826-CCED06408366}" srcId="{7D14312A-CD5A-4FB9-ABE4-64DD48B446C2}" destId="{64BA82D1-0826-4269-81D0-94E2A96BA9D2}" srcOrd="5" destOrd="0" parTransId="{17B193C5-DE13-42A2-9CFC-0FC883DE039E}" sibTransId="{A3D60FD3-09B7-433C-A21A-F52B406931A4}"/>
    <dgm:cxn modelId="{D9E058E3-D68F-4C8F-BD84-723EE991BAE9}" type="presOf" srcId="{4932EEBF-0B3D-45A5-8D48-BF5215C6B976}" destId="{B872BA13-713A-455A-A660-A0B1D4034669}" srcOrd="0" destOrd="0" presId="urn:microsoft.com/office/officeart/2008/layout/LinedList"/>
    <dgm:cxn modelId="{FD0BC1F9-0CE5-4F69-AB4D-80E3E45CEF44}" type="presOf" srcId="{D1C32817-EC94-4017-B2E0-EE9F7DDD01AF}" destId="{7386F062-7304-449B-B89A-86243DA8D9AA}" srcOrd="0" destOrd="0" presId="urn:microsoft.com/office/officeart/2008/layout/LinedList"/>
    <dgm:cxn modelId="{A2BEC0FE-7F54-4F38-AD19-DF26AF9EE099}" srcId="{7D14312A-CD5A-4FB9-ABE4-64DD48B446C2}" destId="{6D35A4D5-5B11-4B0F-ACFD-71F3C64BE3AB}" srcOrd="4" destOrd="0" parTransId="{3B93C0FE-E112-48CB-B337-465B94677A82}" sibTransId="{52B9D3C5-38E1-40F6-B1A0-901A684F48BC}"/>
    <dgm:cxn modelId="{4FEC0479-377C-4AD3-B680-3A24EC981D72}" type="presParOf" srcId="{9573B157-ACEB-4F26-ABCE-D70030A4399F}" destId="{95DF7AFE-F2A5-41B9-A99C-E8099346661B}" srcOrd="0" destOrd="0" presId="urn:microsoft.com/office/officeart/2008/layout/LinedList"/>
    <dgm:cxn modelId="{DF28EA50-DE76-4268-92C7-B4AFC35DC20C}" type="presParOf" srcId="{9573B157-ACEB-4F26-ABCE-D70030A4399F}" destId="{A059893A-8435-4E0C-9E18-13AF546A9EDF}" srcOrd="1" destOrd="0" presId="urn:microsoft.com/office/officeart/2008/layout/LinedList"/>
    <dgm:cxn modelId="{11E5B511-15A7-486B-B472-B01A0193D3E8}" type="presParOf" srcId="{A059893A-8435-4E0C-9E18-13AF546A9EDF}" destId="{6636D3F4-BE34-47BF-A59D-ADE88FE7E0E2}" srcOrd="0" destOrd="0" presId="urn:microsoft.com/office/officeart/2008/layout/LinedList"/>
    <dgm:cxn modelId="{677EFA0B-425D-4BCF-83BD-93FF8674BEC9}" type="presParOf" srcId="{A059893A-8435-4E0C-9E18-13AF546A9EDF}" destId="{3E90E25B-7F89-4AB4-BE29-F9AF51CF4595}" srcOrd="1" destOrd="0" presId="urn:microsoft.com/office/officeart/2008/layout/LinedList"/>
    <dgm:cxn modelId="{A08619E6-249A-4A06-B9BA-9624C6A87AB9}" type="presParOf" srcId="{9573B157-ACEB-4F26-ABCE-D70030A4399F}" destId="{97D882D7-02A1-4967-9C37-AEB90B8E06FA}" srcOrd="2" destOrd="0" presId="urn:microsoft.com/office/officeart/2008/layout/LinedList"/>
    <dgm:cxn modelId="{B221955C-C528-4744-89D8-BF08B8A44FF9}" type="presParOf" srcId="{9573B157-ACEB-4F26-ABCE-D70030A4399F}" destId="{6EDDF1F4-79D7-41F8-88E0-D7B0157F4053}" srcOrd="3" destOrd="0" presId="urn:microsoft.com/office/officeart/2008/layout/LinedList"/>
    <dgm:cxn modelId="{B9C95F43-8815-4F00-80F6-269920AB5D4A}" type="presParOf" srcId="{6EDDF1F4-79D7-41F8-88E0-D7B0157F4053}" destId="{B872BA13-713A-455A-A660-A0B1D4034669}" srcOrd="0" destOrd="0" presId="urn:microsoft.com/office/officeart/2008/layout/LinedList"/>
    <dgm:cxn modelId="{0C00669E-2A01-4BF8-A939-B465324E0250}" type="presParOf" srcId="{6EDDF1F4-79D7-41F8-88E0-D7B0157F4053}" destId="{95C48EE5-F4FE-456F-B1E7-58043445F4A2}" srcOrd="1" destOrd="0" presId="urn:microsoft.com/office/officeart/2008/layout/LinedList"/>
    <dgm:cxn modelId="{4D3FE85A-A331-4B79-8A95-BFDB0C141503}" type="presParOf" srcId="{9573B157-ACEB-4F26-ABCE-D70030A4399F}" destId="{437BD43E-6F2B-41E2-A130-E79222CC2E97}" srcOrd="4" destOrd="0" presId="urn:microsoft.com/office/officeart/2008/layout/LinedList"/>
    <dgm:cxn modelId="{1B97392E-A844-4D80-98E4-34AF3934E188}" type="presParOf" srcId="{9573B157-ACEB-4F26-ABCE-D70030A4399F}" destId="{4E2A6D91-AF9E-4A4D-B0D3-96670536949E}" srcOrd="5" destOrd="0" presId="urn:microsoft.com/office/officeart/2008/layout/LinedList"/>
    <dgm:cxn modelId="{0305407F-6136-41BE-9DDF-4D59CF3242E4}" type="presParOf" srcId="{4E2A6D91-AF9E-4A4D-B0D3-96670536949E}" destId="{79563341-8D71-407E-9281-BD2C8915848E}" srcOrd="0" destOrd="0" presId="urn:microsoft.com/office/officeart/2008/layout/LinedList"/>
    <dgm:cxn modelId="{A7A5E3E0-3DE1-49F4-92F8-610511D654D8}" type="presParOf" srcId="{4E2A6D91-AF9E-4A4D-B0D3-96670536949E}" destId="{1F94C128-7A4D-4518-B9EE-6CE961E10CB6}" srcOrd="1" destOrd="0" presId="urn:microsoft.com/office/officeart/2008/layout/LinedList"/>
    <dgm:cxn modelId="{C879D534-1461-45AB-9EC5-D5565E1A868D}" type="presParOf" srcId="{9573B157-ACEB-4F26-ABCE-D70030A4399F}" destId="{002F3714-CDA5-4378-953D-D27C26530847}" srcOrd="6" destOrd="0" presId="urn:microsoft.com/office/officeart/2008/layout/LinedList"/>
    <dgm:cxn modelId="{E4A43EC8-C018-404E-BA15-319ABECC48C5}" type="presParOf" srcId="{9573B157-ACEB-4F26-ABCE-D70030A4399F}" destId="{A657015B-9BAE-4038-A313-05A8B1BDFA80}" srcOrd="7" destOrd="0" presId="urn:microsoft.com/office/officeart/2008/layout/LinedList"/>
    <dgm:cxn modelId="{E6048D7D-F451-43B4-A28C-D4E7E1EFC4B1}" type="presParOf" srcId="{A657015B-9BAE-4038-A313-05A8B1BDFA80}" destId="{D5FA999D-8483-4F57-A044-927CCCC16D53}" srcOrd="0" destOrd="0" presId="urn:microsoft.com/office/officeart/2008/layout/LinedList"/>
    <dgm:cxn modelId="{76FAA624-E83C-4FC0-8A3A-6B15FB63B12B}" type="presParOf" srcId="{A657015B-9BAE-4038-A313-05A8B1BDFA80}" destId="{7BDFCF3F-0C7A-4910-8017-2462628BDA9B}" srcOrd="1" destOrd="0" presId="urn:microsoft.com/office/officeart/2008/layout/LinedList"/>
    <dgm:cxn modelId="{B11C9B64-D48A-45C9-8A97-A9A5BC05AF68}" type="presParOf" srcId="{9573B157-ACEB-4F26-ABCE-D70030A4399F}" destId="{4B435FB3-B2A6-424F-A6C4-9D2C56E58A4B}" srcOrd="8" destOrd="0" presId="urn:microsoft.com/office/officeart/2008/layout/LinedList"/>
    <dgm:cxn modelId="{BA3EBEB3-A15A-4E3A-9991-18D414C92F01}" type="presParOf" srcId="{9573B157-ACEB-4F26-ABCE-D70030A4399F}" destId="{5C175030-1D95-41CD-A2D8-8FA7374B4FAF}" srcOrd="9" destOrd="0" presId="urn:microsoft.com/office/officeart/2008/layout/LinedList"/>
    <dgm:cxn modelId="{81D6D2E1-5143-4B68-AE72-14C8FC886922}" type="presParOf" srcId="{5C175030-1D95-41CD-A2D8-8FA7374B4FAF}" destId="{DCC9C6B3-9473-4C4F-950E-894F5614D154}" srcOrd="0" destOrd="0" presId="urn:microsoft.com/office/officeart/2008/layout/LinedList"/>
    <dgm:cxn modelId="{0E140BCE-FC5C-4061-BB5D-C6D5EF8C0E56}" type="presParOf" srcId="{5C175030-1D95-41CD-A2D8-8FA7374B4FAF}" destId="{0E1C8651-AB03-42F5-AE66-70996C9F8636}" srcOrd="1" destOrd="0" presId="urn:microsoft.com/office/officeart/2008/layout/LinedList"/>
    <dgm:cxn modelId="{0D11DBD5-2470-4BE9-A827-ABE282F5C28A}" type="presParOf" srcId="{9573B157-ACEB-4F26-ABCE-D70030A4399F}" destId="{BB1E13F1-CE89-4B1D-B05C-E7AF259EBACA}" srcOrd="10" destOrd="0" presId="urn:microsoft.com/office/officeart/2008/layout/LinedList"/>
    <dgm:cxn modelId="{36BF4EBF-D1CB-4D26-B1D2-5F6592A22B60}" type="presParOf" srcId="{9573B157-ACEB-4F26-ABCE-D70030A4399F}" destId="{3931B223-C3B6-463F-88FD-6CDC81BBCE4D}" srcOrd="11" destOrd="0" presId="urn:microsoft.com/office/officeart/2008/layout/LinedList"/>
    <dgm:cxn modelId="{F5657A0E-0523-4DB4-9FDD-25E6CCA0F3F2}" type="presParOf" srcId="{3931B223-C3B6-463F-88FD-6CDC81BBCE4D}" destId="{0A90F6DE-85DC-405F-B090-75C1AEB932AA}" srcOrd="0" destOrd="0" presId="urn:microsoft.com/office/officeart/2008/layout/LinedList"/>
    <dgm:cxn modelId="{DB8F7A4B-49B5-4459-B606-0232DD2B790B}" type="presParOf" srcId="{3931B223-C3B6-463F-88FD-6CDC81BBCE4D}" destId="{6ACF919F-63D5-4DCD-81C0-F27152E1915C}" srcOrd="1" destOrd="0" presId="urn:microsoft.com/office/officeart/2008/layout/LinedList"/>
    <dgm:cxn modelId="{5D5F2DEB-771F-4331-8F56-6348A861E7AD}" type="presParOf" srcId="{9573B157-ACEB-4F26-ABCE-D70030A4399F}" destId="{4E991A26-6A7B-49DE-B08B-C57776373790}" srcOrd="12" destOrd="0" presId="urn:microsoft.com/office/officeart/2008/layout/LinedList"/>
    <dgm:cxn modelId="{F46823CC-478A-484D-ADDD-ED246FB0E044}" type="presParOf" srcId="{9573B157-ACEB-4F26-ABCE-D70030A4399F}" destId="{C950E7BF-7BF3-44DF-8F16-5B79E5F52104}" srcOrd="13" destOrd="0" presId="urn:microsoft.com/office/officeart/2008/layout/LinedList"/>
    <dgm:cxn modelId="{E387A47D-2FCB-4EA2-A7BB-C10DC7FF77D8}" type="presParOf" srcId="{C950E7BF-7BF3-44DF-8F16-5B79E5F52104}" destId="{B55EF589-5205-4EB4-AB55-5BE1858EFA4C}" srcOrd="0" destOrd="0" presId="urn:microsoft.com/office/officeart/2008/layout/LinedList"/>
    <dgm:cxn modelId="{F42701A1-98DC-4B66-9DBD-C305A29FF889}" type="presParOf" srcId="{C950E7BF-7BF3-44DF-8F16-5B79E5F52104}" destId="{EC1F952F-1B30-451D-A9B0-C57CD8AC7E75}" srcOrd="1" destOrd="0" presId="urn:microsoft.com/office/officeart/2008/layout/LinedList"/>
    <dgm:cxn modelId="{F7A667F3-0D4E-4950-9B3A-94329552FB45}" type="presParOf" srcId="{9573B157-ACEB-4F26-ABCE-D70030A4399F}" destId="{9493E203-6846-4050-9197-585FFD0698F0}" srcOrd="14" destOrd="0" presId="urn:microsoft.com/office/officeart/2008/layout/LinedList"/>
    <dgm:cxn modelId="{D33CD2C7-623E-47CA-9882-4682677A35BC}" type="presParOf" srcId="{9573B157-ACEB-4F26-ABCE-D70030A4399F}" destId="{92E788DA-4AB5-4A86-AAA9-676A9C1B78AE}" srcOrd="15" destOrd="0" presId="urn:microsoft.com/office/officeart/2008/layout/LinedList"/>
    <dgm:cxn modelId="{6A7F355B-1C90-4702-A63F-BAD71F3132D6}" type="presParOf" srcId="{92E788DA-4AB5-4A86-AAA9-676A9C1B78AE}" destId="{7386F062-7304-449B-B89A-86243DA8D9AA}" srcOrd="0" destOrd="0" presId="urn:microsoft.com/office/officeart/2008/layout/LinedList"/>
    <dgm:cxn modelId="{D5E885E5-6E99-49DD-803F-47E09A4A31F9}" type="presParOf" srcId="{92E788DA-4AB5-4A86-AAA9-676A9C1B78AE}" destId="{097088E7-7F16-49C5-93CE-5A105C12DE76}" srcOrd="1" destOrd="0" presId="urn:microsoft.com/office/officeart/2008/layout/LinedList"/>
    <dgm:cxn modelId="{46B6FA22-7EA4-4993-ADF1-75EF2FE5676A}" type="presParOf" srcId="{9573B157-ACEB-4F26-ABCE-D70030A4399F}" destId="{908CCA5B-D28E-480B-BA5B-83C355746FC4}" srcOrd="16" destOrd="0" presId="urn:microsoft.com/office/officeart/2008/layout/LinedList"/>
    <dgm:cxn modelId="{E9E9BCC3-65F3-426D-917F-8476803339D5}" type="presParOf" srcId="{9573B157-ACEB-4F26-ABCE-D70030A4399F}" destId="{F3AA6467-9666-445B-98A5-92B7C3DE8CF5}" srcOrd="17" destOrd="0" presId="urn:microsoft.com/office/officeart/2008/layout/LinedList"/>
    <dgm:cxn modelId="{F36D38EA-9736-43D6-BD2D-3E8334997D76}" type="presParOf" srcId="{F3AA6467-9666-445B-98A5-92B7C3DE8CF5}" destId="{9BF48F42-CEC5-4204-9985-CB5F33937B2E}" srcOrd="0" destOrd="0" presId="urn:microsoft.com/office/officeart/2008/layout/LinedList"/>
    <dgm:cxn modelId="{DAA86018-0FA3-4005-A290-21C724BB8298}" type="presParOf" srcId="{F3AA6467-9666-445B-98A5-92B7C3DE8CF5}" destId="{ADFABCD4-DFC4-43B5-869B-7B36FB04F47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727643-FC0D-41EE-A123-040D17717139}"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01BF4246-532B-4B7D-9E5A-2C1B15F9EA01}">
      <dgm:prSet/>
      <dgm:spPr/>
      <dgm:t>
        <a:bodyPr/>
        <a:lstStyle/>
        <a:p>
          <a:r>
            <a:rPr lang="en-US"/>
            <a:t>The key motivation is to support organisations that need digital transcripts of their meetings but cannot rely on third-party cloud services because of privacy, compliance or data-protection constraints. </a:t>
          </a:r>
          <a:endParaRPr lang="en-GB"/>
        </a:p>
      </dgm:t>
    </dgm:pt>
    <dgm:pt modelId="{4BBA9759-0DE8-4EB9-92E8-211DDD856B3A}" type="parTrans" cxnId="{FCFDA293-77A0-4A83-B844-8E7D360A3425}">
      <dgm:prSet/>
      <dgm:spPr/>
      <dgm:t>
        <a:bodyPr/>
        <a:lstStyle/>
        <a:p>
          <a:endParaRPr lang="en-GB"/>
        </a:p>
      </dgm:t>
    </dgm:pt>
    <dgm:pt modelId="{558DE613-0C39-4FF0-BB17-8FE0ADEDBE7D}" type="sibTrans" cxnId="{FCFDA293-77A0-4A83-B844-8E7D360A3425}">
      <dgm:prSet/>
      <dgm:spPr/>
      <dgm:t>
        <a:bodyPr/>
        <a:lstStyle/>
        <a:p>
          <a:endParaRPr lang="en-GB"/>
        </a:p>
      </dgm:t>
    </dgm:pt>
    <dgm:pt modelId="{6CFC9F02-3247-4BEE-B564-3D3F9C9F468E}">
      <dgm:prSet/>
      <dgm:spPr/>
      <dgm:t>
        <a:bodyPr/>
        <a:lstStyle/>
        <a:p>
          <a:r>
            <a:rPr lang="en-US" dirty="0"/>
            <a:t>ASR has become highly accurate, but most commercial offerings are cloud-hosted and involve storing audio and text on remote servers [1].</a:t>
          </a:r>
          <a:endParaRPr lang="en-GB" dirty="0"/>
        </a:p>
      </dgm:t>
    </dgm:pt>
    <dgm:pt modelId="{0E07C99E-963B-44AB-8D93-F0DA3239A4C3}" type="parTrans" cxnId="{B2BAE170-0DE2-4297-8E7A-2DFC7806C28A}">
      <dgm:prSet/>
      <dgm:spPr/>
      <dgm:t>
        <a:bodyPr/>
        <a:lstStyle/>
        <a:p>
          <a:endParaRPr lang="en-GB"/>
        </a:p>
      </dgm:t>
    </dgm:pt>
    <dgm:pt modelId="{8B9FB166-FBB0-4111-839B-B9C19F1726C8}" type="sibTrans" cxnId="{B2BAE170-0DE2-4297-8E7A-2DFC7806C28A}">
      <dgm:prSet/>
      <dgm:spPr/>
      <dgm:t>
        <a:bodyPr/>
        <a:lstStyle/>
        <a:p>
          <a:endParaRPr lang="en-GB"/>
        </a:p>
      </dgm:t>
    </dgm:pt>
    <dgm:pt modelId="{71BF7575-09CB-4BCC-8558-CB93E7AF2681}">
      <dgm:prSet/>
      <dgm:spPr/>
      <dgm:t>
        <a:bodyPr/>
        <a:lstStyle/>
        <a:p>
          <a:r>
            <a:rPr lang="en-US" dirty="0"/>
            <a:t>Can we build an offline, privacy-preserving meeting assistant that records and transcribes speech locally, remains usable on commodity hardware?</a:t>
          </a:r>
          <a:endParaRPr lang="en-GB" dirty="0"/>
        </a:p>
      </dgm:t>
    </dgm:pt>
    <dgm:pt modelId="{763CC0F9-B246-46DA-8941-CA5E2BA1523D}" type="parTrans" cxnId="{B6BDD489-890B-4B10-9558-AE7CB71BB620}">
      <dgm:prSet/>
      <dgm:spPr/>
      <dgm:t>
        <a:bodyPr/>
        <a:lstStyle/>
        <a:p>
          <a:endParaRPr lang="en-GB"/>
        </a:p>
      </dgm:t>
    </dgm:pt>
    <dgm:pt modelId="{73779133-DD35-4F63-9103-81D6DC0CD984}" type="sibTrans" cxnId="{B6BDD489-890B-4B10-9558-AE7CB71BB620}">
      <dgm:prSet/>
      <dgm:spPr/>
      <dgm:t>
        <a:bodyPr/>
        <a:lstStyle/>
        <a:p>
          <a:endParaRPr lang="en-GB"/>
        </a:p>
      </dgm:t>
    </dgm:pt>
    <dgm:pt modelId="{89061731-0A4B-4BFA-9CDD-D17509A79D39}" type="pres">
      <dgm:prSet presAssocID="{59727643-FC0D-41EE-A123-040D17717139}" presName="Name0" presStyleCnt="0">
        <dgm:presLayoutVars>
          <dgm:dir/>
          <dgm:resizeHandles val="exact"/>
        </dgm:presLayoutVars>
      </dgm:prSet>
      <dgm:spPr/>
    </dgm:pt>
    <dgm:pt modelId="{73158688-D3E8-405B-9FA5-9AA50C850611}" type="pres">
      <dgm:prSet presAssocID="{01BF4246-532B-4B7D-9E5A-2C1B15F9EA01}" presName="node" presStyleLbl="node1" presStyleIdx="0" presStyleCnt="3">
        <dgm:presLayoutVars>
          <dgm:bulletEnabled val="1"/>
        </dgm:presLayoutVars>
      </dgm:prSet>
      <dgm:spPr/>
    </dgm:pt>
    <dgm:pt modelId="{7D9B17C7-FB62-4905-9E91-87FA24E9F98F}" type="pres">
      <dgm:prSet presAssocID="{558DE613-0C39-4FF0-BB17-8FE0ADEDBE7D}" presName="sibTrans" presStyleLbl="sibTrans2D1" presStyleIdx="0" presStyleCnt="2"/>
      <dgm:spPr/>
    </dgm:pt>
    <dgm:pt modelId="{AE673498-563B-4DA7-8BE5-2651A8A988DA}" type="pres">
      <dgm:prSet presAssocID="{558DE613-0C39-4FF0-BB17-8FE0ADEDBE7D}" presName="connectorText" presStyleLbl="sibTrans2D1" presStyleIdx="0" presStyleCnt="2"/>
      <dgm:spPr/>
    </dgm:pt>
    <dgm:pt modelId="{C7CFB570-8933-46FE-9E7A-90C8CB5791D1}" type="pres">
      <dgm:prSet presAssocID="{6CFC9F02-3247-4BEE-B564-3D3F9C9F468E}" presName="node" presStyleLbl="node1" presStyleIdx="1" presStyleCnt="3">
        <dgm:presLayoutVars>
          <dgm:bulletEnabled val="1"/>
        </dgm:presLayoutVars>
      </dgm:prSet>
      <dgm:spPr/>
    </dgm:pt>
    <dgm:pt modelId="{4C6AFFF0-B54C-49C7-A7E4-F54682AEAA92}" type="pres">
      <dgm:prSet presAssocID="{8B9FB166-FBB0-4111-839B-B9C19F1726C8}" presName="sibTrans" presStyleLbl="sibTrans2D1" presStyleIdx="1" presStyleCnt="2"/>
      <dgm:spPr/>
    </dgm:pt>
    <dgm:pt modelId="{AFF947D3-D32C-40AC-A6FD-564DB907F34D}" type="pres">
      <dgm:prSet presAssocID="{8B9FB166-FBB0-4111-839B-B9C19F1726C8}" presName="connectorText" presStyleLbl="sibTrans2D1" presStyleIdx="1" presStyleCnt="2"/>
      <dgm:spPr/>
    </dgm:pt>
    <dgm:pt modelId="{AA65DE6D-234F-49DE-AEF8-0FBC5122DCAF}" type="pres">
      <dgm:prSet presAssocID="{71BF7575-09CB-4BCC-8558-CB93E7AF2681}" presName="node" presStyleLbl="node1" presStyleIdx="2" presStyleCnt="3">
        <dgm:presLayoutVars>
          <dgm:bulletEnabled val="1"/>
        </dgm:presLayoutVars>
      </dgm:prSet>
      <dgm:spPr/>
    </dgm:pt>
  </dgm:ptLst>
  <dgm:cxnLst>
    <dgm:cxn modelId="{757F5506-5271-4FC0-B928-32C7E888E146}" type="presOf" srcId="{71BF7575-09CB-4BCC-8558-CB93E7AF2681}" destId="{AA65DE6D-234F-49DE-AEF8-0FBC5122DCAF}" srcOrd="0" destOrd="0" presId="urn:microsoft.com/office/officeart/2005/8/layout/process1"/>
    <dgm:cxn modelId="{E0B06527-606A-4097-B644-A662FCFBE593}" type="presOf" srcId="{8B9FB166-FBB0-4111-839B-B9C19F1726C8}" destId="{4C6AFFF0-B54C-49C7-A7E4-F54682AEAA92}" srcOrd="0" destOrd="0" presId="urn:microsoft.com/office/officeart/2005/8/layout/process1"/>
    <dgm:cxn modelId="{B9935C4D-91B1-4714-8BE1-181E40BED63B}" type="presOf" srcId="{558DE613-0C39-4FF0-BB17-8FE0ADEDBE7D}" destId="{7D9B17C7-FB62-4905-9E91-87FA24E9F98F}" srcOrd="0" destOrd="0" presId="urn:microsoft.com/office/officeart/2005/8/layout/process1"/>
    <dgm:cxn modelId="{B2BAE170-0DE2-4297-8E7A-2DFC7806C28A}" srcId="{59727643-FC0D-41EE-A123-040D17717139}" destId="{6CFC9F02-3247-4BEE-B564-3D3F9C9F468E}" srcOrd="1" destOrd="0" parTransId="{0E07C99E-963B-44AB-8D93-F0DA3239A4C3}" sibTransId="{8B9FB166-FBB0-4111-839B-B9C19F1726C8}"/>
    <dgm:cxn modelId="{8B7A4389-F117-4087-982C-D570C5438E60}" type="presOf" srcId="{8B9FB166-FBB0-4111-839B-B9C19F1726C8}" destId="{AFF947D3-D32C-40AC-A6FD-564DB907F34D}" srcOrd="1" destOrd="0" presId="urn:microsoft.com/office/officeart/2005/8/layout/process1"/>
    <dgm:cxn modelId="{B6BDD489-890B-4B10-9558-AE7CB71BB620}" srcId="{59727643-FC0D-41EE-A123-040D17717139}" destId="{71BF7575-09CB-4BCC-8558-CB93E7AF2681}" srcOrd="2" destOrd="0" parTransId="{763CC0F9-B246-46DA-8941-CA5E2BA1523D}" sibTransId="{73779133-DD35-4F63-9103-81D6DC0CD984}"/>
    <dgm:cxn modelId="{FCFDA293-77A0-4A83-B844-8E7D360A3425}" srcId="{59727643-FC0D-41EE-A123-040D17717139}" destId="{01BF4246-532B-4B7D-9E5A-2C1B15F9EA01}" srcOrd="0" destOrd="0" parTransId="{4BBA9759-0DE8-4EB9-92E8-211DDD856B3A}" sibTransId="{558DE613-0C39-4FF0-BB17-8FE0ADEDBE7D}"/>
    <dgm:cxn modelId="{D2AC3FA0-7997-4EB1-AB6E-E67CCAA4D41E}" type="presOf" srcId="{558DE613-0C39-4FF0-BB17-8FE0ADEDBE7D}" destId="{AE673498-563B-4DA7-8BE5-2651A8A988DA}" srcOrd="1" destOrd="0" presId="urn:microsoft.com/office/officeart/2005/8/layout/process1"/>
    <dgm:cxn modelId="{E50564BD-3C54-4629-857E-DDEB155D641F}" type="presOf" srcId="{01BF4246-532B-4B7D-9E5A-2C1B15F9EA01}" destId="{73158688-D3E8-405B-9FA5-9AA50C850611}" srcOrd="0" destOrd="0" presId="urn:microsoft.com/office/officeart/2005/8/layout/process1"/>
    <dgm:cxn modelId="{A5632FCB-C437-4872-9CDF-3BA79D24F32F}" type="presOf" srcId="{59727643-FC0D-41EE-A123-040D17717139}" destId="{89061731-0A4B-4BFA-9CDD-D17509A79D39}" srcOrd="0" destOrd="0" presId="urn:microsoft.com/office/officeart/2005/8/layout/process1"/>
    <dgm:cxn modelId="{0EE733DC-25C5-4C41-A17B-B9B7772E71EE}" type="presOf" srcId="{6CFC9F02-3247-4BEE-B564-3D3F9C9F468E}" destId="{C7CFB570-8933-46FE-9E7A-90C8CB5791D1}" srcOrd="0" destOrd="0" presId="urn:microsoft.com/office/officeart/2005/8/layout/process1"/>
    <dgm:cxn modelId="{C99CC214-45FC-4688-AEBA-6C7438AAA6EB}" type="presParOf" srcId="{89061731-0A4B-4BFA-9CDD-D17509A79D39}" destId="{73158688-D3E8-405B-9FA5-9AA50C850611}" srcOrd="0" destOrd="0" presId="urn:microsoft.com/office/officeart/2005/8/layout/process1"/>
    <dgm:cxn modelId="{37F26706-083F-406B-A826-3692FDB21BD2}" type="presParOf" srcId="{89061731-0A4B-4BFA-9CDD-D17509A79D39}" destId="{7D9B17C7-FB62-4905-9E91-87FA24E9F98F}" srcOrd="1" destOrd="0" presId="urn:microsoft.com/office/officeart/2005/8/layout/process1"/>
    <dgm:cxn modelId="{144F08BB-753C-449A-A31F-F7E0BFBEF710}" type="presParOf" srcId="{7D9B17C7-FB62-4905-9E91-87FA24E9F98F}" destId="{AE673498-563B-4DA7-8BE5-2651A8A988DA}" srcOrd="0" destOrd="0" presId="urn:microsoft.com/office/officeart/2005/8/layout/process1"/>
    <dgm:cxn modelId="{CDC16A6C-934A-4C92-9C71-CB89B8FA9D4E}" type="presParOf" srcId="{89061731-0A4B-4BFA-9CDD-D17509A79D39}" destId="{C7CFB570-8933-46FE-9E7A-90C8CB5791D1}" srcOrd="2" destOrd="0" presId="urn:microsoft.com/office/officeart/2005/8/layout/process1"/>
    <dgm:cxn modelId="{D5C3EE95-32D4-4443-A792-86D8A0B8F62D}" type="presParOf" srcId="{89061731-0A4B-4BFA-9CDD-D17509A79D39}" destId="{4C6AFFF0-B54C-49C7-A7E4-F54682AEAA92}" srcOrd="3" destOrd="0" presId="urn:microsoft.com/office/officeart/2005/8/layout/process1"/>
    <dgm:cxn modelId="{9509DB08-E936-4A0B-BAEA-63A8E90813FB}" type="presParOf" srcId="{4C6AFFF0-B54C-49C7-A7E4-F54682AEAA92}" destId="{AFF947D3-D32C-40AC-A6FD-564DB907F34D}" srcOrd="0" destOrd="0" presId="urn:microsoft.com/office/officeart/2005/8/layout/process1"/>
    <dgm:cxn modelId="{C2936F0D-FAD1-4292-B2F4-9D1214463E75}" type="presParOf" srcId="{89061731-0A4B-4BFA-9CDD-D17509A79D39}" destId="{AA65DE6D-234F-49DE-AEF8-0FBC5122DCAF}"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CFC721E-825E-4740-B389-B060C8AD919D}" type="doc">
      <dgm:prSet loTypeId="urn:microsoft.com/office/officeart/2018/2/layout/IconCircleList" loCatId="icon" qsTypeId="urn:microsoft.com/office/officeart/2005/8/quickstyle/simple1" qsCatId="simple" csTypeId="urn:microsoft.com/office/officeart/2005/8/colors/accent4_4" csCatId="accent4" phldr="1"/>
      <dgm:spPr/>
      <dgm:t>
        <a:bodyPr/>
        <a:lstStyle/>
        <a:p>
          <a:endParaRPr lang="en-US"/>
        </a:p>
      </dgm:t>
    </dgm:pt>
    <dgm:pt modelId="{56B0141C-F509-4046-9C6E-2BAB39E9486E}">
      <dgm:prSet/>
      <dgm:spPr/>
      <dgm:t>
        <a:bodyPr/>
        <a:lstStyle/>
        <a:p>
          <a:pPr>
            <a:lnSpc>
              <a:spcPct val="100000"/>
            </a:lnSpc>
          </a:pPr>
          <a:r>
            <a:rPr lang="en-GB" dirty="0"/>
            <a:t>Build a complete pipeline from audio capture through offline transcription and secure local storage, with hooks for summarisation and text-to-speech (TTS). </a:t>
          </a:r>
          <a:endParaRPr lang="en-US" dirty="0"/>
        </a:p>
      </dgm:t>
    </dgm:pt>
    <dgm:pt modelId="{F0F98CD0-77FE-412C-B52A-8C17906F1E32}" type="parTrans" cxnId="{08904C5A-9B0D-4B27-AD29-E5C222D7644E}">
      <dgm:prSet/>
      <dgm:spPr/>
      <dgm:t>
        <a:bodyPr/>
        <a:lstStyle/>
        <a:p>
          <a:endParaRPr lang="en-US"/>
        </a:p>
      </dgm:t>
    </dgm:pt>
    <dgm:pt modelId="{BE466279-DED0-4AE0-9EE0-2447A2A30BC7}" type="sibTrans" cxnId="{08904C5A-9B0D-4B27-AD29-E5C222D7644E}">
      <dgm:prSet/>
      <dgm:spPr/>
      <dgm:t>
        <a:bodyPr/>
        <a:lstStyle/>
        <a:p>
          <a:pPr>
            <a:lnSpc>
              <a:spcPct val="100000"/>
            </a:lnSpc>
          </a:pPr>
          <a:endParaRPr lang="en-US"/>
        </a:p>
      </dgm:t>
    </dgm:pt>
    <dgm:pt modelId="{3112B00F-1E6A-4F93-92A5-EF8669F3380A}">
      <dgm:prSet/>
      <dgm:spPr/>
      <dgm:t>
        <a:bodyPr/>
        <a:lstStyle/>
        <a:p>
          <a:pPr>
            <a:lnSpc>
              <a:spcPct val="100000"/>
            </a:lnSpc>
          </a:pPr>
          <a:r>
            <a:rPr lang="en-GB"/>
            <a:t>Use a lightweight, multilingual ASR engine that is suitable for on-device deployment and future diarisation.</a:t>
          </a:r>
          <a:endParaRPr lang="en-US"/>
        </a:p>
      </dgm:t>
    </dgm:pt>
    <dgm:pt modelId="{E9B6AEC9-D022-4E8A-A09D-228F6E15C26A}" type="parTrans" cxnId="{69241571-F6D5-4A96-B0F4-363239A51EC2}">
      <dgm:prSet/>
      <dgm:spPr/>
      <dgm:t>
        <a:bodyPr/>
        <a:lstStyle/>
        <a:p>
          <a:endParaRPr lang="en-US"/>
        </a:p>
      </dgm:t>
    </dgm:pt>
    <dgm:pt modelId="{5D1E4305-68D7-4F50-AD46-DA470776DB32}" type="sibTrans" cxnId="{69241571-F6D5-4A96-B0F4-363239A51EC2}">
      <dgm:prSet/>
      <dgm:spPr/>
      <dgm:t>
        <a:bodyPr/>
        <a:lstStyle/>
        <a:p>
          <a:pPr>
            <a:lnSpc>
              <a:spcPct val="100000"/>
            </a:lnSpc>
          </a:pPr>
          <a:endParaRPr lang="en-US"/>
        </a:p>
      </dgm:t>
    </dgm:pt>
    <dgm:pt modelId="{8B04A6E2-1708-40C9-867B-C1F8D58C382D}">
      <dgm:prSet/>
      <dgm:spPr/>
      <dgm:t>
        <a:bodyPr/>
        <a:lstStyle/>
        <a:p>
          <a:pPr>
            <a:lnSpc>
              <a:spcPct val="100000"/>
            </a:lnSpc>
          </a:pPr>
          <a:r>
            <a:rPr lang="en-GB"/>
            <a:t>Provide a simple, browser-based interface that allows users to upload, view and manage meeting transcripts.</a:t>
          </a:r>
          <a:endParaRPr lang="en-US"/>
        </a:p>
      </dgm:t>
    </dgm:pt>
    <dgm:pt modelId="{9AFC00BF-BBC7-476D-9E94-48BB92D4A5E8}" type="parTrans" cxnId="{165489C6-B97F-4A49-AD29-093098E9198D}">
      <dgm:prSet/>
      <dgm:spPr/>
      <dgm:t>
        <a:bodyPr/>
        <a:lstStyle/>
        <a:p>
          <a:endParaRPr lang="en-US"/>
        </a:p>
      </dgm:t>
    </dgm:pt>
    <dgm:pt modelId="{8FEA0803-D3A7-46B4-A520-5AC6186EA5B5}" type="sibTrans" cxnId="{165489C6-B97F-4A49-AD29-093098E9198D}">
      <dgm:prSet/>
      <dgm:spPr/>
      <dgm:t>
        <a:bodyPr/>
        <a:lstStyle/>
        <a:p>
          <a:pPr>
            <a:lnSpc>
              <a:spcPct val="100000"/>
            </a:lnSpc>
          </a:pPr>
          <a:endParaRPr lang="en-US"/>
        </a:p>
      </dgm:t>
    </dgm:pt>
    <dgm:pt modelId="{728FFA3F-8FA3-4A8B-8125-B7FED9893F2B}">
      <dgm:prSet/>
      <dgm:spPr/>
      <dgm:t>
        <a:bodyPr/>
        <a:lstStyle/>
        <a:p>
          <a:pPr>
            <a:lnSpc>
              <a:spcPct val="100000"/>
            </a:lnSpc>
          </a:pPr>
          <a:r>
            <a:rPr lang="en-GB"/>
            <a:t>Evaluate the prototype in terms of latency, task completion rate and user satisfaction in realistic test scenarios.</a:t>
          </a:r>
          <a:endParaRPr lang="en-US"/>
        </a:p>
      </dgm:t>
    </dgm:pt>
    <dgm:pt modelId="{8FF51B6F-42DE-4FB7-8F47-1550F461CA7D}" type="parTrans" cxnId="{325B9B11-030E-4001-8262-A1866452175C}">
      <dgm:prSet/>
      <dgm:spPr/>
      <dgm:t>
        <a:bodyPr/>
        <a:lstStyle/>
        <a:p>
          <a:endParaRPr lang="en-US"/>
        </a:p>
      </dgm:t>
    </dgm:pt>
    <dgm:pt modelId="{59DD250B-7A57-4498-B4C8-5EF4D006137D}" type="sibTrans" cxnId="{325B9B11-030E-4001-8262-A1866452175C}">
      <dgm:prSet/>
      <dgm:spPr/>
      <dgm:t>
        <a:bodyPr/>
        <a:lstStyle/>
        <a:p>
          <a:endParaRPr lang="en-US"/>
        </a:p>
      </dgm:t>
    </dgm:pt>
    <dgm:pt modelId="{9111BD20-1786-4367-A269-5EB4D80B1DBF}" type="pres">
      <dgm:prSet presAssocID="{0CFC721E-825E-4740-B389-B060C8AD919D}" presName="root" presStyleCnt="0">
        <dgm:presLayoutVars>
          <dgm:dir/>
          <dgm:resizeHandles val="exact"/>
        </dgm:presLayoutVars>
      </dgm:prSet>
      <dgm:spPr/>
    </dgm:pt>
    <dgm:pt modelId="{549E8AE3-E059-42EB-AC8C-58E14E5F9974}" type="pres">
      <dgm:prSet presAssocID="{0CFC721E-825E-4740-B389-B060C8AD919D}" presName="container" presStyleCnt="0">
        <dgm:presLayoutVars>
          <dgm:dir/>
          <dgm:resizeHandles val="exact"/>
        </dgm:presLayoutVars>
      </dgm:prSet>
      <dgm:spPr/>
    </dgm:pt>
    <dgm:pt modelId="{2FE3297D-D465-46BB-BC64-EA1BEA2D25AD}" type="pres">
      <dgm:prSet presAssocID="{56B0141C-F509-4046-9C6E-2BAB39E9486E}" presName="compNode" presStyleCnt="0"/>
      <dgm:spPr/>
    </dgm:pt>
    <dgm:pt modelId="{2B8B4BF4-FF36-4C23-9BAB-68598AEEFAD5}" type="pres">
      <dgm:prSet presAssocID="{56B0141C-F509-4046-9C6E-2BAB39E9486E}" presName="iconBgRect" presStyleLbl="bgShp" presStyleIdx="0" presStyleCnt="4"/>
      <dgm:spPr/>
    </dgm:pt>
    <dgm:pt modelId="{4D9E5ECF-C4C4-4BC0-9537-A9C8455C7C4C}" type="pres">
      <dgm:prSet presAssocID="{56B0141C-F509-4046-9C6E-2BAB39E9486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odcast"/>
        </a:ext>
      </dgm:extLst>
    </dgm:pt>
    <dgm:pt modelId="{53F32C15-8CF4-4B8B-BD2B-D83AA3ED1B8F}" type="pres">
      <dgm:prSet presAssocID="{56B0141C-F509-4046-9C6E-2BAB39E9486E}" presName="spaceRect" presStyleCnt="0"/>
      <dgm:spPr/>
    </dgm:pt>
    <dgm:pt modelId="{780C8191-B266-4BD1-938C-39CF08A2CCA1}" type="pres">
      <dgm:prSet presAssocID="{56B0141C-F509-4046-9C6E-2BAB39E9486E}" presName="textRect" presStyleLbl="revTx" presStyleIdx="0" presStyleCnt="4">
        <dgm:presLayoutVars>
          <dgm:chMax val="1"/>
          <dgm:chPref val="1"/>
        </dgm:presLayoutVars>
      </dgm:prSet>
      <dgm:spPr/>
    </dgm:pt>
    <dgm:pt modelId="{5176E505-59A4-43DB-B28E-E5F28DC83022}" type="pres">
      <dgm:prSet presAssocID="{BE466279-DED0-4AE0-9EE0-2447A2A30BC7}" presName="sibTrans" presStyleLbl="sibTrans2D1" presStyleIdx="0" presStyleCnt="0"/>
      <dgm:spPr/>
    </dgm:pt>
    <dgm:pt modelId="{96BAD250-05AB-4273-88CF-60F6B0A9A9F1}" type="pres">
      <dgm:prSet presAssocID="{3112B00F-1E6A-4F93-92A5-EF8669F3380A}" presName="compNode" presStyleCnt="0"/>
      <dgm:spPr/>
    </dgm:pt>
    <dgm:pt modelId="{C2F6AE18-1985-4ECE-A917-DC3F89018A93}" type="pres">
      <dgm:prSet presAssocID="{3112B00F-1E6A-4F93-92A5-EF8669F3380A}" presName="iconBgRect" presStyleLbl="bgShp" presStyleIdx="1" presStyleCnt="4"/>
      <dgm:spPr/>
    </dgm:pt>
    <dgm:pt modelId="{DEC23AE6-1064-4A14-BEF8-EA03B821CB86}" type="pres">
      <dgm:prSet presAssocID="{3112B00F-1E6A-4F93-92A5-EF8669F3380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obot"/>
        </a:ext>
      </dgm:extLst>
    </dgm:pt>
    <dgm:pt modelId="{E2C3650A-0D8C-4B55-A047-3DC4EEDADE9D}" type="pres">
      <dgm:prSet presAssocID="{3112B00F-1E6A-4F93-92A5-EF8669F3380A}" presName="spaceRect" presStyleCnt="0"/>
      <dgm:spPr/>
    </dgm:pt>
    <dgm:pt modelId="{E41E40F5-DCC1-47E4-B63B-D81C1264C075}" type="pres">
      <dgm:prSet presAssocID="{3112B00F-1E6A-4F93-92A5-EF8669F3380A}" presName="textRect" presStyleLbl="revTx" presStyleIdx="1" presStyleCnt="4">
        <dgm:presLayoutVars>
          <dgm:chMax val="1"/>
          <dgm:chPref val="1"/>
        </dgm:presLayoutVars>
      </dgm:prSet>
      <dgm:spPr/>
    </dgm:pt>
    <dgm:pt modelId="{655C7D1E-D1E0-4D5D-AFE8-E14123E71D74}" type="pres">
      <dgm:prSet presAssocID="{5D1E4305-68D7-4F50-AD46-DA470776DB32}" presName="sibTrans" presStyleLbl="sibTrans2D1" presStyleIdx="0" presStyleCnt="0"/>
      <dgm:spPr/>
    </dgm:pt>
    <dgm:pt modelId="{1D7FED74-A576-49D6-AE96-E5F5438A87C4}" type="pres">
      <dgm:prSet presAssocID="{8B04A6E2-1708-40C9-867B-C1F8D58C382D}" presName="compNode" presStyleCnt="0"/>
      <dgm:spPr/>
    </dgm:pt>
    <dgm:pt modelId="{950C70BA-7960-427E-BD66-BCD5DB11F9CA}" type="pres">
      <dgm:prSet presAssocID="{8B04A6E2-1708-40C9-867B-C1F8D58C382D}" presName="iconBgRect" presStyleLbl="bgShp" presStyleIdx="2" presStyleCnt="4"/>
      <dgm:spPr/>
    </dgm:pt>
    <dgm:pt modelId="{1782C366-546C-48D5-A32E-AC52B3859B65}" type="pres">
      <dgm:prSet presAssocID="{8B04A6E2-1708-40C9-867B-C1F8D58C382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rogrammer"/>
        </a:ext>
      </dgm:extLst>
    </dgm:pt>
    <dgm:pt modelId="{5303258D-0391-45B8-B43D-94ADDB99022D}" type="pres">
      <dgm:prSet presAssocID="{8B04A6E2-1708-40C9-867B-C1F8D58C382D}" presName="spaceRect" presStyleCnt="0"/>
      <dgm:spPr/>
    </dgm:pt>
    <dgm:pt modelId="{618D6550-5D85-4CAA-B091-9EA831CADC91}" type="pres">
      <dgm:prSet presAssocID="{8B04A6E2-1708-40C9-867B-C1F8D58C382D}" presName="textRect" presStyleLbl="revTx" presStyleIdx="2" presStyleCnt="4">
        <dgm:presLayoutVars>
          <dgm:chMax val="1"/>
          <dgm:chPref val="1"/>
        </dgm:presLayoutVars>
      </dgm:prSet>
      <dgm:spPr/>
    </dgm:pt>
    <dgm:pt modelId="{ECAE1D96-7BD8-4401-9114-7F777961EC05}" type="pres">
      <dgm:prSet presAssocID="{8FEA0803-D3A7-46B4-A520-5AC6186EA5B5}" presName="sibTrans" presStyleLbl="sibTrans2D1" presStyleIdx="0" presStyleCnt="0"/>
      <dgm:spPr/>
    </dgm:pt>
    <dgm:pt modelId="{4807EDA8-0BF5-4D21-8C5C-E3A079D6749E}" type="pres">
      <dgm:prSet presAssocID="{728FFA3F-8FA3-4A8B-8125-B7FED9893F2B}" presName="compNode" presStyleCnt="0"/>
      <dgm:spPr/>
    </dgm:pt>
    <dgm:pt modelId="{61B416AA-B0B2-48A5-8203-2191AE3B828E}" type="pres">
      <dgm:prSet presAssocID="{728FFA3F-8FA3-4A8B-8125-B7FED9893F2B}" presName="iconBgRect" presStyleLbl="bgShp" presStyleIdx="3" presStyleCnt="4"/>
      <dgm:spPr/>
    </dgm:pt>
    <dgm:pt modelId="{026EAAFE-798F-4FB6-A7ED-3A658C6CCC4D}" type="pres">
      <dgm:prSet presAssocID="{728FFA3F-8FA3-4A8B-8125-B7FED9893F2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ick"/>
        </a:ext>
      </dgm:extLst>
    </dgm:pt>
    <dgm:pt modelId="{3710021C-8449-4414-9119-53B5E06748D2}" type="pres">
      <dgm:prSet presAssocID="{728FFA3F-8FA3-4A8B-8125-B7FED9893F2B}" presName="spaceRect" presStyleCnt="0"/>
      <dgm:spPr/>
    </dgm:pt>
    <dgm:pt modelId="{F2A45879-551B-425E-8BC6-968570382D4F}" type="pres">
      <dgm:prSet presAssocID="{728FFA3F-8FA3-4A8B-8125-B7FED9893F2B}" presName="textRect" presStyleLbl="revTx" presStyleIdx="3" presStyleCnt="4">
        <dgm:presLayoutVars>
          <dgm:chMax val="1"/>
          <dgm:chPref val="1"/>
        </dgm:presLayoutVars>
      </dgm:prSet>
      <dgm:spPr/>
    </dgm:pt>
  </dgm:ptLst>
  <dgm:cxnLst>
    <dgm:cxn modelId="{325B9B11-030E-4001-8262-A1866452175C}" srcId="{0CFC721E-825E-4740-B389-B060C8AD919D}" destId="{728FFA3F-8FA3-4A8B-8125-B7FED9893F2B}" srcOrd="3" destOrd="0" parTransId="{8FF51B6F-42DE-4FB7-8F47-1550F461CA7D}" sibTransId="{59DD250B-7A57-4498-B4C8-5EF4D006137D}"/>
    <dgm:cxn modelId="{999CB21F-2D89-4E2B-8BA8-34445F6C7574}" type="presOf" srcId="{8B04A6E2-1708-40C9-867B-C1F8D58C382D}" destId="{618D6550-5D85-4CAA-B091-9EA831CADC91}" srcOrd="0" destOrd="0" presId="urn:microsoft.com/office/officeart/2018/2/layout/IconCircleList"/>
    <dgm:cxn modelId="{69241571-F6D5-4A96-B0F4-363239A51EC2}" srcId="{0CFC721E-825E-4740-B389-B060C8AD919D}" destId="{3112B00F-1E6A-4F93-92A5-EF8669F3380A}" srcOrd="1" destOrd="0" parTransId="{E9B6AEC9-D022-4E8A-A09D-228F6E15C26A}" sibTransId="{5D1E4305-68D7-4F50-AD46-DA470776DB32}"/>
    <dgm:cxn modelId="{DE46FE54-5423-47BE-BF89-60841B768EDC}" type="presOf" srcId="{3112B00F-1E6A-4F93-92A5-EF8669F3380A}" destId="{E41E40F5-DCC1-47E4-B63B-D81C1264C075}" srcOrd="0" destOrd="0" presId="urn:microsoft.com/office/officeart/2018/2/layout/IconCircleList"/>
    <dgm:cxn modelId="{08904C5A-9B0D-4B27-AD29-E5C222D7644E}" srcId="{0CFC721E-825E-4740-B389-B060C8AD919D}" destId="{56B0141C-F509-4046-9C6E-2BAB39E9486E}" srcOrd="0" destOrd="0" parTransId="{F0F98CD0-77FE-412C-B52A-8C17906F1E32}" sibTransId="{BE466279-DED0-4AE0-9EE0-2447A2A30BC7}"/>
    <dgm:cxn modelId="{13C0DF8C-5B83-49B2-9DBA-6265B324DCFB}" type="presOf" srcId="{5D1E4305-68D7-4F50-AD46-DA470776DB32}" destId="{655C7D1E-D1E0-4D5D-AFE8-E14123E71D74}" srcOrd="0" destOrd="0" presId="urn:microsoft.com/office/officeart/2018/2/layout/IconCircleList"/>
    <dgm:cxn modelId="{A133829D-8D1E-42B9-996E-AB7B419424BF}" type="presOf" srcId="{8FEA0803-D3A7-46B4-A520-5AC6186EA5B5}" destId="{ECAE1D96-7BD8-4401-9114-7F777961EC05}" srcOrd="0" destOrd="0" presId="urn:microsoft.com/office/officeart/2018/2/layout/IconCircleList"/>
    <dgm:cxn modelId="{C553B5BC-04DD-4F0D-B572-8250757F286C}" type="presOf" srcId="{BE466279-DED0-4AE0-9EE0-2447A2A30BC7}" destId="{5176E505-59A4-43DB-B28E-E5F28DC83022}" srcOrd="0" destOrd="0" presId="urn:microsoft.com/office/officeart/2018/2/layout/IconCircleList"/>
    <dgm:cxn modelId="{4E91AFC2-B775-48FB-86C9-B59210ACC3B6}" type="presOf" srcId="{0CFC721E-825E-4740-B389-B060C8AD919D}" destId="{9111BD20-1786-4367-A269-5EB4D80B1DBF}" srcOrd="0" destOrd="0" presId="urn:microsoft.com/office/officeart/2018/2/layout/IconCircleList"/>
    <dgm:cxn modelId="{165489C6-B97F-4A49-AD29-093098E9198D}" srcId="{0CFC721E-825E-4740-B389-B060C8AD919D}" destId="{8B04A6E2-1708-40C9-867B-C1F8D58C382D}" srcOrd="2" destOrd="0" parTransId="{9AFC00BF-BBC7-476D-9E94-48BB92D4A5E8}" sibTransId="{8FEA0803-D3A7-46B4-A520-5AC6186EA5B5}"/>
    <dgm:cxn modelId="{7C92D0CF-F284-40F9-A26D-07D0DC6D1A66}" type="presOf" srcId="{728FFA3F-8FA3-4A8B-8125-B7FED9893F2B}" destId="{F2A45879-551B-425E-8BC6-968570382D4F}" srcOrd="0" destOrd="0" presId="urn:microsoft.com/office/officeart/2018/2/layout/IconCircleList"/>
    <dgm:cxn modelId="{568717F8-37A3-40C8-A6F0-24ACF62B707C}" type="presOf" srcId="{56B0141C-F509-4046-9C6E-2BAB39E9486E}" destId="{780C8191-B266-4BD1-938C-39CF08A2CCA1}" srcOrd="0" destOrd="0" presId="urn:microsoft.com/office/officeart/2018/2/layout/IconCircleList"/>
    <dgm:cxn modelId="{1889A5EC-1F1C-4C71-9255-4B5F29774415}" type="presParOf" srcId="{9111BD20-1786-4367-A269-5EB4D80B1DBF}" destId="{549E8AE3-E059-42EB-AC8C-58E14E5F9974}" srcOrd="0" destOrd="0" presId="urn:microsoft.com/office/officeart/2018/2/layout/IconCircleList"/>
    <dgm:cxn modelId="{BB6E95B2-6A67-4AE6-948B-B57B4C28F836}" type="presParOf" srcId="{549E8AE3-E059-42EB-AC8C-58E14E5F9974}" destId="{2FE3297D-D465-46BB-BC64-EA1BEA2D25AD}" srcOrd="0" destOrd="0" presId="urn:microsoft.com/office/officeart/2018/2/layout/IconCircleList"/>
    <dgm:cxn modelId="{00894BD1-0C18-493A-BE08-7D65FA9B9E5C}" type="presParOf" srcId="{2FE3297D-D465-46BB-BC64-EA1BEA2D25AD}" destId="{2B8B4BF4-FF36-4C23-9BAB-68598AEEFAD5}" srcOrd="0" destOrd="0" presId="urn:microsoft.com/office/officeart/2018/2/layout/IconCircleList"/>
    <dgm:cxn modelId="{44C136BC-1E35-48B3-815F-D5F4D54398FA}" type="presParOf" srcId="{2FE3297D-D465-46BB-BC64-EA1BEA2D25AD}" destId="{4D9E5ECF-C4C4-4BC0-9537-A9C8455C7C4C}" srcOrd="1" destOrd="0" presId="urn:microsoft.com/office/officeart/2018/2/layout/IconCircleList"/>
    <dgm:cxn modelId="{120D4D54-A300-42DF-8444-A5F6F01AE5E9}" type="presParOf" srcId="{2FE3297D-D465-46BB-BC64-EA1BEA2D25AD}" destId="{53F32C15-8CF4-4B8B-BD2B-D83AA3ED1B8F}" srcOrd="2" destOrd="0" presId="urn:microsoft.com/office/officeart/2018/2/layout/IconCircleList"/>
    <dgm:cxn modelId="{95CAE864-2B40-47C7-93B9-EB8C7ED1C7C9}" type="presParOf" srcId="{2FE3297D-D465-46BB-BC64-EA1BEA2D25AD}" destId="{780C8191-B266-4BD1-938C-39CF08A2CCA1}" srcOrd="3" destOrd="0" presId="urn:microsoft.com/office/officeart/2018/2/layout/IconCircleList"/>
    <dgm:cxn modelId="{7D16E658-535C-444B-9B01-5846CC0DCF6A}" type="presParOf" srcId="{549E8AE3-E059-42EB-AC8C-58E14E5F9974}" destId="{5176E505-59A4-43DB-B28E-E5F28DC83022}" srcOrd="1" destOrd="0" presId="urn:microsoft.com/office/officeart/2018/2/layout/IconCircleList"/>
    <dgm:cxn modelId="{A35ADBB6-5A32-47B6-85FE-21CA95F167E0}" type="presParOf" srcId="{549E8AE3-E059-42EB-AC8C-58E14E5F9974}" destId="{96BAD250-05AB-4273-88CF-60F6B0A9A9F1}" srcOrd="2" destOrd="0" presId="urn:microsoft.com/office/officeart/2018/2/layout/IconCircleList"/>
    <dgm:cxn modelId="{8B1270BD-A6E3-4D6A-B57A-91872C8EFE2D}" type="presParOf" srcId="{96BAD250-05AB-4273-88CF-60F6B0A9A9F1}" destId="{C2F6AE18-1985-4ECE-A917-DC3F89018A93}" srcOrd="0" destOrd="0" presId="urn:microsoft.com/office/officeart/2018/2/layout/IconCircleList"/>
    <dgm:cxn modelId="{B4F651D6-8133-4D14-BF59-2BC60129C410}" type="presParOf" srcId="{96BAD250-05AB-4273-88CF-60F6B0A9A9F1}" destId="{DEC23AE6-1064-4A14-BEF8-EA03B821CB86}" srcOrd="1" destOrd="0" presId="urn:microsoft.com/office/officeart/2018/2/layout/IconCircleList"/>
    <dgm:cxn modelId="{98E86F3A-0D2B-4398-A961-FE5491A5770B}" type="presParOf" srcId="{96BAD250-05AB-4273-88CF-60F6B0A9A9F1}" destId="{E2C3650A-0D8C-4B55-A047-3DC4EEDADE9D}" srcOrd="2" destOrd="0" presId="urn:microsoft.com/office/officeart/2018/2/layout/IconCircleList"/>
    <dgm:cxn modelId="{0548ECB8-C346-46D3-9E5D-7E0077FC6D3B}" type="presParOf" srcId="{96BAD250-05AB-4273-88CF-60F6B0A9A9F1}" destId="{E41E40F5-DCC1-47E4-B63B-D81C1264C075}" srcOrd="3" destOrd="0" presId="urn:microsoft.com/office/officeart/2018/2/layout/IconCircleList"/>
    <dgm:cxn modelId="{5A20B629-018F-4CF7-888D-F563961DA2C0}" type="presParOf" srcId="{549E8AE3-E059-42EB-AC8C-58E14E5F9974}" destId="{655C7D1E-D1E0-4D5D-AFE8-E14123E71D74}" srcOrd="3" destOrd="0" presId="urn:microsoft.com/office/officeart/2018/2/layout/IconCircleList"/>
    <dgm:cxn modelId="{94C91C64-2526-4499-992D-100A17EB2531}" type="presParOf" srcId="{549E8AE3-E059-42EB-AC8C-58E14E5F9974}" destId="{1D7FED74-A576-49D6-AE96-E5F5438A87C4}" srcOrd="4" destOrd="0" presId="urn:microsoft.com/office/officeart/2018/2/layout/IconCircleList"/>
    <dgm:cxn modelId="{2DF9432F-42C7-4DCB-B223-ED5BF85BBBD0}" type="presParOf" srcId="{1D7FED74-A576-49D6-AE96-E5F5438A87C4}" destId="{950C70BA-7960-427E-BD66-BCD5DB11F9CA}" srcOrd="0" destOrd="0" presId="urn:microsoft.com/office/officeart/2018/2/layout/IconCircleList"/>
    <dgm:cxn modelId="{662B30D8-5A52-4838-8B24-1C2A796B60EC}" type="presParOf" srcId="{1D7FED74-A576-49D6-AE96-E5F5438A87C4}" destId="{1782C366-546C-48D5-A32E-AC52B3859B65}" srcOrd="1" destOrd="0" presId="urn:microsoft.com/office/officeart/2018/2/layout/IconCircleList"/>
    <dgm:cxn modelId="{FCECDE28-889A-47BF-BD97-2E0BF17F5997}" type="presParOf" srcId="{1D7FED74-A576-49D6-AE96-E5F5438A87C4}" destId="{5303258D-0391-45B8-B43D-94ADDB99022D}" srcOrd="2" destOrd="0" presId="urn:microsoft.com/office/officeart/2018/2/layout/IconCircleList"/>
    <dgm:cxn modelId="{FFD256FC-2ADB-4157-B347-D621663E3384}" type="presParOf" srcId="{1D7FED74-A576-49D6-AE96-E5F5438A87C4}" destId="{618D6550-5D85-4CAA-B091-9EA831CADC91}" srcOrd="3" destOrd="0" presId="urn:microsoft.com/office/officeart/2018/2/layout/IconCircleList"/>
    <dgm:cxn modelId="{0E78AFFB-FB99-47C6-9775-F0FD81930BA8}" type="presParOf" srcId="{549E8AE3-E059-42EB-AC8C-58E14E5F9974}" destId="{ECAE1D96-7BD8-4401-9114-7F777961EC05}" srcOrd="5" destOrd="0" presId="urn:microsoft.com/office/officeart/2018/2/layout/IconCircleList"/>
    <dgm:cxn modelId="{F534A1AB-2DCF-463E-B2E2-9D6E5ABEB33B}" type="presParOf" srcId="{549E8AE3-E059-42EB-AC8C-58E14E5F9974}" destId="{4807EDA8-0BF5-4D21-8C5C-E3A079D6749E}" srcOrd="6" destOrd="0" presId="urn:microsoft.com/office/officeart/2018/2/layout/IconCircleList"/>
    <dgm:cxn modelId="{4E7DE047-A0AD-4D7F-A8D1-E946AB46DCE9}" type="presParOf" srcId="{4807EDA8-0BF5-4D21-8C5C-E3A079D6749E}" destId="{61B416AA-B0B2-48A5-8203-2191AE3B828E}" srcOrd="0" destOrd="0" presId="urn:microsoft.com/office/officeart/2018/2/layout/IconCircleList"/>
    <dgm:cxn modelId="{765B9A13-CC50-4954-855A-02D9C7D0D2B2}" type="presParOf" srcId="{4807EDA8-0BF5-4D21-8C5C-E3A079D6749E}" destId="{026EAAFE-798F-4FB6-A7ED-3A658C6CCC4D}" srcOrd="1" destOrd="0" presId="urn:microsoft.com/office/officeart/2018/2/layout/IconCircleList"/>
    <dgm:cxn modelId="{EC96D35C-2627-4EB4-BF32-CBC035C6CEC4}" type="presParOf" srcId="{4807EDA8-0BF5-4D21-8C5C-E3A079D6749E}" destId="{3710021C-8449-4414-9119-53B5E06748D2}" srcOrd="2" destOrd="0" presId="urn:microsoft.com/office/officeart/2018/2/layout/IconCircleList"/>
    <dgm:cxn modelId="{1AF44403-B89D-414D-B086-9A1BBE983628}" type="presParOf" srcId="{4807EDA8-0BF5-4D21-8C5C-E3A079D6749E}" destId="{F2A45879-551B-425E-8BC6-968570382D4F}"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C41109B-A313-4EE3-9E3A-4C42F14FB3BF}" type="doc">
      <dgm:prSet loTypeId="urn:microsoft.com/office/officeart/2018/2/layout/IconVerticalSolidList" loCatId="icon" qsTypeId="urn:microsoft.com/office/officeart/2005/8/quickstyle/simple1" qsCatId="simple" csTypeId="urn:microsoft.com/office/officeart/2005/8/colors/accent6_3" csCatId="accent6" phldr="1"/>
      <dgm:spPr/>
      <dgm:t>
        <a:bodyPr/>
        <a:lstStyle/>
        <a:p>
          <a:endParaRPr lang="en-US"/>
        </a:p>
      </dgm:t>
    </dgm:pt>
    <dgm:pt modelId="{5DF9C023-5FFF-435C-8EF9-D7BCA8B407A8}">
      <dgm:prSet/>
      <dgm:spPr/>
      <dgm:t>
        <a:bodyPr/>
        <a:lstStyle/>
        <a:p>
          <a:pPr>
            <a:lnSpc>
              <a:spcPct val="100000"/>
            </a:lnSpc>
          </a:pPr>
          <a:r>
            <a:rPr lang="en-GB" dirty="0">
              <a:solidFill>
                <a:schemeClr val="bg1"/>
              </a:solidFill>
            </a:rPr>
            <a:t>Recent surveys show that modern ASR systems based on deep neural networks achieve significantly higher accuracy and robustness than earlier models, but meeting speech remains challenging due to noise, overlapping speakers and spontaneous dialogue [1], [2]. Research on speaker diarisation reports strong progress using neural embeddings and end-to-end architectures, yet performance still degrades in noisy, multi-speaker environments [7], [8].</a:t>
          </a:r>
          <a:endParaRPr lang="en-US" dirty="0">
            <a:solidFill>
              <a:schemeClr val="bg1"/>
            </a:solidFill>
          </a:endParaRPr>
        </a:p>
      </dgm:t>
    </dgm:pt>
    <dgm:pt modelId="{374C2598-CAA3-4F19-A78D-74E1279883D3}" type="parTrans" cxnId="{D68B3EC5-C4A3-4CC1-8F48-E3D6331328A7}">
      <dgm:prSet/>
      <dgm:spPr/>
      <dgm:t>
        <a:bodyPr/>
        <a:lstStyle/>
        <a:p>
          <a:endParaRPr lang="en-US"/>
        </a:p>
      </dgm:t>
    </dgm:pt>
    <dgm:pt modelId="{F334A94E-E997-4D32-84C7-FA1ACC4B2D4F}" type="sibTrans" cxnId="{D68B3EC5-C4A3-4CC1-8F48-E3D6331328A7}">
      <dgm:prSet/>
      <dgm:spPr/>
      <dgm:t>
        <a:bodyPr/>
        <a:lstStyle/>
        <a:p>
          <a:endParaRPr lang="en-US"/>
        </a:p>
      </dgm:t>
    </dgm:pt>
    <dgm:pt modelId="{78B141C1-022F-4C21-B49F-12EDD4DC2226}">
      <dgm:prSet/>
      <dgm:spPr/>
      <dgm:t>
        <a:bodyPr/>
        <a:lstStyle/>
        <a:p>
          <a:pPr>
            <a:lnSpc>
              <a:spcPct val="100000"/>
            </a:lnSpc>
          </a:pPr>
          <a:r>
            <a:rPr lang="en-GB" dirty="0">
              <a:solidFill>
                <a:schemeClr val="bg1"/>
              </a:solidFill>
            </a:rPr>
            <a:t>Abstractive meeting-summarisation work suggests that hybrid extractive–abstractive models perform best on long, informal conversations, supported by datasets such as </a:t>
          </a:r>
          <a:r>
            <a:rPr lang="en-GB" dirty="0" err="1">
              <a:solidFill>
                <a:schemeClr val="bg1"/>
              </a:solidFill>
            </a:rPr>
            <a:t>QMSum</a:t>
          </a:r>
          <a:r>
            <a:rPr lang="en-GB" dirty="0">
              <a:solidFill>
                <a:schemeClr val="bg1"/>
              </a:solidFill>
            </a:rPr>
            <a:t> and </a:t>
          </a:r>
          <a:r>
            <a:rPr lang="en-GB" dirty="0" err="1">
              <a:solidFill>
                <a:schemeClr val="bg1"/>
              </a:solidFill>
            </a:rPr>
            <a:t>MeetingBank</a:t>
          </a:r>
          <a:r>
            <a:rPr lang="en-GB" dirty="0">
              <a:solidFill>
                <a:schemeClr val="bg1"/>
              </a:solidFill>
            </a:rPr>
            <a:t> [2], [3], [6]. At the same time, neural TTS now produces natural, multilingual speech but often requires significant computational resources [4]. Finally, several studies highlight privacy and governance risks associated with cloud-hosted speech services [7], [8].</a:t>
          </a:r>
          <a:endParaRPr lang="en-US" dirty="0">
            <a:solidFill>
              <a:schemeClr val="bg1"/>
            </a:solidFill>
          </a:endParaRPr>
        </a:p>
      </dgm:t>
    </dgm:pt>
    <dgm:pt modelId="{839E9F2E-5721-47D8-991A-E82890CCBD24}" type="parTrans" cxnId="{ADFF0DB5-0C07-4138-8649-A59E84C694A0}">
      <dgm:prSet/>
      <dgm:spPr/>
      <dgm:t>
        <a:bodyPr/>
        <a:lstStyle/>
        <a:p>
          <a:endParaRPr lang="en-US"/>
        </a:p>
      </dgm:t>
    </dgm:pt>
    <dgm:pt modelId="{B5C934AA-A087-4761-BA43-2812B850D870}" type="sibTrans" cxnId="{ADFF0DB5-0C07-4138-8649-A59E84C694A0}">
      <dgm:prSet/>
      <dgm:spPr/>
      <dgm:t>
        <a:bodyPr/>
        <a:lstStyle/>
        <a:p>
          <a:endParaRPr lang="en-US"/>
        </a:p>
      </dgm:t>
    </dgm:pt>
    <dgm:pt modelId="{6B5F20D8-EB69-4F96-8E4E-654AF870879F}">
      <dgm:prSet/>
      <dgm:spPr/>
      <dgm:t>
        <a:bodyPr/>
        <a:lstStyle/>
        <a:p>
          <a:pPr>
            <a:lnSpc>
              <a:spcPct val="100000"/>
            </a:lnSpc>
          </a:pPr>
          <a:r>
            <a:rPr lang="en-GB" dirty="0">
              <a:solidFill>
                <a:schemeClr val="bg1"/>
              </a:solidFill>
            </a:rPr>
            <a:t>Together, these findings motivated ClariVoice’s design as an offline ASR core with a modular architecture ready to host hybrid summarisation and TTS while keeping all data local.</a:t>
          </a:r>
          <a:endParaRPr lang="en-US" dirty="0">
            <a:solidFill>
              <a:schemeClr val="bg1"/>
            </a:solidFill>
          </a:endParaRPr>
        </a:p>
      </dgm:t>
    </dgm:pt>
    <dgm:pt modelId="{DB6DFDC9-8521-4359-87E0-F1DF6E2A6ED4}" type="parTrans" cxnId="{1E32DF6E-9590-4D96-AD36-E28C2E253833}">
      <dgm:prSet/>
      <dgm:spPr/>
      <dgm:t>
        <a:bodyPr/>
        <a:lstStyle/>
        <a:p>
          <a:endParaRPr lang="en-US"/>
        </a:p>
      </dgm:t>
    </dgm:pt>
    <dgm:pt modelId="{5E18C4A8-B04D-4D60-9420-3AB5114060BB}" type="sibTrans" cxnId="{1E32DF6E-9590-4D96-AD36-E28C2E253833}">
      <dgm:prSet/>
      <dgm:spPr/>
      <dgm:t>
        <a:bodyPr/>
        <a:lstStyle/>
        <a:p>
          <a:endParaRPr lang="en-US"/>
        </a:p>
      </dgm:t>
    </dgm:pt>
    <dgm:pt modelId="{7CBBA19A-8344-4057-BEC5-9499CA10AE40}" type="pres">
      <dgm:prSet presAssocID="{9C41109B-A313-4EE3-9E3A-4C42F14FB3BF}" presName="root" presStyleCnt="0">
        <dgm:presLayoutVars>
          <dgm:dir/>
          <dgm:resizeHandles val="exact"/>
        </dgm:presLayoutVars>
      </dgm:prSet>
      <dgm:spPr/>
    </dgm:pt>
    <dgm:pt modelId="{3D00BB43-4C70-45F3-ACEE-9EB563782737}" type="pres">
      <dgm:prSet presAssocID="{5DF9C023-5FFF-435C-8EF9-D7BCA8B407A8}" presName="compNode" presStyleCnt="0"/>
      <dgm:spPr/>
    </dgm:pt>
    <dgm:pt modelId="{4251F922-7775-44CB-840E-D9543C048AE0}" type="pres">
      <dgm:prSet presAssocID="{5DF9C023-5FFF-435C-8EF9-D7BCA8B407A8}" presName="bgRect" presStyleLbl="bgShp" presStyleIdx="0" presStyleCnt="3" custScaleY="147210"/>
      <dgm:spPr/>
    </dgm:pt>
    <dgm:pt modelId="{A8043C69-EE85-4720-8A39-72A5716E9876}" type="pres">
      <dgm:prSet presAssocID="{5DF9C023-5FFF-435C-8EF9-D7BCA8B407A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atabase"/>
        </a:ext>
      </dgm:extLst>
    </dgm:pt>
    <dgm:pt modelId="{0F48D0B2-8BE7-4D37-A00F-9D7DA8C3D652}" type="pres">
      <dgm:prSet presAssocID="{5DF9C023-5FFF-435C-8EF9-D7BCA8B407A8}" presName="spaceRect" presStyleCnt="0"/>
      <dgm:spPr/>
    </dgm:pt>
    <dgm:pt modelId="{D7B9EF41-87A8-45F5-ABDF-1B959CF5C378}" type="pres">
      <dgm:prSet presAssocID="{5DF9C023-5FFF-435C-8EF9-D7BCA8B407A8}" presName="parTx" presStyleLbl="revTx" presStyleIdx="0" presStyleCnt="3" custScaleX="99486" custScaleY="123724">
        <dgm:presLayoutVars>
          <dgm:chMax val="0"/>
          <dgm:chPref val="0"/>
        </dgm:presLayoutVars>
      </dgm:prSet>
      <dgm:spPr/>
    </dgm:pt>
    <dgm:pt modelId="{3124005F-963F-4769-B264-1F1C5DCFF284}" type="pres">
      <dgm:prSet presAssocID="{F334A94E-E997-4D32-84C7-FA1ACC4B2D4F}" presName="sibTrans" presStyleCnt="0"/>
      <dgm:spPr/>
    </dgm:pt>
    <dgm:pt modelId="{E59BB8FB-70F4-4349-B54E-9D9D31BF646B}" type="pres">
      <dgm:prSet presAssocID="{78B141C1-022F-4C21-B49F-12EDD4DC2226}" presName="compNode" presStyleCnt="0"/>
      <dgm:spPr/>
    </dgm:pt>
    <dgm:pt modelId="{6EA21ADE-7445-4A40-A000-32F43E946DAF}" type="pres">
      <dgm:prSet presAssocID="{78B141C1-022F-4C21-B49F-12EDD4DC2226}" presName="bgRect" presStyleLbl="bgShp" presStyleIdx="1" presStyleCnt="3"/>
      <dgm:spPr/>
    </dgm:pt>
    <dgm:pt modelId="{1347ADAF-12A2-45AE-BE75-98B210A9D914}" type="pres">
      <dgm:prSet presAssocID="{78B141C1-022F-4C21-B49F-12EDD4DC222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atistics"/>
        </a:ext>
      </dgm:extLst>
    </dgm:pt>
    <dgm:pt modelId="{04D4DB94-BEEF-4DF1-99D7-44B243423191}" type="pres">
      <dgm:prSet presAssocID="{78B141C1-022F-4C21-B49F-12EDD4DC2226}" presName="spaceRect" presStyleCnt="0"/>
      <dgm:spPr/>
    </dgm:pt>
    <dgm:pt modelId="{3537F0A0-66AA-4FA9-92DF-E165EFF083ED}" type="pres">
      <dgm:prSet presAssocID="{78B141C1-022F-4C21-B49F-12EDD4DC2226}" presName="parTx" presStyleLbl="revTx" presStyleIdx="1" presStyleCnt="3">
        <dgm:presLayoutVars>
          <dgm:chMax val="0"/>
          <dgm:chPref val="0"/>
        </dgm:presLayoutVars>
      </dgm:prSet>
      <dgm:spPr/>
    </dgm:pt>
    <dgm:pt modelId="{46947289-7847-4C45-9905-8D7DEF8D0E16}" type="pres">
      <dgm:prSet presAssocID="{B5C934AA-A087-4761-BA43-2812B850D870}" presName="sibTrans" presStyleCnt="0"/>
      <dgm:spPr/>
    </dgm:pt>
    <dgm:pt modelId="{96014E1E-D6C5-47BB-A1D4-425273A45ADB}" type="pres">
      <dgm:prSet presAssocID="{6B5F20D8-EB69-4F96-8E4E-654AF870879F}" presName="compNode" presStyleCnt="0"/>
      <dgm:spPr/>
    </dgm:pt>
    <dgm:pt modelId="{CB15FCC5-AA59-4B17-9374-916FE4E5AC7B}" type="pres">
      <dgm:prSet presAssocID="{6B5F20D8-EB69-4F96-8E4E-654AF870879F}" presName="bgRect" presStyleLbl="bgShp" presStyleIdx="2" presStyleCnt="3"/>
      <dgm:spPr/>
    </dgm:pt>
    <dgm:pt modelId="{42BF6E2D-1E87-4F99-9D9B-D895ACE91723}" type="pres">
      <dgm:prSet presAssocID="{6B5F20D8-EB69-4F96-8E4E-654AF870879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ick"/>
        </a:ext>
      </dgm:extLst>
    </dgm:pt>
    <dgm:pt modelId="{D0B428EB-76FC-44BC-82E8-E18D47C34FEA}" type="pres">
      <dgm:prSet presAssocID="{6B5F20D8-EB69-4F96-8E4E-654AF870879F}" presName="spaceRect" presStyleCnt="0"/>
      <dgm:spPr/>
    </dgm:pt>
    <dgm:pt modelId="{83BB8458-DEB9-42D1-A5D0-54E07E657942}" type="pres">
      <dgm:prSet presAssocID="{6B5F20D8-EB69-4F96-8E4E-654AF870879F}" presName="parTx" presStyleLbl="revTx" presStyleIdx="2" presStyleCnt="3">
        <dgm:presLayoutVars>
          <dgm:chMax val="0"/>
          <dgm:chPref val="0"/>
        </dgm:presLayoutVars>
      </dgm:prSet>
      <dgm:spPr/>
    </dgm:pt>
  </dgm:ptLst>
  <dgm:cxnLst>
    <dgm:cxn modelId="{1E32DF6E-9590-4D96-AD36-E28C2E253833}" srcId="{9C41109B-A313-4EE3-9E3A-4C42F14FB3BF}" destId="{6B5F20D8-EB69-4F96-8E4E-654AF870879F}" srcOrd="2" destOrd="0" parTransId="{DB6DFDC9-8521-4359-87E0-F1DF6E2A6ED4}" sibTransId="{5E18C4A8-B04D-4D60-9420-3AB5114060BB}"/>
    <dgm:cxn modelId="{60F22B8A-CCCD-4FB1-A7DD-32EC68BE5707}" type="presOf" srcId="{78B141C1-022F-4C21-B49F-12EDD4DC2226}" destId="{3537F0A0-66AA-4FA9-92DF-E165EFF083ED}" srcOrd="0" destOrd="0" presId="urn:microsoft.com/office/officeart/2018/2/layout/IconVerticalSolidList"/>
    <dgm:cxn modelId="{A865BA96-E937-4FDF-9905-DEB9782F2AA1}" type="presOf" srcId="{5DF9C023-5FFF-435C-8EF9-D7BCA8B407A8}" destId="{D7B9EF41-87A8-45F5-ABDF-1B959CF5C378}" srcOrd="0" destOrd="0" presId="urn:microsoft.com/office/officeart/2018/2/layout/IconVerticalSolidList"/>
    <dgm:cxn modelId="{ADFF0DB5-0C07-4138-8649-A59E84C694A0}" srcId="{9C41109B-A313-4EE3-9E3A-4C42F14FB3BF}" destId="{78B141C1-022F-4C21-B49F-12EDD4DC2226}" srcOrd="1" destOrd="0" parTransId="{839E9F2E-5721-47D8-991A-E82890CCBD24}" sibTransId="{B5C934AA-A087-4761-BA43-2812B850D870}"/>
    <dgm:cxn modelId="{D68B3EC5-C4A3-4CC1-8F48-E3D6331328A7}" srcId="{9C41109B-A313-4EE3-9E3A-4C42F14FB3BF}" destId="{5DF9C023-5FFF-435C-8EF9-D7BCA8B407A8}" srcOrd="0" destOrd="0" parTransId="{374C2598-CAA3-4F19-A78D-74E1279883D3}" sibTransId="{F334A94E-E997-4D32-84C7-FA1ACC4B2D4F}"/>
    <dgm:cxn modelId="{BC1C8BE8-F8A5-43B9-982A-3B379B77C091}" type="presOf" srcId="{9C41109B-A313-4EE3-9E3A-4C42F14FB3BF}" destId="{7CBBA19A-8344-4057-BEC5-9499CA10AE40}" srcOrd="0" destOrd="0" presId="urn:microsoft.com/office/officeart/2018/2/layout/IconVerticalSolidList"/>
    <dgm:cxn modelId="{09775DFF-733B-466B-A256-FF14DA234052}" type="presOf" srcId="{6B5F20D8-EB69-4F96-8E4E-654AF870879F}" destId="{83BB8458-DEB9-42D1-A5D0-54E07E657942}" srcOrd="0" destOrd="0" presId="urn:microsoft.com/office/officeart/2018/2/layout/IconVerticalSolidList"/>
    <dgm:cxn modelId="{8AB4BFD8-A006-4A4C-A6FE-9B806A36B2D5}" type="presParOf" srcId="{7CBBA19A-8344-4057-BEC5-9499CA10AE40}" destId="{3D00BB43-4C70-45F3-ACEE-9EB563782737}" srcOrd="0" destOrd="0" presId="urn:microsoft.com/office/officeart/2018/2/layout/IconVerticalSolidList"/>
    <dgm:cxn modelId="{D82CF108-37DE-444E-8741-B6A06FB92CCE}" type="presParOf" srcId="{3D00BB43-4C70-45F3-ACEE-9EB563782737}" destId="{4251F922-7775-44CB-840E-D9543C048AE0}" srcOrd="0" destOrd="0" presId="urn:microsoft.com/office/officeart/2018/2/layout/IconVerticalSolidList"/>
    <dgm:cxn modelId="{0F642D9E-D5C8-4E90-A652-011E764372E8}" type="presParOf" srcId="{3D00BB43-4C70-45F3-ACEE-9EB563782737}" destId="{A8043C69-EE85-4720-8A39-72A5716E9876}" srcOrd="1" destOrd="0" presId="urn:microsoft.com/office/officeart/2018/2/layout/IconVerticalSolidList"/>
    <dgm:cxn modelId="{09D71F19-BBCD-4176-80AC-68E5C17E07D9}" type="presParOf" srcId="{3D00BB43-4C70-45F3-ACEE-9EB563782737}" destId="{0F48D0B2-8BE7-4D37-A00F-9D7DA8C3D652}" srcOrd="2" destOrd="0" presId="urn:microsoft.com/office/officeart/2018/2/layout/IconVerticalSolidList"/>
    <dgm:cxn modelId="{97B0F2D7-74C1-4280-8085-F203E6648467}" type="presParOf" srcId="{3D00BB43-4C70-45F3-ACEE-9EB563782737}" destId="{D7B9EF41-87A8-45F5-ABDF-1B959CF5C378}" srcOrd="3" destOrd="0" presId="urn:microsoft.com/office/officeart/2018/2/layout/IconVerticalSolidList"/>
    <dgm:cxn modelId="{47BEB710-FEA5-45A7-A8C0-1AF4F601D869}" type="presParOf" srcId="{7CBBA19A-8344-4057-BEC5-9499CA10AE40}" destId="{3124005F-963F-4769-B264-1F1C5DCFF284}" srcOrd="1" destOrd="0" presId="urn:microsoft.com/office/officeart/2018/2/layout/IconVerticalSolidList"/>
    <dgm:cxn modelId="{6EBDD46E-82EF-43F4-B1CB-AFFAD31E4E08}" type="presParOf" srcId="{7CBBA19A-8344-4057-BEC5-9499CA10AE40}" destId="{E59BB8FB-70F4-4349-B54E-9D9D31BF646B}" srcOrd="2" destOrd="0" presId="urn:microsoft.com/office/officeart/2018/2/layout/IconVerticalSolidList"/>
    <dgm:cxn modelId="{28171154-DF4D-4FE7-8607-0E34B744EA77}" type="presParOf" srcId="{E59BB8FB-70F4-4349-B54E-9D9D31BF646B}" destId="{6EA21ADE-7445-4A40-A000-32F43E946DAF}" srcOrd="0" destOrd="0" presId="urn:microsoft.com/office/officeart/2018/2/layout/IconVerticalSolidList"/>
    <dgm:cxn modelId="{F4951D37-D147-4817-B212-4893A1DDB0AE}" type="presParOf" srcId="{E59BB8FB-70F4-4349-B54E-9D9D31BF646B}" destId="{1347ADAF-12A2-45AE-BE75-98B210A9D914}" srcOrd="1" destOrd="0" presId="urn:microsoft.com/office/officeart/2018/2/layout/IconVerticalSolidList"/>
    <dgm:cxn modelId="{497707FE-421C-4516-BE4A-B8542EEA7341}" type="presParOf" srcId="{E59BB8FB-70F4-4349-B54E-9D9D31BF646B}" destId="{04D4DB94-BEEF-4DF1-99D7-44B243423191}" srcOrd="2" destOrd="0" presId="urn:microsoft.com/office/officeart/2018/2/layout/IconVerticalSolidList"/>
    <dgm:cxn modelId="{D5AF03FB-2F30-4235-8C3B-5BBA63D1CD7B}" type="presParOf" srcId="{E59BB8FB-70F4-4349-B54E-9D9D31BF646B}" destId="{3537F0A0-66AA-4FA9-92DF-E165EFF083ED}" srcOrd="3" destOrd="0" presId="urn:microsoft.com/office/officeart/2018/2/layout/IconVerticalSolidList"/>
    <dgm:cxn modelId="{85D70CE9-1B64-49FB-A004-265802A9594F}" type="presParOf" srcId="{7CBBA19A-8344-4057-BEC5-9499CA10AE40}" destId="{46947289-7847-4C45-9905-8D7DEF8D0E16}" srcOrd="3" destOrd="0" presId="urn:microsoft.com/office/officeart/2018/2/layout/IconVerticalSolidList"/>
    <dgm:cxn modelId="{C07093D8-1C9C-4570-B56A-914A116217BC}" type="presParOf" srcId="{7CBBA19A-8344-4057-BEC5-9499CA10AE40}" destId="{96014E1E-D6C5-47BB-A1D4-425273A45ADB}" srcOrd="4" destOrd="0" presId="urn:microsoft.com/office/officeart/2018/2/layout/IconVerticalSolidList"/>
    <dgm:cxn modelId="{E3B4A578-9318-42AB-A238-D7230E48F53F}" type="presParOf" srcId="{96014E1E-D6C5-47BB-A1D4-425273A45ADB}" destId="{CB15FCC5-AA59-4B17-9374-916FE4E5AC7B}" srcOrd="0" destOrd="0" presId="urn:microsoft.com/office/officeart/2018/2/layout/IconVerticalSolidList"/>
    <dgm:cxn modelId="{36C0AECC-F443-4A34-B9E1-DF96269C95BA}" type="presParOf" srcId="{96014E1E-D6C5-47BB-A1D4-425273A45ADB}" destId="{42BF6E2D-1E87-4F99-9D9B-D895ACE91723}" srcOrd="1" destOrd="0" presId="urn:microsoft.com/office/officeart/2018/2/layout/IconVerticalSolidList"/>
    <dgm:cxn modelId="{D68085C2-D647-4A92-8F13-3738C631D4E0}" type="presParOf" srcId="{96014E1E-D6C5-47BB-A1D4-425273A45ADB}" destId="{D0B428EB-76FC-44BC-82E8-E18D47C34FEA}" srcOrd="2" destOrd="0" presId="urn:microsoft.com/office/officeart/2018/2/layout/IconVerticalSolidList"/>
    <dgm:cxn modelId="{47EC0D5B-5A60-44F3-B3FD-244A1790CD83}" type="presParOf" srcId="{96014E1E-D6C5-47BB-A1D4-425273A45ADB}" destId="{83BB8458-DEB9-42D1-A5D0-54E07E65794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2CB7B3D-4C7D-4989-BE4E-4F08BB62F094}"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6E2824AE-A91F-4A0D-AD61-87030EF70041}">
      <dgm:prSet/>
      <dgm:spPr/>
      <dgm:t>
        <a:bodyPr/>
        <a:lstStyle/>
        <a:p>
          <a:r>
            <a:rPr lang="en-GB" dirty="0" err="1"/>
            <a:t>ClariVoice</a:t>
          </a:r>
          <a:r>
            <a:rPr lang="en-GB" dirty="0"/>
            <a:t> uses a modular, service-oriented architecture. </a:t>
          </a:r>
        </a:p>
      </dgm:t>
    </dgm:pt>
    <dgm:pt modelId="{32DF2D30-75DC-4A99-9C27-3393E5F8AE07}" type="parTrans" cxnId="{223A46E4-DC57-43F2-8727-2B201C1C985C}">
      <dgm:prSet/>
      <dgm:spPr/>
      <dgm:t>
        <a:bodyPr/>
        <a:lstStyle/>
        <a:p>
          <a:endParaRPr lang="en-GB"/>
        </a:p>
      </dgm:t>
    </dgm:pt>
    <dgm:pt modelId="{383BD134-F7B6-4102-9E03-DA598256ABF9}" type="sibTrans" cxnId="{223A46E4-DC57-43F2-8727-2B201C1C985C}">
      <dgm:prSet/>
      <dgm:spPr/>
      <dgm:t>
        <a:bodyPr/>
        <a:lstStyle/>
        <a:p>
          <a:endParaRPr lang="en-GB"/>
        </a:p>
      </dgm:t>
    </dgm:pt>
    <dgm:pt modelId="{E29A681B-3EC6-4A2A-A592-9EF00F4E3F45}">
      <dgm:prSet/>
      <dgm:spPr/>
      <dgm:t>
        <a:bodyPr/>
        <a:lstStyle/>
        <a:p>
          <a:r>
            <a:rPr lang="en-GB" dirty="0"/>
            <a:t>The browser front end uploads recorded meeting audio to a Flask back end, </a:t>
          </a:r>
        </a:p>
        <a:p>
          <a:r>
            <a:rPr lang="en-GB" dirty="0"/>
            <a:t>which passes the audio to the </a:t>
          </a:r>
          <a:r>
            <a:rPr lang="en-GB" dirty="0" err="1"/>
            <a:t>Vosk</a:t>
          </a:r>
          <a:r>
            <a:rPr lang="en-GB" dirty="0"/>
            <a:t> engine for offline speech recognition. </a:t>
          </a:r>
        </a:p>
      </dgm:t>
    </dgm:pt>
    <dgm:pt modelId="{5605B65A-9E7E-468B-97FC-4395FD56E9DB}" type="parTrans" cxnId="{69C228C3-2C42-4288-AA32-F0D11BA589FC}">
      <dgm:prSet/>
      <dgm:spPr/>
      <dgm:t>
        <a:bodyPr/>
        <a:lstStyle/>
        <a:p>
          <a:endParaRPr lang="en-GB"/>
        </a:p>
      </dgm:t>
    </dgm:pt>
    <dgm:pt modelId="{F77FC321-2768-468B-8193-6F26A62F9716}" type="sibTrans" cxnId="{69C228C3-2C42-4288-AA32-F0D11BA589FC}">
      <dgm:prSet/>
      <dgm:spPr/>
      <dgm:t>
        <a:bodyPr/>
        <a:lstStyle/>
        <a:p>
          <a:endParaRPr lang="en-GB"/>
        </a:p>
      </dgm:t>
    </dgm:pt>
    <dgm:pt modelId="{940893FF-D731-49FD-8854-89BF834C272E}">
      <dgm:prSet/>
      <dgm:spPr/>
      <dgm:t>
        <a:bodyPr/>
        <a:lstStyle/>
        <a:p>
          <a:r>
            <a:rPr lang="en-GB"/>
            <a:t>The recognised text is prepared for downstream processing by the NLP pipeline and stored in an SQLite database together with timestamps and identifiers.</a:t>
          </a:r>
        </a:p>
      </dgm:t>
    </dgm:pt>
    <dgm:pt modelId="{55041000-7DD2-40DC-9578-C70B157BBC78}" type="parTrans" cxnId="{ADC56727-8189-4134-82A9-100BC629453C}">
      <dgm:prSet/>
      <dgm:spPr/>
      <dgm:t>
        <a:bodyPr/>
        <a:lstStyle/>
        <a:p>
          <a:endParaRPr lang="en-GB"/>
        </a:p>
      </dgm:t>
    </dgm:pt>
    <dgm:pt modelId="{8C7E4044-79D8-407E-9DFC-29705CAF3B06}" type="sibTrans" cxnId="{ADC56727-8189-4134-82A9-100BC629453C}">
      <dgm:prSet/>
      <dgm:spPr/>
      <dgm:t>
        <a:bodyPr/>
        <a:lstStyle/>
        <a:p>
          <a:endParaRPr lang="en-GB"/>
        </a:p>
      </dgm:t>
    </dgm:pt>
    <dgm:pt modelId="{B48E4D81-2101-49DE-AE0F-1501FE5CC2B4}">
      <dgm:prSet/>
      <dgm:spPr/>
      <dgm:t>
        <a:bodyPr/>
        <a:lstStyle/>
        <a:p>
          <a:r>
            <a:rPr lang="en-GB" dirty="0"/>
            <a:t>All intermediate results and final transcripts are kept on the host machine, and communication between modules uses JSON over HTTP routes. </a:t>
          </a:r>
        </a:p>
      </dgm:t>
    </dgm:pt>
    <dgm:pt modelId="{BA64AB1E-B302-4109-B5E0-071C932CB257}" type="parTrans" cxnId="{8DC7AFB2-7E21-4F0D-841B-9F0C18AF0575}">
      <dgm:prSet/>
      <dgm:spPr/>
      <dgm:t>
        <a:bodyPr/>
        <a:lstStyle/>
        <a:p>
          <a:endParaRPr lang="en-GB"/>
        </a:p>
      </dgm:t>
    </dgm:pt>
    <dgm:pt modelId="{2DF907D5-2C63-424D-80B2-BF88A237D80F}" type="sibTrans" cxnId="{8DC7AFB2-7E21-4F0D-841B-9F0C18AF0575}">
      <dgm:prSet/>
      <dgm:spPr/>
      <dgm:t>
        <a:bodyPr/>
        <a:lstStyle/>
        <a:p>
          <a:endParaRPr lang="en-GB"/>
        </a:p>
      </dgm:t>
    </dgm:pt>
    <dgm:pt modelId="{A2CDA3EE-48EA-4172-B813-2D38F5BFBD45}">
      <dgm:prSet/>
      <dgm:spPr/>
      <dgm:t>
        <a:bodyPr/>
        <a:lstStyle/>
        <a:p>
          <a:r>
            <a:rPr lang="en-GB" dirty="0"/>
            <a:t>This design was selected because it supports clear separation of concerns, allows individual components such as ASR models or summarisation algorithms to be replaced, and is aligned with best practice for maintainable, AI-based systems.</a:t>
          </a:r>
        </a:p>
      </dgm:t>
    </dgm:pt>
    <dgm:pt modelId="{19FAC500-172D-4090-8EE0-6B460919D1B6}" type="parTrans" cxnId="{B35B307C-84C3-416D-B353-9AE7FF173C93}">
      <dgm:prSet/>
      <dgm:spPr/>
      <dgm:t>
        <a:bodyPr/>
        <a:lstStyle/>
        <a:p>
          <a:endParaRPr lang="en-GB"/>
        </a:p>
      </dgm:t>
    </dgm:pt>
    <dgm:pt modelId="{8FAD3FFD-C86E-4EEC-B63D-2FB511629192}" type="sibTrans" cxnId="{B35B307C-84C3-416D-B353-9AE7FF173C93}">
      <dgm:prSet/>
      <dgm:spPr/>
      <dgm:t>
        <a:bodyPr/>
        <a:lstStyle/>
        <a:p>
          <a:endParaRPr lang="en-GB"/>
        </a:p>
      </dgm:t>
    </dgm:pt>
    <dgm:pt modelId="{FB8E6B91-A357-4BED-B28D-92CD5E03BA30}" type="pres">
      <dgm:prSet presAssocID="{D2CB7B3D-4C7D-4989-BE4E-4F08BB62F094}" presName="vert0" presStyleCnt="0">
        <dgm:presLayoutVars>
          <dgm:dir/>
          <dgm:animOne val="branch"/>
          <dgm:animLvl val="lvl"/>
        </dgm:presLayoutVars>
      </dgm:prSet>
      <dgm:spPr/>
    </dgm:pt>
    <dgm:pt modelId="{8AE4AB05-846C-4CBE-9042-B7C2B2BC1D6A}" type="pres">
      <dgm:prSet presAssocID="{6E2824AE-A91F-4A0D-AD61-87030EF70041}" presName="thickLine" presStyleLbl="alignNode1" presStyleIdx="0" presStyleCnt="5"/>
      <dgm:spPr/>
    </dgm:pt>
    <dgm:pt modelId="{AE20BF53-DF00-4371-8031-DBC2C675765D}" type="pres">
      <dgm:prSet presAssocID="{6E2824AE-A91F-4A0D-AD61-87030EF70041}" presName="horz1" presStyleCnt="0"/>
      <dgm:spPr/>
    </dgm:pt>
    <dgm:pt modelId="{316A3F37-4740-416C-86D2-25D34F4CD981}" type="pres">
      <dgm:prSet presAssocID="{6E2824AE-A91F-4A0D-AD61-87030EF70041}" presName="tx1" presStyleLbl="revTx" presStyleIdx="0" presStyleCnt="5"/>
      <dgm:spPr/>
    </dgm:pt>
    <dgm:pt modelId="{BEE6D3AD-6F8D-4470-98A1-92E560E530E6}" type="pres">
      <dgm:prSet presAssocID="{6E2824AE-A91F-4A0D-AD61-87030EF70041}" presName="vert1" presStyleCnt="0"/>
      <dgm:spPr/>
    </dgm:pt>
    <dgm:pt modelId="{4A7DC306-5A1F-4C75-84D1-355E60B698F5}" type="pres">
      <dgm:prSet presAssocID="{E29A681B-3EC6-4A2A-A592-9EF00F4E3F45}" presName="thickLine" presStyleLbl="alignNode1" presStyleIdx="1" presStyleCnt="5"/>
      <dgm:spPr/>
    </dgm:pt>
    <dgm:pt modelId="{BF492DCB-D9AB-4C88-8C14-1B516702DD98}" type="pres">
      <dgm:prSet presAssocID="{E29A681B-3EC6-4A2A-A592-9EF00F4E3F45}" presName="horz1" presStyleCnt="0"/>
      <dgm:spPr/>
    </dgm:pt>
    <dgm:pt modelId="{A51FAA60-F315-452F-9C84-CD9AF6C7CB07}" type="pres">
      <dgm:prSet presAssocID="{E29A681B-3EC6-4A2A-A592-9EF00F4E3F45}" presName="tx1" presStyleLbl="revTx" presStyleIdx="1" presStyleCnt="5"/>
      <dgm:spPr/>
    </dgm:pt>
    <dgm:pt modelId="{A57C7E59-B94B-4C3C-8824-183A9193D7D4}" type="pres">
      <dgm:prSet presAssocID="{E29A681B-3EC6-4A2A-A592-9EF00F4E3F45}" presName="vert1" presStyleCnt="0"/>
      <dgm:spPr/>
    </dgm:pt>
    <dgm:pt modelId="{FEEE8ED3-E49E-4ED5-AC4F-0F45C749C820}" type="pres">
      <dgm:prSet presAssocID="{940893FF-D731-49FD-8854-89BF834C272E}" presName="thickLine" presStyleLbl="alignNode1" presStyleIdx="2" presStyleCnt="5"/>
      <dgm:spPr/>
    </dgm:pt>
    <dgm:pt modelId="{D04E14BE-5F42-4C0E-B8F6-68FEF7ADC8FF}" type="pres">
      <dgm:prSet presAssocID="{940893FF-D731-49FD-8854-89BF834C272E}" presName="horz1" presStyleCnt="0"/>
      <dgm:spPr/>
    </dgm:pt>
    <dgm:pt modelId="{BBD53348-A48E-4819-B635-238A6F14F73B}" type="pres">
      <dgm:prSet presAssocID="{940893FF-D731-49FD-8854-89BF834C272E}" presName="tx1" presStyleLbl="revTx" presStyleIdx="2" presStyleCnt="5"/>
      <dgm:spPr/>
    </dgm:pt>
    <dgm:pt modelId="{96E2A10A-5C79-4641-8344-35BDA7A08FF1}" type="pres">
      <dgm:prSet presAssocID="{940893FF-D731-49FD-8854-89BF834C272E}" presName="vert1" presStyleCnt="0"/>
      <dgm:spPr/>
    </dgm:pt>
    <dgm:pt modelId="{4F2B0FDA-A770-4C83-B795-3F12F6923FDB}" type="pres">
      <dgm:prSet presAssocID="{B48E4D81-2101-49DE-AE0F-1501FE5CC2B4}" presName="thickLine" presStyleLbl="alignNode1" presStyleIdx="3" presStyleCnt="5"/>
      <dgm:spPr/>
    </dgm:pt>
    <dgm:pt modelId="{3B2DB8B8-98F3-472B-97AB-19BDC3D966EF}" type="pres">
      <dgm:prSet presAssocID="{B48E4D81-2101-49DE-AE0F-1501FE5CC2B4}" presName="horz1" presStyleCnt="0"/>
      <dgm:spPr/>
    </dgm:pt>
    <dgm:pt modelId="{EA96E431-2E0B-4B72-8C0C-1440B7A1D5E6}" type="pres">
      <dgm:prSet presAssocID="{B48E4D81-2101-49DE-AE0F-1501FE5CC2B4}" presName="tx1" presStyleLbl="revTx" presStyleIdx="3" presStyleCnt="5"/>
      <dgm:spPr/>
    </dgm:pt>
    <dgm:pt modelId="{09F2A1E2-8FB5-4A59-9A4F-6ACB74C13D59}" type="pres">
      <dgm:prSet presAssocID="{B48E4D81-2101-49DE-AE0F-1501FE5CC2B4}" presName="vert1" presStyleCnt="0"/>
      <dgm:spPr/>
    </dgm:pt>
    <dgm:pt modelId="{649DF94B-2C09-43A9-B41C-D515C269A6D1}" type="pres">
      <dgm:prSet presAssocID="{A2CDA3EE-48EA-4172-B813-2D38F5BFBD45}" presName="thickLine" presStyleLbl="alignNode1" presStyleIdx="4" presStyleCnt="5"/>
      <dgm:spPr/>
    </dgm:pt>
    <dgm:pt modelId="{F220F334-F2EC-4313-9BCF-69FFAA8C57F9}" type="pres">
      <dgm:prSet presAssocID="{A2CDA3EE-48EA-4172-B813-2D38F5BFBD45}" presName="horz1" presStyleCnt="0"/>
      <dgm:spPr/>
    </dgm:pt>
    <dgm:pt modelId="{D84F1991-4F22-449D-A9D2-907AB31045D9}" type="pres">
      <dgm:prSet presAssocID="{A2CDA3EE-48EA-4172-B813-2D38F5BFBD45}" presName="tx1" presStyleLbl="revTx" presStyleIdx="4" presStyleCnt="5"/>
      <dgm:spPr/>
    </dgm:pt>
    <dgm:pt modelId="{F1354AAE-2105-4BA2-AABA-96AC9C3C6C4A}" type="pres">
      <dgm:prSet presAssocID="{A2CDA3EE-48EA-4172-B813-2D38F5BFBD45}" presName="vert1" presStyleCnt="0"/>
      <dgm:spPr/>
    </dgm:pt>
  </dgm:ptLst>
  <dgm:cxnLst>
    <dgm:cxn modelId="{FE138B05-45F4-4931-8F3F-CC1DE8E80879}" type="presOf" srcId="{E29A681B-3EC6-4A2A-A592-9EF00F4E3F45}" destId="{A51FAA60-F315-452F-9C84-CD9AF6C7CB07}" srcOrd="0" destOrd="0" presId="urn:microsoft.com/office/officeart/2008/layout/LinedList"/>
    <dgm:cxn modelId="{ADC56727-8189-4134-82A9-100BC629453C}" srcId="{D2CB7B3D-4C7D-4989-BE4E-4F08BB62F094}" destId="{940893FF-D731-49FD-8854-89BF834C272E}" srcOrd="2" destOrd="0" parTransId="{55041000-7DD2-40DC-9578-C70B157BBC78}" sibTransId="{8C7E4044-79D8-407E-9DFC-29705CAF3B06}"/>
    <dgm:cxn modelId="{C5D63943-BE02-4BAA-9F0C-6B9BFE2AEFDD}" type="presOf" srcId="{940893FF-D731-49FD-8854-89BF834C272E}" destId="{BBD53348-A48E-4819-B635-238A6F14F73B}" srcOrd="0" destOrd="0" presId="urn:microsoft.com/office/officeart/2008/layout/LinedList"/>
    <dgm:cxn modelId="{B35B307C-84C3-416D-B353-9AE7FF173C93}" srcId="{D2CB7B3D-4C7D-4989-BE4E-4F08BB62F094}" destId="{A2CDA3EE-48EA-4172-B813-2D38F5BFBD45}" srcOrd="4" destOrd="0" parTransId="{19FAC500-172D-4090-8EE0-6B460919D1B6}" sibTransId="{8FAD3FFD-C86E-4EEC-B63D-2FB511629192}"/>
    <dgm:cxn modelId="{04A40DB0-83BB-48F6-BAA1-4ADB6968572E}" type="presOf" srcId="{B48E4D81-2101-49DE-AE0F-1501FE5CC2B4}" destId="{EA96E431-2E0B-4B72-8C0C-1440B7A1D5E6}" srcOrd="0" destOrd="0" presId="urn:microsoft.com/office/officeart/2008/layout/LinedList"/>
    <dgm:cxn modelId="{8DC7AFB2-7E21-4F0D-841B-9F0C18AF0575}" srcId="{D2CB7B3D-4C7D-4989-BE4E-4F08BB62F094}" destId="{B48E4D81-2101-49DE-AE0F-1501FE5CC2B4}" srcOrd="3" destOrd="0" parTransId="{BA64AB1E-B302-4109-B5E0-071C932CB257}" sibTransId="{2DF907D5-2C63-424D-80B2-BF88A237D80F}"/>
    <dgm:cxn modelId="{DFD8F8BD-16ED-43CB-9D34-C20E4C63D29C}" type="presOf" srcId="{D2CB7B3D-4C7D-4989-BE4E-4F08BB62F094}" destId="{FB8E6B91-A357-4BED-B28D-92CD5E03BA30}" srcOrd="0" destOrd="0" presId="urn:microsoft.com/office/officeart/2008/layout/LinedList"/>
    <dgm:cxn modelId="{69C228C3-2C42-4288-AA32-F0D11BA589FC}" srcId="{D2CB7B3D-4C7D-4989-BE4E-4F08BB62F094}" destId="{E29A681B-3EC6-4A2A-A592-9EF00F4E3F45}" srcOrd="1" destOrd="0" parTransId="{5605B65A-9E7E-468B-97FC-4395FD56E9DB}" sibTransId="{F77FC321-2768-468B-8193-6F26A62F9716}"/>
    <dgm:cxn modelId="{90614AC3-F505-478B-B1AB-E0E823023A45}" type="presOf" srcId="{A2CDA3EE-48EA-4172-B813-2D38F5BFBD45}" destId="{D84F1991-4F22-449D-A9D2-907AB31045D9}" srcOrd="0" destOrd="0" presId="urn:microsoft.com/office/officeart/2008/layout/LinedList"/>
    <dgm:cxn modelId="{106464D4-766B-41FD-91FD-37CBA5303D18}" type="presOf" srcId="{6E2824AE-A91F-4A0D-AD61-87030EF70041}" destId="{316A3F37-4740-416C-86D2-25D34F4CD981}" srcOrd="0" destOrd="0" presId="urn:microsoft.com/office/officeart/2008/layout/LinedList"/>
    <dgm:cxn modelId="{223A46E4-DC57-43F2-8727-2B201C1C985C}" srcId="{D2CB7B3D-4C7D-4989-BE4E-4F08BB62F094}" destId="{6E2824AE-A91F-4A0D-AD61-87030EF70041}" srcOrd="0" destOrd="0" parTransId="{32DF2D30-75DC-4A99-9C27-3393E5F8AE07}" sibTransId="{383BD134-F7B6-4102-9E03-DA598256ABF9}"/>
    <dgm:cxn modelId="{19424A62-9C7F-4539-A53E-7969B733BDCD}" type="presParOf" srcId="{FB8E6B91-A357-4BED-B28D-92CD5E03BA30}" destId="{8AE4AB05-846C-4CBE-9042-B7C2B2BC1D6A}" srcOrd="0" destOrd="0" presId="urn:microsoft.com/office/officeart/2008/layout/LinedList"/>
    <dgm:cxn modelId="{D535223D-06C5-4BA8-8046-29BEC190A96E}" type="presParOf" srcId="{FB8E6B91-A357-4BED-B28D-92CD5E03BA30}" destId="{AE20BF53-DF00-4371-8031-DBC2C675765D}" srcOrd="1" destOrd="0" presId="urn:microsoft.com/office/officeart/2008/layout/LinedList"/>
    <dgm:cxn modelId="{84680725-0C07-4053-AE1C-01A1E07F7D48}" type="presParOf" srcId="{AE20BF53-DF00-4371-8031-DBC2C675765D}" destId="{316A3F37-4740-416C-86D2-25D34F4CD981}" srcOrd="0" destOrd="0" presId="urn:microsoft.com/office/officeart/2008/layout/LinedList"/>
    <dgm:cxn modelId="{9987451D-60A4-4401-9A1E-71A29C0D0D49}" type="presParOf" srcId="{AE20BF53-DF00-4371-8031-DBC2C675765D}" destId="{BEE6D3AD-6F8D-4470-98A1-92E560E530E6}" srcOrd="1" destOrd="0" presId="urn:microsoft.com/office/officeart/2008/layout/LinedList"/>
    <dgm:cxn modelId="{65C38121-70BF-4D7D-A722-09838E5B2AC7}" type="presParOf" srcId="{FB8E6B91-A357-4BED-B28D-92CD5E03BA30}" destId="{4A7DC306-5A1F-4C75-84D1-355E60B698F5}" srcOrd="2" destOrd="0" presId="urn:microsoft.com/office/officeart/2008/layout/LinedList"/>
    <dgm:cxn modelId="{356FEC3A-A707-4D55-B925-A9CCBFBB3DF5}" type="presParOf" srcId="{FB8E6B91-A357-4BED-B28D-92CD5E03BA30}" destId="{BF492DCB-D9AB-4C88-8C14-1B516702DD98}" srcOrd="3" destOrd="0" presId="urn:microsoft.com/office/officeart/2008/layout/LinedList"/>
    <dgm:cxn modelId="{36B8BEDA-D666-4EEE-BED6-E14566D4293F}" type="presParOf" srcId="{BF492DCB-D9AB-4C88-8C14-1B516702DD98}" destId="{A51FAA60-F315-452F-9C84-CD9AF6C7CB07}" srcOrd="0" destOrd="0" presId="urn:microsoft.com/office/officeart/2008/layout/LinedList"/>
    <dgm:cxn modelId="{6EA8A8F5-E25A-4A44-86A5-458383735E65}" type="presParOf" srcId="{BF492DCB-D9AB-4C88-8C14-1B516702DD98}" destId="{A57C7E59-B94B-4C3C-8824-183A9193D7D4}" srcOrd="1" destOrd="0" presId="urn:microsoft.com/office/officeart/2008/layout/LinedList"/>
    <dgm:cxn modelId="{AE84F273-3D8D-431E-BFBE-309CF48A86AA}" type="presParOf" srcId="{FB8E6B91-A357-4BED-B28D-92CD5E03BA30}" destId="{FEEE8ED3-E49E-4ED5-AC4F-0F45C749C820}" srcOrd="4" destOrd="0" presId="urn:microsoft.com/office/officeart/2008/layout/LinedList"/>
    <dgm:cxn modelId="{19B8EEF1-4D6C-4627-98C7-702DC0B80CA7}" type="presParOf" srcId="{FB8E6B91-A357-4BED-B28D-92CD5E03BA30}" destId="{D04E14BE-5F42-4C0E-B8F6-68FEF7ADC8FF}" srcOrd="5" destOrd="0" presId="urn:microsoft.com/office/officeart/2008/layout/LinedList"/>
    <dgm:cxn modelId="{A705356E-45B4-437F-BDEE-5DD8A0E146EE}" type="presParOf" srcId="{D04E14BE-5F42-4C0E-B8F6-68FEF7ADC8FF}" destId="{BBD53348-A48E-4819-B635-238A6F14F73B}" srcOrd="0" destOrd="0" presId="urn:microsoft.com/office/officeart/2008/layout/LinedList"/>
    <dgm:cxn modelId="{D6A3FB22-0CB1-4D7A-B641-FB2671FB1F51}" type="presParOf" srcId="{D04E14BE-5F42-4C0E-B8F6-68FEF7ADC8FF}" destId="{96E2A10A-5C79-4641-8344-35BDA7A08FF1}" srcOrd="1" destOrd="0" presId="urn:microsoft.com/office/officeart/2008/layout/LinedList"/>
    <dgm:cxn modelId="{32C8DF4C-2EEB-456C-ACF8-0EBEF637A820}" type="presParOf" srcId="{FB8E6B91-A357-4BED-B28D-92CD5E03BA30}" destId="{4F2B0FDA-A770-4C83-B795-3F12F6923FDB}" srcOrd="6" destOrd="0" presId="urn:microsoft.com/office/officeart/2008/layout/LinedList"/>
    <dgm:cxn modelId="{2DF47CD5-43E0-4C82-BC47-390A0AB2AACE}" type="presParOf" srcId="{FB8E6B91-A357-4BED-B28D-92CD5E03BA30}" destId="{3B2DB8B8-98F3-472B-97AB-19BDC3D966EF}" srcOrd="7" destOrd="0" presId="urn:microsoft.com/office/officeart/2008/layout/LinedList"/>
    <dgm:cxn modelId="{4A89557F-64B1-449F-88EE-17DCAE471D93}" type="presParOf" srcId="{3B2DB8B8-98F3-472B-97AB-19BDC3D966EF}" destId="{EA96E431-2E0B-4B72-8C0C-1440B7A1D5E6}" srcOrd="0" destOrd="0" presId="urn:microsoft.com/office/officeart/2008/layout/LinedList"/>
    <dgm:cxn modelId="{75B6C158-29B9-4972-BE1F-15058DC8D16E}" type="presParOf" srcId="{3B2DB8B8-98F3-472B-97AB-19BDC3D966EF}" destId="{09F2A1E2-8FB5-4A59-9A4F-6ACB74C13D59}" srcOrd="1" destOrd="0" presId="urn:microsoft.com/office/officeart/2008/layout/LinedList"/>
    <dgm:cxn modelId="{4536A384-6997-47EC-BDEB-EA3C7E9A9C86}" type="presParOf" srcId="{FB8E6B91-A357-4BED-B28D-92CD5E03BA30}" destId="{649DF94B-2C09-43A9-B41C-D515C269A6D1}" srcOrd="8" destOrd="0" presId="urn:microsoft.com/office/officeart/2008/layout/LinedList"/>
    <dgm:cxn modelId="{934F3E25-3887-4873-90C0-5707F0DE9F72}" type="presParOf" srcId="{FB8E6B91-A357-4BED-B28D-92CD5E03BA30}" destId="{F220F334-F2EC-4313-9BCF-69FFAA8C57F9}" srcOrd="9" destOrd="0" presId="urn:microsoft.com/office/officeart/2008/layout/LinedList"/>
    <dgm:cxn modelId="{0C94B299-4E6A-4D28-B8BD-04BBD2FECC6E}" type="presParOf" srcId="{F220F334-F2EC-4313-9BCF-69FFAA8C57F9}" destId="{D84F1991-4F22-449D-A9D2-907AB31045D9}" srcOrd="0" destOrd="0" presId="urn:microsoft.com/office/officeart/2008/layout/LinedList"/>
    <dgm:cxn modelId="{9641CA0F-A137-4FD0-A08D-8F03C42FA20D}" type="presParOf" srcId="{F220F334-F2EC-4313-9BCF-69FFAA8C57F9}" destId="{F1354AAE-2105-4BA2-AABA-96AC9C3C6C4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4800385-1302-4914-9440-D9449B83551D}"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473810BE-255C-4BB1-B2AD-679171987749}">
      <dgm:prSet custT="1"/>
      <dgm:spPr/>
      <dgm:t>
        <a:bodyPr/>
        <a:lstStyle/>
        <a:p>
          <a:r>
            <a:rPr lang="en-US" sz="1600" dirty="0"/>
            <a:t>The prototype was implemented in Python 3.13.5 on Windows 11 using the Flask 2.x micro-framework to provide HTTP routing, request handling and template rendering. </a:t>
          </a:r>
          <a:endParaRPr lang="en-GB" sz="1600" dirty="0"/>
        </a:p>
      </dgm:t>
    </dgm:pt>
    <dgm:pt modelId="{37DFA8AF-6B29-42D6-B47D-F89FDF75D65E}" type="parTrans" cxnId="{3FA26F87-F522-4FFD-AE02-AB39F9C38B58}">
      <dgm:prSet/>
      <dgm:spPr/>
      <dgm:t>
        <a:bodyPr/>
        <a:lstStyle/>
        <a:p>
          <a:endParaRPr lang="en-GB"/>
        </a:p>
      </dgm:t>
    </dgm:pt>
    <dgm:pt modelId="{5C17DD61-0E36-4DF1-97DF-351CCF67A810}" type="sibTrans" cxnId="{3FA26F87-F522-4FFD-AE02-AB39F9C38B58}">
      <dgm:prSet/>
      <dgm:spPr/>
      <dgm:t>
        <a:bodyPr/>
        <a:lstStyle/>
        <a:p>
          <a:endParaRPr lang="en-GB"/>
        </a:p>
      </dgm:t>
    </dgm:pt>
    <dgm:pt modelId="{AD429654-01BF-4CCC-9F1D-0509DE9DC2C3}">
      <dgm:prSet custT="1"/>
      <dgm:spPr/>
      <dgm:t>
        <a:bodyPr/>
        <a:lstStyle/>
        <a:p>
          <a:r>
            <a:rPr lang="en-US" sz="1600" dirty="0" err="1"/>
            <a:t>Vosk</a:t>
          </a:r>
          <a:r>
            <a:rPr lang="en-US" sz="1600" dirty="0"/>
            <a:t> 0.3.45 was adopted as the offline ASR engine because it offers multilingual models, runs on modest hardware and avoids continuous dependence on cloud infrastructure. </a:t>
          </a:r>
          <a:endParaRPr lang="en-GB" sz="1600" dirty="0"/>
        </a:p>
      </dgm:t>
    </dgm:pt>
    <dgm:pt modelId="{025C8642-8883-4D1A-862E-B704F527B596}" type="parTrans" cxnId="{465D5C48-845E-4710-9D9E-C5C552EEF450}">
      <dgm:prSet/>
      <dgm:spPr/>
      <dgm:t>
        <a:bodyPr/>
        <a:lstStyle/>
        <a:p>
          <a:endParaRPr lang="en-GB"/>
        </a:p>
      </dgm:t>
    </dgm:pt>
    <dgm:pt modelId="{C4ED1E70-759F-486D-9944-F0DE34111A39}" type="sibTrans" cxnId="{465D5C48-845E-4710-9D9E-C5C552EEF450}">
      <dgm:prSet/>
      <dgm:spPr/>
      <dgm:t>
        <a:bodyPr/>
        <a:lstStyle/>
        <a:p>
          <a:endParaRPr lang="en-GB"/>
        </a:p>
      </dgm:t>
    </dgm:pt>
    <dgm:pt modelId="{C0F41609-D646-459A-9899-0FF9A857B29E}">
      <dgm:prSet custT="1"/>
      <dgm:spPr/>
      <dgm:t>
        <a:bodyPr/>
        <a:lstStyle/>
        <a:p>
          <a:r>
            <a:rPr lang="en-US" sz="1600" dirty="0"/>
            <a:t>Local recording and testing are supported by </a:t>
          </a:r>
          <a:r>
            <a:rPr lang="en-US" sz="1600" dirty="0" err="1"/>
            <a:t>sounddevice</a:t>
          </a:r>
          <a:r>
            <a:rPr lang="en-US" sz="1600" dirty="0"/>
            <a:t> and SciPy, which generate 16 kHz mono WAV files compatible with the </a:t>
          </a:r>
          <a:r>
            <a:rPr lang="en-US" sz="1600" dirty="0" err="1"/>
            <a:t>Vosk</a:t>
          </a:r>
          <a:r>
            <a:rPr lang="en-US" sz="1600" dirty="0"/>
            <a:t> model.</a:t>
          </a:r>
          <a:endParaRPr lang="en-GB" sz="1600" dirty="0"/>
        </a:p>
      </dgm:t>
    </dgm:pt>
    <dgm:pt modelId="{B0B142A5-A53B-41B4-AD99-318B026B25BD}" type="parTrans" cxnId="{9FC78A8A-5569-4E8E-AC37-F03E9AA43A5B}">
      <dgm:prSet/>
      <dgm:spPr/>
      <dgm:t>
        <a:bodyPr/>
        <a:lstStyle/>
        <a:p>
          <a:endParaRPr lang="en-GB"/>
        </a:p>
      </dgm:t>
    </dgm:pt>
    <dgm:pt modelId="{C7CE1F70-96F0-4964-9360-AC396A2B365A}" type="sibTrans" cxnId="{9FC78A8A-5569-4E8E-AC37-F03E9AA43A5B}">
      <dgm:prSet/>
      <dgm:spPr/>
      <dgm:t>
        <a:bodyPr/>
        <a:lstStyle/>
        <a:p>
          <a:endParaRPr lang="en-GB"/>
        </a:p>
      </dgm:t>
    </dgm:pt>
    <dgm:pt modelId="{03E130E1-916E-412F-A219-459F606E8F32}">
      <dgm:prSet custT="1"/>
      <dgm:spPr/>
      <dgm:t>
        <a:bodyPr/>
        <a:lstStyle/>
        <a:p>
          <a:r>
            <a:rPr lang="en-US" sz="1600" dirty="0"/>
            <a:t>Transcripts are stored in an SQLite database also HTML templates rendered with Jinja2 and styled with custom CSS define the “Home” and “Saved Transcripts” pages.</a:t>
          </a:r>
          <a:endParaRPr lang="en-GB" sz="1600" dirty="0"/>
        </a:p>
      </dgm:t>
    </dgm:pt>
    <dgm:pt modelId="{B2CEDBB1-8124-4428-AD82-049926A29E34}" type="parTrans" cxnId="{095A0FA0-035A-4A9B-AB34-672936A4348C}">
      <dgm:prSet/>
      <dgm:spPr/>
      <dgm:t>
        <a:bodyPr/>
        <a:lstStyle/>
        <a:p>
          <a:endParaRPr lang="en-GB"/>
        </a:p>
      </dgm:t>
    </dgm:pt>
    <dgm:pt modelId="{F019E554-95CB-4846-86DE-E38E94E104C3}" type="sibTrans" cxnId="{095A0FA0-035A-4A9B-AB34-672936A4348C}">
      <dgm:prSet/>
      <dgm:spPr/>
      <dgm:t>
        <a:bodyPr/>
        <a:lstStyle/>
        <a:p>
          <a:endParaRPr lang="en-GB"/>
        </a:p>
      </dgm:t>
    </dgm:pt>
    <dgm:pt modelId="{2F8BB422-048D-4555-BA9C-B27EEE4758FE}" type="pres">
      <dgm:prSet presAssocID="{44800385-1302-4914-9440-D9449B83551D}" presName="vert0" presStyleCnt="0">
        <dgm:presLayoutVars>
          <dgm:dir/>
          <dgm:animOne val="branch"/>
          <dgm:animLvl val="lvl"/>
        </dgm:presLayoutVars>
      </dgm:prSet>
      <dgm:spPr/>
    </dgm:pt>
    <dgm:pt modelId="{B2ADB1A8-0DEB-4F7A-98A2-3509CA1D22CE}" type="pres">
      <dgm:prSet presAssocID="{473810BE-255C-4BB1-B2AD-679171987749}" presName="thickLine" presStyleLbl="alignNode1" presStyleIdx="0" presStyleCnt="4"/>
      <dgm:spPr/>
    </dgm:pt>
    <dgm:pt modelId="{6F733840-BF86-43BF-BF23-5DFAAD4D3BFE}" type="pres">
      <dgm:prSet presAssocID="{473810BE-255C-4BB1-B2AD-679171987749}" presName="horz1" presStyleCnt="0"/>
      <dgm:spPr/>
    </dgm:pt>
    <dgm:pt modelId="{B7501BF0-3F90-4AB2-97B2-71E2E644DB6C}" type="pres">
      <dgm:prSet presAssocID="{473810BE-255C-4BB1-B2AD-679171987749}" presName="tx1" presStyleLbl="revTx" presStyleIdx="0" presStyleCnt="4"/>
      <dgm:spPr/>
    </dgm:pt>
    <dgm:pt modelId="{2C6BD206-34ED-4998-B4F4-FE0F26496302}" type="pres">
      <dgm:prSet presAssocID="{473810BE-255C-4BB1-B2AD-679171987749}" presName="vert1" presStyleCnt="0"/>
      <dgm:spPr/>
    </dgm:pt>
    <dgm:pt modelId="{6C275739-9C7F-4A69-8FD1-3966F7674A82}" type="pres">
      <dgm:prSet presAssocID="{AD429654-01BF-4CCC-9F1D-0509DE9DC2C3}" presName="thickLine" presStyleLbl="alignNode1" presStyleIdx="1" presStyleCnt="4"/>
      <dgm:spPr/>
    </dgm:pt>
    <dgm:pt modelId="{55C709CC-5482-45BB-9212-B80747179895}" type="pres">
      <dgm:prSet presAssocID="{AD429654-01BF-4CCC-9F1D-0509DE9DC2C3}" presName="horz1" presStyleCnt="0"/>
      <dgm:spPr/>
    </dgm:pt>
    <dgm:pt modelId="{3D3C50D9-FE2B-4872-94FF-5515C51DBC05}" type="pres">
      <dgm:prSet presAssocID="{AD429654-01BF-4CCC-9F1D-0509DE9DC2C3}" presName="tx1" presStyleLbl="revTx" presStyleIdx="1" presStyleCnt="4"/>
      <dgm:spPr/>
    </dgm:pt>
    <dgm:pt modelId="{370FDDFA-5F1B-4353-B9CA-EEC0652DBA4B}" type="pres">
      <dgm:prSet presAssocID="{AD429654-01BF-4CCC-9F1D-0509DE9DC2C3}" presName="vert1" presStyleCnt="0"/>
      <dgm:spPr/>
    </dgm:pt>
    <dgm:pt modelId="{2BEBC5F1-DFAB-4E93-AFC8-577C7645A1E3}" type="pres">
      <dgm:prSet presAssocID="{C0F41609-D646-459A-9899-0FF9A857B29E}" presName="thickLine" presStyleLbl="alignNode1" presStyleIdx="2" presStyleCnt="4"/>
      <dgm:spPr/>
    </dgm:pt>
    <dgm:pt modelId="{5AB24D15-2A85-4D20-85A2-FAFF8AF1D30C}" type="pres">
      <dgm:prSet presAssocID="{C0F41609-D646-459A-9899-0FF9A857B29E}" presName="horz1" presStyleCnt="0"/>
      <dgm:spPr/>
    </dgm:pt>
    <dgm:pt modelId="{02BF77C7-1366-4550-9A44-DEDF1FFA66B3}" type="pres">
      <dgm:prSet presAssocID="{C0F41609-D646-459A-9899-0FF9A857B29E}" presName="tx1" presStyleLbl="revTx" presStyleIdx="2" presStyleCnt="4"/>
      <dgm:spPr/>
    </dgm:pt>
    <dgm:pt modelId="{7F29CDF4-DC29-480E-B32A-A33D77432E6C}" type="pres">
      <dgm:prSet presAssocID="{C0F41609-D646-459A-9899-0FF9A857B29E}" presName="vert1" presStyleCnt="0"/>
      <dgm:spPr/>
    </dgm:pt>
    <dgm:pt modelId="{10ADB986-8223-4F2D-B6E3-8FB77904D441}" type="pres">
      <dgm:prSet presAssocID="{03E130E1-916E-412F-A219-459F606E8F32}" presName="thickLine" presStyleLbl="alignNode1" presStyleIdx="3" presStyleCnt="4"/>
      <dgm:spPr/>
    </dgm:pt>
    <dgm:pt modelId="{5FC303FB-3337-474C-9032-BA210DA97B95}" type="pres">
      <dgm:prSet presAssocID="{03E130E1-916E-412F-A219-459F606E8F32}" presName="horz1" presStyleCnt="0"/>
      <dgm:spPr/>
    </dgm:pt>
    <dgm:pt modelId="{D1278022-97A5-4AD7-B076-DC9D3D563B52}" type="pres">
      <dgm:prSet presAssocID="{03E130E1-916E-412F-A219-459F606E8F32}" presName="tx1" presStyleLbl="revTx" presStyleIdx="3" presStyleCnt="4"/>
      <dgm:spPr/>
    </dgm:pt>
    <dgm:pt modelId="{4F1A744C-2784-4CBD-81AE-2DC695E6422B}" type="pres">
      <dgm:prSet presAssocID="{03E130E1-916E-412F-A219-459F606E8F32}" presName="vert1" presStyleCnt="0"/>
      <dgm:spPr/>
    </dgm:pt>
  </dgm:ptLst>
  <dgm:cxnLst>
    <dgm:cxn modelId="{D07D342B-C92A-4345-A64D-54ECE839EF21}" type="presOf" srcId="{AD429654-01BF-4CCC-9F1D-0509DE9DC2C3}" destId="{3D3C50D9-FE2B-4872-94FF-5515C51DBC05}" srcOrd="0" destOrd="0" presId="urn:microsoft.com/office/officeart/2008/layout/LinedList"/>
    <dgm:cxn modelId="{7EB0CA3E-BDC4-4E98-A651-06EA4B07EB33}" type="presOf" srcId="{473810BE-255C-4BB1-B2AD-679171987749}" destId="{B7501BF0-3F90-4AB2-97B2-71E2E644DB6C}" srcOrd="0" destOrd="0" presId="urn:microsoft.com/office/officeart/2008/layout/LinedList"/>
    <dgm:cxn modelId="{5B05685E-14E5-4356-A2C2-8CD953D68BD3}" type="presOf" srcId="{44800385-1302-4914-9440-D9449B83551D}" destId="{2F8BB422-048D-4555-BA9C-B27EEE4758FE}" srcOrd="0" destOrd="0" presId="urn:microsoft.com/office/officeart/2008/layout/LinedList"/>
    <dgm:cxn modelId="{465D5C48-845E-4710-9D9E-C5C552EEF450}" srcId="{44800385-1302-4914-9440-D9449B83551D}" destId="{AD429654-01BF-4CCC-9F1D-0509DE9DC2C3}" srcOrd="1" destOrd="0" parTransId="{025C8642-8883-4D1A-862E-B704F527B596}" sibTransId="{C4ED1E70-759F-486D-9944-F0DE34111A39}"/>
    <dgm:cxn modelId="{3FA26F87-F522-4FFD-AE02-AB39F9C38B58}" srcId="{44800385-1302-4914-9440-D9449B83551D}" destId="{473810BE-255C-4BB1-B2AD-679171987749}" srcOrd="0" destOrd="0" parTransId="{37DFA8AF-6B29-42D6-B47D-F89FDF75D65E}" sibTransId="{5C17DD61-0E36-4DF1-97DF-351CCF67A810}"/>
    <dgm:cxn modelId="{9FC78A8A-5569-4E8E-AC37-F03E9AA43A5B}" srcId="{44800385-1302-4914-9440-D9449B83551D}" destId="{C0F41609-D646-459A-9899-0FF9A857B29E}" srcOrd="2" destOrd="0" parTransId="{B0B142A5-A53B-41B4-AD99-318B026B25BD}" sibTransId="{C7CE1F70-96F0-4964-9360-AC396A2B365A}"/>
    <dgm:cxn modelId="{E9ED349B-C919-4106-8679-DD8B2FF70CF2}" type="presOf" srcId="{03E130E1-916E-412F-A219-459F606E8F32}" destId="{D1278022-97A5-4AD7-B076-DC9D3D563B52}" srcOrd="0" destOrd="0" presId="urn:microsoft.com/office/officeart/2008/layout/LinedList"/>
    <dgm:cxn modelId="{095A0FA0-035A-4A9B-AB34-672936A4348C}" srcId="{44800385-1302-4914-9440-D9449B83551D}" destId="{03E130E1-916E-412F-A219-459F606E8F32}" srcOrd="3" destOrd="0" parTransId="{B2CEDBB1-8124-4428-AD82-049926A29E34}" sibTransId="{F019E554-95CB-4846-86DE-E38E94E104C3}"/>
    <dgm:cxn modelId="{BF0F5CAC-6AB1-4B48-9F6E-78B354855A77}" type="presOf" srcId="{C0F41609-D646-459A-9899-0FF9A857B29E}" destId="{02BF77C7-1366-4550-9A44-DEDF1FFA66B3}" srcOrd="0" destOrd="0" presId="urn:microsoft.com/office/officeart/2008/layout/LinedList"/>
    <dgm:cxn modelId="{D519213B-1316-470F-B52C-48BB8B47C00D}" type="presParOf" srcId="{2F8BB422-048D-4555-BA9C-B27EEE4758FE}" destId="{B2ADB1A8-0DEB-4F7A-98A2-3509CA1D22CE}" srcOrd="0" destOrd="0" presId="urn:microsoft.com/office/officeart/2008/layout/LinedList"/>
    <dgm:cxn modelId="{442D8A44-4DF7-482D-9F27-CA1A762BA462}" type="presParOf" srcId="{2F8BB422-048D-4555-BA9C-B27EEE4758FE}" destId="{6F733840-BF86-43BF-BF23-5DFAAD4D3BFE}" srcOrd="1" destOrd="0" presId="urn:microsoft.com/office/officeart/2008/layout/LinedList"/>
    <dgm:cxn modelId="{D5656465-748C-4D94-8AF3-FAD276C6C9BC}" type="presParOf" srcId="{6F733840-BF86-43BF-BF23-5DFAAD4D3BFE}" destId="{B7501BF0-3F90-4AB2-97B2-71E2E644DB6C}" srcOrd="0" destOrd="0" presId="urn:microsoft.com/office/officeart/2008/layout/LinedList"/>
    <dgm:cxn modelId="{0C48561B-C5A6-4525-8966-F8CCF3A8F966}" type="presParOf" srcId="{6F733840-BF86-43BF-BF23-5DFAAD4D3BFE}" destId="{2C6BD206-34ED-4998-B4F4-FE0F26496302}" srcOrd="1" destOrd="0" presId="urn:microsoft.com/office/officeart/2008/layout/LinedList"/>
    <dgm:cxn modelId="{F7B8BFFD-BB42-46AD-B5D2-8E977BC5F810}" type="presParOf" srcId="{2F8BB422-048D-4555-BA9C-B27EEE4758FE}" destId="{6C275739-9C7F-4A69-8FD1-3966F7674A82}" srcOrd="2" destOrd="0" presId="urn:microsoft.com/office/officeart/2008/layout/LinedList"/>
    <dgm:cxn modelId="{C1BBACEA-045F-4114-BF1F-092EA7A21BBF}" type="presParOf" srcId="{2F8BB422-048D-4555-BA9C-B27EEE4758FE}" destId="{55C709CC-5482-45BB-9212-B80747179895}" srcOrd="3" destOrd="0" presId="urn:microsoft.com/office/officeart/2008/layout/LinedList"/>
    <dgm:cxn modelId="{6A06E4DC-42A5-42EB-A4D0-563535F1551F}" type="presParOf" srcId="{55C709CC-5482-45BB-9212-B80747179895}" destId="{3D3C50D9-FE2B-4872-94FF-5515C51DBC05}" srcOrd="0" destOrd="0" presId="urn:microsoft.com/office/officeart/2008/layout/LinedList"/>
    <dgm:cxn modelId="{4B7D0228-2726-4996-B2B9-59A6425DCF82}" type="presParOf" srcId="{55C709CC-5482-45BB-9212-B80747179895}" destId="{370FDDFA-5F1B-4353-B9CA-EEC0652DBA4B}" srcOrd="1" destOrd="0" presId="urn:microsoft.com/office/officeart/2008/layout/LinedList"/>
    <dgm:cxn modelId="{6BE1ABBB-6580-473F-B86F-40DBF515948E}" type="presParOf" srcId="{2F8BB422-048D-4555-BA9C-B27EEE4758FE}" destId="{2BEBC5F1-DFAB-4E93-AFC8-577C7645A1E3}" srcOrd="4" destOrd="0" presId="urn:microsoft.com/office/officeart/2008/layout/LinedList"/>
    <dgm:cxn modelId="{C903EA97-CBE1-4EAA-9EA7-CC42ECD5B39F}" type="presParOf" srcId="{2F8BB422-048D-4555-BA9C-B27EEE4758FE}" destId="{5AB24D15-2A85-4D20-85A2-FAFF8AF1D30C}" srcOrd="5" destOrd="0" presId="urn:microsoft.com/office/officeart/2008/layout/LinedList"/>
    <dgm:cxn modelId="{2E8042E9-C800-43AE-8119-B40EBC3394D4}" type="presParOf" srcId="{5AB24D15-2A85-4D20-85A2-FAFF8AF1D30C}" destId="{02BF77C7-1366-4550-9A44-DEDF1FFA66B3}" srcOrd="0" destOrd="0" presId="urn:microsoft.com/office/officeart/2008/layout/LinedList"/>
    <dgm:cxn modelId="{7F18706F-B981-43B9-9D49-9D9A1E7EBEE2}" type="presParOf" srcId="{5AB24D15-2A85-4D20-85A2-FAFF8AF1D30C}" destId="{7F29CDF4-DC29-480E-B32A-A33D77432E6C}" srcOrd="1" destOrd="0" presId="urn:microsoft.com/office/officeart/2008/layout/LinedList"/>
    <dgm:cxn modelId="{951FEEB3-EC55-4CFA-9B39-ECBF3B74EFE3}" type="presParOf" srcId="{2F8BB422-048D-4555-BA9C-B27EEE4758FE}" destId="{10ADB986-8223-4F2D-B6E3-8FB77904D441}" srcOrd="6" destOrd="0" presId="urn:microsoft.com/office/officeart/2008/layout/LinedList"/>
    <dgm:cxn modelId="{9C07168A-7849-490D-9975-9E25F55422DE}" type="presParOf" srcId="{2F8BB422-048D-4555-BA9C-B27EEE4758FE}" destId="{5FC303FB-3337-474C-9032-BA210DA97B95}" srcOrd="7" destOrd="0" presId="urn:microsoft.com/office/officeart/2008/layout/LinedList"/>
    <dgm:cxn modelId="{C7942213-15AA-4E87-8397-6A17DF923E8C}" type="presParOf" srcId="{5FC303FB-3337-474C-9032-BA210DA97B95}" destId="{D1278022-97A5-4AD7-B076-DC9D3D563B52}" srcOrd="0" destOrd="0" presId="urn:microsoft.com/office/officeart/2008/layout/LinedList"/>
    <dgm:cxn modelId="{AE36CB25-F93F-4ED2-A036-3D67F71A97A6}" type="presParOf" srcId="{5FC303FB-3337-474C-9032-BA210DA97B95}" destId="{4F1A744C-2784-4CBD-81AE-2DC695E6422B}"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E389D17-39CD-49E1-9492-9E6E7160838C}"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FDC1F831-2C0F-4EBF-927A-F5C8119CF6CA}">
      <dgm:prSet/>
      <dgm:spPr>
        <a:solidFill>
          <a:schemeClr val="tx2">
            <a:lumMod val="50000"/>
          </a:schemeClr>
        </a:solidFill>
      </dgm:spPr>
      <dgm:t>
        <a:bodyPr/>
        <a:lstStyle/>
        <a:p>
          <a:r>
            <a:rPr lang="en-US" dirty="0"/>
            <a:t>During development, real-time frame decoding in </a:t>
          </a:r>
          <a:r>
            <a:rPr lang="en-US" dirty="0" err="1"/>
            <a:t>Vosk</a:t>
          </a:r>
          <a:r>
            <a:rPr lang="en-US" dirty="0"/>
            <a:t> initially caused high CPU usage for longer recordings. This was mitigated by adjusting the buffering strategy so that audio was processed in smaller chunks, smoothing resource usage. </a:t>
          </a:r>
          <a:endParaRPr lang="en-GB" dirty="0"/>
        </a:p>
      </dgm:t>
    </dgm:pt>
    <dgm:pt modelId="{CF7DFB60-C688-4BAF-B66B-04698441C3ED}" type="parTrans" cxnId="{5D534CFC-D750-4977-AC17-CD151C63AD21}">
      <dgm:prSet/>
      <dgm:spPr/>
      <dgm:t>
        <a:bodyPr/>
        <a:lstStyle/>
        <a:p>
          <a:endParaRPr lang="en-GB"/>
        </a:p>
      </dgm:t>
    </dgm:pt>
    <dgm:pt modelId="{CDA6772B-E530-449F-A089-5B3E4536F1B7}" type="sibTrans" cxnId="{5D534CFC-D750-4977-AC17-CD151C63AD21}">
      <dgm:prSet/>
      <dgm:spPr/>
      <dgm:t>
        <a:bodyPr/>
        <a:lstStyle/>
        <a:p>
          <a:endParaRPr lang="en-GB"/>
        </a:p>
      </dgm:t>
    </dgm:pt>
    <dgm:pt modelId="{7C12CB04-0C82-467F-BA45-24EF209070FF}">
      <dgm:prSet/>
      <dgm:spPr>
        <a:solidFill>
          <a:schemeClr val="tx2">
            <a:lumMod val="50000"/>
          </a:schemeClr>
        </a:solidFill>
      </dgm:spPr>
      <dgm:t>
        <a:bodyPr/>
        <a:lstStyle/>
        <a:p>
          <a:r>
            <a:rPr lang="en-US" dirty="0"/>
            <a:t>The main functional limitation is that the planned hybrid summarisation and TTS modules are not yet fully implemented. The current prototype therefore focuses on offline transcription and secure storage. </a:t>
          </a:r>
          <a:endParaRPr lang="en-GB" dirty="0"/>
        </a:p>
      </dgm:t>
    </dgm:pt>
    <dgm:pt modelId="{75523976-6A2D-44D5-A03A-BC88B71215CD}" type="parTrans" cxnId="{5BB31560-4A56-4D54-A14B-FD8E5EA59489}">
      <dgm:prSet/>
      <dgm:spPr/>
      <dgm:t>
        <a:bodyPr/>
        <a:lstStyle/>
        <a:p>
          <a:endParaRPr lang="en-GB"/>
        </a:p>
      </dgm:t>
    </dgm:pt>
    <dgm:pt modelId="{C407DE23-CF65-4609-A2F4-B11C1A0EBAEB}" type="sibTrans" cxnId="{5BB31560-4A56-4D54-A14B-FD8E5EA59489}">
      <dgm:prSet/>
      <dgm:spPr/>
      <dgm:t>
        <a:bodyPr/>
        <a:lstStyle/>
        <a:p>
          <a:endParaRPr lang="en-GB"/>
        </a:p>
      </dgm:t>
    </dgm:pt>
    <dgm:pt modelId="{FCF52E3F-5734-4BED-A957-3D9DC08AF7EE}">
      <dgm:prSet/>
      <dgm:spPr>
        <a:solidFill>
          <a:schemeClr val="tx2">
            <a:lumMod val="50000"/>
          </a:schemeClr>
        </a:solidFill>
      </dgm:spPr>
      <dgm:t>
        <a:bodyPr/>
        <a:lstStyle/>
        <a:p>
          <a:r>
            <a:rPr lang="en-US" dirty="0"/>
            <a:t>Multilingual capability and speaker </a:t>
          </a:r>
          <a:r>
            <a:rPr lang="en-US" dirty="0" err="1"/>
            <a:t>diarisation</a:t>
          </a:r>
          <a:r>
            <a:rPr lang="en-US" dirty="0"/>
            <a:t> are also still at an early stage, as testing has so far been conducted primarily with the embedded English model.</a:t>
          </a:r>
          <a:endParaRPr lang="en-GB" dirty="0"/>
        </a:p>
      </dgm:t>
    </dgm:pt>
    <dgm:pt modelId="{6B417745-EFED-4FF6-88B5-FAA096016E9D}" type="parTrans" cxnId="{1265E6E8-8752-49C2-8D93-7EBB033894FC}">
      <dgm:prSet/>
      <dgm:spPr/>
      <dgm:t>
        <a:bodyPr/>
        <a:lstStyle/>
        <a:p>
          <a:endParaRPr lang="en-GB"/>
        </a:p>
      </dgm:t>
    </dgm:pt>
    <dgm:pt modelId="{E7AEB190-C65B-4434-BF6B-1971A0A5CCB1}" type="sibTrans" cxnId="{1265E6E8-8752-49C2-8D93-7EBB033894FC}">
      <dgm:prSet/>
      <dgm:spPr/>
      <dgm:t>
        <a:bodyPr/>
        <a:lstStyle/>
        <a:p>
          <a:endParaRPr lang="en-GB"/>
        </a:p>
      </dgm:t>
    </dgm:pt>
    <dgm:pt modelId="{0CEED319-A5B4-4C3D-98B3-25904460BE00}" type="pres">
      <dgm:prSet presAssocID="{2E389D17-39CD-49E1-9492-9E6E7160838C}" presName="Name0" presStyleCnt="0">
        <dgm:presLayoutVars>
          <dgm:dir/>
          <dgm:resizeHandles val="exact"/>
        </dgm:presLayoutVars>
      </dgm:prSet>
      <dgm:spPr/>
    </dgm:pt>
    <dgm:pt modelId="{95011974-E960-40C0-81C1-20C87075AE70}" type="pres">
      <dgm:prSet presAssocID="{FDC1F831-2C0F-4EBF-927A-F5C8119CF6CA}" presName="node" presStyleLbl="node1" presStyleIdx="0" presStyleCnt="3">
        <dgm:presLayoutVars>
          <dgm:bulletEnabled val="1"/>
        </dgm:presLayoutVars>
      </dgm:prSet>
      <dgm:spPr/>
    </dgm:pt>
    <dgm:pt modelId="{EAA82C6F-4CDD-43E3-B4D5-49E3BEB9C042}" type="pres">
      <dgm:prSet presAssocID="{CDA6772B-E530-449F-A089-5B3E4536F1B7}" presName="sibTrans" presStyleLbl="sibTrans2D1" presStyleIdx="0" presStyleCnt="2"/>
      <dgm:spPr/>
    </dgm:pt>
    <dgm:pt modelId="{00ABC00A-9A31-476B-AA52-B0714C906ADE}" type="pres">
      <dgm:prSet presAssocID="{CDA6772B-E530-449F-A089-5B3E4536F1B7}" presName="connectorText" presStyleLbl="sibTrans2D1" presStyleIdx="0" presStyleCnt="2"/>
      <dgm:spPr/>
    </dgm:pt>
    <dgm:pt modelId="{0890CD4D-4AC4-40B5-9F03-1DB44576A32D}" type="pres">
      <dgm:prSet presAssocID="{7C12CB04-0C82-467F-BA45-24EF209070FF}" presName="node" presStyleLbl="node1" presStyleIdx="1" presStyleCnt="3">
        <dgm:presLayoutVars>
          <dgm:bulletEnabled val="1"/>
        </dgm:presLayoutVars>
      </dgm:prSet>
      <dgm:spPr/>
    </dgm:pt>
    <dgm:pt modelId="{D22D5349-5F44-469E-AFC1-D2BA4167A0D9}" type="pres">
      <dgm:prSet presAssocID="{C407DE23-CF65-4609-A2F4-B11C1A0EBAEB}" presName="sibTrans" presStyleLbl="sibTrans2D1" presStyleIdx="1" presStyleCnt="2"/>
      <dgm:spPr/>
    </dgm:pt>
    <dgm:pt modelId="{B22F97DA-F3AE-4E9F-AE5E-313A332F70AE}" type="pres">
      <dgm:prSet presAssocID="{C407DE23-CF65-4609-A2F4-B11C1A0EBAEB}" presName="connectorText" presStyleLbl="sibTrans2D1" presStyleIdx="1" presStyleCnt="2"/>
      <dgm:spPr/>
    </dgm:pt>
    <dgm:pt modelId="{774A5432-F652-4185-8D20-67E7DE0C1AA0}" type="pres">
      <dgm:prSet presAssocID="{FCF52E3F-5734-4BED-A957-3D9DC08AF7EE}" presName="node" presStyleLbl="node1" presStyleIdx="2" presStyleCnt="3">
        <dgm:presLayoutVars>
          <dgm:bulletEnabled val="1"/>
        </dgm:presLayoutVars>
      </dgm:prSet>
      <dgm:spPr/>
    </dgm:pt>
  </dgm:ptLst>
  <dgm:cxnLst>
    <dgm:cxn modelId="{5E4B9A0E-93DC-4585-BB12-E4A42CEAE5FF}" type="presOf" srcId="{CDA6772B-E530-449F-A089-5B3E4536F1B7}" destId="{00ABC00A-9A31-476B-AA52-B0714C906ADE}" srcOrd="1" destOrd="0" presId="urn:microsoft.com/office/officeart/2005/8/layout/process1"/>
    <dgm:cxn modelId="{71F7423A-DB45-4633-B0BF-320504B830E0}" type="presOf" srcId="{FCF52E3F-5734-4BED-A957-3D9DC08AF7EE}" destId="{774A5432-F652-4185-8D20-67E7DE0C1AA0}" srcOrd="0" destOrd="0" presId="urn:microsoft.com/office/officeart/2005/8/layout/process1"/>
    <dgm:cxn modelId="{5BB31560-4A56-4D54-A14B-FD8E5EA59489}" srcId="{2E389D17-39CD-49E1-9492-9E6E7160838C}" destId="{7C12CB04-0C82-467F-BA45-24EF209070FF}" srcOrd="1" destOrd="0" parTransId="{75523976-6A2D-44D5-A03A-BC88B71215CD}" sibTransId="{C407DE23-CF65-4609-A2F4-B11C1A0EBAEB}"/>
    <dgm:cxn modelId="{43B92243-9EAC-4815-B9AE-81F76FC3CBF0}" type="presOf" srcId="{FDC1F831-2C0F-4EBF-927A-F5C8119CF6CA}" destId="{95011974-E960-40C0-81C1-20C87075AE70}" srcOrd="0" destOrd="0" presId="urn:microsoft.com/office/officeart/2005/8/layout/process1"/>
    <dgm:cxn modelId="{E95ACCCC-4259-4748-A609-133CC96B012D}" type="presOf" srcId="{C407DE23-CF65-4609-A2F4-B11C1A0EBAEB}" destId="{B22F97DA-F3AE-4E9F-AE5E-313A332F70AE}" srcOrd="1" destOrd="0" presId="urn:microsoft.com/office/officeart/2005/8/layout/process1"/>
    <dgm:cxn modelId="{38121FCE-2BD5-4995-87DF-FD54E2966AE0}" type="presOf" srcId="{CDA6772B-E530-449F-A089-5B3E4536F1B7}" destId="{EAA82C6F-4CDD-43E3-B4D5-49E3BEB9C042}" srcOrd="0" destOrd="0" presId="urn:microsoft.com/office/officeart/2005/8/layout/process1"/>
    <dgm:cxn modelId="{C66373E0-13B9-4A37-BC9B-1BB237232C71}" type="presOf" srcId="{7C12CB04-0C82-467F-BA45-24EF209070FF}" destId="{0890CD4D-4AC4-40B5-9F03-1DB44576A32D}" srcOrd="0" destOrd="0" presId="urn:microsoft.com/office/officeart/2005/8/layout/process1"/>
    <dgm:cxn modelId="{1265E6E8-8752-49C2-8D93-7EBB033894FC}" srcId="{2E389D17-39CD-49E1-9492-9E6E7160838C}" destId="{FCF52E3F-5734-4BED-A957-3D9DC08AF7EE}" srcOrd="2" destOrd="0" parTransId="{6B417745-EFED-4FF6-88B5-FAA096016E9D}" sibTransId="{E7AEB190-C65B-4434-BF6B-1971A0A5CCB1}"/>
    <dgm:cxn modelId="{2AF163F9-3095-4DD2-BD3A-96DA5F5B607A}" type="presOf" srcId="{2E389D17-39CD-49E1-9492-9E6E7160838C}" destId="{0CEED319-A5B4-4C3D-98B3-25904460BE00}" srcOrd="0" destOrd="0" presId="urn:microsoft.com/office/officeart/2005/8/layout/process1"/>
    <dgm:cxn modelId="{5D534CFC-D750-4977-AC17-CD151C63AD21}" srcId="{2E389D17-39CD-49E1-9492-9E6E7160838C}" destId="{FDC1F831-2C0F-4EBF-927A-F5C8119CF6CA}" srcOrd="0" destOrd="0" parTransId="{CF7DFB60-C688-4BAF-B66B-04698441C3ED}" sibTransId="{CDA6772B-E530-449F-A089-5B3E4536F1B7}"/>
    <dgm:cxn modelId="{F94565FF-6850-4A57-998D-9CF5D27560AA}" type="presOf" srcId="{C407DE23-CF65-4609-A2F4-B11C1A0EBAEB}" destId="{D22D5349-5F44-469E-AFC1-D2BA4167A0D9}" srcOrd="0" destOrd="0" presId="urn:microsoft.com/office/officeart/2005/8/layout/process1"/>
    <dgm:cxn modelId="{4F7E4F5D-F738-4150-BD4F-4F7CEE49ED7F}" type="presParOf" srcId="{0CEED319-A5B4-4C3D-98B3-25904460BE00}" destId="{95011974-E960-40C0-81C1-20C87075AE70}" srcOrd="0" destOrd="0" presId="urn:microsoft.com/office/officeart/2005/8/layout/process1"/>
    <dgm:cxn modelId="{A9EBE4F4-43A2-4851-A518-B0EE730FE518}" type="presParOf" srcId="{0CEED319-A5B4-4C3D-98B3-25904460BE00}" destId="{EAA82C6F-4CDD-43E3-B4D5-49E3BEB9C042}" srcOrd="1" destOrd="0" presId="urn:microsoft.com/office/officeart/2005/8/layout/process1"/>
    <dgm:cxn modelId="{E10CC2AF-D690-477A-B0EC-7A1613A4C153}" type="presParOf" srcId="{EAA82C6F-4CDD-43E3-B4D5-49E3BEB9C042}" destId="{00ABC00A-9A31-476B-AA52-B0714C906ADE}" srcOrd="0" destOrd="0" presId="urn:microsoft.com/office/officeart/2005/8/layout/process1"/>
    <dgm:cxn modelId="{0F334495-56B3-48E4-B4DC-A33FB05417F7}" type="presParOf" srcId="{0CEED319-A5B4-4C3D-98B3-25904460BE00}" destId="{0890CD4D-4AC4-40B5-9F03-1DB44576A32D}" srcOrd="2" destOrd="0" presId="urn:microsoft.com/office/officeart/2005/8/layout/process1"/>
    <dgm:cxn modelId="{56C33556-0A9A-4D71-AAAF-78E8FA0ADB84}" type="presParOf" srcId="{0CEED319-A5B4-4C3D-98B3-25904460BE00}" destId="{D22D5349-5F44-469E-AFC1-D2BA4167A0D9}" srcOrd="3" destOrd="0" presId="urn:microsoft.com/office/officeart/2005/8/layout/process1"/>
    <dgm:cxn modelId="{744C3BB0-A059-4E88-AE25-6C818A8E05A8}" type="presParOf" srcId="{D22D5349-5F44-469E-AFC1-D2BA4167A0D9}" destId="{B22F97DA-F3AE-4E9F-AE5E-313A332F70AE}" srcOrd="0" destOrd="0" presId="urn:microsoft.com/office/officeart/2005/8/layout/process1"/>
    <dgm:cxn modelId="{C807EF15-2683-48F3-B3F6-E72535C0A254}" type="presParOf" srcId="{0CEED319-A5B4-4C3D-98B3-25904460BE00}" destId="{774A5432-F652-4185-8D20-67E7DE0C1AA0}"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58F1B29-B886-4DAD-84CE-61424324C20D}"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CB34A39-A06B-441F-93C7-0C088A69F225}">
      <dgm:prSet/>
      <dgm:spPr/>
      <dgm:t>
        <a:bodyPr/>
        <a:lstStyle/>
        <a:p>
          <a:pPr>
            <a:lnSpc>
              <a:spcPct val="100000"/>
            </a:lnSpc>
            <a:defRPr cap="all"/>
          </a:pPr>
          <a:r>
            <a:rPr lang="en-GB" dirty="0"/>
            <a:t>Show the </a:t>
          </a:r>
          <a:r>
            <a:rPr lang="en-GB" b="1" dirty="0"/>
            <a:t>Home</a:t>
          </a:r>
          <a:r>
            <a:rPr lang="en-GB" dirty="0"/>
            <a:t> page with the “Upload Meeting Audio” panel.</a:t>
          </a:r>
          <a:endParaRPr lang="en-US" dirty="0"/>
        </a:p>
      </dgm:t>
    </dgm:pt>
    <dgm:pt modelId="{2E83D328-3168-4DFB-ADA9-A0324C8BE6A1}" type="parTrans" cxnId="{216837DD-114E-4216-9CA4-DE161B002EBC}">
      <dgm:prSet/>
      <dgm:spPr/>
      <dgm:t>
        <a:bodyPr/>
        <a:lstStyle/>
        <a:p>
          <a:endParaRPr lang="en-US"/>
        </a:p>
      </dgm:t>
    </dgm:pt>
    <dgm:pt modelId="{51DB6BD4-38C7-492F-BF02-D29934F65AEC}" type="sibTrans" cxnId="{216837DD-114E-4216-9CA4-DE161B002EBC}">
      <dgm:prSet/>
      <dgm:spPr/>
      <dgm:t>
        <a:bodyPr/>
        <a:lstStyle/>
        <a:p>
          <a:endParaRPr lang="en-US"/>
        </a:p>
      </dgm:t>
    </dgm:pt>
    <dgm:pt modelId="{F042C027-B6B7-4F14-9442-AAA5995CFADF}">
      <dgm:prSet/>
      <dgm:spPr/>
      <dgm:t>
        <a:bodyPr/>
        <a:lstStyle/>
        <a:p>
          <a:pPr>
            <a:lnSpc>
              <a:spcPct val="100000"/>
            </a:lnSpc>
            <a:defRPr cap="all"/>
          </a:pPr>
          <a:r>
            <a:rPr lang="en-GB"/>
            <a:t>Demonstrate selecting a WAV file and clicking </a:t>
          </a:r>
          <a:r>
            <a:rPr lang="en-GB" b="1"/>
            <a:t>“Upload &amp; Transcribe”</a:t>
          </a:r>
          <a:r>
            <a:rPr lang="en-GB"/>
            <a:t>.</a:t>
          </a:r>
          <a:endParaRPr lang="en-US"/>
        </a:p>
      </dgm:t>
    </dgm:pt>
    <dgm:pt modelId="{3B02B157-9236-49A3-A57D-70AB855FD483}" type="parTrans" cxnId="{DD52BFEC-DB11-409D-81E5-CEE819C16BB8}">
      <dgm:prSet/>
      <dgm:spPr/>
      <dgm:t>
        <a:bodyPr/>
        <a:lstStyle/>
        <a:p>
          <a:endParaRPr lang="en-US"/>
        </a:p>
      </dgm:t>
    </dgm:pt>
    <dgm:pt modelId="{3861CF3B-8DCA-4F47-B92D-9B45BE43ABCD}" type="sibTrans" cxnId="{DD52BFEC-DB11-409D-81E5-CEE819C16BB8}">
      <dgm:prSet/>
      <dgm:spPr/>
      <dgm:t>
        <a:bodyPr/>
        <a:lstStyle/>
        <a:p>
          <a:endParaRPr lang="en-US"/>
        </a:p>
      </dgm:t>
    </dgm:pt>
    <dgm:pt modelId="{D29A1996-C3D3-4652-BD14-8F597B747AD5}">
      <dgm:prSet/>
      <dgm:spPr/>
      <dgm:t>
        <a:bodyPr/>
        <a:lstStyle/>
        <a:p>
          <a:pPr>
            <a:lnSpc>
              <a:spcPct val="100000"/>
            </a:lnSpc>
            <a:defRPr cap="all"/>
          </a:pPr>
          <a:r>
            <a:rPr lang="en-GB"/>
            <a:t>Show the transcript appearing in the interface once processing is complete.</a:t>
          </a:r>
          <a:endParaRPr lang="en-US"/>
        </a:p>
      </dgm:t>
    </dgm:pt>
    <dgm:pt modelId="{2E02FBC5-467B-4ECC-ADF7-D34D804950E1}" type="parTrans" cxnId="{0580A968-9BB6-4A6B-87EA-B2D59D9CC84A}">
      <dgm:prSet/>
      <dgm:spPr/>
      <dgm:t>
        <a:bodyPr/>
        <a:lstStyle/>
        <a:p>
          <a:endParaRPr lang="en-US"/>
        </a:p>
      </dgm:t>
    </dgm:pt>
    <dgm:pt modelId="{C43F637D-2E71-4AAE-8468-2A91BBF5B43A}" type="sibTrans" cxnId="{0580A968-9BB6-4A6B-87EA-B2D59D9CC84A}">
      <dgm:prSet/>
      <dgm:spPr/>
      <dgm:t>
        <a:bodyPr/>
        <a:lstStyle/>
        <a:p>
          <a:endParaRPr lang="en-US"/>
        </a:p>
      </dgm:t>
    </dgm:pt>
    <dgm:pt modelId="{01C86D3B-4F67-45C9-9F7A-0249B9ED112A}">
      <dgm:prSet/>
      <dgm:spPr/>
      <dgm:t>
        <a:bodyPr/>
        <a:lstStyle/>
        <a:p>
          <a:pPr>
            <a:lnSpc>
              <a:spcPct val="100000"/>
            </a:lnSpc>
            <a:defRPr cap="all"/>
          </a:pPr>
          <a:r>
            <a:rPr lang="en-GB"/>
            <a:t>Navigate to </a:t>
          </a:r>
          <a:r>
            <a:rPr lang="en-GB" b="1"/>
            <a:t>“My Meetings” / “View”</a:t>
          </a:r>
          <a:r>
            <a:rPr lang="en-GB"/>
            <a:t> to show stored transcripts with IDs and timestamps.</a:t>
          </a:r>
          <a:endParaRPr lang="en-US"/>
        </a:p>
      </dgm:t>
    </dgm:pt>
    <dgm:pt modelId="{81D2791C-3EBF-43D9-9A3E-75167DA9064F}" type="parTrans" cxnId="{446777E0-4ECB-4644-99C8-CA9149D0ED8E}">
      <dgm:prSet/>
      <dgm:spPr/>
      <dgm:t>
        <a:bodyPr/>
        <a:lstStyle/>
        <a:p>
          <a:endParaRPr lang="en-US"/>
        </a:p>
      </dgm:t>
    </dgm:pt>
    <dgm:pt modelId="{43BE68B5-7BD1-4964-B720-64F9E833CC2D}" type="sibTrans" cxnId="{446777E0-4ECB-4644-99C8-CA9149D0ED8E}">
      <dgm:prSet/>
      <dgm:spPr/>
      <dgm:t>
        <a:bodyPr/>
        <a:lstStyle/>
        <a:p>
          <a:endParaRPr lang="en-US"/>
        </a:p>
      </dgm:t>
    </dgm:pt>
    <dgm:pt modelId="{6D6CE950-8372-4E42-BD77-30414E3220A0}">
      <dgm:prSet/>
      <dgm:spPr/>
      <dgm:t>
        <a:bodyPr/>
        <a:lstStyle/>
        <a:p>
          <a:pPr>
            <a:lnSpc>
              <a:spcPct val="100000"/>
            </a:lnSpc>
            <a:defRPr cap="all"/>
          </a:pPr>
          <a:r>
            <a:rPr lang="en-GB"/>
            <a:t>(If appropriate) briefly show how users can clear or manage stored data on the local machine.</a:t>
          </a:r>
          <a:endParaRPr lang="en-US"/>
        </a:p>
      </dgm:t>
    </dgm:pt>
    <dgm:pt modelId="{43DA9304-824B-4683-BD37-8ACA9BAE4E1D}" type="parTrans" cxnId="{5291BACC-9C3D-4770-A4A8-752C090E5F9F}">
      <dgm:prSet/>
      <dgm:spPr/>
      <dgm:t>
        <a:bodyPr/>
        <a:lstStyle/>
        <a:p>
          <a:endParaRPr lang="en-US"/>
        </a:p>
      </dgm:t>
    </dgm:pt>
    <dgm:pt modelId="{89E2B7CB-1C37-4B80-9188-EE6B991C8CD4}" type="sibTrans" cxnId="{5291BACC-9C3D-4770-A4A8-752C090E5F9F}">
      <dgm:prSet/>
      <dgm:spPr/>
      <dgm:t>
        <a:bodyPr/>
        <a:lstStyle/>
        <a:p>
          <a:endParaRPr lang="en-US"/>
        </a:p>
      </dgm:t>
    </dgm:pt>
    <dgm:pt modelId="{71F415F5-358F-4204-87FA-26AC71068842}" type="pres">
      <dgm:prSet presAssocID="{658F1B29-B886-4DAD-84CE-61424324C20D}" presName="root" presStyleCnt="0">
        <dgm:presLayoutVars>
          <dgm:dir/>
          <dgm:resizeHandles val="exact"/>
        </dgm:presLayoutVars>
      </dgm:prSet>
      <dgm:spPr/>
    </dgm:pt>
    <dgm:pt modelId="{53FE799C-8187-4445-8017-FC1FB5B753CC}" type="pres">
      <dgm:prSet presAssocID="{ACB34A39-A06B-441F-93C7-0C088A69F225}" presName="compNode" presStyleCnt="0"/>
      <dgm:spPr/>
    </dgm:pt>
    <dgm:pt modelId="{EFF66D4F-9F44-4A7A-888A-4E99A27FE347}" type="pres">
      <dgm:prSet presAssocID="{ACB34A39-A06B-441F-93C7-0C088A69F225}" presName="iconBgRect" presStyleLbl="bgShp" presStyleIdx="0" presStyleCnt="5"/>
      <dgm:spPr/>
    </dgm:pt>
    <dgm:pt modelId="{4D809C00-D51E-42B3-8A09-5397AD6C3300}" type="pres">
      <dgm:prSet presAssocID="{ACB34A39-A06B-441F-93C7-0C088A69F22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odcast"/>
        </a:ext>
      </dgm:extLst>
    </dgm:pt>
    <dgm:pt modelId="{258F8B11-B1A2-4AB0-909B-2DCC171CEEEA}" type="pres">
      <dgm:prSet presAssocID="{ACB34A39-A06B-441F-93C7-0C088A69F225}" presName="spaceRect" presStyleCnt="0"/>
      <dgm:spPr/>
    </dgm:pt>
    <dgm:pt modelId="{2DAA7A13-2C39-4E79-9A1A-DFAFCAE7E797}" type="pres">
      <dgm:prSet presAssocID="{ACB34A39-A06B-441F-93C7-0C088A69F225}" presName="textRect" presStyleLbl="revTx" presStyleIdx="0" presStyleCnt="5">
        <dgm:presLayoutVars>
          <dgm:chMax val="1"/>
          <dgm:chPref val="1"/>
        </dgm:presLayoutVars>
      </dgm:prSet>
      <dgm:spPr/>
    </dgm:pt>
    <dgm:pt modelId="{E2BE3711-B802-4CE6-B972-12DD4E60DE9B}" type="pres">
      <dgm:prSet presAssocID="{51DB6BD4-38C7-492F-BF02-D29934F65AEC}" presName="sibTrans" presStyleCnt="0"/>
      <dgm:spPr/>
    </dgm:pt>
    <dgm:pt modelId="{8D48B007-919E-4AF7-A9CE-53FFC336F381}" type="pres">
      <dgm:prSet presAssocID="{F042C027-B6B7-4F14-9442-AAA5995CFADF}" presName="compNode" presStyleCnt="0"/>
      <dgm:spPr/>
    </dgm:pt>
    <dgm:pt modelId="{07453A51-FD5B-453C-82B3-31FB58CF2130}" type="pres">
      <dgm:prSet presAssocID="{F042C027-B6B7-4F14-9442-AAA5995CFADF}" presName="iconBgRect" presStyleLbl="bgShp" presStyleIdx="1" presStyleCnt="5"/>
      <dgm:spPr/>
    </dgm:pt>
    <dgm:pt modelId="{B1B7DA1E-C0B8-4B8A-8BF7-A46AFE7C0335}" type="pres">
      <dgm:prSet presAssocID="{F042C027-B6B7-4F14-9442-AAA5995CFAD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Check"/>
        </a:ext>
      </dgm:extLst>
    </dgm:pt>
    <dgm:pt modelId="{43247078-37C8-437C-88E8-E2A25FF945BA}" type="pres">
      <dgm:prSet presAssocID="{F042C027-B6B7-4F14-9442-AAA5995CFADF}" presName="spaceRect" presStyleCnt="0"/>
      <dgm:spPr/>
    </dgm:pt>
    <dgm:pt modelId="{AF283C99-E8D8-40F2-ACD5-FEA72077FB87}" type="pres">
      <dgm:prSet presAssocID="{F042C027-B6B7-4F14-9442-AAA5995CFADF}" presName="textRect" presStyleLbl="revTx" presStyleIdx="1" presStyleCnt="5">
        <dgm:presLayoutVars>
          <dgm:chMax val="1"/>
          <dgm:chPref val="1"/>
        </dgm:presLayoutVars>
      </dgm:prSet>
      <dgm:spPr/>
    </dgm:pt>
    <dgm:pt modelId="{AFC939F0-78DB-42D5-B33A-D1807115D6C2}" type="pres">
      <dgm:prSet presAssocID="{3861CF3B-8DCA-4F47-B92D-9B45BE43ABCD}" presName="sibTrans" presStyleCnt="0"/>
      <dgm:spPr/>
    </dgm:pt>
    <dgm:pt modelId="{976BD59D-E038-424B-9877-F700BBF38E10}" type="pres">
      <dgm:prSet presAssocID="{D29A1996-C3D3-4652-BD14-8F597B747AD5}" presName="compNode" presStyleCnt="0"/>
      <dgm:spPr/>
    </dgm:pt>
    <dgm:pt modelId="{5B2A1824-6D88-428C-84AF-0ACB6D0CF8CF}" type="pres">
      <dgm:prSet presAssocID="{D29A1996-C3D3-4652-BD14-8F597B747AD5}" presName="iconBgRect" presStyleLbl="bgShp" presStyleIdx="2" presStyleCnt="5"/>
      <dgm:spPr/>
    </dgm:pt>
    <dgm:pt modelId="{BB6F1150-82C3-44F7-96A6-13EE6269E915}" type="pres">
      <dgm:prSet presAssocID="{D29A1996-C3D3-4652-BD14-8F597B747AD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grammer"/>
        </a:ext>
      </dgm:extLst>
    </dgm:pt>
    <dgm:pt modelId="{773A7D84-3129-49BF-A619-A823ECC8D8D4}" type="pres">
      <dgm:prSet presAssocID="{D29A1996-C3D3-4652-BD14-8F597B747AD5}" presName="spaceRect" presStyleCnt="0"/>
      <dgm:spPr/>
    </dgm:pt>
    <dgm:pt modelId="{68AA9E07-26B4-4D0C-A814-16E8707D8D4B}" type="pres">
      <dgm:prSet presAssocID="{D29A1996-C3D3-4652-BD14-8F597B747AD5}" presName="textRect" presStyleLbl="revTx" presStyleIdx="2" presStyleCnt="5">
        <dgm:presLayoutVars>
          <dgm:chMax val="1"/>
          <dgm:chPref val="1"/>
        </dgm:presLayoutVars>
      </dgm:prSet>
      <dgm:spPr/>
    </dgm:pt>
    <dgm:pt modelId="{FBDA19ED-6612-44C4-88F9-D5A40599F829}" type="pres">
      <dgm:prSet presAssocID="{C43F637D-2E71-4AAE-8468-2A91BBF5B43A}" presName="sibTrans" presStyleCnt="0"/>
      <dgm:spPr/>
    </dgm:pt>
    <dgm:pt modelId="{A4E183A5-258D-4467-BD06-105E901EF8AF}" type="pres">
      <dgm:prSet presAssocID="{01C86D3B-4F67-45C9-9F7A-0249B9ED112A}" presName="compNode" presStyleCnt="0"/>
      <dgm:spPr/>
    </dgm:pt>
    <dgm:pt modelId="{9CA7627C-4BE7-42D4-85B5-B36862B7E86C}" type="pres">
      <dgm:prSet presAssocID="{01C86D3B-4F67-45C9-9F7A-0249B9ED112A}" presName="iconBgRect" presStyleLbl="bgShp" presStyleIdx="3" presStyleCnt="5"/>
      <dgm:spPr/>
    </dgm:pt>
    <dgm:pt modelId="{D20993D7-50C7-4EE1-90AC-9005BA61BCE9}" type="pres">
      <dgm:prSet presAssocID="{01C86D3B-4F67-45C9-9F7A-0249B9ED112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iploma Roll"/>
        </a:ext>
      </dgm:extLst>
    </dgm:pt>
    <dgm:pt modelId="{A56FF7EC-0219-44B4-BCF2-0F3AF22A1AF2}" type="pres">
      <dgm:prSet presAssocID="{01C86D3B-4F67-45C9-9F7A-0249B9ED112A}" presName="spaceRect" presStyleCnt="0"/>
      <dgm:spPr/>
    </dgm:pt>
    <dgm:pt modelId="{D19E67CB-2560-4CE7-8D11-6AC5DF2FE627}" type="pres">
      <dgm:prSet presAssocID="{01C86D3B-4F67-45C9-9F7A-0249B9ED112A}" presName="textRect" presStyleLbl="revTx" presStyleIdx="3" presStyleCnt="5">
        <dgm:presLayoutVars>
          <dgm:chMax val="1"/>
          <dgm:chPref val="1"/>
        </dgm:presLayoutVars>
      </dgm:prSet>
      <dgm:spPr/>
    </dgm:pt>
    <dgm:pt modelId="{E9A7FFEB-A344-454F-9827-A80DA32373E1}" type="pres">
      <dgm:prSet presAssocID="{43BE68B5-7BD1-4964-B720-64F9E833CC2D}" presName="sibTrans" presStyleCnt="0"/>
      <dgm:spPr/>
    </dgm:pt>
    <dgm:pt modelId="{2D208C3E-5790-4649-AB6D-CC79C9FF0787}" type="pres">
      <dgm:prSet presAssocID="{6D6CE950-8372-4E42-BD77-30414E3220A0}" presName="compNode" presStyleCnt="0"/>
      <dgm:spPr/>
    </dgm:pt>
    <dgm:pt modelId="{D09D8B7C-19C0-40C1-92E1-8689DFB0F1EA}" type="pres">
      <dgm:prSet presAssocID="{6D6CE950-8372-4E42-BD77-30414E3220A0}" presName="iconBgRect" presStyleLbl="bgShp" presStyleIdx="4" presStyleCnt="5"/>
      <dgm:spPr/>
    </dgm:pt>
    <dgm:pt modelId="{89DCBDA8-75CE-4581-B22F-8C181EA360DE}" type="pres">
      <dgm:prSet presAssocID="{6D6CE950-8372-4E42-BD77-30414E3220A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atabase"/>
        </a:ext>
      </dgm:extLst>
    </dgm:pt>
    <dgm:pt modelId="{F9407529-8142-4DF9-ACB6-3BDEA0AFEE49}" type="pres">
      <dgm:prSet presAssocID="{6D6CE950-8372-4E42-BD77-30414E3220A0}" presName="spaceRect" presStyleCnt="0"/>
      <dgm:spPr/>
    </dgm:pt>
    <dgm:pt modelId="{A692E18E-9085-4946-BF75-E94932539DB9}" type="pres">
      <dgm:prSet presAssocID="{6D6CE950-8372-4E42-BD77-30414E3220A0}" presName="textRect" presStyleLbl="revTx" presStyleIdx="4" presStyleCnt="5">
        <dgm:presLayoutVars>
          <dgm:chMax val="1"/>
          <dgm:chPref val="1"/>
        </dgm:presLayoutVars>
      </dgm:prSet>
      <dgm:spPr/>
    </dgm:pt>
  </dgm:ptLst>
  <dgm:cxnLst>
    <dgm:cxn modelId="{2863C722-1543-4DF8-B500-D52F5F67E060}" type="presOf" srcId="{01C86D3B-4F67-45C9-9F7A-0249B9ED112A}" destId="{D19E67CB-2560-4CE7-8D11-6AC5DF2FE627}" srcOrd="0" destOrd="0" presId="urn:microsoft.com/office/officeart/2018/5/layout/IconCircleLabelList"/>
    <dgm:cxn modelId="{F3FA1565-94A7-40D8-9BE6-1B974A82DDA1}" type="presOf" srcId="{F042C027-B6B7-4F14-9442-AAA5995CFADF}" destId="{AF283C99-E8D8-40F2-ACD5-FEA72077FB87}" srcOrd="0" destOrd="0" presId="urn:microsoft.com/office/officeart/2018/5/layout/IconCircleLabelList"/>
    <dgm:cxn modelId="{BE5B9446-9255-442A-A0D2-9EDEA1B07952}" type="presOf" srcId="{D29A1996-C3D3-4652-BD14-8F597B747AD5}" destId="{68AA9E07-26B4-4D0C-A814-16E8707D8D4B}" srcOrd="0" destOrd="0" presId="urn:microsoft.com/office/officeart/2018/5/layout/IconCircleLabelList"/>
    <dgm:cxn modelId="{0580A968-9BB6-4A6B-87EA-B2D59D9CC84A}" srcId="{658F1B29-B886-4DAD-84CE-61424324C20D}" destId="{D29A1996-C3D3-4652-BD14-8F597B747AD5}" srcOrd="2" destOrd="0" parTransId="{2E02FBC5-467B-4ECC-ADF7-D34D804950E1}" sibTransId="{C43F637D-2E71-4AAE-8468-2A91BBF5B43A}"/>
    <dgm:cxn modelId="{63A8D655-5F15-4F6C-AB23-14E495EB5E7E}" type="presOf" srcId="{ACB34A39-A06B-441F-93C7-0C088A69F225}" destId="{2DAA7A13-2C39-4E79-9A1A-DFAFCAE7E797}" srcOrd="0" destOrd="0" presId="urn:microsoft.com/office/officeart/2018/5/layout/IconCircleLabelList"/>
    <dgm:cxn modelId="{2384677F-CC8B-4163-AF85-8DFF88BD1806}" type="presOf" srcId="{6D6CE950-8372-4E42-BD77-30414E3220A0}" destId="{A692E18E-9085-4946-BF75-E94932539DB9}" srcOrd="0" destOrd="0" presId="urn:microsoft.com/office/officeart/2018/5/layout/IconCircleLabelList"/>
    <dgm:cxn modelId="{5291BACC-9C3D-4770-A4A8-752C090E5F9F}" srcId="{658F1B29-B886-4DAD-84CE-61424324C20D}" destId="{6D6CE950-8372-4E42-BD77-30414E3220A0}" srcOrd="4" destOrd="0" parTransId="{43DA9304-824B-4683-BD37-8ACA9BAE4E1D}" sibTransId="{89E2B7CB-1C37-4B80-9188-EE6B991C8CD4}"/>
    <dgm:cxn modelId="{216837DD-114E-4216-9CA4-DE161B002EBC}" srcId="{658F1B29-B886-4DAD-84CE-61424324C20D}" destId="{ACB34A39-A06B-441F-93C7-0C088A69F225}" srcOrd="0" destOrd="0" parTransId="{2E83D328-3168-4DFB-ADA9-A0324C8BE6A1}" sibTransId="{51DB6BD4-38C7-492F-BF02-D29934F65AEC}"/>
    <dgm:cxn modelId="{20FD52DF-458D-448E-BEFB-E26A4F67A963}" type="presOf" srcId="{658F1B29-B886-4DAD-84CE-61424324C20D}" destId="{71F415F5-358F-4204-87FA-26AC71068842}" srcOrd="0" destOrd="0" presId="urn:microsoft.com/office/officeart/2018/5/layout/IconCircleLabelList"/>
    <dgm:cxn modelId="{446777E0-4ECB-4644-99C8-CA9149D0ED8E}" srcId="{658F1B29-B886-4DAD-84CE-61424324C20D}" destId="{01C86D3B-4F67-45C9-9F7A-0249B9ED112A}" srcOrd="3" destOrd="0" parTransId="{81D2791C-3EBF-43D9-9A3E-75167DA9064F}" sibTransId="{43BE68B5-7BD1-4964-B720-64F9E833CC2D}"/>
    <dgm:cxn modelId="{DD52BFEC-DB11-409D-81E5-CEE819C16BB8}" srcId="{658F1B29-B886-4DAD-84CE-61424324C20D}" destId="{F042C027-B6B7-4F14-9442-AAA5995CFADF}" srcOrd="1" destOrd="0" parTransId="{3B02B157-9236-49A3-A57D-70AB855FD483}" sibTransId="{3861CF3B-8DCA-4F47-B92D-9B45BE43ABCD}"/>
    <dgm:cxn modelId="{61D9A17C-B93F-45C4-B940-20337C625CF6}" type="presParOf" srcId="{71F415F5-358F-4204-87FA-26AC71068842}" destId="{53FE799C-8187-4445-8017-FC1FB5B753CC}" srcOrd="0" destOrd="0" presId="urn:microsoft.com/office/officeart/2018/5/layout/IconCircleLabelList"/>
    <dgm:cxn modelId="{3A02B70E-DA70-4AC8-AD02-0873B6AF986C}" type="presParOf" srcId="{53FE799C-8187-4445-8017-FC1FB5B753CC}" destId="{EFF66D4F-9F44-4A7A-888A-4E99A27FE347}" srcOrd="0" destOrd="0" presId="urn:microsoft.com/office/officeart/2018/5/layout/IconCircleLabelList"/>
    <dgm:cxn modelId="{3FD3EAD1-D22C-482F-9798-CB10E4E1EC96}" type="presParOf" srcId="{53FE799C-8187-4445-8017-FC1FB5B753CC}" destId="{4D809C00-D51E-42B3-8A09-5397AD6C3300}" srcOrd="1" destOrd="0" presId="urn:microsoft.com/office/officeart/2018/5/layout/IconCircleLabelList"/>
    <dgm:cxn modelId="{D8BB9AD4-6300-41C0-A9A8-82D4C328E6BE}" type="presParOf" srcId="{53FE799C-8187-4445-8017-FC1FB5B753CC}" destId="{258F8B11-B1A2-4AB0-909B-2DCC171CEEEA}" srcOrd="2" destOrd="0" presId="urn:microsoft.com/office/officeart/2018/5/layout/IconCircleLabelList"/>
    <dgm:cxn modelId="{B3A20455-B74B-494A-A94C-19212CF33F81}" type="presParOf" srcId="{53FE799C-8187-4445-8017-FC1FB5B753CC}" destId="{2DAA7A13-2C39-4E79-9A1A-DFAFCAE7E797}" srcOrd="3" destOrd="0" presId="urn:microsoft.com/office/officeart/2018/5/layout/IconCircleLabelList"/>
    <dgm:cxn modelId="{82447FF5-5EA7-4F84-BE22-6E08A36F9DE5}" type="presParOf" srcId="{71F415F5-358F-4204-87FA-26AC71068842}" destId="{E2BE3711-B802-4CE6-B972-12DD4E60DE9B}" srcOrd="1" destOrd="0" presId="urn:microsoft.com/office/officeart/2018/5/layout/IconCircleLabelList"/>
    <dgm:cxn modelId="{C5051B67-892B-43AE-B03E-D8529B0C68DF}" type="presParOf" srcId="{71F415F5-358F-4204-87FA-26AC71068842}" destId="{8D48B007-919E-4AF7-A9CE-53FFC336F381}" srcOrd="2" destOrd="0" presId="urn:microsoft.com/office/officeart/2018/5/layout/IconCircleLabelList"/>
    <dgm:cxn modelId="{B1CA4FF9-1F06-4D50-8A6F-F326DF4BFC08}" type="presParOf" srcId="{8D48B007-919E-4AF7-A9CE-53FFC336F381}" destId="{07453A51-FD5B-453C-82B3-31FB58CF2130}" srcOrd="0" destOrd="0" presId="urn:microsoft.com/office/officeart/2018/5/layout/IconCircleLabelList"/>
    <dgm:cxn modelId="{D4E361BD-5B0A-4B02-9539-F4485C2AD25E}" type="presParOf" srcId="{8D48B007-919E-4AF7-A9CE-53FFC336F381}" destId="{B1B7DA1E-C0B8-4B8A-8BF7-A46AFE7C0335}" srcOrd="1" destOrd="0" presId="urn:microsoft.com/office/officeart/2018/5/layout/IconCircleLabelList"/>
    <dgm:cxn modelId="{D8CD4655-9E93-4F4A-B2CF-D52B0D1D95EF}" type="presParOf" srcId="{8D48B007-919E-4AF7-A9CE-53FFC336F381}" destId="{43247078-37C8-437C-88E8-E2A25FF945BA}" srcOrd="2" destOrd="0" presId="urn:microsoft.com/office/officeart/2018/5/layout/IconCircleLabelList"/>
    <dgm:cxn modelId="{8A3CFC1C-CE88-4CB9-B0BA-83D7AA7477FC}" type="presParOf" srcId="{8D48B007-919E-4AF7-A9CE-53FFC336F381}" destId="{AF283C99-E8D8-40F2-ACD5-FEA72077FB87}" srcOrd="3" destOrd="0" presId="urn:microsoft.com/office/officeart/2018/5/layout/IconCircleLabelList"/>
    <dgm:cxn modelId="{28C8E86C-0F4D-4731-A195-49C57DA86BEC}" type="presParOf" srcId="{71F415F5-358F-4204-87FA-26AC71068842}" destId="{AFC939F0-78DB-42D5-B33A-D1807115D6C2}" srcOrd="3" destOrd="0" presId="urn:microsoft.com/office/officeart/2018/5/layout/IconCircleLabelList"/>
    <dgm:cxn modelId="{85C1E142-801D-4DCB-A5A8-AFA36372B6D2}" type="presParOf" srcId="{71F415F5-358F-4204-87FA-26AC71068842}" destId="{976BD59D-E038-424B-9877-F700BBF38E10}" srcOrd="4" destOrd="0" presId="urn:microsoft.com/office/officeart/2018/5/layout/IconCircleLabelList"/>
    <dgm:cxn modelId="{22513771-A2A0-47F7-A338-181D994A4AC3}" type="presParOf" srcId="{976BD59D-E038-424B-9877-F700BBF38E10}" destId="{5B2A1824-6D88-428C-84AF-0ACB6D0CF8CF}" srcOrd="0" destOrd="0" presId="urn:microsoft.com/office/officeart/2018/5/layout/IconCircleLabelList"/>
    <dgm:cxn modelId="{AB9FBDCE-2232-447B-BF54-C8D980C19EB7}" type="presParOf" srcId="{976BD59D-E038-424B-9877-F700BBF38E10}" destId="{BB6F1150-82C3-44F7-96A6-13EE6269E915}" srcOrd="1" destOrd="0" presId="urn:microsoft.com/office/officeart/2018/5/layout/IconCircleLabelList"/>
    <dgm:cxn modelId="{C9A43DED-1249-4DD7-9E1C-7B8ACBFDF663}" type="presParOf" srcId="{976BD59D-E038-424B-9877-F700BBF38E10}" destId="{773A7D84-3129-49BF-A619-A823ECC8D8D4}" srcOrd="2" destOrd="0" presId="urn:microsoft.com/office/officeart/2018/5/layout/IconCircleLabelList"/>
    <dgm:cxn modelId="{3F2B6A11-D6C2-4A5C-992A-00C799AF2C63}" type="presParOf" srcId="{976BD59D-E038-424B-9877-F700BBF38E10}" destId="{68AA9E07-26B4-4D0C-A814-16E8707D8D4B}" srcOrd="3" destOrd="0" presId="urn:microsoft.com/office/officeart/2018/5/layout/IconCircleLabelList"/>
    <dgm:cxn modelId="{E3E5F51A-4D8F-45E0-848C-3F16C04C3846}" type="presParOf" srcId="{71F415F5-358F-4204-87FA-26AC71068842}" destId="{FBDA19ED-6612-44C4-88F9-D5A40599F829}" srcOrd="5" destOrd="0" presId="urn:microsoft.com/office/officeart/2018/5/layout/IconCircleLabelList"/>
    <dgm:cxn modelId="{95584973-EF19-403E-AED7-CAB59C87156F}" type="presParOf" srcId="{71F415F5-358F-4204-87FA-26AC71068842}" destId="{A4E183A5-258D-4467-BD06-105E901EF8AF}" srcOrd="6" destOrd="0" presId="urn:microsoft.com/office/officeart/2018/5/layout/IconCircleLabelList"/>
    <dgm:cxn modelId="{7AEB9165-22FA-4E09-910E-933E21137BDA}" type="presParOf" srcId="{A4E183A5-258D-4467-BD06-105E901EF8AF}" destId="{9CA7627C-4BE7-42D4-85B5-B36862B7E86C}" srcOrd="0" destOrd="0" presId="urn:microsoft.com/office/officeart/2018/5/layout/IconCircleLabelList"/>
    <dgm:cxn modelId="{6B43D14D-B225-4D7B-9322-0328B0FDDA98}" type="presParOf" srcId="{A4E183A5-258D-4467-BD06-105E901EF8AF}" destId="{D20993D7-50C7-4EE1-90AC-9005BA61BCE9}" srcOrd="1" destOrd="0" presId="urn:microsoft.com/office/officeart/2018/5/layout/IconCircleLabelList"/>
    <dgm:cxn modelId="{B519AD09-BA0C-4132-8DC4-E9E9C1A1B7B5}" type="presParOf" srcId="{A4E183A5-258D-4467-BD06-105E901EF8AF}" destId="{A56FF7EC-0219-44B4-BCF2-0F3AF22A1AF2}" srcOrd="2" destOrd="0" presId="urn:microsoft.com/office/officeart/2018/5/layout/IconCircleLabelList"/>
    <dgm:cxn modelId="{B8B6B0B3-DD6C-4CF9-9B5A-1B504BD4BBF8}" type="presParOf" srcId="{A4E183A5-258D-4467-BD06-105E901EF8AF}" destId="{D19E67CB-2560-4CE7-8D11-6AC5DF2FE627}" srcOrd="3" destOrd="0" presId="urn:microsoft.com/office/officeart/2018/5/layout/IconCircleLabelList"/>
    <dgm:cxn modelId="{272A7629-9DEB-4365-9006-8C414E48B140}" type="presParOf" srcId="{71F415F5-358F-4204-87FA-26AC71068842}" destId="{E9A7FFEB-A344-454F-9827-A80DA32373E1}" srcOrd="7" destOrd="0" presId="urn:microsoft.com/office/officeart/2018/5/layout/IconCircleLabelList"/>
    <dgm:cxn modelId="{DB44BE07-0391-411B-8166-B1E938D85379}" type="presParOf" srcId="{71F415F5-358F-4204-87FA-26AC71068842}" destId="{2D208C3E-5790-4649-AB6D-CC79C9FF0787}" srcOrd="8" destOrd="0" presId="urn:microsoft.com/office/officeart/2018/5/layout/IconCircleLabelList"/>
    <dgm:cxn modelId="{FC049F78-0751-4D8B-880A-F5AB9D60E9F1}" type="presParOf" srcId="{2D208C3E-5790-4649-AB6D-CC79C9FF0787}" destId="{D09D8B7C-19C0-40C1-92E1-8689DFB0F1EA}" srcOrd="0" destOrd="0" presId="urn:microsoft.com/office/officeart/2018/5/layout/IconCircleLabelList"/>
    <dgm:cxn modelId="{424D1D15-9C01-408C-9F86-315AA8506532}" type="presParOf" srcId="{2D208C3E-5790-4649-AB6D-CC79C9FF0787}" destId="{89DCBDA8-75CE-4581-B22F-8C181EA360DE}" srcOrd="1" destOrd="0" presId="urn:microsoft.com/office/officeart/2018/5/layout/IconCircleLabelList"/>
    <dgm:cxn modelId="{A590936B-6526-4CC3-90DD-812FEBE2CBF3}" type="presParOf" srcId="{2D208C3E-5790-4649-AB6D-CC79C9FF0787}" destId="{F9407529-8142-4DF9-ACB6-3BDEA0AFEE49}" srcOrd="2" destOrd="0" presId="urn:microsoft.com/office/officeart/2018/5/layout/IconCircleLabelList"/>
    <dgm:cxn modelId="{A0D566A4-F643-4047-B287-4166F6086239}" type="presParOf" srcId="{2D208C3E-5790-4649-AB6D-CC79C9FF0787}" destId="{A692E18E-9085-4946-BF75-E94932539DB9}"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DF7AFE-F2A5-41B9-A99C-E8099346661B}">
      <dsp:nvSpPr>
        <dsp:cNvPr id="0" name=""/>
        <dsp:cNvSpPr/>
      </dsp:nvSpPr>
      <dsp:spPr>
        <a:xfrm>
          <a:off x="0" y="582"/>
          <a:ext cx="6188846" cy="0"/>
        </a:xfrm>
        <a:prstGeom prst="line">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36D3F4-BE34-47BF-A59D-ADE88FE7E0E2}">
      <dsp:nvSpPr>
        <dsp:cNvPr id="0" name=""/>
        <dsp:cNvSpPr/>
      </dsp:nvSpPr>
      <dsp:spPr>
        <a:xfrm>
          <a:off x="0" y="582"/>
          <a:ext cx="6188846" cy="529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Introduction</a:t>
          </a:r>
          <a:endParaRPr lang="en-US" sz="2400" kern="1200"/>
        </a:p>
      </dsp:txBody>
      <dsp:txXfrm>
        <a:off x="0" y="582"/>
        <a:ext cx="6188846" cy="529727"/>
      </dsp:txXfrm>
    </dsp:sp>
    <dsp:sp modelId="{97D882D7-02A1-4967-9C37-AEB90B8E06FA}">
      <dsp:nvSpPr>
        <dsp:cNvPr id="0" name=""/>
        <dsp:cNvSpPr/>
      </dsp:nvSpPr>
      <dsp:spPr>
        <a:xfrm>
          <a:off x="0" y="530309"/>
          <a:ext cx="6188846" cy="0"/>
        </a:xfrm>
        <a:prstGeom prst="line">
          <a:avLst/>
        </a:prstGeom>
        <a:solidFill>
          <a:schemeClr val="accent5">
            <a:hueOff val="98431"/>
            <a:satOff val="5286"/>
            <a:lumOff val="-1912"/>
            <a:alphaOff val="0"/>
          </a:schemeClr>
        </a:solidFill>
        <a:ln w="15875" cap="rnd" cmpd="sng" algn="ctr">
          <a:solidFill>
            <a:schemeClr val="accent5">
              <a:hueOff val="98431"/>
              <a:satOff val="5286"/>
              <a:lumOff val="-191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72BA13-713A-455A-A660-A0B1D4034669}">
      <dsp:nvSpPr>
        <dsp:cNvPr id="0" name=""/>
        <dsp:cNvSpPr/>
      </dsp:nvSpPr>
      <dsp:spPr>
        <a:xfrm>
          <a:off x="0" y="530309"/>
          <a:ext cx="6188846" cy="529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Motivation and Goals</a:t>
          </a:r>
          <a:endParaRPr lang="en-US" sz="2400" kern="1200"/>
        </a:p>
      </dsp:txBody>
      <dsp:txXfrm>
        <a:off x="0" y="530309"/>
        <a:ext cx="6188846" cy="529727"/>
      </dsp:txXfrm>
    </dsp:sp>
    <dsp:sp modelId="{437BD43E-6F2B-41E2-A130-E79222CC2E97}">
      <dsp:nvSpPr>
        <dsp:cNvPr id="0" name=""/>
        <dsp:cNvSpPr/>
      </dsp:nvSpPr>
      <dsp:spPr>
        <a:xfrm>
          <a:off x="0" y="1060037"/>
          <a:ext cx="6188846" cy="0"/>
        </a:xfrm>
        <a:prstGeom prst="line">
          <a:avLst/>
        </a:prstGeom>
        <a:solidFill>
          <a:schemeClr val="accent5">
            <a:hueOff val="196862"/>
            <a:satOff val="10572"/>
            <a:lumOff val="-3823"/>
            <a:alphaOff val="0"/>
          </a:schemeClr>
        </a:solidFill>
        <a:ln w="15875" cap="rnd" cmpd="sng" algn="ctr">
          <a:solidFill>
            <a:schemeClr val="accent5">
              <a:hueOff val="196862"/>
              <a:satOff val="10572"/>
              <a:lumOff val="-382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563341-8D71-407E-9281-BD2C8915848E}">
      <dsp:nvSpPr>
        <dsp:cNvPr id="0" name=""/>
        <dsp:cNvSpPr/>
      </dsp:nvSpPr>
      <dsp:spPr>
        <a:xfrm>
          <a:off x="0" y="1060037"/>
          <a:ext cx="6188846" cy="529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Aim and Objectives</a:t>
          </a:r>
          <a:endParaRPr lang="en-US" sz="2400" kern="1200"/>
        </a:p>
      </dsp:txBody>
      <dsp:txXfrm>
        <a:off x="0" y="1060037"/>
        <a:ext cx="6188846" cy="529727"/>
      </dsp:txXfrm>
    </dsp:sp>
    <dsp:sp modelId="{002F3714-CDA5-4378-953D-D27C26530847}">
      <dsp:nvSpPr>
        <dsp:cNvPr id="0" name=""/>
        <dsp:cNvSpPr/>
      </dsp:nvSpPr>
      <dsp:spPr>
        <a:xfrm>
          <a:off x="0" y="1589765"/>
          <a:ext cx="6188846" cy="0"/>
        </a:xfrm>
        <a:prstGeom prst="line">
          <a:avLst/>
        </a:prstGeom>
        <a:solidFill>
          <a:schemeClr val="accent5">
            <a:hueOff val="295294"/>
            <a:satOff val="15858"/>
            <a:lumOff val="-5735"/>
            <a:alphaOff val="0"/>
          </a:schemeClr>
        </a:solidFill>
        <a:ln w="15875" cap="rnd" cmpd="sng" algn="ctr">
          <a:solidFill>
            <a:schemeClr val="accent5">
              <a:hueOff val="295294"/>
              <a:satOff val="15858"/>
              <a:lumOff val="-573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FA999D-8483-4F57-A044-927CCCC16D53}">
      <dsp:nvSpPr>
        <dsp:cNvPr id="0" name=""/>
        <dsp:cNvSpPr/>
      </dsp:nvSpPr>
      <dsp:spPr>
        <a:xfrm>
          <a:off x="0" y="1589765"/>
          <a:ext cx="6188846" cy="529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Methodology</a:t>
          </a:r>
          <a:endParaRPr lang="en-US" sz="2400" kern="1200" dirty="0"/>
        </a:p>
      </dsp:txBody>
      <dsp:txXfrm>
        <a:off x="0" y="1589765"/>
        <a:ext cx="6188846" cy="529727"/>
      </dsp:txXfrm>
    </dsp:sp>
    <dsp:sp modelId="{4B435FB3-B2A6-424F-A6C4-9D2C56E58A4B}">
      <dsp:nvSpPr>
        <dsp:cNvPr id="0" name=""/>
        <dsp:cNvSpPr/>
      </dsp:nvSpPr>
      <dsp:spPr>
        <a:xfrm>
          <a:off x="0" y="2119492"/>
          <a:ext cx="6188846" cy="0"/>
        </a:xfrm>
        <a:prstGeom prst="line">
          <a:avLst/>
        </a:prstGeom>
        <a:solidFill>
          <a:schemeClr val="accent5">
            <a:hueOff val="393725"/>
            <a:satOff val="21144"/>
            <a:lumOff val="-7647"/>
            <a:alphaOff val="0"/>
          </a:schemeClr>
        </a:solidFill>
        <a:ln w="15875" cap="rnd" cmpd="sng" algn="ctr">
          <a:solidFill>
            <a:schemeClr val="accent5">
              <a:hueOff val="393725"/>
              <a:satOff val="21144"/>
              <a:lumOff val="-764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C9C6B3-9473-4C4F-950E-894F5614D154}">
      <dsp:nvSpPr>
        <dsp:cNvPr id="0" name=""/>
        <dsp:cNvSpPr/>
      </dsp:nvSpPr>
      <dsp:spPr>
        <a:xfrm>
          <a:off x="0" y="2119492"/>
          <a:ext cx="6188846" cy="529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Design Overview</a:t>
          </a:r>
          <a:endParaRPr lang="en-US" sz="2400" kern="1200"/>
        </a:p>
      </dsp:txBody>
      <dsp:txXfrm>
        <a:off x="0" y="2119492"/>
        <a:ext cx="6188846" cy="529727"/>
      </dsp:txXfrm>
    </dsp:sp>
    <dsp:sp modelId="{BB1E13F1-CE89-4B1D-B05C-E7AF259EBACA}">
      <dsp:nvSpPr>
        <dsp:cNvPr id="0" name=""/>
        <dsp:cNvSpPr/>
      </dsp:nvSpPr>
      <dsp:spPr>
        <a:xfrm>
          <a:off x="0" y="2649220"/>
          <a:ext cx="6188846" cy="0"/>
        </a:xfrm>
        <a:prstGeom prst="line">
          <a:avLst/>
        </a:prstGeom>
        <a:solidFill>
          <a:schemeClr val="accent5">
            <a:hueOff val="492156"/>
            <a:satOff val="26430"/>
            <a:lumOff val="-9559"/>
            <a:alphaOff val="0"/>
          </a:schemeClr>
        </a:solidFill>
        <a:ln w="15875" cap="rnd" cmpd="sng" algn="ctr">
          <a:solidFill>
            <a:schemeClr val="accent5">
              <a:hueOff val="492156"/>
              <a:satOff val="26430"/>
              <a:lumOff val="-955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90F6DE-85DC-405F-B090-75C1AEB932AA}">
      <dsp:nvSpPr>
        <dsp:cNvPr id="0" name=""/>
        <dsp:cNvSpPr/>
      </dsp:nvSpPr>
      <dsp:spPr>
        <a:xfrm>
          <a:off x="0" y="2649220"/>
          <a:ext cx="6188846" cy="529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Gant Chart</a:t>
          </a:r>
          <a:endParaRPr lang="en-US" sz="2400" kern="1200"/>
        </a:p>
      </dsp:txBody>
      <dsp:txXfrm>
        <a:off x="0" y="2649220"/>
        <a:ext cx="6188846" cy="529727"/>
      </dsp:txXfrm>
    </dsp:sp>
    <dsp:sp modelId="{4E991A26-6A7B-49DE-B08B-C57776373790}">
      <dsp:nvSpPr>
        <dsp:cNvPr id="0" name=""/>
        <dsp:cNvSpPr/>
      </dsp:nvSpPr>
      <dsp:spPr>
        <a:xfrm>
          <a:off x="0" y="3178947"/>
          <a:ext cx="6188846" cy="0"/>
        </a:xfrm>
        <a:prstGeom prst="line">
          <a:avLst/>
        </a:prstGeom>
        <a:solidFill>
          <a:schemeClr val="accent5">
            <a:hueOff val="590587"/>
            <a:satOff val="31716"/>
            <a:lumOff val="-11470"/>
            <a:alphaOff val="0"/>
          </a:schemeClr>
        </a:solidFill>
        <a:ln w="15875" cap="rnd" cmpd="sng" algn="ctr">
          <a:solidFill>
            <a:schemeClr val="accent5">
              <a:hueOff val="590587"/>
              <a:satOff val="31716"/>
              <a:lumOff val="-1147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5EF589-5205-4EB4-AB55-5BE1858EFA4C}">
      <dsp:nvSpPr>
        <dsp:cNvPr id="0" name=""/>
        <dsp:cNvSpPr/>
      </dsp:nvSpPr>
      <dsp:spPr>
        <a:xfrm>
          <a:off x="0" y="3178947"/>
          <a:ext cx="6188846" cy="529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Demo</a:t>
          </a:r>
          <a:endParaRPr lang="en-US" sz="2400" kern="1200"/>
        </a:p>
      </dsp:txBody>
      <dsp:txXfrm>
        <a:off x="0" y="3178947"/>
        <a:ext cx="6188846" cy="529727"/>
      </dsp:txXfrm>
    </dsp:sp>
    <dsp:sp modelId="{9493E203-6846-4050-9197-585FFD0698F0}">
      <dsp:nvSpPr>
        <dsp:cNvPr id="0" name=""/>
        <dsp:cNvSpPr/>
      </dsp:nvSpPr>
      <dsp:spPr>
        <a:xfrm>
          <a:off x="0" y="3708675"/>
          <a:ext cx="6188846" cy="0"/>
        </a:xfrm>
        <a:prstGeom prst="line">
          <a:avLst/>
        </a:prstGeom>
        <a:solidFill>
          <a:schemeClr val="accent5">
            <a:hueOff val="689018"/>
            <a:satOff val="37002"/>
            <a:lumOff val="-13382"/>
            <a:alphaOff val="0"/>
          </a:schemeClr>
        </a:solidFill>
        <a:ln w="15875" cap="rnd" cmpd="sng" algn="ctr">
          <a:solidFill>
            <a:schemeClr val="accent5">
              <a:hueOff val="689018"/>
              <a:satOff val="37002"/>
              <a:lumOff val="-1338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86F062-7304-449B-B89A-86243DA8D9AA}">
      <dsp:nvSpPr>
        <dsp:cNvPr id="0" name=""/>
        <dsp:cNvSpPr/>
      </dsp:nvSpPr>
      <dsp:spPr>
        <a:xfrm>
          <a:off x="0" y="3708675"/>
          <a:ext cx="6188846" cy="529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Conclusion</a:t>
          </a:r>
          <a:endParaRPr lang="en-US" sz="2400" kern="1200"/>
        </a:p>
      </dsp:txBody>
      <dsp:txXfrm>
        <a:off x="0" y="3708675"/>
        <a:ext cx="6188846" cy="529727"/>
      </dsp:txXfrm>
    </dsp:sp>
    <dsp:sp modelId="{908CCA5B-D28E-480B-BA5B-83C355746FC4}">
      <dsp:nvSpPr>
        <dsp:cNvPr id="0" name=""/>
        <dsp:cNvSpPr/>
      </dsp:nvSpPr>
      <dsp:spPr>
        <a:xfrm>
          <a:off x="0" y="4238403"/>
          <a:ext cx="6188846" cy="0"/>
        </a:xfrm>
        <a:prstGeom prst="line">
          <a:avLst/>
        </a:prstGeom>
        <a:solidFill>
          <a:schemeClr val="accent5">
            <a:hueOff val="787450"/>
            <a:satOff val="42288"/>
            <a:lumOff val="-15294"/>
            <a:alphaOff val="0"/>
          </a:schemeClr>
        </a:solidFill>
        <a:ln w="15875" cap="rnd" cmpd="sng" algn="ctr">
          <a:solidFill>
            <a:schemeClr val="accent5">
              <a:hueOff val="787450"/>
              <a:satOff val="42288"/>
              <a:lumOff val="-1529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F48F42-CEC5-4204-9985-CB5F33937B2E}">
      <dsp:nvSpPr>
        <dsp:cNvPr id="0" name=""/>
        <dsp:cNvSpPr/>
      </dsp:nvSpPr>
      <dsp:spPr>
        <a:xfrm>
          <a:off x="0" y="4238403"/>
          <a:ext cx="6188846" cy="529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Q&amp;A</a:t>
          </a:r>
          <a:endParaRPr lang="en-US" sz="2400" kern="1200"/>
        </a:p>
      </dsp:txBody>
      <dsp:txXfrm>
        <a:off x="0" y="4238403"/>
        <a:ext cx="6188846" cy="5297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158688-D3E8-405B-9FA5-9AA50C850611}">
      <dsp:nvSpPr>
        <dsp:cNvPr id="0" name=""/>
        <dsp:cNvSpPr/>
      </dsp:nvSpPr>
      <dsp:spPr>
        <a:xfrm>
          <a:off x="9872" y="65069"/>
          <a:ext cx="2950921" cy="2351515"/>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The key motivation is to support organisations that need digital transcripts of their meetings but cannot rely on third-party cloud services because of privacy, compliance or data-protection constraints. </a:t>
          </a:r>
          <a:endParaRPr lang="en-GB" sz="1600" kern="1200"/>
        </a:p>
      </dsp:txBody>
      <dsp:txXfrm>
        <a:off x="78746" y="133943"/>
        <a:ext cx="2813173" cy="2213767"/>
      </dsp:txXfrm>
    </dsp:sp>
    <dsp:sp modelId="{7D9B17C7-FB62-4905-9E91-87FA24E9F98F}">
      <dsp:nvSpPr>
        <dsp:cNvPr id="0" name=""/>
        <dsp:cNvSpPr/>
      </dsp:nvSpPr>
      <dsp:spPr>
        <a:xfrm>
          <a:off x="3255886" y="874913"/>
          <a:ext cx="625595" cy="73182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3255886" y="1021279"/>
        <a:ext cx="437917" cy="439096"/>
      </dsp:txXfrm>
    </dsp:sp>
    <dsp:sp modelId="{C7CFB570-8933-46FE-9E7A-90C8CB5791D1}">
      <dsp:nvSpPr>
        <dsp:cNvPr id="0" name=""/>
        <dsp:cNvSpPr/>
      </dsp:nvSpPr>
      <dsp:spPr>
        <a:xfrm>
          <a:off x="4141163" y="65069"/>
          <a:ext cx="2950921" cy="2351515"/>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ASR has become highly accurate, but most commercial offerings are cloud-hosted and involve storing audio and text on remote servers [1].</a:t>
          </a:r>
          <a:endParaRPr lang="en-GB" sz="1600" kern="1200" dirty="0"/>
        </a:p>
      </dsp:txBody>
      <dsp:txXfrm>
        <a:off x="4210037" y="133943"/>
        <a:ext cx="2813173" cy="2213767"/>
      </dsp:txXfrm>
    </dsp:sp>
    <dsp:sp modelId="{4C6AFFF0-B54C-49C7-A7E4-F54682AEAA92}">
      <dsp:nvSpPr>
        <dsp:cNvPr id="0" name=""/>
        <dsp:cNvSpPr/>
      </dsp:nvSpPr>
      <dsp:spPr>
        <a:xfrm>
          <a:off x="7387176" y="874913"/>
          <a:ext cx="625595" cy="73182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7387176" y="1021279"/>
        <a:ext cx="437917" cy="439096"/>
      </dsp:txXfrm>
    </dsp:sp>
    <dsp:sp modelId="{AA65DE6D-234F-49DE-AEF8-0FBC5122DCAF}">
      <dsp:nvSpPr>
        <dsp:cNvPr id="0" name=""/>
        <dsp:cNvSpPr/>
      </dsp:nvSpPr>
      <dsp:spPr>
        <a:xfrm>
          <a:off x="8272453" y="65069"/>
          <a:ext cx="2950921" cy="2351515"/>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Can we build an offline, privacy-preserving meeting assistant that records and transcribes speech locally, remains usable on commodity hardware?</a:t>
          </a:r>
          <a:endParaRPr lang="en-GB" sz="1600" kern="1200" dirty="0"/>
        </a:p>
      </dsp:txBody>
      <dsp:txXfrm>
        <a:off x="8341327" y="133943"/>
        <a:ext cx="2813173" cy="22137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8B4BF4-FF36-4C23-9BAB-68598AEEFAD5}">
      <dsp:nvSpPr>
        <dsp:cNvPr id="0" name=""/>
        <dsp:cNvSpPr/>
      </dsp:nvSpPr>
      <dsp:spPr>
        <a:xfrm>
          <a:off x="16601" y="179504"/>
          <a:ext cx="1234891" cy="1234891"/>
        </a:xfrm>
        <a:prstGeom prst="ellipse">
          <a:avLst/>
        </a:prstGeom>
        <a:solidFill>
          <a:schemeClr val="accent4">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9E5ECF-C4C4-4BC0-9537-A9C8455C7C4C}">
      <dsp:nvSpPr>
        <dsp:cNvPr id="0" name=""/>
        <dsp:cNvSpPr/>
      </dsp:nvSpPr>
      <dsp:spPr>
        <a:xfrm>
          <a:off x="275928" y="438832"/>
          <a:ext cx="716236" cy="7162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0C8191-B266-4BD1-938C-39CF08A2CCA1}">
      <dsp:nvSpPr>
        <dsp:cNvPr id="0" name=""/>
        <dsp:cNvSpPr/>
      </dsp:nvSpPr>
      <dsp:spPr>
        <a:xfrm>
          <a:off x="1516111" y="179504"/>
          <a:ext cx="2910814" cy="1234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t>Build a complete pipeline from audio capture through offline transcription and secure local storage, with hooks for summarisation and text-to-speech (TTS). </a:t>
          </a:r>
          <a:endParaRPr lang="en-US" sz="1300" kern="1200" dirty="0"/>
        </a:p>
      </dsp:txBody>
      <dsp:txXfrm>
        <a:off x="1516111" y="179504"/>
        <a:ext cx="2910814" cy="1234891"/>
      </dsp:txXfrm>
    </dsp:sp>
    <dsp:sp modelId="{C2F6AE18-1985-4ECE-A917-DC3F89018A93}">
      <dsp:nvSpPr>
        <dsp:cNvPr id="0" name=""/>
        <dsp:cNvSpPr/>
      </dsp:nvSpPr>
      <dsp:spPr>
        <a:xfrm>
          <a:off x="4934113" y="179504"/>
          <a:ext cx="1234891" cy="1234891"/>
        </a:xfrm>
        <a:prstGeom prst="ellipse">
          <a:avLst/>
        </a:prstGeom>
        <a:solidFill>
          <a:schemeClr val="accent4">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C23AE6-1064-4A14-BEF8-EA03B821CB86}">
      <dsp:nvSpPr>
        <dsp:cNvPr id="0" name=""/>
        <dsp:cNvSpPr/>
      </dsp:nvSpPr>
      <dsp:spPr>
        <a:xfrm>
          <a:off x="5193440" y="438832"/>
          <a:ext cx="716236" cy="7162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1E40F5-DCC1-47E4-B63B-D81C1264C075}">
      <dsp:nvSpPr>
        <dsp:cNvPr id="0" name=""/>
        <dsp:cNvSpPr/>
      </dsp:nvSpPr>
      <dsp:spPr>
        <a:xfrm>
          <a:off x="6433624" y="179504"/>
          <a:ext cx="2910814" cy="1234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Use a lightweight, multilingual ASR engine that is suitable for on-device deployment and future diarisation.</a:t>
          </a:r>
          <a:endParaRPr lang="en-US" sz="1300" kern="1200"/>
        </a:p>
      </dsp:txBody>
      <dsp:txXfrm>
        <a:off x="6433624" y="179504"/>
        <a:ext cx="2910814" cy="1234891"/>
      </dsp:txXfrm>
    </dsp:sp>
    <dsp:sp modelId="{950C70BA-7960-427E-BD66-BCD5DB11F9CA}">
      <dsp:nvSpPr>
        <dsp:cNvPr id="0" name=""/>
        <dsp:cNvSpPr/>
      </dsp:nvSpPr>
      <dsp:spPr>
        <a:xfrm>
          <a:off x="16601" y="1993787"/>
          <a:ext cx="1234891" cy="1234891"/>
        </a:xfrm>
        <a:prstGeom prst="ellipse">
          <a:avLst/>
        </a:prstGeom>
        <a:solidFill>
          <a:schemeClr val="accent4">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82C366-546C-48D5-A32E-AC52B3859B65}">
      <dsp:nvSpPr>
        <dsp:cNvPr id="0" name=""/>
        <dsp:cNvSpPr/>
      </dsp:nvSpPr>
      <dsp:spPr>
        <a:xfrm>
          <a:off x="275928" y="2253114"/>
          <a:ext cx="716236" cy="7162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8D6550-5D85-4CAA-B091-9EA831CADC91}">
      <dsp:nvSpPr>
        <dsp:cNvPr id="0" name=""/>
        <dsp:cNvSpPr/>
      </dsp:nvSpPr>
      <dsp:spPr>
        <a:xfrm>
          <a:off x="1516111" y="1993787"/>
          <a:ext cx="2910814" cy="1234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Provide a simple, browser-based interface that allows users to upload, view and manage meeting transcripts.</a:t>
          </a:r>
          <a:endParaRPr lang="en-US" sz="1300" kern="1200"/>
        </a:p>
      </dsp:txBody>
      <dsp:txXfrm>
        <a:off x="1516111" y="1993787"/>
        <a:ext cx="2910814" cy="1234891"/>
      </dsp:txXfrm>
    </dsp:sp>
    <dsp:sp modelId="{61B416AA-B0B2-48A5-8203-2191AE3B828E}">
      <dsp:nvSpPr>
        <dsp:cNvPr id="0" name=""/>
        <dsp:cNvSpPr/>
      </dsp:nvSpPr>
      <dsp:spPr>
        <a:xfrm>
          <a:off x="4934113" y="1993787"/>
          <a:ext cx="1234891" cy="1234891"/>
        </a:xfrm>
        <a:prstGeom prst="ellipse">
          <a:avLst/>
        </a:prstGeom>
        <a:solidFill>
          <a:schemeClr val="accent4">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6EAAFE-798F-4FB6-A7ED-3A658C6CCC4D}">
      <dsp:nvSpPr>
        <dsp:cNvPr id="0" name=""/>
        <dsp:cNvSpPr/>
      </dsp:nvSpPr>
      <dsp:spPr>
        <a:xfrm>
          <a:off x="5193440" y="2253114"/>
          <a:ext cx="716236" cy="7162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A45879-551B-425E-8BC6-968570382D4F}">
      <dsp:nvSpPr>
        <dsp:cNvPr id="0" name=""/>
        <dsp:cNvSpPr/>
      </dsp:nvSpPr>
      <dsp:spPr>
        <a:xfrm>
          <a:off x="6433624" y="1993787"/>
          <a:ext cx="2910814" cy="1234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Evaluate the prototype in terms of latency, task completion rate and user satisfaction in realistic test scenarios.</a:t>
          </a:r>
          <a:endParaRPr lang="en-US" sz="1300" kern="1200"/>
        </a:p>
      </dsp:txBody>
      <dsp:txXfrm>
        <a:off x="6433624" y="1993787"/>
        <a:ext cx="2910814" cy="123489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51F922-7775-44CB-840E-D9543C048AE0}">
      <dsp:nvSpPr>
        <dsp:cNvPr id="0" name=""/>
        <dsp:cNvSpPr/>
      </dsp:nvSpPr>
      <dsp:spPr>
        <a:xfrm>
          <a:off x="0" y="1046"/>
          <a:ext cx="11400697" cy="2036468"/>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043C69-EE85-4720-8A39-72A5716E9876}">
      <dsp:nvSpPr>
        <dsp:cNvPr id="0" name=""/>
        <dsp:cNvSpPr/>
      </dsp:nvSpPr>
      <dsp:spPr>
        <a:xfrm>
          <a:off x="418471" y="638852"/>
          <a:ext cx="760857" cy="7608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B9EF41-87A8-45F5-ABDF-1B959CF5C378}">
      <dsp:nvSpPr>
        <dsp:cNvPr id="0" name=""/>
        <dsp:cNvSpPr/>
      </dsp:nvSpPr>
      <dsp:spPr>
        <a:xfrm>
          <a:off x="1622993" y="163496"/>
          <a:ext cx="9752510" cy="1711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407" tIns="146407" rIns="146407" bIns="146407" numCol="1" spcCol="1270" anchor="ctr" anchorCtr="0">
          <a:noAutofit/>
        </a:bodyPr>
        <a:lstStyle/>
        <a:p>
          <a:pPr marL="0" lvl="0" indent="0" algn="l" defTabSz="622300">
            <a:lnSpc>
              <a:spcPct val="100000"/>
            </a:lnSpc>
            <a:spcBef>
              <a:spcPct val="0"/>
            </a:spcBef>
            <a:spcAft>
              <a:spcPct val="35000"/>
            </a:spcAft>
            <a:buNone/>
          </a:pPr>
          <a:r>
            <a:rPr lang="en-GB" sz="1400" kern="1200" dirty="0">
              <a:solidFill>
                <a:schemeClr val="bg1"/>
              </a:solidFill>
            </a:rPr>
            <a:t>Recent surveys show that modern ASR systems based on deep neural networks achieve significantly higher accuracy and robustness than earlier models, but meeting speech remains challenging due to noise, overlapping speakers and spontaneous dialogue [1], [2]. Research on speaker diarisation reports strong progress using neural embeddings and end-to-end architectures, yet performance still degrades in noisy, multi-speaker environments [7], [8].</a:t>
          </a:r>
          <a:endParaRPr lang="en-US" sz="1400" kern="1200" dirty="0">
            <a:solidFill>
              <a:schemeClr val="bg1"/>
            </a:solidFill>
          </a:endParaRPr>
        </a:p>
      </dsp:txBody>
      <dsp:txXfrm>
        <a:off x="1622993" y="163496"/>
        <a:ext cx="9752510" cy="1711568"/>
      </dsp:txXfrm>
    </dsp:sp>
    <dsp:sp modelId="{6EA21ADE-7445-4A40-A000-32F43E946DAF}">
      <dsp:nvSpPr>
        <dsp:cNvPr id="0" name=""/>
        <dsp:cNvSpPr/>
      </dsp:nvSpPr>
      <dsp:spPr>
        <a:xfrm>
          <a:off x="0" y="2383359"/>
          <a:ext cx="11400697" cy="1383376"/>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47ADAF-12A2-45AE-BE75-98B210A9D914}">
      <dsp:nvSpPr>
        <dsp:cNvPr id="0" name=""/>
        <dsp:cNvSpPr/>
      </dsp:nvSpPr>
      <dsp:spPr>
        <a:xfrm>
          <a:off x="418471" y="2694618"/>
          <a:ext cx="760857" cy="7608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37F0A0-66AA-4FA9-92DF-E165EFF083ED}">
      <dsp:nvSpPr>
        <dsp:cNvPr id="0" name=""/>
        <dsp:cNvSpPr/>
      </dsp:nvSpPr>
      <dsp:spPr>
        <a:xfrm>
          <a:off x="1597800" y="2383359"/>
          <a:ext cx="9802896" cy="1383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407" tIns="146407" rIns="146407" bIns="146407" numCol="1" spcCol="1270" anchor="ctr" anchorCtr="0">
          <a:noAutofit/>
        </a:bodyPr>
        <a:lstStyle/>
        <a:p>
          <a:pPr marL="0" lvl="0" indent="0" algn="l" defTabSz="622300">
            <a:lnSpc>
              <a:spcPct val="100000"/>
            </a:lnSpc>
            <a:spcBef>
              <a:spcPct val="0"/>
            </a:spcBef>
            <a:spcAft>
              <a:spcPct val="35000"/>
            </a:spcAft>
            <a:buNone/>
          </a:pPr>
          <a:r>
            <a:rPr lang="en-GB" sz="1400" kern="1200" dirty="0">
              <a:solidFill>
                <a:schemeClr val="bg1"/>
              </a:solidFill>
            </a:rPr>
            <a:t>Abstractive meeting-summarisation work suggests that hybrid extractive–abstractive models perform best on long, informal conversations, supported by datasets such as </a:t>
          </a:r>
          <a:r>
            <a:rPr lang="en-GB" sz="1400" kern="1200" dirty="0" err="1">
              <a:solidFill>
                <a:schemeClr val="bg1"/>
              </a:solidFill>
            </a:rPr>
            <a:t>QMSum</a:t>
          </a:r>
          <a:r>
            <a:rPr lang="en-GB" sz="1400" kern="1200" dirty="0">
              <a:solidFill>
                <a:schemeClr val="bg1"/>
              </a:solidFill>
            </a:rPr>
            <a:t> and </a:t>
          </a:r>
          <a:r>
            <a:rPr lang="en-GB" sz="1400" kern="1200" dirty="0" err="1">
              <a:solidFill>
                <a:schemeClr val="bg1"/>
              </a:solidFill>
            </a:rPr>
            <a:t>MeetingBank</a:t>
          </a:r>
          <a:r>
            <a:rPr lang="en-GB" sz="1400" kern="1200" dirty="0">
              <a:solidFill>
                <a:schemeClr val="bg1"/>
              </a:solidFill>
            </a:rPr>
            <a:t> [2], [3], [6]. At the same time, neural TTS now produces natural, multilingual speech but often requires significant computational resources [4]. Finally, several studies highlight privacy and governance risks associated with cloud-hosted speech services [7], [8].</a:t>
          </a:r>
          <a:endParaRPr lang="en-US" sz="1400" kern="1200" dirty="0">
            <a:solidFill>
              <a:schemeClr val="bg1"/>
            </a:solidFill>
          </a:endParaRPr>
        </a:p>
      </dsp:txBody>
      <dsp:txXfrm>
        <a:off x="1597800" y="2383359"/>
        <a:ext cx="9802896" cy="1383376"/>
      </dsp:txXfrm>
    </dsp:sp>
    <dsp:sp modelId="{CB15FCC5-AA59-4B17-9374-916FE4E5AC7B}">
      <dsp:nvSpPr>
        <dsp:cNvPr id="0" name=""/>
        <dsp:cNvSpPr/>
      </dsp:nvSpPr>
      <dsp:spPr>
        <a:xfrm>
          <a:off x="0" y="4112580"/>
          <a:ext cx="11400697" cy="1383376"/>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BF6E2D-1E87-4F99-9D9B-D895ACE91723}">
      <dsp:nvSpPr>
        <dsp:cNvPr id="0" name=""/>
        <dsp:cNvSpPr/>
      </dsp:nvSpPr>
      <dsp:spPr>
        <a:xfrm>
          <a:off x="418471" y="4423839"/>
          <a:ext cx="760857" cy="7608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BB8458-DEB9-42D1-A5D0-54E07E657942}">
      <dsp:nvSpPr>
        <dsp:cNvPr id="0" name=""/>
        <dsp:cNvSpPr/>
      </dsp:nvSpPr>
      <dsp:spPr>
        <a:xfrm>
          <a:off x="1597800" y="4112580"/>
          <a:ext cx="9802896" cy="1383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407" tIns="146407" rIns="146407" bIns="146407" numCol="1" spcCol="1270" anchor="ctr" anchorCtr="0">
          <a:noAutofit/>
        </a:bodyPr>
        <a:lstStyle/>
        <a:p>
          <a:pPr marL="0" lvl="0" indent="0" algn="l" defTabSz="622300">
            <a:lnSpc>
              <a:spcPct val="100000"/>
            </a:lnSpc>
            <a:spcBef>
              <a:spcPct val="0"/>
            </a:spcBef>
            <a:spcAft>
              <a:spcPct val="35000"/>
            </a:spcAft>
            <a:buNone/>
          </a:pPr>
          <a:r>
            <a:rPr lang="en-GB" sz="1400" kern="1200" dirty="0">
              <a:solidFill>
                <a:schemeClr val="bg1"/>
              </a:solidFill>
            </a:rPr>
            <a:t>Together, these findings motivated ClariVoice’s design as an offline ASR core with a modular architecture ready to host hybrid summarisation and TTS while keeping all data local.</a:t>
          </a:r>
          <a:endParaRPr lang="en-US" sz="1400" kern="1200" dirty="0">
            <a:solidFill>
              <a:schemeClr val="bg1"/>
            </a:solidFill>
          </a:endParaRPr>
        </a:p>
      </dsp:txBody>
      <dsp:txXfrm>
        <a:off x="1597800" y="4112580"/>
        <a:ext cx="9802896" cy="138337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E4AB05-846C-4CBE-9042-B7C2B2BC1D6A}">
      <dsp:nvSpPr>
        <dsp:cNvPr id="0" name=""/>
        <dsp:cNvSpPr/>
      </dsp:nvSpPr>
      <dsp:spPr>
        <a:xfrm>
          <a:off x="0" y="501"/>
          <a:ext cx="978996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6A3F37-4740-416C-86D2-25D34F4CD981}">
      <dsp:nvSpPr>
        <dsp:cNvPr id="0" name=""/>
        <dsp:cNvSpPr/>
      </dsp:nvSpPr>
      <dsp:spPr>
        <a:xfrm>
          <a:off x="0" y="501"/>
          <a:ext cx="9789965" cy="820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err="1"/>
            <a:t>ClariVoice</a:t>
          </a:r>
          <a:r>
            <a:rPr lang="en-GB" sz="1600" kern="1200" dirty="0"/>
            <a:t> uses a modular, service-oriented architecture. </a:t>
          </a:r>
        </a:p>
      </dsp:txBody>
      <dsp:txXfrm>
        <a:off x="0" y="501"/>
        <a:ext cx="9789965" cy="820690"/>
      </dsp:txXfrm>
    </dsp:sp>
    <dsp:sp modelId="{4A7DC306-5A1F-4C75-84D1-355E60B698F5}">
      <dsp:nvSpPr>
        <dsp:cNvPr id="0" name=""/>
        <dsp:cNvSpPr/>
      </dsp:nvSpPr>
      <dsp:spPr>
        <a:xfrm>
          <a:off x="0" y="821191"/>
          <a:ext cx="978996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1FAA60-F315-452F-9C84-CD9AF6C7CB07}">
      <dsp:nvSpPr>
        <dsp:cNvPr id="0" name=""/>
        <dsp:cNvSpPr/>
      </dsp:nvSpPr>
      <dsp:spPr>
        <a:xfrm>
          <a:off x="0" y="821191"/>
          <a:ext cx="9789965" cy="820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The browser front end uploads recorded meeting audio to a Flask back end, </a:t>
          </a:r>
        </a:p>
        <a:p>
          <a:pPr marL="0" lvl="0" indent="0" algn="l" defTabSz="711200">
            <a:lnSpc>
              <a:spcPct val="90000"/>
            </a:lnSpc>
            <a:spcBef>
              <a:spcPct val="0"/>
            </a:spcBef>
            <a:spcAft>
              <a:spcPct val="35000"/>
            </a:spcAft>
            <a:buNone/>
          </a:pPr>
          <a:r>
            <a:rPr lang="en-GB" sz="1600" kern="1200" dirty="0"/>
            <a:t>which passes the audio to the </a:t>
          </a:r>
          <a:r>
            <a:rPr lang="en-GB" sz="1600" kern="1200" dirty="0" err="1"/>
            <a:t>Vosk</a:t>
          </a:r>
          <a:r>
            <a:rPr lang="en-GB" sz="1600" kern="1200" dirty="0"/>
            <a:t> engine for offline speech recognition. </a:t>
          </a:r>
        </a:p>
      </dsp:txBody>
      <dsp:txXfrm>
        <a:off x="0" y="821191"/>
        <a:ext cx="9789965" cy="820690"/>
      </dsp:txXfrm>
    </dsp:sp>
    <dsp:sp modelId="{FEEE8ED3-E49E-4ED5-AC4F-0F45C749C820}">
      <dsp:nvSpPr>
        <dsp:cNvPr id="0" name=""/>
        <dsp:cNvSpPr/>
      </dsp:nvSpPr>
      <dsp:spPr>
        <a:xfrm>
          <a:off x="0" y="1641882"/>
          <a:ext cx="978996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D53348-A48E-4819-B635-238A6F14F73B}">
      <dsp:nvSpPr>
        <dsp:cNvPr id="0" name=""/>
        <dsp:cNvSpPr/>
      </dsp:nvSpPr>
      <dsp:spPr>
        <a:xfrm>
          <a:off x="0" y="1641882"/>
          <a:ext cx="9789965" cy="820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The recognised text is prepared for downstream processing by the NLP pipeline and stored in an SQLite database together with timestamps and identifiers.</a:t>
          </a:r>
        </a:p>
      </dsp:txBody>
      <dsp:txXfrm>
        <a:off x="0" y="1641882"/>
        <a:ext cx="9789965" cy="820690"/>
      </dsp:txXfrm>
    </dsp:sp>
    <dsp:sp modelId="{4F2B0FDA-A770-4C83-B795-3F12F6923FDB}">
      <dsp:nvSpPr>
        <dsp:cNvPr id="0" name=""/>
        <dsp:cNvSpPr/>
      </dsp:nvSpPr>
      <dsp:spPr>
        <a:xfrm>
          <a:off x="0" y="2462573"/>
          <a:ext cx="978996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96E431-2E0B-4B72-8C0C-1440B7A1D5E6}">
      <dsp:nvSpPr>
        <dsp:cNvPr id="0" name=""/>
        <dsp:cNvSpPr/>
      </dsp:nvSpPr>
      <dsp:spPr>
        <a:xfrm>
          <a:off x="0" y="2462573"/>
          <a:ext cx="9789965" cy="820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All intermediate results and final transcripts are kept on the host machine, and communication between modules uses JSON over HTTP routes. </a:t>
          </a:r>
        </a:p>
      </dsp:txBody>
      <dsp:txXfrm>
        <a:off x="0" y="2462573"/>
        <a:ext cx="9789965" cy="820690"/>
      </dsp:txXfrm>
    </dsp:sp>
    <dsp:sp modelId="{649DF94B-2C09-43A9-B41C-D515C269A6D1}">
      <dsp:nvSpPr>
        <dsp:cNvPr id="0" name=""/>
        <dsp:cNvSpPr/>
      </dsp:nvSpPr>
      <dsp:spPr>
        <a:xfrm>
          <a:off x="0" y="3283264"/>
          <a:ext cx="978996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4F1991-4F22-449D-A9D2-907AB31045D9}">
      <dsp:nvSpPr>
        <dsp:cNvPr id="0" name=""/>
        <dsp:cNvSpPr/>
      </dsp:nvSpPr>
      <dsp:spPr>
        <a:xfrm>
          <a:off x="0" y="3283264"/>
          <a:ext cx="9789965" cy="820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This design was selected because it supports clear separation of concerns, allows individual components such as ASR models or summarisation algorithms to be replaced, and is aligned with best practice for maintainable, AI-based systems.</a:t>
          </a:r>
        </a:p>
      </dsp:txBody>
      <dsp:txXfrm>
        <a:off x="0" y="3283264"/>
        <a:ext cx="9789965" cy="82069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ADB1A8-0DEB-4F7A-98A2-3509CA1D22CE}">
      <dsp:nvSpPr>
        <dsp:cNvPr id="0" name=""/>
        <dsp:cNvSpPr/>
      </dsp:nvSpPr>
      <dsp:spPr>
        <a:xfrm>
          <a:off x="0" y="0"/>
          <a:ext cx="7924008"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501BF0-3F90-4AB2-97B2-71E2E644DB6C}">
      <dsp:nvSpPr>
        <dsp:cNvPr id="0" name=""/>
        <dsp:cNvSpPr/>
      </dsp:nvSpPr>
      <dsp:spPr>
        <a:xfrm>
          <a:off x="0" y="0"/>
          <a:ext cx="7924008" cy="932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The prototype was implemented in Python 3.13.5 on Windows 11 using the Flask 2.x micro-framework to provide HTTP routing, request handling and template rendering. </a:t>
          </a:r>
          <a:endParaRPr lang="en-GB" sz="1600" kern="1200" dirty="0"/>
        </a:p>
      </dsp:txBody>
      <dsp:txXfrm>
        <a:off x="0" y="0"/>
        <a:ext cx="7924008" cy="932127"/>
      </dsp:txXfrm>
    </dsp:sp>
    <dsp:sp modelId="{6C275739-9C7F-4A69-8FD1-3966F7674A82}">
      <dsp:nvSpPr>
        <dsp:cNvPr id="0" name=""/>
        <dsp:cNvSpPr/>
      </dsp:nvSpPr>
      <dsp:spPr>
        <a:xfrm>
          <a:off x="0" y="932127"/>
          <a:ext cx="7924008"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3C50D9-FE2B-4872-94FF-5515C51DBC05}">
      <dsp:nvSpPr>
        <dsp:cNvPr id="0" name=""/>
        <dsp:cNvSpPr/>
      </dsp:nvSpPr>
      <dsp:spPr>
        <a:xfrm>
          <a:off x="0" y="932127"/>
          <a:ext cx="7924008" cy="932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err="1"/>
            <a:t>Vosk</a:t>
          </a:r>
          <a:r>
            <a:rPr lang="en-US" sz="1600" kern="1200" dirty="0"/>
            <a:t> 0.3.45 was adopted as the offline ASR engine because it offers multilingual models, runs on modest hardware and avoids continuous dependence on cloud infrastructure. </a:t>
          </a:r>
          <a:endParaRPr lang="en-GB" sz="1600" kern="1200" dirty="0"/>
        </a:p>
      </dsp:txBody>
      <dsp:txXfrm>
        <a:off x="0" y="932127"/>
        <a:ext cx="7924008" cy="932127"/>
      </dsp:txXfrm>
    </dsp:sp>
    <dsp:sp modelId="{2BEBC5F1-DFAB-4E93-AFC8-577C7645A1E3}">
      <dsp:nvSpPr>
        <dsp:cNvPr id="0" name=""/>
        <dsp:cNvSpPr/>
      </dsp:nvSpPr>
      <dsp:spPr>
        <a:xfrm>
          <a:off x="0" y="1864254"/>
          <a:ext cx="7924008"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BF77C7-1366-4550-9A44-DEDF1FFA66B3}">
      <dsp:nvSpPr>
        <dsp:cNvPr id="0" name=""/>
        <dsp:cNvSpPr/>
      </dsp:nvSpPr>
      <dsp:spPr>
        <a:xfrm>
          <a:off x="0" y="1864254"/>
          <a:ext cx="7924008" cy="932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Local recording and testing are supported by </a:t>
          </a:r>
          <a:r>
            <a:rPr lang="en-US" sz="1600" kern="1200" dirty="0" err="1"/>
            <a:t>sounddevice</a:t>
          </a:r>
          <a:r>
            <a:rPr lang="en-US" sz="1600" kern="1200" dirty="0"/>
            <a:t> and SciPy, which generate 16 kHz mono WAV files compatible with the </a:t>
          </a:r>
          <a:r>
            <a:rPr lang="en-US" sz="1600" kern="1200" dirty="0" err="1"/>
            <a:t>Vosk</a:t>
          </a:r>
          <a:r>
            <a:rPr lang="en-US" sz="1600" kern="1200" dirty="0"/>
            <a:t> model.</a:t>
          </a:r>
          <a:endParaRPr lang="en-GB" sz="1600" kern="1200" dirty="0"/>
        </a:p>
      </dsp:txBody>
      <dsp:txXfrm>
        <a:off x="0" y="1864254"/>
        <a:ext cx="7924008" cy="932127"/>
      </dsp:txXfrm>
    </dsp:sp>
    <dsp:sp modelId="{10ADB986-8223-4F2D-B6E3-8FB77904D441}">
      <dsp:nvSpPr>
        <dsp:cNvPr id="0" name=""/>
        <dsp:cNvSpPr/>
      </dsp:nvSpPr>
      <dsp:spPr>
        <a:xfrm>
          <a:off x="0" y="2796381"/>
          <a:ext cx="7924008"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278022-97A5-4AD7-B076-DC9D3D563B52}">
      <dsp:nvSpPr>
        <dsp:cNvPr id="0" name=""/>
        <dsp:cNvSpPr/>
      </dsp:nvSpPr>
      <dsp:spPr>
        <a:xfrm>
          <a:off x="0" y="2796381"/>
          <a:ext cx="7924008" cy="932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Transcripts are stored in an SQLite database also HTML templates rendered with Jinja2 and styled with custom CSS define the “Home” and “Saved Transcripts” pages.</a:t>
          </a:r>
          <a:endParaRPr lang="en-GB" sz="1600" kern="1200" dirty="0"/>
        </a:p>
      </dsp:txBody>
      <dsp:txXfrm>
        <a:off x="0" y="2796381"/>
        <a:ext cx="7924008" cy="93212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011974-E960-40C0-81C1-20C87075AE70}">
      <dsp:nvSpPr>
        <dsp:cNvPr id="0" name=""/>
        <dsp:cNvSpPr/>
      </dsp:nvSpPr>
      <dsp:spPr>
        <a:xfrm>
          <a:off x="9796" y="0"/>
          <a:ext cx="2927948" cy="3336776"/>
        </a:xfrm>
        <a:prstGeom prst="roundRect">
          <a:avLst>
            <a:gd name="adj" fmla="val 10000"/>
          </a:avLst>
        </a:prstGeom>
        <a:solidFill>
          <a:schemeClr val="tx2">
            <a:lumMod val="5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During development, real-time frame decoding in </a:t>
          </a:r>
          <a:r>
            <a:rPr lang="en-US" sz="1800" kern="1200" dirty="0" err="1"/>
            <a:t>Vosk</a:t>
          </a:r>
          <a:r>
            <a:rPr lang="en-US" sz="1800" kern="1200" dirty="0"/>
            <a:t> initially caused high CPU usage for longer recordings. This was mitigated by adjusting the buffering strategy so that audio was processed in smaller chunks, smoothing resource usage. </a:t>
          </a:r>
          <a:endParaRPr lang="en-GB" sz="1800" kern="1200" dirty="0"/>
        </a:p>
      </dsp:txBody>
      <dsp:txXfrm>
        <a:off x="95553" y="85757"/>
        <a:ext cx="2756434" cy="3165262"/>
      </dsp:txXfrm>
    </dsp:sp>
    <dsp:sp modelId="{EAA82C6F-4CDD-43E3-B4D5-49E3BEB9C042}">
      <dsp:nvSpPr>
        <dsp:cNvPr id="0" name=""/>
        <dsp:cNvSpPr/>
      </dsp:nvSpPr>
      <dsp:spPr>
        <a:xfrm>
          <a:off x="3230539" y="1305322"/>
          <a:ext cx="620725" cy="72613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3230539" y="1450548"/>
        <a:ext cx="434508" cy="435679"/>
      </dsp:txXfrm>
    </dsp:sp>
    <dsp:sp modelId="{0890CD4D-4AC4-40B5-9F03-1DB44576A32D}">
      <dsp:nvSpPr>
        <dsp:cNvPr id="0" name=""/>
        <dsp:cNvSpPr/>
      </dsp:nvSpPr>
      <dsp:spPr>
        <a:xfrm>
          <a:off x="4108924" y="0"/>
          <a:ext cx="2927948" cy="3336776"/>
        </a:xfrm>
        <a:prstGeom prst="roundRect">
          <a:avLst>
            <a:gd name="adj" fmla="val 10000"/>
          </a:avLst>
        </a:prstGeom>
        <a:solidFill>
          <a:schemeClr val="tx2">
            <a:lumMod val="5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The main functional limitation is that the planned hybrid summarisation and TTS modules are not yet fully implemented. The current prototype therefore focuses on offline transcription and secure storage. </a:t>
          </a:r>
          <a:endParaRPr lang="en-GB" sz="1800" kern="1200" dirty="0"/>
        </a:p>
      </dsp:txBody>
      <dsp:txXfrm>
        <a:off x="4194681" y="85757"/>
        <a:ext cx="2756434" cy="3165262"/>
      </dsp:txXfrm>
    </dsp:sp>
    <dsp:sp modelId="{D22D5349-5F44-469E-AFC1-D2BA4167A0D9}">
      <dsp:nvSpPr>
        <dsp:cNvPr id="0" name=""/>
        <dsp:cNvSpPr/>
      </dsp:nvSpPr>
      <dsp:spPr>
        <a:xfrm>
          <a:off x="7329668" y="1305322"/>
          <a:ext cx="620725" cy="72613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7329668" y="1450548"/>
        <a:ext cx="434508" cy="435679"/>
      </dsp:txXfrm>
    </dsp:sp>
    <dsp:sp modelId="{774A5432-F652-4185-8D20-67E7DE0C1AA0}">
      <dsp:nvSpPr>
        <dsp:cNvPr id="0" name=""/>
        <dsp:cNvSpPr/>
      </dsp:nvSpPr>
      <dsp:spPr>
        <a:xfrm>
          <a:off x="8208052" y="0"/>
          <a:ext cx="2927948" cy="3336776"/>
        </a:xfrm>
        <a:prstGeom prst="roundRect">
          <a:avLst>
            <a:gd name="adj" fmla="val 10000"/>
          </a:avLst>
        </a:prstGeom>
        <a:solidFill>
          <a:schemeClr val="tx2">
            <a:lumMod val="5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Multilingual capability and speaker </a:t>
          </a:r>
          <a:r>
            <a:rPr lang="en-US" sz="1800" kern="1200" dirty="0" err="1"/>
            <a:t>diarisation</a:t>
          </a:r>
          <a:r>
            <a:rPr lang="en-US" sz="1800" kern="1200" dirty="0"/>
            <a:t> are also still at an early stage, as testing has so far been conducted primarily with the embedded English model.</a:t>
          </a:r>
          <a:endParaRPr lang="en-GB" sz="1800" kern="1200" dirty="0"/>
        </a:p>
      </dsp:txBody>
      <dsp:txXfrm>
        <a:off x="8293809" y="85757"/>
        <a:ext cx="2756434" cy="316526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F66D4F-9F44-4A7A-888A-4E99A27FE347}">
      <dsp:nvSpPr>
        <dsp:cNvPr id="0" name=""/>
        <dsp:cNvSpPr/>
      </dsp:nvSpPr>
      <dsp:spPr>
        <a:xfrm>
          <a:off x="354055" y="280350"/>
          <a:ext cx="1093710" cy="109371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809C00-D51E-42B3-8A09-5397AD6C3300}">
      <dsp:nvSpPr>
        <dsp:cNvPr id="0" name=""/>
        <dsp:cNvSpPr/>
      </dsp:nvSpPr>
      <dsp:spPr>
        <a:xfrm>
          <a:off x="587141" y="513436"/>
          <a:ext cx="627539" cy="6275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DAA7A13-2C39-4E79-9A1A-DFAFCAE7E797}">
      <dsp:nvSpPr>
        <dsp:cNvPr id="0" name=""/>
        <dsp:cNvSpPr/>
      </dsp:nvSpPr>
      <dsp:spPr>
        <a:xfrm>
          <a:off x="4427" y="1714725"/>
          <a:ext cx="1792968" cy="874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Show the </a:t>
          </a:r>
          <a:r>
            <a:rPr lang="en-GB" sz="1100" b="1" kern="1200" dirty="0"/>
            <a:t>Home</a:t>
          </a:r>
          <a:r>
            <a:rPr lang="en-GB" sz="1100" kern="1200" dirty="0"/>
            <a:t> page with the “Upload Meeting Audio” panel.</a:t>
          </a:r>
          <a:endParaRPr lang="en-US" sz="1100" kern="1200" dirty="0"/>
        </a:p>
      </dsp:txBody>
      <dsp:txXfrm>
        <a:off x="4427" y="1714725"/>
        <a:ext cx="1792968" cy="874072"/>
      </dsp:txXfrm>
    </dsp:sp>
    <dsp:sp modelId="{07453A51-FD5B-453C-82B3-31FB58CF2130}">
      <dsp:nvSpPr>
        <dsp:cNvPr id="0" name=""/>
        <dsp:cNvSpPr/>
      </dsp:nvSpPr>
      <dsp:spPr>
        <a:xfrm>
          <a:off x="2460794" y="280350"/>
          <a:ext cx="1093710" cy="109371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B7DA1E-C0B8-4B8A-8BF7-A46AFE7C0335}">
      <dsp:nvSpPr>
        <dsp:cNvPr id="0" name=""/>
        <dsp:cNvSpPr/>
      </dsp:nvSpPr>
      <dsp:spPr>
        <a:xfrm>
          <a:off x="2693880" y="513436"/>
          <a:ext cx="627539" cy="6275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F283C99-E8D8-40F2-ACD5-FEA72077FB87}">
      <dsp:nvSpPr>
        <dsp:cNvPr id="0" name=""/>
        <dsp:cNvSpPr/>
      </dsp:nvSpPr>
      <dsp:spPr>
        <a:xfrm>
          <a:off x="2111165" y="1714725"/>
          <a:ext cx="1792968" cy="874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Demonstrate selecting a WAV file and clicking </a:t>
          </a:r>
          <a:r>
            <a:rPr lang="en-GB" sz="1100" b="1" kern="1200"/>
            <a:t>“Upload &amp; Transcribe”</a:t>
          </a:r>
          <a:r>
            <a:rPr lang="en-GB" sz="1100" kern="1200"/>
            <a:t>.</a:t>
          </a:r>
          <a:endParaRPr lang="en-US" sz="1100" kern="1200"/>
        </a:p>
      </dsp:txBody>
      <dsp:txXfrm>
        <a:off x="2111165" y="1714725"/>
        <a:ext cx="1792968" cy="874072"/>
      </dsp:txXfrm>
    </dsp:sp>
    <dsp:sp modelId="{5B2A1824-6D88-428C-84AF-0ACB6D0CF8CF}">
      <dsp:nvSpPr>
        <dsp:cNvPr id="0" name=""/>
        <dsp:cNvSpPr/>
      </dsp:nvSpPr>
      <dsp:spPr>
        <a:xfrm>
          <a:off x="4567532" y="280350"/>
          <a:ext cx="1093710" cy="109371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6F1150-82C3-44F7-96A6-13EE6269E915}">
      <dsp:nvSpPr>
        <dsp:cNvPr id="0" name=""/>
        <dsp:cNvSpPr/>
      </dsp:nvSpPr>
      <dsp:spPr>
        <a:xfrm>
          <a:off x="4800618" y="513436"/>
          <a:ext cx="627539" cy="6275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8AA9E07-26B4-4D0C-A814-16E8707D8D4B}">
      <dsp:nvSpPr>
        <dsp:cNvPr id="0" name=""/>
        <dsp:cNvSpPr/>
      </dsp:nvSpPr>
      <dsp:spPr>
        <a:xfrm>
          <a:off x="4217903" y="1714725"/>
          <a:ext cx="1792968" cy="874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Show the transcript appearing in the interface once processing is complete.</a:t>
          </a:r>
          <a:endParaRPr lang="en-US" sz="1100" kern="1200"/>
        </a:p>
      </dsp:txBody>
      <dsp:txXfrm>
        <a:off x="4217903" y="1714725"/>
        <a:ext cx="1792968" cy="874072"/>
      </dsp:txXfrm>
    </dsp:sp>
    <dsp:sp modelId="{9CA7627C-4BE7-42D4-85B5-B36862B7E86C}">
      <dsp:nvSpPr>
        <dsp:cNvPr id="0" name=""/>
        <dsp:cNvSpPr/>
      </dsp:nvSpPr>
      <dsp:spPr>
        <a:xfrm>
          <a:off x="6674270" y="280350"/>
          <a:ext cx="1093710" cy="109371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0993D7-50C7-4EE1-90AC-9005BA61BCE9}">
      <dsp:nvSpPr>
        <dsp:cNvPr id="0" name=""/>
        <dsp:cNvSpPr/>
      </dsp:nvSpPr>
      <dsp:spPr>
        <a:xfrm>
          <a:off x="6907356" y="513436"/>
          <a:ext cx="627539" cy="6275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19E67CB-2560-4CE7-8D11-6AC5DF2FE627}">
      <dsp:nvSpPr>
        <dsp:cNvPr id="0" name=""/>
        <dsp:cNvSpPr/>
      </dsp:nvSpPr>
      <dsp:spPr>
        <a:xfrm>
          <a:off x="6324641" y="1714725"/>
          <a:ext cx="1792968" cy="874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Navigate to </a:t>
          </a:r>
          <a:r>
            <a:rPr lang="en-GB" sz="1100" b="1" kern="1200"/>
            <a:t>“My Meetings” / “View”</a:t>
          </a:r>
          <a:r>
            <a:rPr lang="en-GB" sz="1100" kern="1200"/>
            <a:t> to show stored transcripts with IDs and timestamps.</a:t>
          </a:r>
          <a:endParaRPr lang="en-US" sz="1100" kern="1200"/>
        </a:p>
      </dsp:txBody>
      <dsp:txXfrm>
        <a:off x="6324641" y="1714725"/>
        <a:ext cx="1792968" cy="874072"/>
      </dsp:txXfrm>
    </dsp:sp>
    <dsp:sp modelId="{D09D8B7C-19C0-40C1-92E1-8689DFB0F1EA}">
      <dsp:nvSpPr>
        <dsp:cNvPr id="0" name=""/>
        <dsp:cNvSpPr/>
      </dsp:nvSpPr>
      <dsp:spPr>
        <a:xfrm>
          <a:off x="8781009" y="280350"/>
          <a:ext cx="1093710" cy="109371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DCBDA8-75CE-4581-B22F-8C181EA360DE}">
      <dsp:nvSpPr>
        <dsp:cNvPr id="0" name=""/>
        <dsp:cNvSpPr/>
      </dsp:nvSpPr>
      <dsp:spPr>
        <a:xfrm>
          <a:off x="9014095" y="513436"/>
          <a:ext cx="627539" cy="62753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692E18E-9085-4946-BF75-E94932539DB9}">
      <dsp:nvSpPr>
        <dsp:cNvPr id="0" name=""/>
        <dsp:cNvSpPr/>
      </dsp:nvSpPr>
      <dsp:spPr>
        <a:xfrm>
          <a:off x="8431380" y="1714725"/>
          <a:ext cx="1792968" cy="874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(If appropriate) briefly show how users can clear or manage stored data on the local machine.</a:t>
          </a:r>
          <a:endParaRPr lang="en-US" sz="1100" kern="1200"/>
        </a:p>
      </dsp:txBody>
      <dsp:txXfrm>
        <a:off x="8431380" y="1714725"/>
        <a:ext cx="1792968" cy="87407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pPr rtl="0"/>
            <a:r>
              <a:rPr lang="en-US"/>
              <a:t>1/8/2016</a:t>
            </a:r>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79429053-DC2A-4342-ADD4-2FD729D91E2C}" type="slidenum">
              <a:rPr/>
              <a:t>‹#›</a:t>
            </a:fld>
            <a:endParaRPr/>
          </a:p>
        </p:txBody>
      </p:sp>
    </p:spTree>
    <p:extLst>
      <p:ext uri="{BB962C8B-B14F-4D97-AF65-F5344CB8AC3E}">
        <p14:creationId xmlns:p14="http://schemas.microsoft.com/office/powerpoint/2010/main" val="423204575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pPr rtl="0"/>
            <a:r>
              <a:rPr lang="en-US"/>
              <a:t>1/8/2016</a:t>
            </a:r>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rtl="0"/>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rtl="0"/>
            <a:r>
              <a:t>Click to edit Master text styles</a:t>
            </a:r>
          </a:p>
          <a:p>
            <a:pPr lvl="1" rtl="0"/>
            <a:r>
              <a:t>Second level</a:t>
            </a:r>
          </a:p>
          <a:p>
            <a:pPr lvl="2" rtl="0"/>
            <a:r>
              <a:t>Third level</a:t>
            </a:r>
          </a:p>
          <a:p>
            <a:pPr lvl="3" rtl="0"/>
            <a:r>
              <a:t>Fourth level</a:t>
            </a:r>
          </a:p>
          <a:p>
            <a:pPr lvl="4" rtl="0"/>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3EBA5BD7-F043-4D1B-AA17-CD412FC534DE}" type="slidenum">
              <a:rPr/>
              <a:t>‹#›</a:t>
            </a:fld>
            <a:endParaRPr/>
          </a:p>
        </p:txBody>
      </p:sp>
    </p:spTree>
    <p:extLst>
      <p:ext uri="{BB962C8B-B14F-4D97-AF65-F5344CB8AC3E}">
        <p14:creationId xmlns:p14="http://schemas.microsoft.com/office/powerpoint/2010/main" val="276705785"/>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1"/>
        </a:solidFill>
        <a:latin typeface="+mn-lt"/>
        <a:ea typeface="+mn-ea"/>
        <a:cs typeface="+mn-cs"/>
      </a:defRPr>
    </a:lvl1pPr>
    <a:lvl2pPr marL="609493" algn="l" defTabSz="1218987" rtl="0" eaLnBrk="1" latinLnBrk="0" hangingPunct="1">
      <a:defRPr sz="1600" kern="1200">
        <a:solidFill>
          <a:schemeClr val="tx1"/>
        </a:solidFill>
        <a:latin typeface="+mn-lt"/>
        <a:ea typeface="+mn-ea"/>
        <a:cs typeface="+mn-cs"/>
      </a:defRPr>
    </a:lvl2pPr>
    <a:lvl3pPr marL="1218987" algn="l" defTabSz="1218987" rtl="0" eaLnBrk="1" latinLnBrk="0" hangingPunct="1">
      <a:defRPr sz="1600" kern="1200">
        <a:solidFill>
          <a:schemeClr val="tx1"/>
        </a:solidFill>
        <a:latin typeface="+mn-lt"/>
        <a:ea typeface="+mn-ea"/>
        <a:cs typeface="+mn-cs"/>
      </a:defRPr>
    </a:lvl3pPr>
    <a:lvl4pPr marL="1828480" algn="l" defTabSz="1218987" rtl="0" eaLnBrk="1" latinLnBrk="0" hangingPunct="1">
      <a:defRPr sz="1600" kern="1200">
        <a:solidFill>
          <a:schemeClr val="tx1"/>
        </a:solidFill>
        <a:latin typeface="+mn-lt"/>
        <a:ea typeface="+mn-ea"/>
        <a:cs typeface="+mn-cs"/>
      </a:defRPr>
    </a:lvl4pPr>
    <a:lvl5pPr marL="2437973" algn="l" defTabSz="1218987" rtl="0" eaLnBrk="1" latinLnBrk="0" hangingPunct="1">
      <a:defRPr sz="1600" kern="1200">
        <a:solidFill>
          <a:schemeClr val="tx1"/>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LID4096" dirty="0"/>
          </a:p>
        </p:txBody>
      </p:sp>
      <p:sp>
        <p:nvSpPr>
          <p:cNvPr id="4" name="Slide Number Placeholder 3"/>
          <p:cNvSpPr>
            <a:spLocks noGrp="1"/>
          </p:cNvSpPr>
          <p:nvPr>
            <p:ph type="sldNum" sz="quarter" idx="5"/>
          </p:nvPr>
        </p:nvSpPr>
        <p:spPr/>
        <p:txBody>
          <a:bodyPr/>
          <a:lstStyle/>
          <a:p>
            <a:pPr rtl="0"/>
            <a:fld id="{3EBA5BD7-F043-4D1B-AA17-CD412FC534DE}" type="slidenum">
              <a:rPr lang="en-AI" smtClean="0"/>
              <a:t>10</a:t>
            </a:fld>
            <a:endParaRPr lang="en-AI"/>
          </a:p>
        </p:txBody>
      </p:sp>
    </p:spTree>
    <p:extLst>
      <p:ext uri="{BB962C8B-B14F-4D97-AF65-F5344CB8AC3E}">
        <p14:creationId xmlns:p14="http://schemas.microsoft.com/office/powerpoint/2010/main" val="16306325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3EBA5BD7-F043-4D1B-AA17-CD412FC534DE}" type="slidenum">
              <a:rPr lang="en-GB" smtClean="0"/>
              <a:t>13</a:t>
            </a:fld>
            <a:endParaRPr lang="en-GB"/>
          </a:p>
        </p:txBody>
      </p:sp>
    </p:spTree>
    <p:extLst>
      <p:ext uri="{BB962C8B-B14F-4D97-AF65-F5344CB8AC3E}">
        <p14:creationId xmlns:p14="http://schemas.microsoft.com/office/powerpoint/2010/main" val="430099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397277-6EA7-8EB7-85BF-612F297C65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075F38-221A-35BD-1697-680DCE0C5EA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6DC0AA8-A958-1575-CC2D-FFD314632BCB}"/>
              </a:ext>
            </a:extLst>
          </p:cNvPr>
          <p:cNvSpPr>
            <a:spLocks noGrp="1"/>
          </p:cNvSpPr>
          <p:nvPr>
            <p:ph type="body" idx="1"/>
          </p:nvPr>
        </p:nvSpPr>
        <p:spPr/>
        <p:txBody>
          <a:bodyPr rtlCol="0"/>
          <a:lstStyle/>
          <a:p>
            <a:pPr rtl="0"/>
            <a:endParaRPr lang="en-US" dirty="0"/>
          </a:p>
        </p:txBody>
      </p:sp>
      <p:sp>
        <p:nvSpPr>
          <p:cNvPr id="4" name="Slide Number Placeholder 3">
            <a:extLst>
              <a:ext uri="{FF2B5EF4-FFF2-40B4-BE49-F238E27FC236}">
                <a16:creationId xmlns:a16="http://schemas.microsoft.com/office/drawing/2014/main" id="{696F041C-B765-D31A-B8A2-3BFC54166D50}"/>
              </a:ext>
            </a:extLst>
          </p:cNvPr>
          <p:cNvSpPr>
            <a:spLocks noGrp="1"/>
          </p:cNvSpPr>
          <p:nvPr>
            <p:ph type="sldNum" sz="quarter" idx="10"/>
          </p:nvPr>
        </p:nvSpPr>
        <p:spPr/>
        <p:txBody>
          <a:bodyPr rtlCol="0"/>
          <a:lstStyle/>
          <a:p>
            <a:pPr rtl="0"/>
            <a:fld id="{3EBA5BD7-F043-4D1B-AA17-CD412FC534DE}" type="slidenum">
              <a:rPr lang="en-US" smtClean="0"/>
              <a:t>18</a:t>
            </a:fld>
            <a:endParaRPr lang="en-US"/>
          </a:p>
        </p:txBody>
      </p:sp>
    </p:spTree>
    <p:extLst>
      <p:ext uri="{BB962C8B-B14F-4D97-AF65-F5344CB8AC3E}">
        <p14:creationId xmlns:p14="http://schemas.microsoft.com/office/powerpoint/2010/main" val="19797055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F4DF74-9EC1-C8A5-6509-AC29EBDF3A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85C6C8C-4649-2DDB-AD22-832EAE11C8E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BC701E6-984A-1E9E-33F8-BB71599A0B02}"/>
              </a:ext>
            </a:extLst>
          </p:cNvPr>
          <p:cNvSpPr>
            <a:spLocks noGrp="1"/>
          </p:cNvSpPr>
          <p:nvPr>
            <p:ph type="body" idx="1"/>
          </p:nvPr>
        </p:nvSpPr>
        <p:spPr/>
        <p:txBody>
          <a:bodyPr rtlCol="0"/>
          <a:lstStyle/>
          <a:p>
            <a:pPr rtl="0"/>
            <a:endParaRPr lang="en-US" dirty="0"/>
          </a:p>
        </p:txBody>
      </p:sp>
      <p:sp>
        <p:nvSpPr>
          <p:cNvPr id="4" name="Slide Number Placeholder 3">
            <a:extLst>
              <a:ext uri="{FF2B5EF4-FFF2-40B4-BE49-F238E27FC236}">
                <a16:creationId xmlns:a16="http://schemas.microsoft.com/office/drawing/2014/main" id="{3CD45A69-A65D-2CEF-A21F-18F962D00B51}"/>
              </a:ext>
            </a:extLst>
          </p:cNvPr>
          <p:cNvSpPr>
            <a:spLocks noGrp="1"/>
          </p:cNvSpPr>
          <p:nvPr>
            <p:ph type="sldNum" sz="quarter" idx="10"/>
          </p:nvPr>
        </p:nvSpPr>
        <p:spPr/>
        <p:txBody>
          <a:bodyPr rtlCol="0"/>
          <a:lstStyle/>
          <a:p>
            <a:pPr rtl="0"/>
            <a:fld id="{3EBA5BD7-F043-4D1B-AA17-CD412FC534DE}" type="slidenum">
              <a:rPr lang="en-US" smtClean="0"/>
              <a:t>19</a:t>
            </a:fld>
            <a:endParaRPr lang="en-US"/>
          </a:p>
        </p:txBody>
      </p:sp>
    </p:spTree>
    <p:extLst>
      <p:ext uri="{BB962C8B-B14F-4D97-AF65-F5344CB8AC3E}">
        <p14:creationId xmlns:p14="http://schemas.microsoft.com/office/powerpoint/2010/main" val="317087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7FAB4B-E0C9-DCAB-70A7-63039511F7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86B75A-1FB9-4CB0-F7D9-DC7ABBA7A55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74DF92D-CB15-0FDC-38D7-E600D3AD97C6}"/>
              </a:ext>
            </a:extLst>
          </p:cNvPr>
          <p:cNvSpPr>
            <a:spLocks noGrp="1"/>
          </p:cNvSpPr>
          <p:nvPr>
            <p:ph type="body" idx="1"/>
          </p:nvPr>
        </p:nvSpPr>
        <p:spPr/>
        <p:txBody>
          <a:bodyPr rtlCol="0"/>
          <a:lstStyle/>
          <a:p>
            <a:pPr rtl="0"/>
            <a:endParaRPr lang="en-US" dirty="0"/>
          </a:p>
        </p:txBody>
      </p:sp>
      <p:sp>
        <p:nvSpPr>
          <p:cNvPr id="4" name="Slide Number Placeholder 3">
            <a:extLst>
              <a:ext uri="{FF2B5EF4-FFF2-40B4-BE49-F238E27FC236}">
                <a16:creationId xmlns:a16="http://schemas.microsoft.com/office/drawing/2014/main" id="{E07A9E8A-442A-8828-F536-45F25F2DB419}"/>
              </a:ext>
            </a:extLst>
          </p:cNvPr>
          <p:cNvSpPr>
            <a:spLocks noGrp="1"/>
          </p:cNvSpPr>
          <p:nvPr>
            <p:ph type="sldNum" sz="quarter" idx="10"/>
          </p:nvPr>
        </p:nvSpPr>
        <p:spPr/>
        <p:txBody>
          <a:bodyPr rtlCol="0"/>
          <a:lstStyle/>
          <a:p>
            <a:pPr rtl="0"/>
            <a:fld id="{3EBA5BD7-F043-4D1B-AA17-CD412FC534DE}" type="slidenum">
              <a:rPr lang="en-US" smtClean="0"/>
              <a:t>20</a:t>
            </a:fld>
            <a:endParaRPr lang="en-US"/>
          </a:p>
        </p:txBody>
      </p:sp>
    </p:spTree>
    <p:extLst>
      <p:ext uri="{BB962C8B-B14F-4D97-AF65-F5344CB8AC3E}">
        <p14:creationId xmlns:p14="http://schemas.microsoft.com/office/powerpoint/2010/main" val="10147273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034" y="685800"/>
            <a:ext cx="7998916" cy="2971801"/>
          </a:xfrm>
        </p:spPr>
        <p:txBody>
          <a:bodyPr anchor="b">
            <a:normAutofit/>
          </a:bodyPr>
          <a:lstStyle>
            <a:lvl1pPr algn="l">
              <a:defRPr sz="4799">
                <a:effectLst/>
              </a:defRPr>
            </a:lvl1pPr>
          </a:lstStyle>
          <a:p>
            <a:r>
              <a:rPr lang="en-GB"/>
              <a:t>Click to edit Master title style</a:t>
            </a:r>
            <a:endParaRPr lang="en-US" dirty="0"/>
          </a:p>
        </p:txBody>
      </p:sp>
      <p:sp>
        <p:nvSpPr>
          <p:cNvPr id="3" name="Subtitle 2"/>
          <p:cNvSpPr>
            <a:spLocks noGrp="1"/>
          </p:cNvSpPr>
          <p:nvPr>
            <p:ph type="subTitle" idx="1"/>
          </p:nvPr>
        </p:nvSpPr>
        <p:spPr>
          <a:xfrm>
            <a:off x="684034" y="3843868"/>
            <a:ext cx="6399133" cy="1947333"/>
          </a:xfrm>
        </p:spPr>
        <p:txBody>
          <a:bodyPr anchor="t">
            <a:normAutofit/>
          </a:bodyPr>
          <a:lstStyle>
            <a:lvl1pPr marL="0" indent="0" algn="l">
              <a:buNone/>
              <a:defRPr sz="2099">
                <a:solidFill>
                  <a:schemeClr val="bg2">
                    <a:lumMod val="75000"/>
                  </a:schemeClr>
                </a:solidFill>
              </a:defRPr>
            </a:lvl1pPr>
            <a:lvl2pPr marL="457063" indent="0" algn="ctr">
              <a:buNone/>
              <a:defRPr>
                <a:solidFill>
                  <a:schemeClr val="tx1">
                    <a:tint val="75000"/>
                  </a:schemeClr>
                </a:solidFill>
              </a:defRPr>
            </a:lvl2pPr>
            <a:lvl3pPr marL="914126" indent="0" algn="ctr">
              <a:buNone/>
              <a:defRPr>
                <a:solidFill>
                  <a:schemeClr val="tx1">
                    <a:tint val="75000"/>
                  </a:schemeClr>
                </a:solidFill>
              </a:defRPr>
            </a:lvl3pPr>
            <a:lvl4pPr marL="1371189" indent="0" algn="ctr">
              <a:buNone/>
              <a:defRPr>
                <a:solidFill>
                  <a:schemeClr val="tx1">
                    <a:tint val="75000"/>
                  </a:schemeClr>
                </a:solidFill>
              </a:defRPr>
            </a:lvl4pPr>
            <a:lvl5pPr marL="1828251" indent="0" algn="ctr">
              <a:buNone/>
              <a:defRPr>
                <a:solidFill>
                  <a:schemeClr val="tx1">
                    <a:tint val="75000"/>
                  </a:schemeClr>
                </a:solidFill>
              </a:defRPr>
            </a:lvl5pPr>
            <a:lvl6pPr marL="2285314" indent="0" algn="ctr">
              <a:buNone/>
              <a:defRPr>
                <a:solidFill>
                  <a:schemeClr val="tx1">
                    <a:tint val="75000"/>
                  </a:schemeClr>
                </a:solidFill>
              </a:defRPr>
            </a:lvl6pPr>
            <a:lvl7pPr marL="2742377" indent="0" algn="ctr">
              <a:buNone/>
              <a:defRPr>
                <a:solidFill>
                  <a:schemeClr val="tx1">
                    <a:tint val="75000"/>
                  </a:schemeClr>
                </a:solidFill>
              </a:defRPr>
            </a:lvl7pPr>
            <a:lvl8pPr marL="3199440" indent="0" algn="ctr">
              <a:buNone/>
              <a:defRPr>
                <a:solidFill>
                  <a:schemeClr val="tx1">
                    <a:tint val="75000"/>
                  </a:schemeClr>
                </a:solidFill>
              </a:defRPr>
            </a:lvl8pPr>
            <a:lvl9pPr marL="3656503"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pPr rtl="0"/>
            <a:r>
              <a:rPr lang="en-US"/>
              <a:t>1/8/2016</a:t>
            </a:r>
            <a:endParaRPr/>
          </a:p>
        </p:txBody>
      </p:sp>
      <p:sp>
        <p:nvSpPr>
          <p:cNvPr id="5" name="Footer Placeholder 4"/>
          <p:cNvSpPr>
            <a:spLocks noGrp="1"/>
          </p:cNvSpPr>
          <p:nvPr>
            <p:ph type="ftr" sz="quarter" idx="11"/>
          </p:nvPr>
        </p:nvSpPr>
        <p:spPr/>
        <p:txBody>
          <a:bodyPr/>
          <a:lstStyle/>
          <a:p>
            <a:pPr rtl="0"/>
            <a:endParaRPr lang="en-GB"/>
          </a:p>
        </p:txBody>
      </p:sp>
      <p:sp>
        <p:nvSpPr>
          <p:cNvPr id="6" name="Slide Number Placeholder 5"/>
          <p:cNvSpPr>
            <a:spLocks noGrp="1"/>
          </p:cNvSpPr>
          <p:nvPr>
            <p:ph type="sldNum" sz="quarter" idx="12"/>
          </p:nvPr>
        </p:nvSpPr>
        <p:spPr/>
        <p:txBody>
          <a:bodyPr/>
          <a:lstStyle/>
          <a:p>
            <a:pPr rtl="0"/>
            <a:fld id="{C014DD1E-5D91-48A3-AD6D-45FBA980D106}" type="slidenum">
              <a:rPr lang="en-GB" smtClean="0"/>
              <a:t>‹#›</a:t>
            </a:fld>
            <a:endParaRPr lang="en-GB"/>
          </a:p>
        </p:txBody>
      </p:sp>
      <p:cxnSp>
        <p:nvCxnSpPr>
          <p:cNvPr id="16" name="Straight Connector 15"/>
          <p:cNvCxnSpPr/>
          <p:nvPr/>
        </p:nvCxnSpPr>
        <p:spPr>
          <a:xfrm flipH="1">
            <a:off x="8225869" y="8467"/>
            <a:ext cx="3809008"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6580" y="91546"/>
            <a:ext cx="6079071"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3941" y="228600"/>
            <a:ext cx="495171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3927" y="32279"/>
            <a:ext cx="4851725"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3383" y="609602"/>
            <a:ext cx="4342268"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195516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r>
              <a:rPr lang="en-US"/>
              <a:t>1/8/2016</a:t>
            </a:r>
            <a:endParaRPr/>
          </a:p>
        </p:txBody>
      </p:sp>
      <p:sp>
        <p:nvSpPr>
          <p:cNvPr id="5" name="Footer Placeholder 4"/>
          <p:cNvSpPr>
            <a:spLocks noGrp="1"/>
          </p:cNvSpPr>
          <p:nvPr>
            <p:ph type="ftr" sz="quarter" idx="11"/>
          </p:nvPr>
        </p:nvSpPr>
        <p:spPr/>
        <p:txBody>
          <a:bodyPr/>
          <a:lstStyle/>
          <a:p>
            <a:pPr rtl="0"/>
            <a:endParaRPr lang="en-GB"/>
          </a:p>
        </p:txBody>
      </p:sp>
      <p:sp>
        <p:nvSpPr>
          <p:cNvPr id="6" name="Slide Number Placeholder 5"/>
          <p:cNvSpPr>
            <a:spLocks noGrp="1"/>
          </p:cNvSpPr>
          <p:nvPr>
            <p:ph type="sldNum" sz="quarter" idx="12"/>
          </p:nvPr>
        </p:nvSpPr>
        <p:spPr/>
        <p:txBody>
          <a:bodyPr/>
          <a:lstStyle/>
          <a:p>
            <a:pPr rtl="0"/>
            <a:fld id="{C014DD1E-5D91-48A3-AD6D-45FBA980D106}" type="slidenum">
              <a:rPr lang="en-GB" smtClean="0"/>
              <a:t>‹#›</a:t>
            </a:fld>
            <a:endParaRPr lang="en-GB"/>
          </a:p>
        </p:txBody>
      </p:sp>
    </p:spTree>
    <p:extLst>
      <p:ext uri="{BB962C8B-B14F-4D97-AF65-F5344CB8AC3E}">
        <p14:creationId xmlns:p14="http://schemas.microsoft.com/office/powerpoint/2010/main" val="16889309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034" y="2006600"/>
            <a:ext cx="8532178" cy="2281600"/>
          </a:xfrm>
        </p:spPr>
        <p:txBody>
          <a:bodyPr anchor="b">
            <a:normAutofit/>
          </a:bodyPr>
          <a:lstStyle>
            <a:lvl1pPr algn="l">
              <a:defRPr sz="3599" b="0" cap="all"/>
            </a:lvl1pPr>
          </a:lstStyle>
          <a:p>
            <a:r>
              <a:rPr lang="en-GB"/>
              <a:t>Click to edit Master title style</a:t>
            </a:r>
            <a:endParaRPr lang="en-US" dirty="0"/>
          </a:p>
        </p:txBody>
      </p:sp>
      <p:sp>
        <p:nvSpPr>
          <p:cNvPr id="3" name="Text Placeholder 2"/>
          <p:cNvSpPr>
            <a:spLocks noGrp="1"/>
          </p:cNvSpPr>
          <p:nvPr>
            <p:ph type="body" idx="1"/>
          </p:nvPr>
        </p:nvSpPr>
        <p:spPr>
          <a:xfrm>
            <a:off x="684035" y="4495800"/>
            <a:ext cx="8532178" cy="1498600"/>
          </a:xfrm>
        </p:spPr>
        <p:txBody>
          <a:bodyPr anchor="t">
            <a:normAutofit/>
          </a:bodyPr>
          <a:lstStyle>
            <a:lvl1pPr marL="0" indent="0" algn="l">
              <a:buNone/>
              <a:defRPr sz="1799">
                <a:solidFill>
                  <a:schemeClr val="bg2">
                    <a:lumMod val="75000"/>
                  </a:schemeClr>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rtl="0"/>
            <a:r>
              <a:rPr lang="en-US"/>
              <a:t>1/8/2016</a:t>
            </a:r>
            <a:endParaRPr/>
          </a:p>
        </p:txBody>
      </p:sp>
      <p:sp>
        <p:nvSpPr>
          <p:cNvPr id="5" name="Footer Placeholder 4"/>
          <p:cNvSpPr>
            <a:spLocks noGrp="1"/>
          </p:cNvSpPr>
          <p:nvPr>
            <p:ph type="ftr" sz="quarter" idx="11"/>
          </p:nvPr>
        </p:nvSpPr>
        <p:spPr/>
        <p:txBody>
          <a:bodyPr/>
          <a:lstStyle/>
          <a:p>
            <a:pPr rtl="0"/>
            <a:endParaRPr lang="en-GB"/>
          </a:p>
        </p:txBody>
      </p:sp>
      <p:sp>
        <p:nvSpPr>
          <p:cNvPr id="6" name="Slide Number Placeholder 5"/>
          <p:cNvSpPr>
            <a:spLocks noGrp="1"/>
          </p:cNvSpPr>
          <p:nvPr>
            <p:ph type="sldNum" sz="quarter" idx="12"/>
          </p:nvPr>
        </p:nvSpPr>
        <p:spPr/>
        <p:txBody>
          <a:bodyPr/>
          <a:lstStyle/>
          <a:p>
            <a:pPr rtl="0"/>
            <a:fld id="{C014DD1E-5D91-48A3-AD6D-45FBA980D106}" type="slidenum">
              <a:rPr lang="en-GB" smtClean="0"/>
              <a:t>‹#›</a:t>
            </a:fld>
            <a:endParaRPr lang="en-GB"/>
          </a:p>
        </p:txBody>
      </p:sp>
    </p:spTree>
    <p:extLst>
      <p:ext uri="{BB962C8B-B14F-4D97-AF65-F5344CB8AC3E}">
        <p14:creationId xmlns:p14="http://schemas.microsoft.com/office/powerpoint/2010/main" val="22789249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4033" y="685801"/>
            <a:ext cx="4936369" cy="361526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06621" y="685801"/>
            <a:ext cx="4933194" cy="3615266"/>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rtl="0"/>
            <a:r>
              <a:rPr lang="en-US"/>
              <a:t>1/8/2016</a:t>
            </a:r>
            <a:endParaRPr/>
          </a:p>
        </p:txBody>
      </p:sp>
      <p:sp>
        <p:nvSpPr>
          <p:cNvPr id="6" name="Footer Placeholder 5"/>
          <p:cNvSpPr>
            <a:spLocks noGrp="1"/>
          </p:cNvSpPr>
          <p:nvPr>
            <p:ph type="ftr" sz="quarter" idx="11"/>
          </p:nvPr>
        </p:nvSpPr>
        <p:spPr/>
        <p:txBody>
          <a:bodyPr/>
          <a:lstStyle/>
          <a:p>
            <a:pPr rtl="0"/>
            <a:endParaRPr lang="en-GB"/>
          </a:p>
        </p:txBody>
      </p:sp>
      <p:sp>
        <p:nvSpPr>
          <p:cNvPr id="7" name="Slide Number Placeholder 6"/>
          <p:cNvSpPr>
            <a:spLocks noGrp="1"/>
          </p:cNvSpPr>
          <p:nvPr>
            <p:ph type="sldNum" sz="quarter" idx="12"/>
          </p:nvPr>
        </p:nvSpPr>
        <p:spPr/>
        <p:txBody>
          <a:bodyPr/>
          <a:lstStyle/>
          <a:p>
            <a:pPr rtl="0"/>
            <a:fld id="{C014DD1E-5D91-48A3-AD6D-45FBA980D106}" type="slidenum">
              <a:rPr lang="en-GB" smtClean="0"/>
              <a:t>‹#›</a:t>
            </a:fld>
            <a:endParaRPr lang="en-GB"/>
          </a:p>
        </p:txBody>
      </p:sp>
    </p:spTree>
    <p:extLst>
      <p:ext uri="{BB962C8B-B14F-4D97-AF65-F5344CB8AC3E}">
        <p14:creationId xmlns:p14="http://schemas.microsoft.com/office/powerpoint/2010/main" val="2971868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1827" y="685800"/>
            <a:ext cx="4648576" cy="576262"/>
          </a:xfrm>
        </p:spPr>
        <p:txBody>
          <a:bodyPr anchor="b">
            <a:noAutofit/>
          </a:bodyPr>
          <a:lstStyle>
            <a:lvl1pPr marL="0" indent="0">
              <a:buNone/>
              <a:defRPr sz="2799" b="0">
                <a:solidFill>
                  <a:schemeClr val="tx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GB"/>
              <a:t>Click to edit Master text styles</a:t>
            </a:r>
          </a:p>
        </p:txBody>
      </p:sp>
      <p:sp>
        <p:nvSpPr>
          <p:cNvPr id="4" name="Content Placeholder 3"/>
          <p:cNvSpPr>
            <a:spLocks noGrp="1"/>
          </p:cNvSpPr>
          <p:nvPr>
            <p:ph sz="half" idx="2"/>
          </p:nvPr>
        </p:nvSpPr>
        <p:spPr>
          <a:xfrm>
            <a:off x="684033" y="1270529"/>
            <a:ext cx="4936369"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77483" y="685800"/>
            <a:ext cx="4663919" cy="576262"/>
          </a:xfrm>
        </p:spPr>
        <p:txBody>
          <a:bodyPr anchor="b">
            <a:noAutofit/>
          </a:bodyPr>
          <a:lstStyle>
            <a:lvl1pPr marL="0" indent="0">
              <a:buNone/>
              <a:defRPr sz="2799" b="0">
                <a:solidFill>
                  <a:schemeClr val="tx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05033" y="1262062"/>
            <a:ext cx="4927904"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rtl="0"/>
            <a:r>
              <a:rPr lang="en-US"/>
              <a:t>1/8/2016</a:t>
            </a:r>
            <a:endParaRPr/>
          </a:p>
        </p:txBody>
      </p:sp>
      <p:sp>
        <p:nvSpPr>
          <p:cNvPr id="8" name="Footer Placeholder 7"/>
          <p:cNvSpPr>
            <a:spLocks noGrp="1"/>
          </p:cNvSpPr>
          <p:nvPr>
            <p:ph type="ftr" sz="quarter" idx="11"/>
          </p:nvPr>
        </p:nvSpPr>
        <p:spPr/>
        <p:txBody>
          <a:bodyPr/>
          <a:lstStyle/>
          <a:p>
            <a:pPr rtl="0"/>
            <a:endParaRPr lang="en-GB"/>
          </a:p>
        </p:txBody>
      </p:sp>
      <p:sp>
        <p:nvSpPr>
          <p:cNvPr id="9" name="Slide Number Placeholder 8"/>
          <p:cNvSpPr>
            <a:spLocks noGrp="1"/>
          </p:cNvSpPr>
          <p:nvPr>
            <p:ph type="sldNum" sz="quarter" idx="12"/>
          </p:nvPr>
        </p:nvSpPr>
        <p:spPr/>
        <p:txBody>
          <a:bodyPr/>
          <a:lstStyle/>
          <a:p>
            <a:pPr rtl="0"/>
            <a:fld id="{C014DD1E-5D91-48A3-AD6D-45FBA980D106}" type="slidenum">
              <a:rPr lang="en-GB" smtClean="0"/>
              <a:t>‹#›</a:t>
            </a:fld>
            <a:endParaRPr lang="en-GB"/>
          </a:p>
        </p:txBody>
      </p:sp>
    </p:spTree>
    <p:extLst>
      <p:ext uri="{BB962C8B-B14F-4D97-AF65-F5344CB8AC3E}">
        <p14:creationId xmlns:p14="http://schemas.microsoft.com/office/powerpoint/2010/main" val="8232804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rtl="0"/>
            <a:r>
              <a:rPr lang="en-US"/>
              <a:t>1/8/2016</a:t>
            </a:r>
            <a:endParaRPr/>
          </a:p>
        </p:txBody>
      </p:sp>
      <p:sp>
        <p:nvSpPr>
          <p:cNvPr id="4" name="Footer Placeholder 3"/>
          <p:cNvSpPr>
            <a:spLocks noGrp="1"/>
          </p:cNvSpPr>
          <p:nvPr>
            <p:ph type="ftr" sz="quarter" idx="11"/>
          </p:nvPr>
        </p:nvSpPr>
        <p:spPr/>
        <p:txBody>
          <a:bodyPr/>
          <a:lstStyle/>
          <a:p>
            <a:pPr rtl="0"/>
            <a:endParaRPr lang="en-GB"/>
          </a:p>
        </p:txBody>
      </p:sp>
      <p:sp>
        <p:nvSpPr>
          <p:cNvPr id="5" name="Slide Number Placeholder 4"/>
          <p:cNvSpPr>
            <a:spLocks noGrp="1"/>
          </p:cNvSpPr>
          <p:nvPr>
            <p:ph type="sldNum" sz="quarter" idx="12"/>
          </p:nvPr>
        </p:nvSpPr>
        <p:spPr/>
        <p:txBody>
          <a:bodyPr/>
          <a:lstStyle/>
          <a:p>
            <a:pPr rtl="0"/>
            <a:fld id="{C014DD1E-5D91-48A3-AD6D-45FBA980D106}" type="slidenum">
              <a:rPr lang="en-GB" smtClean="0"/>
              <a:t>‹#›</a:t>
            </a:fld>
            <a:endParaRPr lang="en-GB"/>
          </a:p>
        </p:txBody>
      </p:sp>
    </p:spTree>
    <p:extLst>
      <p:ext uri="{BB962C8B-B14F-4D97-AF65-F5344CB8AC3E}">
        <p14:creationId xmlns:p14="http://schemas.microsoft.com/office/powerpoint/2010/main" val="25705880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r>
              <a:rPr lang="en-US"/>
              <a:t>1/8/2016</a:t>
            </a:r>
            <a:endParaRPr/>
          </a:p>
        </p:txBody>
      </p:sp>
      <p:sp>
        <p:nvSpPr>
          <p:cNvPr id="3" name="Footer Placeholder 2"/>
          <p:cNvSpPr>
            <a:spLocks noGrp="1"/>
          </p:cNvSpPr>
          <p:nvPr>
            <p:ph type="ftr" sz="quarter" idx="11"/>
          </p:nvPr>
        </p:nvSpPr>
        <p:spPr/>
        <p:txBody>
          <a:bodyPr/>
          <a:lstStyle/>
          <a:p>
            <a:pPr rtl="0"/>
            <a:endParaRPr lang="en-GB"/>
          </a:p>
        </p:txBody>
      </p:sp>
      <p:sp>
        <p:nvSpPr>
          <p:cNvPr id="4" name="Slide Number Placeholder 3"/>
          <p:cNvSpPr>
            <a:spLocks noGrp="1"/>
          </p:cNvSpPr>
          <p:nvPr>
            <p:ph type="sldNum" sz="quarter" idx="12"/>
          </p:nvPr>
        </p:nvSpPr>
        <p:spPr/>
        <p:txBody>
          <a:bodyPr/>
          <a:lstStyle/>
          <a:p>
            <a:pPr rtl="0"/>
            <a:fld id="{C014DD1E-5D91-48A3-AD6D-45FBA980D106}" type="slidenum">
              <a:rPr lang="en-GB" smtClean="0"/>
              <a:t>‹#›</a:t>
            </a:fld>
            <a:endParaRPr lang="en-GB"/>
          </a:p>
        </p:txBody>
      </p:sp>
    </p:spTree>
    <p:extLst>
      <p:ext uri="{BB962C8B-B14F-4D97-AF65-F5344CB8AC3E}">
        <p14:creationId xmlns:p14="http://schemas.microsoft.com/office/powerpoint/2010/main" val="2681376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3167" y="685800"/>
            <a:ext cx="3656648" cy="1371600"/>
          </a:xfrm>
        </p:spPr>
        <p:txBody>
          <a:bodyPr anchor="b">
            <a:normAutofit/>
          </a:bodyPr>
          <a:lstStyle>
            <a:lvl1pPr algn="l">
              <a:defRPr sz="2399" b="0"/>
            </a:lvl1pPr>
          </a:lstStyle>
          <a:p>
            <a:r>
              <a:rPr lang="en-GB"/>
              <a:t>Click to edit Master title style</a:t>
            </a:r>
            <a:endParaRPr lang="en-US" dirty="0"/>
          </a:p>
        </p:txBody>
      </p:sp>
      <p:sp>
        <p:nvSpPr>
          <p:cNvPr id="3" name="Content Placeholder 2"/>
          <p:cNvSpPr>
            <a:spLocks noGrp="1"/>
          </p:cNvSpPr>
          <p:nvPr>
            <p:ph idx="1"/>
          </p:nvPr>
        </p:nvSpPr>
        <p:spPr>
          <a:xfrm>
            <a:off x="684034" y="685800"/>
            <a:ext cx="5942053" cy="5308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083167" y="2209800"/>
            <a:ext cx="3656648" cy="2091267"/>
          </a:xfrm>
        </p:spPr>
        <p:txBody>
          <a:bodyPr anchor="t">
            <a:normAutofit/>
          </a:bodyPr>
          <a:lstStyle>
            <a:lvl1pPr marL="0" indent="0">
              <a:buNone/>
              <a:defRPr sz="16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rtl="0"/>
            <a:r>
              <a:rPr lang="en-US"/>
              <a:t>1/8/2016</a:t>
            </a:r>
            <a:endParaRPr/>
          </a:p>
        </p:txBody>
      </p:sp>
      <p:sp>
        <p:nvSpPr>
          <p:cNvPr id="6" name="Footer Placeholder 5"/>
          <p:cNvSpPr>
            <a:spLocks noGrp="1"/>
          </p:cNvSpPr>
          <p:nvPr>
            <p:ph type="ftr" sz="quarter" idx="11"/>
          </p:nvPr>
        </p:nvSpPr>
        <p:spPr/>
        <p:txBody>
          <a:bodyPr/>
          <a:lstStyle/>
          <a:p>
            <a:pPr rtl="0"/>
            <a:endParaRPr lang="en-GB"/>
          </a:p>
        </p:txBody>
      </p:sp>
      <p:sp>
        <p:nvSpPr>
          <p:cNvPr id="7" name="Slide Number Placeholder 6"/>
          <p:cNvSpPr>
            <a:spLocks noGrp="1"/>
          </p:cNvSpPr>
          <p:nvPr>
            <p:ph type="sldNum" sz="quarter" idx="12"/>
          </p:nvPr>
        </p:nvSpPr>
        <p:spPr/>
        <p:txBody>
          <a:bodyPr/>
          <a:lstStyle/>
          <a:p>
            <a:pPr rtl="0"/>
            <a:fld id="{C014DD1E-5D91-48A3-AD6D-45FBA980D106}" type="slidenum">
              <a:rPr lang="en-GB" smtClean="0"/>
              <a:t>‹#›</a:t>
            </a:fld>
            <a:endParaRPr lang="en-GB"/>
          </a:p>
        </p:txBody>
      </p:sp>
    </p:spTree>
    <p:extLst>
      <p:ext uri="{BB962C8B-B14F-4D97-AF65-F5344CB8AC3E}">
        <p14:creationId xmlns:p14="http://schemas.microsoft.com/office/powerpoint/2010/main" val="24513707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1582" y="1447800"/>
            <a:ext cx="6018232" cy="1143000"/>
          </a:xfrm>
        </p:spPr>
        <p:txBody>
          <a:bodyPr anchor="b">
            <a:normAutofit/>
          </a:bodyPr>
          <a:lstStyle>
            <a:lvl1pPr algn="l">
              <a:defRPr sz="2799"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988754" y="914400"/>
            <a:ext cx="3280120"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063" indent="0">
              <a:buNone/>
              <a:defRPr sz="1600"/>
            </a:lvl2pPr>
            <a:lvl3pPr marL="914126" indent="0">
              <a:buNone/>
              <a:defRPr sz="1600"/>
            </a:lvl3pPr>
            <a:lvl4pPr marL="1371189" indent="0">
              <a:buNone/>
              <a:defRPr sz="1600"/>
            </a:lvl4pPr>
            <a:lvl5pPr marL="1828251" indent="0">
              <a:buNone/>
              <a:defRPr sz="1600"/>
            </a:lvl5pPr>
            <a:lvl6pPr marL="2285314" indent="0">
              <a:buNone/>
              <a:defRPr sz="1600"/>
            </a:lvl6pPr>
            <a:lvl7pPr marL="2742377" indent="0">
              <a:buNone/>
              <a:defRPr sz="1600"/>
            </a:lvl7pPr>
            <a:lvl8pPr marL="3199440" indent="0">
              <a:buNone/>
              <a:defRPr sz="1600"/>
            </a:lvl8pPr>
            <a:lvl9pPr marL="3656503"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4721582" y="2777067"/>
            <a:ext cx="6019820" cy="2048933"/>
          </a:xfrm>
        </p:spPr>
        <p:txBody>
          <a:bodyPr anchor="t">
            <a:normAutofit/>
          </a:bodyPr>
          <a:lstStyle>
            <a:lvl1pPr marL="0" indent="0">
              <a:buNone/>
              <a:defRPr sz="1799"/>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rtl="0"/>
            <a:r>
              <a:rPr lang="en-US"/>
              <a:t>1/8/2016</a:t>
            </a:r>
            <a:endParaRPr/>
          </a:p>
        </p:txBody>
      </p:sp>
      <p:sp>
        <p:nvSpPr>
          <p:cNvPr id="6" name="Footer Placeholder 5"/>
          <p:cNvSpPr>
            <a:spLocks noGrp="1"/>
          </p:cNvSpPr>
          <p:nvPr>
            <p:ph type="ftr" sz="quarter" idx="11"/>
          </p:nvPr>
        </p:nvSpPr>
        <p:spPr/>
        <p:txBody>
          <a:bodyPr/>
          <a:lstStyle/>
          <a:p>
            <a:pPr rtl="0"/>
            <a:endParaRPr lang="en-GB"/>
          </a:p>
        </p:txBody>
      </p:sp>
      <p:sp>
        <p:nvSpPr>
          <p:cNvPr id="7" name="Slide Number Placeholder 6"/>
          <p:cNvSpPr>
            <a:spLocks noGrp="1"/>
          </p:cNvSpPr>
          <p:nvPr>
            <p:ph type="sldNum" sz="quarter" idx="12"/>
          </p:nvPr>
        </p:nvSpPr>
        <p:spPr/>
        <p:txBody>
          <a:bodyPr/>
          <a:lstStyle/>
          <a:p>
            <a:pPr rtl="0"/>
            <a:fld id="{C014DD1E-5D91-48A3-AD6D-45FBA980D106}" type="slidenum">
              <a:rPr lang="en-GB" smtClean="0"/>
              <a:t>‹#›</a:t>
            </a:fld>
            <a:endParaRPr lang="en-GB"/>
          </a:p>
        </p:txBody>
      </p:sp>
    </p:spTree>
    <p:extLst>
      <p:ext uri="{BB962C8B-B14F-4D97-AF65-F5344CB8AC3E}">
        <p14:creationId xmlns:p14="http://schemas.microsoft.com/office/powerpoint/2010/main" val="30580326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17" name="Picture Placeholder 2"/>
          <p:cNvSpPr>
            <a:spLocks noGrp="1" noChangeAspect="1"/>
          </p:cNvSpPr>
          <p:nvPr>
            <p:ph type="pic" idx="13"/>
          </p:nvPr>
        </p:nvSpPr>
        <p:spPr>
          <a:xfrm>
            <a:off x="685621" y="533400"/>
            <a:ext cx="10815995"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063" indent="0">
              <a:buNone/>
              <a:defRPr sz="1600"/>
            </a:lvl2pPr>
            <a:lvl3pPr marL="914126" indent="0">
              <a:buNone/>
              <a:defRPr sz="1600"/>
            </a:lvl3pPr>
            <a:lvl4pPr marL="1371189" indent="0">
              <a:buNone/>
              <a:defRPr sz="1600"/>
            </a:lvl4pPr>
            <a:lvl5pPr marL="1828251" indent="0">
              <a:buNone/>
              <a:defRPr sz="1600"/>
            </a:lvl5pPr>
            <a:lvl6pPr marL="2285314" indent="0">
              <a:buNone/>
              <a:defRPr sz="1600"/>
            </a:lvl6pPr>
            <a:lvl7pPr marL="2742377" indent="0">
              <a:buNone/>
              <a:defRPr sz="1600"/>
            </a:lvl7pPr>
            <a:lvl8pPr marL="3199440" indent="0">
              <a:buNone/>
              <a:defRPr sz="1600"/>
            </a:lvl8pPr>
            <a:lvl9pPr marL="3656503" indent="0">
              <a:buNone/>
              <a:defRPr sz="1600"/>
            </a:lvl9pPr>
          </a:lstStyle>
          <a:p>
            <a:r>
              <a:rPr lang="en-GB"/>
              <a:t>Click icon to add picture</a:t>
            </a:r>
            <a:endParaRPr lang="en-US" dirty="0"/>
          </a:p>
        </p:txBody>
      </p:sp>
      <p:sp>
        <p:nvSpPr>
          <p:cNvPr id="16" name="Text Placeholder 9"/>
          <p:cNvSpPr>
            <a:spLocks noGrp="1"/>
          </p:cNvSpPr>
          <p:nvPr>
            <p:ph type="body" sz="quarter" idx="14"/>
          </p:nvPr>
        </p:nvSpPr>
        <p:spPr>
          <a:xfrm>
            <a:off x="914164" y="3843867"/>
            <a:ext cx="8302047" cy="457200"/>
          </a:xfrm>
        </p:spPr>
        <p:txBody>
          <a:bodyPr anchor="t">
            <a:normAutofit/>
          </a:bodyPr>
          <a:lstStyle>
            <a:lvl1pPr marL="0" indent="0">
              <a:buFontTx/>
              <a:buNone/>
              <a:defRPr sz="1600"/>
            </a:lvl1pPr>
            <a:lvl2pPr marL="457063" indent="0">
              <a:buFontTx/>
              <a:buNone/>
              <a:defRPr/>
            </a:lvl2pPr>
            <a:lvl3pPr marL="914126" indent="0">
              <a:buFontTx/>
              <a:buNone/>
              <a:defRPr/>
            </a:lvl3pPr>
            <a:lvl4pPr marL="1371189" indent="0">
              <a:buFontTx/>
              <a:buNone/>
              <a:defRPr/>
            </a:lvl4pPr>
            <a:lvl5pPr marL="1828251" indent="0">
              <a:buFontTx/>
              <a:buNone/>
              <a:defRPr/>
            </a:lvl5pPr>
          </a:lstStyle>
          <a:p>
            <a:pPr lvl="0"/>
            <a:r>
              <a:rPr lang="en-GB"/>
              <a:t>Click to edit Master text styles</a:t>
            </a:r>
          </a:p>
        </p:txBody>
      </p:sp>
      <p:sp>
        <p:nvSpPr>
          <p:cNvPr id="3" name="Date Placeholder 2"/>
          <p:cNvSpPr>
            <a:spLocks noGrp="1"/>
          </p:cNvSpPr>
          <p:nvPr>
            <p:ph type="dt" sz="half" idx="10"/>
          </p:nvPr>
        </p:nvSpPr>
        <p:spPr/>
        <p:txBody>
          <a:bodyPr/>
          <a:lstStyle/>
          <a:p>
            <a:pPr rtl="0"/>
            <a:r>
              <a:rPr lang="en-US"/>
              <a:t>1/8/2016</a:t>
            </a:r>
            <a:endParaRPr/>
          </a:p>
        </p:txBody>
      </p:sp>
      <p:sp>
        <p:nvSpPr>
          <p:cNvPr id="4" name="Footer Placeholder 3"/>
          <p:cNvSpPr>
            <a:spLocks noGrp="1"/>
          </p:cNvSpPr>
          <p:nvPr>
            <p:ph type="ftr" sz="quarter" idx="11"/>
          </p:nvPr>
        </p:nvSpPr>
        <p:spPr/>
        <p:txBody>
          <a:bodyPr/>
          <a:lstStyle/>
          <a:p>
            <a:pPr rtl="0"/>
            <a:endParaRPr lang="en-GB"/>
          </a:p>
        </p:txBody>
      </p:sp>
      <p:sp>
        <p:nvSpPr>
          <p:cNvPr id="5" name="Slide Number Placeholder 4"/>
          <p:cNvSpPr>
            <a:spLocks noGrp="1"/>
          </p:cNvSpPr>
          <p:nvPr>
            <p:ph type="sldNum" sz="quarter" idx="12"/>
          </p:nvPr>
        </p:nvSpPr>
        <p:spPr/>
        <p:txBody>
          <a:bodyPr/>
          <a:lstStyle/>
          <a:p>
            <a:pPr rtl="0"/>
            <a:fld id="{C014DD1E-5D91-48A3-AD6D-45FBA980D106}" type="slidenum">
              <a:rPr lang="en-GB" smtClean="0"/>
              <a:pPr/>
              <a:t>‹#›</a:t>
            </a:fld>
            <a:endParaRPr lang="en-GB"/>
          </a:p>
        </p:txBody>
      </p:sp>
    </p:spTree>
    <p:extLst>
      <p:ext uri="{BB962C8B-B14F-4D97-AF65-F5344CB8AC3E}">
        <p14:creationId xmlns:p14="http://schemas.microsoft.com/office/powerpoint/2010/main" val="403346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035" y="685800"/>
            <a:ext cx="10055781" cy="2743200"/>
          </a:xfrm>
        </p:spPr>
        <p:txBody>
          <a:bodyPr anchor="ctr">
            <a:normAutofit/>
          </a:bodyPr>
          <a:lstStyle>
            <a:lvl1pPr algn="l">
              <a:defRPr sz="3199" b="0" cap="all"/>
            </a:lvl1pPr>
          </a:lstStyle>
          <a:p>
            <a:r>
              <a:rPr lang="en-GB"/>
              <a:t>Click to edit Master title style</a:t>
            </a:r>
            <a:endParaRPr lang="en-US" dirty="0"/>
          </a:p>
        </p:txBody>
      </p:sp>
      <p:sp>
        <p:nvSpPr>
          <p:cNvPr id="3" name="Text Placeholder 2"/>
          <p:cNvSpPr>
            <a:spLocks noGrp="1"/>
          </p:cNvSpPr>
          <p:nvPr>
            <p:ph type="body" idx="1"/>
          </p:nvPr>
        </p:nvSpPr>
        <p:spPr>
          <a:xfrm>
            <a:off x="684034" y="4114800"/>
            <a:ext cx="8533765" cy="1879600"/>
          </a:xfrm>
        </p:spPr>
        <p:txBody>
          <a:bodyPr anchor="ctr">
            <a:normAutofit/>
          </a:bodyPr>
          <a:lstStyle>
            <a:lvl1pPr marL="0" indent="0" algn="l">
              <a:buNone/>
              <a:defRPr sz="1999">
                <a:solidFill>
                  <a:schemeClr val="bg2">
                    <a:lumMod val="75000"/>
                  </a:schemeClr>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rtl="0"/>
            <a:r>
              <a:rPr lang="en-US"/>
              <a:t>1/8/2016</a:t>
            </a:r>
            <a:endParaRPr/>
          </a:p>
        </p:txBody>
      </p:sp>
      <p:sp>
        <p:nvSpPr>
          <p:cNvPr id="5" name="Footer Placeholder 4"/>
          <p:cNvSpPr>
            <a:spLocks noGrp="1"/>
          </p:cNvSpPr>
          <p:nvPr>
            <p:ph type="ftr" sz="quarter" idx="11"/>
          </p:nvPr>
        </p:nvSpPr>
        <p:spPr/>
        <p:txBody>
          <a:bodyPr/>
          <a:lstStyle/>
          <a:p>
            <a:pPr rtl="0"/>
            <a:endParaRPr lang="en-GB"/>
          </a:p>
        </p:txBody>
      </p:sp>
      <p:sp>
        <p:nvSpPr>
          <p:cNvPr id="6" name="Slide Number Placeholder 5"/>
          <p:cNvSpPr>
            <a:spLocks noGrp="1"/>
          </p:cNvSpPr>
          <p:nvPr>
            <p:ph type="sldNum" sz="quarter" idx="12"/>
          </p:nvPr>
        </p:nvSpPr>
        <p:spPr/>
        <p:txBody>
          <a:bodyPr/>
          <a:lstStyle/>
          <a:p>
            <a:pPr rtl="0"/>
            <a:fld id="{C014DD1E-5D91-48A3-AD6D-45FBA980D106}" type="slidenum">
              <a:rPr lang="en-GB" smtClean="0"/>
              <a:pPr/>
              <a:t>‹#›</a:t>
            </a:fld>
            <a:endParaRPr lang="en-GB"/>
          </a:p>
        </p:txBody>
      </p:sp>
    </p:spTree>
    <p:extLst>
      <p:ext uri="{BB962C8B-B14F-4D97-AF65-F5344CB8AC3E}">
        <p14:creationId xmlns:p14="http://schemas.microsoft.com/office/powerpoint/2010/main" val="31322710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114" y="685800"/>
            <a:ext cx="9141620" cy="2743200"/>
          </a:xfrm>
        </p:spPr>
        <p:txBody>
          <a:bodyPr anchor="ctr">
            <a:normAutofit/>
          </a:bodyPr>
          <a:lstStyle>
            <a:lvl1pPr algn="l">
              <a:defRPr sz="3199"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45835" y="3429000"/>
            <a:ext cx="8532178" cy="381000"/>
          </a:xfrm>
        </p:spPr>
        <p:txBody>
          <a:bodyPr anchor="ctr"/>
          <a:lstStyle>
            <a:lvl1pPr marL="0" indent="0">
              <a:buFontTx/>
              <a:buNone/>
              <a:defRPr/>
            </a:lvl1pPr>
            <a:lvl2pPr marL="457063" indent="0">
              <a:buFontTx/>
              <a:buNone/>
              <a:defRPr/>
            </a:lvl2pPr>
            <a:lvl3pPr marL="914126" indent="0">
              <a:buFontTx/>
              <a:buNone/>
              <a:defRPr/>
            </a:lvl3pPr>
            <a:lvl4pPr marL="1371189" indent="0">
              <a:buFontTx/>
              <a:buNone/>
              <a:defRPr/>
            </a:lvl4pPr>
            <a:lvl5pPr marL="1828251" indent="0">
              <a:buFontTx/>
              <a:buNone/>
              <a:defRPr/>
            </a:lvl5pPr>
          </a:lstStyle>
          <a:p>
            <a:pPr lvl="0"/>
            <a:r>
              <a:rPr lang="en-GB"/>
              <a:t>Click to edit Master text styles</a:t>
            </a:r>
          </a:p>
        </p:txBody>
      </p:sp>
      <p:sp>
        <p:nvSpPr>
          <p:cNvPr id="3" name="Text Placeholder 2"/>
          <p:cNvSpPr>
            <a:spLocks noGrp="1"/>
          </p:cNvSpPr>
          <p:nvPr>
            <p:ph type="body" idx="1"/>
          </p:nvPr>
        </p:nvSpPr>
        <p:spPr>
          <a:xfrm>
            <a:off x="684035" y="4301068"/>
            <a:ext cx="8532178" cy="1684865"/>
          </a:xfrm>
        </p:spPr>
        <p:txBody>
          <a:bodyPr anchor="ctr">
            <a:normAutofit/>
          </a:bodyPr>
          <a:lstStyle>
            <a:lvl1pPr marL="0" indent="0" algn="l">
              <a:buNone/>
              <a:defRPr sz="1999">
                <a:solidFill>
                  <a:schemeClr val="bg2">
                    <a:lumMod val="75000"/>
                  </a:schemeClr>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rtl="0"/>
            <a:r>
              <a:rPr lang="en-US"/>
              <a:t>1/8/2016</a:t>
            </a:r>
            <a:endParaRPr/>
          </a:p>
        </p:txBody>
      </p:sp>
      <p:sp>
        <p:nvSpPr>
          <p:cNvPr id="5" name="Footer Placeholder 4"/>
          <p:cNvSpPr>
            <a:spLocks noGrp="1"/>
          </p:cNvSpPr>
          <p:nvPr>
            <p:ph type="ftr" sz="quarter" idx="11"/>
          </p:nvPr>
        </p:nvSpPr>
        <p:spPr/>
        <p:txBody>
          <a:bodyPr/>
          <a:lstStyle/>
          <a:p>
            <a:pPr rtl="0"/>
            <a:endParaRPr lang="en-GB"/>
          </a:p>
        </p:txBody>
      </p:sp>
      <p:sp>
        <p:nvSpPr>
          <p:cNvPr id="6" name="Slide Number Placeholder 5"/>
          <p:cNvSpPr>
            <a:spLocks noGrp="1"/>
          </p:cNvSpPr>
          <p:nvPr>
            <p:ph type="sldNum" sz="quarter" idx="12"/>
          </p:nvPr>
        </p:nvSpPr>
        <p:spPr/>
        <p:txBody>
          <a:bodyPr/>
          <a:lstStyle/>
          <a:p>
            <a:pPr rtl="0"/>
            <a:fld id="{C014DD1E-5D91-48A3-AD6D-45FBA980D106}" type="slidenum">
              <a:rPr lang="en-GB" smtClean="0"/>
              <a:pPr/>
              <a:t>‹#›</a:t>
            </a:fld>
            <a:endParaRPr lang="en-GB"/>
          </a:p>
        </p:txBody>
      </p:sp>
      <p:sp>
        <p:nvSpPr>
          <p:cNvPr id="14" name="TextBox 13"/>
          <p:cNvSpPr txBox="1"/>
          <p:nvPr/>
        </p:nvSpPr>
        <p:spPr>
          <a:xfrm>
            <a:off x="531674" y="812222"/>
            <a:ext cx="609441" cy="584776"/>
          </a:xfrm>
          <a:prstGeom prst="rect">
            <a:avLst/>
          </a:prstGeom>
        </p:spPr>
        <p:txBody>
          <a:bodyPr vert="horz" lIns="91416" tIns="45708" rIns="91416" bIns="45708" rtlCol="0" anchor="ctr">
            <a:noAutofit/>
          </a:bodyPr>
          <a:lstStyle/>
          <a:p>
            <a:pPr lvl="0"/>
            <a:r>
              <a:rPr lang="en-US" sz="7998" dirty="0">
                <a:solidFill>
                  <a:schemeClr val="tx1"/>
                </a:solidFill>
                <a:effectLst/>
              </a:rPr>
              <a:t>“</a:t>
            </a:r>
          </a:p>
        </p:txBody>
      </p:sp>
      <p:sp>
        <p:nvSpPr>
          <p:cNvPr id="15" name="TextBox 14"/>
          <p:cNvSpPr txBox="1"/>
          <p:nvPr/>
        </p:nvSpPr>
        <p:spPr>
          <a:xfrm>
            <a:off x="10282734" y="2768601"/>
            <a:ext cx="609441" cy="584776"/>
          </a:xfrm>
          <a:prstGeom prst="rect">
            <a:avLst/>
          </a:prstGeom>
        </p:spPr>
        <p:txBody>
          <a:bodyPr vert="horz" lIns="91416" tIns="45708" rIns="91416" bIns="45708" rtlCol="0" anchor="ctr">
            <a:noAutofit/>
          </a:bodyPr>
          <a:lstStyle/>
          <a:p>
            <a:pPr lvl="0" algn="r"/>
            <a:r>
              <a:rPr lang="en-US" sz="7998" dirty="0">
                <a:solidFill>
                  <a:schemeClr val="tx1"/>
                </a:solidFill>
                <a:effectLst/>
              </a:rPr>
              <a:t>”</a:t>
            </a:r>
          </a:p>
        </p:txBody>
      </p:sp>
    </p:spTree>
    <p:extLst>
      <p:ext uri="{BB962C8B-B14F-4D97-AF65-F5344CB8AC3E}">
        <p14:creationId xmlns:p14="http://schemas.microsoft.com/office/powerpoint/2010/main" val="40063451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034" y="3429000"/>
            <a:ext cx="8532178" cy="1697400"/>
          </a:xfrm>
        </p:spPr>
        <p:txBody>
          <a:bodyPr anchor="b">
            <a:normAutofit/>
          </a:bodyPr>
          <a:lstStyle>
            <a:lvl1pPr algn="l">
              <a:defRPr sz="3199" b="0" cap="all"/>
            </a:lvl1pPr>
          </a:lstStyle>
          <a:p>
            <a:r>
              <a:rPr lang="en-GB"/>
              <a:t>Click to edit Master title style</a:t>
            </a:r>
            <a:endParaRPr lang="en-US" dirty="0"/>
          </a:p>
        </p:txBody>
      </p:sp>
      <p:sp>
        <p:nvSpPr>
          <p:cNvPr id="3" name="Text Placeholder 2"/>
          <p:cNvSpPr>
            <a:spLocks noGrp="1"/>
          </p:cNvSpPr>
          <p:nvPr>
            <p:ph type="body" idx="1"/>
          </p:nvPr>
        </p:nvSpPr>
        <p:spPr>
          <a:xfrm>
            <a:off x="684033" y="5132981"/>
            <a:ext cx="8533767" cy="860400"/>
          </a:xfrm>
        </p:spPr>
        <p:txBody>
          <a:bodyPr anchor="t">
            <a:normAutofit/>
          </a:bodyPr>
          <a:lstStyle>
            <a:lvl1pPr marL="0" indent="0" algn="l">
              <a:buNone/>
              <a:defRPr sz="1999">
                <a:solidFill>
                  <a:schemeClr val="bg2">
                    <a:lumMod val="75000"/>
                  </a:schemeClr>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rtl="0"/>
            <a:r>
              <a:rPr lang="en-US"/>
              <a:t>1/8/2016</a:t>
            </a:r>
            <a:endParaRPr/>
          </a:p>
        </p:txBody>
      </p:sp>
      <p:sp>
        <p:nvSpPr>
          <p:cNvPr id="5" name="Footer Placeholder 4"/>
          <p:cNvSpPr>
            <a:spLocks noGrp="1"/>
          </p:cNvSpPr>
          <p:nvPr>
            <p:ph type="ftr" sz="quarter" idx="11"/>
          </p:nvPr>
        </p:nvSpPr>
        <p:spPr/>
        <p:txBody>
          <a:bodyPr/>
          <a:lstStyle/>
          <a:p>
            <a:pPr rtl="0"/>
            <a:endParaRPr lang="en-GB"/>
          </a:p>
        </p:txBody>
      </p:sp>
      <p:sp>
        <p:nvSpPr>
          <p:cNvPr id="6" name="Slide Number Placeholder 5"/>
          <p:cNvSpPr>
            <a:spLocks noGrp="1"/>
          </p:cNvSpPr>
          <p:nvPr>
            <p:ph type="sldNum" sz="quarter" idx="12"/>
          </p:nvPr>
        </p:nvSpPr>
        <p:spPr/>
        <p:txBody>
          <a:bodyPr/>
          <a:lstStyle/>
          <a:p>
            <a:pPr rtl="0"/>
            <a:fld id="{C014DD1E-5D91-48A3-AD6D-45FBA980D106}" type="slidenum">
              <a:rPr lang="en-GB" smtClean="0"/>
              <a:pPr/>
              <a:t>‹#›</a:t>
            </a:fld>
            <a:endParaRPr lang="en-GB"/>
          </a:p>
        </p:txBody>
      </p:sp>
    </p:spTree>
    <p:extLst>
      <p:ext uri="{BB962C8B-B14F-4D97-AF65-F5344CB8AC3E}">
        <p14:creationId xmlns:p14="http://schemas.microsoft.com/office/powerpoint/2010/main" val="16173770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116" y="685800"/>
            <a:ext cx="9141619" cy="2743200"/>
          </a:xfrm>
        </p:spPr>
        <p:txBody>
          <a:bodyPr anchor="ctr">
            <a:normAutofit/>
          </a:bodyPr>
          <a:lstStyle>
            <a:lvl1pPr algn="l">
              <a:defRPr sz="3199"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4035" y="3928534"/>
            <a:ext cx="8532178" cy="1049866"/>
          </a:xfrm>
        </p:spPr>
        <p:txBody>
          <a:bodyPr vert="horz" lIns="91440" tIns="45720" rIns="91440" bIns="45720" rtlCol="0" anchor="b">
            <a:normAutofit/>
          </a:bodyPr>
          <a:lstStyle>
            <a:lvl1pPr>
              <a:buNone/>
              <a:defRPr lang="en-US" sz="2399"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034" y="4978400"/>
            <a:ext cx="8532178" cy="1016000"/>
          </a:xfrm>
        </p:spPr>
        <p:txBody>
          <a:bodyPr anchor="t">
            <a:normAutofit/>
          </a:bodyPr>
          <a:lstStyle>
            <a:lvl1pPr marL="0" indent="0" algn="l">
              <a:buNone/>
              <a:defRPr sz="1799">
                <a:solidFill>
                  <a:schemeClr val="bg2">
                    <a:lumMod val="75000"/>
                  </a:schemeClr>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rtl="0"/>
            <a:r>
              <a:rPr lang="en-US"/>
              <a:t>1/8/2016</a:t>
            </a:r>
            <a:endParaRPr/>
          </a:p>
        </p:txBody>
      </p:sp>
      <p:sp>
        <p:nvSpPr>
          <p:cNvPr id="5" name="Footer Placeholder 4"/>
          <p:cNvSpPr>
            <a:spLocks noGrp="1"/>
          </p:cNvSpPr>
          <p:nvPr>
            <p:ph type="ftr" sz="quarter" idx="11"/>
          </p:nvPr>
        </p:nvSpPr>
        <p:spPr/>
        <p:txBody>
          <a:bodyPr/>
          <a:lstStyle/>
          <a:p>
            <a:pPr rtl="0"/>
            <a:endParaRPr lang="en-GB"/>
          </a:p>
        </p:txBody>
      </p:sp>
      <p:sp>
        <p:nvSpPr>
          <p:cNvPr id="6" name="Slide Number Placeholder 5"/>
          <p:cNvSpPr>
            <a:spLocks noGrp="1"/>
          </p:cNvSpPr>
          <p:nvPr>
            <p:ph type="sldNum" sz="quarter" idx="12"/>
          </p:nvPr>
        </p:nvSpPr>
        <p:spPr/>
        <p:txBody>
          <a:bodyPr/>
          <a:lstStyle/>
          <a:p>
            <a:pPr rtl="0"/>
            <a:fld id="{C014DD1E-5D91-48A3-AD6D-45FBA980D106}" type="slidenum">
              <a:rPr lang="en-GB" smtClean="0"/>
              <a:pPr/>
              <a:t>‹#›</a:t>
            </a:fld>
            <a:endParaRPr lang="en-GB"/>
          </a:p>
        </p:txBody>
      </p:sp>
      <p:sp>
        <p:nvSpPr>
          <p:cNvPr id="11" name="TextBox 10"/>
          <p:cNvSpPr txBox="1"/>
          <p:nvPr/>
        </p:nvSpPr>
        <p:spPr>
          <a:xfrm>
            <a:off x="531674" y="812222"/>
            <a:ext cx="609441" cy="584776"/>
          </a:xfrm>
          <a:prstGeom prst="rect">
            <a:avLst/>
          </a:prstGeom>
        </p:spPr>
        <p:txBody>
          <a:bodyPr vert="horz" lIns="91416" tIns="45708" rIns="91416" bIns="45708" rtlCol="0" anchor="ctr">
            <a:noAutofit/>
          </a:bodyPr>
          <a:lstStyle/>
          <a:p>
            <a:pPr lvl="0"/>
            <a:r>
              <a:rPr lang="en-US" sz="7998" dirty="0">
                <a:solidFill>
                  <a:schemeClr val="tx1"/>
                </a:solidFill>
                <a:effectLst/>
              </a:rPr>
              <a:t>“</a:t>
            </a:r>
          </a:p>
        </p:txBody>
      </p:sp>
      <p:sp>
        <p:nvSpPr>
          <p:cNvPr id="12" name="TextBox 11"/>
          <p:cNvSpPr txBox="1"/>
          <p:nvPr/>
        </p:nvSpPr>
        <p:spPr>
          <a:xfrm>
            <a:off x="10282734" y="2768601"/>
            <a:ext cx="609441" cy="584776"/>
          </a:xfrm>
          <a:prstGeom prst="rect">
            <a:avLst/>
          </a:prstGeom>
        </p:spPr>
        <p:txBody>
          <a:bodyPr vert="horz" lIns="91416" tIns="45708" rIns="91416" bIns="45708" rtlCol="0" anchor="ctr">
            <a:noAutofit/>
          </a:bodyPr>
          <a:lstStyle/>
          <a:p>
            <a:pPr lvl="0" algn="r"/>
            <a:r>
              <a:rPr lang="en-US" sz="7998" dirty="0">
                <a:solidFill>
                  <a:schemeClr val="tx1"/>
                </a:solidFill>
                <a:effectLst/>
              </a:rPr>
              <a:t>”</a:t>
            </a:r>
          </a:p>
        </p:txBody>
      </p:sp>
    </p:spTree>
    <p:extLst>
      <p:ext uri="{BB962C8B-B14F-4D97-AF65-F5344CB8AC3E}">
        <p14:creationId xmlns:p14="http://schemas.microsoft.com/office/powerpoint/2010/main" val="34620227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035" y="685800"/>
            <a:ext cx="10055781" cy="2743200"/>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4034" y="3928534"/>
            <a:ext cx="8532178" cy="838200"/>
          </a:xfrm>
        </p:spPr>
        <p:txBody>
          <a:bodyPr vert="horz" lIns="91440" tIns="45720" rIns="91440" bIns="45720" rtlCol="0" anchor="b">
            <a:normAutofit/>
          </a:bodyPr>
          <a:lstStyle>
            <a:lvl1pPr>
              <a:buNone/>
              <a:defRPr lang="en-US" sz="2399"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034" y="4766733"/>
            <a:ext cx="8532178" cy="1227667"/>
          </a:xfrm>
        </p:spPr>
        <p:txBody>
          <a:bodyPr anchor="t">
            <a:normAutofit/>
          </a:bodyPr>
          <a:lstStyle>
            <a:lvl1pPr marL="0" indent="0" algn="l">
              <a:buNone/>
              <a:defRPr sz="1799">
                <a:solidFill>
                  <a:schemeClr val="bg2">
                    <a:lumMod val="75000"/>
                  </a:schemeClr>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rtl="0"/>
            <a:r>
              <a:rPr lang="en-US"/>
              <a:t>1/8/2016</a:t>
            </a:r>
            <a:endParaRPr/>
          </a:p>
        </p:txBody>
      </p:sp>
      <p:sp>
        <p:nvSpPr>
          <p:cNvPr id="5" name="Footer Placeholder 4"/>
          <p:cNvSpPr>
            <a:spLocks noGrp="1"/>
          </p:cNvSpPr>
          <p:nvPr>
            <p:ph type="ftr" sz="quarter" idx="11"/>
          </p:nvPr>
        </p:nvSpPr>
        <p:spPr/>
        <p:txBody>
          <a:bodyPr/>
          <a:lstStyle/>
          <a:p>
            <a:pPr rtl="0"/>
            <a:endParaRPr lang="en-GB"/>
          </a:p>
        </p:txBody>
      </p:sp>
      <p:sp>
        <p:nvSpPr>
          <p:cNvPr id="6" name="Slide Number Placeholder 5"/>
          <p:cNvSpPr>
            <a:spLocks noGrp="1"/>
          </p:cNvSpPr>
          <p:nvPr>
            <p:ph type="sldNum" sz="quarter" idx="12"/>
          </p:nvPr>
        </p:nvSpPr>
        <p:spPr/>
        <p:txBody>
          <a:bodyPr/>
          <a:lstStyle/>
          <a:p>
            <a:pPr rtl="0"/>
            <a:fld id="{C014DD1E-5D91-48A3-AD6D-45FBA980D106}" type="slidenum">
              <a:rPr lang="en-GB" smtClean="0"/>
              <a:pPr/>
              <a:t>‹#›</a:t>
            </a:fld>
            <a:endParaRPr lang="en-GB"/>
          </a:p>
        </p:txBody>
      </p:sp>
    </p:spTree>
    <p:extLst>
      <p:ext uri="{BB962C8B-B14F-4D97-AF65-F5344CB8AC3E}">
        <p14:creationId xmlns:p14="http://schemas.microsoft.com/office/powerpoint/2010/main" val="20304741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r>
              <a:rPr lang="en-US"/>
              <a:t>1/8/2016</a:t>
            </a:r>
            <a:endParaRPr/>
          </a:p>
        </p:txBody>
      </p:sp>
      <p:sp>
        <p:nvSpPr>
          <p:cNvPr id="5" name="Footer Placeholder 4"/>
          <p:cNvSpPr>
            <a:spLocks noGrp="1"/>
          </p:cNvSpPr>
          <p:nvPr>
            <p:ph type="ftr" sz="quarter" idx="11"/>
          </p:nvPr>
        </p:nvSpPr>
        <p:spPr/>
        <p:txBody>
          <a:bodyPr/>
          <a:lstStyle/>
          <a:p>
            <a:pPr rtl="0"/>
            <a:endParaRPr lang="en-GB"/>
          </a:p>
        </p:txBody>
      </p:sp>
      <p:sp>
        <p:nvSpPr>
          <p:cNvPr id="6" name="Slide Number Placeholder 5"/>
          <p:cNvSpPr>
            <a:spLocks noGrp="1"/>
          </p:cNvSpPr>
          <p:nvPr>
            <p:ph type="sldNum" sz="quarter" idx="12"/>
          </p:nvPr>
        </p:nvSpPr>
        <p:spPr/>
        <p:txBody>
          <a:bodyPr/>
          <a:lstStyle/>
          <a:p>
            <a:pPr rtl="0"/>
            <a:fld id="{C014DD1E-5D91-48A3-AD6D-45FBA980D106}" type="slidenum">
              <a:rPr lang="en-GB" smtClean="0"/>
              <a:t>‹#›</a:t>
            </a:fld>
            <a:endParaRPr lang="en-GB"/>
          </a:p>
        </p:txBody>
      </p:sp>
    </p:spTree>
    <p:extLst>
      <p:ext uri="{BB962C8B-B14F-4D97-AF65-F5344CB8AC3E}">
        <p14:creationId xmlns:p14="http://schemas.microsoft.com/office/powerpoint/2010/main" val="1486694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2950" y="685800"/>
            <a:ext cx="2056864" cy="4572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621" y="685800"/>
            <a:ext cx="7821163" cy="5308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r>
              <a:rPr lang="en-US"/>
              <a:t>1/8/2016</a:t>
            </a:r>
            <a:endParaRPr/>
          </a:p>
        </p:txBody>
      </p:sp>
      <p:sp>
        <p:nvSpPr>
          <p:cNvPr id="5" name="Footer Placeholder 4"/>
          <p:cNvSpPr>
            <a:spLocks noGrp="1"/>
          </p:cNvSpPr>
          <p:nvPr>
            <p:ph type="ftr" sz="quarter" idx="11"/>
          </p:nvPr>
        </p:nvSpPr>
        <p:spPr/>
        <p:txBody>
          <a:bodyPr/>
          <a:lstStyle/>
          <a:p>
            <a:pPr rtl="0"/>
            <a:endParaRPr lang="en-GB"/>
          </a:p>
        </p:txBody>
      </p:sp>
      <p:sp>
        <p:nvSpPr>
          <p:cNvPr id="6" name="Slide Number Placeholder 5"/>
          <p:cNvSpPr>
            <a:spLocks noGrp="1"/>
          </p:cNvSpPr>
          <p:nvPr>
            <p:ph type="sldNum" sz="quarter" idx="12"/>
          </p:nvPr>
        </p:nvSpPr>
        <p:spPr/>
        <p:txBody>
          <a:bodyPr/>
          <a:lstStyle/>
          <a:p>
            <a:pPr rtl="0"/>
            <a:fld id="{C014DD1E-5D91-48A3-AD6D-45FBA980D106}" type="slidenum">
              <a:rPr lang="en-GB" smtClean="0"/>
              <a:t>‹#›</a:t>
            </a:fld>
            <a:endParaRPr lang="en-GB"/>
          </a:p>
        </p:txBody>
      </p:sp>
    </p:spTree>
    <p:extLst>
      <p:ext uri="{BB962C8B-B14F-4D97-AF65-F5344CB8AC3E}">
        <p14:creationId xmlns:p14="http://schemas.microsoft.com/office/powerpoint/2010/main" val="31350195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4572" y="2963334"/>
            <a:ext cx="2981081"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034" y="4487333"/>
            <a:ext cx="8532178" cy="15070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4034" y="685801"/>
            <a:ext cx="8532178" cy="3615267"/>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901833" y="6172201"/>
            <a:ext cx="1599783"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pPr rtl="0"/>
            <a:r>
              <a:rPr lang="en-US"/>
              <a:t>1/8/2016</a:t>
            </a:r>
            <a:endParaRPr/>
          </a:p>
        </p:txBody>
      </p:sp>
      <p:sp>
        <p:nvSpPr>
          <p:cNvPr id="5" name="Footer Placeholder 4"/>
          <p:cNvSpPr>
            <a:spLocks noGrp="1"/>
          </p:cNvSpPr>
          <p:nvPr>
            <p:ph type="ftr" sz="quarter" idx="3"/>
          </p:nvPr>
        </p:nvSpPr>
        <p:spPr>
          <a:xfrm>
            <a:off x="684034" y="6172201"/>
            <a:ext cx="7541835"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pPr rtl="0"/>
            <a:endParaRPr lang="en-GB"/>
          </a:p>
        </p:txBody>
      </p:sp>
      <p:sp>
        <p:nvSpPr>
          <p:cNvPr id="6" name="Slide Number Placeholder 5"/>
          <p:cNvSpPr>
            <a:spLocks noGrp="1"/>
          </p:cNvSpPr>
          <p:nvPr>
            <p:ph type="sldNum" sz="quarter" idx="4"/>
          </p:nvPr>
        </p:nvSpPr>
        <p:spPr>
          <a:xfrm>
            <a:off x="10360502" y="5578476"/>
            <a:ext cx="1141948" cy="669925"/>
          </a:xfrm>
          <a:prstGeom prst="rect">
            <a:avLst/>
          </a:prstGeom>
        </p:spPr>
        <p:txBody>
          <a:bodyPr vert="horz" lIns="91440" tIns="45720" rIns="91440" bIns="45720" rtlCol="0" anchor="b"/>
          <a:lstStyle>
            <a:lvl1pPr algn="r">
              <a:defRPr sz="3199" b="0" i="0">
                <a:solidFill>
                  <a:schemeClr val="bg2">
                    <a:lumMod val="50000"/>
                  </a:schemeClr>
                </a:solidFill>
                <a:effectLst/>
                <a:latin typeface="+mn-lt"/>
              </a:defRPr>
            </a:lvl1pPr>
          </a:lstStyle>
          <a:p>
            <a:pPr rtl="0"/>
            <a:fld id="{C014DD1E-5D91-48A3-AD6D-45FBA980D106}" type="slidenum">
              <a:rPr lang="en-GB" smtClean="0"/>
              <a:pPr/>
              <a:t>‹#›</a:t>
            </a:fld>
            <a:endParaRPr lang="en-GB"/>
          </a:p>
        </p:txBody>
      </p:sp>
    </p:spTree>
    <p:extLst>
      <p:ext uri="{BB962C8B-B14F-4D97-AF65-F5344CB8AC3E}">
        <p14:creationId xmlns:p14="http://schemas.microsoft.com/office/powerpoint/2010/main" val="3346383222"/>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457063" rtl="0" eaLnBrk="1" latinLnBrk="0" hangingPunct="1">
        <a:spcBef>
          <a:spcPct val="0"/>
        </a:spcBef>
        <a:buNone/>
        <a:defRPr sz="3599"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664" indent="-285664" algn="l" defTabSz="457063" rtl="0" eaLnBrk="1" latinLnBrk="0" hangingPunct="1">
        <a:spcBef>
          <a:spcPct val="20000"/>
        </a:spcBef>
        <a:spcAft>
          <a:spcPts val="600"/>
        </a:spcAft>
        <a:buClr>
          <a:schemeClr val="tx1"/>
        </a:buClr>
        <a:buSzPct val="80000"/>
        <a:buFont typeface="Wingdings 3" panose="05040102010807070707" pitchFamily="18" charset="2"/>
        <a:buChar char=""/>
        <a:defRPr sz="1999" kern="1200" cap="none">
          <a:solidFill>
            <a:schemeClr val="bg2">
              <a:lumMod val="75000"/>
            </a:schemeClr>
          </a:solidFill>
          <a:effectLst/>
          <a:latin typeface="+mn-lt"/>
          <a:ea typeface="+mn-ea"/>
          <a:cs typeface="+mn-cs"/>
        </a:defRPr>
      </a:lvl1pPr>
      <a:lvl2pPr marL="742727" indent="-285664" algn="l" defTabSz="457063" rtl="0" eaLnBrk="1" latinLnBrk="0" hangingPunct="1">
        <a:spcBef>
          <a:spcPct val="20000"/>
        </a:spcBef>
        <a:spcAft>
          <a:spcPts val="600"/>
        </a:spcAft>
        <a:buClr>
          <a:schemeClr val="tx1"/>
        </a:buClr>
        <a:buSzPct val="80000"/>
        <a:buFont typeface="Wingdings 3" panose="05040102010807070707" pitchFamily="18" charset="2"/>
        <a:buChar char=""/>
        <a:defRPr sz="1799" kern="1200" cap="none">
          <a:solidFill>
            <a:schemeClr val="bg2">
              <a:lumMod val="75000"/>
            </a:schemeClr>
          </a:solidFill>
          <a:effectLst/>
          <a:latin typeface="+mn-lt"/>
          <a:ea typeface="+mn-ea"/>
          <a:cs typeface="+mn-cs"/>
        </a:defRPr>
      </a:lvl2pPr>
      <a:lvl3pPr marL="1199790" indent="-285664" algn="l" defTabSz="457063"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2587" indent="-171399" algn="l" defTabSz="457063"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1999650" indent="-171399" algn="l" defTabSz="457063"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3846" indent="-228531" algn="l" defTabSz="457063"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0908" indent="-228531" algn="l" defTabSz="457063"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7971" indent="-228531" algn="l" defTabSz="457063"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5034" indent="-228531" algn="l" defTabSz="457063"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063" rtl="0" eaLnBrk="1" latinLnBrk="0" hangingPunct="1">
        <a:defRPr sz="1799" kern="1200">
          <a:solidFill>
            <a:schemeClr val="tx1"/>
          </a:solidFill>
          <a:latin typeface="+mn-lt"/>
          <a:ea typeface="+mn-ea"/>
          <a:cs typeface="+mn-cs"/>
        </a:defRPr>
      </a:lvl1pPr>
      <a:lvl2pPr marL="457063" algn="l" defTabSz="457063" rtl="0" eaLnBrk="1" latinLnBrk="0" hangingPunct="1">
        <a:defRPr sz="1799" kern="1200">
          <a:solidFill>
            <a:schemeClr val="tx1"/>
          </a:solidFill>
          <a:latin typeface="+mn-lt"/>
          <a:ea typeface="+mn-ea"/>
          <a:cs typeface="+mn-cs"/>
        </a:defRPr>
      </a:lvl2pPr>
      <a:lvl3pPr marL="914126" algn="l" defTabSz="457063" rtl="0" eaLnBrk="1" latinLnBrk="0" hangingPunct="1">
        <a:defRPr sz="1799" kern="1200">
          <a:solidFill>
            <a:schemeClr val="tx1"/>
          </a:solidFill>
          <a:latin typeface="+mn-lt"/>
          <a:ea typeface="+mn-ea"/>
          <a:cs typeface="+mn-cs"/>
        </a:defRPr>
      </a:lvl3pPr>
      <a:lvl4pPr marL="1371189" algn="l" defTabSz="457063" rtl="0" eaLnBrk="1" latinLnBrk="0" hangingPunct="1">
        <a:defRPr sz="1799" kern="1200">
          <a:solidFill>
            <a:schemeClr val="tx1"/>
          </a:solidFill>
          <a:latin typeface="+mn-lt"/>
          <a:ea typeface="+mn-ea"/>
          <a:cs typeface="+mn-cs"/>
        </a:defRPr>
      </a:lvl4pPr>
      <a:lvl5pPr marL="1828251" algn="l" defTabSz="457063" rtl="0" eaLnBrk="1" latinLnBrk="0" hangingPunct="1">
        <a:defRPr sz="1799" kern="1200">
          <a:solidFill>
            <a:schemeClr val="tx1"/>
          </a:solidFill>
          <a:latin typeface="+mn-lt"/>
          <a:ea typeface="+mn-ea"/>
          <a:cs typeface="+mn-cs"/>
        </a:defRPr>
      </a:lvl5pPr>
      <a:lvl6pPr marL="2285314" algn="l" defTabSz="457063" rtl="0" eaLnBrk="1" latinLnBrk="0" hangingPunct="1">
        <a:defRPr sz="1799" kern="1200">
          <a:solidFill>
            <a:schemeClr val="tx1"/>
          </a:solidFill>
          <a:latin typeface="+mn-lt"/>
          <a:ea typeface="+mn-ea"/>
          <a:cs typeface="+mn-cs"/>
        </a:defRPr>
      </a:lvl6pPr>
      <a:lvl7pPr marL="2742377" algn="l" defTabSz="457063" rtl="0" eaLnBrk="1" latinLnBrk="0" hangingPunct="1">
        <a:defRPr sz="1799" kern="1200">
          <a:solidFill>
            <a:schemeClr val="tx1"/>
          </a:solidFill>
          <a:latin typeface="+mn-lt"/>
          <a:ea typeface="+mn-ea"/>
          <a:cs typeface="+mn-cs"/>
        </a:defRPr>
      </a:lvl7pPr>
      <a:lvl8pPr marL="3199440" algn="l" defTabSz="457063" rtl="0" eaLnBrk="1" latinLnBrk="0" hangingPunct="1">
        <a:defRPr sz="1799" kern="1200">
          <a:solidFill>
            <a:schemeClr val="tx1"/>
          </a:solidFill>
          <a:latin typeface="+mn-lt"/>
          <a:ea typeface="+mn-ea"/>
          <a:cs typeface="+mn-cs"/>
        </a:defRPr>
      </a:lvl8pPr>
      <a:lvl9pPr marL="3656503" algn="l" defTabSz="457063" rtl="0" eaLnBrk="1" latinLnBrk="0" hangingPunct="1">
        <a:defRPr sz="1799"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4.jpeg"/><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21.png"/><Relationship Id="rId2" Type="http://schemas.openxmlformats.org/officeDocument/2006/relationships/diagramData" Target="../diagrams/data5.xml"/><Relationship Id="rId1" Type="http://schemas.openxmlformats.org/officeDocument/2006/relationships/slideLayout" Target="../slideLayouts/slideLayout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2.jpeg"/><Relationship Id="rId7" Type="http://schemas.openxmlformats.org/officeDocument/2006/relationships/diagramColors" Target="../diagrams/colors6.xml"/><Relationship Id="rId2" Type="http://schemas.openxmlformats.org/officeDocument/2006/relationships/notesSlide" Target="../notesSlides/notesSlide1.xml"/><Relationship Id="rId1" Type="http://schemas.openxmlformats.org/officeDocument/2006/relationships/slideLayout" Target="../slideLayouts/slideLayout8.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23.png"/><Relationship Id="rId1" Type="http://schemas.openxmlformats.org/officeDocument/2006/relationships/slideLayout" Target="../slideLayouts/slideLayout9.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9.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4103" name="Straight Connector 4102">
            <a:extLst>
              <a:ext uri="{FF2B5EF4-FFF2-40B4-BE49-F238E27FC236}">
                <a16:creationId xmlns:a16="http://schemas.microsoft.com/office/drawing/2014/main" id="{8C152077-984A-4612-B0E1-251C62EB15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5869" y="8467"/>
            <a:ext cx="3809008"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105" name="Straight Connector 4104">
            <a:extLst>
              <a:ext uri="{FF2B5EF4-FFF2-40B4-BE49-F238E27FC236}">
                <a16:creationId xmlns:a16="http://schemas.microsoft.com/office/drawing/2014/main" id="{C05450BA-2A87-4847-A5A0-E7D9605572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6579" y="91545"/>
            <a:ext cx="6079071"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107" name="Straight Connector 4106">
            <a:extLst>
              <a:ext uri="{FF2B5EF4-FFF2-40B4-BE49-F238E27FC236}">
                <a16:creationId xmlns:a16="http://schemas.microsoft.com/office/drawing/2014/main" id="{A16F9ADA-A824-456A-9728-D5BFFE04D3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3940" y="228600"/>
            <a:ext cx="495171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109" name="Straight Connector 4108">
            <a:extLst>
              <a:ext uri="{FF2B5EF4-FFF2-40B4-BE49-F238E27FC236}">
                <a16:creationId xmlns:a16="http://schemas.microsoft.com/office/drawing/2014/main" id="{63034157-938C-45F5-8DCA-208D22E5BB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3926" y="32278"/>
            <a:ext cx="4851725"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111" name="Straight Connector 4110">
            <a:extLst>
              <a:ext uri="{FF2B5EF4-FFF2-40B4-BE49-F238E27FC236}">
                <a16:creationId xmlns:a16="http://schemas.microsoft.com/office/drawing/2014/main" id="{2369327A-A6C5-4293-80D1-DECEBA3F5F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3382" y="609601"/>
            <a:ext cx="4342268"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4113" name="Rectangle 4112">
            <a:extLst>
              <a:ext uri="{FF2B5EF4-FFF2-40B4-BE49-F238E27FC236}">
                <a16:creationId xmlns:a16="http://schemas.microsoft.com/office/drawing/2014/main" id="{F4872FFF-0DD8-4435-84B9-292254600F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1">
            <a:extLst>
              <a:ext uri="{FF2B5EF4-FFF2-40B4-BE49-F238E27FC236}">
                <a16:creationId xmlns:a16="http://schemas.microsoft.com/office/drawing/2014/main" id="{738D06D5-FC0B-BBAA-CD7C-A67AE5DE6431}"/>
              </a:ext>
            </a:extLst>
          </p:cNvPr>
          <p:cNvSpPr txBox="1">
            <a:spLocks/>
          </p:cNvSpPr>
          <p:nvPr/>
        </p:nvSpPr>
        <p:spPr>
          <a:xfrm>
            <a:off x="7530747" y="628617"/>
            <a:ext cx="4504129" cy="1867067"/>
          </a:xfrm>
          <a:prstGeom prst="rect">
            <a:avLst/>
          </a:prstGeom>
        </p:spPr>
        <p:txBody>
          <a:bodyPr vert="horz" lIns="91440" tIns="45720" rIns="91440" bIns="45720" rtlCol="0" anchor="b">
            <a:normAutofit/>
          </a:bodyPr>
          <a:lstStyle>
            <a:lvl1pPr algn="l" defTabSz="457063" rtl="0" eaLnBrk="1" latinLnBrk="0" hangingPunct="1">
              <a:spcBef>
                <a:spcPct val="0"/>
              </a:spcBef>
              <a:buNone/>
              <a:defRPr sz="3599"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defTabSz="457200">
              <a:lnSpc>
                <a:spcPct val="90000"/>
              </a:lnSpc>
              <a:spcAft>
                <a:spcPts val="600"/>
              </a:spcAft>
            </a:pPr>
            <a:r>
              <a:rPr lang="en-US" sz="2800" dirty="0" err="1"/>
              <a:t>ClariVoice</a:t>
            </a:r>
            <a:r>
              <a:rPr lang="en-US" sz="2800" dirty="0"/>
              <a:t> AI-Based Voice Recorder for Automated Meeting Summaries</a:t>
            </a:r>
          </a:p>
        </p:txBody>
      </p:sp>
      <p:sp>
        <p:nvSpPr>
          <p:cNvPr id="4115" name="Snip Diagonal Corner Rectangle 6">
            <a:extLst>
              <a:ext uri="{FF2B5EF4-FFF2-40B4-BE49-F238E27FC236}">
                <a16:creationId xmlns:a16="http://schemas.microsoft.com/office/drawing/2014/main" id="{FBD7AE5A-DF68-4E58-ABFF-B4219A1FE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2"/>
            <a:ext cx="7217641" cy="6858000"/>
          </a:xfrm>
          <a:prstGeom prst="snip2DiagRect">
            <a:avLst>
              <a:gd name="adj1" fmla="val 0"/>
              <a:gd name="adj2" fmla="val 0"/>
            </a:avLst>
          </a:pr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17" name="Rectangle 4116">
            <a:extLst>
              <a:ext uri="{FF2B5EF4-FFF2-40B4-BE49-F238E27FC236}">
                <a16:creationId xmlns:a16="http://schemas.microsoft.com/office/drawing/2014/main" id="{BED9114F-24AE-47CE-9DB5-AEAC50B17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08312" y="0"/>
            <a:ext cx="2357911" cy="30822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19" name="Rectangle 4118">
            <a:extLst>
              <a:ext uri="{FF2B5EF4-FFF2-40B4-BE49-F238E27FC236}">
                <a16:creationId xmlns:a16="http://schemas.microsoft.com/office/drawing/2014/main" id="{FDE89F02-ACEE-40E4-9C69-05C0D0DEBB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8" y="4034649"/>
            <a:ext cx="2848719" cy="281408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Mic and audio filter">
            <a:extLst>
              <a:ext uri="{FF2B5EF4-FFF2-40B4-BE49-F238E27FC236}">
                <a16:creationId xmlns:a16="http://schemas.microsoft.com/office/drawing/2014/main" id="{D39766B8-D83E-6D11-020C-A1CBA1942D4F}"/>
              </a:ext>
            </a:extLst>
          </p:cNvPr>
          <p:cNvPicPr>
            <a:picLocks noChangeAspect="1"/>
          </p:cNvPicPr>
          <p:nvPr/>
        </p:nvPicPr>
        <p:blipFill>
          <a:blip r:embed="rId2"/>
          <a:srcRect l="17466" r="7279" b="-3"/>
          <a:stretch>
            <a:fillRect/>
          </a:stretch>
        </p:blipFill>
        <p:spPr>
          <a:xfrm>
            <a:off x="3001256" y="3243069"/>
            <a:ext cx="4064970" cy="3605670"/>
          </a:xfrm>
          <a:prstGeom prst="rect">
            <a:avLst/>
          </a:prstGeom>
        </p:spPr>
      </p:pic>
      <p:pic>
        <p:nvPicPr>
          <p:cNvPr id="4098" name="Picture 2" descr="ClariVoice | HARMAN Embedded Audio">
            <a:extLst>
              <a:ext uri="{FF2B5EF4-FFF2-40B4-BE49-F238E27FC236}">
                <a16:creationId xmlns:a16="http://schemas.microsoft.com/office/drawing/2014/main" id="{F68FA4CF-E953-52A8-1B5B-8770881EE1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1071" r="23007" b="3"/>
          <a:stretch>
            <a:fillRect/>
          </a:stretch>
        </p:blipFill>
        <p:spPr bwMode="auto">
          <a:xfrm>
            <a:off x="-1" y="10"/>
            <a:ext cx="4550171" cy="3899748"/>
          </a:xfrm>
          <a:custGeom>
            <a:avLst/>
            <a:gdLst/>
            <a:ahLst/>
            <a:cxnLst/>
            <a:rect l="l" t="t" r="r" b="b"/>
            <a:pathLst>
              <a:path w="4551358" h="3899758">
                <a:moveTo>
                  <a:pt x="0" y="0"/>
                </a:moveTo>
                <a:lnTo>
                  <a:pt x="4551358" y="0"/>
                </a:lnTo>
                <a:lnTo>
                  <a:pt x="4551358" y="3077500"/>
                </a:lnTo>
                <a:lnTo>
                  <a:pt x="2843111" y="3077500"/>
                </a:lnTo>
                <a:lnTo>
                  <a:pt x="2843111" y="3899758"/>
                </a:lnTo>
                <a:lnTo>
                  <a:pt x="0" y="3899758"/>
                </a:lnTo>
                <a:close/>
              </a:path>
            </a:pathLst>
          </a:custGeom>
          <a:noFill/>
          <a:extLst>
            <a:ext uri="{909E8E84-426E-40DD-AFC4-6F175D3DCCD1}">
              <a14:hiddenFill xmlns:a14="http://schemas.microsoft.com/office/drawing/2010/main">
                <a:solidFill>
                  <a:srgbClr val="FFFFFF"/>
                </a:solidFill>
              </a14:hiddenFill>
            </a:ext>
          </a:extLst>
        </p:spPr>
      </p:pic>
      <p:grpSp>
        <p:nvGrpSpPr>
          <p:cNvPr id="4121" name="Group 4120">
            <a:extLst>
              <a:ext uri="{FF2B5EF4-FFF2-40B4-BE49-F238E27FC236}">
                <a16:creationId xmlns:a16="http://schemas.microsoft.com/office/drawing/2014/main" id="{A9D1CC48-9698-4EFC-B43B-BC82FC50D98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4571" y="2963333"/>
            <a:ext cx="2981081" cy="3208867"/>
            <a:chOff x="9206969" y="2963333"/>
            <a:chExt cx="2981858" cy="3208867"/>
          </a:xfrm>
        </p:grpSpPr>
        <p:cxnSp>
          <p:nvCxnSpPr>
            <p:cNvPr id="4122" name="Straight Connector 4121">
              <a:extLst>
                <a:ext uri="{FF2B5EF4-FFF2-40B4-BE49-F238E27FC236}">
                  <a16:creationId xmlns:a16="http://schemas.microsoft.com/office/drawing/2014/main" id="{FD1410DE-C04E-4DC6-8B4F-BAE369B63F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123" name="Straight Connector 4122">
              <a:extLst>
                <a:ext uri="{FF2B5EF4-FFF2-40B4-BE49-F238E27FC236}">
                  <a16:creationId xmlns:a16="http://schemas.microsoft.com/office/drawing/2014/main" id="{5083929F-F193-4659-BD96-667CC892B2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124" name="Straight Connector 4123">
              <a:extLst>
                <a:ext uri="{FF2B5EF4-FFF2-40B4-BE49-F238E27FC236}">
                  <a16:creationId xmlns:a16="http://schemas.microsoft.com/office/drawing/2014/main" id="{A7A3A5B6-D5E0-4782-A7F3-E4AB5F6662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125" name="Straight Connector 4124">
              <a:extLst>
                <a:ext uri="{FF2B5EF4-FFF2-40B4-BE49-F238E27FC236}">
                  <a16:creationId xmlns:a16="http://schemas.microsoft.com/office/drawing/2014/main" id="{CDD80BBE-50E6-4D84-8F39-C0A98D886AD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126" name="Straight Connector 4125">
              <a:extLst>
                <a:ext uri="{FF2B5EF4-FFF2-40B4-BE49-F238E27FC236}">
                  <a16:creationId xmlns:a16="http://schemas.microsoft.com/office/drawing/2014/main" id="{0AAD51E4-37BF-4D28-B830-6AC80A699C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5" name="TextBox 4">
            <a:extLst>
              <a:ext uri="{FF2B5EF4-FFF2-40B4-BE49-F238E27FC236}">
                <a16:creationId xmlns:a16="http://schemas.microsoft.com/office/drawing/2014/main" id="{94FDA009-877D-F0F1-A903-585B4C10C812}"/>
              </a:ext>
            </a:extLst>
          </p:cNvPr>
          <p:cNvSpPr txBox="1"/>
          <p:nvPr/>
        </p:nvSpPr>
        <p:spPr>
          <a:xfrm>
            <a:off x="7452082" y="4453863"/>
            <a:ext cx="4495952" cy="1754326"/>
          </a:xfrm>
          <a:prstGeom prst="rect">
            <a:avLst/>
          </a:prstGeom>
          <a:noFill/>
        </p:spPr>
        <p:txBody>
          <a:bodyPr wrap="square">
            <a:spAutoFit/>
          </a:bodyPr>
          <a:lstStyle/>
          <a:p>
            <a:pPr defTabSz="457200"/>
            <a:r>
              <a:rPr lang="en-US" sz="1800" b="1" i="1" dirty="0">
                <a:solidFill>
                  <a:schemeClr val="tx2"/>
                </a:solidFill>
              </a:rPr>
              <a:t>Student:</a:t>
            </a:r>
            <a:r>
              <a:rPr lang="en-US" sz="1800" i="1" dirty="0">
                <a:solidFill>
                  <a:schemeClr val="tx2"/>
                </a:solidFill>
              </a:rPr>
              <a:t> </a:t>
            </a:r>
            <a:r>
              <a:rPr lang="en-US" sz="1800" i="1" dirty="0" err="1">
                <a:solidFill>
                  <a:schemeClr val="tx2"/>
                </a:solidFill>
              </a:rPr>
              <a:t>Olimpiu</a:t>
            </a:r>
            <a:r>
              <a:rPr lang="en-US" sz="1800" i="1" dirty="0">
                <a:solidFill>
                  <a:schemeClr val="tx2"/>
                </a:solidFill>
              </a:rPr>
              <a:t> Robu</a:t>
            </a:r>
            <a:br>
              <a:rPr lang="en-US" sz="1800" i="1" dirty="0">
                <a:solidFill>
                  <a:schemeClr val="tx2"/>
                </a:solidFill>
              </a:rPr>
            </a:br>
            <a:r>
              <a:rPr lang="en-US" sz="1800" b="1" i="1" dirty="0">
                <a:solidFill>
                  <a:schemeClr val="tx2"/>
                </a:solidFill>
              </a:rPr>
              <a:t>Programme:</a:t>
            </a:r>
            <a:r>
              <a:rPr lang="en-US" sz="1800" i="1" dirty="0">
                <a:solidFill>
                  <a:schemeClr val="tx2"/>
                </a:solidFill>
              </a:rPr>
              <a:t> BSc (Hons)Applied Computing</a:t>
            </a:r>
            <a:br>
              <a:rPr lang="en-US" sz="1800" i="1" dirty="0">
                <a:solidFill>
                  <a:schemeClr val="tx2"/>
                </a:solidFill>
              </a:rPr>
            </a:br>
            <a:r>
              <a:rPr lang="en-US" sz="1800" b="1" i="1" dirty="0">
                <a:solidFill>
                  <a:schemeClr val="tx2"/>
                </a:solidFill>
              </a:rPr>
              <a:t>Campus:</a:t>
            </a:r>
            <a:r>
              <a:rPr lang="en-US" sz="1800" i="1" dirty="0">
                <a:solidFill>
                  <a:schemeClr val="tx2"/>
                </a:solidFill>
              </a:rPr>
              <a:t> University of Wales Trinity Saint David – Birmingham </a:t>
            </a:r>
            <a:br>
              <a:rPr lang="en-US" sz="1800" i="1" dirty="0">
                <a:solidFill>
                  <a:schemeClr val="tx2"/>
                </a:solidFill>
              </a:rPr>
            </a:br>
            <a:r>
              <a:rPr lang="en-US" sz="1800" b="1" i="1" dirty="0">
                <a:solidFill>
                  <a:schemeClr val="tx2"/>
                </a:solidFill>
              </a:rPr>
              <a:t>Supervisor:</a:t>
            </a:r>
            <a:r>
              <a:rPr lang="en-US" sz="1800" i="1" dirty="0">
                <a:solidFill>
                  <a:schemeClr val="tx2"/>
                </a:solidFill>
              </a:rPr>
              <a:t> Dr Mobolanle Bello</a:t>
            </a:r>
          </a:p>
        </p:txBody>
      </p:sp>
    </p:spTree>
    <p:extLst>
      <p:ext uri="{BB962C8B-B14F-4D97-AF65-F5344CB8AC3E}">
        <p14:creationId xmlns:p14="http://schemas.microsoft.com/office/powerpoint/2010/main" val="40504764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92000"/>
                <a:satMod val="169000"/>
                <a:lumMod val="164000"/>
              </a:schemeClr>
            </a:gs>
            <a:gs pos="100000">
              <a:schemeClr val="bg2">
                <a:shade val="96000"/>
                <a:satMod val="120000"/>
                <a:lumMod val="90000"/>
              </a:schemeClr>
            </a:gs>
          </a:gsLst>
          <a:path path="circle">
            <a:fillToRect b="100000"/>
          </a:path>
        </a:gra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2C33F367-76E5-4D2A-96B1-4FD443CDD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gradFill>
            <a:gsLst>
              <a:gs pos="10000">
                <a:schemeClr val="dk2">
                  <a:tint val="97000"/>
                  <a:hueMod val="92000"/>
                  <a:satMod val="169000"/>
                  <a:lumMod val="164000"/>
                </a:schemeClr>
              </a:gs>
              <a:gs pos="100000">
                <a:schemeClr val="dk2">
                  <a:shade val="96000"/>
                  <a:satMod val="120000"/>
                  <a:lumMod val="90000"/>
                </a:schemeClr>
              </a:gs>
            </a:gsLst>
            <a:lin ang="6120000" scaled="1"/>
          </a:gra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36" name="Snip Diagonal Corner Rectangle 21">
            <a:extLst>
              <a:ext uri="{FF2B5EF4-FFF2-40B4-BE49-F238E27FC236}">
                <a16:creationId xmlns:a16="http://schemas.microsoft.com/office/drawing/2014/main" id="{6F769419-3E73-449D-B62A-0CDEC946A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8127755" cy="6858002"/>
          </a:xfrm>
          <a:prstGeom prst="snip2DiagRect">
            <a:avLst>
              <a:gd name="adj1" fmla="val 0"/>
              <a:gd name="adj2" fmla="val 0"/>
            </a:avLst>
          </a:prstGeom>
          <a:solidFill>
            <a:schemeClr val="bg1">
              <a:alpha val="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a:extLst>
              <a:ext uri="{FF2B5EF4-FFF2-40B4-BE49-F238E27FC236}">
                <a16:creationId xmlns:a16="http://schemas.microsoft.com/office/drawing/2014/main" id="{A6515200-42F9-488F-9895-6CDBCD1E87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4571" y="2963333"/>
            <a:ext cx="2981081" cy="3208867"/>
            <a:chOff x="9206969" y="2963333"/>
            <a:chExt cx="2981858" cy="3208867"/>
          </a:xfrm>
        </p:grpSpPr>
        <p:cxnSp>
          <p:nvCxnSpPr>
            <p:cNvPr id="39" name="Straight Connector 38">
              <a:extLst>
                <a:ext uri="{FF2B5EF4-FFF2-40B4-BE49-F238E27FC236}">
                  <a16:creationId xmlns:a16="http://schemas.microsoft.com/office/drawing/2014/main" id="{43185F0E-78D5-4C2D-9239-D3515B4488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40" name="Straight Connector 39">
              <a:extLst>
                <a:ext uri="{FF2B5EF4-FFF2-40B4-BE49-F238E27FC236}">
                  <a16:creationId xmlns:a16="http://schemas.microsoft.com/office/drawing/2014/main" id="{D5BD9142-FF9C-4EED-A027-18D095481B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41" name="Straight Connector 40">
              <a:extLst>
                <a:ext uri="{FF2B5EF4-FFF2-40B4-BE49-F238E27FC236}">
                  <a16:creationId xmlns:a16="http://schemas.microsoft.com/office/drawing/2014/main" id="{42F547D3-9752-4481-B3A8-50E08610B8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42" name="Straight Connector 41">
              <a:extLst>
                <a:ext uri="{FF2B5EF4-FFF2-40B4-BE49-F238E27FC236}">
                  <a16:creationId xmlns:a16="http://schemas.microsoft.com/office/drawing/2014/main" id="{F1999C2F-3D0D-4813-9696-83630A6FEAB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43" name="Straight Connector 42">
              <a:extLst>
                <a:ext uri="{FF2B5EF4-FFF2-40B4-BE49-F238E27FC236}">
                  <a16:creationId xmlns:a16="http://schemas.microsoft.com/office/drawing/2014/main" id="{EC737390-C9CA-456B-9F40-D7A76EA242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
        <p:nvSpPr>
          <p:cNvPr id="13" name="Title 12"/>
          <p:cNvSpPr>
            <a:spLocks noGrp="1"/>
          </p:cNvSpPr>
          <p:nvPr>
            <p:ph type="title"/>
          </p:nvPr>
        </p:nvSpPr>
        <p:spPr>
          <a:xfrm>
            <a:off x="8178863" y="631688"/>
            <a:ext cx="3043103" cy="3248611"/>
          </a:xfrm>
        </p:spPr>
        <p:txBody>
          <a:bodyPr rtlCol="0">
            <a:normAutofit/>
          </a:bodyPr>
          <a:lstStyle/>
          <a:p>
            <a:pPr rtl="0"/>
            <a:r>
              <a:rPr lang="en-GB" sz="3100" dirty="0">
                <a:solidFill>
                  <a:srgbClr val="FFFFFF"/>
                </a:solidFill>
              </a:rPr>
              <a:t>presentation</a:t>
            </a:r>
            <a:r>
              <a:rPr lang="en-gb" sz="3100" dirty="0">
                <a:solidFill>
                  <a:srgbClr val="FFFFFF"/>
                </a:solidFill>
              </a:rPr>
              <a:t> Agenda</a:t>
            </a:r>
            <a:endParaRPr lang="en-US" sz="3100" dirty="0">
              <a:solidFill>
                <a:srgbClr val="FFFFFF"/>
              </a:solidFill>
            </a:endParaRPr>
          </a:p>
        </p:txBody>
      </p:sp>
      <p:graphicFrame>
        <p:nvGraphicFramePr>
          <p:cNvPr id="16" name="Content Placeholder 13">
            <a:extLst>
              <a:ext uri="{FF2B5EF4-FFF2-40B4-BE49-F238E27FC236}">
                <a16:creationId xmlns:a16="http://schemas.microsoft.com/office/drawing/2014/main" id="{9DF2F33F-AE3F-E32B-CD2C-5EAD52570D6D}"/>
              </a:ext>
            </a:extLst>
          </p:cNvPr>
          <p:cNvGraphicFramePr>
            <a:graphicFrameLocks noGrp="1"/>
          </p:cNvGraphicFramePr>
          <p:nvPr>
            <p:ph idx="1"/>
            <p:extLst>
              <p:ext uri="{D42A27DB-BD31-4B8C-83A1-F6EECF244321}">
                <p14:modId xmlns:p14="http://schemas.microsoft.com/office/powerpoint/2010/main" val="2829861465"/>
              </p:ext>
            </p:extLst>
          </p:nvPr>
        </p:nvGraphicFramePr>
        <p:xfrm>
          <a:off x="940400" y="941424"/>
          <a:ext cx="6188846" cy="47687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29114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4F7180-A87C-4ABE-48C8-DD04BB9D2785}"/>
            </a:ext>
          </a:extLst>
        </p:cNvPr>
        <p:cNvGrpSpPr/>
        <p:nvPr/>
      </p:nvGrpSpPr>
      <p:grpSpPr>
        <a:xfrm>
          <a:off x="0" y="0"/>
          <a:ext cx="0" cy="0"/>
          <a:chOff x="0" y="0"/>
          <a:chExt cx="0" cy="0"/>
        </a:xfrm>
      </p:grpSpPr>
      <p:sp>
        <p:nvSpPr>
          <p:cNvPr id="14" name="Content Placeholder 13">
            <a:extLst>
              <a:ext uri="{FF2B5EF4-FFF2-40B4-BE49-F238E27FC236}">
                <a16:creationId xmlns:a16="http://schemas.microsoft.com/office/drawing/2014/main" id="{554ECD99-A73E-6302-601A-36A7481F3797}"/>
              </a:ext>
            </a:extLst>
          </p:cNvPr>
          <p:cNvSpPr>
            <a:spLocks noGrp="1"/>
          </p:cNvSpPr>
          <p:nvPr>
            <p:ph idx="1"/>
          </p:nvPr>
        </p:nvSpPr>
        <p:spPr>
          <a:xfrm>
            <a:off x="0" y="1268760"/>
            <a:ext cx="6429272" cy="4539065"/>
          </a:xfrm>
        </p:spPr>
        <p:txBody>
          <a:bodyPr rtlCol="0">
            <a:normAutofit/>
          </a:bodyPr>
          <a:lstStyle/>
          <a:p>
            <a:pPr>
              <a:buFont typeface="Wingdings" panose="05000000000000000000" pitchFamily="2" charset="2"/>
              <a:buChar char="Ø"/>
            </a:pPr>
            <a:r>
              <a:rPr lang="en-GB" sz="1800" dirty="0">
                <a:solidFill>
                  <a:schemeClr val="tx1"/>
                </a:solidFill>
              </a:rPr>
              <a:t>Modern workplaces generate large amounts of spoken information in meetings</a:t>
            </a:r>
          </a:p>
          <a:p>
            <a:pPr>
              <a:buFont typeface="Wingdings" panose="05000000000000000000" pitchFamily="2" charset="2"/>
              <a:buChar char="Ø"/>
            </a:pPr>
            <a:r>
              <a:rPr lang="en-GB" sz="1800" dirty="0">
                <a:solidFill>
                  <a:schemeClr val="tx1"/>
                </a:solidFill>
              </a:rPr>
              <a:t>Capturing this information through manual note-taking is time-consuming and error-prone.</a:t>
            </a:r>
          </a:p>
          <a:p>
            <a:pPr>
              <a:buFont typeface="Wingdings" panose="05000000000000000000" pitchFamily="2" charset="2"/>
              <a:buChar char="Ø"/>
            </a:pPr>
            <a:r>
              <a:rPr lang="en-GB" sz="1800" dirty="0">
                <a:solidFill>
                  <a:schemeClr val="tx1"/>
                </a:solidFill>
              </a:rPr>
              <a:t> At the same time, many existing AI meeting assistants rely on cloud-based transcription services.</a:t>
            </a:r>
          </a:p>
          <a:p>
            <a:pPr>
              <a:buFont typeface="Wingdings" panose="05000000000000000000" pitchFamily="2" charset="2"/>
              <a:buChar char="Ø"/>
            </a:pPr>
            <a:r>
              <a:rPr lang="en-GB" sz="1800" dirty="0">
                <a:solidFill>
                  <a:schemeClr val="tx1"/>
                </a:solidFill>
              </a:rPr>
              <a:t>ClariVoice explores whether a practical meeting assistant can be developed that runs fully offline on a standard desktop.</a:t>
            </a:r>
            <a:endParaRPr lang="en-US" sz="1800" dirty="0">
              <a:solidFill>
                <a:schemeClr val="tx1"/>
              </a:solidFill>
            </a:endParaRPr>
          </a:p>
        </p:txBody>
      </p:sp>
      <p:sp>
        <p:nvSpPr>
          <p:cNvPr id="2" name="TextBox 1">
            <a:extLst>
              <a:ext uri="{FF2B5EF4-FFF2-40B4-BE49-F238E27FC236}">
                <a16:creationId xmlns:a16="http://schemas.microsoft.com/office/drawing/2014/main" id="{1AEF4531-77CB-1254-6749-1353C5D4F230}"/>
              </a:ext>
            </a:extLst>
          </p:cNvPr>
          <p:cNvSpPr txBox="1"/>
          <p:nvPr/>
        </p:nvSpPr>
        <p:spPr>
          <a:xfrm>
            <a:off x="765820" y="745540"/>
            <a:ext cx="4536504" cy="523220"/>
          </a:xfrm>
          <a:prstGeom prst="rect">
            <a:avLst/>
          </a:prstGeom>
          <a:noFill/>
        </p:spPr>
        <p:txBody>
          <a:bodyPr wrap="square" lIns="91440" tIns="45720" rIns="91440" bIns="45720" rtlCol="0" anchor="t">
            <a:spAutoFit/>
          </a:bodyPr>
          <a:lstStyle/>
          <a:p>
            <a:pPr algn="ctr"/>
            <a:r>
              <a:rPr lang="en-GB" sz="2800" dirty="0"/>
              <a:t>Introduction</a:t>
            </a:r>
          </a:p>
        </p:txBody>
      </p:sp>
      <p:pic>
        <p:nvPicPr>
          <p:cNvPr id="4" name="Picture 3" descr="A screenshot of a computer&#10;&#10;AI-generated content may be incorrect.">
            <a:extLst>
              <a:ext uri="{FF2B5EF4-FFF2-40B4-BE49-F238E27FC236}">
                <a16:creationId xmlns:a16="http://schemas.microsoft.com/office/drawing/2014/main" id="{6400DA9A-60B2-70EC-5678-33BCDD486D0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958508" y="1988840"/>
            <a:ext cx="4392486" cy="331236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59789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79" name="Straight Connector 78">
            <a:extLst>
              <a:ext uri="{FF2B5EF4-FFF2-40B4-BE49-F238E27FC236}">
                <a16:creationId xmlns:a16="http://schemas.microsoft.com/office/drawing/2014/main" id="{8FD48FB1-66D8-4676-B0AA-C139A1DB7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5869" y="8467"/>
            <a:ext cx="3809008"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1" name="Straight Connector 80">
            <a:extLst>
              <a:ext uri="{FF2B5EF4-FFF2-40B4-BE49-F238E27FC236}">
                <a16:creationId xmlns:a16="http://schemas.microsoft.com/office/drawing/2014/main" id="{F033F5AE-6728-4F19-8DED-658E674B3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6579" y="91545"/>
            <a:ext cx="6079071"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3" name="Straight Connector 82">
            <a:extLst>
              <a:ext uri="{FF2B5EF4-FFF2-40B4-BE49-F238E27FC236}">
                <a16:creationId xmlns:a16="http://schemas.microsoft.com/office/drawing/2014/main" id="{82C7D74A-18BA-4709-A808-44E8815C4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3940" y="228600"/>
            <a:ext cx="495171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5" name="Straight Connector 84">
            <a:extLst>
              <a:ext uri="{FF2B5EF4-FFF2-40B4-BE49-F238E27FC236}">
                <a16:creationId xmlns:a16="http://schemas.microsoft.com/office/drawing/2014/main" id="{B5164A3F-1561-4039-8185-AB0EEB713E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3926" y="32278"/>
            <a:ext cx="4851725"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7" name="Straight Connector 86">
            <a:extLst>
              <a:ext uri="{FF2B5EF4-FFF2-40B4-BE49-F238E27FC236}">
                <a16:creationId xmlns:a16="http://schemas.microsoft.com/office/drawing/2014/main" id="{2A35DB53-42BE-460E-9CA1-1294C98463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3382" y="609601"/>
            <a:ext cx="4342268"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89" name="Rectangle 88">
            <a:extLst>
              <a:ext uri="{FF2B5EF4-FFF2-40B4-BE49-F238E27FC236}">
                <a16:creationId xmlns:a16="http://schemas.microsoft.com/office/drawing/2014/main" id="{01E688E0-C729-4E49-9E7B-4697607DB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 name="Picture 35" descr="Multi-coloured dialogue boxes">
            <a:extLst>
              <a:ext uri="{FF2B5EF4-FFF2-40B4-BE49-F238E27FC236}">
                <a16:creationId xmlns:a16="http://schemas.microsoft.com/office/drawing/2014/main" id="{85AD771B-0D28-A951-2304-BFA83FC2823A}"/>
              </a:ext>
            </a:extLst>
          </p:cNvPr>
          <p:cNvPicPr>
            <a:picLocks noChangeAspect="1"/>
          </p:cNvPicPr>
          <p:nvPr/>
        </p:nvPicPr>
        <p:blipFill>
          <a:blip r:embed="rId2">
            <a:duotone>
              <a:schemeClr val="bg2">
                <a:shade val="45000"/>
                <a:satMod val="135000"/>
              </a:schemeClr>
              <a:prstClr val="white"/>
            </a:duotone>
            <a:alphaModFix amt="15000"/>
          </a:blip>
          <a:srcRect t="21348" b="6053"/>
          <a:stretch>
            <a:fillRect/>
          </a:stretch>
        </p:blipFill>
        <p:spPr>
          <a:xfrm>
            <a:off x="20" y="10"/>
            <a:ext cx="12188805" cy="6857990"/>
          </a:xfrm>
          <a:prstGeom prst="rect">
            <a:avLst/>
          </a:prstGeom>
        </p:spPr>
      </p:pic>
      <p:sp>
        <p:nvSpPr>
          <p:cNvPr id="4" name="Title 3"/>
          <p:cNvSpPr>
            <a:spLocks noGrp="1"/>
          </p:cNvSpPr>
          <p:nvPr>
            <p:ph type="title"/>
          </p:nvPr>
        </p:nvSpPr>
        <p:spPr>
          <a:xfrm>
            <a:off x="333773" y="685799"/>
            <a:ext cx="8349178" cy="1519065"/>
          </a:xfrm>
        </p:spPr>
        <p:txBody>
          <a:bodyPr vert="horz" lIns="91440" tIns="45720" rIns="91440" bIns="45720" rtlCol="0" anchor="b">
            <a:normAutofit fontScale="90000"/>
          </a:bodyPr>
          <a:lstStyle/>
          <a:p>
            <a:pPr defTabSz="457200"/>
            <a:r>
              <a:rPr lang="en-US" sz="4800" dirty="0"/>
              <a:t>Motivation and Problem Statement</a:t>
            </a:r>
          </a:p>
        </p:txBody>
      </p:sp>
      <p:graphicFrame>
        <p:nvGraphicFramePr>
          <p:cNvPr id="2" name="Diagram 1">
            <a:extLst>
              <a:ext uri="{FF2B5EF4-FFF2-40B4-BE49-F238E27FC236}">
                <a16:creationId xmlns:a16="http://schemas.microsoft.com/office/drawing/2014/main" id="{AB6BCDAC-880C-2F1E-CC55-14E38F8A3C43}"/>
              </a:ext>
            </a:extLst>
          </p:cNvPr>
          <p:cNvGraphicFramePr/>
          <p:nvPr>
            <p:extLst>
              <p:ext uri="{D42A27DB-BD31-4B8C-83A1-F6EECF244321}">
                <p14:modId xmlns:p14="http://schemas.microsoft.com/office/powerpoint/2010/main" val="3091484017"/>
              </p:ext>
            </p:extLst>
          </p:nvPr>
        </p:nvGraphicFramePr>
        <p:xfrm>
          <a:off x="549797" y="3749135"/>
          <a:ext cx="11233248" cy="24816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91" name="Group 90">
            <a:extLst>
              <a:ext uri="{FF2B5EF4-FFF2-40B4-BE49-F238E27FC236}">
                <a16:creationId xmlns:a16="http://schemas.microsoft.com/office/drawing/2014/main" id="{AAD89D74-79DD-4BE2-AA8C-8672382F25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6580" y="9144"/>
            <a:ext cx="6079073" cy="6163733"/>
            <a:chOff x="6108170" y="8467"/>
            <a:chExt cx="6080656" cy="6163733"/>
          </a:xfrm>
        </p:grpSpPr>
        <p:cxnSp>
          <p:nvCxnSpPr>
            <p:cNvPr id="92" name="Straight Connector 91">
              <a:extLst>
                <a:ext uri="{FF2B5EF4-FFF2-40B4-BE49-F238E27FC236}">
                  <a16:creationId xmlns:a16="http://schemas.microsoft.com/office/drawing/2014/main" id="{EA020D6D-57F1-4846-9467-5E54F5B88A1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3" name="Straight Connector 92">
              <a:extLst>
                <a:ext uri="{FF2B5EF4-FFF2-40B4-BE49-F238E27FC236}">
                  <a16:creationId xmlns:a16="http://schemas.microsoft.com/office/drawing/2014/main" id="{FBA67610-3DFA-4B04-A0F3-FFBF2C97E8F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4" name="Straight Connector 93">
              <a:extLst>
                <a:ext uri="{FF2B5EF4-FFF2-40B4-BE49-F238E27FC236}">
                  <a16:creationId xmlns:a16="http://schemas.microsoft.com/office/drawing/2014/main" id="{96F9FAA7-B1F5-4E7B-BEC6-00158A5F05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5" name="Straight Connector 94">
              <a:extLst>
                <a:ext uri="{FF2B5EF4-FFF2-40B4-BE49-F238E27FC236}">
                  <a16:creationId xmlns:a16="http://schemas.microsoft.com/office/drawing/2014/main" id="{64174CF9-D8AD-4A5C-BF99-57B43506DA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6" name="Straight Connector 95">
              <a:extLst>
                <a:ext uri="{FF2B5EF4-FFF2-40B4-BE49-F238E27FC236}">
                  <a16:creationId xmlns:a16="http://schemas.microsoft.com/office/drawing/2014/main" id="{B76B22A1-F450-4EAF-A363-7222D3D529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42649775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101" y="229076"/>
            <a:ext cx="4040483" cy="648071"/>
          </a:xfrm>
        </p:spPr>
        <p:txBody>
          <a:bodyPr rtlCol="0">
            <a:normAutofit/>
          </a:bodyPr>
          <a:lstStyle/>
          <a:p>
            <a:pPr algn="ctr"/>
            <a:r>
              <a:rPr lang="en-GB" sz="2600" dirty="0"/>
              <a:t>Aim and Objectives</a:t>
            </a:r>
            <a:endParaRPr lang="en-gb" sz="2600" dirty="0"/>
          </a:p>
        </p:txBody>
      </p:sp>
      <p:graphicFrame>
        <p:nvGraphicFramePr>
          <p:cNvPr id="7" name="Content Placeholder 2">
            <a:extLst>
              <a:ext uri="{FF2B5EF4-FFF2-40B4-BE49-F238E27FC236}">
                <a16:creationId xmlns:a16="http://schemas.microsoft.com/office/drawing/2014/main" id="{343B828B-1C91-B5AA-2974-0125229C8AB5}"/>
              </a:ext>
            </a:extLst>
          </p:cNvPr>
          <p:cNvGraphicFramePr>
            <a:graphicFrameLocks noGrp="1"/>
          </p:cNvGraphicFramePr>
          <p:nvPr>
            <p:ph sz="half" idx="1"/>
            <p:extLst>
              <p:ext uri="{D42A27DB-BD31-4B8C-83A1-F6EECF244321}">
                <p14:modId xmlns:p14="http://schemas.microsoft.com/office/powerpoint/2010/main" val="1194250220"/>
              </p:ext>
            </p:extLst>
          </p:nvPr>
        </p:nvGraphicFramePr>
        <p:xfrm>
          <a:off x="333772" y="2541097"/>
          <a:ext cx="9361040" cy="34081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680D28C3-2273-6DA3-234E-B4A5047E63F6}"/>
              </a:ext>
            </a:extLst>
          </p:cNvPr>
          <p:cNvSpPr txBox="1"/>
          <p:nvPr/>
        </p:nvSpPr>
        <p:spPr>
          <a:xfrm>
            <a:off x="335372" y="1116307"/>
            <a:ext cx="8693386" cy="923330"/>
          </a:xfrm>
          <a:prstGeom prst="rect">
            <a:avLst/>
          </a:prstGeom>
          <a:noFill/>
        </p:spPr>
        <p:txBody>
          <a:bodyPr wrap="square" rtlCol="0">
            <a:spAutoFit/>
          </a:bodyPr>
          <a:lstStyle/>
          <a:p>
            <a:r>
              <a:rPr lang="en-GB" dirty="0"/>
              <a:t>To design, implement and evaluate an AI-based voice recorder that can generate accurate, privacy-preserving transcripts and, in future, summaries of multilingual workplace meetings.</a:t>
            </a:r>
          </a:p>
        </p:txBody>
      </p:sp>
    </p:spTree>
    <p:extLst>
      <p:ext uri="{BB962C8B-B14F-4D97-AF65-F5344CB8AC3E}">
        <p14:creationId xmlns:p14="http://schemas.microsoft.com/office/powerpoint/2010/main" val="2341911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B4A2C2-4D88-AB7B-1DBC-D5AC9AC54BB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18E5D93-B732-1359-F9AC-2939BBF31A58}"/>
              </a:ext>
            </a:extLst>
          </p:cNvPr>
          <p:cNvSpPr>
            <a:spLocks noGrp="1"/>
          </p:cNvSpPr>
          <p:nvPr>
            <p:ph type="title"/>
          </p:nvPr>
        </p:nvSpPr>
        <p:spPr>
          <a:xfrm>
            <a:off x="129949" y="1245"/>
            <a:ext cx="4752528" cy="1008112"/>
          </a:xfrm>
        </p:spPr>
        <p:txBody>
          <a:bodyPr rtlCol="0">
            <a:normAutofit/>
          </a:bodyPr>
          <a:lstStyle/>
          <a:p>
            <a:pPr algn="ctr" rtl="0"/>
            <a:r>
              <a:rPr lang="en-GB" sz="2600" dirty="0"/>
              <a:t>Literature Review</a:t>
            </a:r>
            <a:endParaRPr lang="en-gb" sz="2600" dirty="0"/>
          </a:p>
        </p:txBody>
      </p:sp>
      <p:graphicFrame>
        <p:nvGraphicFramePr>
          <p:cNvPr id="7" name="Text Placeholder 4">
            <a:extLst>
              <a:ext uri="{FF2B5EF4-FFF2-40B4-BE49-F238E27FC236}">
                <a16:creationId xmlns:a16="http://schemas.microsoft.com/office/drawing/2014/main" id="{C756CE8F-7775-D5EB-0C8A-1CFE309BDAA5}"/>
              </a:ext>
            </a:extLst>
          </p:cNvPr>
          <p:cNvGraphicFramePr/>
          <p:nvPr>
            <p:extLst>
              <p:ext uri="{D42A27DB-BD31-4B8C-83A1-F6EECF244321}">
                <p14:modId xmlns:p14="http://schemas.microsoft.com/office/powerpoint/2010/main" val="1616636146"/>
              </p:ext>
            </p:extLst>
          </p:nvPr>
        </p:nvGraphicFramePr>
        <p:xfrm>
          <a:off x="392182" y="1103596"/>
          <a:ext cx="11400697" cy="54970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99751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182EAF0A-BF80-101B-FA24-B13F0684E17D}"/>
            </a:ext>
          </a:extLst>
        </p:cNvPr>
        <p:cNvGrpSpPr/>
        <p:nvPr/>
      </p:nvGrpSpPr>
      <p:grpSpPr>
        <a:xfrm>
          <a:off x="0" y="0"/>
          <a:ext cx="0" cy="0"/>
          <a:chOff x="0" y="0"/>
          <a:chExt cx="0" cy="0"/>
        </a:xfrm>
      </p:grpSpPr>
      <p:cxnSp>
        <p:nvCxnSpPr>
          <p:cNvPr id="48" name="Straight Connector 47">
            <a:extLst>
              <a:ext uri="{FF2B5EF4-FFF2-40B4-BE49-F238E27FC236}">
                <a16:creationId xmlns:a16="http://schemas.microsoft.com/office/drawing/2014/main" id="{0512F9CB-A1A0-4043-A103-F6A4B94B69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5869" y="8467"/>
            <a:ext cx="3809008"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0" name="Straight Connector 49">
            <a:extLst>
              <a:ext uri="{FF2B5EF4-FFF2-40B4-BE49-F238E27FC236}">
                <a16:creationId xmlns:a16="http://schemas.microsoft.com/office/drawing/2014/main" id="{ADBE6588-EE16-4389-857C-86A156D49E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6579" y="91545"/>
            <a:ext cx="6079071"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2" name="Straight Connector 51">
            <a:extLst>
              <a:ext uri="{FF2B5EF4-FFF2-40B4-BE49-F238E27FC236}">
                <a16:creationId xmlns:a16="http://schemas.microsoft.com/office/drawing/2014/main" id="{17FD48D2-B0A7-413D-B947-AA55AC1296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3940" y="228600"/>
            <a:ext cx="495171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4" name="Straight Connector 53">
            <a:extLst>
              <a:ext uri="{FF2B5EF4-FFF2-40B4-BE49-F238E27FC236}">
                <a16:creationId xmlns:a16="http://schemas.microsoft.com/office/drawing/2014/main" id="{2BE668D0-D906-4EEE-B32F-8C028624B8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3926" y="32278"/>
            <a:ext cx="4851725"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6" name="Straight Connector 55">
            <a:extLst>
              <a:ext uri="{FF2B5EF4-FFF2-40B4-BE49-F238E27FC236}">
                <a16:creationId xmlns:a16="http://schemas.microsoft.com/office/drawing/2014/main" id="{D1DE67A3-B8F6-4CFD-A8E0-D15200F231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3382" y="609601"/>
            <a:ext cx="4342268"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58" name="Rectangle 57">
            <a:extLst>
              <a:ext uri="{FF2B5EF4-FFF2-40B4-BE49-F238E27FC236}">
                <a16:creationId xmlns:a16="http://schemas.microsoft.com/office/drawing/2014/main" id="{762362DE-7747-4D8B-99FA-8E36F0B15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12">
            <a:extLst>
              <a:ext uri="{FF2B5EF4-FFF2-40B4-BE49-F238E27FC236}">
                <a16:creationId xmlns:a16="http://schemas.microsoft.com/office/drawing/2014/main" id="{7C832F7C-F485-22C1-886A-563BD0115042}"/>
              </a:ext>
            </a:extLst>
          </p:cNvPr>
          <p:cNvSpPr>
            <a:spLocks noGrp="1"/>
          </p:cNvSpPr>
          <p:nvPr>
            <p:ph type="title"/>
          </p:nvPr>
        </p:nvSpPr>
        <p:spPr>
          <a:xfrm>
            <a:off x="6238428" y="628618"/>
            <a:ext cx="5263188" cy="2368584"/>
          </a:xfrm>
        </p:spPr>
        <p:txBody>
          <a:bodyPr vert="horz" lIns="91440" tIns="45720" rIns="91440" bIns="45720" rtlCol="0" anchor="b">
            <a:normAutofit/>
          </a:bodyPr>
          <a:lstStyle/>
          <a:p>
            <a:pPr defTabSz="457200"/>
            <a:r>
              <a:rPr lang="en-US" sz="2800" dirty="0"/>
              <a:t>Comparison table </a:t>
            </a:r>
          </a:p>
        </p:txBody>
      </p:sp>
      <p:pic>
        <p:nvPicPr>
          <p:cNvPr id="8" name="Content Placeholder 7" descr="A white grid with black text&#10;&#10;AI-generated content may be incorrect.">
            <a:extLst>
              <a:ext uri="{FF2B5EF4-FFF2-40B4-BE49-F238E27FC236}">
                <a16:creationId xmlns:a16="http://schemas.microsoft.com/office/drawing/2014/main" id="{6866038F-3AEC-3360-1714-97AB73A54D2E}"/>
              </a:ext>
            </a:extLst>
          </p:cNvPr>
          <p:cNvPicPr>
            <a:picLocks noGrp="1" noChangeAspect="1"/>
          </p:cNvPicPr>
          <p:nvPr>
            <p:ph idx="1"/>
          </p:nvPr>
        </p:nvPicPr>
        <p:blipFill>
          <a:blip r:embed="rId2"/>
          <a:stretch>
            <a:fillRect/>
          </a:stretch>
        </p:blipFill>
        <p:spPr>
          <a:xfrm>
            <a:off x="837828" y="804929"/>
            <a:ext cx="4248472" cy="50997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grpSp>
        <p:nvGrpSpPr>
          <p:cNvPr id="60" name="Group 59">
            <a:extLst>
              <a:ext uri="{FF2B5EF4-FFF2-40B4-BE49-F238E27FC236}">
                <a16:creationId xmlns:a16="http://schemas.microsoft.com/office/drawing/2014/main" id="{25123E6E-F713-4254-A6BF-358CC8EC6C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4571" y="2963333"/>
            <a:ext cx="2981081" cy="3208867"/>
            <a:chOff x="9206969" y="2963333"/>
            <a:chExt cx="2981858" cy="3208867"/>
          </a:xfrm>
        </p:grpSpPr>
        <p:cxnSp>
          <p:nvCxnSpPr>
            <p:cNvPr id="61" name="Straight Connector 60">
              <a:extLst>
                <a:ext uri="{FF2B5EF4-FFF2-40B4-BE49-F238E27FC236}">
                  <a16:creationId xmlns:a16="http://schemas.microsoft.com/office/drawing/2014/main" id="{2F690FE0-5412-4598-8AD6-769BB36E2C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2" name="Straight Connector 61">
              <a:extLst>
                <a:ext uri="{FF2B5EF4-FFF2-40B4-BE49-F238E27FC236}">
                  <a16:creationId xmlns:a16="http://schemas.microsoft.com/office/drawing/2014/main" id="{B4850BB6-6709-408E-BEFD-24DC5E3C29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3" name="Straight Connector 62">
              <a:extLst>
                <a:ext uri="{FF2B5EF4-FFF2-40B4-BE49-F238E27FC236}">
                  <a16:creationId xmlns:a16="http://schemas.microsoft.com/office/drawing/2014/main" id="{4A03B410-983E-40D8-A4EA-2BB747CB00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4" name="Straight Connector 63">
              <a:extLst>
                <a:ext uri="{FF2B5EF4-FFF2-40B4-BE49-F238E27FC236}">
                  <a16:creationId xmlns:a16="http://schemas.microsoft.com/office/drawing/2014/main" id="{12B92421-6A58-4A51-AB7D-B97EA85E30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5" name="Straight Connector 64">
              <a:extLst>
                <a:ext uri="{FF2B5EF4-FFF2-40B4-BE49-F238E27FC236}">
                  <a16:creationId xmlns:a16="http://schemas.microsoft.com/office/drawing/2014/main" id="{9D092B0B-C6FB-4CDC-ABE8-5C817CAC6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8391115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p:cNvSpPr>
            <a:spLocks noGrp="1"/>
          </p:cNvSpPr>
          <p:nvPr>
            <p:ph type="body" idx="1"/>
          </p:nvPr>
        </p:nvSpPr>
        <p:spPr>
          <a:xfrm>
            <a:off x="422564" y="139178"/>
            <a:ext cx="2976170" cy="679599"/>
          </a:xfrm>
        </p:spPr>
        <p:txBody>
          <a:bodyPr rtlCol="0"/>
          <a:lstStyle/>
          <a:p>
            <a:pPr algn="ctr"/>
            <a:r>
              <a:rPr lang="en-GB" dirty="0"/>
              <a:t>Methodology</a:t>
            </a:r>
            <a:endParaRPr lang="en-US" dirty="0"/>
          </a:p>
        </p:txBody>
      </p:sp>
      <p:grpSp>
        <p:nvGrpSpPr>
          <p:cNvPr id="16" name="Group 15">
            <a:extLst>
              <a:ext uri="{FF2B5EF4-FFF2-40B4-BE49-F238E27FC236}">
                <a16:creationId xmlns:a16="http://schemas.microsoft.com/office/drawing/2014/main" id="{3BEEA728-A9ED-37EB-29E8-72DE7C01A550}"/>
              </a:ext>
            </a:extLst>
          </p:cNvPr>
          <p:cNvGrpSpPr/>
          <p:nvPr/>
        </p:nvGrpSpPr>
        <p:grpSpPr>
          <a:xfrm>
            <a:off x="79670" y="1124744"/>
            <a:ext cx="12096560" cy="1224136"/>
            <a:chOff x="787" y="1124744"/>
            <a:chExt cx="12141512" cy="1224136"/>
          </a:xfrm>
        </p:grpSpPr>
        <p:sp>
          <p:nvSpPr>
            <p:cNvPr id="17" name="Oval 16">
              <a:extLst>
                <a:ext uri="{FF2B5EF4-FFF2-40B4-BE49-F238E27FC236}">
                  <a16:creationId xmlns:a16="http://schemas.microsoft.com/office/drawing/2014/main" id="{570358EE-367E-D578-B35D-F23D167EAA8D}"/>
                </a:ext>
              </a:extLst>
            </p:cNvPr>
            <p:cNvSpPr/>
            <p:nvPr/>
          </p:nvSpPr>
          <p:spPr>
            <a:xfrm>
              <a:off x="787" y="1124744"/>
              <a:ext cx="939987" cy="939987"/>
            </a:xfrm>
            <a:prstGeom prst="ellipse">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8" name="Chord 17">
              <a:extLst>
                <a:ext uri="{FF2B5EF4-FFF2-40B4-BE49-F238E27FC236}">
                  <a16:creationId xmlns:a16="http://schemas.microsoft.com/office/drawing/2014/main" id="{04C1A758-3D6E-6192-8554-C547EB4A9EA4}"/>
                </a:ext>
              </a:extLst>
            </p:cNvPr>
            <p:cNvSpPr/>
            <p:nvPr/>
          </p:nvSpPr>
          <p:spPr>
            <a:xfrm>
              <a:off x="94785" y="1218742"/>
              <a:ext cx="751990" cy="751990"/>
            </a:xfrm>
            <a:prstGeom prst="chord">
              <a:avLst>
                <a:gd name="adj1" fmla="val 1168272"/>
                <a:gd name="adj2" fmla="val 9631728"/>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9" name="Free-form: Shape 18">
              <a:extLst>
                <a:ext uri="{FF2B5EF4-FFF2-40B4-BE49-F238E27FC236}">
                  <a16:creationId xmlns:a16="http://schemas.microsoft.com/office/drawing/2014/main" id="{0FE62E19-653C-421F-CED0-046391B49D53}"/>
                </a:ext>
              </a:extLst>
            </p:cNvPr>
            <p:cNvSpPr/>
            <p:nvPr/>
          </p:nvSpPr>
          <p:spPr>
            <a:xfrm>
              <a:off x="1136605" y="1124744"/>
              <a:ext cx="2874796" cy="1080119"/>
            </a:xfrm>
            <a:custGeom>
              <a:avLst/>
              <a:gdLst>
                <a:gd name="connsiteX0" fmla="*/ 0 w 2780797"/>
                <a:gd name="connsiteY0" fmla="*/ 0 h 939987"/>
                <a:gd name="connsiteX1" fmla="*/ 2780797 w 2780797"/>
                <a:gd name="connsiteY1" fmla="*/ 0 h 939987"/>
                <a:gd name="connsiteX2" fmla="*/ 2780797 w 2780797"/>
                <a:gd name="connsiteY2" fmla="*/ 939987 h 939987"/>
                <a:gd name="connsiteX3" fmla="*/ 0 w 2780797"/>
                <a:gd name="connsiteY3" fmla="*/ 939987 h 939987"/>
                <a:gd name="connsiteX4" fmla="*/ 0 w 2780797"/>
                <a:gd name="connsiteY4" fmla="*/ 0 h 9399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80797" h="939987">
                  <a:moveTo>
                    <a:pt x="0" y="0"/>
                  </a:moveTo>
                  <a:lnTo>
                    <a:pt x="2780797" y="0"/>
                  </a:lnTo>
                  <a:lnTo>
                    <a:pt x="2780797" y="939987"/>
                  </a:lnTo>
                  <a:lnTo>
                    <a:pt x="0" y="93998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7940" tIns="27940" rIns="27940" bIns="27940" numCol="1" spcCol="1270" anchor="b" anchorCtr="0">
              <a:noAutofit/>
            </a:bodyPr>
            <a:lstStyle/>
            <a:p>
              <a:pPr marL="0" lvl="0" indent="0" algn="l" defTabSz="488950">
                <a:lnSpc>
                  <a:spcPct val="90000"/>
                </a:lnSpc>
                <a:spcBef>
                  <a:spcPct val="0"/>
                </a:spcBef>
                <a:spcAft>
                  <a:spcPct val="35000"/>
                </a:spcAft>
                <a:buNone/>
              </a:pPr>
              <a:r>
                <a:rPr lang="en-GB" sz="1600" kern="1200" dirty="0"/>
                <a:t>The project followed an Agile, iterative development strategy to support incremental refinement of the prototype.</a:t>
              </a:r>
            </a:p>
          </p:txBody>
        </p:sp>
        <p:sp>
          <p:nvSpPr>
            <p:cNvPr id="20" name="Oval 19">
              <a:extLst>
                <a:ext uri="{FF2B5EF4-FFF2-40B4-BE49-F238E27FC236}">
                  <a16:creationId xmlns:a16="http://schemas.microsoft.com/office/drawing/2014/main" id="{917F0B68-A401-4BCC-FF9D-8A780004EEAA}"/>
                </a:ext>
              </a:extLst>
            </p:cNvPr>
            <p:cNvSpPr/>
            <p:nvPr/>
          </p:nvSpPr>
          <p:spPr>
            <a:xfrm>
              <a:off x="4113234" y="1124744"/>
              <a:ext cx="939987" cy="939987"/>
            </a:xfrm>
            <a:prstGeom prst="ellipse">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1" name="Chord 20">
              <a:extLst>
                <a:ext uri="{FF2B5EF4-FFF2-40B4-BE49-F238E27FC236}">
                  <a16:creationId xmlns:a16="http://schemas.microsoft.com/office/drawing/2014/main" id="{AC6E2B9A-FD54-0E46-0206-552D637E983B}"/>
                </a:ext>
              </a:extLst>
            </p:cNvPr>
            <p:cNvSpPr/>
            <p:nvPr/>
          </p:nvSpPr>
          <p:spPr>
            <a:xfrm>
              <a:off x="4207233" y="1218742"/>
              <a:ext cx="751990" cy="751990"/>
            </a:xfrm>
            <a:prstGeom prst="chord">
              <a:avLst>
                <a:gd name="adj1" fmla="val 20431728"/>
                <a:gd name="adj2" fmla="val 11968272"/>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22" name="Free-form: Shape 21">
              <a:extLst>
                <a:ext uri="{FF2B5EF4-FFF2-40B4-BE49-F238E27FC236}">
                  <a16:creationId xmlns:a16="http://schemas.microsoft.com/office/drawing/2014/main" id="{C93B6306-D923-6BF7-6F1D-FF4E17487715}"/>
                </a:ext>
              </a:extLst>
            </p:cNvPr>
            <p:cNvSpPr/>
            <p:nvPr/>
          </p:nvSpPr>
          <p:spPr>
            <a:xfrm>
              <a:off x="5147221" y="1124745"/>
              <a:ext cx="2882630" cy="845988"/>
            </a:xfrm>
            <a:custGeom>
              <a:avLst/>
              <a:gdLst>
                <a:gd name="connsiteX0" fmla="*/ 0 w 2780797"/>
                <a:gd name="connsiteY0" fmla="*/ 0 h 939987"/>
                <a:gd name="connsiteX1" fmla="*/ 2780797 w 2780797"/>
                <a:gd name="connsiteY1" fmla="*/ 0 h 939987"/>
                <a:gd name="connsiteX2" fmla="*/ 2780797 w 2780797"/>
                <a:gd name="connsiteY2" fmla="*/ 939987 h 939987"/>
                <a:gd name="connsiteX3" fmla="*/ 0 w 2780797"/>
                <a:gd name="connsiteY3" fmla="*/ 939987 h 939987"/>
                <a:gd name="connsiteX4" fmla="*/ 0 w 2780797"/>
                <a:gd name="connsiteY4" fmla="*/ 0 h 9399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80797" h="939987">
                  <a:moveTo>
                    <a:pt x="0" y="0"/>
                  </a:moveTo>
                  <a:lnTo>
                    <a:pt x="2780797" y="0"/>
                  </a:lnTo>
                  <a:lnTo>
                    <a:pt x="2780797" y="939987"/>
                  </a:lnTo>
                  <a:lnTo>
                    <a:pt x="0" y="93998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7940" tIns="27940" rIns="27940" bIns="27940" numCol="1" spcCol="1270" anchor="b" anchorCtr="0">
              <a:noAutofit/>
            </a:bodyPr>
            <a:lstStyle/>
            <a:p>
              <a:pPr marL="0" lvl="0" indent="0" algn="ctr" defTabSz="488950">
                <a:lnSpc>
                  <a:spcPct val="90000"/>
                </a:lnSpc>
                <a:spcBef>
                  <a:spcPct val="0"/>
                </a:spcBef>
                <a:spcAft>
                  <a:spcPct val="35000"/>
                </a:spcAft>
                <a:buNone/>
              </a:pPr>
              <a:r>
                <a:rPr lang="en-GB" sz="1600" kern="1200" dirty="0"/>
                <a:t>Work was organised into short sprints that targeted specific subsystems</a:t>
              </a:r>
            </a:p>
          </p:txBody>
        </p:sp>
        <p:sp>
          <p:nvSpPr>
            <p:cNvPr id="23" name="Oval 22">
              <a:extLst>
                <a:ext uri="{FF2B5EF4-FFF2-40B4-BE49-F238E27FC236}">
                  <a16:creationId xmlns:a16="http://schemas.microsoft.com/office/drawing/2014/main" id="{1A024C7C-CD84-E2E3-5DB3-903E7ADE2E23}"/>
                </a:ext>
              </a:extLst>
            </p:cNvPr>
            <p:cNvSpPr/>
            <p:nvPr/>
          </p:nvSpPr>
          <p:spPr>
            <a:xfrm>
              <a:off x="8225681" y="1124744"/>
              <a:ext cx="939987" cy="939987"/>
            </a:xfrm>
            <a:prstGeom prst="ellipse">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4" name="Chord 23">
              <a:extLst>
                <a:ext uri="{FF2B5EF4-FFF2-40B4-BE49-F238E27FC236}">
                  <a16:creationId xmlns:a16="http://schemas.microsoft.com/office/drawing/2014/main" id="{7F483CA4-55B6-5C52-4C84-BA1FCD69949D}"/>
                </a:ext>
              </a:extLst>
            </p:cNvPr>
            <p:cNvSpPr/>
            <p:nvPr/>
          </p:nvSpPr>
          <p:spPr>
            <a:xfrm>
              <a:off x="8319680" y="1218742"/>
              <a:ext cx="751990" cy="751990"/>
            </a:xfrm>
            <a:prstGeom prst="chord">
              <a:avLst>
                <a:gd name="adj1" fmla="val 16200000"/>
                <a:gd name="adj2" fmla="val 16200000"/>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25" name="Free-form: Shape 24">
              <a:extLst>
                <a:ext uri="{FF2B5EF4-FFF2-40B4-BE49-F238E27FC236}">
                  <a16:creationId xmlns:a16="http://schemas.microsoft.com/office/drawing/2014/main" id="{5C27AE1C-3F59-EAC3-179C-BA3086B4A348}"/>
                </a:ext>
              </a:extLst>
            </p:cNvPr>
            <p:cNvSpPr/>
            <p:nvPr/>
          </p:nvSpPr>
          <p:spPr>
            <a:xfrm>
              <a:off x="9361500" y="1124744"/>
              <a:ext cx="2780799" cy="1224136"/>
            </a:xfrm>
            <a:custGeom>
              <a:avLst/>
              <a:gdLst>
                <a:gd name="connsiteX0" fmla="*/ 0 w 2780797"/>
                <a:gd name="connsiteY0" fmla="*/ 0 h 939987"/>
                <a:gd name="connsiteX1" fmla="*/ 2780797 w 2780797"/>
                <a:gd name="connsiteY1" fmla="*/ 0 h 939987"/>
                <a:gd name="connsiteX2" fmla="*/ 2780797 w 2780797"/>
                <a:gd name="connsiteY2" fmla="*/ 939987 h 939987"/>
                <a:gd name="connsiteX3" fmla="*/ 0 w 2780797"/>
                <a:gd name="connsiteY3" fmla="*/ 939987 h 939987"/>
                <a:gd name="connsiteX4" fmla="*/ 0 w 2780797"/>
                <a:gd name="connsiteY4" fmla="*/ 0 h 9399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80797" h="939987">
                  <a:moveTo>
                    <a:pt x="0" y="0"/>
                  </a:moveTo>
                  <a:lnTo>
                    <a:pt x="2780797" y="0"/>
                  </a:lnTo>
                  <a:lnTo>
                    <a:pt x="2780797" y="939987"/>
                  </a:lnTo>
                  <a:lnTo>
                    <a:pt x="0" y="93998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7940" tIns="27940" rIns="27940" bIns="27940" numCol="1" spcCol="1270" anchor="b" anchorCtr="0">
              <a:noAutofit/>
            </a:bodyPr>
            <a:lstStyle/>
            <a:p>
              <a:pPr marL="0" lvl="0" indent="0" algn="l" defTabSz="488950">
                <a:lnSpc>
                  <a:spcPct val="90000"/>
                </a:lnSpc>
                <a:spcBef>
                  <a:spcPct val="0"/>
                </a:spcBef>
                <a:spcAft>
                  <a:spcPct val="35000"/>
                </a:spcAft>
                <a:buNone/>
              </a:pPr>
              <a:r>
                <a:rPr lang="en-GB" sz="1600" kern="1200" dirty="0"/>
                <a:t>At each iteration, the focus was on maintaining modularity : ASR, NLP, database and user-interface were designed as separate units.</a:t>
              </a:r>
            </a:p>
          </p:txBody>
        </p:sp>
      </p:grpSp>
      <p:pic>
        <p:nvPicPr>
          <p:cNvPr id="2" name="Content Placeholder 1">
            <a:extLst>
              <a:ext uri="{FF2B5EF4-FFF2-40B4-BE49-F238E27FC236}">
                <a16:creationId xmlns:a16="http://schemas.microsoft.com/office/drawing/2014/main" id="{091543C3-38BD-7294-0F8E-7950B747DD07}"/>
              </a:ext>
            </a:extLst>
          </p:cNvPr>
          <p:cNvPicPr>
            <a:picLocks noGrp="1" noChangeAspect="1"/>
          </p:cNvPicPr>
          <p:nvPr>
            <p:ph sz="quarter" idx="4"/>
          </p:nvPr>
        </p:nvPicPr>
        <p:blipFill>
          <a:blip r:embed="rId2"/>
          <a:stretch>
            <a:fillRect/>
          </a:stretch>
        </p:blipFill>
        <p:spPr>
          <a:xfrm>
            <a:off x="3142084" y="2924944"/>
            <a:ext cx="5504350" cy="3672408"/>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6720391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showMasterSp="0">
  <p:cSld>
    <p:bg>
      <p:bgPr>
        <a:gradFill rotWithShape="1">
          <a:gsLst>
            <a:gs pos="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408902" y="332657"/>
            <a:ext cx="3384654" cy="693567"/>
          </a:xfrm>
        </p:spPr>
        <p:txBody>
          <a:bodyPr rtlCol="0">
            <a:normAutofit/>
          </a:bodyPr>
          <a:lstStyle/>
          <a:p>
            <a:pPr algn="ctr"/>
            <a:r>
              <a:rPr lang="en-GB" sz="2600" dirty="0"/>
              <a:t>Design Overview</a:t>
            </a:r>
            <a:endParaRPr lang="en-gb" sz="2600" dirty="0"/>
          </a:p>
        </p:txBody>
      </p:sp>
      <p:graphicFrame>
        <p:nvGraphicFramePr>
          <p:cNvPr id="5" name="Diagram 4">
            <a:extLst>
              <a:ext uri="{FF2B5EF4-FFF2-40B4-BE49-F238E27FC236}">
                <a16:creationId xmlns:a16="http://schemas.microsoft.com/office/drawing/2014/main" id="{E226FAEA-4314-6ED8-32BA-E7B369D604EE}"/>
              </a:ext>
            </a:extLst>
          </p:cNvPr>
          <p:cNvGraphicFramePr/>
          <p:nvPr>
            <p:extLst>
              <p:ext uri="{D42A27DB-BD31-4B8C-83A1-F6EECF244321}">
                <p14:modId xmlns:p14="http://schemas.microsoft.com/office/powerpoint/2010/main" val="587055626"/>
              </p:ext>
            </p:extLst>
          </p:nvPr>
        </p:nvGraphicFramePr>
        <p:xfrm>
          <a:off x="408902" y="2132856"/>
          <a:ext cx="9789966" cy="41044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A screenshot of a computer&#10;&#10;AI-generated content may be incorrect.">
            <a:extLst>
              <a:ext uri="{FF2B5EF4-FFF2-40B4-BE49-F238E27FC236}">
                <a16:creationId xmlns:a16="http://schemas.microsoft.com/office/drawing/2014/main" id="{B9B0F481-CD53-0615-358C-3FE966A238A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878388" y="1268760"/>
            <a:ext cx="5721337" cy="3998675"/>
          </a:xfrm>
          <a:prstGeom prst="rect">
            <a:avLst/>
          </a:prstGeom>
        </p:spPr>
      </p:pic>
    </p:spTree>
    <p:extLst>
      <p:ext uri="{BB962C8B-B14F-4D97-AF65-F5344CB8AC3E}">
        <p14:creationId xmlns:p14="http://schemas.microsoft.com/office/powerpoint/2010/main" val="397710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1031" name="Group 1030">
            <a:extLst>
              <a:ext uri="{FF2B5EF4-FFF2-40B4-BE49-F238E27FC236}">
                <a16:creationId xmlns:a16="http://schemas.microsoft.com/office/drawing/2014/main" id="{8F1EF17D-1B70-428C-8A8A-A2C5B390E1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4571" y="2963333"/>
            <a:ext cx="2981081" cy="3208867"/>
            <a:chOff x="9206969" y="2963333"/>
            <a:chExt cx="2981858" cy="3208867"/>
          </a:xfrm>
        </p:grpSpPr>
        <p:cxnSp>
          <p:nvCxnSpPr>
            <p:cNvPr id="1032" name="Straight Connector 1031">
              <a:extLst>
                <a:ext uri="{FF2B5EF4-FFF2-40B4-BE49-F238E27FC236}">
                  <a16:creationId xmlns:a16="http://schemas.microsoft.com/office/drawing/2014/main" id="{12FAEDF3-CEC8-4BF6-8EA7-4079C4718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33" name="Straight Connector 1032">
              <a:extLst>
                <a:ext uri="{FF2B5EF4-FFF2-40B4-BE49-F238E27FC236}">
                  <a16:creationId xmlns:a16="http://schemas.microsoft.com/office/drawing/2014/main" id="{398DB8F4-CD77-4FCC-8544-ADE8B478C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34" name="Straight Connector 1033">
              <a:extLst>
                <a:ext uri="{FF2B5EF4-FFF2-40B4-BE49-F238E27FC236}">
                  <a16:creationId xmlns:a16="http://schemas.microsoft.com/office/drawing/2014/main" id="{22202DFE-039D-48E4-8536-FA30F24894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35" name="Straight Connector 1034">
              <a:extLst>
                <a:ext uri="{FF2B5EF4-FFF2-40B4-BE49-F238E27FC236}">
                  <a16:creationId xmlns:a16="http://schemas.microsoft.com/office/drawing/2014/main" id="{81F05E26-510E-4164-83C7-28E4FE9D7E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36" name="Straight Connector 1035">
              <a:extLst>
                <a:ext uri="{FF2B5EF4-FFF2-40B4-BE49-F238E27FC236}">
                  <a16:creationId xmlns:a16="http://schemas.microsoft.com/office/drawing/2014/main" id="{E632161A-50D4-4D96-887A-98FC92093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038" name="Rectangle 1037">
            <a:extLst>
              <a:ext uri="{FF2B5EF4-FFF2-40B4-BE49-F238E27FC236}">
                <a16:creationId xmlns:a16="http://schemas.microsoft.com/office/drawing/2014/main" id="{B9403C7F-76AE-4587-92A2-D4E41EBE6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212E26A-D6EB-8E13-35B7-A82DA30F2D39}"/>
              </a:ext>
            </a:extLst>
          </p:cNvPr>
          <p:cNvSpPr txBox="1"/>
          <p:nvPr/>
        </p:nvSpPr>
        <p:spPr>
          <a:xfrm>
            <a:off x="3646140" y="322530"/>
            <a:ext cx="8542685" cy="903550"/>
          </a:xfrm>
          <a:prstGeom prst="rect">
            <a:avLst/>
          </a:prstGeom>
        </p:spPr>
        <p:txBody>
          <a:bodyPr vert="horz" lIns="91440" tIns="45720" rIns="91440" bIns="45720" rtlCol="0" anchor="ctr">
            <a:normAutofit fontScale="55000" lnSpcReduction="20000"/>
          </a:bodyPr>
          <a:lstStyle/>
          <a:p>
            <a:pPr>
              <a:spcBef>
                <a:spcPct val="0"/>
              </a:spcBef>
              <a:spcAft>
                <a:spcPts val="600"/>
              </a:spcAft>
            </a:pPr>
            <a:r>
              <a:rPr lang="en-US" sz="5100" cap="all" dirty="0">
                <a:ln w="3175" cmpd="sng">
                  <a:noFill/>
                </a:ln>
                <a:latin typeface="+mj-lt"/>
                <a:ea typeface="+mj-ea"/>
                <a:cs typeface="+mj-cs"/>
              </a:rPr>
              <a:t>Implementation: Tools and Technologies</a:t>
            </a:r>
          </a:p>
          <a:p>
            <a:pPr>
              <a:spcBef>
                <a:spcPct val="0"/>
              </a:spcBef>
              <a:spcAft>
                <a:spcPts val="600"/>
              </a:spcAft>
            </a:pPr>
            <a:endParaRPr lang="en-US" sz="3300" cap="all" dirty="0">
              <a:ln w="3175" cmpd="sng">
                <a:noFill/>
              </a:ln>
              <a:latin typeface="+mj-lt"/>
              <a:ea typeface="+mj-ea"/>
              <a:cs typeface="+mj-cs"/>
            </a:endParaRPr>
          </a:p>
        </p:txBody>
      </p:sp>
      <p:pic>
        <p:nvPicPr>
          <p:cNvPr id="1026" name="Picture 2" descr="Integrating New Technologies Seamlessly into Workforce">
            <a:extLst>
              <a:ext uri="{FF2B5EF4-FFF2-40B4-BE49-F238E27FC236}">
                <a16:creationId xmlns:a16="http://schemas.microsoft.com/office/drawing/2014/main" id="{AB3EBD33-4215-99A6-3945-816BE85280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1500" r="38207"/>
          <a:stretch>
            <a:fillRect/>
          </a:stretch>
        </p:blipFill>
        <p:spPr bwMode="auto">
          <a:xfrm>
            <a:off x="830" y="10"/>
            <a:ext cx="3501113" cy="6857990"/>
          </a:xfrm>
          <a:prstGeom prst="rect">
            <a:avLst/>
          </a:prstGeom>
          <a:noFill/>
          <a:effectLst>
            <a:innerShdw blurRad="57150" dist="38100" dir="14460000">
              <a:prstClr val="black">
                <a:alpha val="70000"/>
              </a:prstClr>
            </a:innerShdw>
          </a:effectLst>
          <a:extLst>
            <a:ext uri="{909E8E84-426E-40DD-AFC4-6F175D3DCCD1}">
              <a14:hiddenFill xmlns:a14="http://schemas.microsoft.com/office/drawing/2010/main">
                <a:solidFill>
                  <a:srgbClr val="FFFFFF"/>
                </a:solidFill>
              </a14:hiddenFill>
            </a:ext>
          </a:extLst>
        </p:spPr>
      </p:pic>
      <p:graphicFrame>
        <p:nvGraphicFramePr>
          <p:cNvPr id="6" name="Content Placeholder 5">
            <a:extLst>
              <a:ext uri="{FF2B5EF4-FFF2-40B4-BE49-F238E27FC236}">
                <a16:creationId xmlns:a16="http://schemas.microsoft.com/office/drawing/2014/main" id="{FEC2A6C9-85C7-38B6-4494-79D89887E232}"/>
              </a:ext>
            </a:extLst>
          </p:cNvPr>
          <p:cNvGraphicFramePr>
            <a:graphicFrameLocks noGrp="1"/>
          </p:cNvGraphicFramePr>
          <p:nvPr>
            <p:ph idx="1"/>
            <p:extLst>
              <p:ext uri="{D42A27DB-BD31-4B8C-83A1-F6EECF244321}">
                <p14:modId xmlns:p14="http://schemas.microsoft.com/office/powerpoint/2010/main" val="1643189302"/>
              </p:ext>
            </p:extLst>
          </p:nvPr>
        </p:nvGraphicFramePr>
        <p:xfrm>
          <a:off x="3859037" y="1453091"/>
          <a:ext cx="7924008" cy="37285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1040" name="Group 1039">
            <a:extLst>
              <a:ext uri="{FF2B5EF4-FFF2-40B4-BE49-F238E27FC236}">
                <a16:creationId xmlns:a16="http://schemas.microsoft.com/office/drawing/2014/main" id="{D6C71778-3DDA-4748-AEBB-2A4B750163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4571" y="2963333"/>
            <a:ext cx="2981081" cy="3208867"/>
            <a:chOff x="9206969" y="2963333"/>
            <a:chExt cx="2981858" cy="3208867"/>
          </a:xfrm>
        </p:grpSpPr>
        <p:cxnSp>
          <p:nvCxnSpPr>
            <p:cNvPr id="1041" name="Straight Connector 1040">
              <a:extLst>
                <a:ext uri="{FF2B5EF4-FFF2-40B4-BE49-F238E27FC236}">
                  <a16:creationId xmlns:a16="http://schemas.microsoft.com/office/drawing/2014/main" id="{BA1F5C7D-5183-424E-BD72-BBFC59C5A2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42" name="Straight Connector 1041">
              <a:extLst>
                <a:ext uri="{FF2B5EF4-FFF2-40B4-BE49-F238E27FC236}">
                  <a16:creationId xmlns:a16="http://schemas.microsoft.com/office/drawing/2014/main" id="{B848F76E-D8DE-4826-901B-4E4090240E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43" name="Straight Connector 1042">
              <a:extLst>
                <a:ext uri="{FF2B5EF4-FFF2-40B4-BE49-F238E27FC236}">
                  <a16:creationId xmlns:a16="http://schemas.microsoft.com/office/drawing/2014/main" id="{FAE84420-E672-4A16-8384-42BDDC4A9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44" name="Straight Connector 1043">
              <a:extLst>
                <a:ext uri="{FF2B5EF4-FFF2-40B4-BE49-F238E27FC236}">
                  <a16:creationId xmlns:a16="http://schemas.microsoft.com/office/drawing/2014/main" id="{044D91EB-FA8D-4FD3-88F8-053F9962B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45" name="Straight Connector 1044">
              <a:extLst>
                <a:ext uri="{FF2B5EF4-FFF2-40B4-BE49-F238E27FC236}">
                  <a16:creationId xmlns:a16="http://schemas.microsoft.com/office/drawing/2014/main" id="{756B711F-46BD-4789-926C-CF2F01F71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3190469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8F1EF17D-1B70-428C-8A8A-A2C5B390E1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4571" y="2963333"/>
            <a:ext cx="2981081" cy="3208867"/>
            <a:chOff x="9206969" y="2963333"/>
            <a:chExt cx="2981858" cy="3208867"/>
          </a:xfrm>
        </p:grpSpPr>
        <p:cxnSp>
          <p:nvCxnSpPr>
            <p:cNvPr id="11" name="Straight Connector 10">
              <a:extLst>
                <a:ext uri="{FF2B5EF4-FFF2-40B4-BE49-F238E27FC236}">
                  <a16:creationId xmlns:a16="http://schemas.microsoft.com/office/drawing/2014/main" id="{12FAEDF3-CEC8-4BF6-8EA7-4079C4718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8DB8F4-CD77-4FCC-8544-ADE8B478C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22202DFE-039D-48E4-8536-FA30F24894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1F05E26-510E-4164-83C7-28E4FE9D7E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632161A-50D4-4D96-887A-98FC92093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pic>
        <p:nvPicPr>
          <p:cNvPr id="2" name="Picture Placeholder 1">
            <a:extLst>
              <a:ext uri="{FF2B5EF4-FFF2-40B4-BE49-F238E27FC236}">
                <a16:creationId xmlns:a16="http://schemas.microsoft.com/office/drawing/2014/main" id="{A2DCFE16-5141-5410-803C-EC7FD44EBEE9}"/>
              </a:ext>
            </a:extLst>
          </p:cNvPr>
          <p:cNvPicPr>
            <a:picLocks noGrp="1" noChangeAspect="1"/>
          </p:cNvPicPr>
          <p:nvPr>
            <p:ph type="pic" idx="1"/>
          </p:nvPr>
        </p:nvPicPr>
        <p:blipFill>
          <a:blip r:embed="rId2">
            <a:grayscl/>
          </a:blip>
          <a:srcRect t="26242" r="1" b="22276"/>
          <a:stretch>
            <a:fillRect/>
          </a:stretch>
        </p:blipFill>
        <p:spPr>
          <a:xfrm>
            <a:off x="-12696" y="10"/>
            <a:ext cx="12188824" cy="6857990"/>
          </a:xfrm>
          <a:prstGeom prst="rect">
            <a:avLst/>
          </a:prstGeom>
        </p:spPr>
      </p:pic>
      <p:sp>
        <p:nvSpPr>
          <p:cNvPr id="17" name="Rectangle 16">
            <a:extLst>
              <a:ext uri="{FF2B5EF4-FFF2-40B4-BE49-F238E27FC236}">
                <a16:creationId xmlns:a16="http://schemas.microsoft.com/office/drawing/2014/main" id="{8735A508-2662-409F-B5A3-AEA22CE92A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5" cy="6857999"/>
          </a:xfrm>
          <a:prstGeom prst="rect">
            <a:avLst/>
          </a:prstGeom>
          <a:solidFill>
            <a:srgbClr val="000000">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Snip Single Corner Rectangle 17">
            <a:extLst>
              <a:ext uri="{FF2B5EF4-FFF2-40B4-BE49-F238E27FC236}">
                <a16:creationId xmlns:a16="http://schemas.microsoft.com/office/drawing/2014/main" id="{CB8B592B-E5AA-4055-8CB3-6AEDB35AD4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5650" cy="6857999"/>
          </a:xfrm>
          <a:prstGeom prst="snip1Rect">
            <a:avLst>
              <a:gd name="adj" fmla="val 38352"/>
            </a:avLst>
          </a:prstGeom>
          <a:gradFill>
            <a:gsLst>
              <a:gs pos="10000">
                <a:schemeClr val="dk2">
                  <a:tint val="97000"/>
                  <a:hueMod val="92000"/>
                  <a:satMod val="169000"/>
                  <a:lumMod val="164000"/>
                  <a:alpha val="70000"/>
                </a:schemeClr>
              </a:gs>
              <a:gs pos="100000">
                <a:schemeClr val="dk2">
                  <a:shade val="96000"/>
                  <a:satMod val="120000"/>
                  <a:lumMod val="90000"/>
                  <a:alpha val="80000"/>
                </a:schemeClr>
              </a:gs>
            </a:gsLst>
          </a:gradFill>
          <a:ln>
            <a:noFill/>
          </a:ln>
          <a:effectLst/>
        </p:spPr>
        <p:style>
          <a:lnRef idx="2">
            <a:schemeClr val="accent1">
              <a:shade val="50000"/>
            </a:schemeClr>
          </a:lnRef>
          <a:fillRef idx="1002">
            <a:schemeClr val="dk2"/>
          </a:fillRef>
          <a:effectRef idx="0">
            <a:schemeClr val="accent1"/>
          </a:effectRef>
          <a:fontRef idx="minor">
            <a:schemeClr val="lt1"/>
          </a:fontRef>
        </p:style>
        <p:txBody>
          <a:bodyPr wrap="square" rtlCol="0" anchor="ctr">
            <a:noAutofit/>
          </a:bodyPr>
          <a:lstStyle/>
          <a:p>
            <a:pPr algn="ctr"/>
            <a:endParaRPr lang="en-US"/>
          </a:p>
        </p:txBody>
      </p:sp>
      <p:sp>
        <p:nvSpPr>
          <p:cNvPr id="3" name="Title 2"/>
          <p:cNvSpPr>
            <a:spLocks noGrp="1"/>
          </p:cNvSpPr>
          <p:nvPr>
            <p:ph type="title"/>
          </p:nvPr>
        </p:nvSpPr>
        <p:spPr>
          <a:xfrm>
            <a:off x="911226" y="0"/>
            <a:ext cx="8532178" cy="1507067"/>
          </a:xfrm>
        </p:spPr>
        <p:txBody>
          <a:bodyPr vert="horz" lIns="91440" tIns="45720" rIns="91440" bIns="45720" rtlCol="0" anchor="ctr">
            <a:normAutofit/>
          </a:bodyPr>
          <a:lstStyle/>
          <a:p>
            <a:pPr defTabSz="457200"/>
            <a:r>
              <a:rPr lang="en-US" sz="2800" dirty="0"/>
              <a:t>Challenges and Limitations</a:t>
            </a:r>
          </a:p>
        </p:txBody>
      </p:sp>
      <p:graphicFrame>
        <p:nvGraphicFramePr>
          <p:cNvPr id="4" name="Diagram 3">
            <a:extLst>
              <a:ext uri="{FF2B5EF4-FFF2-40B4-BE49-F238E27FC236}">
                <a16:creationId xmlns:a16="http://schemas.microsoft.com/office/drawing/2014/main" id="{E3913608-0C42-25CE-54D6-6CF3262D1EC6}"/>
              </a:ext>
            </a:extLst>
          </p:cNvPr>
          <p:cNvGraphicFramePr/>
          <p:nvPr>
            <p:extLst>
              <p:ext uri="{D42A27DB-BD31-4B8C-83A1-F6EECF244321}">
                <p14:modId xmlns:p14="http://schemas.microsoft.com/office/powerpoint/2010/main" val="3819770202"/>
              </p:ext>
            </p:extLst>
          </p:nvPr>
        </p:nvGraphicFramePr>
        <p:xfrm>
          <a:off x="127277" y="1660585"/>
          <a:ext cx="11145798" cy="33367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21" name="Group 20">
            <a:extLst>
              <a:ext uri="{FF2B5EF4-FFF2-40B4-BE49-F238E27FC236}">
                <a16:creationId xmlns:a16="http://schemas.microsoft.com/office/drawing/2014/main" id="{6E8443E6-406A-4E9D-BBDF-18D82C7E57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195045" y="2963333"/>
            <a:ext cx="2981081" cy="3208867"/>
            <a:chOff x="9206969" y="2963333"/>
            <a:chExt cx="2981858" cy="3208867"/>
          </a:xfrm>
        </p:grpSpPr>
        <p:cxnSp>
          <p:nvCxnSpPr>
            <p:cNvPr id="22" name="Straight Connector 21">
              <a:extLst>
                <a:ext uri="{FF2B5EF4-FFF2-40B4-BE49-F238E27FC236}">
                  <a16:creationId xmlns:a16="http://schemas.microsoft.com/office/drawing/2014/main" id="{31BA182A-2104-4C55-A000-6A17CB398C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E7FCCA59-6939-4760-9F82-2FC2E686F5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0FB56C56-4387-44BD-B03A-5191625A5E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B2F6CE9C-E697-4BCF-9715-53021444C4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25D51363-57A9-46E1-8441-64EAF401C3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34803399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6FF2CE52-0A0C-21FE-5C2F-1123108C82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89C554-2B76-AB80-7B17-145BC30D1720}"/>
              </a:ext>
            </a:extLst>
          </p:cNvPr>
          <p:cNvSpPr>
            <a:spLocks noGrp="1"/>
          </p:cNvSpPr>
          <p:nvPr>
            <p:ph type="title"/>
          </p:nvPr>
        </p:nvSpPr>
        <p:spPr>
          <a:xfrm>
            <a:off x="7833029" y="326432"/>
            <a:ext cx="3565282" cy="720080"/>
          </a:xfrm>
        </p:spPr>
        <p:txBody>
          <a:bodyPr rtlCol="0">
            <a:normAutofit/>
          </a:bodyPr>
          <a:lstStyle/>
          <a:p>
            <a:r>
              <a:rPr lang="en-GB" sz="2600" dirty="0"/>
              <a:t>Gantt Chart</a:t>
            </a:r>
            <a:endParaRPr lang="en-gb" sz="2600" dirty="0"/>
          </a:p>
        </p:txBody>
      </p:sp>
      <p:sp>
        <p:nvSpPr>
          <p:cNvPr id="4" name="Text Placeholder 3">
            <a:extLst>
              <a:ext uri="{FF2B5EF4-FFF2-40B4-BE49-F238E27FC236}">
                <a16:creationId xmlns:a16="http://schemas.microsoft.com/office/drawing/2014/main" id="{DD7C8BCE-4A96-00D9-760F-9F2B50A0050A}"/>
              </a:ext>
            </a:extLst>
          </p:cNvPr>
          <p:cNvSpPr>
            <a:spLocks noGrp="1"/>
          </p:cNvSpPr>
          <p:nvPr>
            <p:ph type="body" sz="half" idx="2"/>
          </p:nvPr>
        </p:nvSpPr>
        <p:spPr>
          <a:xfrm>
            <a:off x="6742484" y="1196752"/>
            <a:ext cx="5098781" cy="3744416"/>
          </a:xfrm>
        </p:spPr>
        <p:txBody>
          <a:bodyPr rtlCol="0">
            <a:normAutofit fontScale="92500" lnSpcReduction="10000"/>
          </a:bodyPr>
          <a:lstStyle/>
          <a:p>
            <a:pPr marL="285750" indent="-285750">
              <a:buFont typeface="Wingdings" panose="05000000000000000000" pitchFamily="2" charset="2"/>
              <a:buChar char="Ø"/>
            </a:pPr>
            <a:r>
              <a:rPr lang="en-GB" sz="1800" dirty="0">
                <a:solidFill>
                  <a:schemeClr val="tx1">
                    <a:lumMod val="95000"/>
                  </a:schemeClr>
                </a:solidFill>
              </a:rPr>
              <a:t>The project timeline covered requirements analysis, literature review, architectural design, implementation, testing and reporting. </a:t>
            </a:r>
          </a:p>
          <a:p>
            <a:pPr marL="285750" indent="-285750">
              <a:buFont typeface="Wingdings" panose="05000000000000000000" pitchFamily="2" charset="2"/>
              <a:buChar char="Ø"/>
            </a:pPr>
            <a:r>
              <a:rPr lang="en-GB" sz="1800" dirty="0">
                <a:solidFill>
                  <a:schemeClr val="tx1">
                    <a:lumMod val="95000"/>
                  </a:schemeClr>
                </a:solidFill>
              </a:rPr>
              <a:t>Early phases focused on reviewing ASR and meeting-summarisation literature, defining system requirements and designing the architecture. </a:t>
            </a:r>
          </a:p>
          <a:p>
            <a:pPr marL="285750" indent="-285750">
              <a:buFont typeface="Wingdings" panose="05000000000000000000" pitchFamily="2" charset="2"/>
              <a:buChar char="Ø"/>
            </a:pPr>
            <a:r>
              <a:rPr lang="en-GB" sz="1800" dirty="0">
                <a:solidFill>
                  <a:schemeClr val="tx1">
                    <a:lumMod val="95000"/>
                  </a:schemeClr>
                </a:solidFill>
              </a:rPr>
              <a:t>Mid-project sprints implemented the Flask–Vosk pipeline, database layer and user interface. </a:t>
            </a:r>
          </a:p>
          <a:p>
            <a:pPr marL="285750" indent="-285750">
              <a:buFont typeface="Wingdings" panose="05000000000000000000" pitchFamily="2" charset="2"/>
              <a:buChar char="Ø"/>
            </a:pPr>
            <a:r>
              <a:rPr lang="en-GB" sz="1800" dirty="0">
                <a:solidFill>
                  <a:schemeClr val="tx1">
                    <a:lumMod val="95000"/>
                  </a:schemeClr>
                </a:solidFill>
              </a:rPr>
              <a:t>Later stages were devoted to automated testing, user evaluation through a questionnaire and final documentation.</a:t>
            </a:r>
            <a:endParaRPr lang="en-US" sz="1800" dirty="0">
              <a:solidFill>
                <a:schemeClr val="tx1">
                  <a:lumMod val="95000"/>
                </a:schemeClr>
              </a:solidFill>
            </a:endParaRPr>
          </a:p>
        </p:txBody>
      </p:sp>
      <p:pic>
        <p:nvPicPr>
          <p:cNvPr id="10" name="Content Placeholder 9" descr="A graph with a bar chart and text&#10;&#10;AI-generated content may be incorrect.">
            <a:extLst>
              <a:ext uri="{FF2B5EF4-FFF2-40B4-BE49-F238E27FC236}">
                <a16:creationId xmlns:a16="http://schemas.microsoft.com/office/drawing/2014/main" id="{C39B3E6B-C86A-F34E-5480-BEFCB608DB6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35489" y="685800"/>
            <a:ext cx="5839459" cy="5308600"/>
          </a:xfrm>
        </p:spPr>
      </p:pic>
    </p:spTree>
    <p:extLst>
      <p:ext uri="{BB962C8B-B14F-4D97-AF65-F5344CB8AC3E}">
        <p14:creationId xmlns:p14="http://schemas.microsoft.com/office/powerpoint/2010/main" val="33716232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19922145-A67E-8B45-EB3E-EC0E7C9BB4F6}"/>
            </a:ext>
          </a:extLst>
        </p:cNvPr>
        <p:cNvGrpSpPr/>
        <p:nvPr/>
      </p:nvGrpSpPr>
      <p:grpSpPr>
        <a:xfrm>
          <a:off x="0" y="0"/>
          <a:ext cx="0" cy="0"/>
          <a:chOff x="0" y="0"/>
          <a:chExt cx="0" cy="0"/>
        </a:xfrm>
      </p:grpSpPr>
      <p:cxnSp>
        <p:nvCxnSpPr>
          <p:cNvPr id="48" name="Straight Connector 47">
            <a:extLst>
              <a:ext uri="{FF2B5EF4-FFF2-40B4-BE49-F238E27FC236}">
                <a16:creationId xmlns:a16="http://schemas.microsoft.com/office/drawing/2014/main" id="{922E5FD4-B53F-2DB1-8CBC-A43E05CA6A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5869" y="8467"/>
            <a:ext cx="3809008"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0" name="Straight Connector 49">
            <a:extLst>
              <a:ext uri="{FF2B5EF4-FFF2-40B4-BE49-F238E27FC236}">
                <a16:creationId xmlns:a16="http://schemas.microsoft.com/office/drawing/2014/main" id="{1792E45B-FC73-E102-0749-3B7A7C613C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6579" y="91545"/>
            <a:ext cx="6079071"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2" name="Straight Connector 51">
            <a:extLst>
              <a:ext uri="{FF2B5EF4-FFF2-40B4-BE49-F238E27FC236}">
                <a16:creationId xmlns:a16="http://schemas.microsoft.com/office/drawing/2014/main" id="{69992150-3FC6-9AF2-9359-68BAEF5B96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3940" y="228600"/>
            <a:ext cx="495171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4" name="Straight Connector 53">
            <a:extLst>
              <a:ext uri="{FF2B5EF4-FFF2-40B4-BE49-F238E27FC236}">
                <a16:creationId xmlns:a16="http://schemas.microsoft.com/office/drawing/2014/main" id="{EE5432D8-48BB-8BB8-1688-F7B7487E43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3926" y="32278"/>
            <a:ext cx="4851725"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6" name="Straight Connector 55">
            <a:extLst>
              <a:ext uri="{FF2B5EF4-FFF2-40B4-BE49-F238E27FC236}">
                <a16:creationId xmlns:a16="http://schemas.microsoft.com/office/drawing/2014/main" id="{5A3A195D-D56A-40C1-0C86-25FF625B46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3382" y="609601"/>
            <a:ext cx="4342268"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58" name="Rectangle 57">
            <a:extLst>
              <a:ext uri="{FF2B5EF4-FFF2-40B4-BE49-F238E27FC236}">
                <a16:creationId xmlns:a16="http://schemas.microsoft.com/office/drawing/2014/main" id="{59EC04DA-F960-35A2-4245-44BDF64C7A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12">
            <a:extLst>
              <a:ext uri="{FF2B5EF4-FFF2-40B4-BE49-F238E27FC236}">
                <a16:creationId xmlns:a16="http://schemas.microsoft.com/office/drawing/2014/main" id="{4CF55B58-3164-8CBD-01C4-461976627A40}"/>
              </a:ext>
            </a:extLst>
          </p:cNvPr>
          <p:cNvSpPr>
            <a:spLocks noGrp="1"/>
          </p:cNvSpPr>
          <p:nvPr>
            <p:ph type="title"/>
          </p:nvPr>
        </p:nvSpPr>
        <p:spPr>
          <a:xfrm>
            <a:off x="975019" y="90679"/>
            <a:ext cx="4851724" cy="674025"/>
          </a:xfrm>
        </p:spPr>
        <p:txBody>
          <a:bodyPr vert="horz" lIns="91440" tIns="45720" rIns="91440" bIns="45720" rtlCol="0" anchor="b">
            <a:normAutofit/>
          </a:bodyPr>
          <a:lstStyle/>
          <a:p>
            <a:pPr defTabSz="457200"/>
            <a:r>
              <a:rPr lang="en-US" sz="2800" dirty="0"/>
              <a:t>Testing</a:t>
            </a:r>
            <a:r>
              <a:rPr lang="en-US" sz="3200" dirty="0"/>
              <a:t> </a:t>
            </a:r>
            <a:r>
              <a:rPr lang="en-US" sz="2800" dirty="0"/>
              <a:t>Implementation</a:t>
            </a:r>
          </a:p>
        </p:txBody>
      </p:sp>
      <p:grpSp>
        <p:nvGrpSpPr>
          <p:cNvPr id="60" name="Group 59">
            <a:extLst>
              <a:ext uri="{FF2B5EF4-FFF2-40B4-BE49-F238E27FC236}">
                <a16:creationId xmlns:a16="http://schemas.microsoft.com/office/drawing/2014/main" id="{6E1A870F-ACE9-2A26-70BC-A4F726D1E2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4571" y="2963333"/>
            <a:ext cx="2981081" cy="3208867"/>
            <a:chOff x="9206969" y="2963333"/>
            <a:chExt cx="2981858" cy="3208867"/>
          </a:xfrm>
        </p:grpSpPr>
        <p:cxnSp>
          <p:nvCxnSpPr>
            <p:cNvPr id="61" name="Straight Connector 60">
              <a:extLst>
                <a:ext uri="{FF2B5EF4-FFF2-40B4-BE49-F238E27FC236}">
                  <a16:creationId xmlns:a16="http://schemas.microsoft.com/office/drawing/2014/main" id="{A01B292D-7933-B170-BC4F-7C1780BE7F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2" name="Straight Connector 61">
              <a:extLst>
                <a:ext uri="{FF2B5EF4-FFF2-40B4-BE49-F238E27FC236}">
                  <a16:creationId xmlns:a16="http://schemas.microsoft.com/office/drawing/2014/main" id="{EC14684B-AE91-F5FD-6107-9011763887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3" name="Straight Connector 62">
              <a:extLst>
                <a:ext uri="{FF2B5EF4-FFF2-40B4-BE49-F238E27FC236}">
                  <a16:creationId xmlns:a16="http://schemas.microsoft.com/office/drawing/2014/main" id="{C237B482-0A07-24D1-ED7A-FF4278800B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4" name="Straight Connector 63">
              <a:extLst>
                <a:ext uri="{FF2B5EF4-FFF2-40B4-BE49-F238E27FC236}">
                  <a16:creationId xmlns:a16="http://schemas.microsoft.com/office/drawing/2014/main" id="{0CACF9B1-54DE-24DC-9A8A-4394DBBB0A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5" name="Straight Connector 64">
              <a:extLst>
                <a:ext uri="{FF2B5EF4-FFF2-40B4-BE49-F238E27FC236}">
                  <a16:creationId xmlns:a16="http://schemas.microsoft.com/office/drawing/2014/main" id="{F2600556-71A0-1A9D-6681-F795994382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pic>
        <p:nvPicPr>
          <p:cNvPr id="5" name="Picture 4">
            <a:extLst>
              <a:ext uri="{FF2B5EF4-FFF2-40B4-BE49-F238E27FC236}">
                <a16:creationId xmlns:a16="http://schemas.microsoft.com/office/drawing/2014/main" id="{0640A83B-BE88-7FD3-520C-AF32178AE14F}"/>
              </a:ext>
            </a:extLst>
          </p:cNvPr>
          <p:cNvPicPr>
            <a:picLocks noChangeAspect="1"/>
          </p:cNvPicPr>
          <p:nvPr/>
        </p:nvPicPr>
        <p:blipFill>
          <a:blip r:embed="rId3"/>
          <a:stretch>
            <a:fillRect/>
          </a:stretch>
        </p:blipFill>
        <p:spPr>
          <a:xfrm>
            <a:off x="6387364" y="1933054"/>
            <a:ext cx="4439739" cy="4016226"/>
          </a:xfrm>
          <a:prstGeom prst="rect">
            <a:avLst/>
          </a:prstGeom>
        </p:spPr>
      </p:pic>
      <p:pic>
        <p:nvPicPr>
          <p:cNvPr id="3" name="Picture 2" descr="A screenshot of a document&#10;&#10;AI-generated content may be incorrect.">
            <a:extLst>
              <a:ext uri="{FF2B5EF4-FFF2-40B4-BE49-F238E27FC236}">
                <a16:creationId xmlns:a16="http://schemas.microsoft.com/office/drawing/2014/main" id="{D4325FDD-3B47-03E0-1205-B50B11DD43E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5019" y="1988840"/>
            <a:ext cx="4204571" cy="4002903"/>
          </a:xfrm>
          <a:prstGeom prst="rect">
            <a:avLst/>
          </a:prstGeom>
        </p:spPr>
      </p:pic>
      <p:sp>
        <p:nvSpPr>
          <p:cNvPr id="4" name="TextBox 3">
            <a:extLst>
              <a:ext uri="{FF2B5EF4-FFF2-40B4-BE49-F238E27FC236}">
                <a16:creationId xmlns:a16="http://schemas.microsoft.com/office/drawing/2014/main" id="{30B6B9B0-1C20-756A-3F1D-ABFEF70A57C2}"/>
              </a:ext>
            </a:extLst>
          </p:cNvPr>
          <p:cNvSpPr txBox="1"/>
          <p:nvPr/>
        </p:nvSpPr>
        <p:spPr>
          <a:xfrm>
            <a:off x="837828" y="888044"/>
            <a:ext cx="8856984" cy="646331"/>
          </a:xfrm>
          <a:prstGeom prst="rect">
            <a:avLst/>
          </a:prstGeom>
          <a:noFill/>
        </p:spPr>
        <p:txBody>
          <a:bodyPr wrap="square" rtlCol="0">
            <a:spAutoFit/>
          </a:bodyPr>
          <a:lstStyle/>
          <a:p>
            <a:r>
              <a:rPr lang="en-GB" dirty="0"/>
              <a:t>Testing combined structured test cases, with automated log-based checks. Four principal scenarios were exercised.</a:t>
            </a:r>
          </a:p>
        </p:txBody>
      </p:sp>
    </p:spTree>
    <p:extLst>
      <p:ext uri="{BB962C8B-B14F-4D97-AF65-F5344CB8AC3E}">
        <p14:creationId xmlns:p14="http://schemas.microsoft.com/office/powerpoint/2010/main" val="19549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D0F5EC49-F3D3-A3B7-6773-80067AF4A928}"/>
            </a:ext>
          </a:extLst>
        </p:cNvPr>
        <p:cNvGrpSpPr/>
        <p:nvPr/>
      </p:nvGrpSpPr>
      <p:grpSpPr>
        <a:xfrm>
          <a:off x="0" y="0"/>
          <a:ext cx="0" cy="0"/>
          <a:chOff x="0" y="0"/>
          <a:chExt cx="0" cy="0"/>
        </a:xfrm>
      </p:grpSpPr>
      <p:cxnSp>
        <p:nvCxnSpPr>
          <p:cNvPr id="48" name="Straight Connector 47">
            <a:extLst>
              <a:ext uri="{FF2B5EF4-FFF2-40B4-BE49-F238E27FC236}">
                <a16:creationId xmlns:a16="http://schemas.microsoft.com/office/drawing/2014/main" id="{CBBC7066-95A1-F1B5-D688-8BBEC258BD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5869" y="8467"/>
            <a:ext cx="3809008"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0" name="Straight Connector 49">
            <a:extLst>
              <a:ext uri="{FF2B5EF4-FFF2-40B4-BE49-F238E27FC236}">
                <a16:creationId xmlns:a16="http://schemas.microsoft.com/office/drawing/2014/main" id="{7D263A01-46BD-7F47-2A31-3C78470BCD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6579" y="91545"/>
            <a:ext cx="6079071"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2" name="Straight Connector 51">
            <a:extLst>
              <a:ext uri="{FF2B5EF4-FFF2-40B4-BE49-F238E27FC236}">
                <a16:creationId xmlns:a16="http://schemas.microsoft.com/office/drawing/2014/main" id="{A5408984-97A2-9AB5-92C5-C0217762DBD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3940" y="228600"/>
            <a:ext cx="495171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4" name="Straight Connector 53">
            <a:extLst>
              <a:ext uri="{FF2B5EF4-FFF2-40B4-BE49-F238E27FC236}">
                <a16:creationId xmlns:a16="http://schemas.microsoft.com/office/drawing/2014/main" id="{0FCF2C19-9729-21CE-37F8-45A10CEEAC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3926" y="32278"/>
            <a:ext cx="4851725"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6" name="Straight Connector 55">
            <a:extLst>
              <a:ext uri="{FF2B5EF4-FFF2-40B4-BE49-F238E27FC236}">
                <a16:creationId xmlns:a16="http://schemas.microsoft.com/office/drawing/2014/main" id="{8033DE9C-0A75-FE9C-A9A3-3C8D2D17540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3382" y="609601"/>
            <a:ext cx="4342268"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58" name="Rectangle 57">
            <a:extLst>
              <a:ext uri="{FF2B5EF4-FFF2-40B4-BE49-F238E27FC236}">
                <a16:creationId xmlns:a16="http://schemas.microsoft.com/office/drawing/2014/main" id="{0AD4DBBB-7CE6-C346-3B43-335609DAA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12">
            <a:extLst>
              <a:ext uri="{FF2B5EF4-FFF2-40B4-BE49-F238E27FC236}">
                <a16:creationId xmlns:a16="http://schemas.microsoft.com/office/drawing/2014/main" id="{45077B23-1DB4-CAEB-7E57-E9D978AA6ABB}"/>
              </a:ext>
            </a:extLst>
          </p:cNvPr>
          <p:cNvSpPr>
            <a:spLocks noGrp="1"/>
          </p:cNvSpPr>
          <p:nvPr>
            <p:ph type="title"/>
          </p:nvPr>
        </p:nvSpPr>
        <p:spPr>
          <a:xfrm>
            <a:off x="610840" y="90679"/>
            <a:ext cx="11028188" cy="676111"/>
          </a:xfrm>
        </p:spPr>
        <p:txBody>
          <a:bodyPr vert="horz" lIns="91440" tIns="45720" rIns="91440" bIns="45720" rtlCol="0" anchor="b">
            <a:normAutofit/>
          </a:bodyPr>
          <a:lstStyle/>
          <a:p>
            <a:pPr defTabSz="457200"/>
            <a:r>
              <a:rPr lang="en-US" sz="2800" dirty="0"/>
              <a:t>Testing</a:t>
            </a:r>
            <a:r>
              <a:rPr lang="en-US" sz="3200" dirty="0"/>
              <a:t> </a:t>
            </a:r>
            <a:r>
              <a:rPr lang="en-US" sz="2800" dirty="0"/>
              <a:t>Implementation</a:t>
            </a:r>
          </a:p>
        </p:txBody>
      </p:sp>
      <p:grpSp>
        <p:nvGrpSpPr>
          <p:cNvPr id="60" name="Group 59">
            <a:extLst>
              <a:ext uri="{FF2B5EF4-FFF2-40B4-BE49-F238E27FC236}">
                <a16:creationId xmlns:a16="http://schemas.microsoft.com/office/drawing/2014/main" id="{9D248302-C73A-6CC3-4D2E-3A18704D7F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4571" y="2963333"/>
            <a:ext cx="2981081" cy="3208867"/>
            <a:chOff x="9206969" y="2963333"/>
            <a:chExt cx="2981858" cy="3208867"/>
          </a:xfrm>
        </p:grpSpPr>
        <p:cxnSp>
          <p:nvCxnSpPr>
            <p:cNvPr id="61" name="Straight Connector 60">
              <a:extLst>
                <a:ext uri="{FF2B5EF4-FFF2-40B4-BE49-F238E27FC236}">
                  <a16:creationId xmlns:a16="http://schemas.microsoft.com/office/drawing/2014/main" id="{D705D4F3-3A9E-0899-0172-7C84F117A0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2" name="Straight Connector 61">
              <a:extLst>
                <a:ext uri="{FF2B5EF4-FFF2-40B4-BE49-F238E27FC236}">
                  <a16:creationId xmlns:a16="http://schemas.microsoft.com/office/drawing/2014/main" id="{789F6A56-CD2F-080D-7206-478F3837537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3" name="Straight Connector 62">
              <a:extLst>
                <a:ext uri="{FF2B5EF4-FFF2-40B4-BE49-F238E27FC236}">
                  <a16:creationId xmlns:a16="http://schemas.microsoft.com/office/drawing/2014/main" id="{F9565D53-5611-6C0D-724A-5191492211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4" name="Straight Connector 63">
              <a:extLst>
                <a:ext uri="{FF2B5EF4-FFF2-40B4-BE49-F238E27FC236}">
                  <a16:creationId xmlns:a16="http://schemas.microsoft.com/office/drawing/2014/main" id="{25DFF399-91B2-48D2-D48D-0E443A6301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5" name="Straight Connector 64">
              <a:extLst>
                <a:ext uri="{FF2B5EF4-FFF2-40B4-BE49-F238E27FC236}">
                  <a16:creationId xmlns:a16="http://schemas.microsoft.com/office/drawing/2014/main" id="{88B51AD3-189F-DDFB-0671-1073B3EB47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pic>
        <p:nvPicPr>
          <p:cNvPr id="3" name="Picture 2" descr="A screenshot of a computer&#10;&#10;AI-generated content may be incorrect.">
            <a:extLst>
              <a:ext uri="{FF2B5EF4-FFF2-40B4-BE49-F238E27FC236}">
                <a16:creationId xmlns:a16="http://schemas.microsoft.com/office/drawing/2014/main" id="{BEA4E155-8800-3B52-2AC3-77CC8DB3F64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6797" y="1949897"/>
            <a:ext cx="4169171" cy="4032448"/>
          </a:xfrm>
          <a:prstGeom prst="rect">
            <a:avLst/>
          </a:prstGeom>
        </p:spPr>
      </p:pic>
      <p:pic>
        <p:nvPicPr>
          <p:cNvPr id="4" name="Picture 3">
            <a:extLst>
              <a:ext uri="{FF2B5EF4-FFF2-40B4-BE49-F238E27FC236}">
                <a16:creationId xmlns:a16="http://schemas.microsoft.com/office/drawing/2014/main" id="{424D7F70-7743-5BDD-229B-9AD08BD899DC}"/>
              </a:ext>
            </a:extLst>
          </p:cNvPr>
          <p:cNvPicPr>
            <a:picLocks noChangeAspect="1"/>
          </p:cNvPicPr>
          <p:nvPr/>
        </p:nvPicPr>
        <p:blipFill>
          <a:blip r:embed="rId3"/>
          <a:stretch>
            <a:fillRect/>
          </a:stretch>
        </p:blipFill>
        <p:spPr>
          <a:xfrm>
            <a:off x="6389549" y="1924737"/>
            <a:ext cx="4372485" cy="4032447"/>
          </a:xfrm>
          <a:prstGeom prst="rect">
            <a:avLst/>
          </a:prstGeom>
        </p:spPr>
      </p:pic>
      <p:sp>
        <p:nvSpPr>
          <p:cNvPr id="7" name="TextBox 6">
            <a:extLst>
              <a:ext uri="{FF2B5EF4-FFF2-40B4-BE49-F238E27FC236}">
                <a16:creationId xmlns:a16="http://schemas.microsoft.com/office/drawing/2014/main" id="{C8D0EEFC-8129-8852-C378-4EDA797E240B}"/>
              </a:ext>
            </a:extLst>
          </p:cNvPr>
          <p:cNvSpPr txBox="1"/>
          <p:nvPr/>
        </p:nvSpPr>
        <p:spPr>
          <a:xfrm>
            <a:off x="765819" y="836712"/>
            <a:ext cx="10032243" cy="923330"/>
          </a:xfrm>
          <a:prstGeom prst="rect">
            <a:avLst/>
          </a:prstGeom>
          <a:noFill/>
        </p:spPr>
        <p:txBody>
          <a:bodyPr wrap="square" rtlCol="0">
            <a:spAutoFit/>
          </a:bodyPr>
          <a:lstStyle/>
          <a:p>
            <a:r>
              <a:rPr lang="en-GB" dirty="0"/>
              <a:t>Together, these scenarios demonstrate that the implemented features: file upload, validation, transcription and transcript viewing, operate reliably under typical usage conditions. </a:t>
            </a:r>
          </a:p>
        </p:txBody>
      </p:sp>
    </p:spTree>
    <p:extLst>
      <p:ext uri="{BB962C8B-B14F-4D97-AF65-F5344CB8AC3E}">
        <p14:creationId xmlns:p14="http://schemas.microsoft.com/office/powerpoint/2010/main" val="63456858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A5F80899-B4F9-B288-BC5F-6ACF5F8C001D}"/>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6306F24A-181B-416B-041B-176D3FE11C11}"/>
              </a:ext>
            </a:extLst>
          </p:cNvPr>
          <p:cNvSpPr txBox="1"/>
          <p:nvPr/>
        </p:nvSpPr>
        <p:spPr>
          <a:xfrm>
            <a:off x="477788" y="3140968"/>
            <a:ext cx="7546203" cy="3456384"/>
          </a:xfrm>
          <a:prstGeom prst="rect">
            <a:avLst/>
          </a:prstGeom>
        </p:spPr>
        <p:txBody>
          <a:bodyPr vert="horz" lIns="91440" tIns="45720" rIns="91440" bIns="45720" rtlCol="0" anchor="ctr">
            <a:normAutofit/>
          </a:bodyPr>
          <a:lstStyle/>
          <a:p>
            <a:pPr>
              <a:lnSpc>
                <a:spcPct val="90000"/>
              </a:lnSpc>
              <a:spcBef>
                <a:spcPct val="20000"/>
              </a:spcBef>
              <a:spcAft>
                <a:spcPts val="600"/>
              </a:spcAft>
              <a:buClr>
                <a:schemeClr val="tx1"/>
              </a:buClr>
              <a:buSzPct val="80000"/>
              <a:buFont typeface="Wingdings 3" panose="05040102010807070707" pitchFamily="18" charset="2"/>
              <a:buChar char=""/>
            </a:pPr>
            <a:endParaRPr lang="en-US" sz="1500" dirty="0">
              <a:solidFill>
                <a:schemeClr val="tx1">
                  <a:lumMod val="95000"/>
                </a:schemeClr>
              </a:solidFill>
            </a:endParaRPr>
          </a:p>
        </p:txBody>
      </p:sp>
      <p:pic>
        <p:nvPicPr>
          <p:cNvPr id="8" name="Content Placeholder 7">
            <a:extLst>
              <a:ext uri="{FF2B5EF4-FFF2-40B4-BE49-F238E27FC236}">
                <a16:creationId xmlns:a16="http://schemas.microsoft.com/office/drawing/2014/main" id="{F8C9CD0A-978E-3A30-CD46-4B282DC8134D}"/>
              </a:ext>
            </a:extLst>
          </p:cNvPr>
          <p:cNvPicPr>
            <a:picLocks noGrp="1" noChangeAspect="1"/>
          </p:cNvPicPr>
          <p:nvPr>
            <p:ph idx="1"/>
          </p:nvPr>
        </p:nvPicPr>
        <p:blipFill>
          <a:blip r:embed="rId2"/>
          <a:stretch>
            <a:fillRect/>
          </a:stretch>
        </p:blipFill>
        <p:spPr>
          <a:xfrm>
            <a:off x="3934172" y="620688"/>
            <a:ext cx="6624735" cy="3084542"/>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4" name="Title 6">
            <a:extLst>
              <a:ext uri="{FF2B5EF4-FFF2-40B4-BE49-F238E27FC236}">
                <a16:creationId xmlns:a16="http://schemas.microsoft.com/office/drawing/2014/main" id="{FF9E8A6D-9A0C-2087-609E-8D09A4A1D686}"/>
              </a:ext>
            </a:extLst>
          </p:cNvPr>
          <p:cNvSpPr>
            <a:spLocks noGrp="1"/>
          </p:cNvSpPr>
          <p:nvPr>
            <p:ph type="title"/>
          </p:nvPr>
        </p:nvSpPr>
        <p:spPr>
          <a:xfrm>
            <a:off x="261764" y="188640"/>
            <a:ext cx="3960440" cy="1584176"/>
          </a:xfrm>
        </p:spPr>
        <p:txBody>
          <a:bodyPr vert="horz" lIns="91440" tIns="45720" rIns="91440" bIns="45720" rtlCol="0" anchor="ctr">
            <a:normAutofit/>
          </a:bodyPr>
          <a:lstStyle/>
          <a:p>
            <a:pPr defTabSz="457200"/>
            <a:r>
              <a:rPr lang="en-US" sz="2800" dirty="0"/>
              <a:t>Results and Evaluation</a:t>
            </a:r>
            <a:r>
              <a:rPr lang="en-US" dirty="0"/>
              <a:t>​</a:t>
            </a:r>
            <a:endParaRPr lang="en-US" sz="3600" dirty="0"/>
          </a:p>
        </p:txBody>
      </p:sp>
      <p:sp>
        <p:nvSpPr>
          <p:cNvPr id="6" name="TextBox 5">
            <a:extLst>
              <a:ext uri="{FF2B5EF4-FFF2-40B4-BE49-F238E27FC236}">
                <a16:creationId xmlns:a16="http://schemas.microsoft.com/office/drawing/2014/main" id="{1DB79401-F03D-3279-E611-BF6AF7609158}"/>
              </a:ext>
            </a:extLst>
          </p:cNvPr>
          <p:cNvSpPr txBox="1"/>
          <p:nvPr/>
        </p:nvSpPr>
        <p:spPr>
          <a:xfrm>
            <a:off x="261764" y="4077072"/>
            <a:ext cx="10657184" cy="2483757"/>
          </a:xfrm>
          <a:prstGeom prst="rect">
            <a:avLst/>
          </a:prstGeom>
          <a:noFill/>
        </p:spPr>
        <p:txBody>
          <a:bodyPr wrap="square">
            <a:spAutoFit/>
          </a:bodyPr>
          <a:lstStyle/>
          <a:p>
            <a:pPr marL="285750" indent="-285750">
              <a:lnSpc>
                <a:spcPct val="90000"/>
              </a:lnSpc>
              <a:spcBef>
                <a:spcPct val="20000"/>
              </a:spcBef>
              <a:spcAft>
                <a:spcPts val="600"/>
              </a:spcAft>
              <a:buClr>
                <a:schemeClr val="tx1"/>
              </a:buClr>
              <a:buSzPct val="80000"/>
              <a:buFont typeface="Wingdings" panose="05000000000000000000" pitchFamily="2" charset="2"/>
              <a:buChar char="Ø"/>
            </a:pPr>
            <a:r>
              <a:rPr lang="en-US" dirty="0">
                <a:solidFill>
                  <a:schemeClr val="tx1">
                    <a:lumMod val="95000"/>
                  </a:schemeClr>
                </a:solidFill>
              </a:rPr>
              <a:t>Quantitative evaluation used latency, task completion rate and user satisfaction. </a:t>
            </a:r>
          </a:p>
          <a:p>
            <a:pPr marL="285750" indent="-285750">
              <a:lnSpc>
                <a:spcPct val="90000"/>
              </a:lnSpc>
              <a:spcBef>
                <a:spcPct val="20000"/>
              </a:spcBef>
              <a:spcAft>
                <a:spcPts val="600"/>
              </a:spcAft>
              <a:buClr>
                <a:schemeClr val="tx1"/>
              </a:buClr>
              <a:buSzPct val="80000"/>
              <a:buFont typeface="Wingdings" panose="05000000000000000000" pitchFamily="2" charset="2"/>
              <a:buChar char="Ø"/>
            </a:pPr>
            <a:r>
              <a:rPr lang="en-US" dirty="0">
                <a:solidFill>
                  <a:schemeClr val="tx1">
                    <a:lumMod val="95000"/>
                  </a:schemeClr>
                </a:solidFill>
              </a:rPr>
              <a:t>Across four automated tests using two audio files, the average latency from upload to transcript was approximately 14.3 seconds, with slightly faster processing for shorter clips and slightly slower processing for longer ones. </a:t>
            </a:r>
          </a:p>
          <a:p>
            <a:pPr marL="285750" indent="-285750">
              <a:lnSpc>
                <a:spcPct val="90000"/>
              </a:lnSpc>
              <a:spcBef>
                <a:spcPct val="20000"/>
              </a:spcBef>
              <a:spcAft>
                <a:spcPts val="600"/>
              </a:spcAft>
              <a:buClr>
                <a:schemeClr val="tx1"/>
              </a:buClr>
              <a:buSzPct val="80000"/>
              <a:buFont typeface="Wingdings" panose="05000000000000000000" pitchFamily="2" charset="2"/>
              <a:buChar char="Ø"/>
            </a:pPr>
            <a:r>
              <a:rPr lang="en-US" dirty="0">
                <a:solidFill>
                  <a:schemeClr val="tx1">
                    <a:lumMod val="95000"/>
                  </a:schemeClr>
                </a:solidFill>
              </a:rPr>
              <a:t>All four upload–transcribe operations completed successfully, yielding a task completion rate of 100%.</a:t>
            </a:r>
          </a:p>
          <a:p>
            <a:pPr marL="285750" indent="-285750">
              <a:lnSpc>
                <a:spcPct val="90000"/>
              </a:lnSpc>
              <a:spcBef>
                <a:spcPct val="20000"/>
              </a:spcBef>
              <a:spcAft>
                <a:spcPts val="600"/>
              </a:spcAft>
              <a:buClr>
                <a:schemeClr val="tx1"/>
              </a:buClr>
              <a:buSzPct val="80000"/>
              <a:buFont typeface="Wingdings" panose="05000000000000000000" pitchFamily="2" charset="2"/>
              <a:buChar char="Ø"/>
            </a:pPr>
            <a:r>
              <a:rPr lang="en-US" dirty="0">
                <a:solidFill>
                  <a:srgbClr val="F2F2F2"/>
                </a:solidFill>
                <a:ea typeface="Century Gothic"/>
                <a:cs typeface="Century Gothic"/>
              </a:rPr>
              <a:t>The user questionnaire (n = 4) produced a mean overall satisfaction score of 5.0 on a six-point scale and a perceived transcription-accuracy score of 3.5 on a five-point scale.</a:t>
            </a:r>
            <a:endParaRPr lang="en-US" dirty="0"/>
          </a:p>
        </p:txBody>
      </p:sp>
    </p:spTree>
    <p:extLst>
      <p:ext uri="{BB962C8B-B14F-4D97-AF65-F5344CB8AC3E}">
        <p14:creationId xmlns:p14="http://schemas.microsoft.com/office/powerpoint/2010/main" val="661391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3100" name="Group 3099">
            <a:extLst>
              <a:ext uri="{FF2B5EF4-FFF2-40B4-BE49-F238E27FC236}">
                <a16:creationId xmlns:a16="http://schemas.microsoft.com/office/drawing/2014/main" id="{8F1EF17D-1B70-428C-8A8A-A2C5B390E1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4571" y="2963333"/>
            <a:ext cx="2981081" cy="3208867"/>
            <a:chOff x="9206969" y="2963333"/>
            <a:chExt cx="2981858" cy="3208867"/>
          </a:xfrm>
        </p:grpSpPr>
        <p:cxnSp>
          <p:nvCxnSpPr>
            <p:cNvPr id="3101" name="Straight Connector 3100">
              <a:extLst>
                <a:ext uri="{FF2B5EF4-FFF2-40B4-BE49-F238E27FC236}">
                  <a16:creationId xmlns:a16="http://schemas.microsoft.com/office/drawing/2014/main" id="{12FAEDF3-CEC8-4BF6-8EA7-4079C4718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102" name="Straight Connector 3101">
              <a:extLst>
                <a:ext uri="{FF2B5EF4-FFF2-40B4-BE49-F238E27FC236}">
                  <a16:creationId xmlns:a16="http://schemas.microsoft.com/office/drawing/2014/main" id="{398DB8F4-CD77-4FCC-8544-ADE8B478C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103" name="Straight Connector 3102">
              <a:extLst>
                <a:ext uri="{FF2B5EF4-FFF2-40B4-BE49-F238E27FC236}">
                  <a16:creationId xmlns:a16="http://schemas.microsoft.com/office/drawing/2014/main" id="{22202DFE-039D-48E4-8536-FA30F24894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104" name="Straight Connector 3103">
              <a:extLst>
                <a:ext uri="{FF2B5EF4-FFF2-40B4-BE49-F238E27FC236}">
                  <a16:creationId xmlns:a16="http://schemas.microsoft.com/office/drawing/2014/main" id="{81F05E26-510E-4164-83C7-28E4FE9D7E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105" name="Straight Connector 3104">
              <a:extLst>
                <a:ext uri="{FF2B5EF4-FFF2-40B4-BE49-F238E27FC236}">
                  <a16:creationId xmlns:a16="http://schemas.microsoft.com/office/drawing/2014/main" id="{E632161A-50D4-4D96-887A-98FC92093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3107" name="Rectangle 3106">
            <a:extLst>
              <a:ext uri="{FF2B5EF4-FFF2-40B4-BE49-F238E27FC236}">
                <a16:creationId xmlns:a16="http://schemas.microsoft.com/office/drawing/2014/main" id="{929448D9-8F1D-4CFE-93BA-E0272F0DBD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B1D2832-347B-AAB8-8248-AD867C0F87AF}"/>
              </a:ext>
            </a:extLst>
          </p:cNvPr>
          <p:cNvSpPr txBox="1"/>
          <p:nvPr/>
        </p:nvSpPr>
        <p:spPr>
          <a:xfrm>
            <a:off x="333772" y="1844824"/>
            <a:ext cx="8208912" cy="4327376"/>
          </a:xfrm>
          <a:prstGeom prst="rect">
            <a:avLst/>
          </a:prstGeom>
        </p:spPr>
        <p:txBody>
          <a:bodyPr vert="horz" lIns="91440" tIns="45720" rIns="91440" bIns="45720" rtlCol="0" anchor="ctr">
            <a:noAutofit/>
          </a:bodyPr>
          <a:lstStyle/>
          <a:p>
            <a:pPr marL="285750" indent="-285750">
              <a:lnSpc>
                <a:spcPct val="90000"/>
              </a:lnSpc>
              <a:spcBef>
                <a:spcPct val="20000"/>
              </a:spcBef>
              <a:spcAft>
                <a:spcPts val="600"/>
              </a:spcAft>
              <a:buClr>
                <a:schemeClr val="tx1"/>
              </a:buClr>
              <a:buSzPct val="80000"/>
              <a:buFont typeface="Wingdings" panose="05000000000000000000" pitchFamily="2" charset="2"/>
              <a:buChar char="Ø"/>
            </a:pPr>
            <a:r>
              <a:rPr lang="en-US" dirty="0" err="1"/>
              <a:t>ClariVoice</a:t>
            </a:r>
            <a:r>
              <a:rPr lang="en-US" dirty="0"/>
              <a:t> demonstrates that an offline, privacy-preserving meeting assistant can be realised using open-source speech and language technologies on a standard desktop machine. </a:t>
            </a:r>
          </a:p>
          <a:p>
            <a:pPr marL="285750" indent="-285750">
              <a:lnSpc>
                <a:spcPct val="90000"/>
              </a:lnSpc>
              <a:spcBef>
                <a:spcPct val="20000"/>
              </a:spcBef>
              <a:spcAft>
                <a:spcPts val="600"/>
              </a:spcAft>
              <a:buClr>
                <a:schemeClr val="tx1"/>
              </a:buClr>
              <a:buSzPct val="80000"/>
              <a:buFont typeface="Wingdings" panose="05000000000000000000" pitchFamily="2" charset="2"/>
              <a:buChar char="Ø"/>
            </a:pPr>
            <a:r>
              <a:rPr lang="en-US" dirty="0"/>
              <a:t>The prototype delivers a coherent end-to-end workflow: users can upload meeting audio via a browser, obtain local transcripts from </a:t>
            </a:r>
            <a:r>
              <a:rPr lang="en-US" dirty="0" err="1"/>
              <a:t>Vosk</a:t>
            </a:r>
            <a:r>
              <a:rPr lang="en-US" dirty="0"/>
              <a:t> and store them securely in SQLite.</a:t>
            </a:r>
          </a:p>
          <a:p>
            <a:pPr marL="285750" indent="-285750">
              <a:lnSpc>
                <a:spcPct val="90000"/>
              </a:lnSpc>
              <a:spcBef>
                <a:spcPct val="20000"/>
              </a:spcBef>
              <a:spcAft>
                <a:spcPts val="600"/>
              </a:spcAft>
              <a:buClr>
                <a:schemeClr val="tx1"/>
              </a:buClr>
              <a:buSzPct val="80000"/>
              <a:buFont typeface="Wingdings" panose="05000000000000000000" pitchFamily="2" charset="2"/>
              <a:buChar char="Ø"/>
            </a:pPr>
            <a:r>
              <a:rPr lang="en-US" dirty="0"/>
              <a:t> The system operated robustly in automated tests, achieved a 100% task completion rate and received positive usability scores from early users.</a:t>
            </a:r>
          </a:p>
          <a:p>
            <a:pPr marL="285750" indent="-285750">
              <a:lnSpc>
                <a:spcPct val="90000"/>
              </a:lnSpc>
              <a:spcBef>
                <a:spcPct val="20000"/>
              </a:spcBef>
              <a:spcAft>
                <a:spcPts val="600"/>
              </a:spcAft>
              <a:buClr>
                <a:schemeClr val="tx1"/>
              </a:buClr>
              <a:buSzPct val="80000"/>
              <a:buFont typeface="Wingdings" panose="05000000000000000000" pitchFamily="2" charset="2"/>
              <a:buChar char="Ø"/>
            </a:pPr>
            <a:r>
              <a:rPr lang="en-US" dirty="0"/>
              <a:t>While latency is higher than that of highly optimised cloud services, it is sufficient for asynchronous documentation.</a:t>
            </a:r>
          </a:p>
          <a:p>
            <a:pPr marL="285750" indent="-285750">
              <a:lnSpc>
                <a:spcPct val="90000"/>
              </a:lnSpc>
              <a:spcBef>
                <a:spcPct val="20000"/>
              </a:spcBef>
              <a:spcAft>
                <a:spcPts val="600"/>
              </a:spcAft>
              <a:buClr>
                <a:schemeClr val="tx1"/>
              </a:buClr>
              <a:buSzPct val="80000"/>
              <a:buFont typeface="Wingdings" panose="05000000000000000000" pitchFamily="2" charset="2"/>
              <a:buChar char="Ø"/>
            </a:pPr>
            <a:r>
              <a:rPr lang="en-US" dirty="0"/>
              <a:t>The architecture, with its modular Flask back end and JSON-based interfaces, provides a solid foundation for adding hybrid summarisation and TTS, as described in recent meeting-summarisation and TTS literature [2], [5], [8].</a:t>
            </a:r>
          </a:p>
        </p:txBody>
      </p:sp>
      <p:pic>
        <p:nvPicPr>
          <p:cNvPr id="3076" name="Picture 4" descr="3d illustration exploding light bulb on a blue background, concept creative  thinking and innovative solutions. network connection lines and dots.  innovative idea. | Premium Photo">
            <a:extLst>
              <a:ext uri="{FF2B5EF4-FFF2-40B4-BE49-F238E27FC236}">
                <a16:creationId xmlns:a16="http://schemas.microsoft.com/office/drawing/2014/main" id="{1F63ABDE-E93A-D2BD-5D89-7658D6FAFE4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2857" r="34460"/>
          <a:stretch>
            <a:fillRect/>
          </a:stretch>
        </p:blipFill>
        <p:spPr bwMode="auto">
          <a:xfrm>
            <a:off x="8758709" y="10"/>
            <a:ext cx="3430116" cy="6857990"/>
          </a:xfrm>
          <a:prstGeom prst="rect">
            <a:avLst/>
          </a:prstGeom>
          <a:noFill/>
          <a:effectLst>
            <a:innerShdw blurRad="57150" dist="38100" dir="14460000">
              <a:prstClr val="black">
                <a:alpha val="70000"/>
              </a:prstClr>
            </a:innerShdw>
          </a:effectLst>
          <a:extLst>
            <a:ext uri="{909E8E84-426E-40DD-AFC4-6F175D3DCCD1}">
              <a14:hiddenFill xmlns:a14="http://schemas.microsoft.com/office/drawing/2010/main">
                <a:solidFill>
                  <a:srgbClr val="FFFFFF"/>
                </a:solidFill>
              </a14:hiddenFill>
            </a:ext>
          </a:extLst>
        </p:spPr>
      </p:pic>
      <p:grpSp>
        <p:nvGrpSpPr>
          <p:cNvPr id="3109" name="Group 3108">
            <a:extLst>
              <a:ext uri="{FF2B5EF4-FFF2-40B4-BE49-F238E27FC236}">
                <a16:creationId xmlns:a16="http://schemas.microsoft.com/office/drawing/2014/main" id="{94749DEA-AC6C-4834-A330-03A1796B89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4571" y="2963333"/>
            <a:ext cx="2981081" cy="3208867"/>
            <a:chOff x="9206969" y="2963333"/>
            <a:chExt cx="2981858" cy="3208867"/>
          </a:xfrm>
        </p:grpSpPr>
        <p:cxnSp>
          <p:nvCxnSpPr>
            <p:cNvPr id="3110" name="Straight Connector 3109">
              <a:extLst>
                <a:ext uri="{FF2B5EF4-FFF2-40B4-BE49-F238E27FC236}">
                  <a16:creationId xmlns:a16="http://schemas.microsoft.com/office/drawing/2014/main" id="{20CBC5D1-BAF0-454E-9D7C-68370AA954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111" name="Straight Connector 3110">
              <a:extLst>
                <a:ext uri="{FF2B5EF4-FFF2-40B4-BE49-F238E27FC236}">
                  <a16:creationId xmlns:a16="http://schemas.microsoft.com/office/drawing/2014/main" id="{8ABB9F45-32F7-4915-A94F-F1E34B32DE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112" name="Straight Connector 3111">
              <a:extLst>
                <a:ext uri="{FF2B5EF4-FFF2-40B4-BE49-F238E27FC236}">
                  <a16:creationId xmlns:a16="http://schemas.microsoft.com/office/drawing/2014/main" id="{94EA6F09-00FD-4C50-A2DF-D0B1CC4C9A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113" name="Straight Connector 3112">
              <a:extLst>
                <a:ext uri="{FF2B5EF4-FFF2-40B4-BE49-F238E27FC236}">
                  <a16:creationId xmlns:a16="http://schemas.microsoft.com/office/drawing/2014/main" id="{4B8B975B-2618-4734-A401-FAB7451901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114" name="Straight Connector 3113">
              <a:extLst>
                <a:ext uri="{FF2B5EF4-FFF2-40B4-BE49-F238E27FC236}">
                  <a16:creationId xmlns:a16="http://schemas.microsoft.com/office/drawing/2014/main" id="{4EF4B123-0577-4F10-986B-6BD86396AB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4" name="TextBox 3">
            <a:extLst>
              <a:ext uri="{FF2B5EF4-FFF2-40B4-BE49-F238E27FC236}">
                <a16:creationId xmlns:a16="http://schemas.microsoft.com/office/drawing/2014/main" id="{7F123F5E-C4D1-C8FA-2B46-1B5A83C4E627}"/>
              </a:ext>
            </a:extLst>
          </p:cNvPr>
          <p:cNvSpPr txBox="1"/>
          <p:nvPr/>
        </p:nvSpPr>
        <p:spPr>
          <a:xfrm>
            <a:off x="703935" y="88110"/>
            <a:ext cx="8532178" cy="1507067"/>
          </a:xfrm>
          <a:prstGeom prst="rect">
            <a:avLst/>
          </a:prstGeom>
        </p:spPr>
        <p:txBody>
          <a:bodyPr vert="horz" lIns="91440" tIns="45720" rIns="91440" bIns="45720" rtlCol="0" anchor="ctr">
            <a:normAutofit/>
          </a:bodyPr>
          <a:lstStyle/>
          <a:p>
            <a:pPr>
              <a:spcBef>
                <a:spcPct val="0"/>
              </a:spcBef>
              <a:spcAft>
                <a:spcPts val="600"/>
              </a:spcAft>
            </a:pPr>
            <a:r>
              <a:rPr lang="en-US" sz="3600" cap="all" dirty="0">
                <a:ln w="3175" cmpd="sng">
                  <a:noFill/>
                </a:ln>
                <a:latin typeface="+mj-lt"/>
                <a:ea typeface="+mj-ea"/>
                <a:cs typeface="+mj-cs"/>
              </a:rPr>
              <a:t>Conclusion</a:t>
            </a:r>
          </a:p>
        </p:txBody>
      </p:sp>
    </p:spTree>
    <p:extLst>
      <p:ext uri="{BB962C8B-B14F-4D97-AF65-F5344CB8AC3E}">
        <p14:creationId xmlns:p14="http://schemas.microsoft.com/office/powerpoint/2010/main" val="3351534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8F1EF17D-1B70-428C-8A8A-A2C5B390E1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4571" y="2963333"/>
            <a:ext cx="2981081" cy="3208867"/>
            <a:chOff x="9206969" y="2963333"/>
            <a:chExt cx="2981858" cy="3208867"/>
          </a:xfrm>
        </p:grpSpPr>
        <p:cxnSp>
          <p:nvCxnSpPr>
            <p:cNvPr id="12" name="Straight Connector 11">
              <a:extLst>
                <a:ext uri="{FF2B5EF4-FFF2-40B4-BE49-F238E27FC236}">
                  <a16:creationId xmlns:a16="http://schemas.microsoft.com/office/drawing/2014/main" id="{12FAEDF3-CEC8-4BF6-8EA7-4079C4718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98DB8F4-CD77-4FCC-8544-ADE8B478C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22202DFE-039D-48E4-8536-FA30F24894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81F05E26-510E-4164-83C7-28E4FE9D7E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632161A-50D4-4D96-887A-98FC92093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8" name="Rectangle 17">
            <a:extLst>
              <a:ext uri="{FF2B5EF4-FFF2-40B4-BE49-F238E27FC236}">
                <a16:creationId xmlns:a16="http://schemas.microsoft.com/office/drawing/2014/main" id="{B9403C7F-76AE-4587-92A2-D4E41EBE6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C5D0A38-8C51-153A-AEE0-B8925BF08A64}"/>
              </a:ext>
            </a:extLst>
          </p:cNvPr>
          <p:cNvPicPr>
            <a:picLocks noChangeAspect="1"/>
          </p:cNvPicPr>
          <p:nvPr/>
        </p:nvPicPr>
        <p:blipFill>
          <a:blip r:embed="rId2"/>
          <a:srcRect l="33370" r="43784" b="1"/>
          <a:stretch>
            <a:fillRect/>
          </a:stretch>
        </p:blipFill>
        <p:spPr>
          <a:xfrm>
            <a:off x="830" y="10"/>
            <a:ext cx="3501113" cy="6857990"/>
          </a:xfrm>
          <a:prstGeom prst="rect">
            <a:avLst/>
          </a:prstGeom>
          <a:effectLst>
            <a:innerShdw blurRad="57150" dist="38100" dir="14460000">
              <a:prstClr val="black">
                <a:alpha val="70000"/>
              </a:prstClr>
            </a:innerShdw>
          </a:effectLst>
        </p:spPr>
      </p:pic>
      <p:sp>
        <p:nvSpPr>
          <p:cNvPr id="6" name="Content Placeholder 2">
            <a:extLst>
              <a:ext uri="{FF2B5EF4-FFF2-40B4-BE49-F238E27FC236}">
                <a16:creationId xmlns:a16="http://schemas.microsoft.com/office/drawing/2014/main" id="{ECAAEF38-624C-A586-AFC6-F14EA97A8EB9}"/>
              </a:ext>
            </a:extLst>
          </p:cNvPr>
          <p:cNvSpPr txBox="1">
            <a:spLocks/>
          </p:cNvSpPr>
          <p:nvPr/>
        </p:nvSpPr>
        <p:spPr>
          <a:xfrm>
            <a:off x="3859036" y="1484784"/>
            <a:ext cx="7779992" cy="4392489"/>
          </a:xfrm>
          <a:prstGeom prst="rect">
            <a:avLst/>
          </a:prstGeom>
        </p:spPr>
        <p:txBody>
          <a:bodyPr vert="horz" lIns="91440" tIns="45720" rIns="91440" bIns="45720" rtlCol="0" anchor="ctr">
            <a:noAutofit/>
          </a:bodyPr>
          <a:lstStyle>
            <a:lvl1pPr marL="285664" indent="-285664" algn="l" defTabSz="457063" rtl="0" eaLnBrk="1" latinLnBrk="0" hangingPunct="1">
              <a:spcBef>
                <a:spcPct val="20000"/>
              </a:spcBef>
              <a:spcAft>
                <a:spcPts val="600"/>
              </a:spcAft>
              <a:buClr>
                <a:schemeClr val="tx1"/>
              </a:buClr>
              <a:buSzPct val="80000"/>
              <a:buFont typeface="Wingdings 3" panose="05040102010807070707" pitchFamily="18" charset="2"/>
              <a:buChar char=""/>
              <a:defRPr sz="1999" kern="1200" cap="none">
                <a:solidFill>
                  <a:schemeClr val="bg2">
                    <a:lumMod val="75000"/>
                  </a:schemeClr>
                </a:solidFill>
                <a:effectLst/>
                <a:latin typeface="+mn-lt"/>
                <a:ea typeface="+mn-ea"/>
                <a:cs typeface="+mn-cs"/>
              </a:defRPr>
            </a:lvl1pPr>
            <a:lvl2pPr marL="742727" indent="-285664" algn="l" defTabSz="457063" rtl="0" eaLnBrk="1" latinLnBrk="0" hangingPunct="1">
              <a:spcBef>
                <a:spcPct val="20000"/>
              </a:spcBef>
              <a:spcAft>
                <a:spcPts val="600"/>
              </a:spcAft>
              <a:buClr>
                <a:schemeClr val="tx1"/>
              </a:buClr>
              <a:buSzPct val="80000"/>
              <a:buFont typeface="Wingdings 3" panose="05040102010807070707" pitchFamily="18" charset="2"/>
              <a:buChar char=""/>
              <a:defRPr sz="1799" kern="1200" cap="none">
                <a:solidFill>
                  <a:schemeClr val="bg2">
                    <a:lumMod val="75000"/>
                  </a:schemeClr>
                </a:solidFill>
                <a:effectLst/>
                <a:latin typeface="+mn-lt"/>
                <a:ea typeface="+mn-ea"/>
                <a:cs typeface="+mn-cs"/>
              </a:defRPr>
            </a:lvl2pPr>
            <a:lvl3pPr marL="1199790" indent="-285664" algn="l" defTabSz="457063"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2587" indent="-171399" algn="l" defTabSz="457063"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1999650" indent="-171399" algn="l" defTabSz="457063"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3846" indent="-228531" algn="l" defTabSz="457063"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0908" indent="-228531" algn="l" defTabSz="457063"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7971" indent="-228531" algn="l" defTabSz="457063"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5034" indent="-228531" algn="l" defTabSz="457063"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defTabSz="457200">
              <a:lnSpc>
                <a:spcPct val="90000"/>
              </a:lnSpc>
              <a:buFont typeface="Wingdings" panose="05000000000000000000" pitchFamily="2" charset="2"/>
              <a:buChar char="Ø"/>
            </a:pPr>
            <a:r>
              <a:rPr lang="en-US" sz="1800" dirty="0">
                <a:solidFill>
                  <a:schemeClr val="tx1"/>
                </a:solidFill>
              </a:rPr>
              <a:t>Future work will focus on reducing latency through more efficient decoding.</a:t>
            </a:r>
          </a:p>
          <a:p>
            <a:pPr defTabSz="457200">
              <a:lnSpc>
                <a:spcPct val="90000"/>
              </a:lnSpc>
              <a:buFont typeface="Wingdings" panose="05000000000000000000" pitchFamily="2" charset="2"/>
              <a:buChar char="Ø"/>
            </a:pPr>
            <a:r>
              <a:rPr lang="en-US" sz="1800" dirty="0">
                <a:solidFill>
                  <a:schemeClr val="tx1"/>
                </a:solidFill>
              </a:rPr>
              <a:t>Model optimisation and possible streaming recognition, so that partial transcripts can appear while audio is still being processed [1]. </a:t>
            </a:r>
          </a:p>
          <a:p>
            <a:pPr defTabSz="457200">
              <a:lnSpc>
                <a:spcPct val="90000"/>
              </a:lnSpc>
              <a:buFont typeface="Wingdings" panose="05000000000000000000" pitchFamily="2" charset="2"/>
              <a:buChar char="Ø"/>
            </a:pPr>
            <a:r>
              <a:rPr lang="en-US" sz="1800" dirty="0">
                <a:solidFill>
                  <a:schemeClr val="tx1"/>
                </a:solidFill>
              </a:rPr>
              <a:t>The next major step is to implement the planned hybrid extractive–abstractive summarisation module, followed by multilingual TTS [2].</a:t>
            </a:r>
          </a:p>
          <a:p>
            <a:pPr defTabSz="457200">
              <a:lnSpc>
                <a:spcPct val="90000"/>
              </a:lnSpc>
              <a:buFont typeface="Wingdings" panose="05000000000000000000" pitchFamily="2" charset="2"/>
              <a:buChar char="Ø"/>
            </a:pPr>
            <a:r>
              <a:rPr lang="en-US" sz="1800" dirty="0">
                <a:solidFill>
                  <a:schemeClr val="tx1"/>
                </a:solidFill>
              </a:rPr>
              <a:t>The project should also be extended to support additional languages and implement speaker </a:t>
            </a:r>
            <a:r>
              <a:rPr lang="en-US" sz="1800" dirty="0" err="1">
                <a:solidFill>
                  <a:schemeClr val="tx1"/>
                </a:solidFill>
              </a:rPr>
              <a:t>diarisation</a:t>
            </a:r>
            <a:r>
              <a:rPr lang="en-US" sz="1800" dirty="0">
                <a:solidFill>
                  <a:schemeClr val="tx1"/>
                </a:solidFill>
              </a:rPr>
              <a:t>, and evaluated in larger, more diverse user studies in real workplace settings. </a:t>
            </a:r>
          </a:p>
          <a:p>
            <a:pPr defTabSz="457200">
              <a:lnSpc>
                <a:spcPct val="90000"/>
              </a:lnSpc>
              <a:buFont typeface="Wingdings" panose="05000000000000000000" pitchFamily="2" charset="2"/>
              <a:buChar char="Ø"/>
            </a:pPr>
            <a:r>
              <a:rPr lang="en-US" sz="1800" dirty="0">
                <a:solidFill>
                  <a:schemeClr val="tx1"/>
                </a:solidFill>
              </a:rPr>
              <a:t>Packaging the system as a standalone executable or container and </a:t>
            </a:r>
            <a:r>
              <a:rPr lang="en-US" sz="1800" dirty="0" err="1">
                <a:solidFill>
                  <a:schemeClr val="tx1"/>
                </a:solidFill>
              </a:rPr>
              <a:t>formalising</a:t>
            </a:r>
            <a:r>
              <a:rPr lang="en-US" sz="1800" dirty="0">
                <a:solidFill>
                  <a:schemeClr val="tx1"/>
                </a:solidFill>
              </a:rPr>
              <a:t> data-retention and deletion policies would further strengthen its suitability for privacy-conscious </a:t>
            </a:r>
            <a:r>
              <a:rPr lang="en-US" sz="1800" dirty="0" err="1">
                <a:solidFill>
                  <a:schemeClr val="tx1"/>
                </a:solidFill>
              </a:rPr>
              <a:t>organisations</a:t>
            </a:r>
            <a:r>
              <a:rPr lang="en-US" sz="1800" dirty="0">
                <a:solidFill>
                  <a:schemeClr val="tx1"/>
                </a:solidFill>
              </a:rPr>
              <a:t>.</a:t>
            </a:r>
          </a:p>
        </p:txBody>
      </p:sp>
      <p:grpSp>
        <p:nvGrpSpPr>
          <p:cNvPr id="20" name="Group 19">
            <a:extLst>
              <a:ext uri="{FF2B5EF4-FFF2-40B4-BE49-F238E27FC236}">
                <a16:creationId xmlns:a16="http://schemas.microsoft.com/office/drawing/2014/main" id="{D6C71778-3DDA-4748-AEBB-2A4B750163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4571" y="2963333"/>
            <a:ext cx="2981081" cy="3208867"/>
            <a:chOff x="9206969" y="2963333"/>
            <a:chExt cx="2981858" cy="3208867"/>
          </a:xfrm>
        </p:grpSpPr>
        <p:cxnSp>
          <p:nvCxnSpPr>
            <p:cNvPr id="21" name="Straight Connector 20">
              <a:extLst>
                <a:ext uri="{FF2B5EF4-FFF2-40B4-BE49-F238E27FC236}">
                  <a16:creationId xmlns:a16="http://schemas.microsoft.com/office/drawing/2014/main" id="{BA1F5C7D-5183-424E-BD72-BBFC59C5A2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B848F76E-D8DE-4826-901B-4E4090240E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FAE84420-E672-4A16-8384-42BDDC4A9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044D91EB-FA8D-4FD3-88F8-053F9962B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756B711F-46BD-4789-926C-CF2F01F71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8" name="Title 1">
            <a:extLst>
              <a:ext uri="{FF2B5EF4-FFF2-40B4-BE49-F238E27FC236}">
                <a16:creationId xmlns:a16="http://schemas.microsoft.com/office/drawing/2014/main" id="{2259AFD6-A52A-D721-5529-E84F4C6C3D66}"/>
              </a:ext>
            </a:extLst>
          </p:cNvPr>
          <p:cNvSpPr txBox="1">
            <a:spLocks/>
          </p:cNvSpPr>
          <p:nvPr/>
        </p:nvSpPr>
        <p:spPr>
          <a:xfrm>
            <a:off x="5158147" y="260648"/>
            <a:ext cx="4203908" cy="1507067"/>
          </a:xfrm>
          <a:prstGeom prst="rect">
            <a:avLst/>
          </a:prstGeom>
        </p:spPr>
        <p:txBody>
          <a:bodyPr vert="horz" lIns="91440" tIns="45720" rIns="91440" bIns="45720" rtlCol="0" anchor="ctr">
            <a:normAutofit/>
          </a:bodyPr>
          <a:lstStyle>
            <a:lvl1pPr algn="l" defTabSz="457063" rtl="0" eaLnBrk="1" latinLnBrk="0" hangingPunct="1">
              <a:spcBef>
                <a:spcPct val="0"/>
              </a:spcBef>
              <a:buNone/>
              <a:defRPr sz="3599"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defTabSz="457200">
              <a:lnSpc>
                <a:spcPct val="90000"/>
              </a:lnSpc>
            </a:pPr>
            <a:r>
              <a:rPr lang="en-US" sz="3000"/>
              <a:t>Future Work and Recommendations</a:t>
            </a:r>
            <a:endParaRPr lang="en-US" sz="3000" dirty="0"/>
          </a:p>
        </p:txBody>
      </p:sp>
    </p:spTree>
    <p:extLst>
      <p:ext uri="{BB962C8B-B14F-4D97-AF65-F5344CB8AC3E}">
        <p14:creationId xmlns:p14="http://schemas.microsoft.com/office/powerpoint/2010/main" val="524027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lumMod val="60000"/>
                <a:lumOff val="40000"/>
              </a:schemeClr>
            </a:gs>
            <a:gs pos="100000">
              <a:schemeClr val="bg2">
                <a:shade val="96000"/>
                <a:satMod val="120000"/>
                <a:lumMod val="90000"/>
              </a:schemeClr>
            </a:gs>
          </a:gsLst>
          <a:path path="circle">
            <a:fillToRect b="100000"/>
          </a:path>
        </a:gradFill>
        <a:effectLst/>
      </p:bgPr>
    </p:bg>
    <p:spTree>
      <p:nvGrpSpPr>
        <p:cNvPr id="1" name="">
          <a:extLst>
            <a:ext uri="{FF2B5EF4-FFF2-40B4-BE49-F238E27FC236}">
              <a16:creationId xmlns:a16="http://schemas.microsoft.com/office/drawing/2014/main" id="{09051FD6-B569-3EDC-11B7-5437B33788A7}"/>
            </a:ext>
          </a:extLst>
        </p:cNvPr>
        <p:cNvGrpSpPr/>
        <p:nvPr/>
      </p:nvGrpSpPr>
      <p:grpSpPr>
        <a:xfrm>
          <a:off x="0" y="0"/>
          <a:ext cx="0" cy="0"/>
          <a:chOff x="0" y="0"/>
          <a:chExt cx="0" cy="0"/>
        </a:xfrm>
      </p:grpSpPr>
      <p:grpSp>
        <p:nvGrpSpPr>
          <p:cNvPr id="31" name="Group 30">
            <a:extLst>
              <a:ext uri="{FF2B5EF4-FFF2-40B4-BE49-F238E27FC236}">
                <a16:creationId xmlns:a16="http://schemas.microsoft.com/office/drawing/2014/main" id="{B455B88A-C127-47B3-B317-724BD4EAAD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4571" y="2963333"/>
            <a:ext cx="2981081" cy="3208867"/>
            <a:chOff x="9206969" y="2963333"/>
            <a:chExt cx="2981858" cy="3208867"/>
          </a:xfrm>
        </p:grpSpPr>
        <p:cxnSp>
          <p:nvCxnSpPr>
            <p:cNvPr id="15" name="Straight Connector 14">
              <a:extLst>
                <a:ext uri="{FF2B5EF4-FFF2-40B4-BE49-F238E27FC236}">
                  <a16:creationId xmlns:a16="http://schemas.microsoft.com/office/drawing/2014/main" id="{3F07A923-368D-45E6-AACC-9ECE4057AA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3FE16B44-FE3C-4330-AF20-E869FC7B78A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81CB6733-6A12-4A1C-87C3-B676FB381D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A754CCFD-DC5E-453F-B95A-F045ED9B29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AE826A39-89EA-44EA-ABC5-F446934921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32" name="Rectangle 31">
            <a:extLst>
              <a:ext uri="{FF2B5EF4-FFF2-40B4-BE49-F238E27FC236}">
                <a16:creationId xmlns:a16="http://schemas.microsoft.com/office/drawing/2014/main" id="{7AE45261-7584-4688-A4A3-724AC140F4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gradFill>
            <a:gsLst>
              <a:gs pos="10000">
                <a:schemeClr val="dk2">
                  <a:tint val="97000"/>
                  <a:hueMod val="92000"/>
                  <a:satMod val="169000"/>
                  <a:lumMod val="164000"/>
                </a:schemeClr>
              </a:gs>
              <a:gs pos="100000">
                <a:schemeClr val="dk2">
                  <a:shade val="96000"/>
                  <a:satMod val="120000"/>
                  <a:lumMod val="90000"/>
                </a:schemeClr>
              </a:gs>
            </a:gsLst>
            <a:lin ang="6120000" scaled="1"/>
          </a:gra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C0B8FD7C-3C98-55BE-86D8-7B803BF8C470}"/>
              </a:ext>
            </a:extLst>
          </p:cNvPr>
          <p:cNvSpPr txBox="1"/>
          <p:nvPr/>
        </p:nvSpPr>
        <p:spPr>
          <a:xfrm>
            <a:off x="684033" y="4487332"/>
            <a:ext cx="8532178" cy="1507067"/>
          </a:xfrm>
          <a:prstGeom prst="rect">
            <a:avLst/>
          </a:prstGeom>
        </p:spPr>
        <p:txBody>
          <a:bodyPr vert="horz" lIns="91440" tIns="45720" rIns="91440" bIns="45720" rtlCol="0" anchor="ctr">
            <a:normAutofit/>
          </a:bodyPr>
          <a:lstStyle/>
          <a:p>
            <a:pPr>
              <a:spcBef>
                <a:spcPct val="0"/>
              </a:spcBef>
              <a:spcAft>
                <a:spcPts val="600"/>
              </a:spcAft>
            </a:pPr>
            <a:r>
              <a:rPr lang="en-US" sz="3600" kern="1200" cap="all">
                <a:ln w="3175" cmpd="sng">
                  <a:noFill/>
                </a:ln>
                <a:solidFill>
                  <a:srgbClr val="FFFFFF"/>
                </a:solidFill>
                <a:effectLst/>
                <a:latin typeface="+mj-lt"/>
                <a:ea typeface="+mj-ea"/>
                <a:cs typeface="+mj-cs"/>
              </a:rPr>
              <a:t>Demo</a:t>
            </a:r>
          </a:p>
        </p:txBody>
      </p:sp>
      <p:sp>
        <p:nvSpPr>
          <p:cNvPr id="33" name="Snip Diagonal Corner Rectangle 21">
            <a:extLst>
              <a:ext uri="{FF2B5EF4-FFF2-40B4-BE49-F238E27FC236}">
                <a16:creationId xmlns:a16="http://schemas.microsoft.com/office/drawing/2014/main" id="{6A3DF0D0-07D5-4FAC-A12C-923E178CCB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0722"/>
            <a:ext cx="12185650" cy="3612950"/>
          </a:xfrm>
          <a:prstGeom prst="snip2DiagRect">
            <a:avLst>
              <a:gd name="adj1" fmla="val 8741"/>
              <a:gd name="adj2" fmla="val 0"/>
            </a:avLst>
          </a:prstGeom>
          <a:solidFill>
            <a:schemeClr val="bg1">
              <a:alpha val="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1EEF4727-6B5C-4FA7-968D-912F35A4CA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4571" y="2963333"/>
            <a:ext cx="2981081" cy="3208867"/>
            <a:chOff x="9206969" y="2963333"/>
            <a:chExt cx="2981858" cy="3208867"/>
          </a:xfrm>
        </p:grpSpPr>
        <p:cxnSp>
          <p:nvCxnSpPr>
            <p:cNvPr id="26" name="Straight Connector 25">
              <a:extLst>
                <a:ext uri="{FF2B5EF4-FFF2-40B4-BE49-F238E27FC236}">
                  <a16:creationId xmlns:a16="http://schemas.microsoft.com/office/drawing/2014/main" id="{52FE142A-A0FD-4557-92D4-A7A7F27CBF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7F84B8B9-9710-47C6-A3BC-99C562894D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693ADAE5-007B-4BBF-8DA6-2EB91A0BE7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F3DB8E36-978B-4F5D-B278-B1F45C5855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37484C8B-8B05-442F-A4F5-4192C7D0C9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graphicFrame>
        <p:nvGraphicFramePr>
          <p:cNvPr id="9" name="Content Placeholder 2">
            <a:extLst>
              <a:ext uri="{FF2B5EF4-FFF2-40B4-BE49-F238E27FC236}">
                <a16:creationId xmlns:a16="http://schemas.microsoft.com/office/drawing/2014/main" id="{731AD975-B49E-BDE1-869D-A24EB9AC44A2}"/>
              </a:ext>
            </a:extLst>
          </p:cNvPr>
          <p:cNvGraphicFramePr>
            <a:graphicFrameLocks noGrp="1"/>
          </p:cNvGraphicFramePr>
          <p:nvPr>
            <p:ph sz="half" idx="1"/>
            <p:extLst>
              <p:ext uri="{D42A27DB-BD31-4B8C-83A1-F6EECF244321}">
                <p14:modId xmlns:p14="http://schemas.microsoft.com/office/powerpoint/2010/main" val="2591757922"/>
              </p:ext>
            </p:extLst>
          </p:nvPr>
        </p:nvGraphicFramePr>
        <p:xfrm>
          <a:off x="684033" y="1006997"/>
          <a:ext cx="10228776" cy="28691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34704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CEBDF42A-0442-4480-2970-A6F126E9F8B2}"/>
            </a:ext>
          </a:extLst>
        </p:cNvPr>
        <p:cNvGrpSpPr/>
        <p:nvPr/>
      </p:nvGrpSpPr>
      <p:grpSpPr>
        <a:xfrm>
          <a:off x="0" y="0"/>
          <a:ext cx="0" cy="0"/>
          <a:chOff x="0" y="0"/>
          <a:chExt cx="0" cy="0"/>
        </a:xfrm>
      </p:grpSpPr>
      <p:cxnSp>
        <p:nvCxnSpPr>
          <p:cNvPr id="83" name="Straight Connector 82">
            <a:extLst>
              <a:ext uri="{FF2B5EF4-FFF2-40B4-BE49-F238E27FC236}">
                <a16:creationId xmlns:a16="http://schemas.microsoft.com/office/drawing/2014/main" id="{8FD48FB1-66D8-4676-B0AA-C139A1DB7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5869" y="8467"/>
            <a:ext cx="3809008"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5" name="Straight Connector 84">
            <a:extLst>
              <a:ext uri="{FF2B5EF4-FFF2-40B4-BE49-F238E27FC236}">
                <a16:creationId xmlns:a16="http://schemas.microsoft.com/office/drawing/2014/main" id="{F033F5AE-6728-4F19-8DED-658E674B3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6579" y="91545"/>
            <a:ext cx="6079071"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7" name="Straight Connector 86">
            <a:extLst>
              <a:ext uri="{FF2B5EF4-FFF2-40B4-BE49-F238E27FC236}">
                <a16:creationId xmlns:a16="http://schemas.microsoft.com/office/drawing/2014/main" id="{82C7D74A-18BA-4709-A808-44E8815C4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3940" y="228600"/>
            <a:ext cx="495171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9" name="Straight Connector 88">
            <a:extLst>
              <a:ext uri="{FF2B5EF4-FFF2-40B4-BE49-F238E27FC236}">
                <a16:creationId xmlns:a16="http://schemas.microsoft.com/office/drawing/2014/main" id="{B5164A3F-1561-4039-8185-AB0EEB713E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3926" y="32278"/>
            <a:ext cx="4851725"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1" name="Straight Connector 90">
            <a:extLst>
              <a:ext uri="{FF2B5EF4-FFF2-40B4-BE49-F238E27FC236}">
                <a16:creationId xmlns:a16="http://schemas.microsoft.com/office/drawing/2014/main" id="{2A35DB53-42BE-460E-9CA1-1294C98463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3382" y="609601"/>
            <a:ext cx="4342268"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93" name="Rectangle 92">
            <a:extLst>
              <a:ext uri="{FF2B5EF4-FFF2-40B4-BE49-F238E27FC236}">
                <a16:creationId xmlns:a16="http://schemas.microsoft.com/office/drawing/2014/main" id="{1511F85B-5967-428B-BE8B-819A79813D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Picture 30" descr="Yellow and blue symbols">
            <a:extLst>
              <a:ext uri="{FF2B5EF4-FFF2-40B4-BE49-F238E27FC236}">
                <a16:creationId xmlns:a16="http://schemas.microsoft.com/office/drawing/2014/main" id="{44C894F5-ABF4-ADAB-2AB6-AB4EC003EBB9}"/>
              </a:ext>
            </a:extLst>
          </p:cNvPr>
          <p:cNvPicPr>
            <a:picLocks noChangeAspect="1"/>
          </p:cNvPicPr>
          <p:nvPr/>
        </p:nvPicPr>
        <p:blipFill>
          <a:blip r:embed="rId3">
            <a:grayscl/>
          </a:blip>
          <a:srcRect t="11152" b="15300"/>
          <a:stretch>
            <a:fillRect/>
          </a:stretch>
        </p:blipFill>
        <p:spPr>
          <a:xfrm>
            <a:off x="20" y="10"/>
            <a:ext cx="12188805" cy="6857990"/>
          </a:xfrm>
          <a:prstGeom prst="rect">
            <a:avLst/>
          </a:prstGeom>
        </p:spPr>
      </p:pic>
      <p:sp>
        <p:nvSpPr>
          <p:cNvPr id="95" name="Snip Diagonal Corner Rectangle 6">
            <a:extLst>
              <a:ext uri="{FF2B5EF4-FFF2-40B4-BE49-F238E27FC236}">
                <a16:creationId xmlns:a16="http://schemas.microsoft.com/office/drawing/2014/main" id="{28DA8D05-CF65-4382-8BF4-2A08754DB5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7900" cy="6857998"/>
          </a:xfrm>
          <a:prstGeom prst="snip2DiagRect">
            <a:avLst>
              <a:gd name="adj1" fmla="val 0"/>
              <a:gd name="adj2" fmla="val 42414"/>
            </a:avLst>
          </a:prstGeom>
          <a:gradFill>
            <a:gsLst>
              <a:gs pos="2000">
                <a:schemeClr val="dk2">
                  <a:tint val="97000"/>
                  <a:hueMod val="92000"/>
                  <a:satMod val="169000"/>
                  <a:lumMod val="164000"/>
                  <a:alpha val="79000"/>
                </a:schemeClr>
              </a:gs>
              <a:gs pos="100000">
                <a:schemeClr val="dk2">
                  <a:shade val="96000"/>
                  <a:satMod val="120000"/>
                  <a:lumMod val="90000"/>
                  <a:alpha val="88000"/>
                </a:schemeClr>
              </a:gs>
            </a:gsLst>
          </a:gradFill>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7" name="TextBox 6">
            <a:extLst>
              <a:ext uri="{FF2B5EF4-FFF2-40B4-BE49-F238E27FC236}">
                <a16:creationId xmlns:a16="http://schemas.microsoft.com/office/drawing/2014/main" id="{8981D316-AE13-EB22-CFE5-2D55753D4253}"/>
              </a:ext>
            </a:extLst>
          </p:cNvPr>
          <p:cNvSpPr txBox="1"/>
          <p:nvPr/>
        </p:nvSpPr>
        <p:spPr>
          <a:xfrm>
            <a:off x="571125" y="2509284"/>
            <a:ext cx="6765973" cy="2486049"/>
          </a:xfrm>
          <a:prstGeom prst="rect">
            <a:avLst/>
          </a:prstGeom>
        </p:spPr>
        <p:txBody>
          <a:bodyPr vert="horz" lIns="91440" tIns="45720" rIns="91440" bIns="45720" rtlCol="0" anchor="b">
            <a:normAutofit/>
          </a:bodyPr>
          <a:lstStyle/>
          <a:p>
            <a:pPr>
              <a:spcBef>
                <a:spcPct val="0"/>
              </a:spcBef>
              <a:spcAft>
                <a:spcPts val="600"/>
              </a:spcAft>
            </a:pPr>
            <a:r>
              <a:rPr lang="en-US" sz="4800" cap="all">
                <a:ln w="3175" cmpd="sng">
                  <a:noFill/>
                </a:ln>
                <a:latin typeface="+mj-lt"/>
                <a:ea typeface="+mj-ea"/>
                <a:cs typeface="+mj-cs"/>
              </a:rPr>
              <a:t>Q&amp;A</a:t>
            </a:r>
          </a:p>
        </p:txBody>
      </p:sp>
      <p:sp>
        <p:nvSpPr>
          <p:cNvPr id="3" name="Content Placeholder 2">
            <a:extLst>
              <a:ext uri="{FF2B5EF4-FFF2-40B4-BE49-F238E27FC236}">
                <a16:creationId xmlns:a16="http://schemas.microsoft.com/office/drawing/2014/main" id="{F37C4DB4-9491-4EF5-D70B-595A0FEE9BE9}"/>
              </a:ext>
            </a:extLst>
          </p:cNvPr>
          <p:cNvSpPr>
            <a:spLocks noGrp="1"/>
          </p:cNvSpPr>
          <p:nvPr>
            <p:ph sz="half" idx="1"/>
          </p:nvPr>
        </p:nvSpPr>
        <p:spPr>
          <a:xfrm>
            <a:off x="614089" y="5071532"/>
            <a:ext cx="5132071" cy="914401"/>
          </a:xfrm>
        </p:spPr>
        <p:txBody>
          <a:bodyPr vert="horz" lIns="91440" tIns="45720" rIns="91440" bIns="45720" rtlCol="0" anchor="t">
            <a:normAutofit/>
          </a:bodyPr>
          <a:lstStyle/>
          <a:p>
            <a:pPr marL="0" indent="0" defTabSz="457200">
              <a:buNone/>
            </a:pPr>
            <a:r>
              <a:rPr lang="en-US" sz="2100" i="1">
                <a:solidFill>
                  <a:schemeClr val="tx1"/>
                </a:solidFill>
              </a:rPr>
              <a:t>Thank you for listening.</a:t>
            </a:r>
            <a:br>
              <a:rPr lang="en-US" sz="2100" i="1">
                <a:solidFill>
                  <a:schemeClr val="tx1"/>
                </a:solidFill>
              </a:rPr>
            </a:br>
            <a:r>
              <a:rPr lang="en-US" sz="2100" i="1">
                <a:solidFill>
                  <a:schemeClr val="tx1"/>
                </a:solidFill>
              </a:rPr>
              <a:t>I welcome your questions.</a:t>
            </a:r>
          </a:p>
        </p:txBody>
      </p:sp>
      <p:grpSp>
        <p:nvGrpSpPr>
          <p:cNvPr id="97" name="Group 96">
            <a:extLst>
              <a:ext uri="{FF2B5EF4-FFF2-40B4-BE49-F238E27FC236}">
                <a16:creationId xmlns:a16="http://schemas.microsoft.com/office/drawing/2014/main" id="{E0C6252F-9468-4CFE-8A28-0DFE703FB7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9752" y="9144"/>
            <a:ext cx="6079073" cy="6163733"/>
            <a:chOff x="6108170" y="8467"/>
            <a:chExt cx="6080656" cy="6163733"/>
          </a:xfrm>
        </p:grpSpPr>
        <p:cxnSp>
          <p:nvCxnSpPr>
            <p:cNvPr id="98" name="Straight Connector 97">
              <a:extLst>
                <a:ext uri="{FF2B5EF4-FFF2-40B4-BE49-F238E27FC236}">
                  <a16:creationId xmlns:a16="http://schemas.microsoft.com/office/drawing/2014/main" id="{F873F8F7-6FEE-4BB3-94A3-78B5C2FF1D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9" name="Straight Connector 98">
              <a:extLst>
                <a:ext uri="{FF2B5EF4-FFF2-40B4-BE49-F238E27FC236}">
                  <a16:creationId xmlns:a16="http://schemas.microsoft.com/office/drawing/2014/main" id="{FF5B2264-1E71-4A5B-ABFC-2832FD78EC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0" name="Straight Connector 99">
              <a:extLst>
                <a:ext uri="{FF2B5EF4-FFF2-40B4-BE49-F238E27FC236}">
                  <a16:creationId xmlns:a16="http://schemas.microsoft.com/office/drawing/2014/main" id="{C6E0A76D-9460-46B8-BD58-9E9BF9CEB3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1" name="Straight Connector 100">
              <a:extLst>
                <a:ext uri="{FF2B5EF4-FFF2-40B4-BE49-F238E27FC236}">
                  <a16:creationId xmlns:a16="http://schemas.microsoft.com/office/drawing/2014/main" id="{47E3790F-67C5-42CD-B933-75C6F3250A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2" name="Straight Connector 101">
              <a:extLst>
                <a:ext uri="{FF2B5EF4-FFF2-40B4-BE49-F238E27FC236}">
                  <a16:creationId xmlns:a16="http://schemas.microsoft.com/office/drawing/2014/main" id="{4EF3C2C4-F6BB-4D14-8577-3649162D0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075185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12646D-6131-70DB-9EE0-5133BC7ACE9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7FEC32-78D2-D15D-140F-6287FEB3CEC6}"/>
              </a:ext>
            </a:extLst>
          </p:cNvPr>
          <p:cNvSpPr>
            <a:spLocks noGrp="1"/>
          </p:cNvSpPr>
          <p:nvPr>
            <p:ph sz="half" idx="1"/>
          </p:nvPr>
        </p:nvSpPr>
        <p:spPr>
          <a:xfrm>
            <a:off x="29192" y="620688"/>
            <a:ext cx="9881643" cy="5832648"/>
          </a:xfrm>
        </p:spPr>
        <p:txBody>
          <a:bodyPr vert="horz" lIns="91440" tIns="45720" rIns="91440" bIns="45720" rtlCol="0" anchor="ctr">
            <a:noAutofit/>
          </a:bodyPr>
          <a:lstStyle/>
          <a:p>
            <a:pPr marL="285115" indent="-285115"/>
            <a:r>
              <a:rPr lang="en-GB" sz="1500" dirty="0">
                <a:solidFill>
                  <a:schemeClr val="tx2"/>
                </a:solidFill>
              </a:rPr>
              <a:t>[1] M. Malik, M. K. Malik, K. Mehmood and I. Makhdoom, “Automatic speech recognition: a survey,” </a:t>
            </a:r>
            <a:r>
              <a:rPr lang="en-GB" sz="1500" i="1" dirty="0">
                <a:solidFill>
                  <a:schemeClr val="tx2"/>
                </a:solidFill>
              </a:rPr>
              <a:t>Multimedia Tools and Applications</a:t>
            </a:r>
            <a:r>
              <a:rPr lang="en-GB" sz="1500" dirty="0">
                <a:solidFill>
                  <a:schemeClr val="tx2"/>
                </a:solidFill>
              </a:rPr>
              <a:t>, vol. 80, no. 6, pp. 9411–9457, 2021.</a:t>
            </a:r>
            <a:br>
              <a:rPr lang="en-GB" sz="1500" dirty="0"/>
            </a:br>
            <a:r>
              <a:rPr lang="en-GB" sz="1500" dirty="0">
                <a:solidFill>
                  <a:schemeClr val="tx2"/>
                </a:solidFill>
              </a:rPr>
              <a:t>[2] V. Rennard, G. Shang, J. Hunter and M. </a:t>
            </a:r>
            <a:r>
              <a:rPr lang="en-GB" sz="1500" dirty="0" err="1">
                <a:solidFill>
                  <a:schemeClr val="tx2"/>
                </a:solidFill>
              </a:rPr>
              <a:t>Vazirgiannis</a:t>
            </a:r>
            <a:r>
              <a:rPr lang="en-GB" sz="1500" dirty="0">
                <a:solidFill>
                  <a:schemeClr val="tx2"/>
                </a:solidFill>
              </a:rPr>
              <a:t>, “Abstractive meeting summarization: A survey,” </a:t>
            </a:r>
            <a:r>
              <a:rPr lang="en-GB" sz="1500" i="1" dirty="0">
                <a:solidFill>
                  <a:schemeClr val="tx2"/>
                </a:solidFill>
              </a:rPr>
              <a:t>Trans. Assoc. </a:t>
            </a:r>
            <a:r>
              <a:rPr lang="en-GB" sz="1500" i="1" dirty="0" err="1">
                <a:solidFill>
                  <a:schemeClr val="tx2"/>
                </a:solidFill>
              </a:rPr>
              <a:t>Comput</a:t>
            </a:r>
            <a:r>
              <a:rPr lang="en-GB" sz="1500" i="1" dirty="0">
                <a:solidFill>
                  <a:schemeClr val="tx2"/>
                </a:solidFill>
              </a:rPr>
              <a:t>. Linguistics</a:t>
            </a:r>
            <a:r>
              <a:rPr lang="en-GB" sz="1500" dirty="0">
                <a:solidFill>
                  <a:schemeClr val="tx2"/>
                </a:solidFill>
              </a:rPr>
              <a:t>, vol. 11, pp. 849–872, 2023.</a:t>
            </a:r>
            <a:br>
              <a:rPr lang="en-GB" sz="1500" dirty="0"/>
            </a:br>
            <a:r>
              <a:rPr lang="en-GB" sz="1500" dirty="0">
                <a:solidFill>
                  <a:schemeClr val="tx2"/>
                </a:solidFill>
              </a:rPr>
              <a:t>[3] Zhong M, Yin D, Yu T, Zaidi A, Mutuma M, Jha R, Hassan A, </a:t>
            </a:r>
            <a:r>
              <a:rPr lang="en-GB" sz="1500" dirty="0" err="1">
                <a:solidFill>
                  <a:schemeClr val="tx2"/>
                </a:solidFill>
              </a:rPr>
              <a:t>Celikyilmaz</a:t>
            </a:r>
            <a:r>
              <a:rPr lang="en-GB" sz="1500" dirty="0">
                <a:solidFill>
                  <a:schemeClr val="tx2"/>
                </a:solidFill>
              </a:rPr>
              <a:t> A, Liu Y, Qiu X, Radev D. </a:t>
            </a:r>
            <a:r>
              <a:rPr lang="en-GB" sz="1500" dirty="0" err="1">
                <a:solidFill>
                  <a:schemeClr val="tx2"/>
                </a:solidFill>
              </a:rPr>
              <a:t>QMSum</a:t>
            </a:r>
            <a:r>
              <a:rPr lang="en-GB" sz="1500" dirty="0">
                <a:solidFill>
                  <a:schemeClr val="tx2"/>
                </a:solidFill>
              </a:rPr>
              <a:t>: A new benchmark for query-based multi-domain meeting summarization. In Proceedings of the 2021 Conference of the North American Chapter of the Association for Computational Linguistics: Human Language Technologies 2021 Jun (pp. 5905-5921)..</a:t>
            </a:r>
            <a:br>
              <a:rPr lang="en-GB" sz="1500" dirty="0"/>
            </a:br>
            <a:r>
              <a:rPr lang="en-GB" sz="1500" dirty="0">
                <a:solidFill>
                  <a:schemeClr val="tx2"/>
                </a:solidFill>
              </a:rPr>
              <a:t>[4] X. Tan, T. Qin, F. K. Soong and T.-Y. Liu, “A survey on neural speech synthesis,” </a:t>
            </a:r>
            <a:r>
              <a:rPr lang="en-GB" sz="1500" i="1" dirty="0">
                <a:solidFill>
                  <a:schemeClr val="tx2"/>
                </a:solidFill>
              </a:rPr>
              <a:t>IEEE/ACM Trans. Audio, Speech, Language Process.</a:t>
            </a:r>
            <a:r>
              <a:rPr lang="en-GB" sz="1500" dirty="0">
                <a:solidFill>
                  <a:schemeClr val="tx2"/>
                </a:solidFill>
              </a:rPr>
              <a:t>, vol. 29, pp. 1184–1206, 2021.</a:t>
            </a:r>
            <a:br>
              <a:rPr lang="en-GB" sz="1500" dirty="0"/>
            </a:br>
            <a:r>
              <a:rPr lang="en-GB" sz="1500" dirty="0">
                <a:solidFill>
                  <a:schemeClr val="tx2"/>
                </a:solidFill>
              </a:rPr>
              <a:t>[5] H. Barakat, O. Turk and C. </a:t>
            </a:r>
            <a:r>
              <a:rPr lang="en-GB" sz="1500" dirty="0" err="1">
                <a:solidFill>
                  <a:schemeClr val="tx2"/>
                </a:solidFill>
              </a:rPr>
              <a:t>Demiroglu</a:t>
            </a:r>
            <a:r>
              <a:rPr lang="en-GB" sz="1500" dirty="0">
                <a:solidFill>
                  <a:schemeClr val="tx2"/>
                </a:solidFill>
              </a:rPr>
              <a:t>, “Deep learning-based expressive speech synthesis: a systematic review,” </a:t>
            </a:r>
            <a:r>
              <a:rPr lang="en-GB" sz="1500" i="1" dirty="0">
                <a:solidFill>
                  <a:schemeClr val="tx2"/>
                </a:solidFill>
              </a:rPr>
              <a:t>EURASIP J. Audio, Speech, Music Process.</a:t>
            </a:r>
            <a:r>
              <a:rPr lang="en-GB" sz="1500" dirty="0">
                <a:solidFill>
                  <a:schemeClr val="tx2"/>
                </a:solidFill>
              </a:rPr>
              <a:t>, vol. 2024, no. 11, 2024.</a:t>
            </a:r>
            <a:br>
              <a:rPr lang="en-GB" sz="1500" dirty="0"/>
            </a:br>
            <a:r>
              <a:rPr lang="en-GB" sz="1500" dirty="0">
                <a:solidFill>
                  <a:schemeClr val="tx2"/>
                </a:solidFill>
              </a:rPr>
              <a:t>[6] Y. Hu et al., “A Comprehensive Survey on Automatic Text Summarization with Exploration of LLM-Based Methods” </a:t>
            </a:r>
            <a:r>
              <a:rPr lang="en-GB" sz="1500" i="1" dirty="0">
                <a:solidFill>
                  <a:schemeClr val="tx2"/>
                </a:solidFill>
              </a:rPr>
              <a:t>Natural Language Processing Journal</a:t>
            </a:r>
            <a:r>
              <a:rPr lang="en-GB" sz="1500" dirty="0">
                <a:solidFill>
                  <a:schemeClr val="tx2"/>
                </a:solidFill>
              </a:rPr>
              <a:t>, vol. 3, pp. 100–113, 2023.</a:t>
            </a:r>
            <a:br>
              <a:rPr lang="en-GB" sz="1500" dirty="0"/>
            </a:br>
            <a:r>
              <a:rPr lang="en-GB" sz="1500" dirty="0">
                <a:solidFill>
                  <a:schemeClr val="tx2"/>
                </a:solidFill>
              </a:rPr>
              <a:t>[7] J. Williams, “New challenges for content privacy in speech and audio,” </a:t>
            </a:r>
            <a:r>
              <a:rPr lang="en-GB" sz="1500" i="1" dirty="0">
                <a:solidFill>
                  <a:schemeClr val="tx2"/>
                </a:solidFill>
              </a:rPr>
              <a:t>2nd Symposium on Security and Privacy in Speech Communication 23-24 September 2022</a:t>
            </a:r>
            <a:r>
              <a:rPr lang="en-GB" sz="1500" dirty="0">
                <a:solidFill>
                  <a:schemeClr val="tx2"/>
                </a:solidFill>
              </a:rPr>
              <a:t>.</a:t>
            </a:r>
            <a:br>
              <a:rPr lang="en-GB" sz="1500" dirty="0"/>
            </a:br>
            <a:r>
              <a:rPr lang="en-GB" sz="1500" dirty="0">
                <a:solidFill>
                  <a:schemeClr val="tx2"/>
                </a:solidFill>
              </a:rPr>
              <a:t>[8] Kirstein, F., Wahle, J.P., Gipp, B. and Ruas, T., 2025. Cads: A systematic literature review on the challenges of abstractive dialogue summarization. Journal of Artificial Intelligence Research, 82, pp.313-365.</a:t>
            </a:r>
          </a:p>
        </p:txBody>
      </p:sp>
      <p:sp>
        <p:nvSpPr>
          <p:cNvPr id="7" name="TextBox 6">
            <a:extLst>
              <a:ext uri="{FF2B5EF4-FFF2-40B4-BE49-F238E27FC236}">
                <a16:creationId xmlns:a16="http://schemas.microsoft.com/office/drawing/2014/main" id="{7DFBDBC5-F8CE-DA96-E153-A443A238F57F}"/>
              </a:ext>
            </a:extLst>
          </p:cNvPr>
          <p:cNvSpPr txBox="1"/>
          <p:nvPr/>
        </p:nvSpPr>
        <p:spPr>
          <a:xfrm>
            <a:off x="327141" y="381900"/>
            <a:ext cx="2808312" cy="523220"/>
          </a:xfrm>
          <a:prstGeom prst="rect">
            <a:avLst/>
          </a:prstGeom>
          <a:noFill/>
        </p:spPr>
        <p:txBody>
          <a:bodyPr wrap="square" rtlCol="0">
            <a:spAutoFit/>
          </a:bodyPr>
          <a:lstStyle/>
          <a:p>
            <a:r>
              <a:rPr lang="en-GB" sz="2800" dirty="0"/>
              <a:t>References</a:t>
            </a:r>
          </a:p>
        </p:txBody>
      </p:sp>
    </p:spTree>
    <p:extLst>
      <p:ext uri="{BB962C8B-B14F-4D97-AF65-F5344CB8AC3E}">
        <p14:creationId xmlns:p14="http://schemas.microsoft.com/office/powerpoint/2010/main" val="25345337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Slic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Tech_16x9">
      <a:dk1>
        <a:sysClr val="windowText" lastClr="000000"/>
      </a:dk1>
      <a:lt1>
        <a:sysClr val="window" lastClr="FFFFFF"/>
      </a:lt1>
      <a:dk2>
        <a:srgbClr val="192A52"/>
      </a:dk2>
      <a:lt2>
        <a:srgbClr val="C0C0C0"/>
      </a:lt2>
      <a:accent1>
        <a:srgbClr val="009999"/>
      </a:accent1>
      <a:accent2>
        <a:srgbClr val="E98915"/>
      </a:accent2>
      <a:accent3>
        <a:srgbClr val="A419A7"/>
      </a:accent3>
      <a:accent4>
        <a:srgbClr val="AFC34D"/>
      </a:accent4>
      <a:accent5>
        <a:srgbClr val="E5572B"/>
      </a:accent5>
      <a:accent6>
        <a:srgbClr val="6868C4"/>
      </a:accent6>
      <a:hlink>
        <a:srgbClr val="009999"/>
      </a:hlink>
      <a:folHlink>
        <a:srgbClr val="7F7F7F"/>
      </a:folHlink>
    </a:clrScheme>
    <a:fontScheme name="Calibri">
      <a:maj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Tech_16x9">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schemeClr>
            </a:gs>
          </a:gsLst>
          <a:lin ang="5040000" scaled="1"/>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100000"/>
                <a:shade val="100000"/>
                <a:satMod val="155000"/>
              </a:schemeClr>
            </a:gs>
          </a:gsLst>
          <a:lin ang="16200000" scaled="0"/>
        </a:gradFill>
      </a:fillStyleLst>
      <a:lnStyleLst>
        <a:ln w="9525" cap="flat" cmpd="sng" algn="ctr">
          <a:solidFill>
            <a:schemeClr val="phClr"/>
          </a:solidFill>
          <a:miter lim="800000"/>
        </a:ln>
        <a:ln w="25400" cap="flat" cmpd="sng" algn="ctr">
          <a:solidFill>
            <a:schemeClr val="phClr"/>
          </a:solidFill>
          <a:miter lim="800000"/>
        </a:ln>
        <a:ln w="38100" cap="flat" cmpd="sng" algn="ctr">
          <a:solidFill>
            <a:schemeClr val="phClr"/>
          </a:solidFill>
          <a:miter lim="800000"/>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atMod val="300000"/>
              </a:schemeClr>
            </a:contourClr>
          </a:sp3d>
        </a:effectStyle>
      </a:effectStyleLst>
      <a:bgFillStyleLst>
        <a:solidFill>
          <a:schemeClr val="phClr"/>
        </a:solidFill>
        <a:gradFill rotWithShape="1">
          <a:gsLst>
            <a:gs pos="0">
              <a:schemeClr val="phClr">
                <a:tint val="100000"/>
                <a:shade val="0"/>
                <a:satMod val="100000"/>
              </a:schemeClr>
            </a:gs>
            <a:gs pos="85000">
              <a:schemeClr val="phClr">
                <a:tint val="100000"/>
                <a:shade val="30000"/>
                <a:satMod val="100000"/>
              </a:schemeClr>
            </a:gs>
            <a:gs pos="100000">
              <a:schemeClr val="phClr">
                <a:shade val="60000"/>
                <a:satMod val="100000"/>
              </a:schemeClr>
            </a:gs>
          </a:gsLst>
          <a:lin ang="13500000" scaled="0"/>
        </a:gradFill>
        <a:gradFill rotWithShape="1">
          <a:gsLst>
            <a:gs pos="0">
              <a:schemeClr val="phClr">
                <a:tint val="100000"/>
                <a:shade val="0"/>
                <a:satMod val="100000"/>
              </a:schemeClr>
            </a:gs>
            <a:gs pos="85000">
              <a:schemeClr val="phClr">
                <a:shade val="30000"/>
                <a:satMod val="100000"/>
              </a:schemeClr>
            </a:gs>
            <a:gs pos="100000">
              <a:schemeClr val="phClr">
                <a:shade val="60000"/>
                <a:satMod val="100000"/>
              </a:schemeClr>
            </a:gs>
          </a:gsLst>
          <a:lin ang="18900000" scaled="0"/>
        </a:gradFill>
      </a:bgFillStyleLst>
    </a:fmtScheme>
  </a:themeElements>
  <a:objectDefaults/>
  <a:extraClrSchemeLst/>
</a:theme>
</file>

<file path=ppt/theme/theme3.xml><?xml version="1.0" encoding="utf-8"?>
<a:theme xmlns:a="http://schemas.openxmlformats.org/drawingml/2006/main" name="Office Theme">
  <a:themeElements>
    <a:clrScheme name="Tech_16x9">
      <a:dk1>
        <a:sysClr val="windowText" lastClr="000000"/>
      </a:dk1>
      <a:lt1>
        <a:sysClr val="window" lastClr="FFFFFF"/>
      </a:lt1>
      <a:dk2>
        <a:srgbClr val="192A52"/>
      </a:dk2>
      <a:lt2>
        <a:srgbClr val="C0C0C0"/>
      </a:lt2>
      <a:accent1>
        <a:srgbClr val="009999"/>
      </a:accent1>
      <a:accent2>
        <a:srgbClr val="E98915"/>
      </a:accent2>
      <a:accent3>
        <a:srgbClr val="A419A7"/>
      </a:accent3>
      <a:accent4>
        <a:srgbClr val="AFC34D"/>
      </a:accent4>
      <a:accent5>
        <a:srgbClr val="E5572B"/>
      </a:accent5>
      <a:accent6>
        <a:srgbClr val="6868C4"/>
      </a:accent6>
      <a:hlink>
        <a:srgbClr val="009999"/>
      </a:hlink>
      <a:folHlink>
        <a:srgbClr val="7F7F7F"/>
      </a:folHlink>
    </a:clrScheme>
    <a:fontScheme name="Calibri">
      <a:maj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Tech_16x9">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schemeClr>
            </a:gs>
          </a:gsLst>
          <a:lin ang="5040000" scaled="1"/>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100000"/>
                <a:shade val="100000"/>
                <a:satMod val="155000"/>
              </a:schemeClr>
            </a:gs>
          </a:gsLst>
          <a:lin ang="16200000" scaled="0"/>
        </a:gradFill>
      </a:fillStyleLst>
      <a:lnStyleLst>
        <a:ln w="9525" cap="flat" cmpd="sng" algn="ctr">
          <a:solidFill>
            <a:schemeClr val="phClr"/>
          </a:solidFill>
          <a:miter lim="800000"/>
        </a:ln>
        <a:ln w="25400" cap="flat" cmpd="sng" algn="ctr">
          <a:solidFill>
            <a:schemeClr val="phClr"/>
          </a:solidFill>
          <a:miter lim="800000"/>
        </a:ln>
        <a:ln w="38100" cap="flat" cmpd="sng" algn="ctr">
          <a:solidFill>
            <a:schemeClr val="phClr"/>
          </a:solidFill>
          <a:miter lim="800000"/>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atMod val="300000"/>
              </a:schemeClr>
            </a:contourClr>
          </a:sp3d>
        </a:effectStyle>
      </a:effectStyleLst>
      <a:bgFillStyleLst>
        <a:solidFill>
          <a:schemeClr val="phClr"/>
        </a:solidFill>
        <a:gradFill rotWithShape="1">
          <a:gsLst>
            <a:gs pos="0">
              <a:schemeClr val="phClr">
                <a:tint val="100000"/>
                <a:shade val="0"/>
                <a:satMod val="100000"/>
              </a:schemeClr>
            </a:gs>
            <a:gs pos="85000">
              <a:schemeClr val="phClr">
                <a:tint val="100000"/>
                <a:shade val="30000"/>
                <a:satMod val="100000"/>
              </a:schemeClr>
            </a:gs>
            <a:gs pos="100000">
              <a:schemeClr val="phClr">
                <a:shade val="60000"/>
                <a:satMod val="100000"/>
              </a:schemeClr>
            </a:gs>
          </a:gsLst>
          <a:lin ang="13500000" scaled="0"/>
        </a:gradFill>
        <a:gradFill rotWithShape="1">
          <a:gsLst>
            <a:gs pos="0">
              <a:schemeClr val="phClr">
                <a:tint val="100000"/>
                <a:shade val="0"/>
                <a:satMod val="100000"/>
              </a:schemeClr>
            </a:gs>
            <a:gs pos="85000">
              <a:schemeClr val="phClr">
                <a:shade val="30000"/>
                <a:satMod val="100000"/>
              </a:schemeClr>
            </a:gs>
            <a:gs pos="100000">
              <a:schemeClr val="phClr">
                <a:shade val="60000"/>
                <a:satMod val="100000"/>
              </a:schemeClr>
            </a:gs>
          </a:gsLst>
          <a:lin ang="189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5" ma:contentTypeDescription="Create a new document." ma:contentTypeScope="" ma:versionID="288bdca41605ef536424d97d5c82871e">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39f5ad2a579a3513111d57e8218ef765"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ObjectDetectorVersions" minOccurs="0"/>
                <xsd:element ref="ns3:MediaServiceSystemTags" minOccurs="0"/>
                <xsd:element ref="ns3:MediaServiceDateTake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element name="MediaServiceSystemTags" ma:index="20" nillable="true" ma:displayName="MediaServiceSystemTags" ma:hidden="true" ma:internalName="MediaServiceSystemTags" ma:readOnly="true">
      <xsd:simpleType>
        <xsd:restriction base="dms:Note"/>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0C67BEE-D13F-4BD2-98A5-34D8A0977F68}">
  <ds:schemaRefs>
    <ds:schemaRef ds:uri="http://purl.org/dc/elements/1.1/"/>
    <ds:schemaRef ds:uri="http://schemas.microsoft.com/office/2006/metadata/properties"/>
    <ds:schemaRef ds:uri="http://www.w3.org/XML/1998/namespace"/>
    <ds:schemaRef ds:uri="http://purl.org/dc/dcmitype/"/>
    <ds:schemaRef ds:uri="http://schemas.microsoft.com/office/2006/documentManagement/types"/>
    <ds:schemaRef ds:uri="d8e79d84-78fb-44a9-92e9-d04bdd8f0359"/>
    <ds:schemaRef ds:uri="04c7059f-bde8-4ce9-bb0f-e52888740953"/>
    <ds:schemaRef ds:uri="http://schemas.microsoft.com/office/infopath/2007/PartnerControls"/>
    <ds:schemaRef ds:uri="http://schemas.openxmlformats.org/package/2006/metadata/core-properties"/>
    <ds:schemaRef ds:uri="http://purl.org/dc/terms/"/>
  </ds:schemaRefs>
</ds:datastoreItem>
</file>

<file path=customXml/itemProps2.xml><?xml version="1.0" encoding="utf-8"?>
<ds:datastoreItem xmlns:ds="http://schemas.openxmlformats.org/officeDocument/2006/customXml" ds:itemID="{5096D22C-8146-40F3-9832-DF0BE715326E}">
  <ds:schemaRefs>
    <ds:schemaRef ds:uri="http://schemas.microsoft.com/sharepoint/v3/contenttype/forms"/>
  </ds:schemaRefs>
</ds:datastoreItem>
</file>

<file path=customXml/itemProps3.xml><?xml version="1.0" encoding="utf-8"?>
<ds:datastoreItem xmlns:ds="http://schemas.openxmlformats.org/officeDocument/2006/customXml" ds:itemID="{256C5C54-7AF7-420A-8A07-C202512CB81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Slice</Template>
  <TotalTime>2382</TotalTime>
  <Words>1834</Words>
  <Application>Microsoft Office PowerPoint</Application>
  <PresentationFormat>Custom</PresentationFormat>
  <Paragraphs>93</Paragraphs>
  <Slides>20</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Calibri</vt:lpstr>
      <vt:lpstr>Century Gothic</vt:lpstr>
      <vt:lpstr>Wingdings</vt:lpstr>
      <vt:lpstr>Wingdings 3</vt:lpstr>
      <vt:lpstr>Slice</vt:lpstr>
      <vt:lpstr>PowerPoint Presentation</vt:lpstr>
      <vt:lpstr>presentation Agenda</vt:lpstr>
      <vt:lpstr>PowerPoint Presentation</vt:lpstr>
      <vt:lpstr>Motivation and Problem Statement</vt:lpstr>
      <vt:lpstr>Aim and Objectives</vt:lpstr>
      <vt:lpstr>Literature Review</vt:lpstr>
      <vt:lpstr>Comparison table </vt:lpstr>
      <vt:lpstr>PowerPoint Presentation</vt:lpstr>
      <vt:lpstr>Design Overview</vt:lpstr>
      <vt:lpstr>PowerPoint Presentation</vt:lpstr>
      <vt:lpstr>Challenges and Limitations</vt:lpstr>
      <vt:lpstr>Gantt Chart</vt:lpstr>
      <vt:lpstr>Testing Implementation</vt:lpstr>
      <vt:lpstr>Testing Implementation</vt:lpstr>
      <vt:lpstr>Results and Evaluation​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Oli Robu (2233652)</dc:creator>
  <cp:lastModifiedBy>Oli Robu (2233652)</cp:lastModifiedBy>
  <cp:revision>171</cp:revision>
  <dcterms:created xsi:type="dcterms:W3CDTF">2025-11-19T14:51:36Z</dcterms:created>
  <dcterms:modified xsi:type="dcterms:W3CDTF">2025-11-27T23:29:59Z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0x010100A20804DBFC42F64693D899720BA9B0FE</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