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5" r:id="rId5"/>
    <p:sldId id="259" r:id="rId6"/>
    <p:sldId id="266" r:id="rId7"/>
    <p:sldId id="260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963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435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935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270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800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671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02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459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140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983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6617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1260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17680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022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336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980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0A6E9-764B-4A14-BACE-95E18E624E7D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5273307-F55C-40F0-B1DC-2F5975ED59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353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006B8-2D2E-D750-9127-2111F85316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99607"/>
            <a:ext cx="9144000" cy="2910356"/>
          </a:xfrm>
        </p:spPr>
        <p:txBody>
          <a:bodyPr>
            <a:normAutofit fontScale="90000"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6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PSYCHOLOGY IN HEALTH AND SOCIAL CARE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E9116-B55A-3A6E-F54E-DB8A3A1783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TASK 1</a:t>
            </a:r>
          </a:p>
        </p:txBody>
      </p:sp>
    </p:spTree>
    <p:extLst>
      <p:ext uri="{BB962C8B-B14F-4D97-AF65-F5344CB8AC3E}">
        <p14:creationId xmlns:p14="http://schemas.microsoft.com/office/powerpoint/2010/main" val="3466793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41BD1-1CC1-B732-D9D1-D22136F88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Introduction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7CC2B-4B6C-9379-9DDE-6D7BD3DDD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purpose of the presentation is to understand the importance of two activities such as painting and playing with dough.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aged between 0-2 can enjoy painting and learning.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aged between 7-11 can enjoy playing with the dough which helps them in their development.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800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8B9BF-0904-3423-8D3B-1EB55E74E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Activities for children aged 0-2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6DF0E-34EB-82E7-9FC4-AB9020878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aged between 0-2 can learn from painting. This is the stage 1 trust vs mistrust stage as per Erikson’s stage of development (</a:t>
            </a:r>
            <a:r>
              <a:rPr lang="en-US" sz="280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Orenstein, and Lewis, 2021)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This activity helps to enhance children and makes them busy.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They can get a chance to explore their world in a sensory way.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That helps to develop self-expression and writing skills from the early stages.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They gain knowledge regarding </a:t>
            </a:r>
            <a:r>
              <a:rPr lang="en-US" sz="28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colours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as well.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170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A67D66-5B58-4C78-FA0D-2D9D10789C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66346" y="1244184"/>
            <a:ext cx="8198855" cy="4667666"/>
          </a:xfrm>
        </p:spPr>
      </p:pic>
    </p:spTree>
    <p:extLst>
      <p:ext uri="{BB962C8B-B14F-4D97-AF65-F5344CB8AC3E}">
        <p14:creationId xmlns:p14="http://schemas.microsoft.com/office/powerpoint/2010/main" val="3318273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8D816-6561-0D02-608C-201B28DCE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Activities for children aged 7-11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C38CF-1104-D2C4-A10E-3F91DE94FA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aged 7-11 can learn by playing with dough. This is the stage 4 industry vs Inferiority stage under Erikson’s stage of development.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They can be creative and it helps in hand-eye coordination.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can be an effective motor exercise for them that helps to strengthen their fingers and help in development.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can be creative , which helps them develop their brain and use their imagination to explore.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316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06326B-96AB-9666-D058-7FF4D3C471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8801" y="1424066"/>
            <a:ext cx="8560152" cy="4487784"/>
          </a:xfrm>
        </p:spPr>
      </p:pic>
    </p:spTree>
    <p:extLst>
      <p:ext uri="{BB962C8B-B14F-4D97-AF65-F5344CB8AC3E}">
        <p14:creationId xmlns:p14="http://schemas.microsoft.com/office/powerpoint/2010/main" val="758301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E28D7-3B9E-6A72-8812-5A7C5668A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Theoretical Justification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C2225-DD16-E4DF-AB2E-125F80A3C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Both activities can help children with physical and psychological development.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Per Bandura’s Social Learning Theory, observation and models are important aspects of what and how children learn.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is necessary to interact with nature and the environment which helps in changes in </a:t>
            </a:r>
            <a:r>
              <a:rPr lang="en-US" sz="28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behaviour</a:t>
            </a: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Activities like painting and playing with dough can help them to observe and reproduce.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273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0B93C-5B3B-CB42-316C-B66E0B58D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44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Conclusion</a:t>
            </a:r>
            <a:br>
              <a:rPr lang="en-US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8A688-3EDC-8269-4E54-97387E1F0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above discussion provides the idea of using different activities like painting and playing with dough for the psychological development of children.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helps them to observe and retain.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addition, it motivates them to explore and develop a connection with nature and the environment.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develops different motor skills and makes them understand how to express their feelings.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9537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BA57C-CB22-1CE2-9F9F-ABABE4A02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0A12F-F952-138C-47A0-9DE3F1301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Orenstein, G.A. and Lewis, L., 2021. </a:t>
            </a:r>
            <a:r>
              <a:rPr lang="en-US" sz="2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Eriksons</a:t>
            </a:r>
            <a:r>
              <a:rPr lang="en-US" sz="2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stages of psychosocial development. In </a:t>
            </a:r>
            <a:r>
              <a:rPr lang="en-US" sz="280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StatPearls</a:t>
            </a:r>
            <a:r>
              <a:rPr lang="en-US" sz="2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[Internet]</a:t>
            </a:r>
            <a:r>
              <a:rPr lang="en-US" sz="2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2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StatPearls</a:t>
            </a:r>
            <a:r>
              <a:rPr lang="en-US" sz="2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Publishing.</a:t>
            </a:r>
            <a:endParaRPr lang="en-US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3780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ank You Images – Browse 217,514 Stock Photos, Vectors, and Video | Adobe  Stock">
            <a:extLst>
              <a:ext uri="{FF2B5EF4-FFF2-40B4-BE49-F238E27FC236}">
                <a16:creationId xmlns:a16="http://schemas.microsoft.com/office/drawing/2014/main" id="{BF08890C-85A9-9D18-2662-0D695667893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113614"/>
            <a:ext cx="8574374" cy="3927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38557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</TotalTime>
  <Words>388</Words>
  <Application>Microsoft Office PowerPoint</Application>
  <PresentationFormat>Widescreen</PresentationFormat>
  <Paragraphs>29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Wingdings 3</vt:lpstr>
      <vt:lpstr>Wisp</vt:lpstr>
      <vt:lpstr>      PSYCHOLOGY IN HEALTH AND SOCIAL CARE </vt:lpstr>
      <vt:lpstr>Introduction </vt:lpstr>
      <vt:lpstr>Activities for children aged 0-2 </vt:lpstr>
      <vt:lpstr>PowerPoint Presentation</vt:lpstr>
      <vt:lpstr>Activities for children aged 7-11 </vt:lpstr>
      <vt:lpstr>PowerPoint Presentation</vt:lpstr>
      <vt:lpstr>Theoretical Justification </vt:lpstr>
      <vt:lpstr>Conclusion 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bidisha.ughs@outlook.com</dc:creator>
  <cp:lastModifiedBy>Samira Parveen</cp:lastModifiedBy>
  <cp:revision>3</cp:revision>
  <dcterms:created xsi:type="dcterms:W3CDTF">2023-02-18T10:53:44Z</dcterms:created>
  <dcterms:modified xsi:type="dcterms:W3CDTF">2023-02-26T16:50:22Z</dcterms:modified>
</cp:coreProperties>
</file>