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9" r:id="rId3"/>
    <p:sldId id="258" r:id="rId4"/>
    <p:sldId id="260" r:id="rId5"/>
    <p:sldId id="261" r:id="rId6"/>
    <p:sldId id="271" r:id="rId7"/>
    <p:sldId id="262" r:id="rId8"/>
    <p:sldId id="263" r:id="rId9"/>
    <p:sldId id="264" r:id="rId10"/>
    <p:sldId id="265" r:id="rId11"/>
    <p:sldId id="269" r:id="rId12"/>
    <p:sldId id="266" r:id="rId13"/>
    <p:sldId id="270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2F2D6D-6BE4-4AA5-8BF8-9EDB63A8AFBB}" v="47" dt="2022-03-29T16:27:14.4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vin Nyanga" userId="584610875635cb89" providerId="LiveId" clId="{FE0EE9DB-9317-40CA-8994-A5DCB82ED855}"/>
    <pc:docChg chg="undo redo custSel addSld modSld">
      <pc:chgData name="Alvin Nyanga" userId="584610875635cb89" providerId="LiveId" clId="{FE0EE9DB-9317-40CA-8994-A5DCB82ED855}" dt="2022-03-22T11:14:32.010" v="2226" actId="20577"/>
      <pc:docMkLst>
        <pc:docMk/>
      </pc:docMkLst>
      <pc:sldChg chg="modSp mod">
        <pc:chgData name="Alvin Nyanga" userId="584610875635cb89" providerId="LiveId" clId="{FE0EE9DB-9317-40CA-8994-A5DCB82ED855}" dt="2022-03-08T19:24:51.643" v="1175" actId="113"/>
        <pc:sldMkLst>
          <pc:docMk/>
          <pc:sldMk cId="3316662771" sldId="256"/>
        </pc:sldMkLst>
        <pc:spChg chg="mod">
          <ac:chgData name="Alvin Nyanga" userId="584610875635cb89" providerId="LiveId" clId="{FE0EE9DB-9317-40CA-8994-A5DCB82ED855}" dt="2022-03-08T19:24:31.300" v="1173" actId="2711"/>
          <ac:spMkLst>
            <pc:docMk/>
            <pc:sldMk cId="3316662771" sldId="256"/>
            <ac:spMk id="2" creationId="{DEA42534-A853-44A9-A098-D6ED303CFF82}"/>
          </ac:spMkLst>
        </pc:spChg>
        <pc:spChg chg="mod">
          <ac:chgData name="Alvin Nyanga" userId="584610875635cb89" providerId="LiveId" clId="{FE0EE9DB-9317-40CA-8994-A5DCB82ED855}" dt="2022-03-08T19:24:51.643" v="1175" actId="113"/>
          <ac:spMkLst>
            <pc:docMk/>
            <pc:sldMk cId="3316662771" sldId="256"/>
            <ac:spMk id="3" creationId="{7A7EF08F-2945-4677-B7DF-B928124C7857}"/>
          </ac:spMkLst>
        </pc:spChg>
      </pc:sldChg>
      <pc:sldChg chg="modSp mod">
        <pc:chgData name="Alvin Nyanga" userId="584610875635cb89" providerId="LiveId" clId="{FE0EE9DB-9317-40CA-8994-A5DCB82ED855}" dt="2022-03-22T11:10:41.952" v="1981" actId="20577"/>
        <pc:sldMkLst>
          <pc:docMk/>
          <pc:sldMk cId="1406812559" sldId="258"/>
        </pc:sldMkLst>
        <pc:spChg chg="mod">
          <ac:chgData name="Alvin Nyanga" userId="584610875635cb89" providerId="LiveId" clId="{FE0EE9DB-9317-40CA-8994-A5DCB82ED855}" dt="2022-03-08T16:34:08.708" v="1005" actId="2711"/>
          <ac:spMkLst>
            <pc:docMk/>
            <pc:sldMk cId="1406812559" sldId="258"/>
            <ac:spMk id="2" creationId="{3D4BF6A4-19C4-4A27-8E14-24DEF770A554}"/>
          </ac:spMkLst>
        </pc:spChg>
        <pc:spChg chg="mod">
          <ac:chgData name="Alvin Nyanga" userId="584610875635cb89" providerId="LiveId" clId="{FE0EE9DB-9317-40CA-8994-A5DCB82ED855}" dt="2022-03-22T11:10:41.952" v="1981" actId="20577"/>
          <ac:spMkLst>
            <pc:docMk/>
            <pc:sldMk cId="1406812559" sldId="258"/>
            <ac:spMk id="29" creationId="{487E4A08-1E5C-4CE7-91C8-4DCD30ABCAC6}"/>
          </ac:spMkLst>
        </pc:spChg>
      </pc:sldChg>
      <pc:sldChg chg="modSp mod">
        <pc:chgData name="Alvin Nyanga" userId="584610875635cb89" providerId="LiveId" clId="{FE0EE9DB-9317-40CA-8994-A5DCB82ED855}" dt="2022-03-08T16:33:55.771" v="1004" actId="2711"/>
        <pc:sldMkLst>
          <pc:docMk/>
          <pc:sldMk cId="1097081529" sldId="259"/>
        </pc:sldMkLst>
        <pc:spChg chg="mod">
          <ac:chgData name="Alvin Nyanga" userId="584610875635cb89" providerId="LiveId" clId="{FE0EE9DB-9317-40CA-8994-A5DCB82ED855}" dt="2022-03-08T16:33:55.771" v="1004" actId="2711"/>
          <ac:spMkLst>
            <pc:docMk/>
            <pc:sldMk cId="1097081529" sldId="259"/>
            <ac:spMk id="2" creationId="{8F092FC4-1397-496E-892D-047E3960F1F8}"/>
          </ac:spMkLst>
        </pc:spChg>
        <pc:spChg chg="mod">
          <ac:chgData name="Alvin Nyanga" userId="584610875635cb89" providerId="LiveId" clId="{FE0EE9DB-9317-40CA-8994-A5DCB82ED855}" dt="2022-03-08T16:33:41.506" v="1003" actId="2711"/>
          <ac:spMkLst>
            <pc:docMk/>
            <pc:sldMk cId="1097081529" sldId="259"/>
            <ac:spMk id="3" creationId="{38925BBF-0B35-4337-8D21-D6D5B5B8D924}"/>
          </ac:spMkLst>
        </pc:spChg>
      </pc:sldChg>
      <pc:sldChg chg="modSp mod">
        <pc:chgData name="Alvin Nyanga" userId="584610875635cb89" providerId="LiveId" clId="{FE0EE9DB-9317-40CA-8994-A5DCB82ED855}" dt="2022-03-22T11:10:16.419" v="1963" actId="20577"/>
        <pc:sldMkLst>
          <pc:docMk/>
          <pc:sldMk cId="3369307826" sldId="260"/>
        </pc:sldMkLst>
        <pc:spChg chg="mod">
          <ac:chgData name="Alvin Nyanga" userId="584610875635cb89" providerId="LiveId" clId="{FE0EE9DB-9317-40CA-8994-A5DCB82ED855}" dt="2022-03-22T11:10:16.419" v="1963" actId="20577"/>
          <ac:spMkLst>
            <pc:docMk/>
            <pc:sldMk cId="3369307826" sldId="260"/>
            <ac:spMk id="2" creationId="{321FB38B-5AD9-4BFC-A734-FDEDD5040073}"/>
          </ac:spMkLst>
        </pc:spChg>
        <pc:spChg chg="mod">
          <ac:chgData name="Alvin Nyanga" userId="584610875635cb89" providerId="LiveId" clId="{FE0EE9DB-9317-40CA-8994-A5DCB82ED855}" dt="2022-03-08T19:27:24.781" v="1285" actId="20577"/>
          <ac:spMkLst>
            <pc:docMk/>
            <pc:sldMk cId="3369307826" sldId="260"/>
            <ac:spMk id="3" creationId="{E29C5D03-D210-41F9-BDD8-481BE2D69910}"/>
          </ac:spMkLst>
        </pc:spChg>
        <pc:picChg chg="mod">
          <ac:chgData name="Alvin Nyanga" userId="584610875635cb89" providerId="LiveId" clId="{FE0EE9DB-9317-40CA-8994-A5DCB82ED855}" dt="2022-03-08T16:35:25.798" v="1172" actId="1076"/>
          <ac:picMkLst>
            <pc:docMk/>
            <pc:sldMk cId="3369307826" sldId="260"/>
            <ac:picMk id="69" creationId="{042AA55F-EC50-4BAC-9357-A9D87E863473}"/>
          </ac:picMkLst>
        </pc:picChg>
      </pc:sldChg>
      <pc:sldChg chg="modSp mod">
        <pc:chgData name="Alvin Nyanga" userId="584610875635cb89" providerId="LiveId" clId="{FE0EE9DB-9317-40CA-8994-A5DCB82ED855}" dt="2022-03-09T13:09:28.828" v="1682" actId="20577"/>
        <pc:sldMkLst>
          <pc:docMk/>
          <pc:sldMk cId="2477651324" sldId="261"/>
        </pc:sldMkLst>
        <pc:spChg chg="mod">
          <ac:chgData name="Alvin Nyanga" userId="584610875635cb89" providerId="LiveId" clId="{FE0EE9DB-9317-40CA-8994-A5DCB82ED855}" dt="2022-03-09T13:09:28.828" v="1682" actId="20577"/>
          <ac:spMkLst>
            <pc:docMk/>
            <pc:sldMk cId="2477651324" sldId="261"/>
            <ac:spMk id="3" creationId="{C5EBF579-A509-4E2A-96E1-47803FC34A38}"/>
          </ac:spMkLst>
        </pc:spChg>
      </pc:sldChg>
      <pc:sldChg chg="modSp mod">
        <pc:chgData name="Alvin Nyanga" userId="584610875635cb89" providerId="LiveId" clId="{FE0EE9DB-9317-40CA-8994-A5DCB82ED855}" dt="2022-03-09T13:14:18.539" v="1820" actId="26606"/>
        <pc:sldMkLst>
          <pc:docMk/>
          <pc:sldMk cId="1889729430" sldId="264"/>
        </pc:sldMkLst>
        <pc:graphicFrameChg chg="mod modGraphic">
          <ac:chgData name="Alvin Nyanga" userId="584610875635cb89" providerId="LiveId" clId="{FE0EE9DB-9317-40CA-8994-A5DCB82ED855}" dt="2022-03-09T13:14:18.539" v="1820" actId="26606"/>
          <ac:graphicFrameMkLst>
            <pc:docMk/>
            <pc:sldMk cId="1889729430" sldId="264"/>
            <ac:graphicFrameMk id="8" creationId="{467861AD-7233-4AB6-ADA1-E92B2AF7F0C5}"/>
          </ac:graphicFrameMkLst>
        </pc:graphicFrameChg>
      </pc:sldChg>
      <pc:sldChg chg="addSp delSp modSp mod">
        <pc:chgData name="Alvin Nyanga" userId="584610875635cb89" providerId="LiveId" clId="{FE0EE9DB-9317-40CA-8994-A5DCB82ED855}" dt="2022-03-22T11:14:32.010" v="2226" actId="20577"/>
        <pc:sldMkLst>
          <pc:docMk/>
          <pc:sldMk cId="499120934" sldId="265"/>
        </pc:sldMkLst>
        <pc:spChg chg="mod">
          <ac:chgData name="Alvin Nyanga" userId="584610875635cb89" providerId="LiveId" clId="{FE0EE9DB-9317-40CA-8994-A5DCB82ED855}" dt="2022-03-21T13:32:45.270" v="1913" actId="20577"/>
          <ac:spMkLst>
            <pc:docMk/>
            <pc:sldMk cId="499120934" sldId="265"/>
            <ac:spMk id="2" creationId="{0E71FFBB-29C7-462A-81BC-012BCBA597EC}"/>
          </ac:spMkLst>
        </pc:spChg>
        <pc:spChg chg="add mod">
          <ac:chgData name="Alvin Nyanga" userId="584610875635cb89" providerId="LiveId" clId="{FE0EE9DB-9317-40CA-8994-A5DCB82ED855}" dt="2022-03-21T13:31:41.433" v="1885" actId="478"/>
          <ac:spMkLst>
            <pc:docMk/>
            <pc:sldMk cId="499120934" sldId="265"/>
            <ac:spMk id="5" creationId="{D7188D86-9747-4D59-8009-256C07190031}"/>
          </ac:spMkLst>
        </pc:spChg>
        <pc:graphicFrameChg chg="del mod">
          <ac:chgData name="Alvin Nyanga" userId="584610875635cb89" providerId="LiveId" clId="{FE0EE9DB-9317-40CA-8994-A5DCB82ED855}" dt="2022-03-21T13:31:41.433" v="1885" actId="478"/>
          <ac:graphicFrameMkLst>
            <pc:docMk/>
            <pc:sldMk cId="499120934" sldId="265"/>
            <ac:graphicFrameMk id="6" creationId="{703269CD-02E8-4C89-8507-EF283CF0E256}"/>
          </ac:graphicFrameMkLst>
        </pc:graphicFrameChg>
        <pc:graphicFrameChg chg="add mod">
          <ac:chgData name="Alvin Nyanga" userId="584610875635cb89" providerId="LiveId" clId="{FE0EE9DB-9317-40CA-8994-A5DCB82ED855}" dt="2022-03-22T11:14:32.010" v="2226" actId="20577"/>
          <ac:graphicFrameMkLst>
            <pc:docMk/>
            <pc:sldMk cId="499120934" sldId="265"/>
            <ac:graphicFrameMk id="7" creationId="{B7CD18DA-4F3C-4B78-9146-BE5F6603F31E}"/>
          </ac:graphicFrameMkLst>
        </pc:graphicFrameChg>
      </pc:sldChg>
      <pc:sldChg chg="modSp">
        <pc:chgData name="Alvin Nyanga" userId="584610875635cb89" providerId="LiveId" clId="{FE0EE9DB-9317-40CA-8994-A5DCB82ED855}" dt="2022-03-09T13:16:38.672" v="1871" actId="20577"/>
        <pc:sldMkLst>
          <pc:docMk/>
          <pc:sldMk cId="2446856297" sldId="266"/>
        </pc:sldMkLst>
        <pc:graphicFrameChg chg="mod">
          <ac:chgData name="Alvin Nyanga" userId="584610875635cb89" providerId="LiveId" clId="{FE0EE9DB-9317-40CA-8994-A5DCB82ED855}" dt="2022-03-09T13:16:38.672" v="1871" actId="20577"/>
          <ac:graphicFrameMkLst>
            <pc:docMk/>
            <pc:sldMk cId="2446856297" sldId="266"/>
            <ac:graphicFrameMk id="6" creationId="{6B1134C4-95FD-4731-B729-6AA99685F9CE}"/>
          </ac:graphicFrameMkLst>
        </pc:graphicFrameChg>
      </pc:sldChg>
      <pc:sldChg chg="addSp delSp modSp new mod setBg">
        <pc:chgData name="Alvin Nyanga" userId="584610875635cb89" providerId="LiveId" clId="{FE0EE9DB-9317-40CA-8994-A5DCB82ED855}" dt="2022-03-22T11:13:00.499" v="2076" actId="20577"/>
        <pc:sldMkLst>
          <pc:docMk/>
          <pc:sldMk cId="1635468283" sldId="271"/>
        </pc:sldMkLst>
        <pc:spChg chg="mod">
          <ac:chgData name="Alvin Nyanga" userId="584610875635cb89" providerId="LiveId" clId="{FE0EE9DB-9317-40CA-8994-A5DCB82ED855}" dt="2022-03-09T13:12:22.564" v="1813" actId="26606"/>
          <ac:spMkLst>
            <pc:docMk/>
            <pc:sldMk cId="1635468283" sldId="271"/>
            <ac:spMk id="2" creationId="{B0F86C27-16E5-4F65-937C-1BC488478EA9}"/>
          </ac:spMkLst>
        </pc:spChg>
        <pc:spChg chg="del mod">
          <ac:chgData name="Alvin Nyanga" userId="584610875635cb89" providerId="LiveId" clId="{FE0EE9DB-9317-40CA-8994-A5DCB82ED855}" dt="2022-03-09T13:12:22.564" v="1813" actId="26606"/>
          <ac:spMkLst>
            <pc:docMk/>
            <pc:sldMk cId="1635468283" sldId="271"/>
            <ac:spMk id="3" creationId="{FD3A1892-5A84-4026-B2DB-D3513CB02C17}"/>
          </ac:spMkLst>
        </pc:spChg>
        <pc:spChg chg="add">
          <ac:chgData name="Alvin Nyanga" userId="584610875635cb89" providerId="LiveId" clId="{FE0EE9DB-9317-40CA-8994-A5DCB82ED855}" dt="2022-03-09T13:12:22.564" v="1813" actId="26606"/>
          <ac:spMkLst>
            <pc:docMk/>
            <pc:sldMk cId="1635468283" sldId="271"/>
            <ac:spMk id="9" creationId="{6E18D5F1-911E-4BCF-9AF0-F3A54D7C0F8D}"/>
          </ac:spMkLst>
        </pc:spChg>
        <pc:spChg chg="add">
          <ac:chgData name="Alvin Nyanga" userId="584610875635cb89" providerId="LiveId" clId="{FE0EE9DB-9317-40CA-8994-A5DCB82ED855}" dt="2022-03-09T13:12:22.564" v="1813" actId="26606"/>
          <ac:spMkLst>
            <pc:docMk/>
            <pc:sldMk cId="1635468283" sldId="271"/>
            <ac:spMk id="11" creationId="{EC84EE41-863A-4DE9-9A51-4F014D681F70}"/>
          </ac:spMkLst>
        </pc:spChg>
        <pc:graphicFrameChg chg="add mod">
          <ac:chgData name="Alvin Nyanga" userId="584610875635cb89" providerId="LiveId" clId="{FE0EE9DB-9317-40CA-8994-A5DCB82ED855}" dt="2022-03-22T11:13:00.499" v="2076" actId="20577"/>
          <ac:graphicFrameMkLst>
            <pc:docMk/>
            <pc:sldMk cId="1635468283" sldId="271"/>
            <ac:graphicFrameMk id="5" creationId="{37B04F52-4020-4B70-9F1B-C417EAB5957D}"/>
          </ac:graphicFrameMkLst>
        </pc:graphicFrameChg>
        <pc:cxnChg chg="add">
          <ac:chgData name="Alvin Nyanga" userId="584610875635cb89" providerId="LiveId" clId="{FE0EE9DB-9317-40CA-8994-A5DCB82ED855}" dt="2022-03-09T13:12:22.564" v="1813" actId="26606"/>
          <ac:cxnSpMkLst>
            <pc:docMk/>
            <pc:sldMk cId="1635468283" sldId="271"/>
            <ac:cxnSpMk id="13" creationId="{00850E05-3320-4817-99CE-D56547FCA8C2}"/>
          </ac:cxnSpMkLst>
        </pc:cxnChg>
        <pc:cxnChg chg="add">
          <ac:chgData name="Alvin Nyanga" userId="584610875635cb89" providerId="LiveId" clId="{FE0EE9DB-9317-40CA-8994-A5DCB82ED855}" dt="2022-03-09T13:12:22.564" v="1813" actId="26606"/>
          <ac:cxnSpMkLst>
            <pc:docMk/>
            <pc:sldMk cId="1635468283" sldId="271"/>
            <ac:cxnSpMk id="15" creationId="{08990BBA-8A0B-4EF5-A122-0815DEC19410}"/>
          </ac:cxnSpMkLst>
        </pc:cxnChg>
        <pc:cxnChg chg="add">
          <ac:chgData name="Alvin Nyanga" userId="584610875635cb89" providerId="LiveId" clId="{FE0EE9DB-9317-40CA-8994-A5DCB82ED855}" dt="2022-03-09T13:12:22.564" v="1813" actId="26606"/>
          <ac:cxnSpMkLst>
            <pc:docMk/>
            <pc:sldMk cId="1635468283" sldId="271"/>
            <ac:cxnSpMk id="17" creationId="{4DA9946C-C93A-4350-AC54-937723F6B666}"/>
          </ac:cxnSpMkLst>
        </pc:cxnChg>
      </pc:sldChg>
    </pc:docChg>
  </pc:docChgLst>
  <pc:docChgLst>
    <pc:chgData name="Alvin Nyanga" userId="584610875635cb89" providerId="LiveId" clId="{052F2D6D-6BE4-4AA5-8BF8-9EDB63A8AFBB}"/>
    <pc:docChg chg="undo redo custSel modSld">
      <pc:chgData name="Alvin Nyanga" userId="584610875635cb89" providerId="LiveId" clId="{052F2D6D-6BE4-4AA5-8BF8-9EDB63A8AFBB}" dt="2022-03-29T17:09:41.204" v="489" actId="113"/>
      <pc:docMkLst>
        <pc:docMk/>
      </pc:docMkLst>
      <pc:sldChg chg="modSp mod">
        <pc:chgData name="Alvin Nyanga" userId="584610875635cb89" providerId="LiveId" clId="{052F2D6D-6BE4-4AA5-8BF8-9EDB63A8AFBB}" dt="2022-03-29T16:05:17.114" v="284" actId="14100"/>
        <pc:sldMkLst>
          <pc:docMk/>
          <pc:sldMk cId="3316662771" sldId="256"/>
        </pc:sldMkLst>
        <pc:spChg chg="mod">
          <ac:chgData name="Alvin Nyanga" userId="584610875635cb89" providerId="LiveId" clId="{052F2D6D-6BE4-4AA5-8BF8-9EDB63A8AFBB}" dt="2022-03-29T16:04:32.916" v="278" actId="255"/>
          <ac:spMkLst>
            <pc:docMk/>
            <pc:sldMk cId="3316662771" sldId="256"/>
            <ac:spMk id="2" creationId="{DEA42534-A853-44A9-A098-D6ED303CFF82}"/>
          </ac:spMkLst>
        </pc:spChg>
        <pc:spChg chg="mod">
          <ac:chgData name="Alvin Nyanga" userId="584610875635cb89" providerId="LiveId" clId="{052F2D6D-6BE4-4AA5-8BF8-9EDB63A8AFBB}" dt="2022-03-29T16:05:17.114" v="284" actId="14100"/>
          <ac:spMkLst>
            <pc:docMk/>
            <pc:sldMk cId="3316662771" sldId="256"/>
            <ac:spMk id="3" creationId="{7A7EF08F-2945-4677-B7DF-B928124C7857}"/>
          </ac:spMkLst>
        </pc:spChg>
        <pc:picChg chg="mod">
          <ac:chgData name="Alvin Nyanga" userId="584610875635cb89" providerId="LiveId" clId="{052F2D6D-6BE4-4AA5-8BF8-9EDB63A8AFBB}" dt="2022-03-29T16:05:05.456" v="283" actId="1076"/>
          <ac:picMkLst>
            <pc:docMk/>
            <pc:sldMk cId="3316662771" sldId="256"/>
            <ac:picMk id="24" creationId="{2E4DB47A-B69F-440A-A762-F693B8ABCEDC}"/>
          </ac:picMkLst>
        </pc:picChg>
      </pc:sldChg>
      <pc:sldChg chg="modSp mod">
        <pc:chgData name="Alvin Nyanga" userId="584610875635cb89" providerId="LiveId" clId="{052F2D6D-6BE4-4AA5-8BF8-9EDB63A8AFBB}" dt="2022-03-29T16:06:19.980" v="293" actId="27636"/>
        <pc:sldMkLst>
          <pc:docMk/>
          <pc:sldMk cId="1406812559" sldId="258"/>
        </pc:sldMkLst>
        <pc:spChg chg="mod">
          <ac:chgData name="Alvin Nyanga" userId="584610875635cb89" providerId="LiveId" clId="{052F2D6D-6BE4-4AA5-8BF8-9EDB63A8AFBB}" dt="2022-03-29T16:05:39.300" v="285" actId="255"/>
          <ac:spMkLst>
            <pc:docMk/>
            <pc:sldMk cId="1406812559" sldId="258"/>
            <ac:spMk id="2" creationId="{3D4BF6A4-19C4-4A27-8E14-24DEF770A554}"/>
          </ac:spMkLst>
        </pc:spChg>
        <pc:spChg chg="mod">
          <ac:chgData name="Alvin Nyanga" userId="584610875635cb89" providerId="LiveId" clId="{052F2D6D-6BE4-4AA5-8BF8-9EDB63A8AFBB}" dt="2022-03-29T16:06:19.980" v="293" actId="27636"/>
          <ac:spMkLst>
            <pc:docMk/>
            <pc:sldMk cId="1406812559" sldId="258"/>
            <ac:spMk id="29" creationId="{487E4A08-1E5C-4CE7-91C8-4DCD30ABCAC6}"/>
          </ac:spMkLst>
        </pc:spChg>
      </pc:sldChg>
      <pc:sldChg chg="modSp mod">
        <pc:chgData name="Alvin Nyanga" userId="584610875635cb89" providerId="LiveId" clId="{052F2D6D-6BE4-4AA5-8BF8-9EDB63A8AFBB}" dt="2022-03-29T16:02:45.141" v="275" actId="14100"/>
        <pc:sldMkLst>
          <pc:docMk/>
          <pc:sldMk cId="1097081529" sldId="259"/>
        </pc:sldMkLst>
        <pc:spChg chg="mod">
          <ac:chgData name="Alvin Nyanga" userId="584610875635cb89" providerId="LiveId" clId="{052F2D6D-6BE4-4AA5-8BF8-9EDB63A8AFBB}" dt="2022-03-29T16:02:23.795" v="273" actId="255"/>
          <ac:spMkLst>
            <pc:docMk/>
            <pc:sldMk cId="1097081529" sldId="259"/>
            <ac:spMk id="2" creationId="{8F092FC4-1397-496E-892D-047E3960F1F8}"/>
          </ac:spMkLst>
        </pc:spChg>
        <pc:spChg chg="mod">
          <ac:chgData name="Alvin Nyanga" userId="584610875635cb89" providerId="LiveId" clId="{052F2D6D-6BE4-4AA5-8BF8-9EDB63A8AFBB}" dt="2022-03-29T16:02:45.141" v="275" actId="14100"/>
          <ac:spMkLst>
            <pc:docMk/>
            <pc:sldMk cId="1097081529" sldId="259"/>
            <ac:spMk id="3" creationId="{38925BBF-0B35-4337-8D21-D6D5B5B8D924}"/>
          </ac:spMkLst>
        </pc:spChg>
      </pc:sldChg>
      <pc:sldChg chg="modSp mod">
        <pc:chgData name="Alvin Nyanga" userId="584610875635cb89" providerId="LiveId" clId="{052F2D6D-6BE4-4AA5-8BF8-9EDB63A8AFBB}" dt="2022-03-29T17:09:41.204" v="489" actId="113"/>
        <pc:sldMkLst>
          <pc:docMk/>
          <pc:sldMk cId="3369307826" sldId="260"/>
        </pc:sldMkLst>
        <pc:spChg chg="mod">
          <ac:chgData name="Alvin Nyanga" userId="584610875635cb89" providerId="LiveId" clId="{052F2D6D-6BE4-4AA5-8BF8-9EDB63A8AFBB}" dt="2022-03-29T17:09:41.204" v="489" actId="113"/>
          <ac:spMkLst>
            <pc:docMk/>
            <pc:sldMk cId="3369307826" sldId="260"/>
            <ac:spMk id="3" creationId="{E29C5D03-D210-41F9-BDD8-481BE2D69910}"/>
          </ac:spMkLst>
        </pc:spChg>
      </pc:sldChg>
      <pc:sldChg chg="modSp mod">
        <pc:chgData name="Alvin Nyanga" userId="584610875635cb89" providerId="LiveId" clId="{052F2D6D-6BE4-4AA5-8BF8-9EDB63A8AFBB}" dt="2022-03-29T16:11:04.739" v="309" actId="14100"/>
        <pc:sldMkLst>
          <pc:docMk/>
          <pc:sldMk cId="2477651324" sldId="261"/>
        </pc:sldMkLst>
        <pc:spChg chg="mod">
          <ac:chgData name="Alvin Nyanga" userId="584610875635cb89" providerId="LiveId" clId="{052F2D6D-6BE4-4AA5-8BF8-9EDB63A8AFBB}" dt="2022-03-29T16:08:00.550" v="297" actId="1076"/>
          <ac:spMkLst>
            <pc:docMk/>
            <pc:sldMk cId="2477651324" sldId="261"/>
            <ac:spMk id="2" creationId="{50BBBACF-CCE7-4638-8570-58D6A9E23914}"/>
          </ac:spMkLst>
        </pc:spChg>
        <pc:spChg chg="mod">
          <ac:chgData name="Alvin Nyanga" userId="584610875635cb89" providerId="LiveId" clId="{052F2D6D-6BE4-4AA5-8BF8-9EDB63A8AFBB}" dt="2022-03-29T16:11:04.739" v="309" actId="14100"/>
          <ac:spMkLst>
            <pc:docMk/>
            <pc:sldMk cId="2477651324" sldId="261"/>
            <ac:spMk id="3" creationId="{C5EBF579-A509-4E2A-96E1-47803FC34A38}"/>
          </ac:spMkLst>
        </pc:spChg>
      </pc:sldChg>
      <pc:sldChg chg="addSp delSp modSp mod">
        <pc:chgData name="Alvin Nyanga" userId="584610875635cb89" providerId="LiveId" clId="{052F2D6D-6BE4-4AA5-8BF8-9EDB63A8AFBB}" dt="2022-03-29T16:34:41.287" v="431" actId="20577"/>
        <pc:sldMkLst>
          <pc:docMk/>
          <pc:sldMk cId="1647027664" sldId="262"/>
        </pc:sldMkLst>
        <pc:spChg chg="mod">
          <ac:chgData name="Alvin Nyanga" userId="584610875635cb89" providerId="LiveId" clId="{052F2D6D-6BE4-4AA5-8BF8-9EDB63A8AFBB}" dt="2022-03-29T16:31:55.824" v="374" actId="255"/>
          <ac:spMkLst>
            <pc:docMk/>
            <pc:sldMk cId="1647027664" sldId="262"/>
            <ac:spMk id="2" creationId="{551249A5-801B-45E0-88EE-39383EB6581E}"/>
          </ac:spMkLst>
        </pc:spChg>
        <pc:spChg chg="add del mod">
          <ac:chgData name="Alvin Nyanga" userId="584610875635cb89" providerId="LiveId" clId="{052F2D6D-6BE4-4AA5-8BF8-9EDB63A8AFBB}" dt="2022-03-29T16:18:13.361" v="338" actId="478"/>
          <ac:spMkLst>
            <pc:docMk/>
            <pc:sldMk cId="1647027664" sldId="262"/>
            <ac:spMk id="5" creationId="{0442052B-C3C7-49F5-B21A-B1A247106015}"/>
          </ac:spMkLst>
        </pc:spChg>
        <pc:spChg chg="add mod">
          <ac:chgData name="Alvin Nyanga" userId="584610875635cb89" providerId="LiveId" clId="{052F2D6D-6BE4-4AA5-8BF8-9EDB63A8AFBB}" dt="2022-03-29T16:34:41.287" v="431" actId="20577"/>
          <ac:spMkLst>
            <pc:docMk/>
            <pc:sldMk cId="1647027664" sldId="262"/>
            <ac:spMk id="8" creationId="{43124DA2-2912-4D94-A053-C3C585462167}"/>
          </ac:spMkLst>
        </pc:spChg>
        <pc:graphicFrameChg chg="add del mod modGraphic">
          <ac:chgData name="Alvin Nyanga" userId="584610875635cb89" providerId="LiveId" clId="{052F2D6D-6BE4-4AA5-8BF8-9EDB63A8AFBB}" dt="2022-03-29T16:20:40.942" v="344" actId="478"/>
          <ac:graphicFrameMkLst>
            <pc:docMk/>
            <pc:sldMk cId="1647027664" sldId="262"/>
            <ac:graphicFrameMk id="6" creationId="{4D5A72E9-0234-409A-89BC-84D1B9258792}"/>
          </ac:graphicFrameMkLst>
        </pc:graphicFrameChg>
      </pc:sldChg>
      <pc:sldChg chg="addSp delSp modSp mod">
        <pc:chgData name="Alvin Nyanga" userId="584610875635cb89" providerId="LiveId" clId="{052F2D6D-6BE4-4AA5-8BF8-9EDB63A8AFBB}" dt="2022-03-29T16:30:06.567" v="367" actId="14100"/>
        <pc:sldMkLst>
          <pc:docMk/>
          <pc:sldMk cId="4268881441" sldId="263"/>
        </pc:sldMkLst>
        <pc:spChg chg="mod">
          <ac:chgData name="Alvin Nyanga" userId="584610875635cb89" providerId="LiveId" clId="{052F2D6D-6BE4-4AA5-8BF8-9EDB63A8AFBB}" dt="2022-03-29T16:30:06.567" v="367" actId="14100"/>
          <ac:spMkLst>
            <pc:docMk/>
            <pc:sldMk cId="4268881441" sldId="263"/>
            <ac:spMk id="2" creationId="{0113BD31-897E-47F2-96C0-6C2CB499AE8B}"/>
          </ac:spMkLst>
        </pc:spChg>
        <pc:spChg chg="add mod">
          <ac:chgData name="Alvin Nyanga" userId="584610875635cb89" providerId="LiveId" clId="{052F2D6D-6BE4-4AA5-8BF8-9EDB63A8AFBB}" dt="2022-03-29T16:29:35.138" v="364" actId="255"/>
          <ac:spMkLst>
            <pc:docMk/>
            <pc:sldMk cId="4268881441" sldId="263"/>
            <ac:spMk id="5" creationId="{A712E0B0-68F2-4740-9CDE-6C9B87E911AB}"/>
          </ac:spMkLst>
        </pc:spChg>
        <pc:graphicFrameChg chg="del mod modGraphic">
          <ac:chgData name="Alvin Nyanga" userId="584610875635cb89" providerId="LiveId" clId="{052F2D6D-6BE4-4AA5-8BF8-9EDB63A8AFBB}" dt="2022-03-29T16:27:18.012" v="353" actId="478"/>
          <ac:graphicFrameMkLst>
            <pc:docMk/>
            <pc:sldMk cId="4268881441" sldId="263"/>
            <ac:graphicFrameMk id="6" creationId="{C673FC07-0DCB-4196-ADC5-EC3FD366B7A8}"/>
          </ac:graphicFrameMkLst>
        </pc:graphicFrameChg>
      </pc:sldChg>
      <pc:sldChg chg="addSp delSp modSp mod">
        <pc:chgData name="Alvin Nyanga" userId="584610875635cb89" providerId="LiveId" clId="{052F2D6D-6BE4-4AA5-8BF8-9EDB63A8AFBB}" dt="2022-03-29T15:52:48.638" v="127" actId="27636"/>
        <pc:sldMkLst>
          <pc:docMk/>
          <pc:sldMk cId="850792883" sldId="268"/>
        </pc:sldMkLst>
        <pc:spChg chg="mod">
          <ac:chgData name="Alvin Nyanga" userId="584610875635cb89" providerId="LiveId" clId="{052F2D6D-6BE4-4AA5-8BF8-9EDB63A8AFBB}" dt="2022-03-29T15:52:48.638" v="127" actId="27636"/>
          <ac:spMkLst>
            <pc:docMk/>
            <pc:sldMk cId="850792883" sldId="268"/>
            <ac:spMk id="3" creationId="{19AB6FA5-1AC2-4281-803E-4480EA97EE46}"/>
          </ac:spMkLst>
        </pc:spChg>
        <pc:picChg chg="add del mod">
          <ac:chgData name="Alvin Nyanga" userId="584610875635cb89" providerId="LiveId" clId="{052F2D6D-6BE4-4AA5-8BF8-9EDB63A8AFBB}" dt="2022-03-29T15:16:32.542" v="123" actId="931"/>
          <ac:picMkLst>
            <pc:docMk/>
            <pc:sldMk cId="850792883" sldId="268"/>
            <ac:picMk id="6" creationId="{21A3413D-B0BB-4E80-95A0-A2BAA7B736D2}"/>
          </ac:picMkLst>
        </pc:picChg>
      </pc:sldChg>
      <pc:sldChg chg="addSp delSp modSp mod">
        <pc:chgData name="Alvin Nyanga" userId="584610875635cb89" providerId="LiveId" clId="{052F2D6D-6BE4-4AA5-8BF8-9EDB63A8AFBB}" dt="2022-03-29T14:58:00.248" v="101" actId="26606"/>
        <pc:sldMkLst>
          <pc:docMk/>
          <pc:sldMk cId="1635468283" sldId="271"/>
        </pc:sldMkLst>
        <pc:spChg chg="mod">
          <ac:chgData name="Alvin Nyanga" userId="584610875635cb89" providerId="LiveId" clId="{052F2D6D-6BE4-4AA5-8BF8-9EDB63A8AFBB}" dt="2022-03-29T14:58:00.248" v="101" actId="26606"/>
          <ac:spMkLst>
            <pc:docMk/>
            <pc:sldMk cId="1635468283" sldId="271"/>
            <ac:spMk id="2" creationId="{B0F86C27-16E5-4F65-937C-1BC488478EA9}"/>
          </ac:spMkLst>
        </pc:spChg>
        <pc:spChg chg="add del mod">
          <ac:chgData name="Alvin Nyanga" userId="584610875635cb89" providerId="LiveId" clId="{052F2D6D-6BE4-4AA5-8BF8-9EDB63A8AFBB}" dt="2022-03-29T14:58:00.248" v="101" actId="26606"/>
          <ac:spMkLst>
            <pc:docMk/>
            <pc:sldMk cId="1635468283" sldId="271"/>
            <ac:spMk id="4" creationId="{F49286AE-A1DC-498C-B668-03C6697C17F4}"/>
          </ac:spMkLst>
        </pc:spChg>
        <pc:spChg chg="del">
          <ac:chgData name="Alvin Nyanga" userId="584610875635cb89" providerId="LiveId" clId="{052F2D6D-6BE4-4AA5-8BF8-9EDB63A8AFBB}" dt="2022-03-29T14:58:00.248" v="101" actId="26606"/>
          <ac:spMkLst>
            <pc:docMk/>
            <pc:sldMk cId="1635468283" sldId="271"/>
            <ac:spMk id="9" creationId="{6E18D5F1-911E-4BCF-9AF0-F3A54D7C0F8D}"/>
          </ac:spMkLst>
        </pc:spChg>
        <pc:spChg chg="del">
          <ac:chgData name="Alvin Nyanga" userId="584610875635cb89" providerId="LiveId" clId="{052F2D6D-6BE4-4AA5-8BF8-9EDB63A8AFBB}" dt="2022-03-29T14:58:00.248" v="101" actId="26606"/>
          <ac:spMkLst>
            <pc:docMk/>
            <pc:sldMk cId="1635468283" sldId="271"/>
            <ac:spMk id="11" creationId="{EC84EE41-863A-4DE9-9A51-4F014D681F70}"/>
          </ac:spMkLst>
        </pc:spChg>
        <pc:spChg chg="add">
          <ac:chgData name="Alvin Nyanga" userId="584610875635cb89" providerId="LiveId" clId="{052F2D6D-6BE4-4AA5-8BF8-9EDB63A8AFBB}" dt="2022-03-29T14:58:00.248" v="101" actId="26606"/>
          <ac:spMkLst>
            <pc:docMk/>
            <pc:sldMk cId="1635468283" sldId="271"/>
            <ac:spMk id="23" creationId="{728CACC5-D86B-49F3-9C70-374B1C9717BD}"/>
          </ac:spMkLst>
        </pc:spChg>
        <pc:graphicFrameChg chg="del mod">
          <ac:chgData name="Alvin Nyanga" userId="584610875635cb89" providerId="LiveId" clId="{052F2D6D-6BE4-4AA5-8BF8-9EDB63A8AFBB}" dt="2022-03-29T14:50:33.775" v="1" actId="478"/>
          <ac:graphicFrameMkLst>
            <pc:docMk/>
            <pc:sldMk cId="1635468283" sldId="271"/>
            <ac:graphicFrameMk id="5" creationId="{37B04F52-4020-4B70-9F1B-C417EAB5957D}"/>
          </ac:graphicFrameMkLst>
        </pc:graphicFrameChg>
        <pc:graphicFrameChg chg="add">
          <ac:chgData name="Alvin Nyanga" userId="584610875635cb89" providerId="LiveId" clId="{052F2D6D-6BE4-4AA5-8BF8-9EDB63A8AFBB}" dt="2022-03-29T14:58:00.248" v="101" actId="26606"/>
          <ac:graphicFrameMkLst>
            <pc:docMk/>
            <pc:sldMk cId="1635468283" sldId="271"/>
            <ac:graphicFrameMk id="19" creationId="{347E82BB-2B76-0967-4FD4-043F08FA90E7}"/>
          </ac:graphicFrameMkLst>
        </pc:graphicFrameChg>
        <pc:cxnChg chg="del">
          <ac:chgData name="Alvin Nyanga" userId="584610875635cb89" providerId="LiveId" clId="{052F2D6D-6BE4-4AA5-8BF8-9EDB63A8AFBB}" dt="2022-03-29T14:58:00.248" v="101" actId="26606"/>
          <ac:cxnSpMkLst>
            <pc:docMk/>
            <pc:sldMk cId="1635468283" sldId="271"/>
            <ac:cxnSpMk id="13" creationId="{00850E05-3320-4817-99CE-D56547FCA8C2}"/>
          </ac:cxnSpMkLst>
        </pc:cxnChg>
        <pc:cxnChg chg="del">
          <ac:chgData name="Alvin Nyanga" userId="584610875635cb89" providerId="LiveId" clId="{052F2D6D-6BE4-4AA5-8BF8-9EDB63A8AFBB}" dt="2022-03-29T14:58:00.248" v="101" actId="26606"/>
          <ac:cxnSpMkLst>
            <pc:docMk/>
            <pc:sldMk cId="1635468283" sldId="271"/>
            <ac:cxnSpMk id="15" creationId="{08990BBA-8A0B-4EF5-A122-0815DEC19410}"/>
          </ac:cxnSpMkLst>
        </pc:cxnChg>
        <pc:cxnChg chg="del">
          <ac:chgData name="Alvin Nyanga" userId="584610875635cb89" providerId="LiveId" clId="{052F2D6D-6BE4-4AA5-8BF8-9EDB63A8AFBB}" dt="2022-03-29T14:58:00.248" v="101" actId="26606"/>
          <ac:cxnSpMkLst>
            <pc:docMk/>
            <pc:sldMk cId="1635468283" sldId="271"/>
            <ac:cxnSpMk id="17" creationId="{4DA9946C-C93A-4350-AC54-937723F6B666}"/>
          </ac:cxnSpMkLst>
        </pc:cxnChg>
        <pc:cxnChg chg="add">
          <ac:chgData name="Alvin Nyanga" userId="584610875635cb89" providerId="LiveId" clId="{052F2D6D-6BE4-4AA5-8BF8-9EDB63A8AFBB}" dt="2022-03-29T14:58:00.248" v="101" actId="26606"/>
          <ac:cxnSpMkLst>
            <pc:docMk/>
            <pc:sldMk cId="1635468283" sldId="271"/>
            <ac:cxnSpMk id="25" creationId="{ABFB8799-63B8-4407-9098-F9346BDCDF45}"/>
          </ac:cxnSpMkLst>
        </pc:cxnChg>
        <pc:cxnChg chg="add">
          <ac:chgData name="Alvin Nyanga" userId="584610875635cb89" providerId="LiveId" clId="{052F2D6D-6BE4-4AA5-8BF8-9EDB63A8AFBB}" dt="2022-03-29T14:58:00.248" v="101" actId="26606"/>
          <ac:cxnSpMkLst>
            <pc:docMk/>
            <pc:sldMk cId="1635468283" sldId="271"/>
            <ac:cxnSpMk id="27" creationId="{08990BBA-8A0B-4EF5-A122-0815DEC19410}"/>
          </ac:cxnSpMkLst>
        </pc:cxnChg>
        <pc:cxnChg chg="add">
          <ac:chgData name="Alvin Nyanga" userId="584610875635cb89" providerId="LiveId" clId="{052F2D6D-6BE4-4AA5-8BF8-9EDB63A8AFBB}" dt="2022-03-29T14:58:00.248" v="101" actId="26606"/>
          <ac:cxnSpMkLst>
            <pc:docMk/>
            <pc:sldMk cId="1635468283" sldId="271"/>
            <ac:cxnSpMk id="29" creationId="{DBBBC5F1-8CFF-46BA-BD62-FC5AA477AAFB}"/>
          </ac:cxnSpMkLst>
        </pc:cxnChg>
      </pc:sldChg>
    </pc:docChg>
  </pc:docChgLst>
  <pc:docChgLst>
    <pc:chgData name="Alvin Nyanga" userId="584610875635cb89" providerId="LiveId" clId="{D5DB5AAC-A278-474E-B5C9-E991944D0731}"/>
    <pc:docChg chg="undo redo custSel addSld delSld modSld sldOrd">
      <pc:chgData name="Alvin Nyanga" userId="584610875635cb89" providerId="LiveId" clId="{D5DB5AAC-A278-474E-B5C9-E991944D0731}" dt="2022-03-02T14:07:22.343" v="2362" actId="26606"/>
      <pc:docMkLst>
        <pc:docMk/>
      </pc:docMkLst>
      <pc:sldChg chg="modSp">
        <pc:chgData name="Alvin Nyanga" userId="584610875635cb89" providerId="LiveId" clId="{D5DB5AAC-A278-474E-B5C9-E991944D0731}" dt="2022-03-02T01:47:18.735" v="258" actId="1076"/>
        <pc:sldMkLst>
          <pc:docMk/>
          <pc:sldMk cId="3316662771" sldId="256"/>
        </pc:sldMkLst>
        <pc:picChg chg="mod">
          <ac:chgData name="Alvin Nyanga" userId="584610875635cb89" providerId="LiveId" clId="{D5DB5AAC-A278-474E-B5C9-E991944D0731}" dt="2022-03-02T01:47:18.735" v="258" actId="1076"/>
          <ac:picMkLst>
            <pc:docMk/>
            <pc:sldMk cId="3316662771" sldId="256"/>
            <ac:picMk id="25" creationId="{3310034E-ABAF-4EA1-AFF5-89384F12681C}"/>
          </ac:picMkLst>
        </pc:picChg>
      </pc:sldChg>
      <pc:sldChg chg="addSp delSp modSp mod ord">
        <pc:chgData name="Alvin Nyanga" userId="584610875635cb89" providerId="LiveId" clId="{D5DB5AAC-A278-474E-B5C9-E991944D0731}" dt="2022-03-02T10:01:42.062" v="499"/>
        <pc:sldMkLst>
          <pc:docMk/>
          <pc:sldMk cId="1406812559" sldId="258"/>
        </pc:sldMkLst>
        <pc:spChg chg="mod">
          <ac:chgData name="Alvin Nyanga" userId="584610875635cb89" providerId="LiveId" clId="{D5DB5AAC-A278-474E-B5C9-E991944D0731}" dt="2022-03-02T00:58:39.620" v="5" actId="1076"/>
          <ac:spMkLst>
            <pc:docMk/>
            <pc:sldMk cId="1406812559" sldId="258"/>
            <ac:spMk id="2" creationId="{3D4BF6A4-19C4-4A27-8E14-24DEF770A554}"/>
          </ac:spMkLst>
        </pc:spChg>
        <pc:spChg chg="mod">
          <ac:chgData name="Alvin Nyanga" userId="584610875635cb89" providerId="LiveId" clId="{D5DB5AAC-A278-474E-B5C9-E991944D0731}" dt="2022-03-02T02:00:21.978" v="277" actId="20577"/>
          <ac:spMkLst>
            <pc:docMk/>
            <pc:sldMk cId="1406812559" sldId="258"/>
            <ac:spMk id="29" creationId="{487E4A08-1E5C-4CE7-91C8-4DCD30ABCAC6}"/>
          </ac:spMkLst>
        </pc:spChg>
        <pc:picChg chg="add del mod">
          <ac:chgData name="Alvin Nyanga" userId="584610875635cb89" providerId="LiveId" clId="{D5DB5AAC-A278-474E-B5C9-E991944D0731}" dt="2022-03-02T01:47:27.692" v="259" actId="1076"/>
          <ac:picMkLst>
            <pc:docMk/>
            <pc:sldMk cId="1406812559" sldId="258"/>
            <ac:picMk id="49" creationId="{21029FC8-6DC9-466A-B787-F9DDE3A321B2}"/>
          </ac:picMkLst>
        </pc:picChg>
      </pc:sldChg>
      <pc:sldChg chg="modSp mod">
        <pc:chgData name="Alvin Nyanga" userId="584610875635cb89" providerId="LiveId" clId="{D5DB5AAC-A278-474E-B5C9-E991944D0731}" dt="2022-03-02T01:47:07.457" v="257" actId="1076"/>
        <pc:sldMkLst>
          <pc:docMk/>
          <pc:sldMk cId="1097081529" sldId="259"/>
        </pc:sldMkLst>
        <pc:spChg chg="mod">
          <ac:chgData name="Alvin Nyanga" userId="584610875635cb89" providerId="LiveId" clId="{D5DB5AAC-A278-474E-B5C9-E991944D0731}" dt="2022-03-02T01:20:14.070" v="81" actId="255"/>
          <ac:spMkLst>
            <pc:docMk/>
            <pc:sldMk cId="1097081529" sldId="259"/>
            <ac:spMk id="2" creationId="{8F092FC4-1397-496E-892D-047E3960F1F8}"/>
          </ac:spMkLst>
        </pc:spChg>
        <pc:spChg chg="mod">
          <ac:chgData name="Alvin Nyanga" userId="584610875635cb89" providerId="LiveId" clId="{D5DB5AAC-A278-474E-B5C9-E991944D0731}" dt="2022-03-02T01:20:26.439" v="82" actId="255"/>
          <ac:spMkLst>
            <pc:docMk/>
            <pc:sldMk cId="1097081529" sldId="259"/>
            <ac:spMk id="3" creationId="{38925BBF-0B35-4337-8D21-D6D5B5B8D924}"/>
          </ac:spMkLst>
        </pc:spChg>
        <pc:picChg chg="mod">
          <ac:chgData name="Alvin Nyanga" userId="584610875635cb89" providerId="LiveId" clId="{D5DB5AAC-A278-474E-B5C9-E991944D0731}" dt="2022-03-02T01:47:07.457" v="257" actId="1076"/>
          <ac:picMkLst>
            <pc:docMk/>
            <pc:sldMk cId="1097081529" sldId="259"/>
            <ac:picMk id="4" creationId="{A4B6622D-1DB7-4A73-9275-2C19DD694396}"/>
          </ac:picMkLst>
        </pc:picChg>
      </pc:sldChg>
      <pc:sldChg chg="addSp delSp modSp mod setBg">
        <pc:chgData name="Alvin Nyanga" userId="584610875635cb89" providerId="LiveId" clId="{D5DB5AAC-A278-474E-B5C9-E991944D0731}" dt="2022-03-02T11:12:52.935" v="1011" actId="27636"/>
        <pc:sldMkLst>
          <pc:docMk/>
          <pc:sldMk cId="3369307826" sldId="260"/>
        </pc:sldMkLst>
        <pc:spChg chg="mod">
          <ac:chgData name="Alvin Nyanga" userId="584610875635cb89" providerId="LiveId" clId="{D5DB5AAC-A278-474E-B5C9-E991944D0731}" dt="2022-03-02T01:46:16.979" v="256" actId="26606"/>
          <ac:spMkLst>
            <pc:docMk/>
            <pc:sldMk cId="3369307826" sldId="260"/>
            <ac:spMk id="2" creationId="{321FB38B-5AD9-4BFC-A734-FDEDD5040073}"/>
          </ac:spMkLst>
        </pc:spChg>
        <pc:spChg chg="mod ord">
          <ac:chgData name="Alvin Nyanga" userId="584610875635cb89" providerId="LiveId" clId="{D5DB5AAC-A278-474E-B5C9-E991944D0731}" dt="2022-03-02T11:12:52.935" v="1011" actId="27636"/>
          <ac:spMkLst>
            <pc:docMk/>
            <pc:sldMk cId="3369307826" sldId="260"/>
            <ac:spMk id="3" creationId="{E29C5D03-D210-41F9-BDD8-481BE2D69910}"/>
          </ac:spMkLst>
        </pc:spChg>
        <pc:spChg chg="add del">
          <ac:chgData name="Alvin Nyanga" userId="584610875635cb89" providerId="LiveId" clId="{D5DB5AAC-A278-474E-B5C9-E991944D0731}" dt="2022-03-02T01:16:37.298" v="22" actId="22"/>
          <ac:spMkLst>
            <pc:docMk/>
            <pc:sldMk cId="3369307826" sldId="260"/>
            <ac:spMk id="5" creationId="{F816D50C-4F8E-4D78-89ED-6C6928E875FB}"/>
          </ac:spMkLst>
        </pc:spChg>
        <pc:spChg chg="add del">
          <ac:chgData name="Alvin Nyanga" userId="584610875635cb89" providerId="LiveId" clId="{D5DB5AAC-A278-474E-B5C9-E991944D0731}" dt="2022-03-02T01:42:20.370" v="231" actId="26606"/>
          <ac:spMkLst>
            <pc:docMk/>
            <pc:sldMk cId="3369307826" sldId="260"/>
            <ac:spMk id="12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2:20.370" v="231" actId="26606"/>
          <ac:spMkLst>
            <pc:docMk/>
            <pc:sldMk cId="3369307826" sldId="260"/>
            <ac:spMk id="14" creationId="{C34B9DE3-1715-4EE3-99FA-C9BC12F5DBA1}"/>
          </ac:spMkLst>
        </pc:spChg>
        <pc:spChg chg="add del">
          <ac:chgData name="Alvin Nyanga" userId="584610875635cb89" providerId="LiveId" clId="{D5DB5AAC-A278-474E-B5C9-E991944D0731}" dt="2022-03-02T01:42:33.020" v="233" actId="26606"/>
          <ac:spMkLst>
            <pc:docMk/>
            <pc:sldMk cId="3369307826" sldId="260"/>
            <ac:spMk id="21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2:33.020" v="233" actId="26606"/>
          <ac:spMkLst>
            <pc:docMk/>
            <pc:sldMk cId="3369307826" sldId="260"/>
            <ac:spMk id="22" creationId="{C12927E5-081D-440D-A775-C0AE9DA1E3EC}"/>
          </ac:spMkLst>
        </pc:spChg>
        <pc:spChg chg="add del">
          <ac:chgData name="Alvin Nyanga" userId="584610875635cb89" providerId="LiveId" clId="{D5DB5AAC-A278-474E-B5C9-E991944D0731}" dt="2022-03-02T01:43:20.030" v="235" actId="26606"/>
          <ac:spMkLst>
            <pc:docMk/>
            <pc:sldMk cId="3369307826" sldId="260"/>
            <ac:spMk id="26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3:20.030" v="235" actId="26606"/>
          <ac:spMkLst>
            <pc:docMk/>
            <pc:sldMk cId="3369307826" sldId="260"/>
            <ac:spMk id="27" creationId="{C12927E5-081D-440D-A775-C0AE9DA1E3EC}"/>
          </ac:spMkLst>
        </pc:spChg>
        <pc:spChg chg="add del">
          <ac:chgData name="Alvin Nyanga" userId="584610875635cb89" providerId="LiveId" clId="{D5DB5AAC-A278-474E-B5C9-E991944D0731}" dt="2022-03-02T01:43:22.161" v="237" actId="26606"/>
          <ac:spMkLst>
            <pc:docMk/>
            <pc:sldMk cId="3369307826" sldId="260"/>
            <ac:spMk id="32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3:28.290" v="239" actId="26606"/>
          <ac:spMkLst>
            <pc:docMk/>
            <pc:sldMk cId="3369307826" sldId="260"/>
            <ac:spMk id="36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3:38.376" v="241" actId="26606"/>
          <ac:spMkLst>
            <pc:docMk/>
            <pc:sldMk cId="3369307826" sldId="260"/>
            <ac:spMk id="40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4:21.949" v="243" actId="26606"/>
          <ac:spMkLst>
            <pc:docMk/>
            <pc:sldMk cId="3369307826" sldId="260"/>
            <ac:spMk id="44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4:21.949" v="243" actId="26606"/>
          <ac:spMkLst>
            <pc:docMk/>
            <pc:sldMk cId="3369307826" sldId="260"/>
            <ac:spMk id="45" creationId="{C12927E5-081D-440D-A775-C0AE9DA1E3EC}"/>
          </ac:spMkLst>
        </pc:spChg>
        <pc:spChg chg="add del">
          <ac:chgData name="Alvin Nyanga" userId="584610875635cb89" providerId="LiveId" clId="{D5DB5AAC-A278-474E-B5C9-E991944D0731}" dt="2022-03-02T01:44:32.829" v="245" actId="26606"/>
          <ac:spMkLst>
            <pc:docMk/>
            <pc:sldMk cId="3369307826" sldId="260"/>
            <ac:spMk id="50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4:45.209" v="247" actId="26606"/>
          <ac:spMkLst>
            <pc:docMk/>
            <pc:sldMk cId="3369307826" sldId="260"/>
            <ac:spMk id="55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5:39.550" v="249" actId="26606"/>
          <ac:spMkLst>
            <pc:docMk/>
            <pc:sldMk cId="3369307826" sldId="260"/>
            <ac:spMk id="59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5:39.550" v="249" actId="26606"/>
          <ac:spMkLst>
            <pc:docMk/>
            <pc:sldMk cId="3369307826" sldId="260"/>
            <ac:spMk id="60" creationId="{92DF668E-65D6-46B1-B517-9AC406EE0F41}"/>
          </ac:spMkLst>
        </pc:spChg>
        <pc:spChg chg="add del">
          <ac:chgData name="Alvin Nyanga" userId="584610875635cb89" providerId="LiveId" clId="{D5DB5AAC-A278-474E-B5C9-E991944D0731}" dt="2022-03-02T01:45:44.669" v="251" actId="26606"/>
          <ac:spMkLst>
            <pc:docMk/>
            <pc:sldMk cId="3369307826" sldId="260"/>
            <ac:spMk id="65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6:03.605" v="253" actId="26606"/>
          <ac:spMkLst>
            <pc:docMk/>
            <pc:sldMk cId="3369307826" sldId="260"/>
            <ac:spMk id="70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6:16.887" v="255" actId="26606"/>
          <ac:spMkLst>
            <pc:docMk/>
            <pc:sldMk cId="3369307826" sldId="260"/>
            <ac:spMk id="75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1:46:16.887" v="255" actId="26606"/>
          <ac:spMkLst>
            <pc:docMk/>
            <pc:sldMk cId="3369307826" sldId="260"/>
            <ac:spMk id="76" creationId="{C34B9DE3-1715-4EE3-99FA-C9BC12F5DBA1}"/>
          </ac:spMkLst>
        </pc:spChg>
        <pc:spChg chg="add">
          <ac:chgData name="Alvin Nyanga" userId="584610875635cb89" providerId="LiveId" clId="{D5DB5AAC-A278-474E-B5C9-E991944D0731}" dt="2022-03-02T01:46:16.979" v="256" actId="26606"/>
          <ac:spMkLst>
            <pc:docMk/>
            <pc:sldMk cId="3369307826" sldId="260"/>
            <ac:spMk id="80" creationId="{92B0CFF1-78D7-4A83-A95E-71F9E3831622}"/>
          </ac:spMkLst>
        </pc:spChg>
        <pc:spChg chg="add">
          <ac:chgData name="Alvin Nyanga" userId="584610875635cb89" providerId="LiveId" clId="{D5DB5AAC-A278-474E-B5C9-E991944D0731}" dt="2022-03-02T01:46:16.979" v="256" actId="26606"/>
          <ac:spMkLst>
            <pc:docMk/>
            <pc:sldMk cId="3369307826" sldId="260"/>
            <ac:spMk id="81" creationId="{C12927E5-081D-440D-A775-C0AE9DA1E3EC}"/>
          </ac:spMkLst>
        </pc:spChg>
        <pc:picChg chg="add mod ord">
          <ac:chgData name="Alvin Nyanga" userId="584610875635cb89" providerId="LiveId" clId="{D5DB5AAC-A278-474E-B5C9-E991944D0731}" dt="2022-03-02T01:46:16.979" v="256" actId="26606"/>
          <ac:picMkLst>
            <pc:docMk/>
            <pc:sldMk cId="3369307826" sldId="260"/>
            <ac:picMk id="7" creationId="{AAC3C1AB-F78C-4361-891E-13D4C2743A5B}"/>
          </ac:picMkLst>
        </pc:picChg>
        <pc:picChg chg="add mod">
          <ac:chgData name="Alvin Nyanga" userId="584610875635cb89" providerId="LiveId" clId="{D5DB5AAC-A278-474E-B5C9-E991944D0731}" dt="2022-03-02T01:47:53.326" v="261" actId="1076"/>
          <ac:picMkLst>
            <pc:docMk/>
            <pc:sldMk cId="3369307826" sldId="260"/>
            <ac:picMk id="69" creationId="{042AA55F-EC50-4BAC-9357-A9D87E863473}"/>
          </ac:picMkLst>
        </pc:picChg>
        <pc:cxnChg chg="add del">
          <ac:chgData name="Alvin Nyanga" userId="584610875635cb89" providerId="LiveId" clId="{D5DB5AAC-A278-474E-B5C9-E991944D0731}" dt="2022-03-02T01:42:20.370" v="231" actId="26606"/>
          <ac:cxnSpMkLst>
            <pc:docMk/>
            <pc:sldMk cId="3369307826" sldId="260"/>
            <ac:cxnSpMk id="16" creationId="{6108BD3D-CFD0-4A15-ACF6-EBC254CD7CF1}"/>
          </ac:cxnSpMkLst>
        </pc:cxnChg>
        <pc:cxnChg chg="add del">
          <ac:chgData name="Alvin Nyanga" userId="584610875635cb89" providerId="LiveId" clId="{D5DB5AAC-A278-474E-B5C9-E991944D0731}" dt="2022-03-02T01:42:20.370" v="231" actId="26606"/>
          <ac:cxnSpMkLst>
            <pc:docMk/>
            <pc:sldMk cId="3369307826" sldId="260"/>
            <ac:cxnSpMk id="18" creationId="{DB2019E5-6C31-4640-A135-6BBA7FFCF694}"/>
          </ac:cxnSpMkLst>
        </pc:cxnChg>
        <pc:cxnChg chg="add del">
          <ac:chgData name="Alvin Nyanga" userId="584610875635cb89" providerId="LiveId" clId="{D5DB5AAC-A278-474E-B5C9-E991944D0731}" dt="2022-03-02T01:42:33.020" v="233" actId="26606"/>
          <ac:cxnSpMkLst>
            <pc:docMk/>
            <pc:sldMk cId="3369307826" sldId="260"/>
            <ac:cxnSpMk id="20" creationId="{B58B45F5-E162-4AF7-9E46-A4290969B479}"/>
          </ac:cxnSpMkLst>
        </pc:cxnChg>
        <pc:cxnChg chg="add del">
          <ac:chgData name="Alvin Nyanga" userId="584610875635cb89" providerId="LiveId" clId="{D5DB5AAC-A278-474E-B5C9-E991944D0731}" dt="2022-03-02T01:42:33.020" v="233" actId="26606"/>
          <ac:cxnSpMkLst>
            <pc:docMk/>
            <pc:sldMk cId="3369307826" sldId="260"/>
            <ac:cxnSpMk id="23" creationId="{22CDD0E7-BDD6-41F4-8AAB-088A2E8D0367}"/>
          </ac:cxnSpMkLst>
        </pc:cxnChg>
        <pc:cxnChg chg="add del">
          <ac:chgData name="Alvin Nyanga" userId="584610875635cb89" providerId="LiveId" clId="{D5DB5AAC-A278-474E-B5C9-E991944D0731}" dt="2022-03-02T01:42:33.020" v="233" actId="26606"/>
          <ac:cxnSpMkLst>
            <pc:docMk/>
            <pc:sldMk cId="3369307826" sldId="260"/>
            <ac:cxnSpMk id="24" creationId="{C4558310-C928-4426-BFAC-68450D291D0A}"/>
          </ac:cxnSpMkLst>
        </pc:cxnChg>
        <pc:cxnChg chg="add del">
          <ac:chgData name="Alvin Nyanga" userId="584610875635cb89" providerId="LiveId" clId="{D5DB5AAC-A278-474E-B5C9-E991944D0731}" dt="2022-03-02T01:43:20.030" v="235" actId="26606"/>
          <ac:cxnSpMkLst>
            <pc:docMk/>
            <pc:sldMk cId="3369307826" sldId="260"/>
            <ac:cxnSpMk id="28" creationId="{6C54B948-69AE-475C-AAD4-0166D4730C40}"/>
          </ac:cxnSpMkLst>
        </pc:cxnChg>
        <pc:cxnChg chg="add del">
          <ac:chgData name="Alvin Nyanga" userId="584610875635cb89" providerId="LiveId" clId="{D5DB5AAC-A278-474E-B5C9-E991944D0731}" dt="2022-03-02T01:43:20.030" v="235" actId="26606"/>
          <ac:cxnSpMkLst>
            <pc:docMk/>
            <pc:sldMk cId="3369307826" sldId="260"/>
            <ac:cxnSpMk id="29" creationId="{C4558310-C928-4426-BFAC-68450D291D0A}"/>
          </ac:cxnSpMkLst>
        </pc:cxnChg>
        <pc:cxnChg chg="add del">
          <ac:chgData name="Alvin Nyanga" userId="584610875635cb89" providerId="LiveId" clId="{D5DB5AAC-A278-474E-B5C9-E991944D0731}" dt="2022-03-02T01:43:20.030" v="235" actId="26606"/>
          <ac:cxnSpMkLst>
            <pc:docMk/>
            <pc:sldMk cId="3369307826" sldId="260"/>
            <ac:cxnSpMk id="30" creationId="{B9279127-238C-4975-A7B6-222B28A80F3B}"/>
          </ac:cxnSpMkLst>
        </pc:cxnChg>
        <pc:cxnChg chg="add del">
          <ac:chgData name="Alvin Nyanga" userId="584610875635cb89" providerId="LiveId" clId="{D5DB5AAC-A278-474E-B5C9-E991944D0731}" dt="2022-03-02T01:43:22.161" v="237" actId="26606"/>
          <ac:cxnSpMkLst>
            <pc:docMk/>
            <pc:sldMk cId="3369307826" sldId="260"/>
            <ac:cxnSpMk id="33" creationId="{06A9FE31-8E40-4AAC-8B90-1AD6D75205C8}"/>
          </ac:cxnSpMkLst>
        </pc:cxnChg>
        <pc:cxnChg chg="add del">
          <ac:chgData name="Alvin Nyanga" userId="584610875635cb89" providerId="LiveId" clId="{D5DB5AAC-A278-474E-B5C9-E991944D0731}" dt="2022-03-02T01:43:22.161" v="237" actId="26606"/>
          <ac:cxnSpMkLst>
            <pc:docMk/>
            <pc:sldMk cId="3369307826" sldId="260"/>
            <ac:cxnSpMk id="34" creationId="{52CE755F-6139-4A64-8874-30A9A3EFB8B0}"/>
          </ac:cxnSpMkLst>
        </pc:cxnChg>
        <pc:cxnChg chg="add del">
          <ac:chgData name="Alvin Nyanga" userId="584610875635cb89" providerId="LiveId" clId="{D5DB5AAC-A278-474E-B5C9-E991944D0731}" dt="2022-03-02T01:43:28.290" v="239" actId="26606"/>
          <ac:cxnSpMkLst>
            <pc:docMk/>
            <pc:sldMk cId="3369307826" sldId="260"/>
            <ac:cxnSpMk id="37" creationId="{5971AF9D-C565-4DF8-BDC9-EE1451B02007}"/>
          </ac:cxnSpMkLst>
        </pc:cxnChg>
        <pc:cxnChg chg="add del">
          <ac:chgData name="Alvin Nyanga" userId="584610875635cb89" providerId="LiveId" clId="{D5DB5AAC-A278-474E-B5C9-E991944D0731}" dt="2022-03-02T01:43:28.290" v="239" actId="26606"/>
          <ac:cxnSpMkLst>
            <pc:docMk/>
            <pc:sldMk cId="3369307826" sldId="260"/>
            <ac:cxnSpMk id="38" creationId="{E1661F5C-3018-4F57-B263-B9267D4DEE44}"/>
          </ac:cxnSpMkLst>
        </pc:cxnChg>
        <pc:cxnChg chg="add del">
          <ac:chgData name="Alvin Nyanga" userId="584610875635cb89" providerId="LiveId" clId="{D5DB5AAC-A278-474E-B5C9-E991944D0731}" dt="2022-03-02T01:43:38.376" v="241" actId="26606"/>
          <ac:cxnSpMkLst>
            <pc:docMk/>
            <pc:sldMk cId="3369307826" sldId="260"/>
            <ac:cxnSpMk id="41" creationId="{0BE13636-D998-4A75-8C1B-EDBD9E57DC65}"/>
          </ac:cxnSpMkLst>
        </pc:cxnChg>
        <pc:cxnChg chg="add del">
          <ac:chgData name="Alvin Nyanga" userId="584610875635cb89" providerId="LiveId" clId="{D5DB5AAC-A278-474E-B5C9-E991944D0731}" dt="2022-03-02T01:43:38.376" v="241" actId="26606"/>
          <ac:cxnSpMkLst>
            <pc:docMk/>
            <pc:sldMk cId="3369307826" sldId="260"/>
            <ac:cxnSpMk id="42" creationId="{6672E4D5-7CCB-4D76-86FF-83359027DB64}"/>
          </ac:cxnSpMkLst>
        </pc:cxnChg>
        <pc:cxnChg chg="add del">
          <ac:chgData name="Alvin Nyanga" userId="584610875635cb89" providerId="LiveId" clId="{D5DB5AAC-A278-474E-B5C9-E991944D0731}" dt="2022-03-02T01:44:21.949" v="243" actId="26606"/>
          <ac:cxnSpMkLst>
            <pc:docMk/>
            <pc:sldMk cId="3369307826" sldId="260"/>
            <ac:cxnSpMk id="46" creationId="{36EF3C03-9B4D-45EB-B96C-994DBE3FEAC6}"/>
          </ac:cxnSpMkLst>
        </pc:cxnChg>
        <pc:cxnChg chg="add del">
          <ac:chgData name="Alvin Nyanga" userId="584610875635cb89" providerId="LiveId" clId="{D5DB5AAC-A278-474E-B5C9-E991944D0731}" dt="2022-03-02T01:44:21.949" v="243" actId="26606"/>
          <ac:cxnSpMkLst>
            <pc:docMk/>
            <pc:sldMk cId="3369307826" sldId="260"/>
            <ac:cxnSpMk id="47" creationId="{C4558310-C928-4426-BFAC-68450D291D0A}"/>
          </ac:cxnSpMkLst>
        </pc:cxnChg>
        <pc:cxnChg chg="add del">
          <ac:chgData name="Alvin Nyanga" userId="584610875635cb89" providerId="LiveId" clId="{D5DB5AAC-A278-474E-B5C9-E991944D0731}" dt="2022-03-02T01:44:21.949" v="243" actId="26606"/>
          <ac:cxnSpMkLst>
            <pc:docMk/>
            <pc:sldMk cId="3369307826" sldId="260"/>
            <ac:cxnSpMk id="48" creationId="{49EA91AC-9CE2-4425-BF6B-E2FCBA1A75DD}"/>
          </ac:cxnSpMkLst>
        </pc:cxnChg>
        <pc:cxnChg chg="add del">
          <ac:chgData name="Alvin Nyanga" userId="584610875635cb89" providerId="LiveId" clId="{D5DB5AAC-A278-474E-B5C9-E991944D0731}" dt="2022-03-02T01:44:32.829" v="245" actId="26606"/>
          <ac:cxnSpMkLst>
            <pc:docMk/>
            <pc:sldMk cId="3369307826" sldId="260"/>
            <ac:cxnSpMk id="51" creationId="{CC7C49D1-7D30-4EB5-A80A-BE1E9B477084}"/>
          </ac:cxnSpMkLst>
        </pc:cxnChg>
        <pc:cxnChg chg="add del">
          <ac:chgData name="Alvin Nyanga" userId="584610875635cb89" providerId="LiveId" clId="{D5DB5AAC-A278-474E-B5C9-E991944D0731}" dt="2022-03-02T01:44:32.829" v="245" actId="26606"/>
          <ac:cxnSpMkLst>
            <pc:docMk/>
            <pc:sldMk cId="3369307826" sldId="260"/>
            <ac:cxnSpMk id="52" creationId="{4105C5B1-BB24-4A5C-87B3-3B75CD259422}"/>
          </ac:cxnSpMkLst>
        </pc:cxnChg>
        <pc:cxnChg chg="add del">
          <ac:chgData name="Alvin Nyanga" userId="584610875635cb89" providerId="LiveId" clId="{D5DB5AAC-A278-474E-B5C9-E991944D0731}" dt="2022-03-02T01:44:32.829" v="245" actId="26606"/>
          <ac:cxnSpMkLst>
            <pc:docMk/>
            <pc:sldMk cId="3369307826" sldId="260"/>
            <ac:cxnSpMk id="53" creationId="{4C9A9BAE-34E3-4B7D-BC11-8513657636D2}"/>
          </ac:cxnSpMkLst>
        </pc:cxnChg>
        <pc:cxnChg chg="add del">
          <ac:chgData name="Alvin Nyanga" userId="584610875635cb89" providerId="LiveId" clId="{D5DB5AAC-A278-474E-B5C9-E991944D0731}" dt="2022-03-02T01:44:45.209" v="247" actId="26606"/>
          <ac:cxnSpMkLst>
            <pc:docMk/>
            <pc:sldMk cId="3369307826" sldId="260"/>
            <ac:cxnSpMk id="56" creationId="{E9615127-4E4B-44AE-B157-C50975D41902}"/>
          </ac:cxnSpMkLst>
        </pc:cxnChg>
        <pc:cxnChg chg="add del">
          <ac:chgData name="Alvin Nyanga" userId="584610875635cb89" providerId="LiveId" clId="{D5DB5AAC-A278-474E-B5C9-E991944D0731}" dt="2022-03-02T01:44:45.209" v="247" actId="26606"/>
          <ac:cxnSpMkLst>
            <pc:docMk/>
            <pc:sldMk cId="3369307826" sldId="260"/>
            <ac:cxnSpMk id="57" creationId="{B607C7DF-2703-4D3B-B500-8182840C0A29}"/>
          </ac:cxnSpMkLst>
        </pc:cxnChg>
        <pc:cxnChg chg="add del">
          <ac:chgData name="Alvin Nyanga" userId="584610875635cb89" providerId="LiveId" clId="{D5DB5AAC-A278-474E-B5C9-E991944D0731}" dt="2022-03-02T01:45:39.550" v="249" actId="26606"/>
          <ac:cxnSpMkLst>
            <pc:docMk/>
            <pc:sldMk cId="3369307826" sldId="260"/>
            <ac:cxnSpMk id="61" creationId="{924D34B7-3E4E-4E94-805F-CDC43F6BD9C4}"/>
          </ac:cxnSpMkLst>
        </pc:cxnChg>
        <pc:cxnChg chg="add del">
          <ac:chgData name="Alvin Nyanga" userId="584610875635cb89" providerId="LiveId" clId="{D5DB5AAC-A278-474E-B5C9-E991944D0731}" dt="2022-03-02T01:45:39.550" v="249" actId="26606"/>
          <ac:cxnSpMkLst>
            <pc:docMk/>
            <pc:sldMk cId="3369307826" sldId="260"/>
            <ac:cxnSpMk id="62" creationId="{C4558310-C928-4426-BFAC-68450D291D0A}"/>
          </ac:cxnSpMkLst>
        </pc:cxnChg>
        <pc:cxnChg chg="add del">
          <ac:chgData name="Alvin Nyanga" userId="584610875635cb89" providerId="LiveId" clId="{D5DB5AAC-A278-474E-B5C9-E991944D0731}" dt="2022-03-02T01:45:39.550" v="249" actId="26606"/>
          <ac:cxnSpMkLst>
            <pc:docMk/>
            <pc:sldMk cId="3369307826" sldId="260"/>
            <ac:cxnSpMk id="63" creationId="{006070AA-FB9E-4C00-B577-2FCC7FA52EB4}"/>
          </ac:cxnSpMkLst>
        </pc:cxnChg>
        <pc:cxnChg chg="add del">
          <ac:chgData name="Alvin Nyanga" userId="584610875635cb89" providerId="LiveId" clId="{D5DB5AAC-A278-474E-B5C9-E991944D0731}" dt="2022-03-02T01:45:44.669" v="251" actId="26606"/>
          <ac:cxnSpMkLst>
            <pc:docMk/>
            <pc:sldMk cId="3369307826" sldId="260"/>
            <ac:cxnSpMk id="66" creationId="{F00AD4F8-E8E5-4783-B7A9-DBB6EF2611AA}"/>
          </ac:cxnSpMkLst>
        </pc:cxnChg>
        <pc:cxnChg chg="add del">
          <ac:chgData name="Alvin Nyanga" userId="584610875635cb89" providerId="LiveId" clId="{D5DB5AAC-A278-474E-B5C9-E991944D0731}" dt="2022-03-02T01:45:44.669" v="251" actId="26606"/>
          <ac:cxnSpMkLst>
            <pc:docMk/>
            <pc:sldMk cId="3369307826" sldId="260"/>
            <ac:cxnSpMk id="67" creationId="{4105C5B1-BB24-4A5C-87B3-3B75CD259422}"/>
          </ac:cxnSpMkLst>
        </pc:cxnChg>
        <pc:cxnChg chg="add del">
          <ac:chgData name="Alvin Nyanga" userId="584610875635cb89" providerId="LiveId" clId="{D5DB5AAC-A278-474E-B5C9-E991944D0731}" dt="2022-03-02T01:45:44.669" v="251" actId="26606"/>
          <ac:cxnSpMkLst>
            <pc:docMk/>
            <pc:sldMk cId="3369307826" sldId="260"/>
            <ac:cxnSpMk id="68" creationId="{30B47AB4-2CE5-448F-8623-C07F28D2C9B4}"/>
          </ac:cxnSpMkLst>
        </pc:cxnChg>
        <pc:cxnChg chg="add del">
          <ac:chgData name="Alvin Nyanga" userId="584610875635cb89" providerId="LiveId" clId="{D5DB5AAC-A278-474E-B5C9-E991944D0731}" dt="2022-03-02T01:46:03.605" v="253" actId="26606"/>
          <ac:cxnSpMkLst>
            <pc:docMk/>
            <pc:sldMk cId="3369307826" sldId="260"/>
            <ac:cxnSpMk id="71" creationId="{DF664BD0-7C8F-462D-91A0-5DBACDCF4AE6}"/>
          </ac:cxnSpMkLst>
        </pc:cxnChg>
        <pc:cxnChg chg="add del">
          <ac:chgData name="Alvin Nyanga" userId="584610875635cb89" providerId="LiveId" clId="{D5DB5AAC-A278-474E-B5C9-E991944D0731}" dt="2022-03-02T01:46:03.605" v="253" actId="26606"/>
          <ac:cxnSpMkLst>
            <pc:docMk/>
            <pc:sldMk cId="3369307826" sldId="260"/>
            <ac:cxnSpMk id="72" creationId="{4105C5B1-BB24-4A5C-87B3-3B75CD259422}"/>
          </ac:cxnSpMkLst>
        </pc:cxnChg>
        <pc:cxnChg chg="add del">
          <ac:chgData name="Alvin Nyanga" userId="584610875635cb89" providerId="LiveId" clId="{D5DB5AAC-A278-474E-B5C9-E991944D0731}" dt="2022-03-02T01:46:03.605" v="253" actId="26606"/>
          <ac:cxnSpMkLst>
            <pc:docMk/>
            <pc:sldMk cId="3369307826" sldId="260"/>
            <ac:cxnSpMk id="73" creationId="{E669A489-2AB4-4901-B1D5-3239CDA8DCA8}"/>
          </ac:cxnSpMkLst>
        </pc:cxnChg>
        <pc:cxnChg chg="add del">
          <ac:chgData name="Alvin Nyanga" userId="584610875635cb89" providerId="LiveId" clId="{D5DB5AAC-A278-474E-B5C9-E991944D0731}" dt="2022-03-02T01:46:16.887" v="255" actId="26606"/>
          <ac:cxnSpMkLst>
            <pc:docMk/>
            <pc:sldMk cId="3369307826" sldId="260"/>
            <ac:cxnSpMk id="77" creationId="{6108BD3D-CFD0-4A15-ACF6-EBC254CD7CF1}"/>
          </ac:cxnSpMkLst>
        </pc:cxnChg>
        <pc:cxnChg chg="add del">
          <ac:chgData name="Alvin Nyanga" userId="584610875635cb89" providerId="LiveId" clId="{D5DB5AAC-A278-474E-B5C9-E991944D0731}" dt="2022-03-02T01:46:16.887" v="255" actId="26606"/>
          <ac:cxnSpMkLst>
            <pc:docMk/>
            <pc:sldMk cId="3369307826" sldId="260"/>
            <ac:cxnSpMk id="78" creationId="{DB2019E5-6C31-4640-A135-6BBA7FFCF694}"/>
          </ac:cxnSpMkLst>
        </pc:cxnChg>
        <pc:cxnChg chg="add">
          <ac:chgData name="Alvin Nyanga" userId="584610875635cb89" providerId="LiveId" clId="{D5DB5AAC-A278-474E-B5C9-E991944D0731}" dt="2022-03-02T01:46:16.979" v="256" actId="26606"/>
          <ac:cxnSpMkLst>
            <pc:docMk/>
            <pc:sldMk cId="3369307826" sldId="260"/>
            <ac:cxnSpMk id="82" creationId="{22CDD0E7-BDD6-41F4-8AAB-088A2E8D0367}"/>
          </ac:cxnSpMkLst>
        </pc:cxnChg>
        <pc:cxnChg chg="add">
          <ac:chgData name="Alvin Nyanga" userId="584610875635cb89" providerId="LiveId" clId="{D5DB5AAC-A278-474E-B5C9-E991944D0731}" dt="2022-03-02T01:46:16.979" v="256" actId="26606"/>
          <ac:cxnSpMkLst>
            <pc:docMk/>
            <pc:sldMk cId="3369307826" sldId="260"/>
            <ac:cxnSpMk id="83" creationId="{C4558310-C928-4426-BFAC-68450D291D0A}"/>
          </ac:cxnSpMkLst>
        </pc:cxnChg>
        <pc:cxnChg chg="add">
          <ac:chgData name="Alvin Nyanga" userId="584610875635cb89" providerId="LiveId" clId="{D5DB5AAC-A278-474E-B5C9-E991944D0731}" dt="2022-03-02T01:46:16.979" v="256" actId="26606"/>
          <ac:cxnSpMkLst>
            <pc:docMk/>
            <pc:sldMk cId="3369307826" sldId="260"/>
            <ac:cxnSpMk id="84" creationId="{B58B45F5-E162-4AF7-9E46-A4290969B479}"/>
          </ac:cxnSpMkLst>
        </pc:cxnChg>
      </pc:sldChg>
      <pc:sldChg chg="addSp delSp modSp mod setBg">
        <pc:chgData name="Alvin Nyanga" userId="584610875635cb89" providerId="LiveId" clId="{D5DB5AAC-A278-474E-B5C9-E991944D0731}" dt="2022-03-02T02:36:36.885" v="487" actId="1076"/>
        <pc:sldMkLst>
          <pc:docMk/>
          <pc:sldMk cId="2477651324" sldId="261"/>
        </pc:sldMkLst>
        <pc:spChg chg="mod">
          <ac:chgData name="Alvin Nyanga" userId="584610875635cb89" providerId="LiveId" clId="{D5DB5AAC-A278-474E-B5C9-E991944D0731}" dt="2022-03-02T02:36:04.146" v="485" actId="26606"/>
          <ac:spMkLst>
            <pc:docMk/>
            <pc:sldMk cId="2477651324" sldId="261"/>
            <ac:spMk id="2" creationId="{50BBBACF-CCE7-4638-8570-58D6A9E23914}"/>
          </ac:spMkLst>
        </pc:spChg>
        <pc:spChg chg="mod ord">
          <ac:chgData name="Alvin Nyanga" userId="584610875635cb89" providerId="LiveId" clId="{D5DB5AAC-A278-474E-B5C9-E991944D0731}" dt="2022-03-02T02:36:04.146" v="485" actId="26606"/>
          <ac:spMkLst>
            <pc:docMk/>
            <pc:sldMk cId="2477651324" sldId="261"/>
            <ac:spMk id="3" creationId="{C5EBF579-A509-4E2A-96E1-47803FC34A38}"/>
          </ac:spMkLst>
        </pc:spChg>
        <pc:spChg chg="add del">
          <ac:chgData name="Alvin Nyanga" userId="584610875635cb89" providerId="LiveId" clId="{D5DB5AAC-A278-474E-B5C9-E991944D0731}" dt="2022-03-02T02:36:04.146" v="485" actId="26606"/>
          <ac:spMkLst>
            <pc:docMk/>
            <pc:sldMk cId="2477651324" sldId="261"/>
            <ac:spMk id="10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2:35:32.476" v="478" actId="26606"/>
          <ac:spMkLst>
            <pc:docMk/>
            <pc:sldMk cId="2477651324" sldId="261"/>
            <ac:spMk id="19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2:35:32.476" v="478" actId="26606"/>
          <ac:spMkLst>
            <pc:docMk/>
            <pc:sldMk cId="2477651324" sldId="261"/>
            <ac:spMk id="21" creationId="{92DF668E-65D6-46B1-B517-9AC406EE0F41}"/>
          </ac:spMkLst>
        </pc:spChg>
        <pc:spChg chg="add del">
          <ac:chgData name="Alvin Nyanga" userId="584610875635cb89" providerId="LiveId" clId="{D5DB5AAC-A278-474E-B5C9-E991944D0731}" dt="2022-03-02T02:35:40.447" v="480" actId="26606"/>
          <ac:spMkLst>
            <pc:docMk/>
            <pc:sldMk cId="2477651324" sldId="261"/>
            <ac:spMk id="29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2:35:47.628" v="482" actId="26606"/>
          <ac:spMkLst>
            <pc:docMk/>
            <pc:sldMk cId="2477651324" sldId="261"/>
            <ac:spMk id="33" creationId="{92B0CFF1-78D7-4A83-A95E-71F9E3831622}"/>
          </ac:spMkLst>
        </pc:spChg>
        <pc:spChg chg="add del">
          <ac:chgData name="Alvin Nyanga" userId="584610875635cb89" providerId="LiveId" clId="{D5DB5AAC-A278-474E-B5C9-E991944D0731}" dt="2022-03-02T02:36:04.137" v="484" actId="26606"/>
          <ac:spMkLst>
            <pc:docMk/>
            <pc:sldMk cId="2477651324" sldId="261"/>
            <ac:spMk id="37" creationId="{92B0CFF1-78D7-4A83-A95E-71F9E3831622}"/>
          </ac:spMkLst>
        </pc:spChg>
        <pc:spChg chg="add">
          <ac:chgData name="Alvin Nyanga" userId="584610875635cb89" providerId="LiveId" clId="{D5DB5AAC-A278-474E-B5C9-E991944D0731}" dt="2022-03-02T02:36:04.146" v="485" actId="26606"/>
          <ac:spMkLst>
            <pc:docMk/>
            <pc:sldMk cId="2477651324" sldId="261"/>
            <ac:spMk id="41" creationId="{92B0CFF1-78D7-4A83-A95E-71F9E3831622}"/>
          </ac:spMkLst>
        </pc:spChg>
        <pc:spChg chg="add">
          <ac:chgData name="Alvin Nyanga" userId="584610875635cb89" providerId="LiveId" clId="{D5DB5AAC-A278-474E-B5C9-E991944D0731}" dt="2022-03-02T02:36:04.146" v="485" actId="26606"/>
          <ac:spMkLst>
            <pc:docMk/>
            <pc:sldMk cId="2477651324" sldId="261"/>
            <ac:spMk id="42" creationId="{C12927E5-081D-440D-A775-C0AE9DA1E3EC}"/>
          </ac:spMkLst>
        </pc:spChg>
        <pc:picChg chg="add mod">
          <ac:chgData name="Alvin Nyanga" userId="584610875635cb89" providerId="LiveId" clId="{D5DB5AAC-A278-474E-B5C9-E991944D0731}" dt="2022-03-02T02:36:04.146" v="485" actId="26606"/>
          <ac:picMkLst>
            <pc:docMk/>
            <pc:sldMk cId="2477651324" sldId="261"/>
            <ac:picMk id="5" creationId="{17D476D6-7D70-40BB-A735-7B3EFF5F65E1}"/>
          </ac:picMkLst>
        </pc:picChg>
        <pc:picChg chg="add mod">
          <ac:chgData name="Alvin Nyanga" userId="584610875635cb89" providerId="LiveId" clId="{D5DB5AAC-A278-474E-B5C9-E991944D0731}" dt="2022-03-02T02:36:36.885" v="487" actId="1076"/>
          <ac:picMkLst>
            <pc:docMk/>
            <pc:sldMk cId="2477651324" sldId="261"/>
            <ac:picMk id="28" creationId="{9E106803-14E4-4E6C-A0E6-BB06281B331D}"/>
          </ac:picMkLst>
        </pc:picChg>
        <pc:cxnChg chg="add del">
          <ac:chgData name="Alvin Nyanga" userId="584610875635cb89" providerId="LiveId" clId="{D5DB5AAC-A278-474E-B5C9-E991944D0731}" dt="2022-03-02T02:36:04.146" v="485" actId="26606"/>
          <ac:cxnSpMkLst>
            <pc:docMk/>
            <pc:sldMk cId="2477651324" sldId="261"/>
            <ac:cxnSpMk id="12" creationId="{E9615127-4E4B-44AE-B157-C50975D41902}"/>
          </ac:cxnSpMkLst>
        </pc:cxnChg>
        <pc:cxnChg chg="add del">
          <ac:chgData name="Alvin Nyanga" userId="584610875635cb89" providerId="LiveId" clId="{D5DB5AAC-A278-474E-B5C9-E991944D0731}" dt="2022-03-02T02:36:04.146" v="485" actId="26606"/>
          <ac:cxnSpMkLst>
            <pc:docMk/>
            <pc:sldMk cId="2477651324" sldId="261"/>
            <ac:cxnSpMk id="14" creationId="{B607C7DF-2703-4D3B-B500-8182840C0A29}"/>
          </ac:cxnSpMkLst>
        </pc:cxnChg>
        <pc:cxnChg chg="add del">
          <ac:chgData name="Alvin Nyanga" userId="584610875635cb89" providerId="LiveId" clId="{D5DB5AAC-A278-474E-B5C9-E991944D0731}" dt="2022-03-02T02:35:32.476" v="478" actId="26606"/>
          <ac:cxnSpMkLst>
            <pc:docMk/>
            <pc:sldMk cId="2477651324" sldId="261"/>
            <ac:cxnSpMk id="23" creationId="{83A4612A-0B89-4981-8E27-DE4F17FADE0F}"/>
          </ac:cxnSpMkLst>
        </pc:cxnChg>
        <pc:cxnChg chg="add del">
          <ac:chgData name="Alvin Nyanga" userId="584610875635cb89" providerId="LiveId" clId="{D5DB5AAC-A278-474E-B5C9-E991944D0731}" dt="2022-03-02T02:35:32.476" v="478" actId="26606"/>
          <ac:cxnSpMkLst>
            <pc:docMk/>
            <pc:sldMk cId="2477651324" sldId="261"/>
            <ac:cxnSpMk id="25" creationId="{C4558310-C928-4426-BFAC-68450D291D0A}"/>
          </ac:cxnSpMkLst>
        </pc:cxnChg>
        <pc:cxnChg chg="add del">
          <ac:chgData name="Alvin Nyanga" userId="584610875635cb89" providerId="LiveId" clId="{D5DB5AAC-A278-474E-B5C9-E991944D0731}" dt="2022-03-02T02:35:32.476" v="478" actId="26606"/>
          <ac:cxnSpMkLst>
            <pc:docMk/>
            <pc:sldMk cId="2477651324" sldId="261"/>
            <ac:cxnSpMk id="27" creationId="{4D27CF15-7E94-4CE5-AB4B-7D2FD2348BA4}"/>
          </ac:cxnSpMkLst>
        </pc:cxnChg>
        <pc:cxnChg chg="add del">
          <ac:chgData name="Alvin Nyanga" userId="584610875635cb89" providerId="LiveId" clId="{D5DB5AAC-A278-474E-B5C9-E991944D0731}" dt="2022-03-02T02:35:40.447" v="480" actId="26606"/>
          <ac:cxnSpMkLst>
            <pc:docMk/>
            <pc:sldMk cId="2477651324" sldId="261"/>
            <ac:cxnSpMk id="30" creationId="{E9615127-4E4B-44AE-B157-C50975D41902}"/>
          </ac:cxnSpMkLst>
        </pc:cxnChg>
        <pc:cxnChg chg="add del">
          <ac:chgData name="Alvin Nyanga" userId="584610875635cb89" providerId="LiveId" clId="{D5DB5AAC-A278-474E-B5C9-E991944D0731}" dt="2022-03-02T02:35:40.447" v="480" actId="26606"/>
          <ac:cxnSpMkLst>
            <pc:docMk/>
            <pc:sldMk cId="2477651324" sldId="261"/>
            <ac:cxnSpMk id="31" creationId="{B607C7DF-2703-4D3B-B500-8182840C0A29}"/>
          </ac:cxnSpMkLst>
        </pc:cxnChg>
        <pc:cxnChg chg="add del">
          <ac:chgData name="Alvin Nyanga" userId="584610875635cb89" providerId="LiveId" clId="{D5DB5AAC-A278-474E-B5C9-E991944D0731}" dt="2022-03-02T02:35:47.628" v="482" actId="26606"/>
          <ac:cxnSpMkLst>
            <pc:docMk/>
            <pc:sldMk cId="2477651324" sldId="261"/>
            <ac:cxnSpMk id="34" creationId="{DB63508B-F47F-438E-BED2-0A8A8E2FB57D}"/>
          </ac:cxnSpMkLst>
        </pc:cxnChg>
        <pc:cxnChg chg="add del">
          <ac:chgData name="Alvin Nyanga" userId="584610875635cb89" providerId="LiveId" clId="{D5DB5AAC-A278-474E-B5C9-E991944D0731}" dt="2022-03-02T02:35:47.628" v="482" actId="26606"/>
          <ac:cxnSpMkLst>
            <pc:docMk/>
            <pc:sldMk cId="2477651324" sldId="261"/>
            <ac:cxnSpMk id="35" creationId="{292D5B16-1A4B-49B6-8647-332D7BF2BED0}"/>
          </ac:cxnSpMkLst>
        </pc:cxnChg>
        <pc:cxnChg chg="add del">
          <ac:chgData name="Alvin Nyanga" userId="584610875635cb89" providerId="LiveId" clId="{D5DB5AAC-A278-474E-B5C9-E991944D0731}" dt="2022-03-02T02:36:04.137" v="484" actId="26606"/>
          <ac:cxnSpMkLst>
            <pc:docMk/>
            <pc:sldMk cId="2477651324" sldId="261"/>
            <ac:cxnSpMk id="38" creationId="{5971AF9D-C565-4DF8-BDC9-EE1451B02007}"/>
          </ac:cxnSpMkLst>
        </pc:cxnChg>
        <pc:cxnChg chg="add del">
          <ac:chgData name="Alvin Nyanga" userId="584610875635cb89" providerId="LiveId" clId="{D5DB5AAC-A278-474E-B5C9-E991944D0731}" dt="2022-03-02T02:36:04.137" v="484" actId="26606"/>
          <ac:cxnSpMkLst>
            <pc:docMk/>
            <pc:sldMk cId="2477651324" sldId="261"/>
            <ac:cxnSpMk id="39" creationId="{E1661F5C-3018-4F57-B263-B9267D4DEE44}"/>
          </ac:cxnSpMkLst>
        </pc:cxnChg>
        <pc:cxnChg chg="add">
          <ac:chgData name="Alvin Nyanga" userId="584610875635cb89" providerId="LiveId" clId="{D5DB5AAC-A278-474E-B5C9-E991944D0731}" dt="2022-03-02T02:36:04.146" v="485" actId="26606"/>
          <ac:cxnSpMkLst>
            <pc:docMk/>
            <pc:sldMk cId="2477651324" sldId="261"/>
            <ac:cxnSpMk id="43" creationId="{36EF3C03-9B4D-45EB-B96C-994DBE3FEAC6}"/>
          </ac:cxnSpMkLst>
        </pc:cxnChg>
        <pc:cxnChg chg="add">
          <ac:chgData name="Alvin Nyanga" userId="584610875635cb89" providerId="LiveId" clId="{D5DB5AAC-A278-474E-B5C9-E991944D0731}" dt="2022-03-02T02:36:04.146" v="485" actId="26606"/>
          <ac:cxnSpMkLst>
            <pc:docMk/>
            <pc:sldMk cId="2477651324" sldId="261"/>
            <ac:cxnSpMk id="44" creationId="{C4558310-C928-4426-BFAC-68450D291D0A}"/>
          </ac:cxnSpMkLst>
        </pc:cxnChg>
        <pc:cxnChg chg="add">
          <ac:chgData name="Alvin Nyanga" userId="584610875635cb89" providerId="LiveId" clId="{D5DB5AAC-A278-474E-B5C9-E991944D0731}" dt="2022-03-02T02:36:04.146" v="485" actId="26606"/>
          <ac:cxnSpMkLst>
            <pc:docMk/>
            <pc:sldMk cId="2477651324" sldId="261"/>
            <ac:cxnSpMk id="45" creationId="{49EA91AC-9CE2-4425-BF6B-E2FCBA1A75DD}"/>
          </ac:cxnSpMkLst>
        </pc:cxnChg>
      </pc:sldChg>
      <pc:sldChg chg="addSp delSp modSp mod">
        <pc:chgData name="Alvin Nyanga" userId="584610875635cb89" providerId="LiveId" clId="{D5DB5AAC-A278-474E-B5C9-E991944D0731}" dt="2022-03-02T14:06:15.054" v="2357" actId="26606"/>
        <pc:sldMkLst>
          <pc:docMk/>
          <pc:sldMk cId="1647027664" sldId="262"/>
        </pc:sldMkLst>
        <pc:spChg chg="mod">
          <ac:chgData name="Alvin Nyanga" userId="584610875635cb89" providerId="LiveId" clId="{D5DB5AAC-A278-474E-B5C9-E991944D0731}" dt="2022-03-02T12:36:45.740" v="2334" actId="14100"/>
          <ac:spMkLst>
            <pc:docMk/>
            <pc:sldMk cId="1647027664" sldId="262"/>
            <ac:spMk id="2" creationId="{551249A5-801B-45E0-88EE-39383EB6581E}"/>
          </ac:spMkLst>
        </pc:spChg>
        <pc:spChg chg="del mod">
          <ac:chgData name="Alvin Nyanga" userId="584610875635cb89" providerId="LiveId" clId="{D5DB5AAC-A278-474E-B5C9-E991944D0731}" dt="2022-03-02T12:40:28.208" v="2354" actId="26606"/>
          <ac:spMkLst>
            <pc:docMk/>
            <pc:sldMk cId="1647027664" sldId="262"/>
            <ac:spMk id="3" creationId="{BE2DF96B-8CEC-4962-B75B-196CFEFD4687}"/>
          </ac:spMkLst>
        </pc:spChg>
        <pc:graphicFrameChg chg="add modGraphic">
          <ac:chgData name="Alvin Nyanga" userId="584610875635cb89" providerId="LiveId" clId="{D5DB5AAC-A278-474E-B5C9-E991944D0731}" dt="2022-03-02T14:06:15.054" v="2357" actId="26606"/>
          <ac:graphicFrameMkLst>
            <pc:docMk/>
            <pc:sldMk cId="1647027664" sldId="262"/>
            <ac:graphicFrameMk id="6" creationId="{4D5A72E9-0234-409A-89BC-84D1B9258792}"/>
          </ac:graphicFrameMkLst>
        </pc:graphicFrameChg>
        <pc:picChg chg="add mod">
          <ac:chgData name="Alvin Nyanga" userId="584610875635cb89" providerId="LiveId" clId="{D5DB5AAC-A278-474E-B5C9-E991944D0731}" dt="2022-03-02T12:36:48.910" v="2335"/>
          <ac:picMkLst>
            <pc:docMk/>
            <pc:sldMk cId="1647027664" sldId="262"/>
            <ac:picMk id="4" creationId="{CBA6DC2A-5199-48CD-949E-D1587E2302E5}"/>
          </ac:picMkLst>
        </pc:picChg>
      </pc:sldChg>
      <pc:sldChg chg="addSp delSp modSp mod">
        <pc:chgData name="Alvin Nyanga" userId="584610875635cb89" providerId="LiveId" clId="{D5DB5AAC-A278-474E-B5C9-E991944D0731}" dt="2022-03-02T14:06:48.551" v="2360" actId="26606"/>
        <pc:sldMkLst>
          <pc:docMk/>
          <pc:sldMk cId="4268881441" sldId="263"/>
        </pc:sldMkLst>
        <pc:spChg chg="mod">
          <ac:chgData name="Alvin Nyanga" userId="584610875635cb89" providerId="LiveId" clId="{D5DB5AAC-A278-474E-B5C9-E991944D0731}" dt="2022-03-02T11:11:47.783" v="1003" actId="255"/>
          <ac:spMkLst>
            <pc:docMk/>
            <pc:sldMk cId="4268881441" sldId="263"/>
            <ac:spMk id="2" creationId="{0113BD31-897E-47F2-96C0-6C2CB499AE8B}"/>
          </ac:spMkLst>
        </pc:spChg>
        <pc:spChg chg="del mod">
          <ac:chgData name="Alvin Nyanga" userId="584610875635cb89" providerId="LiveId" clId="{D5DB5AAC-A278-474E-B5C9-E991944D0731}" dt="2022-03-02T12:40:12.990" v="2353" actId="26606"/>
          <ac:spMkLst>
            <pc:docMk/>
            <pc:sldMk cId="4268881441" sldId="263"/>
            <ac:spMk id="3" creationId="{4E18CAFC-0F13-4FFC-8016-8D13EB7A4BFD}"/>
          </ac:spMkLst>
        </pc:spChg>
        <pc:graphicFrameChg chg="add modGraphic">
          <ac:chgData name="Alvin Nyanga" userId="584610875635cb89" providerId="LiveId" clId="{D5DB5AAC-A278-474E-B5C9-E991944D0731}" dt="2022-03-02T14:06:48.551" v="2360" actId="26606"/>
          <ac:graphicFrameMkLst>
            <pc:docMk/>
            <pc:sldMk cId="4268881441" sldId="263"/>
            <ac:graphicFrameMk id="6" creationId="{C673FC07-0DCB-4196-ADC5-EC3FD366B7A8}"/>
          </ac:graphicFrameMkLst>
        </pc:graphicFrameChg>
        <pc:picChg chg="add mod">
          <ac:chgData name="Alvin Nyanga" userId="584610875635cb89" providerId="LiveId" clId="{D5DB5AAC-A278-474E-B5C9-E991944D0731}" dt="2022-03-02T12:37:09.755" v="2336"/>
          <ac:picMkLst>
            <pc:docMk/>
            <pc:sldMk cId="4268881441" sldId="263"/>
            <ac:picMk id="4" creationId="{E9FAAA0A-7E2F-4394-BB22-F9408F6A848F}"/>
          </ac:picMkLst>
        </pc:picChg>
      </pc:sldChg>
      <pc:sldChg chg="addSp delSp modSp mod">
        <pc:chgData name="Alvin Nyanga" userId="584610875635cb89" providerId="LiveId" clId="{D5DB5AAC-A278-474E-B5C9-E991944D0731}" dt="2022-03-02T14:07:03.001" v="2361" actId="26606"/>
        <pc:sldMkLst>
          <pc:docMk/>
          <pc:sldMk cId="1889729430" sldId="264"/>
        </pc:sldMkLst>
        <pc:spChg chg="mod">
          <ac:chgData name="Alvin Nyanga" userId="584610875635cb89" providerId="LiveId" clId="{D5DB5AAC-A278-474E-B5C9-E991944D0731}" dt="2022-03-02T11:09:15.773" v="949" actId="122"/>
          <ac:spMkLst>
            <pc:docMk/>
            <pc:sldMk cId="1889729430" sldId="264"/>
            <ac:spMk id="2" creationId="{4B358B6B-421F-4A44-902E-EEC7C36765CC}"/>
          </ac:spMkLst>
        </pc:spChg>
        <pc:spChg chg="add del mod">
          <ac:chgData name="Alvin Nyanga" userId="584610875635cb89" providerId="LiveId" clId="{D5DB5AAC-A278-474E-B5C9-E991944D0731}" dt="2022-03-02T12:40:03.869" v="2352" actId="26606"/>
          <ac:spMkLst>
            <pc:docMk/>
            <pc:sldMk cId="1889729430" sldId="264"/>
            <ac:spMk id="3" creationId="{52CA7547-06A9-456D-8377-CA937A9D84F2}"/>
          </ac:spMkLst>
        </pc:spChg>
        <pc:graphicFrameChg chg="add del">
          <ac:chgData name="Alvin Nyanga" userId="584610875635cb89" providerId="LiveId" clId="{D5DB5AAC-A278-474E-B5C9-E991944D0731}" dt="2022-03-02T12:40:03.849" v="2351" actId="26606"/>
          <ac:graphicFrameMkLst>
            <pc:docMk/>
            <pc:sldMk cId="1889729430" sldId="264"/>
            <ac:graphicFrameMk id="6" creationId="{44BF065F-7D0D-4D85-B3C4-A3433D8A4C2A}"/>
          </ac:graphicFrameMkLst>
        </pc:graphicFrameChg>
        <pc:graphicFrameChg chg="add modGraphic">
          <ac:chgData name="Alvin Nyanga" userId="584610875635cb89" providerId="LiveId" clId="{D5DB5AAC-A278-474E-B5C9-E991944D0731}" dt="2022-03-02T14:07:03.001" v="2361" actId="26606"/>
          <ac:graphicFrameMkLst>
            <pc:docMk/>
            <pc:sldMk cId="1889729430" sldId="264"/>
            <ac:graphicFrameMk id="8" creationId="{467861AD-7233-4AB6-ADA1-E92B2AF7F0C5}"/>
          </ac:graphicFrameMkLst>
        </pc:graphicFrameChg>
        <pc:picChg chg="add mod">
          <ac:chgData name="Alvin Nyanga" userId="584610875635cb89" providerId="LiveId" clId="{D5DB5AAC-A278-474E-B5C9-E991944D0731}" dt="2022-03-02T12:37:18.599" v="2337"/>
          <ac:picMkLst>
            <pc:docMk/>
            <pc:sldMk cId="1889729430" sldId="264"/>
            <ac:picMk id="4" creationId="{98DCC4A5-F3BB-4F62-8B95-4B084BB59D3A}"/>
          </ac:picMkLst>
        </pc:picChg>
      </pc:sldChg>
      <pc:sldChg chg="addSp delSp modSp mod">
        <pc:chgData name="Alvin Nyanga" userId="584610875635cb89" providerId="LiveId" clId="{D5DB5AAC-A278-474E-B5C9-E991944D0731}" dt="2022-03-02T14:07:22.343" v="2362" actId="26606"/>
        <pc:sldMkLst>
          <pc:docMk/>
          <pc:sldMk cId="499120934" sldId="265"/>
        </pc:sldMkLst>
        <pc:spChg chg="mod">
          <ac:chgData name="Alvin Nyanga" userId="584610875635cb89" providerId="LiveId" clId="{D5DB5AAC-A278-474E-B5C9-E991944D0731}" dt="2022-03-02T11:20:22.097" v="1044" actId="14100"/>
          <ac:spMkLst>
            <pc:docMk/>
            <pc:sldMk cId="499120934" sldId="265"/>
            <ac:spMk id="2" creationId="{0E71FFBB-29C7-462A-81BC-012BCBA597EC}"/>
          </ac:spMkLst>
        </pc:spChg>
        <pc:spChg chg="del mod">
          <ac:chgData name="Alvin Nyanga" userId="584610875635cb89" providerId="LiveId" clId="{D5DB5AAC-A278-474E-B5C9-E991944D0731}" dt="2022-03-02T12:39:25.719" v="2349" actId="26606"/>
          <ac:spMkLst>
            <pc:docMk/>
            <pc:sldMk cId="499120934" sldId="265"/>
            <ac:spMk id="3" creationId="{D6D9378C-8421-477D-B3D1-02ACDA297676}"/>
          </ac:spMkLst>
        </pc:spChg>
        <pc:graphicFrameChg chg="add modGraphic">
          <ac:chgData name="Alvin Nyanga" userId="584610875635cb89" providerId="LiveId" clId="{D5DB5AAC-A278-474E-B5C9-E991944D0731}" dt="2022-03-02T14:07:22.343" v="2362" actId="26606"/>
          <ac:graphicFrameMkLst>
            <pc:docMk/>
            <pc:sldMk cId="499120934" sldId="265"/>
            <ac:graphicFrameMk id="6" creationId="{703269CD-02E8-4C89-8507-EF283CF0E256}"/>
          </ac:graphicFrameMkLst>
        </pc:graphicFrameChg>
        <pc:picChg chg="add mod">
          <ac:chgData name="Alvin Nyanga" userId="584610875635cb89" providerId="LiveId" clId="{D5DB5AAC-A278-474E-B5C9-E991944D0731}" dt="2022-03-02T12:37:30.740" v="2338"/>
          <ac:picMkLst>
            <pc:docMk/>
            <pc:sldMk cId="499120934" sldId="265"/>
            <ac:picMk id="4" creationId="{206DFEE5-EF0A-4D40-B19A-3A70DBA45DAD}"/>
          </ac:picMkLst>
        </pc:picChg>
      </pc:sldChg>
      <pc:sldChg chg="addSp delSp modSp mod ord">
        <pc:chgData name="Alvin Nyanga" userId="584610875635cb89" providerId="LiveId" clId="{D5DB5AAC-A278-474E-B5C9-E991944D0731}" dt="2022-03-02T12:39:01.804" v="2347" actId="26606"/>
        <pc:sldMkLst>
          <pc:docMk/>
          <pc:sldMk cId="2446856297" sldId="266"/>
        </pc:sldMkLst>
        <pc:spChg chg="mod">
          <ac:chgData name="Alvin Nyanga" userId="584610875635cb89" providerId="LiveId" clId="{D5DB5AAC-A278-474E-B5C9-E991944D0731}" dt="2022-03-02T12:38:11.912" v="2341" actId="14100"/>
          <ac:spMkLst>
            <pc:docMk/>
            <pc:sldMk cId="2446856297" sldId="266"/>
            <ac:spMk id="2" creationId="{194223DB-16C6-4D55-997A-2A02E185AA33}"/>
          </ac:spMkLst>
        </pc:spChg>
        <pc:spChg chg="del mod">
          <ac:chgData name="Alvin Nyanga" userId="584610875635cb89" providerId="LiveId" clId="{D5DB5AAC-A278-474E-B5C9-E991944D0731}" dt="2022-03-02T12:39:01.804" v="2347" actId="26606"/>
          <ac:spMkLst>
            <pc:docMk/>
            <pc:sldMk cId="2446856297" sldId="266"/>
            <ac:spMk id="3" creationId="{FEF6ECF1-F48B-46C8-B256-CF3DC646FF56}"/>
          </ac:spMkLst>
        </pc:spChg>
        <pc:graphicFrameChg chg="add">
          <ac:chgData name="Alvin Nyanga" userId="584610875635cb89" providerId="LiveId" clId="{D5DB5AAC-A278-474E-B5C9-E991944D0731}" dt="2022-03-02T12:39:01.804" v="2347" actId="26606"/>
          <ac:graphicFrameMkLst>
            <pc:docMk/>
            <pc:sldMk cId="2446856297" sldId="266"/>
            <ac:graphicFrameMk id="6" creationId="{6B1134C4-95FD-4731-B729-6AA99685F9CE}"/>
          </ac:graphicFrameMkLst>
        </pc:graphicFrameChg>
        <pc:picChg chg="add mod">
          <ac:chgData name="Alvin Nyanga" userId="584610875635cb89" providerId="LiveId" clId="{D5DB5AAC-A278-474E-B5C9-E991944D0731}" dt="2022-03-02T12:38:13.819" v="2342"/>
          <ac:picMkLst>
            <pc:docMk/>
            <pc:sldMk cId="2446856297" sldId="266"/>
            <ac:picMk id="4" creationId="{8558EC91-59E4-421F-BEFF-FB8790968464}"/>
          </ac:picMkLst>
        </pc:picChg>
      </pc:sldChg>
      <pc:sldChg chg="addSp delSp modSp del mod setBg">
        <pc:chgData name="Alvin Nyanga" userId="584610875635cb89" providerId="LiveId" clId="{D5DB5AAC-A278-474E-B5C9-E991944D0731}" dt="2022-03-02T12:04:35.366" v="1696" actId="47"/>
        <pc:sldMkLst>
          <pc:docMk/>
          <pc:sldMk cId="607343581" sldId="267"/>
        </pc:sldMkLst>
        <pc:spChg chg="mod">
          <ac:chgData name="Alvin Nyanga" userId="584610875635cb89" providerId="LiveId" clId="{D5DB5AAC-A278-474E-B5C9-E991944D0731}" dt="2022-03-02T11:56:52.740" v="1692" actId="26606"/>
          <ac:spMkLst>
            <pc:docMk/>
            <pc:sldMk cId="607343581" sldId="267"/>
            <ac:spMk id="2" creationId="{06C2875A-073D-435C-A26E-D2C08DCDDA2D}"/>
          </ac:spMkLst>
        </pc:spChg>
        <pc:spChg chg="add del">
          <ac:chgData name="Alvin Nyanga" userId="584610875635cb89" providerId="LiveId" clId="{D5DB5AAC-A278-474E-B5C9-E991944D0731}" dt="2022-03-02T11:56:52.740" v="1692" actId="26606"/>
          <ac:spMkLst>
            <pc:docMk/>
            <pc:sldMk cId="607343581" sldId="267"/>
            <ac:spMk id="3" creationId="{59EF234C-EC90-4226-B9D6-107DB98EC732}"/>
          </ac:spMkLst>
        </pc:spChg>
        <pc:spChg chg="add">
          <ac:chgData name="Alvin Nyanga" userId="584610875635cb89" providerId="LiveId" clId="{D5DB5AAC-A278-474E-B5C9-E991944D0731}" dt="2022-03-02T11:56:52.740" v="1692" actId="26606"/>
          <ac:spMkLst>
            <pc:docMk/>
            <pc:sldMk cId="607343581" sldId="267"/>
            <ac:spMk id="12" creationId="{B6D694DB-A3FC-4F14-A225-17BEBA4416DA}"/>
          </ac:spMkLst>
        </pc:spChg>
        <pc:spChg chg="add">
          <ac:chgData name="Alvin Nyanga" userId="584610875635cb89" providerId="LiveId" clId="{D5DB5AAC-A278-474E-B5C9-E991944D0731}" dt="2022-03-02T11:56:52.740" v="1692" actId="26606"/>
          <ac:spMkLst>
            <pc:docMk/>
            <pc:sldMk cId="607343581" sldId="267"/>
            <ac:spMk id="14" creationId="{6233B4D5-2565-4CC0-A9B1-C9EA9E9DE306}"/>
          </ac:spMkLst>
        </pc:spChg>
        <pc:spChg chg="add del">
          <ac:chgData name="Alvin Nyanga" userId="584610875635cb89" providerId="LiveId" clId="{D5DB5AAC-A278-474E-B5C9-E991944D0731}" dt="2022-03-02T11:56:46.911" v="1690" actId="26606"/>
          <ac:spMkLst>
            <pc:docMk/>
            <pc:sldMk cId="607343581" sldId="267"/>
            <ac:spMk id="19" creationId="{C7FE5201-BB98-480C-BADB-207C8F893897}"/>
          </ac:spMkLst>
        </pc:spChg>
        <pc:picChg chg="add del mod">
          <ac:chgData name="Alvin Nyanga" userId="584610875635cb89" providerId="LiveId" clId="{D5DB5AAC-A278-474E-B5C9-E991944D0731}" dt="2022-03-02T12:04:28.008" v="1695" actId="478"/>
          <ac:picMkLst>
            <pc:docMk/>
            <pc:sldMk cId="607343581" sldId="267"/>
            <ac:picMk id="5" creationId="{4CC57766-D687-44E0-BCBA-42693B0528A9}"/>
          </ac:picMkLst>
        </pc:picChg>
        <pc:picChg chg="add del mod">
          <ac:chgData name="Alvin Nyanga" userId="584610875635cb89" providerId="LiveId" clId="{D5DB5AAC-A278-474E-B5C9-E991944D0731}" dt="2022-03-02T11:56:47.822" v="1691"/>
          <ac:picMkLst>
            <pc:docMk/>
            <pc:sldMk cId="607343581" sldId="267"/>
            <ac:picMk id="6" creationId="{EF7E7511-13E3-4B08-B042-2854ADA27EB1}"/>
          </ac:picMkLst>
        </pc:picChg>
        <pc:cxnChg chg="add">
          <ac:chgData name="Alvin Nyanga" userId="584610875635cb89" providerId="LiveId" clId="{D5DB5AAC-A278-474E-B5C9-E991944D0731}" dt="2022-03-02T11:56:52.740" v="1692" actId="26606"/>
          <ac:cxnSpMkLst>
            <pc:docMk/>
            <pc:sldMk cId="607343581" sldId="267"/>
            <ac:cxnSpMk id="7" creationId="{9DC76EBE-FB9D-4054-B5D8-19E3EAFE40B2}"/>
          </ac:cxnSpMkLst>
        </pc:cxnChg>
        <pc:cxnChg chg="add">
          <ac:chgData name="Alvin Nyanga" userId="584610875635cb89" providerId="LiveId" clId="{D5DB5AAC-A278-474E-B5C9-E991944D0731}" dt="2022-03-02T11:56:52.740" v="1692" actId="26606"/>
          <ac:cxnSpMkLst>
            <pc:docMk/>
            <pc:sldMk cId="607343581" sldId="267"/>
            <ac:cxnSpMk id="8" creationId="{E48FA233-30DB-4D0A-BF51-78D03F79F247}"/>
          </ac:cxnSpMkLst>
        </pc:cxnChg>
        <pc:cxnChg chg="add">
          <ac:chgData name="Alvin Nyanga" userId="584610875635cb89" providerId="LiveId" clId="{D5DB5AAC-A278-474E-B5C9-E991944D0731}" dt="2022-03-02T11:56:52.740" v="1692" actId="26606"/>
          <ac:cxnSpMkLst>
            <pc:docMk/>
            <pc:sldMk cId="607343581" sldId="267"/>
            <ac:cxnSpMk id="9" creationId="{108D74AC-B125-4E11-BA53-E9E383966DF8}"/>
          </ac:cxnSpMkLst>
        </pc:cxnChg>
        <pc:cxnChg chg="add">
          <ac:chgData name="Alvin Nyanga" userId="584610875635cb89" providerId="LiveId" clId="{D5DB5AAC-A278-474E-B5C9-E991944D0731}" dt="2022-03-02T11:56:52.740" v="1692" actId="26606"/>
          <ac:cxnSpMkLst>
            <pc:docMk/>
            <pc:sldMk cId="607343581" sldId="267"/>
            <ac:cxnSpMk id="10" creationId="{A2EFA84C-D756-4DC7-AA46-68D776F37FA4}"/>
          </ac:cxnSpMkLst>
        </pc:cxnChg>
        <pc:cxnChg chg="add del">
          <ac:chgData name="Alvin Nyanga" userId="584610875635cb89" providerId="LiveId" clId="{D5DB5AAC-A278-474E-B5C9-E991944D0731}" dt="2022-03-02T11:56:46.911" v="1690" actId="26606"/>
          <ac:cxnSpMkLst>
            <pc:docMk/>
            <pc:sldMk cId="607343581" sldId="267"/>
            <ac:cxnSpMk id="11" creationId="{108D74AC-B125-4E11-BA53-E9E383966DF8}"/>
          </ac:cxnSpMkLst>
        </pc:cxnChg>
        <pc:cxnChg chg="add del">
          <ac:chgData name="Alvin Nyanga" userId="584610875635cb89" providerId="LiveId" clId="{D5DB5AAC-A278-474E-B5C9-E991944D0731}" dt="2022-03-02T11:56:46.911" v="1690" actId="26606"/>
          <ac:cxnSpMkLst>
            <pc:docMk/>
            <pc:sldMk cId="607343581" sldId="267"/>
            <ac:cxnSpMk id="13" creationId="{9DC76EBE-FB9D-4054-B5D8-19E3EAFE40B2}"/>
          </ac:cxnSpMkLst>
        </pc:cxnChg>
        <pc:cxnChg chg="add del">
          <ac:chgData name="Alvin Nyanga" userId="584610875635cb89" providerId="LiveId" clId="{D5DB5AAC-A278-474E-B5C9-E991944D0731}" dt="2022-03-02T11:56:46.911" v="1690" actId="26606"/>
          <ac:cxnSpMkLst>
            <pc:docMk/>
            <pc:sldMk cId="607343581" sldId="267"/>
            <ac:cxnSpMk id="15" creationId="{E48FA233-30DB-4D0A-BF51-78D03F79F247}"/>
          </ac:cxnSpMkLst>
        </pc:cxnChg>
        <pc:cxnChg chg="add">
          <ac:chgData name="Alvin Nyanga" userId="584610875635cb89" providerId="LiveId" clId="{D5DB5AAC-A278-474E-B5C9-E991944D0731}" dt="2022-03-02T11:56:52.740" v="1692" actId="26606"/>
          <ac:cxnSpMkLst>
            <pc:docMk/>
            <pc:sldMk cId="607343581" sldId="267"/>
            <ac:cxnSpMk id="16" creationId="{6D02D326-F829-4915-A540-3A4D5ADFC3D5}"/>
          </ac:cxnSpMkLst>
        </pc:cxnChg>
        <pc:cxnChg chg="add del">
          <ac:chgData name="Alvin Nyanga" userId="584610875635cb89" providerId="LiveId" clId="{D5DB5AAC-A278-474E-B5C9-E991944D0731}" dt="2022-03-02T11:56:46.911" v="1690" actId="26606"/>
          <ac:cxnSpMkLst>
            <pc:docMk/>
            <pc:sldMk cId="607343581" sldId="267"/>
            <ac:cxnSpMk id="17" creationId="{A2EFA84C-D756-4DC7-AA46-68D776F37FA4}"/>
          </ac:cxnSpMkLst>
        </pc:cxnChg>
        <pc:cxnChg chg="add">
          <ac:chgData name="Alvin Nyanga" userId="584610875635cb89" providerId="LiveId" clId="{D5DB5AAC-A278-474E-B5C9-E991944D0731}" dt="2022-03-02T11:56:52.740" v="1692" actId="26606"/>
          <ac:cxnSpMkLst>
            <pc:docMk/>
            <pc:sldMk cId="607343581" sldId="267"/>
            <ac:cxnSpMk id="18" creationId="{D528E080-CC35-4F6C-9D3C-949904DC4D5F}"/>
          </ac:cxnSpMkLst>
        </pc:cxnChg>
        <pc:cxnChg chg="add del">
          <ac:chgData name="Alvin Nyanga" userId="584610875635cb89" providerId="LiveId" clId="{D5DB5AAC-A278-474E-B5C9-E991944D0731}" dt="2022-03-02T11:56:46.911" v="1690" actId="26606"/>
          <ac:cxnSpMkLst>
            <pc:docMk/>
            <pc:sldMk cId="607343581" sldId="267"/>
            <ac:cxnSpMk id="21" creationId="{16E2D47E-17F5-4EC4-AED6-A23604DAE430}"/>
          </ac:cxnSpMkLst>
        </pc:cxnChg>
        <pc:cxnChg chg="add del">
          <ac:chgData name="Alvin Nyanga" userId="584610875635cb89" providerId="LiveId" clId="{D5DB5AAC-A278-474E-B5C9-E991944D0731}" dt="2022-03-02T11:56:46.911" v="1690" actId="26606"/>
          <ac:cxnSpMkLst>
            <pc:docMk/>
            <pc:sldMk cId="607343581" sldId="267"/>
            <ac:cxnSpMk id="23" creationId="{A7A030CB-D662-4E87-B668-9DE9163E9007}"/>
          </ac:cxnSpMkLst>
        </pc:cxnChg>
        <pc:cxnChg chg="add del">
          <ac:chgData name="Alvin Nyanga" userId="584610875635cb89" providerId="LiveId" clId="{D5DB5AAC-A278-474E-B5C9-E991944D0731}" dt="2022-03-02T11:56:46.911" v="1690" actId="26606"/>
          <ac:cxnSpMkLst>
            <pc:docMk/>
            <pc:sldMk cId="607343581" sldId="267"/>
            <ac:cxnSpMk id="25" creationId="{D78813E6-5F73-4F5D-8A1C-C878A556EE6D}"/>
          </ac:cxnSpMkLst>
        </pc:cxnChg>
      </pc:sldChg>
      <pc:sldChg chg="addSp modSp mod">
        <pc:chgData name="Alvin Nyanga" userId="584610875635cb89" providerId="LiveId" clId="{D5DB5AAC-A278-474E-B5C9-E991944D0731}" dt="2022-03-02T12:38:35.784" v="2345"/>
        <pc:sldMkLst>
          <pc:docMk/>
          <pc:sldMk cId="850792883" sldId="268"/>
        </pc:sldMkLst>
        <pc:spChg chg="mod">
          <ac:chgData name="Alvin Nyanga" userId="584610875635cb89" providerId="LiveId" clId="{D5DB5AAC-A278-474E-B5C9-E991944D0731}" dt="2022-03-02T12:22:11.033" v="2284" actId="14100"/>
          <ac:spMkLst>
            <pc:docMk/>
            <pc:sldMk cId="850792883" sldId="268"/>
            <ac:spMk id="2" creationId="{55059E12-9E90-4CBD-BF8D-7A2EA4D30C1C}"/>
          </ac:spMkLst>
        </pc:spChg>
        <pc:spChg chg="mod">
          <ac:chgData name="Alvin Nyanga" userId="584610875635cb89" providerId="LiveId" clId="{D5DB5AAC-A278-474E-B5C9-E991944D0731}" dt="2022-03-02T12:35:49.165" v="2333" actId="255"/>
          <ac:spMkLst>
            <pc:docMk/>
            <pc:sldMk cId="850792883" sldId="268"/>
            <ac:spMk id="3" creationId="{19AB6FA5-1AC2-4281-803E-4480EA97EE46}"/>
          </ac:spMkLst>
        </pc:spChg>
        <pc:picChg chg="add mod">
          <ac:chgData name="Alvin Nyanga" userId="584610875635cb89" providerId="LiveId" clId="{D5DB5AAC-A278-474E-B5C9-E991944D0731}" dt="2022-03-02T12:38:35.784" v="2345"/>
          <ac:picMkLst>
            <pc:docMk/>
            <pc:sldMk cId="850792883" sldId="268"/>
            <ac:picMk id="4" creationId="{0304D08A-909E-4E6F-B9CB-C05F6E02619B}"/>
          </ac:picMkLst>
        </pc:picChg>
      </pc:sldChg>
      <pc:sldChg chg="del">
        <pc:chgData name="Alvin Nyanga" userId="584610875635cb89" providerId="LiveId" clId="{D5DB5AAC-A278-474E-B5C9-E991944D0731}" dt="2022-03-02T10:42:51.773" v="836" actId="47"/>
        <pc:sldMkLst>
          <pc:docMk/>
          <pc:sldMk cId="3327180153" sldId="269"/>
        </pc:sldMkLst>
      </pc:sldChg>
      <pc:sldChg chg="addSp delSp modSp new mod">
        <pc:chgData name="Alvin Nyanga" userId="584610875635cb89" providerId="LiveId" clId="{D5DB5AAC-A278-474E-B5C9-E991944D0731}" dt="2022-03-02T12:39:19.712" v="2348" actId="26606"/>
        <pc:sldMkLst>
          <pc:docMk/>
          <pc:sldMk cId="3621414109" sldId="269"/>
        </pc:sldMkLst>
        <pc:spChg chg="mod">
          <ac:chgData name="Alvin Nyanga" userId="584610875635cb89" providerId="LiveId" clId="{D5DB5AAC-A278-474E-B5C9-E991944D0731}" dt="2022-03-02T12:37:54.700" v="2339" actId="14100"/>
          <ac:spMkLst>
            <pc:docMk/>
            <pc:sldMk cId="3621414109" sldId="269"/>
            <ac:spMk id="2" creationId="{8138B151-F870-4917-BEE2-631ADABAC79D}"/>
          </ac:spMkLst>
        </pc:spChg>
        <pc:spChg chg="del mod">
          <ac:chgData name="Alvin Nyanga" userId="584610875635cb89" providerId="LiveId" clId="{D5DB5AAC-A278-474E-B5C9-E991944D0731}" dt="2022-03-02T12:39:19.712" v="2348" actId="26606"/>
          <ac:spMkLst>
            <pc:docMk/>
            <pc:sldMk cId="3621414109" sldId="269"/>
            <ac:spMk id="3" creationId="{4110B263-96A9-4A14-BC68-5722DBCFCC23}"/>
          </ac:spMkLst>
        </pc:spChg>
        <pc:spChg chg="add del">
          <ac:chgData name="Alvin Nyanga" userId="584610875635cb89" providerId="LiveId" clId="{D5DB5AAC-A278-474E-B5C9-E991944D0731}" dt="2022-03-02T11:41:38.022" v="1555"/>
          <ac:spMkLst>
            <pc:docMk/>
            <pc:sldMk cId="3621414109" sldId="269"/>
            <ac:spMk id="4" creationId="{51EF6EB1-4C41-4E70-945B-A21AFD02716D}"/>
          </ac:spMkLst>
        </pc:spChg>
        <pc:spChg chg="add del">
          <ac:chgData name="Alvin Nyanga" userId="584610875635cb89" providerId="LiveId" clId="{D5DB5AAC-A278-474E-B5C9-E991944D0731}" dt="2022-03-02T11:41:42.971" v="1557"/>
          <ac:spMkLst>
            <pc:docMk/>
            <pc:sldMk cId="3621414109" sldId="269"/>
            <ac:spMk id="5" creationId="{90376280-064B-4E32-9FC7-2CA9F1A9942A}"/>
          </ac:spMkLst>
        </pc:spChg>
        <pc:graphicFrameChg chg="add">
          <ac:chgData name="Alvin Nyanga" userId="584610875635cb89" providerId="LiveId" clId="{D5DB5AAC-A278-474E-B5C9-E991944D0731}" dt="2022-03-02T12:39:19.712" v="2348" actId="26606"/>
          <ac:graphicFrameMkLst>
            <pc:docMk/>
            <pc:sldMk cId="3621414109" sldId="269"/>
            <ac:graphicFrameMk id="8" creationId="{3B17B62F-6A16-4C3A-BACA-2491CD505F35}"/>
          </ac:graphicFrameMkLst>
        </pc:graphicFrameChg>
        <pc:picChg chg="add mod">
          <ac:chgData name="Alvin Nyanga" userId="584610875635cb89" providerId="LiveId" clId="{D5DB5AAC-A278-474E-B5C9-E991944D0731}" dt="2022-03-02T12:37:57.604" v="2340"/>
          <ac:picMkLst>
            <pc:docMk/>
            <pc:sldMk cId="3621414109" sldId="269"/>
            <ac:picMk id="6" creationId="{8576BDD1-EBF9-433A-A2F5-5AE0481EB59A}"/>
          </ac:picMkLst>
        </pc:picChg>
      </pc:sldChg>
      <pc:sldChg chg="del">
        <pc:chgData name="Alvin Nyanga" userId="584610875635cb89" providerId="LiveId" clId="{D5DB5AAC-A278-474E-B5C9-E991944D0731}" dt="2022-03-02T10:42:56.035" v="837" actId="47"/>
        <pc:sldMkLst>
          <pc:docMk/>
          <pc:sldMk cId="621289233" sldId="270"/>
        </pc:sldMkLst>
      </pc:sldChg>
      <pc:sldChg chg="addSp delSp modSp new mod ord">
        <pc:chgData name="Alvin Nyanga" userId="584610875635cb89" providerId="LiveId" clId="{D5DB5AAC-A278-474E-B5C9-E991944D0731}" dt="2022-03-02T12:38:45.767" v="2346" actId="26606"/>
        <pc:sldMkLst>
          <pc:docMk/>
          <pc:sldMk cId="3968561033" sldId="270"/>
        </pc:sldMkLst>
        <pc:spChg chg="mod">
          <ac:chgData name="Alvin Nyanga" userId="584610875635cb89" providerId="LiveId" clId="{D5DB5AAC-A278-474E-B5C9-E991944D0731}" dt="2022-03-02T12:38:25.829" v="2343" actId="14100"/>
          <ac:spMkLst>
            <pc:docMk/>
            <pc:sldMk cId="3968561033" sldId="270"/>
            <ac:spMk id="2" creationId="{8670A4DC-D21B-44CA-8F3C-CCAF7EE134A4}"/>
          </ac:spMkLst>
        </pc:spChg>
        <pc:spChg chg="del mod">
          <ac:chgData name="Alvin Nyanga" userId="584610875635cb89" providerId="LiveId" clId="{D5DB5AAC-A278-474E-B5C9-E991944D0731}" dt="2022-03-02T12:38:45.767" v="2346" actId="26606"/>
          <ac:spMkLst>
            <pc:docMk/>
            <pc:sldMk cId="3968561033" sldId="270"/>
            <ac:spMk id="3" creationId="{6D641343-7A81-42A9-851C-419559064D80}"/>
          </ac:spMkLst>
        </pc:spChg>
        <pc:graphicFrameChg chg="add">
          <ac:chgData name="Alvin Nyanga" userId="584610875635cb89" providerId="LiveId" clId="{D5DB5AAC-A278-474E-B5C9-E991944D0731}" dt="2022-03-02T12:38:45.767" v="2346" actId="26606"/>
          <ac:graphicFrameMkLst>
            <pc:docMk/>
            <pc:sldMk cId="3968561033" sldId="270"/>
            <ac:graphicFrameMk id="6" creationId="{68D4B059-BEC5-4C42-97B7-82C5295AC179}"/>
          </ac:graphicFrameMkLst>
        </pc:graphicFrameChg>
        <pc:picChg chg="add mod">
          <ac:chgData name="Alvin Nyanga" userId="584610875635cb89" providerId="LiveId" clId="{D5DB5AAC-A278-474E-B5C9-E991944D0731}" dt="2022-03-02T12:38:28.170" v="2344"/>
          <ac:picMkLst>
            <pc:docMk/>
            <pc:sldMk cId="3968561033" sldId="270"/>
            <ac:picMk id="4" creationId="{11957A13-D62E-416B-818E-CD15604674FC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5A9E0D-45BE-4ABC-BBC2-F87B1B5CE43B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AD43253-9E41-4334-A11B-D9DEBBFEDAC5}">
      <dgm:prSet/>
      <dgm:spPr/>
      <dgm:t>
        <a:bodyPr/>
        <a:lstStyle/>
        <a:p>
          <a:r>
            <a:rPr lang="en-GB" b="1"/>
            <a:t>Building Operational Strategy and Design</a:t>
          </a:r>
          <a:endParaRPr lang="en-US"/>
        </a:p>
      </dgm:t>
    </dgm:pt>
    <dgm:pt modelId="{F6FFD71B-F81C-46A6-8C93-EF09C8025DE3}" type="parTrans" cxnId="{707A9DB6-203E-421B-858A-DC94D68BF319}">
      <dgm:prSet/>
      <dgm:spPr/>
      <dgm:t>
        <a:bodyPr/>
        <a:lstStyle/>
        <a:p>
          <a:endParaRPr lang="en-US"/>
        </a:p>
      </dgm:t>
    </dgm:pt>
    <dgm:pt modelId="{6FA24DDC-90EA-440B-97E5-7C0370FFC63B}" type="sibTrans" cxnId="{707A9DB6-203E-421B-858A-DC94D68BF319}">
      <dgm:prSet/>
      <dgm:spPr/>
      <dgm:t>
        <a:bodyPr/>
        <a:lstStyle/>
        <a:p>
          <a:endParaRPr lang="en-US"/>
        </a:p>
      </dgm:t>
    </dgm:pt>
    <dgm:pt modelId="{0693C659-3FB0-4AFA-A6F7-5677B4A4265C}">
      <dgm:prSet/>
      <dgm:spPr/>
      <dgm:t>
        <a:bodyPr/>
        <a:lstStyle/>
        <a:p>
          <a:r>
            <a:rPr lang="en-GB" b="1"/>
            <a:t>Natural Ventilation</a:t>
          </a:r>
          <a:endParaRPr lang="en-US"/>
        </a:p>
      </dgm:t>
    </dgm:pt>
    <dgm:pt modelId="{C62A6666-2B5E-4722-9729-6A574D35B941}" type="parTrans" cxnId="{927302EB-3DF2-495A-96D6-CB89C775A9B9}">
      <dgm:prSet/>
      <dgm:spPr/>
      <dgm:t>
        <a:bodyPr/>
        <a:lstStyle/>
        <a:p>
          <a:endParaRPr lang="en-US"/>
        </a:p>
      </dgm:t>
    </dgm:pt>
    <dgm:pt modelId="{35DA3ED4-14EB-4160-A278-6C532AC6524D}" type="sibTrans" cxnId="{927302EB-3DF2-495A-96D6-CB89C775A9B9}">
      <dgm:prSet/>
      <dgm:spPr/>
      <dgm:t>
        <a:bodyPr/>
        <a:lstStyle/>
        <a:p>
          <a:endParaRPr lang="en-US"/>
        </a:p>
      </dgm:t>
    </dgm:pt>
    <dgm:pt modelId="{0A12EB06-1A60-4C8E-9372-7428A88CB600}">
      <dgm:prSet/>
      <dgm:spPr/>
      <dgm:t>
        <a:bodyPr/>
        <a:lstStyle/>
        <a:p>
          <a:r>
            <a:rPr lang="en-GB" b="1"/>
            <a:t>Mechanical Ventilation</a:t>
          </a:r>
          <a:endParaRPr lang="en-US"/>
        </a:p>
      </dgm:t>
    </dgm:pt>
    <dgm:pt modelId="{2F2AF377-E622-476A-A0BC-60976B0F92AB}" type="parTrans" cxnId="{E40F3260-071C-4D85-A64B-BDCB15690875}">
      <dgm:prSet/>
      <dgm:spPr/>
      <dgm:t>
        <a:bodyPr/>
        <a:lstStyle/>
        <a:p>
          <a:endParaRPr lang="en-US"/>
        </a:p>
      </dgm:t>
    </dgm:pt>
    <dgm:pt modelId="{1EACCA6A-1191-4BAD-A577-55BC757A34E9}" type="sibTrans" cxnId="{E40F3260-071C-4D85-A64B-BDCB15690875}">
      <dgm:prSet/>
      <dgm:spPr/>
      <dgm:t>
        <a:bodyPr/>
        <a:lstStyle/>
        <a:p>
          <a:endParaRPr lang="en-US"/>
        </a:p>
      </dgm:t>
    </dgm:pt>
    <dgm:pt modelId="{20D438E0-6448-405F-9612-6466D7B48D4D}">
      <dgm:prSet/>
      <dgm:spPr/>
      <dgm:t>
        <a:bodyPr/>
        <a:lstStyle/>
        <a:p>
          <a:r>
            <a:rPr lang="en-GB" b="1"/>
            <a:t>Maintenance and Cleaning</a:t>
          </a:r>
          <a:endParaRPr lang="en-US"/>
        </a:p>
      </dgm:t>
    </dgm:pt>
    <dgm:pt modelId="{585F2794-C97A-4097-85E3-D0FF8AE67A39}" type="parTrans" cxnId="{25A6AE44-799C-4B8D-A055-408A29694C70}">
      <dgm:prSet/>
      <dgm:spPr/>
      <dgm:t>
        <a:bodyPr/>
        <a:lstStyle/>
        <a:p>
          <a:endParaRPr lang="en-US"/>
        </a:p>
      </dgm:t>
    </dgm:pt>
    <dgm:pt modelId="{3D73F674-3F9E-4D2E-AE1F-29889D392026}" type="sibTrans" cxnId="{25A6AE44-799C-4B8D-A055-408A29694C70}">
      <dgm:prSet/>
      <dgm:spPr/>
      <dgm:t>
        <a:bodyPr/>
        <a:lstStyle/>
        <a:p>
          <a:endParaRPr lang="en-US"/>
        </a:p>
      </dgm:t>
    </dgm:pt>
    <dgm:pt modelId="{F94C4047-3C85-4D16-87F3-437A269C2B77}">
      <dgm:prSet/>
      <dgm:spPr/>
      <dgm:t>
        <a:bodyPr/>
        <a:lstStyle/>
        <a:p>
          <a:r>
            <a:rPr lang="en-GB" b="1"/>
            <a:t>Energy Consumption</a:t>
          </a:r>
          <a:endParaRPr lang="en-US"/>
        </a:p>
      </dgm:t>
    </dgm:pt>
    <dgm:pt modelId="{DD2774B0-8EFC-48B7-BBE0-D6F9548BFE17}" type="parTrans" cxnId="{F4295FF4-0657-4238-9162-18E024141B98}">
      <dgm:prSet/>
      <dgm:spPr/>
      <dgm:t>
        <a:bodyPr/>
        <a:lstStyle/>
        <a:p>
          <a:endParaRPr lang="en-US"/>
        </a:p>
      </dgm:t>
    </dgm:pt>
    <dgm:pt modelId="{EA1B3852-ABBB-4F36-8B49-D0F78D2EE233}" type="sibTrans" cxnId="{F4295FF4-0657-4238-9162-18E024141B98}">
      <dgm:prSet/>
      <dgm:spPr/>
      <dgm:t>
        <a:bodyPr/>
        <a:lstStyle/>
        <a:p>
          <a:endParaRPr lang="en-US"/>
        </a:p>
      </dgm:t>
    </dgm:pt>
    <dgm:pt modelId="{FC9F1DAD-BBBC-47BB-8E46-CBBABC188772}">
      <dgm:prSet/>
      <dgm:spPr/>
      <dgm:t>
        <a:bodyPr/>
        <a:lstStyle/>
        <a:p>
          <a:r>
            <a:rPr lang="en-GB" b="1"/>
            <a:t>Air Conditioning /Assessing Indoor Air Quality/ Air Purifiers</a:t>
          </a:r>
          <a:endParaRPr lang="en-US"/>
        </a:p>
      </dgm:t>
    </dgm:pt>
    <dgm:pt modelId="{0BF7E7F4-B182-467A-A1A8-69AE8C32F3E6}" type="parTrans" cxnId="{DB391CE0-3794-4215-BEE7-F32342060717}">
      <dgm:prSet/>
      <dgm:spPr/>
      <dgm:t>
        <a:bodyPr/>
        <a:lstStyle/>
        <a:p>
          <a:endParaRPr lang="en-US"/>
        </a:p>
      </dgm:t>
    </dgm:pt>
    <dgm:pt modelId="{B78329B5-6322-4D27-BDB8-8AF666F15593}" type="sibTrans" cxnId="{DB391CE0-3794-4215-BEE7-F32342060717}">
      <dgm:prSet/>
      <dgm:spPr/>
      <dgm:t>
        <a:bodyPr/>
        <a:lstStyle/>
        <a:p>
          <a:endParaRPr lang="en-US"/>
        </a:p>
      </dgm:t>
    </dgm:pt>
    <dgm:pt modelId="{28211B2D-1305-42BF-AE02-23DE719C71CE}">
      <dgm:prSet/>
      <dgm:spPr/>
      <dgm:t>
        <a:bodyPr/>
        <a:lstStyle/>
        <a:p>
          <a:r>
            <a:rPr lang="en-GB" b="1"/>
            <a:t>Covid 19</a:t>
          </a:r>
          <a:endParaRPr lang="en-US"/>
        </a:p>
      </dgm:t>
    </dgm:pt>
    <dgm:pt modelId="{1D7BAE70-4D7D-40CD-A138-713683630874}" type="parTrans" cxnId="{3058CA50-6046-462D-990E-78D97DA37C13}">
      <dgm:prSet/>
      <dgm:spPr/>
      <dgm:t>
        <a:bodyPr/>
        <a:lstStyle/>
        <a:p>
          <a:endParaRPr lang="en-US"/>
        </a:p>
      </dgm:t>
    </dgm:pt>
    <dgm:pt modelId="{29363266-EA57-40D3-8915-916F5E2D1692}" type="sibTrans" cxnId="{3058CA50-6046-462D-990E-78D97DA37C13}">
      <dgm:prSet/>
      <dgm:spPr/>
      <dgm:t>
        <a:bodyPr/>
        <a:lstStyle/>
        <a:p>
          <a:endParaRPr lang="en-US"/>
        </a:p>
      </dgm:t>
    </dgm:pt>
    <dgm:pt modelId="{5E7A91CA-4C20-4CE8-9565-26E78256B61C}" type="pres">
      <dgm:prSet presAssocID="{0C5A9E0D-45BE-4ABC-BBC2-F87B1B5CE43B}" presName="diagram" presStyleCnt="0">
        <dgm:presLayoutVars>
          <dgm:dir/>
          <dgm:resizeHandles val="exact"/>
        </dgm:presLayoutVars>
      </dgm:prSet>
      <dgm:spPr/>
    </dgm:pt>
    <dgm:pt modelId="{823E4AC5-8C63-41A3-8E16-9499DEBA8057}" type="pres">
      <dgm:prSet presAssocID="{3AD43253-9E41-4334-A11B-D9DEBBFEDAC5}" presName="node" presStyleLbl="node1" presStyleIdx="0" presStyleCnt="7">
        <dgm:presLayoutVars>
          <dgm:bulletEnabled val="1"/>
        </dgm:presLayoutVars>
      </dgm:prSet>
      <dgm:spPr/>
    </dgm:pt>
    <dgm:pt modelId="{341AABA3-7ADE-4F8F-BD74-132984A35A00}" type="pres">
      <dgm:prSet presAssocID="{6FA24DDC-90EA-440B-97E5-7C0370FFC63B}" presName="sibTrans" presStyleCnt="0"/>
      <dgm:spPr/>
    </dgm:pt>
    <dgm:pt modelId="{4FB0B087-2BD5-4925-8EA8-AA0368D41D52}" type="pres">
      <dgm:prSet presAssocID="{0693C659-3FB0-4AFA-A6F7-5677B4A4265C}" presName="node" presStyleLbl="node1" presStyleIdx="1" presStyleCnt="7">
        <dgm:presLayoutVars>
          <dgm:bulletEnabled val="1"/>
        </dgm:presLayoutVars>
      </dgm:prSet>
      <dgm:spPr/>
    </dgm:pt>
    <dgm:pt modelId="{C6985ADD-8F9B-4607-80DA-EAFD19DF14E9}" type="pres">
      <dgm:prSet presAssocID="{35DA3ED4-14EB-4160-A278-6C532AC6524D}" presName="sibTrans" presStyleCnt="0"/>
      <dgm:spPr/>
    </dgm:pt>
    <dgm:pt modelId="{47185448-8AC8-49DE-8D8F-47D3B292CE32}" type="pres">
      <dgm:prSet presAssocID="{0A12EB06-1A60-4C8E-9372-7428A88CB600}" presName="node" presStyleLbl="node1" presStyleIdx="2" presStyleCnt="7">
        <dgm:presLayoutVars>
          <dgm:bulletEnabled val="1"/>
        </dgm:presLayoutVars>
      </dgm:prSet>
      <dgm:spPr/>
    </dgm:pt>
    <dgm:pt modelId="{C77BE73F-2DF1-4D48-B4C9-F15D0C7B7AFA}" type="pres">
      <dgm:prSet presAssocID="{1EACCA6A-1191-4BAD-A577-55BC757A34E9}" presName="sibTrans" presStyleCnt="0"/>
      <dgm:spPr/>
    </dgm:pt>
    <dgm:pt modelId="{0A4FC567-A05C-47FB-B4DE-DE05D7272F44}" type="pres">
      <dgm:prSet presAssocID="{20D438E0-6448-405F-9612-6466D7B48D4D}" presName="node" presStyleLbl="node1" presStyleIdx="3" presStyleCnt="7">
        <dgm:presLayoutVars>
          <dgm:bulletEnabled val="1"/>
        </dgm:presLayoutVars>
      </dgm:prSet>
      <dgm:spPr/>
    </dgm:pt>
    <dgm:pt modelId="{137694D5-008C-43FD-990D-CA32C5D25FCA}" type="pres">
      <dgm:prSet presAssocID="{3D73F674-3F9E-4D2E-AE1F-29889D392026}" presName="sibTrans" presStyleCnt="0"/>
      <dgm:spPr/>
    </dgm:pt>
    <dgm:pt modelId="{BFCC598A-07E7-451A-B6D9-9A1795BBDBBF}" type="pres">
      <dgm:prSet presAssocID="{F94C4047-3C85-4D16-87F3-437A269C2B77}" presName="node" presStyleLbl="node1" presStyleIdx="4" presStyleCnt="7">
        <dgm:presLayoutVars>
          <dgm:bulletEnabled val="1"/>
        </dgm:presLayoutVars>
      </dgm:prSet>
      <dgm:spPr/>
    </dgm:pt>
    <dgm:pt modelId="{3E9D61D2-B43A-423B-91A7-3A6C8BDB50CD}" type="pres">
      <dgm:prSet presAssocID="{EA1B3852-ABBB-4F36-8B49-D0F78D2EE233}" presName="sibTrans" presStyleCnt="0"/>
      <dgm:spPr/>
    </dgm:pt>
    <dgm:pt modelId="{4276AA32-CF26-4D61-9302-C8406B5B46EC}" type="pres">
      <dgm:prSet presAssocID="{FC9F1DAD-BBBC-47BB-8E46-CBBABC188772}" presName="node" presStyleLbl="node1" presStyleIdx="5" presStyleCnt="7">
        <dgm:presLayoutVars>
          <dgm:bulletEnabled val="1"/>
        </dgm:presLayoutVars>
      </dgm:prSet>
      <dgm:spPr/>
    </dgm:pt>
    <dgm:pt modelId="{78DAAF02-3896-4B39-83F2-CD4D2A259B06}" type="pres">
      <dgm:prSet presAssocID="{B78329B5-6322-4D27-BDB8-8AF666F15593}" presName="sibTrans" presStyleCnt="0"/>
      <dgm:spPr/>
    </dgm:pt>
    <dgm:pt modelId="{29C3B236-4CD0-445E-A8C8-C7351200B876}" type="pres">
      <dgm:prSet presAssocID="{28211B2D-1305-42BF-AE02-23DE719C71CE}" presName="node" presStyleLbl="node1" presStyleIdx="6" presStyleCnt="7">
        <dgm:presLayoutVars>
          <dgm:bulletEnabled val="1"/>
        </dgm:presLayoutVars>
      </dgm:prSet>
      <dgm:spPr/>
    </dgm:pt>
  </dgm:ptLst>
  <dgm:cxnLst>
    <dgm:cxn modelId="{8AB38124-AAF3-44CB-9C34-5AB363B02E54}" type="presOf" srcId="{3AD43253-9E41-4334-A11B-D9DEBBFEDAC5}" destId="{823E4AC5-8C63-41A3-8E16-9499DEBA8057}" srcOrd="0" destOrd="0" presId="urn:microsoft.com/office/officeart/2005/8/layout/default"/>
    <dgm:cxn modelId="{E40F3260-071C-4D85-A64B-BDCB15690875}" srcId="{0C5A9E0D-45BE-4ABC-BBC2-F87B1B5CE43B}" destId="{0A12EB06-1A60-4C8E-9372-7428A88CB600}" srcOrd="2" destOrd="0" parTransId="{2F2AF377-E622-476A-A0BC-60976B0F92AB}" sibTransId="{1EACCA6A-1191-4BAD-A577-55BC757A34E9}"/>
    <dgm:cxn modelId="{25A6AE44-799C-4B8D-A055-408A29694C70}" srcId="{0C5A9E0D-45BE-4ABC-BBC2-F87B1B5CE43B}" destId="{20D438E0-6448-405F-9612-6466D7B48D4D}" srcOrd="3" destOrd="0" parTransId="{585F2794-C97A-4097-85E3-D0FF8AE67A39}" sibTransId="{3D73F674-3F9E-4D2E-AE1F-29889D392026}"/>
    <dgm:cxn modelId="{217CDF67-E8A0-41CE-8A35-CC39E744576F}" type="presOf" srcId="{28211B2D-1305-42BF-AE02-23DE719C71CE}" destId="{29C3B236-4CD0-445E-A8C8-C7351200B876}" srcOrd="0" destOrd="0" presId="urn:microsoft.com/office/officeart/2005/8/layout/default"/>
    <dgm:cxn modelId="{EA713468-1CB5-460D-A823-30DBEB4A70DC}" type="presOf" srcId="{FC9F1DAD-BBBC-47BB-8E46-CBBABC188772}" destId="{4276AA32-CF26-4D61-9302-C8406B5B46EC}" srcOrd="0" destOrd="0" presId="urn:microsoft.com/office/officeart/2005/8/layout/default"/>
    <dgm:cxn modelId="{FC772A4F-38FA-4AF0-B44F-146C56BD0783}" type="presOf" srcId="{0A12EB06-1A60-4C8E-9372-7428A88CB600}" destId="{47185448-8AC8-49DE-8D8F-47D3B292CE32}" srcOrd="0" destOrd="0" presId="urn:microsoft.com/office/officeart/2005/8/layout/default"/>
    <dgm:cxn modelId="{3058CA50-6046-462D-990E-78D97DA37C13}" srcId="{0C5A9E0D-45BE-4ABC-BBC2-F87B1B5CE43B}" destId="{28211B2D-1305-42BF-AE02-23DE719C71CE}" srcOrd="6" destOrd="0" parTransId="{1D7BAE70-4D7D-40CD-A138-713683630874}" sibTransId="{29363266-EA57-40D3-8915-916F5E2D1692}"/>
    <dgm:cxn modelId="{4DB7E282-1176-4491-AA23-BC8AF26E8C22}" type="presOf" srcId="{0693C659-3FB0-4AFA-A6F7-5677B4A4265C}" destId="{4FB0B087-2BD5-4925-8EA8-AA0368D41D52}" srcOrd="0" destOrd="0" presId="urn:microsoft.com/office/officeart/2005/8/layout/default"/>
    <dgm:cxn modelId="{6B62D987-B9FA-44EF-8CF2-A48ACBEE2DF6}" type="presOf" srcId="{20D438E0-6448-405F-9612-6466D7B48D4D}" destId="{0A4FC567-A05C-47FB-B4DE-DE05D7272F44}" srcOrd="0" destOrd="0" presId="urn:microsoft.com/office/officeart/2005/8/layout/default"/>
    <dgm:cxn modelId="{2A1848A3-5EA4-4440-9880-FAAE1D00BA7F}" type="presOf" srcId="{F94C4047-3C85-4D16-87F3-437A269C2B77}" destId="{BFCC598A-07E7-451A-B6D9-9A1795BBDBBF}" srcOrd="0" destOrd="0" presId="urn:microsoft.com/office/officeart/2005/8/layout/default"/>
    <dgm:cxn modelId="{707A9DB6-203E-421B-858A-DC94D68BF319}" srcId="{0C5A9E0D-45BE-4ABC-BBC2-F87B1B5CE43B}" destId="{3AD43253-9E41-4334-A11B-D9DEBBFEDAC5}" srcOrd="0" destOrd="0" parTransId="{F6FFD71B-F81C-46A6-8C93-EF09C8025DE3}" sibTransId="{6FA24DDC-90EA-440B-97E5-7C0370FFC63B}"/>
    <dgm:cxn modelId="{DB391CE0-3794-4215-BEE7-F32342060717}" srcId="{0C5A9E0D-45BE-4ABC-BBC2-F87B1B5CE43B}" destId="{FC9F1DAD-BBBC-47BB-8E46-CBBABC188772}" srcOrd="5" destOrd="0" parTransId="{0BF7E7F4-B182-467A-A1A8-69AE8C32F3E6}" sibTransId="{B78329B5-6322-4D27-BDB8-8AF666F15593}"/>
    <dgm:cxn modelId="{927302EB-3DF2-495A-96D6-CB89C775A9B9}" srcId="{0C5A9E0D-45BE-4ABC-BBC2-F87B1B5CE43B}" destId="{0693C659-3FB0-4AFA-A6F7-5677B4A4265C}" srcOrd="1" destOrd="0" parTransId="{C62A6666-2B5E-4722-9729-6A574D35B941}" sibTransId="{35DA3ED4-14EB-4160-A278-6C532AC6524D}"/>
    <dgm:cxn modelId="{F4295FF4-0657-4238-9162-18E024141B98}" srcId="{0C5A9E0D-45BE-4ABC-BBC2-F87B1B5CE43B}" destId="{F94C4047-3C85-4D16-87F3-437A269C2B77}" srcOrd="4" destOrd="0" parTransId="{DD2774B0-8EFC-48B7-BBE0-D6F9548BFE17}" sibTransId="{EA1B3852-ABBB-4F36-8B49-D0F78D2EE233}"/>
    <dgm:cxn modelId="{373F49FD-A27C-44AC-B4A6-8E4B22DB49C8}" type="presOf" srcId="{0C5A9E0D-45BE-4ABC-BBC2-F87B1B5CE43B}" destId="{5E7A91CA-4C20-4CE8-9565-26E78256B61C}" srcOrd="0" destOrd="0" presId="urn:microsoft.com/office/officeart/2005/8/layout/default"/>
    <dgm:cxn modelId="{1E8A1369-11F7-4551-AE2F-4F552CC4BB3A}" type="presParOf" srcId="{5E7A91CA-4C20-4CE8-9565-26E78256B61C}" destId="{823E4AC5-8C63-41A3-8E16-9499DEBA8057}" srcOrd="0" destOrd="0" presId="urn:microsoft.com/office/officeart/2005/8/layout/default"/>
    <dgm:cxn modelId="{938DD5A7-7DCD-49AC-BBBB-B3FB18E06EDB}" type="presParOf" srcId="{5E7A91CA-4C20-4CE8-9565-26E78256B61C}" destId="{341AABA3-7ADE-4F8F-BD74-132984A35A00}" srcOrd="1" destOrd="0" presId="urn:microsoft.com/office/officeart/2005/8/layout/default"/>
    <dgm:cxn modelId="{487B03E9-3D35-414C-B498-97A9A45A4AD7}" type="presParOf" srcId="{5E7A91CA-4C20-4CE8-9565-26E78256B61C}" destId="{4FB0B087-2BD5-4925-8EA8-AA0368D41D52}" srcOrd="2" destOrd="0" presId="urn:microsoft.com/office/officeart/2005/8/layout/default"/>
    <dgm:cxn modelId="{B8B4ABC4-28D1-49AB-9F37-6D242D107740}" type="presParOf" srcId="{5E7A91CA-4C20-4CE8-9565-26E78256B61C}" destId="{C6985ADD-8F9B-4607-80DA-EAFD19DF14E9}" srcOrd="3" destOrd="0" presId="urn:microsoft.com/office/officeart/2005/8/layout/default"/>
    <dgm:cxn modelId="{E909D1AF-EF10-4F8E-A2DC-097B3A3D24B5}" type="presParOf" srcId="{5E7A91CA-4C20-4CE8-9565-26E78256B61C}" destId="{47185448-8AC8-49DE-8D8F-47D3B292CE32}" srcOrd="4" destOrd="0" presId="urn:microsoft.com/office/officeart/2005/8/layout/default"/>
    <dgm:cxn modelId="{8816BE42-91B4-4D57-A9AE-549AB60D5F14}" type="presParOf" srcId="{5E7A91CA-4C20-4CE8-9565-26E78256B61C}" destId="{C77BE73F-2DF1-4D48-B4C9-F15D0C7B7AFA}" srcOrd="5" destOrd="0" presId="urn:microsoft.com/office/officeart/2005/8/layout/default"/>
    <dgm:cxn modelId="{F66DDE98-FAB8-4C52-AAA4-24C393B187CC}" type="presParOf" srcId="{5E7A91CA-4C20-4CE8-9565-26E78256B61C}" destId="{0A4FC567-A05C-47FB-B4DE-DE05D7272F44}" srcOrd="6" destOrd="0" presId="urn:microsoft.com/office/officeart/2005/8/layout/default"/>
    <dgm:cxn modelId="{1912C375-5803-4DC2-A56A-40A59CD40CBC}" type="presParOf" srcId="{5E7A91CA-4C20-4CE8-9565-26E78256B61C}" destId="{137694D5-008C-43FD-990D-CA32C5D25FCA}" srcOrd="7" destOrd="0" presId="urn:microsoft.com/office/officeart/2005/8/layout/default"/>
    <dgm:cxn modelId="{0E8F6E06-ABD6-498D-B135-6A8D6F362C8E}" type="presParOf" srcId="{5E7A91CA-4C20-4CE8-9565-26E78256B61C}" destId="{BFCC598A-07E7-451A-B6D9-9A1795BBDBBF}" srcOrd="8" destOrd="0" presId="urn:microsoft.com/office/officeart/2005/8/layout/default"/>
    <dgm:cxn modelId="{2B7A8D95-6077-4C2D-BEA0-72E40B651CCC}" type="presParOf" srcId="{5E7A91CA-4C20-4CE8-9565-26E78256B61C}" destId="{3E9D61D2-B43A-423B-91A7-3A6C8BDB50CD}" srcOrd="9" destOrd="0" presId="urn:microsoft.com/office/officeart/2005/8/layout/default"/>
    <dgm:cxn modelId="{E4ACFCB3-95E1-4A95-9034-00F8AC8619D7}" type="presParOf" srcId="{5E7A91CA-4C20-4CE8-9565-26E78256B61C}" destId="{4276AA32-CF26-4D61-9302-C8406B5B46EC}" srcOrd="10" destOrd="0" presId="urn:microsoft.com/office/officeart/2005/8/layout/default"/>
    <dgm:cxn modelId="{DDB91EE9-6E47-4C30-9D3A-CF922ABCF688}" type="presParOf" srcId="{5E7A91CA-4C20-4CE8-9565-26E78256B61C}" destId="{78DAAF02-3896-4B39-83F2-CD4D2A259B06}" srcOrd="11" destOrd="0" presId="urn:microsoft.com/office/officeart/2005/8/layout/default"/>
    <dgm:cxn modelId="{6A2AF99A-D9B0-4911-A1BE-67A851009643}" type="presParOf" srcId="{5E7A91CA-4C20-4CE8-9565-26E78256B61C}" destId="{29C3B236-4CD0-445E-A8C8-C7351200B876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72AA15-9A09-4A69-8565-CDBAAD21331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7E349A-B10C-42D0-9D2C-29BF0257B618}">
      <dgm:prSet/>
      <dgm:spPr/>
      <dgm:t>
        <a:bodyPr/>
        <a:lstStyle/>
        <a:p>
          <a:r>
            <a:rPr lang="en-US" b="1"/>
            <a:t>Research Aim:</a:t>
          </a:r>
          <a:endParaRPr lang="en-US"/>
        </a:p>
      </dgm:t>
    </dgm:pt>
    <dgm:pt modelId="{F79EA75F-0ED3-4D64-9156-EBE8701943C5}" type="parTrans" cxnId="{12F10F04-F119-4D4D-A188-0DAD37A5F4AF}">
      <dgm:prSet/>
      <dgm:spPr/>
      <dgm:t>
        <a:bodyPr/>
        <a:lstStyle/>
        <a:p>
          <a:endParaRPr lang="en-US"/>
        </a:p>
      </dgm:t>
    </dgm:pt>
    <dgm:pt modelId="{C8D099C8-CBBE-47CB-80E1-557A21FE20E6}" type="sibTrans" cxnId="{12F10F04-F119-4D4D-A188-0DAD37A5F4AF}">
      <dgm:prSet/>
      <dgm:spPr/>
      <dgm:t>
        <a:bodyPr/>
        <a:lstStyle/>
        <a:p>
          <a:endParaRPr lang="en-US"/>
        </a:p>
      </dgm:t>
    </dgm:pt>
    <dgm:pt modelId="{5636B8E5-BEB2-4CAD-8FE9-1A8572F0C502}">
      <dgm:prSet custT="1"/>
      <dgm:spPr/>
      <dgm:t>
        <a:bodyPr/>
        <a:lstStyle/>
        <a:p>
          <a:r>
            <a:rPr lang="en-GB" sz="2400" b="1" dirty="0">
              <a:effectLst/>
              <a:latin typeface="+mn-lt"/>
              <a:cs typeface="Times New Roman" panose="02020603050405020304" pitchFamily="18" charset="0"/>
            </a:rPr>
            <a:t>Examine how facility managers manage building functions today compared to pre-Covid 19 and determine if lessons have been learned.</a:t>
          </a:r>
          <a:br>
            <a:rPr lang="en-US" sz="24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</a:br>
          <a:endParaRPr lang="en-US" sz="2400" dirty="0"/>
        </a:p>
      </dgm:t>
    </dgm:pt>
    <dgm:pt modelId="{1FE4EE0D-0881-4843-82E1-3C20004ABF5A}" type="parTrans" cxnId="{EA81760C-CAF6-4F66-B767-3ABD9B72634E}">
      <dgm:prSet/>
      <dgm:spPr/>
      <dgm:t>
        <a:bodyPr/>
        <a:lstStyle/>
        <a:p>
          <a:endParaRPr lang="en-US"/>
        </a:p>
      </dgm:t>
    </dgm:pt>
    <dgm:pt modelId="{FB122A0F-6107-455F-909C-3F75E383689A}" type="sibTrans" cxnId="{EA81760C-CAF6-4F66-B767-3ABD9B72634E}">
      <dgm:prSet/>
      <dgm:spPr/>
      <dgm:t>
        <a:bodyPr/>
        <a:lstStyle/>
        <a:p>
          <a:endParaRPr lang="en-US"/>
        </a:p>
      </dgm:t>
    </dgm:pt>
    <dgm:pt modelId="{24C600B5-1707-4A79-A777-71779B15A5CD}">
      <dgm:prSet/>
      <dgm:spPr/>
      <dgm:t>
        <a:bodyPr/>
        <a:lstStyle/>
        <a:p>
          <a:r>
            <a:rPr lang="en-GB" b="1"/>
            <a:t>Objectives:</a:t>
          </a:r>
          <a:endParaRPr lang="en-US"/>
        </a:p>
      </dgm:t>
    </dgm:pt>
    <dgm:pt modelId="{5C8CEAEF-E69E-4631-AF61-0E15F63C4646}" type="parTrans" cxnId="{3D706540-4D45-4C34-84E7-249BFEEC070A}">
      <dgm:prSet/>
      <dgm:spPr/>
      <dgm:t>
        <a:bodyPr/>
        <a:lstStyle/>
        <a:p>
          <a:endParaRPr lang="en-US"/>
        </a:p>
      </dgm:t>
    </dgm:pt>
    <dgm:pt modelId="{D2019D7C-BCD8-4C72-83B5-1781BB4DC4F5}" type="sibTrans" cxnId="{3D706540-4D45-4C34-84E7-249BFEEC070A}">
      <dgm:prSet/>
      <dgm:spPr/>
      <dgm:t>
        <a:bodyPr/>
        <a:lstStyle/>
        <a:p>
          <a:endParaRPr lang="en-US"/>
        </a:p>
      </dgm:t>
    </dgm:pt>
    <dgm:pt modelId="{4D7F9A23-F415-4EF3-BF3B-C7052DA6D846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000" b="1" dirty="0"/>
            <a:t>Identify the Pre-COVID operational management strategy of Facilities Management</a:t>
          </a:r>
          <a:endParaRPr lang="en-US" sz="2000" dirty="0"/>
        </a:p>
      </dgm:t>
    </dgm:pt>
    <dgm:pt modelId="{6F1371C5-3F2B-400A-B81D-CFFE0FE71A49}" type="parTrans" cxnId="{5B9668FD-B41B-4281-96C4-B2771BBE4E0D}">
      <dgm:prSet/>
      <dgm:spPr/>
      <dgm:t>
        <a:bodyPr/>
        <a:lstStyle/>
        <a:p>
          <a:endParaRPr lang="en-US"/>
        </a:p>
      </dgm:t>
    </dgm:pt>
    <dgm:pt modelId="{5AA98D9F-6ED9-4952-B7A1-FF19D85E37CE}" type="sibTrans" cxnId="{5B9668FD-B41B-4281-96C4-B2771BBE4E0D}">
      <dgm:prSet/>
      <dgm:spPr/>
      <dgm:t>
        <a:bodyPr/>
        <a:lstStyle/>
        <a:p>
          <a:endParaRPr lang="en-US"/>
        </a:p>
      </dgm:t>
    </dgm:pt>
    <dgm:pt modelId="{05F6A7E2-2915-444E-9E85-161145DF9C58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000" b="1" dirty="0"/>
            <a:t>Assess and identify how the building functions during and after COVID</a:t>
          </a:r>
          <a:br>
            <a:rPr lang="en-GB" sz="2000" b="1" dirty="0"/>
          </a:br>
          <a:endParaRPr lang="en-GB" sz="2000" dirty="0"/>
        </a:p>
      </dgm:t>
    </dgm:pt>
    <dgm:pt modelId="{3EFB1DF3-7E00-4DFE-A5CE-65D26B53D5F7}" type="parTrans" cxnId="{4C15803A-5E6A-4903-9F9D-EDB359886129}">
      <dgm:prSet/>
      <dgm:spPr/>
      <dgm:t>
        <a:bodyPr/>
        <a:lstStyle/>
        <a:p>
          <a:endParaRPr lang="en-GB"/>
        </a:p>
      </dgm:t>
    </dgm:pt>
    <dgm:pt modelId="{E323C6FB-DFF7-4830-9BD2-C7D50905667E}" type="sibTrans" cxnId="{4C15803A-5E6A-4903-9F9D-EDB359886129}">
      <dgm:prSet/>
      <dgm:spPr/>
      <dgm:t>
        <a:bodyPr/>
        <a:lstStyle/>
        <a:p>
          <a:endParaRPr lang="en-GB"/>
        </a:p>
      </dgm:t>
    </dgm:pt>
    <dgm:pt modelId="{BAF67039-C9E0-4148-A6F1-312BA1ABBC76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000" b="1" dirty="0"/>
            <a:t>To consider post-COVID building management.</a:t>
          </a:r>
          <a:br>
            <a:rPr lang="en-GB" sz="2000" b="1" dirty="0"/>
          </a:br>
          <a:endParaRPr lang="en-GB" sz="2000" dirty="0"/>
        </a:p>
      </dgm:t>
    </dgm:pt>
    <dgm:pt modelId="{1605238D-2EB4-43C2-902D-431DEF8B12D3}" type="parTrans" cxnId="{CF27A2E6-B69F-41B8-AFFD-2AE194D3EB0C}">
      <dgm:prSet/>
      <dgm:spPr/>
      <dgm:t>
        <a:bodyPr/>
        <a:lstStyle/>
        <a:p>
          <a:endParaRPr lang="en-GB"/>
        </a:p>
      </dgm:t>
    </dgm:pt>
    <dgm:pt modelId="{D24E0D3B-8EFA-408B-A9BE-F53DDD9D2E0C}" type="sibTrans" cxnId="{CF27A2E6-B69F-41B8-AFFD-2AE194D3EB0C}">
      <dgm:prSet/>
      <dgm:spPr/>
      <dgm:t>
        <a:bodyPr/>
        <a:lstStyle/>
        <a:p>
          <a:endParaRPr lang="en-GB"/>
        </a:p>
      </dgm:t>
    </dgm:pt>
    <dgm:pt modelId="{15B190F8-E378-4038-876C-45F4634DA60A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000" b="1" dirty="0"/>
            <a:t>Establish a management plan for the operation of the building post-COVID</a:t>
          </a:r>
          <a:endParaRPr lang="en-GB" sz="2000" dirty="0"/>
        </a:p>
      </dgm:t>
    </dgm:pt>
    <dgm:pt modelId="{581294B7-9B99-43C2-A2E8-2217B2572923}" type="parTrans" cxnId="{D8A50345-2C73-4264-BAA8-3BC5B42A7D08}">
      <dgm:prSet/>
      <dgm:spPr/>
      <dgm:t>
        <a:bodyPr/>
        <a:lstStyle/>
        <a:p>
          <a:endParaRPr lang="en-GB"/>
        </a:p>
      </dgm:t>
    </dgm:pt>
    <dgm:pt modelId="{ED9CB466-E13B-4DAA-8BC6-9FA86348F87F}" type="sibTrans" cxnId="{D8A50345-2C73-4264-BAA8-3BC5B42A7D08}">
      <dgm:prSet/>
      <dgm:spPr/>
      <dgm:t>
        <a:bodyPr/>
        <a:lstStyle/>
        <a:p>
          <a:endParaRPr lang="en-GB"/>
        </a:p>
      </dgm:t>
    </dgm:pt>
    <dgm:pt modelId="{ED26ECAA-DFA6-475C-951C-7009DED2B5D9}" type="pres">
      <dgm:prSet presAssocID="{8E72AA15-9A09-4A69-8565-CDBAAD213312}" presName="Name0" presStyleCnt="0">
        <dgm:presLayoutVars>
          <dgm:dir/>
          <dgm:animLvl val="lvl"/>
          <dgm:resizeHandles val="exact"/>
        </dgm:presLayoutVars>
      </dgm:prSet>
      <dgm:spPr/>
    </dgm:pt>
    <dgm:pt modelId="{31BEC0E7-5A7E-425F-B16C-3729BA213D53}" type="pres">
      <dgm:prSet presAssocID="{777E349A-B10C-42D0-9D2C-29BF0257B618}" presName="composite" presStyleCnt="0"/>
      <dgm:spPr/>
    </dgm:pt>
    <dgm:pt modelId="{3BAD68F8-4909-4866-AB70-841FBA306CA1}" type="pres">
      <dgm:prSet presAssocID="{777E349A-B10C-42D0-9D2C-29BF0257B618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4C627D1C-80E2-4A7A-A389-C470143B8150}" type="pres">
      <dgm:prSet presAssocID="{777E349A-B10C-42D0-9D2C-29BF0257B618}" presName="desTx" presStyleLbl="alignAccFollowNode1" presStyleIdx="0" presStyleCnt="2">
        <dgm:presLayoutVars>
          <dgm:bulletEnabled val="1"/>
        </dgm:presLayoutVars>
      </dgm:prSet>
      <dgm:spPr/>
    </dgm:pt>
    <dgm:pt modelId="{CFBDFF93-1412-4B62-8017-BD6F6D8B34B3}" type="pres">
      <dgm:prSet presAssocID="{C8D099C8-CBBE-47CB-80E1-557A21FE20E6}" presName="space" presStyleCnt="0"/>
      <dgm:spPr/>
    </dgm:pt>
    <dgm:pt modelId="{860DF1F7-F5E1-48E2-BF31-BC1B9623EB5F}" type="pres">
      <dgm:prSet presAssocID="{24C600B5-1707-4A79-A777-71779B15A5CD}" presName="composite" presStyleCnt="0"/>
      <dgm:spPr/>
    </dgm:pt>
    <dgm:pt modelId="{A9350438-DDE9-4F61-9CF0-E996E46579C6}" type="pres">
      <dgm:prSet presAssocID="{24C600B5-1707-4A79-A777-71779B15A5CD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1EC77196-923F-44AC-A6A7-C7956D3A505D}" type="pres">
      <dgm:prSet presAssocID="{24C600B5-1707-4A79-A777-71779B15A5CD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09D4FC01-57C9-4156-B047-817FCD7C4BAF}" type="presOf" srcId="{BAF67039-C9E0-4148-A6F1-312BA1ABBC76}" destId="{1EC77196-923F-44AC-A6A7-C7956D3A505D}" srcOrd="0" destOrd="2" presId="urn:microsoft.com/office/officeart/2005/8/layout/hList1"/>
    <dgm:cxn modelId="{12F10F04-F119-4D4D-A188-0DAD37A5F4AF}" srcId="{8E72AA15-9A09-4A69-8565-CDBAAD213312}" destId="{777E349A-B10C-42D0-9D2C-29BF0257B618}" srcOrd="0" destOrd="0" parTransId="{F79EA75F-0ED3-4D64-9156-EBE8701943C5}" sibTransId="{C8D099C8-CBBE-47CB-80E1-557A21FE20E6}"/>
    <dgm:cxn modelId="{4365F508-D134-4999-9C7E-FE23D6CDE28E}" type="presOf" srcId="{777E349A-B10C-42D0-9D2C-29BF0257B618}" destId="{3BAD68F8-4909-4866-AB70-841FBA306CA1}" srcOrd="0" destOrd="0" presId="urn:microsoft.com/office/officeart/2005/8/layout/hList1"/>
    <dgm:cxn modelId="{EA81760C-CAF6-4F66-B767-3ABD9B72634E}" srcId="{777E349A-B10C-42D0-9D2C-29BF0257B618}" destId="{5636B8E5-BEB2-4CAD-8FE9-1A8572F0C502}" srcOrd="0" destOrd="0" parTransId="{1FE4EE0D-0881-4843-82E1-3C20004ABF5A}" sibTransId="{FB122A0F-6107-455F-909C-3F75E383689A}"/>
    <dgm:cxn modelId="{E9933D3A-F1D7-46FE-B2C3-EDCDBC28928E}" type="presOf" srcId="{5636B8E5-BEB2-4CAD-8FE9-1A8572F0C502}" destId="{4C627D1C-80E2-4A7A-A389-C470143B8150}" srcOrd="0" destOrd="0" presId="urn:microsoft.com/office/officeart/2005/8/layout/hList1"/>
    <dgm:cxn modelId="{4C15803A-5E6A-4903-9F9D-EDB359886129}" srcId="{24C600B5-1707-4A79-A777-71779B15A5CD}" destId="{05F6A7E2-2915-444E-9E85-161145DF9C58}" srcOrd="1" destOrd="0" parTransId="{3EFB1DF3-7E00-4DFE-A5CE-65D26B53D5F7}" sibTransId="{E323C6FB-DFF7-4830-9BD2-C7D50905667E}"/>
    <dgm:cxn modelId="{3D514B3D-3983-406A-97AF-487B45F40118}" type="presOf" srcId="{05F6A7E2-2915-444E-9E85-161145DF9C58}" destId="{1EC77196-923F-44AC-A6A7-C7956D3A505D}" srcOrd="0" destOrd="1" presId="urn:microsoft.com/office/officeart/2005/8/layout/hList1"/>
    <dgm:cxn modelId="{3D706540-4D45-4C34-84E7-249BFEEC070A}" srcId="{8E72AA15-9A09-4A69-8565-CDBAAD213312}" destId="{24C600B5-1707-4A79-A777-71779B15A5CD}" srcOrd="1" destOrd="0" parTransId="{5C8CEAEF-E69E-4631-AF61-0E15F63C4646}" sibTransId="{D2019D7C-BCD8-4C72-83B5-1781BB4DC4F5}"/>
    <dgm:cxn modelId="{D8A50345-2C73-4264-BAA8-3BC5B42A7D08}" srcId="{24C600B5-1707-4A79-A777-71779B15A5CD}" destId="{15B190F8-E378-4038-876C-45F4634DA60A}" srcOrd="3" destOrd="0" parTransId="{581294B7-9B99-43C2-A2E8-2217B2572923}" sibTransId="{ED9CB466-E13B-4DAA-8BC6-9FA86348F87F}"/>
    <dgm:cxn modelId="{75754C98-A9AC-4894-816F-57D156EA0507}" type="presOf" srcId="{8E72AA15-9A09-4A69-8565-CDBAAD213312}" destId="{ED26ECAA-DFA6-475C-951C-7009DED2B5D9}" srcOrd="0" destOrd="0" presId="urn:microsoft.com/office/officeart/2005/8/layout/hList1"/>
    <dgm:cxn modelId="{57FFBC9C-8A2A-490B-99CA-31070D287390}" type="presOf" srcId="{4D7F9A23-F415-4EF3-BF3B-C7052DA6D846}" destId="{1EC77196-923F-44AC-A6A7-C7956D3A505D}" srcOrd="0" destOrd="0" presId="urn:microsoft.com/office/officeart/2005/8/layout/hList1"/>
    <dgm:cxn modelId="{F57DC3A2-3564-40F9-9A85-4C9A73CBBD10}" type="presOf" srcId="{15B190F8-E378-4038-876C-45F4634DA60A}" destId="{1EC77196-923F-44AC-A6A7-C7956D3A505D}" srcOrd="0" destOrd="3" presId="urn:microsoft.com/office/officeart/2005/8/layout/hList1"/>
    <dgm:cxn modelId="{54BEF1B6-DF2E-4DD3-9F4F-0B27E89E1BBE}" type="presOf" srcId="{24C600B5-1707-4A79-A777-71779B15A5CD}" destId="{A9350438-DDE9-4F61-9CF0-E996E46579C6}" srcOrd="0" destOrd="0" presId="urn:microsoft.com/office/officeart/2005/8/layout/hList1"/>
    <dgm:cxn modelId="{CF27A2E6-B69F-41B8-AFFD-2AE194D3EB0C}" srcId="{24C600B5-1707-4A79-A777-71779B15A5CD}" destId="{BAF67039-C9E0-4148-A6F1-312BA1ABBC76}" srcOrd="2" destOrd="0" parTransId="{1605238D-2EB4-43C2-902D-431DEF8B12D3}" sibTransId="{D24E0D3B-8EFA-408B-A9BE-F53DDD9D2E0C}"/>
    <dgm:cxn modelId="{5B9668FD-B41B-4281-96C4-B2771BBE4E0D}" srcId="{24C600B5-1707-4A79-A777-71779B15A5CD}" destId="{4D7F9A23-F415-4EF3-BF3B-C7052DA6D846}" srcOrd="0" destOrd="0" parTransId="{6F1371C5-3F2B-400A-B81D-CFFE0FE71A49}" sibTransId="{5AA98D9F-6ED9-4952-B7A1-FF19D85E37CE}"/>
    <dgm:cxn modelId="{1AA05833-E87A-46AF-94A7-EA317BB1D121}" type="presParOf" srcId="{ED26ECAA-DFA6-475C-951C-7009DED2B5D9}" destId="{31BEC0E7-5A7E-425F-B16C-3729BA213D53}" srcOrd="0" destOrd="0" presId="urn:microsoft.com/office/officeart/2005/8/layout/hList1"/>
    <dgm:cxn modelId="{25E466E2-D4F9-4AC1-992D-350118AC8835}" type="presParOf" srcId="{31BEC0E7-5A7E-425F-B16C-3729BA213D53}" destId="{3BAD68F8-4909-4866-AB70-841FBA306CA1}" srcOrd="0" destOrd="0" presId="urn:microsoft.com/office/officeart/2005/8/layout/hList1"/>
    <dgm:cxn modelId="{A1BE2401-03C8-4AFC-A0DD-AB371EC489CA}" type="presParOf" srcId="{31BEC0E7-5A7E-425F-B16C-3729BA213D53}" destId="{4C627D1C-80E2-4A7A-A389-C470143B8150}" srcOrd="1" destOrd="0" presId="urn:microsoft.com/office/officeart/2005/8/layout/hList1"/>
    <dgm:cxn modelId="{3921D72D-6EB6-4964-8161-DE127AE343F6}" type="presParOf" srcId="{ED26ECAA-DFA6-475C-951C-7009DED2B5D9}" destId="{CFBDFF93-1412-4B62-8017-BD6F6D8B34B3}" srcOrd="1" destOrd="0" presId="urn:microsoft.com/office/officeart/2005/8/layout/hList1"/>
    <dgm:cxn modelId="{F63CCAEB-EFD4-48BC-87F6-7909E8EFC1F2}" type="presParOf" srcId="{ED26ECAA-DFA6-475C-951C-7009DED2B5D9}" destId="{860DF1F7-F5E1-48E2-BF31-BC1B9623EB5F}" srcOrd="2" destOrd="0" presId="urn:microsoft.com/office/officeart/2005/8/layout/hList1"/>
    <dgm:cxn modelId="{66283023-0029-425E-84CE-D037C09AB4AA}" type="presParOf" srcId="{860DF1F7-F5E1-48E2-BF31-BC1B9623EB5F}" destId="{A9350438-DDE9-4F61-9CF0-E996E46579C6}" srcOrd="0" destOrd="0" presId="urn:microsoft.com/office/officeart/2005/8/layout/hList1"/>
    <dgm:cxn modelId="{8BD788D1-DB74-421D-AAAA-1A92704C7E36}" type="presParOf" srcId="{860DF1F7-F5E1-48E2-BF31-BC1B9623EB5F}" destId="{1EC77196-923F-44AC-A6A7-C7956D3A505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C53CA4-79ED-4C11-B7DA-50F035FB3E2D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9655D0-42F6-4CD3-B09A-CDA634F8BC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Objective one survey with facilities managers </a:t>
          </a:r>
          <a:endParaRPr lang="en-US" b="1" dirty="0"/>
        </a:p>
      </dgm:t>
    </dgm:pt>
    <dgm:pt modelId="{70D8681B-0189-4464-85C9-80FA2DB00A13}" type="parTrans" cxnId="{9119D032-4939-4252-8F7D-D85A1733D44C}">
      <dgm:prSet/>
      <dgm:spPr/>
      <dgm:t>
        <a:bodyPr/>
        <a:lstStyle/>
        <a:p>
          <a:endParaRPr lang="en-US"/>
        </a:p>
      </dgm:t>
    </dgm:pt>
    <dgm:pt modelId="{AEB93B05-EE51-4176-A907-9FCB4B8EE5E4}" type="sibTrans" cxnId="{9119D032-4939-4252-8F7D-D85A1733D44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9C9227E-F751-486D-8BBB-4AC3AE3A01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Objective two is to do a questionnaire with students, lecturers, and other building users.</a:t>
          </a:r>
          <a:endParaRPr lang="en-US" b="1" dirty="0"/>
        </a:p>
      </dgm:t>
    </dgm:pt>
    <dgm:pt modelId="{63B1501F-4521-49BC-8BCD-CDC317E8FE93}" type="parTrans" cxnId="{7B2E9547-CEB5-4A29-8917-B6B2DEA6EFD5}">
      <dgm:prSet/>
      <dgm:spPr/>
      <dgm:t>
        <a:bodyPr/>
        <a:lstStyle/>
        <a:p>
          <a:endParaRPr lang="en-US"/>
        </a:p>
      </dgm:t>
    </dgm:pt>
    <dgm:pt modelId="{2752B010-0E8C-48C0-BF2A-9E658D617419}" type="sibTrans" cxnId="{7B2E9547-CEB5-4A29-8917-B6B2DEA6EFD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DF1F51B-113C-4A7D-BB57-4A3E7B4FA7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Objective three extended questionnaire </a:t>
          </a:r>
          <a:endParaRPr lang="en-US" b="1" dirty="0"/>
        </a:p>
      </dgm:t>
    </dgm:pt>
    <dgm:pt modelId="{47C60D21-B8DA-4F10-B668-FADA8AC1C3BC}" type="parTrans" cxnId="{6184FE35-3617-489A-AB9B-61100483F9A5}">
      <dgm:prSet/>
      <dgm:spPr/>
      <dgm:t>
        <a:bodyPr/>
        <a:lstStyle/>
        <a:p>
          <a:endParaRPr lang="en-US"/>
        </a:p>
      </dgm:t>
    </dgm:pt>
    <dgm:pt modelId="{14AD3AB8-CC2E-462C-B297-556E45B2B7A7}" type="sibTrans" cxnId="{6184FE35-3617-489A-AB9B-61100483F9A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DF4C81C-5475-4DCB-B5FE-A4B045A0AD6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Objective four interviews with experts based on the findings of objectives one, two, and three and an observational walk around with experts to identify potential problem areas.</a:t>
          </a:r>
          <a:endParaRPr lang="en-US" b="1" dirty="0"/>
        </a:p>
      </dgm:t>
    </dgm:pt>
    <dgm:pt modelId="{E06B5ECB-F295-4C6E-A99A-DF11103304D2}" type="parTrans" cxnId="{A7B55CEB-76EE-451A-90F1-90E57D742D67}">
      <dgm:prSet/>
      <dgm:spPr/>
      <dgm:t>
        <a:bodyPr/>
        <a:lstStyle/>
        <a:p>
          <a:endParaRPr lang="en-US"/>
        </a:p>
      </dgm:t>
    </dgm:pt>
    <dgm:pt modelId="{CD5CF80C-9CAC-4DAA-AA82-26848BAA82CA}" type="sibTrans" cxnId="{A7B55CEB-76EE-451A-90F1-90E57D742D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5CB593E-EDC9-4047-A5F2-519A1C9884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The project case study of IQ Building </a:t>
          </a:r>
          <a:r>
            <a:rPr lang="en-GB" b="1"/>
            <a:t>SA1 Campus</a:t>
          </a:r>
          <a:endParaRPr lang="en-US" b="1" dirty="0"/>
        </a:p>
      </dgm:t>
    </dgm:pt>
    <dgm:pt modelId="{E5C3F477-1F15-48FC-B56C-3DEAA3DB230A}" type="parTrans" cxnId="{AC030022-1FC5-4444-9ABF-C6310385297E}">
      <dgm:prSet/>
      <dgm:spPr/>
      <dgm:t>
        <a:bodyPr/>
        <a:lstStyle/>
        <a:p>
          <a:endParaRPr lang="en-US"/>
        </a:p>
      </dgm:t>
    </dgm:pt>
    <dgm:pt modelId="{F83A7526-604A-416D-921F-FCEC526E5DC5}" type="sibTrans" cxnId="{AC030022-1FC5-4444-9ABF-C6310385297E}">
      <dgm:prSet/>
      <dgm:spPr/>
      <dgm:t>
        <a:bodyPr/>
        <a:lstStyle/>
        <a:p>
          <a:endParaRPr lang="en-US"/>
        </a:p>
      </dgm:t>
    </dgm:pt>
    <dgm:pt modelId="{FA35535A-421C-40A2-93ED-CD538162B739}" type="pres">
      <dgm:prSet presAssocID="{11C53CA4-79ED-4C11-B7DA-50F035FB3E2D}" presName="root" presStyleCnt="0">
        <dgm:presLayoutVars>
          <dgm:dir/>
          <dgm:resizeHandles val="exact"/>
        </dgm:presLayoutVars>
      </dgm:prSet>
      <dgm:spPr/>
    </dgm:pt>
    <dgm:pt modelId="{7082E60D-7A85-4CE5-8ADD-1370FBA63621}" type="pres">
      <dgm:prSet presAssocID="{11C53CA4-79ED-4C11-B7DA-50F035FB3E2D}" presName="container" presStyleCnt="0">
        <dgm:presLayoutVars>
          <dgm:dir/>
          <dgm:resizeHandles val="exact"/>
        </dgm:presLayoutVars>
      </dgm:prSet>
      <dgm:spPr/>
    </dgm:pt>
    <dgm:pt modelId="{54E710D4-6501-411E-A25A-9CF3CA256A40}" type="pres">
      <dgm:prSet presAssocID="{819655D0-42F6-4CD3-B09A-CDA634F8BC19}" presName="compNode" presStyleCnt="0"/>
      <dgm:spPr/>
    </dgm:pt>
    <dgm:pt modelId="{C960AF9A-BBD9-4887-9DD2-1196AEBF5C17}" type="pres">
      <dgm:prSet presAssocID="{819655D0-42F6-4CD3-B09A-CDA634F8BC19}" presName="iconBgRect" presStyleLbl="bgShp" presStyleIdx="0" presStyleCnt="5"/>
      <dgm:spPr/>
    </dgm:pt>
    <dgm:pt modelId="{5347B9AB-8337-4D33-82FC-7C4C0B398525}" type="pres">
      <dgm:prSet presAssocID="{819655D0-42F6-4CD3-B09A-CDA634F8BC1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C7BA8015-CBDA-4733-8A4C-4FB797A033B1}" type="pres">
      <dgm:prSet presAssocID="{819655D0-42F6-4CD3-B09A-CDA634F8BC19}" presName="spaceRect" presStyleCnt="0"/>
      <dgm:spPr/>
    </dgm:pt>
    <dgm:pt modelId="{FC17E512-9196-4AAE-8797-8DE1F12A40DD}" type="pres">
      <dgm:prSet presAssocID="{819655D0-42F6-4CD3-B09A-CDA634F8BC19}" presName="textRect" presStyleLbl="revTx" presStyleIdx="0" presStyleCnt="5">
        <dgm:presLayoutVars>
          <dgm:chMax val="1"/>
          <dgm:chPref val="1"/>
        </dgm:presLayoutVars>
      </dgm:prSet>
      <dgm:spPr/>
    </dgm:pt>
    <dgm:pt modelId="{A86475EF-34DB-45D8-B13C-FA6089D9B228}" type="pres">
      <dgm:prSet presAssocID="{AEB93B05-EE51-4176-A907-9FCB4B8EE5E4}" presName="sibTrans" presStyleLbl="sibTrans2D1" presStyleIdx="0" presStyleCnt="0"/>
      <dgm:spPr/>
    </dgm:pt>
    <dgm:pt modelId="{2EB09BE2-F597-4F75-A2F9-14EB238C93DF}" type="pres">
      <dgm:prSet presAssocID="{49C9227E-F751-486D-8BBB-4AC3AE3A0165}" presName="compNode" presStyleCnt="0"/>
      <dgm:spPr/>
    </dgm:pt>
    <dgm:pt modelId="{EDE92B5C-6527-4A5B-AF21-CA5422F3DC78}" type="pres">
      <dgm:prSet presAssocID="{49C9227E-F751-486D-8BBB-4AC3AE3A0165}" presName="iconBgRect" presStyleLbl="bgShp" presStyleIdx="1" presStyleCnt="5"/>
      <dgm:spPr/>
    </dgm:pt>
    <dgm:pt modelId="{14CF344B-B63B-44D0-A0DE-EAABE234373D}" type="pres">
      <dgm:prSet presAssocID="{49C9227E-F751-486D-8BBB-4AC3AE3A016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0D60968B-FA98-4DCB-B609-57622888396B}" type="pres">
      <dgm:prSet presAssocID="{49C9227E-F751-486D-8BBB-4AC3AE3A0165}" presName="spaceRect" presStyleCnt="0"/>
      <dgm:spPr/>
    </dgm:pt>
    <dgm:pt modelId="{62F0F4F7-BFBC-404A-8CB2-462174E6C25C}" type="pres">
      <dgm:prSet presAssocID="{49C9227E-F751-486D-8BBB-4AC3AE3A0165}" presName="textRect" presStyleLbl="revTx" presStyleIdx="1" presStyleCnt="5">
        <dgm:presLayoutVars>
          <dgm:chMax val="1"/>
          <dgm:chPref val="1"/>
        </dgm:presLayoutVars>
      </dgm:prSet>
      <dgm:spPr/>
    </dgm:pt>
    <dgm:pt modelId="{E2AA7B11-3C29-483A-8D9D-B08CE405CCD1}" type="pres">
      <dgm:prSet presAssocID="{2752B010-0E8C-48C0-BF2A-9E658D617419}" presName="sibTrans" presStyleLbl="sibTrans2D1" presStyleIdx="0" presStyleCnt="0"/>
      <dgm:spPr/>
    </dgm:pt>
    <dgm:pt modelId="{69D423E7-F24E-474F-9E8F-A269DF82E9D9}" type="pres">
      <dgm:prSet presAssocID="{9DF1F51B-113C-4A7D-BB57-4A3E7B4FA724}" presName="compNode" presStyleCnt="0"/>
      <dgm:spPr/>
    </dgm:pt>
    <dgm:pt modelId="{F4C7ACB9-55F9-4981-ADB0-CC8F71EAD6E2}" type="pres">
      <dgm:prSet presAssocID="{9DF1F51B-113C-4A7D-BB57-4A3E7B4FA724}" presName="iconBgRect" presStyleLbl="bgShp" presStyleIdx="2" presStyleCnt="5"/>
      <dgm:spPr/>
    </dgm:pt>
    <dgm:pt modelId="{FA2C6186-7E01-4D6E-8722-507013704FA6}" type="pres">
      <dgm:prSet presAssocID="{9DF1F51B-113C-4A7D-BB57-4A3E7B4FA72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2B98EA0-5A28-4421-9F78-6E7770DE1FBC}" type="pres">
      <dgm:prSet presAssocID="{9DF1F51B-113C-4A7D-BB57-4A3E7B4FA724}" presName="spaceRect" presStyleCnt="0"/>
      <dgm:spPr/>
    </dgm:pt>
    <dgm:pt modelId="{FFCF69F4-4D98-42EE-B299-28D7E09EA1AE}" type="pres">
      <dgm:prSet presAssocID="{9DF1F51B-113C-4A7D-BB57-4A3E7B4FA724}" presName="textRect" presStyleLbl="revTx" presStyleIdx="2" presStyleCnt="5">
        <dgm:presLayoutVars>
          <dgm:chMax val="1"/>
          <dgm:chPref val="1"/>
        </dgm:presLayoutVars>
      </dgm:prSet>
      <dgm:spPr/>
    </dgm:pt>
    <dgm:pt modelId="{F19A8B36-07BE-4FC4-86C6-DB861EF5FEC4}" type="pres">
      <dgm:prSet presAssocID="{14AD3AB8-CC2E-462C-B297-556E45B2B7A7}" presName="sibTrans" presStyleLbl="sibTrans2D1" presStyleIdx="0" presStyleCnt="0"/>
      <dgm:spPr/>
    </dgm:pt>
    <dgm:pt modelId="{1352B47F-CA3C-4255-85EC-D4F100D85325}" type="pres">
      <dgm:prSet presAssocID="{BDF4C81C-5475-4DCB-B5FE-A4B045A0AD69}" presName="compNode" presStyleCnt="0"/>
      <dgm:spPr/>
    </dgm:pt>
    <dgm:pt modelId="{9B75390C-7578-4B00-A66D-AF4E8BCCD0AF}" type="pres">
      <dgm:prSet presAssocID="{BDF4C81C-5475-4DCB-B5FE-A4B045A0AD69}" presName="iconBgRect" presStyleLbl="bgShp" presStyleIdx="3" presStyleCnt="5"/>
      <dgm:spPr/>
    </dgm:pt>
    <dgm:pt modelId="{0AB8BED8-67F4-49C6-A0E7-2C671FBA058E}" type="pres">
      <dgm:prSet presAssocID="{BDF4C81C-5475-4DCB-B5FE-A4B045A0AD6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8E7B7042-2065-4186-A6E8-25E658367E7F}" type="pres">
      <dgm:prSet presAssocID="{BDF4C81C-5475-4DCB-B5FE-A4B045A0AD69}" presName="spaceRect" presStyleCnt="0"/>
      <dgm:spPr/>
    </dgm:pt>
    <dgm:pt modelId="{975CD224-D13F-494C-9BBC-279C2400AA64}" type="pres">
      <dgm:prSet presAssocID="{BDF4C81C-5475-4DCB-B5FE-A4B045A0AD69}" presName="textRect" presStyleLbl="revTx" presStyleIdx="3" presStyleCnt="5">
        <dgm:presLayoutVars>
          <dgm:chMax val="1"/>
          <dgm:chPref val="1"/>
        </dgm:presLayoutVars>
      </dgm:prSet>
      <dgm:spPr/>
    </dgm:pt>
    <dgm:pt modelId="{5747BA12-1CC7-4EFB-BCD8-6363955CC3A9}" type="pres">
      <dgm:prSet presAssocID="{CD5CF80C-9CAC-4DAA-AA82-26848BAA82CA}" presName="sibTrans" presStyleLbl="sibTrans2D1" presStyleIdx="0" presStyleCnt="0"/>
      <dgm:spPr/>
    </dgm:pt>
    <dgm:pt modelId="{0AAB0640-F4BC-42D0-A01E-9ACDF16EC2A8}" type="pres">
      <dgm:prSet presAssocID="{85CB593E-EDC9-4047-A5F2-519A1C988408}" presName="compNode" presStyleCnt="0"/>
      <dgm:spPr/>
    </dgm:pt>
    <dgm:pt modelId="{ADEDD337-CF72-4FF8-B3D3-3EDD401C9EEA}" type="pres">
      <dgm:prSet presAssocID="{85CB593E-EDC9-4047-A5F2-519A1C988408}" presName="iconBgRect" presStyleLbl="bgShp" presStyleIdx="4" presStyleCnt="5"/>
      <dgm:spPr/>
    </dgm:pt>
    <dgm:pt modelId="{21D76E76-630C-4D84-A1C9-3B5AC38BF491}" type="pres">
      <dgm:prSet presAssocID="{85CB593E-EDC9-4047-A5F2-519A1C98840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1EA7C5CB-B103-424E-9E52-597A1B274684}" type="pres">
      <dgm:prSet presAssocID="{85CB593E-EDC9-4047-A5F2-519A1C988408}" presName="spaceRect" presStyleCnt="0"/>
      <dgm:spPr/>
    </dgm:pt>
    <dgm:pt modelId="{DADE94C1-FBE1-4877-83AA-45CB412ABB5D}" type="pres">
      <dgm:prSet presAssocID="{85CB593E-EDC9-4047-A5F2-519A1C98840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7A2BE1C-28B0-49A7-A700-A915040F8C8D}" type="presOf" srcId="{BDF4C81C-5475-4DCB-B5FE-A4B045A0AD69}" destId="{975CD224-D13F-494C-9BBC-279C2400AA64}" srcOrd="0" destOrd="0" presId="urn:microsoft.com/office/officeart/2018/2/layout/IconCircleList"/>
    <dgm:cxn modelId="{4E45D81E-66EB-41C4-9176-DB84F407EA7A}" type="presOf" srcId="{14AD3AB8-CC2E-462C-B297-556E45B2B7A7}" destId="{F19A8B36-07BE-4FC4-86C6-DB861EF5FEC4}" srcOrd="0" destOrd="0" presId="urn:microsoft.com/office/officeart/2018/2/layout/IconCircleList"/>
    <dgm:cxn modelId="{AC030022-1FC5-4444-9ABF-C6310385297E}" srcId="{11C53CA4-79ED-4C11-B7DA-50F035FB3E2D}" destId="{85CB593E-EDC9-4047-A5F2-519A1C988408}" srcOrd="4" destOrd="0" parTransId="{E5C3F477-1F15-48FC-B56C-3DEAA3DB230A}" sibTransId="{F83A7526-604A-416D-921F-FCEC526E5DC5}"/>
    <dgm:cxn modelId="{35087E27-E3DD-4E25-BEEE-C88F22ED00CF}" type="presOf" srcId="{85CB593E-EDC9-4047-A5F2-519A1C988408}" destId="{DADE94C1-FBE1-4877-83AA-45CB412ABB5D}" srcOrd="0" destOrd="0" presId="urn:microsoft.com/office/officeart/2018/2/layout/IconCircleList"/>
    <dgm:cxn modelId="{DC575C32-0575-4B34-86B7-1BBBA1FC17FC}" type="presOf" srcId="{819655D0-42F6-4CD3-B09A-CDA634F8BC19}" destId="{FC17E512-9196-4AAE-8797-8DE1F12A40DD}" srcOrd="0" destOrd="0" presId="urn:microsoft.com/office/officeart/2018/2/layout/IconCircleList"/>
    <dgm:cxn modelId="{9119D032-4939-4252-8F7D-D85A1733D44C}" srcId="{11C53CA4-79ED-4C11-B7DA-50F035FB3E2D}" destId="{819655D0-42F6-4CD3-B09A-CDA634F8BC19}" srcOrd="0" destOrd="0" parTransId="{70D8681B-0189-4464-85C9-80FA2DB00A13}" sibTransId="{AEB93B05-EE51-4176-A907-9FCB4B8EE5E4}"/>
    <dgm:cxn modelId="{6184FE35-3617-489A-AB9B-61100483F9A5}" srcId="{11C53CA4-79ED-4C11-B7DA-50F035FB3E2D}" destId="{9DF1F51B-113C-4A7D-BB57-4A3E7B4FA724}" srcOrd="2" destOrd="0" parTransId="{47C60D21-B8DA-4F10-B668-FADA8AC1C3BC}" sibTransId="{14AD3AB8-CC2E-462C-B297-556E45B2B7A7}"/>
    <dgm:cxn modelId="{40DF5860-79E4-4925-B139-7ED19224E437}" type="presOf" srcId="{CD5CF80C-9CAC-4DAA-AA82-26848BAA82CA}" destId="{5747BA12-1CC7-4EFB-BCD8-6363955CC3A9}" srcOrd="0" destOrd="0" presId="urn:microsoft.com/office/officeart/2018/2/layout/IconCircleList"/>
    <dgm:cxn modelId="{7B2E9547-CEB5-4A29-8917-B6B2DEA6EFD5}" srcId="{11C53CA4-79ED-4C11-B7DA-50F035FB3E2D}" destId="{49C9227E-F751-486D-8BBB-4AC3AE3A0165}" srcOrd="1" destOrd="0" parTransId="{63B1501F-4521-49BC-8BCD-CDC317E8FE93}" sibTransId="{2752B010-0E8C-48C0-BF2A-9E658D617419}"/>
    <dgm:cxn modelId="{8857A778-8BF0-4A48-BEB2-72335251A992}" type="presOf" srcId="{11C53CA4-79ED-4C11-B7DA-50F035FB3E2D}" destId="{FA35535A-421C-40A2-93ED-CD538162B739}" srcOrd="0" destOrd="0" presId="urn:microsoft.com/office/officeart/2018/2/layout/IconCircleList"/>
    <dgm:cxn modelId="{95EB12AA-2802-43A7-B479-7520AA286183}" type="presOf" srcId="{AEB93B05-EE51-4176-A907-9FCB4B8EE5E4}" destId="{A86475EF-34DB-45D8-B13C-FA6089D9B228}" srcOrd="0" destOrd="0" presId="urn:microsoft.com/office/officeart/2018/2/layout/IconCircleList"/>
    <dgm:cxn modelId="{4C0B5DDF-BAAF-48F9-AE2C-BEDE2275E645}" type="presOf" srcId="{2752B010-0E8C-48C0-BF2A-9E658D617419}" destId="{E2AA7B11-3C29-483A-8D9D-B08CE405CCD1}" srcOrd="0" destOrd="0" presId="urn:microsoft.com/office/officeart/2018/2/layout/IconCircleList"/>
    <dgm:cxn modelId="{A7B55CEB-76EE-451A-90F1-90E57D742D67}" srcId="{11C53CA4-79ED-4C11-B7DA-50F035FB3E2D}" destId="{BDF4C81C-5475-4DCB-B5FE-A4B045A0AD69}" srcOrd="3" destOrd="0" parTransId="{E06B5ECB-F295-4C6E-A99A-DF11103304D2}" sibTransId="{CD5CF80C-9CAC-4DAA-AA82-26848BAA82CA}"/>
    <dgm:cxn modelId="{A40EA1F5-090D-4664-BF3C-35DD176525CD}" type="presOf" srcId="{9DF1F51B-113C-4A7D-BB57-4A3E7B4FA724}" destId="{FFCF69F4-4D98-42EE-B299-28D7E09EA1AE}" srcOrd="0" destOrd="0" presId="urn:microsoft.com/office/officeart/2018/2/layout/IconCircleList"/>
    <dgm:cxn modelId="{0D5B26F6-F9F0-40E3-A523-28F37F2C4CEF}" type="presOf" srcId="{49C9227E-F751-486D-8BBB-4AC3AE3A0165}" destId="{62F0F4F7-BFBC-404A-8CB2-462174E6C25C}" srcOrd="0" destOrd="0" presId="urn:microsoft.com/office/officeart/2018/2/layout/IconCircleList"/>
    <dgm:cxn modelId="{00EFDE58-DE50-443D-B74F-A610708321F6}" type="presParOf" srcId="{FA35535A-421C-40A2-93ED-CD538162B739}" destId="{7082E60D-7A85-4CE5-8ADD-1370FBA63621}" srcOrd="0" destOrd="0" presId="urn:microsoft.com/office/officeart/2018/2/layout/IconCircleList"/>
    <dgm:cxn modelId="{8CDD717E-84F3-4509-91B5-A8F429500342}" type="presParOf" srcId="{7082E60D-7A85-4CE5-8ADD-1370FBA63621}" destId="{54E710D4-6501-411E-A25A-9CF3CA256A40}" srcOrd="0" destOrd="0" presId="urn:microsoft.com/office/officeart/2018/2/layout/IconCircleList"/>
    <dgm:cxn modelId="{D786D957-4BD7-4488-B465-B629CBA6C42A}" type="presParOf" srcId="{54E710D4-6501-411E-A25A-9CF3CA256A40}" destId="{C960AF9A-BBD9-4887-9DD2-1196AEBF5C17}" srcOrd="0" destOrd="0" presId="urn:microsoft.com/office/officeart/2018/2/layout/IconCircleList"/>
    <dgm:cxn modelId="{6A032D9B-7379-4348-A3DF-1BF9B5081F3A}" type="presParOf" srcId="{54E710D4-6501-411E-A25A-9CF3CA256A40}" destId="{5347B9AB-8337-4D33-82FC-7C4C0B398525}" srcOrd="1" destOrd="0" presId="urn:microsoft.com/office/officeart/2018/2/layout/IconCircleList"/>
    <dgm:cxn modelId="{C512A785-5B04-43A1-A260-DE56D783F841}" type="presParOf" srcId="{54E710D4-6501-411E-A25A-9CF3CA256A40}" destId="{C7BA8015-CBDA-4733-8A4C-4FB797A033B1}" srcOrd="2" destOrd="0" presId="urn:microsoft.com/office/officeart/2018/2/layout/IconCircleList"/>
    <dgm:cxn modelId="{7AA36DFA-8374-435B-8701-5FAF8AB5C0E4}" type="presParOf" srcId="{54E710D4-6501-411E-A25A-9CF3CA256A40}" destId="{FC17E512-9196-4AAE-8797-8DE1F12A40DD}" srcOrd="3" destOrd="0" presId="urn:microsoft.com/office/officeart/2018/2/layout/IconCircleList"/>
    <dgm:cxn modelId="{EFC00EAC-8FD3-4C6D-AD8C-406D8543E378}" type="presParOf" srcId="{7082E60D-7A85-4CE5-8ADD-1370FBA63621}" destId="{A86475EF-34DB-45D8-B13C-FA6089D9B228}" srcOrd="1" destOrd="0" presId="urn:microsoft.com/office/officeart/2018/2/layout/IconCircleList"/>
    <dgm:cxn modelId="{B819579C-3F6D-40A1-A753-A05DF92E5C91}" type="presParOf" srcId="{7082E60D-7A85-4CE5-8ADD-1370FBA63621}" destId="{2EB09BE2-F597-4F75-A2F9-14EB238C93DF}" srcOrd="2" destOrd="0" presId="urn:microsoft.com/office/officeart/2018/2/layout/IconCircleList"/>
    <dgm:cxn modelId="{0E06BBA5-70F1-46AB-BDE9-A339D6FA3C62}" type="presParOf" srcId="{2EB09BE2-F597-4F75-A2F9-14EB238C93DF}" destId="{EDE92B5C-6527-4A5B-AF21-CA5422F3DC78}" srcOrd="0" destOrd="0" presId="urn:microsoft.com/office/officeart/2018/2/layout/IconCircleList"/>
    <dgm:cxn modelId="{8B8751E3-D9F5-47BF-A3C6-7C9E29FCC1AA}" type="presParOf" srcId="{2EB09BE2-F597-4F75-A2F9-14EB238C93DF}" destId="{14CF344B-B63B-44D0-A0DE-EAABE234373D}" srcOrd="1" destOrd="0" presId="urn:microsoft.com/office/officeart/2018/2/layout/IconCircleList"/>
    <dgm:cxn modelId="{F17D1AF1-D3F8-4F08-A97C-6745F96A52A5}" type="presParOf" srcId="{2EB09BE2-F597-4F75-A2F9-14EB238C93DF}" destId="{0D60968B-FA98-4DCB-B609-57622888396B}" srcOrd="2" destOrd="0" presId="urn:microsoft.com/office/officeart/2018/2/layout/IconCircleList"/>
    <dgm:cxn modelId="{287C06C7-3D99-4ED4-AD7D-48AAD7913B88}" type="presParOf" srcId="{2EB09BE2-F597-4F75-A2F9-14EB238C93DF}" destId="{62F0F4F7-BFBC-404A-8CB2-462174E6C25C}" srcOrd="3" destOrd="0" presId="urn:microsoft.com/office/officeart/2018/2/layout/IconCircleList"/>
    <dgm:cxn modelId="{F246BC7C-47FF-4509-9651-EBA4F6745425}" type="presParOf" srcId="{7082E60D-7A85-4CE5-8ADD-1370FBA63621}" destId="{E2AA7B11-3C29-483A-8D9D-B08CE405CCD1}" srcOrd="3" destOrd="0" presId="urn:microsoft.com/office/officeart/2018/2/layout/IconCircleList"/>
    <dgm:cxn modelId="{602A6C61-DC4D-40A8-A7AA-D884354AD676}" type="presParOf" srcId="{7082E60D-7A85-4CE5-8ADD-1370FBA63621}" destId="{69D423E7-F24E-474F-9E8F-A269DF82E9D9}" srcOrd="4" destOrd="0" presId="urn:microsoft.com/office/officeart/2018/2/layout/IconCircleList"/>
    <dgm:cxn modelId="{423D1B70-27E6-4BD2-84CB-8CB062B73BD3}" type="presParOf" srcId="{69D423E7-F24E-474F-9E8F-A269DF82E9D9}" destId="{F4C7ACB9-55F9-4981-ADB0-CC8F71EAD6E2}" srcOrd="0" destOrd="0" presId="urn:microsoft.com/office/officeart/2018/2/layout/IconCircleList"/>
    <dgm:cxn modelId="{1CF1C296-8EEF-4668-87AC-389A90A8E9CA}" type="presParOf" srcId="{69D423E7-F24E-474F-9E8F-A269DF82E9D9}" destId="{FA2C6186-7E01-4D6E-8722-507013704FA6}" srcOrd="1" destOrd="0" presId="urn:microsoft.com/office/officeart/2018/2/layout/IconCircleList"/>
    <dgm:cxn modelId="{AB557DB5-5EC7-4645-8ACE-0EC0A9C9B4D1}" type="presParOf" srcId="{69D423E7-F24E-474F-9E8F-A269DF82E9D9}" destId="{32B98EA0-5A28-4421-9F78-6E7770DE1FBC}" srcOrd="2" destOrd="0" presId="urn:microsoft.com/office/officeart/2018/2/layout/IconCircleList"/>
    <dgm:cxn modelId="{7FF0F006-925E-4D29-B56F-984927C3C98B}" type="presParOf" srcId="{69D423E7-F24E-474F-9E8F-A269DF82E9D9}" destId="{FFCF69F4-4D98-42EE-B299-28D7E09EA1AE}" srcOrd="3" destOrd="0" presId="urn:microsoft.com/office/officeart/2018/2/layout/IconCircleList"/>
    <dgm:cxn modelId="{402CE0F8-C65E-40C1-BEE0-3D4BD313B365}" type="presParOf" srcId="{7082E60D-7A85-4CE5-8ADD-1370FBA63621}" destId="{F19A8B36-07BE-4FC4-86C6-DB861EF5FEC4}" srcOrd="5" destOrd="0" presId="urn:microsoft.com/office/officeart/2018/2/layout/IconCircleList"/>
    <dgm:cxn modelId="{B8255632-7380-445A-9D38-C4F8B81FE13A}" type="presParOf" srcId="{7082E60D-7A85-4CE5-8ADD-1370FBA63621}" destId="{1352B47F-CA3C-4255-85EC-D4F100D85325}" srcOrd="6" destOrd="0" presId="urn:microsoft.com/office/officeart/2018/2/layout/IconCircleList"/>
    <dgm:cxn modelId="{5132C45E-4552-4315-99C2-9117A97B5C4B}" type="presParOf" srcId="{1352B47F-CA3C-4255-85EC-D4F100D85325}" destId="{9B75390C-7578-4B00-A66D-AF4E8BCCD0AF}" srcOrd="0" destOrd="0" presId="urn:microsoft.com/office/officeart/2018/2/layout/IconCircleList"/>
    <dgm:cxn modelId="{9D350AD2-EBBF-40E7-BF18-4A1A5CBDB995}" type="presParOf" srcId="{1352B47F-CA3C-4255-85EC-D4F100D85325}" destId="{0AB8BED8-67F4-49C6-A0E7-2C671FBA058E}" srcOrd="1" destOrd="0" presId="urn:microsoft.com/office/officeart/2018/2/layout/IconCircleList"/>
    <dgm:cxn modelId="{D3EF539B-DFDC-4F5D-AF88-A8526330E2D0}" type="presParOf" srcId="{1352B47F-CA3C-4255-85EC-D4F100D85325}" destId="{8E7B7042-2065-4186-A6E8-25E658367E7F}" srcOrd="2" destOrd="0" presId="urn:microsoft.com/office/officeart/2018/2/layout/IconCircleList"/>
    <dgm:cxn modelId="{3066196E-AC19-48D2-9F29-7CA80E53564F}" type="presParOf" srcId="{1352B47F-CA3C-4255-85EC-D4F100D85325}" destId="{975CD224-D13F-494C-9BBC-279C2400AA64}" srcOrd="3" destOrd="0" presId="urn:microsoft.com/office/officeart/2018/2/layout/IconCircleList"/>
    <dgm:cxn modelId="{C5FB608D-A7C7-4737-848A-AE1A8C2EE6BE}" type="presParOf" srcId="{7082E60D-7A85-4CE5-8ADD-1370FBA63621}" destId="{5747BA12-1CC7-4EFB-BCD8-6363955CC3A9}" srcOrd="7" destOrd="0" presId="urn:microsoft.com/office/officeart/2018/2/layout/IconCircleList"/>
    <dgm:cxn modelId="{D7C23CBA-7654-4EB5-9EDF-14AF7CE7C257}" type="presParOf" srcId="{7082E60D-7A85-4CE5-8ADD-1370FBA63621}" destId="{0AAB0640-F4BC-42D0-A01E-9ACDF16EC2A8}" srcOrd="8" destOrd="0" presId="urn:microsoft.com/office/officeart/2018/2/layout/IconCircleList"/>
    <dgm:cxn modelId="{676776E2-6207-4FE4-9ECE-FA70745270D2}" type="presParOf" srcId="{0AAB0640-F4BC-42D0-A01E-9ACDF16EC2A8}" destId="{ADEDD337-CF72-4FF8-B3D3-3EDD401C9EEA}" srcOrd="0" destOrd="0" presId="urn:microsoft.com/office/officeart/2018/2/layout/IconCircleList"/>
    <dgm:cxn modelId="{BFFBA76D-A8DF-433C-84D8-18E049B69A5E}" type="presParOf" srcId="{0AAB0640-F4BC-42D0-A01E-9ACDF16EC2A8}" destId="{21D76E76-630C-4D84-A1C9-3B5AC38BF491}" srcOrd="1" destOrd="0" presId="urn:microsoft.com/office/officeart/2018/2/layout/IconCircleList"/>
    <dgm:cxn modelId="{051E26FF-F999-41D1-B34D-C45C6B97C6E6}" type="presParOf" srcId="{0AAB0640-F4BC-42D0-A01E-9ACDF16EC2A8}" destId="{1EA7C5CB-B103-424E-9E52-597A1B274684}" srcOrd="2" destOrd="0" presId="urn:microsoft.com/office/officeart/2018/2/layout/IconCircleList"/>
    <dgm:cxn modelId="{E5C0CA5A-AF11-4BA6-9250-C440296FA8C9}" type="presParOf" srcId="{0AAB0640-F4BC-42D0-A01E-9ACDF16EC2A8}" destId="{DADE94C1-FBE1-4877-83AA-45CB412ABB5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2C874D-6A3F-4A11-92A4-F174AC1DB33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C00E063-2792-46CA-B2D4-54FA8A830A71}">
      <dgm:prSet/>
      <dgm:spPr/>
      <dgm:t>
        <a:bodyPr/>
        <a:lstStyle/>
        <a:p>
          <a:r>
            <a:rPr lang="en-GB" b="1"/>
            <a:t>Data Collection Methods: </a:t>
          </a:r>
          <a:endParaRPr lang="en-US"/>
        </a:p>
      </dgm:t>
    </dgm:pt>
    <dgm:pt modelId="{EFEC70DC-623D-4EA9-B7FB-5B51A416406B}" type="parTrans" cxnId="{066238AA-0D58-402A-9887-7777BF1AF8E0}">
      <dgm:prSet/>
      <dgm:spPr/>
      <dgm:t>
        <a:bodyPr/>
        <a:lstStyle/>
        <a:p>
          <a:endParaRPr lang="en-US"/>
        </a:p>
      </dgm:t>
    </dgm:pt>
    <dgm:pt modelId="{2560F892-0D3F-4C10-9365-186E410E33B3}" type="sibTrans" cxnId="{066238AA-0D58-402A-9887-7777BF1AF8E0}">
      <dgm:prSet/>
      <dgm:spPr/>
      <dgm:t>
        <a:bodyPr/>
        <a:lstStyle/>
        <a:p>
          <a:endParaRPr lang="en-US"/>
        </a:p>
      </dgm:t>
    </dgm:pt>
    <dgm:pt modelId="{A5871101-7665-4B11-9EC6-271B96D52763}">
      <dgm:prSet/>
      <dgm:spPr/>
      <dgm:t>
        <a:bodyPr/>
        <a:lstStyle/>
        <a:p>
          <a:r>
            <a:rPr lang="en-GB" b="1"/>
            <a:t>A semi-structured interview with facilities managers </a:t>
          </a:r>
          <a:endParaRPr lang="en-US"/>
        </a:p>
      </dgm:t>
    </dgm:pt>
    <dgm:pt modelId="{1A425A55-629D-4BDB-BFCB-1DDC1962AC68}" type="parTrans" cxnId="{F05CF58F-9314-4FED-9AAE-70EA2E9E74D6}">
      <dgm:prSet/>
      <dgm:spPr/>
      <dgm:t>
        <a:bodyPr/>
        <a:lstStyle/>
        <a:p>
          <a:endParaRPr lang="en-US"/>
        </a:p>
      </dgm:t>
    </dgm:pt>
    <dgm:pt modelId="{812714C4-9446-407B-BDEA-AEBEBA42C8C2}" type="sibTrans" cxnId="{F05CF58F-9314-4FED-9AAE-70EA2E9E74D6}">
      <dgm:prSet/>
      <dgm:spPr/>
      <dgm:t>
        <a:bodyPr/>
        <a:lstStyle/>
        <a:p>
          <a:endParaRPr lang="en-US"/>
        </a:p>
      </dgm:t>
    </dgm:pt>
    <dgm:pt modelId="{85409D92-6FCF-4D3C-B7F5-7C3165E2115E}">
      <dgm:prSet/>
      <dgm:spPr/>
      <dgm:t>
        <a:bodyPr/>
        <a:lstStyle/>
        <a:p>
          <a:r>
            <a:rPr lang="en-GB" b="1"/>
            <a:t>Questionnaires with Staff and Students (building users) </a:t>
          </a:r>
          <a:endParaRPr lang="en-US"/>
        </a:p>
      </dgm:t>
    </dgm:pt>
    <dgm:pt modelId="{5D21EEFA-2759-4702-A848-ED7ECAD27F21}" type="parTrans" cxnId="{78F6B324-74B9-4B94-B5B3-8E3F266F0D14}">
      <dgm:prSet/>
      <dgm:spPr/>
      <dgm:t>
        <a:bodyPr/>
        <a:lstStyle/>
        <a:p>
          <a:endParaRPr lang="en-US"/>
        </a:p>
      </dgm:t>
    </dgm:pt>
    <dgm:pt modelId="{3C35A602-D4C6-4D95-BDF2-1C12F31173E8}" type="sibTrans" cxnId="{78F6B324-74B9-4B94-B5B3-8E3F266F0D14}">
      <dgm:prSet/>
      <dgm:spPr/>
      <dgm:t>
        <a:bodyPr/>
        <a:lstStyle/>
        <a:p>
          <a:endParaRPr lang="en-US"/>
        </a:p>
      </dgm:t>
    </dgm:pt>
    <dgm:pt modelId="{B2508C7F-9BCD-4CD8-9905-752707CFDE57}">
      <dgm:prSet/>
      <dgm:spPr/>
      <dgm:t>
        <a:bodyPr/>
        <a:lstStyle/>
        <a:p>
          <a:r>
            <a:rPr lang="en-GB" b="1"/>
            <a:t>Fishbowl observations </a:t>
          </a:r>
          <a:endParaRPr lang="en-US"/>
        </a:p>
      </dgm:t>
    </dgm:pt>
    <dgm:pt modelId="{279486A7-F218-413A-80BC-5FA9548EB053}" type="parTrans" cxnId="{4D9A0353-9124-4386-8228-907557CA5A6A}">
      <dgm:prSet/>
      <dgm:spPr/>
      <dgm:t>
        <a:bodyPr/>
        <a:lstStyle/>
        <a:p>
          <a:endParaRPr lang="en-US"/>
        </a:p>
      </dgm:t>
    </dgm:pt>
    <dgm:pt modelId="{311F5A2C-AB84-493D-9988-D2182E3642C9}" type="sibTrans" cxnId="{4D9A0353-9124-4386-8228-907557CA5A6A}">
      <dgm:prSet/>
      <dgm:spPr/>
      <dgm:t>
        <a:bodyPr/>
        <a:lstStyle/>
        <a:p>
          <a:endParaRPr lang="en-US"/>
        </a:p>
      </dgm:t>
    </dgm:pt>
    <dgm:pt modelId="{B60DB248-8069-471B-8029-2871AE9124DF}">
      <dgm:prSet/>
      <dgm:spPr/>
      <dgm:t>
        <a:bodyPr/>
        <a:lstStyle/>
        <a:p>
          <a:r>
            <a:rPr lang="en-GB" b="1"/>
            <a:t>Other stakeholders considered</a:t>
          </a:r>
          <a:endParaRPr lang="en-US"/>
        </a:p>
      </dgm:t>
    </dgm:pt>
    <dgm:pt modelId="{9B898C22-C9F3-434C-BAFC-B928EE403118}" type="parTrans" cxnId="{BAB233C4-9296-4ADC-88AC-B58E16E26538}">
      <dgm:prSet/>
      <dgm:spPr/>
      <dgm:t>
        <a:bodyPr/>
        <a:lstStyle/>
        <a:p>
          <a:endParaRPr lang="en-US"/>
        </a:p>
      </dgm:t>
    </dgm:pt>
    <dgm:pt modelId="{21ABC14A-054A-477D-8CE2-719EB6423AF7}" type="sibTrans" cxnId="{BAB233C4-9296-4ADC-88AC-B58E16E26538}">
      <dgm:prSet/>
      <dgm:spPr/>
      <dgm:t>
        <a:bodyPr/>
        <a:lstStyle/>
        <a:p>
          <a:endParaRPr lang="en-US"/>
        </a:p>
      </dgm:t>
    </dgm:pt>
    <dgm:pt modelId="{F9A74C7A-2612-46F1-B2A4-21390796CF47}" type="pres">
      <dgm:prSet presAssocID="{102C874D-6A3F-4A11-92A4-F174AC1DB330}" presName="vert0" presStyleCnt="0">
        <dgm:presLayoutVars>
          <dgm:dir/>
          <dgm:animOne val="branch"/>
          <dgm:animLvl val="lvl"/>
        </dgm:presLayoutVars>
      </dgm:prSet>
      <dgm:spPr/>
    </dgm:pt>
    <dgm:pt modelId="{BE2B4346-1623-484F-912A-DCC3D9566E08}" type="pres">
      <dgm:prSet presAssocID="{6C00E063-2792-46CA-B2D4-54FA8A830A71}" presName="thickLine" presStyleLbl="alignNode1" presStyleIdx="0" presStyleCnt="1"/>
      <dgm:spPr/>
    </dgm:pt>
    <dgm:pt modelId="{8BCB6266-D33C-4DDF-833C-8A2E41F5F832}" type="pres">
      <dgm:prSet presAssocID="{6C00E063-2792-46CA-B2D4-54FA8A830A71}" presName="horz1" presStyleCnt="0"/>
      <dgm:spPr/>
    </dgm:pt>
    <dgm:pt modelId="{084DAEAD-1581-4216-8480-C5C6472DB552}" type="pres">
      <dgm:prSet presAssocID="{6C00E063-2792-46CA-B2D4-54FA8A830A71}" presName="tx1" presStyleLbl="revTx" presStyleIdx="0" presStyleCnt="5"/>
      <dgm:spPr/>
    </dgm:pt>
    <dgm:pt modelId="{D871C433-4D22-4EDC-B6B1-A487D7B0DC26}" type="pres">
      <dgm:prSet presAssocID="{6C00E063-2792-46CA-B2D4-54FA8A830A71}" presName="vert1" presStyleCnt="0"/>
      <dgm:spPr/>
    </dgm:pt>
    <dgm:pt modelId="{FA2D06B7-041D-4E19-9B53-5C3DF144903C}" type="pres">
      <dgm:prSet presAssocID="{A5871101-7665-4B11-9EC6-271B96D52763}" presName="vertSpace2a" presStyleCnt="0"/>
      <dgm:spPr/>
    </dgm:pt>
    <dgm:pt modelId="{F493EC35-100D-4A0C-B93B-F958EC82F93C}" type="pres">
      <dgm:prSet presAssocID="{A5871101-7665-4B11-9EC6-271B96D52763}" presName="horz2" presStyleCnt="0"/>
      <dgm:spPr/>
    </dgm:pt>
    <dgm:pt modelId="{B83259DC-73FB-4180-AE89-F680C93F394A}" type="pres">
      <dgm:prSet presAssocID="{A5871101-7665-4B11-9EC6-271B96D52763}" presName="horzSpace2" presStyleCnt="0"/>
      <dgm:spPr/>
    </dgm:pt>
    <dgm:pt modelId="{55EABFAD-75D3-496B-ACBB-F10793C22047}" type="pres">
      <dgm:prSet presAssocID="{A5871101-7665-4B11-9EC6-271B96D52763}" presName="tx2" presStyleLbl="revTx" presStyleIdx="1" presStyleCnt="5"/>
      <dgm:spPr/>
    </dgm:pt>
    <dgm:pt modelId="{7C4F5B6C-3D60-438B-A5F3-B40B0B7C0CDC}" type="pres">
      <dgm:prSet presAssocID="{A5871101-7665-4B11-9EC6-271B96D52763}" presName="vert2" presStyleCnt="0"/>
      <dgm:spPr/>
    </dgm:pt>
    <dgm:pt modelId="{39A6A83F-B32D-4913-96A6-5BBAF3E62EFD}" type="pres">
      <dgm:prSet presAssocID="{A5871101-7665-4B11-9EC6-271B96D52763}" presName="thinLine2b" presStyleLbl="callout" presStyleIdx="0" presStyleCnt="4"/>
      <dgm:spPr/>
    </dgm:pt>
    <dgm:pt modelId="{ABC5A6F0-E481-46CD-9F50-8D18D862304A}" type="pres">
      <dgm:prSet presAssocID="{A5871101-7665-4B11-9EC6-271B96D52763}" presName="vertSpace2b" presStyleCnt="0"/>
      <dgm:spPr/>
    </dgm:pt>
    <dgm:pt modelId="{5118B215-056C-40ED-8FD2-C66A046FAC01}" type="pres">
      <dgm:prSet presAssocID="{85409D92-6FCF-4D3C-B7F5-7C3165E2115E}" presName="horz2" presStyleCnt="0"/>
      <dgm:spPr/>
    </dgm:pt>
    <dgm:pt modelId="{97B63AD7-4153-4AD1-9ABC-9F5B67B4B956}" type="pres">
      <dgm:prSet presAssocID="{85409D92-6FCF-4D3C-B7F5-7C3165E2115E}" presName="horzSpace2" presStyleCnt="0"/>
      <dgm:spPr/>
    </dgm:pt>
    <dgm:pt modelId="{071450ED-7592-48CC-B108-54AB71154EE7}" type="pres">
      <dgm:prSet presAssocID="{85409D92-6FCF-4D3C-B7F5-7C3165E2115E}" presName="tx2" presStyleLbl="revTx" presStyleIdx="2" presStyleCnt="5"/>
      <dgm:spPr/>
    </dgm:pt>
    <dgm:pt modelId="{4899D328-0498-4765-B2E4-36227B790E10}" type="pres">
      <dgm:prSet presAssocID="{85409D92-6FCF-4D3C-B7F5-7C3165E2115E}" presName="vert2" presStyleCnt="0"/>
      <dgm:spPr/>
    </dgm:pt>
    <dgm:pt modelId="{086F140F-6E39-40C8-B3F6-50A91FD97B8A}" type="pres">
      <dgm:prSet presAssocID="{85409D92-6FCF-4D3C-B7F5-7C3165E2115E}" presName="thinLine2b" presStyleLbl="callout" presStyleIdx="1" presStyleCnt="4"/>
      <dgm:spPr/>
    </dgm:pt>
    <dgm:pt modelId="{E4128547-DA5F-46F5-A8BD-C2BCCB529983}" type="pres">
      <dgm:prSet presAssocID="{85409D92-6FCF-4D3C-B7F5-7C3165E2115E}" presName="vertSpace2b" presStyleCnt="0"/>
      <dgm:spPr/>
    </dgm:pt>
    <dgm:pt modelId="{3B421B3B-1C6F-439B-AE2D-DF28F43B6F07}" type="pres">
      <dgm:prSet presAssocID="{B2508C7F-9BCD-4CD8-9905-752707CFDE57}" presName="horz2" presStyleCnt="0"/>
      <dgm:spPr/>
    </dgm:pt>
    <dgm:pt modelId="{EBDD53E5-BC2B-4DB1-A39E-FACC208F8B51}" type="pres">
      <dgm:prSet presAssocID="{B2508C7F-9BCD-4CD8-9905-752707CFDE57}" presName="horzSpace2" presStyleCnt="0"/>
      <dgm:spPr/>
    </dgm:pt>
    <dgm:pt modelId="{81B7F7EA-9903-4D72-B652-3F8C6836226F}" type="pres">
      <dgm:prSet presAssocID="{B2508C7F-9BCD-4CD8-9905-752707CFDE57}" presName="tx2" presStyleLbl="revTx" presStyleIdx="3" presStyleCnt="5"/>
      <dgm:spPr/>
    </dgm:pt>
    <dgm:pt modelId="{EEED3F85-DBA2-4BE0-8DDE-04EB7576900E}" type="pres">
      <dgm:prSet presAssocID="{B2508C7F-9BCD-4CD8-9905-752707CFDE57}" presName="vert2" presStyleCnt="0"/>
      <dgm:spPr/>
    </dgm:pt>
    <dgm:pt modelId="{A83D59A1-B1FF-4F4F-9B6B-88F232FA57E6}" type="pres">
      <dgm:prSet presAssocID="{B2508C7F-9BCD-4CD8-9905-752707CFDE57}" presName="thinLine2b" presStyleLbl="callout" presStyleIdx="2" presStyleCnt="4"/>
      <dgm:spPr/>
    </dgm:pt>
    <dgm:pt modelId="{0DA2371D-67E3-4214-95B2-DD2A5E05357A}" type="pres">
      <dgm:prSet presAssocID="{B2508C7F-9BCD-4CD8-9905-752707CFDE57}" presName="vertSpace2b" presStyleCnt="0"/>
      <dgm:spPr/>
    </dgm:pt>
    <dgm:pt modelId="{069096A5-CED6-426E-AB3B-DABCF312DB01}" type="pres">
      <dgm:prSet presAssocID="{B60DB248-8069-471B-8029-2871AE9124DF}" presName="horz2" presStyleCnt="0"/>
      <dgm:spPr/>
    </dgm:pt>
    <dgm:pt modelId="{1997C699-E194-4280-9900-A074E8A9DAA2}" type="pres">
      <dgm:prSet presAssocID="{B60DB248-8069-471B-8029-2871AE9124DF}" presName="horzSpace2" presStyleCnt="0"/>
      <dgm:spPr/>
    </dgm:pt>
    <dgm:pt modelId="{40F2DA9B-C62B-4701-AC02-5C3F2B369911}" type="pres">
      <dgm:prSet presAssocID="{B60DB248-8069-471B-8029-2871AE9124DF}" presName="tx2" presStyleLbl="revTx" presStyleIdx="4" presStyleCnt="5"/>
      <dgm:spPr/>
    </dgm:pt>
    <dgm:pt modelId="{2E6DD980-5492-495C-88DC-0309828BAFAF}" type="pres">
      <dgm:prSet presAssocID="{B60DB248-8069-471B-8029-2871AE9124DF}" presName="vert2" presStyleCnt="0"/>
      <dgm:spPr/>
    </dgm:pt>
    <dgm:pt modelId="{375939C2-6148-44ED-9460-B4DAF7F15481}" type="pres">
      <dgm:prSet presAssocID="{B60DB248-8069-471B-8029-2871AE9124DF}" presName="thinLine2b" presStyleLbl="callout" presStyleIdx="3" presStyleCnt="4"/>
      <dgm:spPr/>
    </dgm:pt>
    <dgm:pt modelId="{967E6221-303E-4958-8788-86FC637E46C8}" type="pres">
      <dgm:prSet presAssocID="{B60DB248-8069-471B-8029-2871AE9124DF}" presName="vertSpace2b" presStyleCnt="0"/>
      <dgm:spPr/>
    </dgm:pt>
  </dgm:ptLst>
  <dgm:cxnLst>
    <dgm:cxn modelId="{78F6B324-74B9-4B94-B5B3-8E3F266F0D14}" srcId="{6C00E063-2792-46CA-B2D4-54FA8A830A71}" destId="{85409D92-6FCF-4D3C-B7F5-7C3165E2115E}" srcOrd="1" destOrd="0" parTransId="{5D21EEFA-2759-4702-A848-ED7ECAD27F21}" sibTransId="{3C35A602-D4C6-4D95-BDF2-1C12F31173E8}"/>
    <dgm:cxn modelId="{93DB8970-1926-4F9F-9C70-C5A69AA99663}" type="presOf" srcId="{85409D92-6FCF-4D3C-B7F5-7C3165E2115E}" destId="{071450ED-7592-48CC-B108-54AB71154EE7}" srcOrd="0" destOrd="0" presId="urn:microsoft.com/office/officeart/2008/layout/LinedList"/>
    <dgm:cxn modelId="{4D9A0353-9124-4386-8228-907557CA5A6A}" srcId="{6C00E063-2792-46CA-B2D4-54FA8A830A71}" destId="{B2508C7F-9BCD-4CD8-9905-752707CFDE57}" srcOrd="2" destOrd="0" parTransId="{279486A7-F218-413A-80BC-5FA9548EB053}" sibTransId="{311F5A2C-AB84-493D-9988-D2182E3642C9}"/>
    <dgm:cxn modelId="{FE8A9581-9AD6-4193-97C3-5D5FA3702E53}" type="presOf" srcId="{B60DB248-8069-471B-8029-2871AE9124DF}" destId="{40F2DA9B-C62B-4701-AC02-5C3F2B369911}" srcOrd="0" destOrd="0" presId="urn:microsoft.com/office/officeart/2008/layout/LinedList"/>
    <dgm:cxn modelId="{F05CF58F-9314-4FED-9AAE-70EA2E9E74D6}" srcId="{6C00E063-2792-46CA-B2D4-54FA8A830A71}" destId="{A5871101-7665-4B11-9EC6-271B96D52763}" srcOrd="0" destOrd="0" parTransId="{1A425A55-629D-4BDB-BFCB-1DDC1962AC68}" sibTransId="{812714C4-9446-407B-BDEA-AEBEBA42C8C2}"/>
    <dgm:cxn modelId="{A44C419E-E469-4B59-B18B-7769AACBB6AF}" type="presOf" srcId="{B2508C7F-9BCD-4CD8-9905-752707CFDE57}" destId="{81B7F7EA-9903-4D72-B652-3F8C6836226F}" srcOrd="0" destOrd="0" presId="urn:microsoft.com/office/officeart/2008/layout/LinedList"/>
    <dgm:cxn modelId="{06A262A9-DF6E-4CE7-AED8-5914B5A03BFD}" type="presOf" srcId="{A5871101-7665-4B11-9EC6-271B96D52763}" destId="{55EABFAD-75D3-496B-ACBB-F10793C22047}" srcOrd="0" destOrd="0" presId="urn:microsoft.com/office/officeart/2008/layout/LinedList"/>
    <dgm:cxn modelId="{066238AA-0D58-402A-9887-7777BF1AF8E0}" srcId="{102C874D-6A3F-4A11-92A4-F174AC1DB330}" destId="{6C00E063-2792-46CA-B2D4-54FA8A830A71}" srcOrd="0" destOrd="0" parTransId="{EFEC70DC-623D-4EA9-B7FB-5B51A416406B}" sibTransId="{2560F892-0D3F-4C10-9365-186E410E33B3}"/>
    <dgm:cxn modelId="{BAB233C4-9296-4ADC-88AC-B58E16E26538}" srcId="{6C00E063-2792-46CA-B2D4-54FA8A830A71}" destId="{B60DB248-8069-471B-8029-2871AE9124DF}" srcOrd="3" destOrd="0" parTransId="{9B898C22-C9F3-434C-BAFC-B928EE403118}" sibTransId="{21ABC14A-054A-477D-8CE2-719EB6423AF7}"/>
    <dgm:cxn modelId="{BCB65AEE-2248-4651-A641-2235F674D138}" type="presOf" srcId="{102C874D-6A3F-4A11-92A4-F174AC1DB330}" destId="{F9A74C7A-2612-46F1-B2A4-21390796CF47}" srcOrd="0" destOrd="0" presId="urn:microsoft.com/office/officeart/2008/layout/LinedList"/>
    <dgm:cxn modelId="{936B73F5-0CC7-456B-ABDE-C7083A15EF31}" type="presOf" srcId="{6C00E063-2792-46CA-B2D4-54FA8A830A71}" destId="{084DAEAD-1581-4216-8480-C5C6472DB552}" srcOrd="0" destOrd="0" presId="urn:microsoft.com/office/officeart/2008/layout/LinedList"/>
    <dgm:cxn modelId="{ED00575C-4865-4EC9-8CEA-E7B9370ADCAA}" type="presParOf" srcId="{F9A74C7A-2612-46F1-B2A4-21390796CF47}" destId="{BE2B4346-1623-484F-912A-DCC3D9566E08}" srcOrd="0" destOrd="0" presId="urn:microsoft.com/office/officeart/2008/layout/LinedList"/>
    <dgm:cxn modelId="{3821772D-8698-478E-AE2D-44C3BF14A674}" type="presParOf" srcId="{F9A74C7A-2612-46F1-B2A4-21390796CF47}" destId="{8BCB6266-D33C-4DDF-833C-8A2E41F5F832}" srcOrd="1" destOrd="0" presId="urn:microsoft.com/office/officeart/2008/layout/LinedList"/>
    <dgm:cxn modelId="{EEFD1E46-5466-4D2D-818E-65B741D14DF6}" type="presParOf" srcId="{8BCB6266-D33C-4DDF-833C-8A2E41F5F832}" destId="{084DAEAD-1581-4216-8480-C5C6472DB552}" srcOrd="0" destOrd="0" presId="urn:microsoft.com/office/officeart/2008/layout/LinedList"/>
    <dgm:cxn modelId="{378943EC-7AD0-4602-B5D2-1E89DA7F439C}" type="presParOf" srcId="{8BCB6266-D33C-4DDF-833C-8A2E41F5F832}" destId="{D871C433-4D22-4EDC-B6B1-A487D7B0DC26}" srcOrd="1" destOrd="0" presId="urn:microsoft.com/office/officeart/2008/layout/LinedList"/>
    <dgm:cxn modelId="{E8025C8C-1C78-4FAD-983D-28C20D04E708}" type="presParOf" srcId="{D871C433-4D22-4EDC-B6B1-A487D7B0DC26}" destId="{FA2D06B7-041D-4E19-9B53-5C3DF144903C}" srcOrd="0" destOrd="0" presId="urn:microsoft.com/office/officeart/2008/layout/LinedList"/>
    <dgm:cxn modelId="{31A3BC98-C153-4A02-A0B7-35AF9BA59331}" type="presParOf" srcId="{D871C433-4D22-4EDC-B6B1-A487D7B0DC26}" destId="{F493EC35-100D-4A0C-B93B-F958EC82F93C}" srcOrd="1" destOrd="0" presId="urn:microsoft.com/office/officeart/2008/layout/LinedList"/>
    <dgm:cxn modelId="{90FBC002-7DA8-4226-8474-586AA3878918}" type="presParOf" srcId="{F493EC35-100D-4A0C-B93B-F958EC82F93C}" destId="{B83259DC-73FB-4180-AE89-F680C93F394A}" srcOrd="0" destOrd="0" presId="urn:microsoft.com/office/officeart/2008/layout/LinedList"/>
    <dgm:cxn modelId="{6BE58C7D-7A36-4F9E-8436-07A2D4AB70AD}" type="presParOf" srcId="{F493EC35-100D-4A0C-B93B-F958EC82F93C}" destId="{55EABFAD-75D3-496B-ACBB-F10793C22047}" srcOrd="1" destOrd="0" presId="urn:microsoft.com/office/officeart/2008/layout/LinedList"/>
    <dgm:cxn modelId="{1AB30CAD-2131-4769-B4DA-FA3E36243776}" type="presParOf" srcId="{F493EC35-100D-4A0C-B93B-F958EC82F93C}" destId="{7C4F5B6C-3D60-438B-A5F3-B40B0B7C0CDC}" srcOrd="2" destOrd="0" presId="urn:microsoft.com/office/officeart/2008/layout/LinedList"/>
    <dgm:cxn modelId="{87DC52CA-2907-44FE-B395-2B4A75701AD7}" type="presParOf" srcId="{D871C433-4D22-4EDC-B6B1-A487D7B0DC26}" destId="{39A6A83F-B32D-4913-96A6-5BBAF3E62EFD}" srcOrd="2" destOrd="0" presId="urn:microsoft.com/office/officeart/2008/layout/LinedList"/>
    <dgm:cxn modelId="{D297CD6A-535C-4C42-A60A-295DFF17DDD5}" type="presParOf" srcId="{D871C433-4D22-4EDC-B6B1-A487D7B0DC26}" destId="{ABC5A6F0-E481-46CD-9F50-8D18D862304A}" srcOrd="3" destOrd="0" presId="urn:microsoft.com/office/officeart/2008/layout/LinedList"/>
    <dgm:cxn modelId="{25CAE779-EA8D-48B9-84AA-72D165D8E687}" type="presParOf" srcId="{D871C433-4D22-4EDC-B6B1-A487D7B0DC26}" destId="{5118B215-056C-40ED-8FD2-C66A046FAC01}" srcOrd="4" destOrd="0" presId="urn:microsoft.com/office/officeart/2008/layout/LinedList"/>
    <dgm:cxn modelId="{FFA3260F-056F-4498-B724-B509AC00EE13}" type="presParOf" srcId="{5118B215-056C-40ED-8FD2-C66A046FAC01}" destId="{97B63AD7-4153-4AD1-9ABC-9F5B67B4B956}" srcOrd="0" destOrd="0" presId="urn:microsoft.com/office/officeart/2008/layout/LinedList"/>
    <dgm:cxn modelId="{95B91C56-C3EB-493A-88B4-5F109BCC3871}" type="presParOf" srcId="{5118B215-056C-40ED-8FD2-C66A046FAC01}" destId="{071450ED-7592-48CC-B108-54AB71154EE7}" srcOrd="1" destOrd="0" presId="urn:microsoft.com/office/officeart/2008/layout/LinedList"/>
    <dgm:cxn modelId="{FAD95AAF-3DC9-41F7-AE58-324740377A3F}" type="presParOf" srcId="{5118B215-056C-40ED-8FD2-C66A046FAC01}" destId="{4899D328-0498-4765-B2E4-36227B790E10}" srcOrd="2" destOrd="0" presId="urn:microsoft.com/office/officeart/2008/layout/LinedList"/>
    <dgm:cxn modelId="{86285D85-36E6-400A-A693-368E8894143C}" type="presParOf" srcId="{D871C433-4D22-4EDC-B6B1-A487D7B0DC26}" destId="{086F140F-6E39-40C8-B3F6-50A91FD97B8A}" srcOrd="5" destOrd="0" presId="urn:microsoft.com/office/officeart/2008/layout/LinedList"/>
    <dgm:cxn modelId="{710C28A4-18B1-4238-B356-F9DAEB759F80}" type="presParOf" srcId="{D871C433-4D22-4EDC-B6B1-A487D7B0DC26}" destId="{E4128547-DA5F-46F5-A8BD-C2BCCB529983}" srcOrd="6" destOrd="0" presId="urn:microsoft.com/office/officeart/2008/layout/LinedList"/>
    <dgm:cxn modelId="{425C3390-8FD2-46DD-9346-0888B7CF4D30}" type="presParOf" srcId="{D871C433-4D22-4EDC-B6B1-A487D7B0DC26}" destId="{3B421B3B-1C6F-439B-AE2D-DF28F43B6F07}" srcOrd="7" destOrd="0" presId="urn:microsoft.com/office/officeart/2008/layout/LinedList"/>
    <dgm:cxn modelId="{4CDC4A72-A4D3-4CE0-B063-917837C02D94}" type="presParOf" srcId="{3B421B3B-1C6F-439B-AE2D-DF28F43B6F07}" destId="{EBDD53E5-BC2B-4DB1-A39E-FACC208F8B51}" srcOrd="0" destOrd="0" presId="urn:microsoft.com/office/officeart/2008/layout/LinedList"/>
    <dgm:cxn modelId="{C70F18E0-D955-4B58-A401-4D1085955090}" type="presParOf" srcId="{3B421B3B-1C6F-439B-AE2D-DF28F43B6F07}" destId="{81B7F7EA-9903-4D72-B652-3F8C6836226F}" srcOrd="1" destOrd="0" presId="urn:microsoft.com/office/officeart/2008/layout/LinedList"/>
    <dgm:cxn modelId="{D8C96640-0690-4053-84A4-A8DC7251227E}" type="presParOf" srcId="{3B421B3B-1C6F-439B-AE2D-DF28F43B6F07}" destId="{EEED3F85-DBA2-4BE0-8DDE-04EB7576900E}" srcOrd="2" destOrd="0" presId="urn:microsoft.com/office/officeart/2008/layout/LinedList"/>
    <dgm:cxn modelId="{5C5D2626-4C6C-4D47-AECE-77E62D7AC0E7}" type="presParOf" srcId="{D871C433-4D22-4EDC-B6B1-A487D7B0DC26}" destId="{A83D59A1-B1FF-4F4F-9B6B-88F232FA57E6}" srcOrd="8" destOrd="0" presId="urn:microsoft.com/office/officeart/2008/layout/LinedList"/>
    <dgm:cxn modelId="{887895CE-F838-4F83-A621-8B9DA57F8210}" type="presParOf" srcId="{D871C433-4D22-4EDC-B6B1-A487D7B0DC26}" destId="{0DA2371D-67E3-4214-95B2-DD2A5E05357A}" srcOrd="9" destOrd="0" presId="urn:microsoft.com/office/officeart/2008/layout/LinedList"/>
    <dgm:cxn modelId="{70F17538-32DF-4364-B653-FAF4BBE9AEA6}" type="presParOf" srcId="{D871C433-4D22-4EDC-B6B1-A487D7B0DC26}" destId="{069096A5-CED6-426E-AB3B-DABCF312DB01}" srcOrd="10" destOrd="0" presId="urn:microsoft.com/office/officeart/2008/layout/LinedList"/>
    <dgm:cxn modelId="{41EFBF9A-225A-42E3-93BA-430E2214E87C}" type="presParOf" srcId="{069096A5-CED6-426E-AB3B-DABCF312DB01}" destId="{1997C699-E194-4280-9900-A074E8A9DAA2}" srcOrd="0" destOrd="0" presId="urn:microsoft.com/office/officeart/2008/layout/LinedList"/>
    <dgm:cxn modelId="{B0CF1F5C-42BC-47D0-8323-3570C6E1C077}" type="presParOf" srcId="{069096A5-CED6-426E-AB3B-DABCF312DB01}" destId="{40F2DA9B-C62B-4701-AC02-5C3F2B369911}" srcOrd="1" destOrd="0" presId="urn:microsoft.com/office/officeart/2008/layout/LinedList"/>
    <dgm:cxn modelId="{2278A750-E682-4865-B0A9-26D7278457AA}" type="presParOf" srcId="{069096A5-CED6-426E-AB3B-DABCF312DB01}" destId="{2E6DD980-5492-495C-88DC-0309828BAFAF}" srcOrd="2" destOrd="0" presId="urn:microsoft.com/office/officeart/2008/layout/LinedList"/>
    <dgm:cxn modelId="{7F1838E3-6F89-41AC-B33E-2E8A262B8669}" type="presParOf" srcId="{D871C433-4D22-4EDC-B6B1-A487D7B0DC26}" destId="{375939C2-6148-44ED-9460-B4DAF7F15481}" srcOrd="11" destOrd="0" presId="urn:microsoft.com/office/officeart/2008/layout/LinedList"/>
    <dgm:cxn modelId="{15F4617A-A141-440F-BA09-4B0EE0424636}" type="presParOf" srcId="{D871C433-4D22-4EDC-B6B1-A487D7B0DC26}" destId="{967E6221-303E-4958-8788-86FC637E46C8}" srcOrd="1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5628A15-7271-42C9-85A1-1AC7B48881FD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F3E44F-BE85-4A51-8429-AF1A07F60C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Covid-19 </a:t>
          </a:r>
          <a:endParaRPr lang="en-US"/>
        </a:p>
      </dgm:t>
    </dgm:pt>
    <dgm:pt modelId="{8B96F81E-70C0-47B6-8437-12DBD78094E8}" type="parTrans" cxnId="{AA8C3A4D-A3D8-4AE0-9B31-DAFC91E5C8BE}">
      <dgm:prSet/>
      <dgm:spPr/>
      <dgm:t>
        <a:bodyPr/>
        <a:lstStyle/>
        <a:p>
          <a:endParaRPr lang="en-US"/>
        </a:p>
      </dgm:t>
    </dgm:pt>
    <dgm:pt modelId="{00B2110F-CE6E-4DF2-B967-BE3C4018B9D9}" type="sibTrans" cxnId="{AA8C3A4D-A3D8-4AE0-9B31-DAFC91E5C8B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4F0C601-A460-4060-A7DD-2935DB71F6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Engagement with Building Users</a:t>
          </a:r>
          <a:endParaRPr lang="en-US" dirty="0"/>
        </a:p>
      </dgm:t>
    </dgm:pt>
    <dgm:pt modelId="{368E3817-B43C-4F3E-893F-F2C041A1C7AD}" type="parTrans" cxnId="{68AC8EA4-A81B-4AD3-8B38-E8B57F68C071}">
      <dgm:prSet/>
      <dgm:spPr/>
      <dgm:t>
        <a:bodyPr/>
        <a:lstStyle/>
        <a:p>
          <a:endParaRPr lang="en-US"/>
        </a:p>
      </dgm:t>
    </dgm:pt>
    <dgm:pt modelId="{1C4BE27F-ADFF-4729-A282-876D9A4BF253}" type="sibTrans" cxnId="{68AC8EA4-A81B-4AD3-8B38-E8B57F68C07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113C01E-BFF1-4A18-AD37-B504BFF00F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Availability of Facilities Managers</a:t>
          </a:r>
          <a:endParaRPr lang="en-US"/>
        </a:p>
      </dgm:t>
    </dgm:pt>
    <dgm:pt modelId="{83ABFC8B-A7F4-4CD2-96B9-B69C779072A3}" type="parTrans" cxnId="{FA8E52E8-7E45-4DB5-B852-F693CB60E160}">
      <dgm:prSet/>
      <dgm:spPr/>
      <dgm:t>
        <a:bodyPr/>
        <a:lstStyle/>
        <a:p>
          <a:endParaRPr lang="en-US"/>
        </a:p>
      </dgm:t>
    </dgm:pt>
    <dgm:pt modelId="{616BB486-0691-4E45-AC97-CA9A148A3433}" type="sibTrans" cxnId="{FA8E52E8-7E45-4DB5-B852-F693CB60E16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BAF68FA-8725-4356-ACD0-61C16B548E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Gaps in the Literature </a:t>
          </a:r>
          <a:endParaRPr lang="en-US"/>
        </a:p>
      </dgm:t>
    </dgm:pt>
    <dgm:pt modelId="{8DAD4703-37CF-4D5A-AF43-BCFAD6DCECE5}" type="parTrans" cxnId="{DCD4912E-F83A-408E-BB22-7AD8452E1242}">
      <dgm:prSet/>
      <dgm:spPr/>
      <dgm:t>
        <a:bodyPr/>
        <a:lstStyle/>
        <a:p>
          <a:endParaRPr lang="en-US"/>
        </a:p>
      </dgm:t>
    </dgm:pt>
    <dgm:pt modelId="{6634172C-20C9-4861-A39F-CD292466577C}" type="sibTrans" cxnId="{DCD4912E-F83A-408E-BB22-7AD8452E1242}">
      <dgm:prSet/>
      <dgm:spPr/>
      <dgm:t>
        <a:bodyPr/>
        <a:lstStyle/>
        <a:p>
          <a:endParaRPr lang="en-US"/>
        </a:p>
      </dgm:t>
    </dgm:pt>
    <dgm:pt modelId="{99E1DFF2-1AC5-4F89-9DF9-73ADF8533084}" type="pres">
      <dgm:prSet presAssocID="{65628A15-7271-42C9-85A1-1AC7B48881FD}" presName="root" presStyleCnt="0">
        <dgm:presLayoutVars>
          <dgm:dir/>
          <dgm:resizeHandles val="exact"/>
        </dgm:presLayoutVars>
      </dgm:prSet>
      <dgm:spPr/>
    </dgm:pt>
    <dgm:pt modelId="{2F40089B-0E02-40DE-BC59-79404B122768}" type="pres">
      <dgm:prSet presAssocID="{65628A15-7271-42C9-85A1-1AC7B48881FD}" presName="container" presStyleCnt="0">
        <dgm:presLayoutVars>
          <dgm:dir/>
          <dgm:resizeHandles val="exact"/>
        </dgm:presLayoutVars>
      </dgm:prSet>
      <dgm:spPr/>
    </dgm:pt>
    <dgm:pt modelId="{03EA9806-AED0-482D-A082-C3EB7A0B4AFE}" type="pres">
      <dgm:prSet presAssocID="{46F3E44F-BE85-4A51-8429-AF1A07F60C01}" presName="compNode" presStyleCnt="0"/>
      <dgm:spPr/>
    </dgm:pt>
    <dgm:pt modelId="{B1DAFE86-27B6-4493-9598-1629893EE62F}" type="pres">
      <dgm:prSet presAssocID="{46F3E44F-BE85-4A51-8429-AF1A07F60C01}" presName="iconBgRect" presStyleLbl="bgShp" presStyleIdx="0" presStyleCnt="4"/>
      <dgm:spPr/>
    </dgm:pt>
    <dgm:pt modelId="{D6598412-6424-40E6-A4CB-480C86131836}" type="pres">
      <dgm:prSet presAssocID="{46F3E44F-BE85-4A51-8429-AF1A07F60C0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6112294B-F8FA-4296-B052-8046192592AA}" type="pres">
      <dgm:prSet presAssocID="{46F3E44F-BE85-4A51-8429-AF1A07F60C01}" presName="spaceRect" presStyleCnt="0"/>
      <dgm:spPr/>
    </dgm:pt>
    <dgm:pt modelId="{6C945760-5DC6-4080-AAF4-8585FD087882}" type="pres">
      <dgm:prSet presAssocID="{46F3E44F-BE85-4A51-8429-AF1A07F60C01}" presName="textRect" presStyleLbl="revTx" presStyleIdx="0" presStyleCnt="4">
        <dgm:presLayoutVars>
          <dgm:chMax val="1"/>
          <dgm:chPref val="1"/>
        </dgm:presLayoutVars>
      </dgm:prSet>
      <dgm:spPr/>
    </dgm:pt>
    <dgm:pt modelId="{55D6955D-672F-481B-BB69-69475A0649EF}" type="pres">
      <dgm:prSet presAssocID="{00B2110F-CE6E-4DF2-B967-BE3C4018B9D9}" presName="sibTrans" presStyleLbl="sibTrans2D1" presStyleIdx="0" presStyleCnt="0"/>
      <dgm:spPr/>
    </dgm:pt>
    <dgm:pt modelId="{B85019A7-4855-4ADB-AEE0-B9E5CBD27518}" type="pres">
      <dgm:prSet presAssocID="{84F0C601-A460-4060-A7DD-2935DB71F636}" presName="compNode" presStyleCnt="0"/>
      <dgm:spPr/>
    </dgm:pt>
    <dgm:pt modelId="{AE526D04-3130-44B7-9801-FEF94792D68B}" type="pres">
      <dgm:prSet presAssocID="{84F0C601-A460-4060-A7DD-2935DB71F636}" presName="iconBgRect" presStyleLbl="bgShp" presStyleIdx="1" presStyleCnt="4"/>
      <dgm:spPr/>
    </dgm:pt>
    <dgm:pt modelId="{8A81F9F6-4F78-4462-9814-59CEFBD541E2}" type="pres">
      <dgm:prSet presAssocID="{84F0C601-A460-4060-A7DD-2935DB71F63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BC777EF-1BBF-49DE-8F2B-45C3D6A4A287}" type="pres">
      <dgm:prSet presAssocID="{84F0C601-A460-4060-A7DD-2935DB71F636}" presName="spaceRect" presStyleCnt="0"/>
      <dgm:spPr/>
    </dgm:pt>
    <dgm:pt modelId="{F40EC5C6-35F4-469B-99C1-3DF50D7862AA}" type="pres">
      <dgm:prSet presAssocID="{84F0C601-A460-4060-A7DD-2935DB71F636}" presName="textRect" presStyleLbl="revTx" presStyleIdx="1" presStyleCnt="4">
        <dgm:presLayoutVars>
          <dgm:chMax val="1"/>
          <dgm:chPref val="1"/>
        </dgm:presLayoutVars>
      </dgm:prSet>
      <dgm:spPr/>
    </dgm:pt>
    <dgm:pt modelId="{44271F49-67E9-4B43-934B-DD9C451ADE2F}" type="pres">
      <dgm:prSet presAssocID="{1C4BE27F-ADFF-4729-A282-876D9A4BF253}" presName="sibTrans" presStyleLbl="sibTrans2D1" presStyleIdx="0" presStyleCnt="0"/>
      <dgm:spPr/>
    </dgm:pt>
    <dgm:pt modelId="{D41EB202-A133-46CD-98AD-8624F7113928}" type="pres">
      <dgm:prSet presAssocID="{A113C01E-BFF1-4A18-AD37-B504BFF00F24}" presName="compNode" presStyleCnt="0"/>
      <dgm:spPr/>
    </dgm:pt>
    <dgm:pt modelId="{C6E9071F-8C60-4B49-BCEE-BFB6AE67F217}" type="pres">
      <dgm:prSet presAssocID="{A113C01E-BFF1-4A18-AD37-B504BFF00F24}" presName="iconBgRect" presStyleLbl="bgShp" presStyleIdx="2" presStyleCnt="4"/>
      <dgm:spPr/>
    </dgm:pt>
    <dgm:pt modelId="{A7D905D2-21AE-41FC-ACF3-727736EA1A1B}" type="pres">
      <dgm:prSet presAssocID="{A113C01E-BFF1-4A18-AD37-B504BFF00F2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D0032635-7C29-430F-9696-E8A9D13F9951}" type="pres">
      <dgm:prSet presAssocID="{A113C01E-BFF1-4A18-AD37-B504BFF00F24}" presName="spaceRect" presStyleCnt="0"/>
      <dgm:spPr/>
    </dgm:pt>
    <dgm:pt modelId="{9F2DB948-65FE-4CC5-9E83-251223DCFF0D}" type="pres">
      <dgm:prSet presAssocID="{A113C01E-BFF1-4A18-AD37-B504BFF00F24}" presName="textRect" presStyleLbl="revTx" presStyleIdx="2" presStyleCnt="4">
        <dgm:presLayoutVars>
          <dgm:chMax val="1"/>
          <dgm:chPref val="1"/>
        </dgm:presLayoutVars>
      </dgm:prSet>
      <dgm:spPr/>
    </dgm:pt>
    <dgm:pt modelId="{59372AA6-F343-49E4-9288-37BB26FD2BF3}" type="pres">
      <dgm:prSet presAssocID="{616BB486-0691-4E45-AC97-CA9A148A3433}" presName="sibTrans" presStyleLbl="sibTrans2D1" presStyleIdx="0" presStyleCnt="0"/>
      <dgm:spPr/>
    </dgm:pt>
    <dgm:pt modelId="{8B36ABCA-D560-4656-8536-93EABF34A4EC}" type="pres">
      <dgm:prSet presAssocID="{5BAF68FA-8725-4356-ACD0-61C16B548E4B}" presName="compNode" presStyleCnt="0"/>
      <dgm:spPr/>
    </dgm:pt>
    <dgm:pt modelId="{E2AE3C34-EFC3-464B-90AD-F5F72C0C928F}" type="pres">
      <dgm:prSet presAssocID="{5BAF68FA-8725-4356-ACD0-61C16B548E4B}" presName="iconBgRect" presStyleLbl="bgShp" presStyleIdx="3" presStyleCnt="4"/>
      <dgm:spPr/>
    </dgm:pt>
    <dgm:pt modelId="{2827AC84-89C3-42AE-9534-F20581A789E1}" type="pres">
      <dgm:prSet presAssocID="{5BAF68FA-8725-4356-ACD0-61C16B548E4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F1758DD-8B9E-4E16-9BA8-37C23EEB3996}" type="pres">
      <dgm:prSet presAssocID="{5BAF68FA-8725-4356-ACD0-61C16B548E4B}" presName="spaceRect" presStyleCnt="0"/>
      <dgm:spPr/>
    </dgm:pt>
    <dgm:pt modelId="{95B34DC6-5DF0-4329-A678-883D46762440}" type="pres">
      <dgm:prSet presAssocID="{5BAF68FA-8725-4356-ACD0-61C16B548E4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0510E06-0E31-4ED6-BDDD-BCFF3C4E2343}" type="presOf" srcId="{84F0C601-A460-4060-A7DD-2935DB71F636}" destId="{F40EC5C6-35F4-469B-99C1-3DF50D7862AA}" srcOrd="0" destOrd="0" presId="urn:microsoft.com/office/officeart/2018/2/layout/IconCircleList"/>
    <dgm:cxn modelId="{A30C3720-B5B7-4795-9B02-221B22D3364E}" type="presOf" srcId="{616BB486-0691-4E45-AC97-CA9A148A3433}" destId="{59372AA6-F343-49E4-9288-37BB26FD2BF3}" srcOrd="0" destOrd="0" presId="urn:microsoft.com/office/officeart/2018/2/layout/IconCircleList"/>
    <dgm:cxn modelId="{DCD4912E-F83A-408E-BB22-7AD8452E1242}" srcId="{65628A15-7271-42C9-85A1-1AC7B48881FD}" destId="{5BAF68FA-8725-4356-ACD0-61C16B548E4B}" srcOrd="3" destOrd="0" parTransId="{8DAD4703-37CF-4D5A-AF43-BCFAD6DCECE5}" sibTransId="{6634172C-20C9-4861-A39F-CD292466577C}"/>
    <dgm:cxn modelId="{E6E6F133-4B5C-4B09-981D-BAC5EE2478BA}" type="presOf" srcId="{A113C01E-BFF1-4A18-AD37-B504BFF00F24}" destId="{9F2DB948-65FE-4CC5-9E83-251223DCFF0D}" srcOrd="0" destOrd="0" presId="urn:microsoft.com/office/officeart/2018/2/layout/IconCircleList"/>
    <dgm:cxn modelId="{B8A31747-1614-416C-A0FD-F5B1C6BFA854}" type="presOf" srcId="{00B2110F-CE6E-4DF2-B967-BE3C4018B9D9}" destId="{55D6955D-672F-481B-BB69-69475A0649EF}" srcOrd="0" destOrd="0" presId="urn:microsoft.com/office/officeart/2018/2/layout/IconCircleList"/>
    <dgm:cxn modelId="{AA8C3A4D-A3D8-4AE0-9B31-DAFC91E5C8BE}" srcId="{65628A15-7271-42C9-85A1-1AC7B48881FD}" destId="{46F3E44F-BE85-4A51-8429-AF1A07F60C01}" srcOrd="0" destOrd="0" parTransId="{8B96F81E-70C0-47B6-8437-12DBD78094E8}" sibTransId="{00B2110F-CE6E-4DF2-B967-BE3C4018B9D9}"/>
    <dgm:cxn modelId="{3A5B387C-913A-4250-A641-714B9F974181}" type="presOf" srcId="{5BAF68FA-8725-4356-ACD0-61C16B548E4B}" destId="{95B34DC6-5DF0-4329-A678-883D46762440}" srcOrd="0" destOrd="0" presId="urn:microsoft.com/office/officeart/2018/2/layout/IconCircleList"/>
    <dgm:cxn modelId="{68AC8EA4-A81B-4AD3-8B38-E8B57F68C071}" srcId="{65628A15-7271-42C9-85A1-1AC7B48881FD}" destId="{84F0C601-A460-4060-A7DD-2935DB71F636}" srcOrd="1" destOrd="0" parTransId="{368E3817-B43C-4F3E-893F-F2C041A1C7AD}" sibTransId="{1C4BE27F-ADFF-4729-A282-876D9A4BF253}"/>
    <dgm:cxn modelId="{C8E8A7CE-40BA-4130-9B8E-D308EAE8BEF9}" type="presOf" srcId="{1C4BE27F-ADFF-4729-A282-876D9A4BF253}" destId="{44271F49-67E9-4B43-934B-DD9C451ADE2F}" srcOrd="0" destOrd="0" presId="urn:microsoft.com/office/officeart/2018/2/layout/IconCircleList"/>
    <dgm:cxn modelId="{998B1CE7-F389-4D07-BE96-A421CA5CA722}" type="presOf" srcId="{65628A15-7271-42C9-85A1-1AC7B48881FD}" destId="{99E1DFF2-1AC5-4F89-9DF9-73ADF8533084}" srcOrd="0" destOrd="0" presId="urn:microsoft.com/office/officeart/2018/2/layout/IconCircleList"/>
    <dgm:cxn modelId="{FA8E52E8-7E45-4DB5-B852-F693CB60E160}" srcId="{65628A15-7271-42C9-85A1-1AC7B48881FD}" destId="{A113C01E-BFF1-4A18-AD37-B504BFF00F24}" srcOrd="2" destOrd="0" parTransId="{83ABFC8B-A7F4-4CD2-96B9-B69C779072A3}" sibTransId="{616BB486-0691-4E45-AC97-CA9A148A3433}"/>
    <dgm:cxn modelId="{D91B7DF1-ED54-42DE-9FC7-907CBFB50F79}" type="presOf" srcId="{46F3E44F-BE85-4A51-8429-AF1A07F60C01}" destId="{6C945760-5DC6-4080-AAF4-8585FD087882}" srcOrd="0" destOrd="0" presId="urn:microsoft.com/office/officeart/2018/2/layout/IconCircleList"/>
    <dgm:cxn modelId="{9F741071-9A64-4DF5-8750-175FC443910E}" type="presParOf" srcId="{99E1DFF2-1AC5-4F89-9DF9-73ADF8533084}" destId="{2F40089B-0E02-40DE-BC59-79404B122768}" srcOrd="0" destOrd="0" presId="urn:microsoft.com/office/officeart/2018/2/layout/IconCircleList"/>
    <dgm:cxn modelId="{56863193-2F4F-4905-8A19-5DC1DA2279A2}" type="presParOf" srcId="{2F40089B-0E02-40DE-BC59-79404B122768}" destId="{03EA9806-AED0-482D-A082-C3EB7A0B4AFE}" srcOrd="0" destOrd="0" presId="urn:microsoft.com/office/officeart/2018/2/layout/IconCircleList"/>
    <dgm:cxn modelId="{4864262D-5BDF-49D4-9545-BC0C2A9158CE}" type="presParOf" srcId="{03EA9806-AED0-482D-A082-C3EB7A0B4AFE}" destId="{B1DAFE86-27B6-4493-9598-1629893EE62F}" srcOrd="0" destOrd="0" presId="urn:microsoft.com/office/officeart/2018/2/layout/IconCircleList"/>
    <dgm:cxn modelId="{E05073A5-BA17-45E7-9E45-C0AD7A4E229F}" type="presParOf" srcId="{03EA9806-AED0-482D-A082-C3EB7A0B4AFE}" destId="{D6598412-6424-40E6-A4CB-480C86131836}" srcOrd="1" destOrd="0" presId="urn:microsoft.com/office/officeart/2018/2/layout/IconCircleList"/>
    <dgm:cxn modelId="{DB69FCB2-C757-4C8B-9926-BBA4A135175D}" type="presParOf" srcId="{03EA9806-AED0-482D-A082-C3EB7A0B4AFE}" destId="{6112294B-F8FA-4296-B052-8046192592AA}" srcOrd="2" destOrd="0" presId="urn:microsoft.com/office/officeart/2018/2/layout/IconCircleList"/>
    <dgm:cxn modelId="{1A8082C9-40BB-4029-87F4-169A6AE95EED}" type="presParOf" srcId="{03EA9806-AED0-482D-A082-C3EB7A0B4AFE}" destId="{6C945760-5DC6-4080-AAF4-8585FD087882}" srcOrd="3" destOrd="0" presId="urn:microsoft.com/office/officeart/2018/2/layout/IconCircleList"/>
    <dgm:cxn modelId="{53F39D2B-8923-4583-8E32-E48C615D718B}" type="presParOf" srcId="{2F40089B-0E02-40DE-BC59-79404B122768}" destId="{55D6955D-672F-481B-BB69-69475A0649EF}" srcOrd="1" destOrd="0" presId="urn:microsoft.com/office/officeart/2018/2/layout/IconCircleList"/>
    <dgm:cxn modelId="{F860ABF2-BC90-4410-8143-426E704DE372}" type="presParOf" srcId="{2F40089B-0E02-40DE-BC59-79404B122768}" destId="{B85019A7-4855-4ADB-AEE0-B9E5CBD27518}" srcOrd="2" destOrd="0" presId="urn:microsoft.com/office/officeart/2018/2/layout/IconCircleList"/>
    <dgm:cxn modelId="{70391A2F-99CE-47FE-888F-66F7C59E55CC}" type="presParOf" srcId="{B85019A7-4855-4ADB-AEE0-B9E5CBD27518}" destId="{AE526D04-3130-44B7-9801-FEF94792D68B}" srcOrd="0" destOrd="0" presId="urn:microsoft.com/office/officeart/2018/2/layout/IconCircleList"/>
    <dgm:cxn modelId="{D80652A1-620E-4BB3-AD38-84BB0CB9988D}" type="presParOf" srcId="{B85019A7-4855-4ADB-AEE0-B9E5CBD27518}" destId="{8A81F9F6-4F78-4462-9814-59CEFBD541E2}" srcOrd="1" destOrd="0" presId="urn:microsoft.com/office/officeart/2018/2/layout/IconCircleList"/>
    <dgm:cxn modelId="{A01A02A6-BDA5-4F00-A164-F1581026E96F}" type="presParOf" srcId="{B85019A7-4855-4ADB-AEE0-B9E5CBD27518}" destId="{DBC777EF-1BBF-49DE-8F2B-45C3D6A4A287}" srcOrd="2" destOrd="0" presId="urn:microsoft.com/office/officeart/2018/2/layout/IconCircleList"/>
    <dgm:cxn modelId="{EED438D7-6D76-4C74-926C-E90375D131F0}" type="presParOf" srcId="{B85019A7-4855-4ADB-AEE0-B9E5CBD27518}" destId="{F40EC5C6-35F4-469B-99C1-3DF50D7862AA}" srcOrd="3" destOrd="0" presId="urn:microsoft.com/office/officeart/2018/2/layout/IconCircleList"/>
    <dgm:cxn modelId="{1985D3ED-134F-4FE0-9058-A7AA674033A6}" type="presParOf" srcId="{2F40089B-0E02-40DE-BC59-79404B122768}" destId="{44271F49-67E9-4B43-934B-DD9C451ADE2F}" srcOrd="3" destOrd="0" presId="urn:microsoft.com/office/officeart/2018/2/layout/IconCircleList"/>
    <dgm:cxn modelId="{5E5F84D3-7283-4313-B68A-8A1020F3C7FF}" type="presParOf" srcId="{2F40089B-0E02-40DE-BC59-79404B122768}" destId="{D41EB202-A133-46CD-98AD-8624F7113928}" srcOrd="4" destOrd="0" presId="urn:microsoft.com/office/officeart/2018/2/layout/IconCircleList"/>
    <dgm:cxn modelId="{17A1C321-354D-4EDC-A0BC-CFF9CEFC3FA3}" type="presParOf" srcId="{D41EB202-A133-46CD-98AD-8624F7113928}" destId="{C6E9071F-8C60-4B49-BCEE-BFB6AE67F217}" srcOrd="0" destOrd="0" presId="urn:microsoft.com/office/officeart/2018/2/layout/IconCircleList"/>
    <dgm:cxn modelId="{D0DA6237-006D-489B-A085-D9F2DDE5FB9F}" type="presParOf" srcId="{D41EB202-A133-46CD-98AD-8624F7113928}" destId="{A7D905D2-21AE-41FC-ACF3-727736EA1A1B}" srcOrd="1" destOrd="0" presId="urn:microsoft.com/office/officeart/2018/2/layout/IconCircleList"/>
    <dgm:cxn modelId="{B397DD10-9D8C-44EE-86E7-49E3866B9371}" type="presParOf" srcId="{D41EB202-A133-46CD-98AD-8624F7113928}" destId="{D0032635-7C29-430F-9696-E8A9D13F9951}" srcOrd="2" destOrd="0" presId="urn:microsoft.com/office/officeart/2018/2/layout/IconCircleList"/>
    <dgm:cxn modelId="{F016B80B-B08A-4BBB-8E24-447CC2DEF639}" type="presParOf" srcId="{D41EB202-A133-46CD-98AD-8624F7113928}" destId="{9F2DB948-65FE-4CC5-9E83-251223DCFF0D}" srcOrd="3" destOrd="0" presId="urn:microsoft.com/office/officeart/2018/2/layout/IconCircleList"/>
    <dgm:cxn modelId="{6916140F-5722-4C04-81CF-8D6E4816208C}" type="presParOf" srcId="{2F40089B-0E02-40DE-BC59-79404B122768}" destId="{59372AA6-F343-49E4-9288-37BB26FD2BF3}" srcOrd="5" destOrd="0" presId="urn:microsoft.com/office/officeart/2018/2/layout/IconCircleList"/>
    <dgm:cxn modelId="{A7E49334-C986-49E1-8D27-FF9C6BAF38D8}" type="presParOf" srcId="{2F40089B-0E02-40DE-BC59-79404B122768}" destId="{8B36ABCA-D560-4656-8536-93EABF34A4EC}" srcOrd="6" destOrd="0" presId="urn:microsoft.com/office/officeart/2018/2/layout/IconCircleList"/>
    <dgm:cxn modelId="{6FAAAFBA-A7AA-473D-B22D-3A704B4490A7}" type="presParOf" srcId="{8B36ABCA-D560-4656-8536-93EABF34A4EC}" destId="{E2AE3C34-EFC3-464B-90AD-F5F72C0C928F}" srcOrd="0" destOrd="0" presId="urn:microsoft.com/office/officeart/2018/2/layout/IconCircleList"/>
    <dgm:cxn modelId="{234C262D-AADB-4FD0-9B14-54B9B097187F}" type="presParOf" srcId="{8B36ABCA-D560-4656-8536-93EABF34A4EC}" destId="{2827AC84-89C3-42AE-9534-F20581A789E1}" srcOrd="1" destOrd="0" presId="urn:microsoft.com/office/officeart/2018/2/layout/IconCircleList"/>
    <dgm:cxn modelId="{8310B939-FB1F-4A84-813E-D932D70FE013}" type="presParOf" srcId="{8B36ABCA-D560-4656-8536-93EABF34A4EC}" destId="{7F1758DD-8B9E-4E16-9BA8-37C23EEB3996}" srcOrd="2" destOrd="0" presId="urn:microsoft.com/office/officeart/2018/2/layout/IconCircleList"/>
    <dgm:cxn modelId="{9909E99F-5D0C-40BD-B5BE-D9FB5106DEA8}" type="presParOf" srcId="{8B36ABCA-D560-4656-8536-93EABF34A4EC}" destId="{95B34DC6-5DF0-4329-A678-883D4676244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08F48E5-5523-4EBB-88A2-9D774D40A2E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EF1B12D-C56C-47FB-AAB1-8C271036164F}">
      <dgm:prSet/>
      <dgm:spPr/>
      <dgm:t>
        <a:bodyPr/>
        <a:lstStyle/>
        <a:p>
          <a:r>
            <a:rPr lang="en-GB" b="1"/>
            <a:t>Start Date: May 2022</a:t>
          </a:r>
          <a:endParaRPr lang="en-US"/>
        </a:p>
      </dgm:t>
    </dgm:pt>
    <dgm:pt modelId="{A4986E26-255B-44FE-B6F8-1BBD6AE7E0D9}" type="parTrans" cxnId="{94939B40-BFFE-4D08-84B2-0C8F73D6B0F8}">
      <dgm:prSet/>
      <dgm:spPr/>
      <dgm:t>
        <a:bodyPr/>
        <a:lstStyle/>
        <a:p>
          <a:endParaRPr lang="en-US"/>
        </a:p>
      </dgm:t>
    </dgm:pt>
    <dgm:pt modelId="{D188723C-0965-4035-B3B4-F6C9F948F9CF}" type="sibTrans" cxnId="{94939B40-BFFE-4D08-84B2-0C8F73D6B0F8}">
      <dgm:prSet/>
      <dgm:spPr/>
      <dgm:t>
        <a:bodyPr/>
        <a:lstStyle/>
        <a:p>
          <a:endParaRPr lang="en-US"/>
        </a:p>
      </dgm:t>
    </dgm:pt>
    <dgm:pt modelId="{D50D8B80-F20D-46DC-9ABE-AD6D21772D5A}">
      <dgm:prSet/>
      <dgm:spPr/>
      <dgm:t>
        <a:bodyPr/>
        <a:lstStyle/>
        <a:p>
          <a:r>
            <a:rPr lang="en-GB" b="1"/>
            <a:t>Lit Review Strategy: May 2022</a:t>
          </a:r>
          <a:endParaRPr lang="en-US"/>
        </a:p>
      </dgm:t>
    </dgm:pt>
    <dgm:pt modelId="{DB365A1D-2B7E-4F2C-8DC2-59D0F12AC5E9}" type="parTrans" cxnId="{E96CD661-083E-4978-8B12-A8E25A9AC729}">
      <dgm:prSet/>
      <dgm:spPr/>
      <dgm:t>
        <a:bodyPr/>
        <a:lstStyle/>
        <a:p>
          <a:endParaRPr lang="en-US"/>
        </a:p>
      </dgm:t>
    </dgm:pt>
    <dgm:pt modelId="{6FD215D8-42BB-444B-B3C9-C10DCB5EC4BA}" type="sibTrans" cxnId="{E96CD661-083E-4978-8B12-A8E25A9AC729}">
      <dgm:prSet/>
      <dgm:spPr/>
      <dgm:t>
        <a:bodyPr/>
        <a:lstStyle/>
        <a:p>
          <a:endParaRPr lang="en-US"/>
        </a:p>
      </dgm:t>
    </dgm:pt>
    <dgm:pt modelId="{983A2420-AE55-4FDD-BB06-10DC99265620}">
      <dgm:prSet/>
      <dgm:spPr/>
      <dgm:t>
        <a:bodyPr/>
        <a:lstStyle/>
        <a:p>
          <a:r>
            <a:rPr lang="en-GB" b="1"/>
            <a:t>Lit Review Methods: May 2022</a:t>
          </a:r>
          <a:endParaRPr lang="en-US"/>
        </a:p>
      </dgm:t>
    </dgm:pt>
    <dgm:pt modelId="{A3622F0A-BE45-4B63-9208-F6818691E41D}" type="parTrans" cxnId="{BE258CAF-3FFB-42B6-8249-00A1D4389938}">
      <dgm:prSet/>
      <dgm:spPr/>
      <dgm:t>
        <a:bodyPr/>
        <a:lstStyle/>
        <a:p>
          <a:endParaRPr lang="en-US"/>
        </a:p>
      </dgm:t>
    </dgm:pt>
    <dgm:pt modelId="{DB6FD11D-9107-473C-96F2-5C229784AE75}" type="sibTrans" cxnId="{BE258CAF-3FFB-42B6-8249-00A1D4389938}">
      <dgm:prSet/>
      <dgm:spPr/>
      <dgm:t>
        <a:bodyPr/>
        <a:lstStyle/>
        <a:p>
          <a:endParaRPr lang="en-US"/>
        </a:p>
      </dgm:t>
    </dgm:pt>
    <dgm:pt modelId="{A6C89C67-D11A-491A-BC95-6B98DC0073D4}">
      <dgm:prSet/>
      <dgm:spPr/>
      <dgm:t>
        <a:bodyPr/>
        <a:lstStyle/>
        <a:p>
          <a:r>
            <a:rPr lang="en-GB" b="1"/>
            <a:t>Finale Module Assignment: ????</a:t>
          </a:r>
          <a:endParaRPr lang="en-US"/>
        </a:p>
      </dgm:t>
    </dgm:pt>
    <dgm:pt modelId="{99CE24FA-5254-4A45-BE78-CB90C1A65BB1}" type="parTrans" cxnId="{0980209E-7637-4B5B-ACE3-C3DBB7B9D484}">
      <dgm:prSet/>
      <dgm:spPr/>
      <dgm:t>
        <a:bodyPr/>
        <a:lstStyle/>
        <a:p>
          <a:endParaRPr lang="en-US"/>
        </a:p>
      </dgm:t>
    </dgm:pt>
    <dgm:pt modelId="{E4EB1A75-4374-4130-B147-52A80BAFB44F}" type="sibTrans" cxnId="{0980209E-7637-4B5B-ACE3-C3DBB7B9D484}">
      <dgm:prSet/>
      <dgm:spPr/>
      <dgm:t>
        <a:bodyPr/>
        <a:lstStyle/>
        <a:p>
          <a:endParaRPr lang="en-US"/>
        </a:p>
      </dgm:t>
    </dgm:pt>
    <dgm:pt modelId="{1AC3ED15-65FD-4477-9389-7CA7A7AC7A60}">
      <dgm:prSet/>
      <dgm:spPr/>
      <dgm:t>
        <a:bodyPr/>
        <a:lstStyle/>
        <a:p>
          <a:r>
            <a:rPr lang="en-GB" b="1"/>
            <a:t>Additional Lit Review: June 2022</a:t>
          </a:r>
          <a:endParaRPr lang="en-US"/>
        </a:p>
      </dgm:t>
    </dgm:pt>
    <dgm:pt modelId="{160738D7-2FD8-474B-A30F-2D9B446171F1}" type="parTrans" cxnId="{B53C42EC-47C9-49EE-9693-0DB6EE460C8D}">
      <dgm:prSet/>
      <dgm:spPr/>
      <dgm:t>
        <a:bodyPr/>
        <a:lstStyle/>
        <a:p>
          <a:endParaRPr lang="en-US"/>
        </a:p>
      </dgm:t>
    </dgm:pt>
    <dgm:pt modelId="{725792F7-182E-40FB-936A-AAEF65D3D806}" type="sibTrans" cxnId="{B53C42EC-47C9-49EE-9693-0DB6EE460C8D}">
      <dgm:prSet/>
      <dgm:spPr/>
      <dgm:t>
        <a:bodyPr/>
        <a:lstStyle/>
        <a:p>
          <a:endParaRPr lang="en-US"/>
        </a:p>
      </dgm:t>
    </dgm:pt>
    <dgm:pt modelId="{E9E2DD5F-0DAB-4A96-8BE8-ABBDAEA5671D}">
      <dgm:prSet/>
      <dgm:spPr/>
      <dgm:t>
        <a:bodyPr/>
        <a:lstStyle/>
        <a:p>
          <a:r>
            <a:rPr lang="en-GB" b="1"/>
            <a:t>Interviews: June 2022</a:t>
          </a:r>
          <a:endParaRPr lang="en-US"/>
        </a:p>
      </dgm:t>
    </dgm:pt>
    <dgm:pt modelId="{3498B31A-6C93-4744-91AB-D1664C51C9A0}" type="parTrans" cxnId="{F895B7C3-2C18-4AC5-886D-89E2A5F837E8}">
      <dgm:prSet/>
      <dgm:spPr/>
      <dgm:t>
        <a:bodyPr/>
        <a:lstStyle/>
        <a:p>
          <a:endParaRPr lang="en-US"/>
        </a:p>
      </dgm:t>
    </dgm:pt>
    <dgm:pt modelId="{6E11814F-708F-4FC5-88FC-C8526A22B8A9}" type="sibTrans" cxnId="{F895B7C3-2C18-4AC5-886D-89E2A5F837E8}">
      <dgm:prSet/>
      <dgm:spPr/>
      <dgm:t>
        <a:bodyPr/>
        <a:lstStyle/>
        <a:p>
          <a:endParaRPr lang="en-US"/>
        </a:p>
      </dgm:t>
    </dgm:pt>
    <dgm:pt modelId="{A145D7B4-F2A5-4091-A0BC-D62859F5D565}">
      <dgm:prSet/>
      <dgm:spPr/>
      <dgm:t>
        <a:bodyPr/>
        <a:lstStyle/>
        <a:p>
          <a:r>
            <a:rPr lang="en-GB" b="1"/>
            <a:t>Stage 1 Questionnaires: June 2022</a:t>
          </a:r>
          <a:endParaRPr lang="en-US"/>
        </a:p>
      </dgm:t>
    </dgm:pt>
    <dgm:pt modelId="{6ABD7353-436E-4F8B-9130-F9EC010C251F}" type="parTrans" cxnId="{2B6CCAED-EC59-476A-B1CA-342607D9F37D}">
      <dgm:prSet/>
      <dgm:spPr/>
      <dgm:t>
        <a:bodyPr/>
        <a:lstStyle/>
        <a:p>
          <a:endParaRPr lang="en-US"/>
        </a:p>
      </dgm:t>
    </dgm:pt>
    <dgm:pt modelId="{70CA004D-27D2-42FD-8999-99E9A97686B6}" type="sibTrans" cxnId="{2B6CCAED-EC59-476A-B1CA-342607D9F37D}">
      <dgm:prSet/>
      <dgm:spPr/>
      <dgm:t>
        <a:bodyPr/>
        <a:lstStyle/>
        <a:p>
          <a:endParaRPr lang="en-US"/>
        </a:p>
      </dgm:t>
    </dgm:pt>
    <dgm:pt modelId="{8665A9FB-0E15-4638-812C-9396A12D601A}">
      <dgm:prSet/>
      <dgm:spPr/>
      <dgm:t>
        <a:bodyPr/>
        <a:lstStyle/>
        <a:p>
          <a:r>
            <a:rPr lang="en-GB" b="1"/>
            <a:t>Stage 2 Questionnaires: June/July 2022</a:t>
          </a:r>
          <a:endParaRPr lang="en-US"/>
        </a:p>
      </dgm:t>
    </dgm:pt>
    <dgm:pt modelId="{04968942-B234-473D-A82C-A3E915CE9F09}" type="parTrans" cxnId="{CC7932E6-2C58-432E-98A7-F53A72D98B5C}">
      <dgm:prSet/>
      <dgm:spPr/>
      <dgm:t>
        <a:bodyPr/>
        <a:lstStyle/>
        <a:p>
          <a:endParaRPr lang="en-US"/>
        </a:p>
      </dgm:t>
    </dgm:pt>
    <dgm:pt modelId="{3F91E87E-D48E-4C03-9336-455FDC877BEE}" type="sibTrans" cxnId="{CC7932E6-2C58-432E-98A7-F53A72D98B5C}">
      <dgm:prSet/>
      <dgm:spPr/>
      <dgm:t>
        <a:bodyPr/>
        <a:lstStyle/>
        <a:p>
          <a:endParaRPr lang="en-US"/>
        </a:p>
      </dgm:t>
    </dgm:pt>
    <dgm:pt modelId="{B5E09113-93CC-4D57-BAA5-8817AD80B11C}">
      <dgm:prSet/>
      <dgm:spPr/>
      <dgm:t>
        <a:bodyPr/>
        <a:lstStyle/>
        <a:p>
          <a:r>
            <a:rPr lang="en-GB" b="1"/>
            <a:t>Review initial results: June/July 2022</a:t>
          </a:r>
          <a:endParaRPr lang="en-US"/>
        </a:p>
      </dgm:t>
    </dgm:pt>
    <dgm:pt modelId="{24337F40-3147-4A8B-A32D-117E5A5A982C}" type="parTrans" cxnId="{0B51CF5D-EC7D-4926-86E4-970546FF2A57}">
      <dgm:prSet/>
      <dgm:spPr/>
      <dgm:t>
        <a:bodyPr/>
        <a:lstStyle/>
        <a:p>
          <a:endParaRPr lang="en-US"/>
        </a:p>
      </dgm:t>
    </dgm:pt>
    <dgm:pt modelId="{97E22277-3891-4797-8205-40E84C130862}" type="sibTrans" cxnId="{0B51CF5D-EC7D-4926-86E4-970546FF2A57}">
      <dgm:prSet/>
      <dgm:spPr/>
      <dgm:t>
        <a:bodyPr/>
        <a:lstStyle/>
        <a:p>
          <a:endParaRPr lang="en-US"/>
        </a:p>
      </dgm:t>
    </dgm:pt>
    <dgm:pt modelId="{311E523E-EDBD-45D3-9B13-45AD6B71AE82}">
      <dgm:prSet/>
      <dgm:spPr/>
      <dgm:t>
        <a:bodyPr/>
        <a:lstStyle/>
        <a:p>
          <a:r>
            <a:rPr lang="en-GB" b="1"/>
            <a:t>Additional interview Questionnaire: July/ August 2022</a:t>
          </a:r>
          <a:endParaRPr lang="en-US"/>
        </a:p>
      </dgm:t>
    </dgm:pt>
    <dgm:pt modelId="{52163412-C9F4-47C3-85E7-FD2997EDC4C5}" type="parTrans" cxnId="{766EBD74-E399-4D26-925C-F5FBBA99E87D}">
      <dgm:prSet/>
      <dgm:spPr/>
      <dgm:t>
        <a:bodyPr/>
        <a:lstStyle/>
        <a:p>
          <a:endParaRPr lang="en-US"/>
        </a:p>
      </dgm:t>
    </dgm:pt>
    <dgm:pt modelId="{95EC1FCF-8825-4DC3-B2BD-F15C6F4BF5CB}" type="sibTrans" cxnId="{766EBD74-E399-4D26-925C-F5FBBA99E87D}">
      <dgm:prSet/>
      <dgm:spPr/>
      <dgm:t>
        <a:bodyPr/>
        <a:lstStyle/>
        <a:p>
          <a:endParaRPr lang="en-US"/>
        </a:p>
      </dgm:t>
    </dgm:pt>
    <dgm:pt modelId="{179E6F5E-3B08-4E21-980C-F628C48F0727}">
      <dgm:prSet/>
      <dgm:spPr/>
      <dgm:t>
        <a:bodyPr/>
        <a:lstStyle/>
        <a:p>
          <a:r>
            <a:rPr lang="en-GB" b="1"/>
            <a:t>Review Additional interview Questionnaires: July / August 2022</a:t>
          </a:r>
          <a:endParaRPr lang="en-US"/>
        </a:p>
      </dgm:t>
    </dgm:pt>
    <dgm:pt modelId="{D62723F8-7D66-4982-935F-B7B21CC009D8}" type="parTrans" cxnId="{5F16A1FF-AD2C-413A-BE4E-E8B289B8FFCC}">
      <dgm:prSet/>
      <dgm:spPr/>
      <dgm:t>
        <a:bodyPr/>
        <a:lstStyle/>
        <a:p>
          <a:endParaRPr lang="en-US"/>
        </a:p>
      </dgm:t>
    </dgm:pt>
    <dgm:pt modelId="{8A61C418-18B0-4C01-B0D9-94DBCB5C6358}" type="sibTrans" cxnId="{5F16A1FF-AD2C-413A-BE4E-E8B289B8FFCC}">
      <dgm:prSet/>
      <dgm:spPr/>
      <dgm:t>
        <a:bodyPr/>
        <a:lstStyle/>
        <a:p>
          <a:endParaRPr lang="en-US"/>
        </a:p>
      </dgm:t>
    </dgm:pt>
    <dgm:pt modelId="{BC7B99C1-86A8-4031-AF8B-A671E80DE177}">
      <dgm:prSet/>
      <dgm:spPr/>
      <dgm:t>
        <a:bodyPr/>
        <a:lstStyle/>
        <a:p>
          <a:r>
            <a:rPr lang="en-GB" b="1"/>
            <a:t>Review New Literature: August 2022</a:t>
          </a:r>
          <a:endParaRPr lang="en-US"/>
        </a:p>
      </dgm:t>
    </dgm:pt>
    <dgm:pt modelId="{6F63A273-F19B-44F2-B525-D65D72FAD465}" type="parTrans" cxnId="{36999916-F98A-4AB3-B686-0F669B7FB597}">
      <dgm:prSet/>
      <dgm:spPr/>
      <dgm:t>
        <a:bodyPr/>
        <a:lstStyle/>
        <a:p>
          <a:endParaRPr lang="en-US"/>
        </a:p>
      </dgm:t>
    </dgm:pt>
    <dgm:pt modelId="{BB445760-6859-40A2-966F-CF356DAC3ECF}" type="sibTrans" cxnId="{36999916-F98A-4AB3-B686-0F669B7FB597}">
      <dgm:prSet/>
      <dgm:spPr/>
      <dgm:t>
        <a:bodyPr/>
        <a:lstStyle/>
        <a:p>
          <a:endParaRPr lang="en-US"/>
        </a:p>
      </dgm:t>
    </dgm:pt>
    <dgm:pt modelId="{9574B77C-B3C8-48B5-909C-BFBAE55BEF56}" type="pres">
      <dgm:prSet presAssocID="{208F48E5-5523-4EBB-88A2-9D774D40A2E0}" presName="Name0" presStyleCnt="0">
        <dgm:presLayoutVars>
          <dgm:dir/>
          <dgm:resizeHandles val="exact"/>
        </dgm:presLayoutVars>
      </dgm:prSet>
      <dgm:spPr/>
    </dgm:pt>
    <dgm:pt modelId="{BA72820F-5284-4A18-8736-80BF69DC6DD9}" type="pres">
      <dgm:prSet presAssocID="{9EF1B12D-C56C-47FB-AAB1-8C271036164F}" presName="node" presStyleLbl="node1" presStyleIdx="0" presStyleCnt="12">
        <dgm:presLayoutVars>
          <dgm:bulletEnabled val="1"/>
        </dgm:presLayoutVars>
      </dgm:prSet>
      <dgm:spPr/>
    </dgm:pt>
    <dgm:pt modelId="{F74596D3-20A0-49B2-9477-D4949A949F5B}" type="pres">
      <dgm:prSet presAssocID="{D188723C-0965-4035-B3B4-F6C9F948F9CF}" presName="sibTrans" presStyleLbl="sibTrans1D1" presStyleIdx="0" presStyleCnt="11"/>
      <dgm:spPr/>
    </dgm:pt>
    <dgm:pt modelId="{73CA6EA2-5E99-445E-A8EB-A11904348F9B}" type="pres">
      <dgm:prSet presAssocID="{D188723C-0965-4035-B3B4-F6C9F948F9CF}" presName="connectorText" presStyleLbl="sibTrans1D1" presStyleIdx="0" presStyleCnt="11"/>
      <dgm:spPr/>
    </dgm:pt>
    <dgm:pt modelId="{DC6AA853-0B25-4466-A81F-897064C4DF10}" type="pres">
      <dgm:prSet presAssocID="{D50D8B80-F20D-46DC-9ABE-AD6D21772D5A}" presName="node" presStyleLbl="node1" presStyleIdx="1" presStyleCnt="12">
        <dgm:presLayoutVars>
          <dgm:bulletEnabled val="1"/>
        </dgm:presLayoutVars>
      </dgm:prSet>
      <dgm:spPr/>
    </dgm:pt>
    <dgm:pt modelId="{3E16343A-0610-4CBA-AA37-10053C3AD0A9}" type="pres">
      <dgm:prSet presAssocID="{6FD215D8-42BB-444B-B3C9-C10DCB5EC4BA}" presName="sibTrans" presStyleLbl="sibTrans1D1" presStyleIdx="1" presStyleCnt="11"/>
      <dgm:spPr/>
    </dgm:pt>
    <dgm:pt modelId="{3F79B89A-791C-4DDC-9B9D-3E979B618314}" type="pres">
      <dgm:prSet presAssocID="{6FD215D8-42BB-444B-B3C9-C10DCB5EC4BA}" presName="connectorText" presStyleLbl="sibTrans1D1" presStyleIdx="1" presStyleCnt="11"/>
      <dgm:spPr/>
    </dgm:pt>
    <dgm:pt modelId="{4247F417-C94D-4A84-B699-C752AAB8F867}" type="pres">
      <dgm:prSet presAssocID="{983A2420-AE55-4FDD-BB06-10DC99265620}" presName="node" presStyleLbl="node1" presStyleIdx="2" presStyleCnt="12">
        <dgm:presLayoutVars>
          <dgm:bulletEnabled val="1"/>
        </dgm:presLayoutVars>
      </dgm:prSet>
      <dgm:spPr/>
    </dgm:pt>
    <dgm:pt modelId="{5F0EC6E0-B3E8-449F-8E79-B4AC986F6A71}" type="pres">
      <dgm:prSet presAssocID="{DB6FD11D-9107-473C-96F2-5C229784AE75}" presName="sibTrans" presStyleLbl="sibTrans1D1" presStyleIdx="2" presStyleCnt="11"/>
      <dgm:spPr/>
    </dgm:pt>
    <dgm:pt modelId="{98F7BEDE-1E8A-4CFE-BD66-183AA1D9875F}" type="pres">
      <dgm:prSet presAssocID="{DB6FD11D-9107-473C-96F2-5C229784AE75}" presName="connectorText" presStyleLbl="sibTrans1D1" presStyleIdx="2" presStyleCnt="11"/>
      <dgm:spPr/>
    </dgm:pt>
    <dgm:pt modelId="{403C2B42-FF61-4586-ACE7-2C995B9B17EA}" type="pres">
      <dgm:prSet presAssocID="{A6C89C67-D11A-491A-BC95-6B98DC0073D4}" presName="node" presStyleLbl="node1" presStyleIdx="3" presStyleCnt="12">
        <dgm:presLayoutVars>
          <dgm:bulletEnabled val="1"/>
        </dgm:presLayoutVars>
      </dgm:prSet>
      <dgm:spPr/>
    </dgm:pt>
    <dgm:pt modelId="{F539EE7E-2BF5-4554-8A4B-67B5752097B0}" type="pres">
      <dgm:prSet presAssocID="{E4EB1A75-4374-4130-B147-52A80BAFB44F}" presName="sibTrans" presStyleLbl="sibTrans1D1" presStyleIdx="3" presStyleCnt="11"/>
      <dgm:spPr/>
    </dgm:pt>
    <dgm:pt modelId="{3984B5A2-DF07-4D52-9F55-170D62F20D35}" type="pres">
      <dgm:prSet presAssocID="{E4EB1A75-4374-4130-B147-52A80BAFB44F}" presName="connectorText" presStyleLbl="sibTrans1D1" presStyleIdx="3" presStyleCnt="11"/>
      <dgm:spPr/>
    </dgm:pt>
    <dgm:pt modelId="{FA321335-CD86-4597-ADC3-6175031AD8E0}" type="pres">
      <dgm:prSet presAssocID="{1AC3ED15-65FD-4477-9389-7CA7A7AC7A60}" presName="node" presStyleLbl="node1" presStyleIdx="4" presStyleCnt="12">
        <dgm:presLayoutVars>
          <dgm:bulletEnabled val="1"/>
        </dgm:presLayoutVars>
      </dgm:prSet>
      <dgm:spPr/>
    </dgm:pt>
    <dgm:pt modelId="{498FD310-AE85-4086-A4F0-B75CB8E13122}" type="pres">
      <dgm:prSet presAssocID="{725792F7-182E-40FB-936A-AAEF65D3D806}" presName="sibTrans" presStyleLbl="sibTrans1D1" presStyleIdx="4" presStyleCnt="11"/>
      <dgm:spPr/>
    </dgm:pt>
    <dgm:pt modelId="{A228BF7B-A882-435B-AC47-771F91B99206}" type="pres">
      <dgm:prSet presAssocID="{725792F7-182E-40FB-936A-AAEF65D3D806}" presName="connectorText" presStyleLbl="sibTrans1D1" presStyleIdx="4" presStyleCnt="11"/>
      <dgm:spPr/>
    </dgm:pt>
    <dgm:pt modelId="{64A51721-4F7A-4E8A-A1B8-58BA9B6B1372}" type="pres">
      <dgm:prSet presAssocID="{E9E2DD5F-0DAB-4A96-8BE8-ABBDAEA5671D}" presName="node" presStyleLbl="node1" presStyleIdx="5" presStyleCnt="12">
        <dgm:presLayoutVars>
          <dgm:bulletEnabled val="1"/>
        </dgm:presLayoutVars>
      </dgm:prSet>
      <dgm:spPr/>
    </dgm:pt>
    <dgm:pt modelId="{73D8CF23-B817-45BC-B9A3-1B7F8526826A}" type="pres">
      <dgm:prSet presAssocID="{6E11814F-708F-4FC5-88FC-C8526A22B8A9}" presName="sibTrans" presStyleLbl="sibTrans1D1" presStyleIdx="5" presStyleCnt="11"/>
      <dgm:spPr/>
    </dgm:pt>
    <dgm:pt modelId="{4BEB70F2-6A7E-441A-9F7E-1931F8F53120}" type="pres">
      <dgm:prSet presAssocID="{6E11814F-708F-4FC5-88FC-C8526A22B8A9}" presName="connectorText" presStyleLbl="sibTrans1D1" presStyleIdx="5" presStyleCnt="11"/>
      <dgm:spPr/>
    </dgm:pt>
    <dgm:pt modelId="{5E170570-D0AD-47B6-BC27-4CF6FD05C25E}" type="pres">
      <dgm:prSet presAssocID="{A145D7B4-F2A5-4091-A0BC-D62859F5D565}" presName="node" presStyleLbl="node1" presStyleIdx="6" presStyleCnt="12">
        <dgm:presLayoutVars>
          <dgm:bulletEnabled val="1"/>
        </dgm:presLayoutVars>
      </dgm:prSet>
      <dgm:spPr/>
    </dgm:pt>
    <dgm:pt modelId="{982927CC-7FCA-4F84-8018-091BB7CD4334}" type="pres">
      <dgm:prSet presAssocID="{70CA004D-27D2-42FD-8999-99E9A97686B6}" presName="sibTrans" presStyleLbl="sibTrans1D1" presStyleIdx="6" presStyleCnt="11"/>
      <dgm:spPr/>
    </dgm:pt>
    <dgm:pt modelId="{6AA0961E-F676-48BC-84D2-4724BD03C7DE}" type="pres">
      <dgm:prSet presAssocID="{70CA004D-27D2-42FD-8999-99E9A97686B6}" presName="connectorText" presStyleLbl="sibTrans1D1" presStyleIdx="6" presStyleCnt="11"/>
      <dgm:spPr/>
    </dgm:pt>
    <dgm:pt modelId="{8C64B2EF-FCEA-459F-97D9-2AB401CC9A32}" type="pres">
      <dgm:prSet presAssocID="{8665A9FB-0E15-4638-812C-9396A12D601A}" presName="node" presStyleLbl="node1" presStyleIdx="7" presStyleCnt="12">
        <dgm:presLayoutVars>
          <dgm:bulletEnabled val="1"/>
        </dgm:presLayoutVars>
      </dgm:prSet>
      <dgm:spPr/>
    </dgm:pt>
    <dgm:pt modelId="{43597695-B3BF-4D4B-BFB1-2989C8B6E379}" type="pres">
      <dgm:prSet presAssocID="{3F91E87E-D48E-4C03-9336-455FDC877BEE}" presName="sibTrans" presStyleLbl="sibTrans1D1" presStyleIdx="7" presStyleCnt="11"/>
      <dgm:spPr/>
    </dgm:pt>
    <dgm:pt modelId="{59576F46-E1FD-4B8B-A1BB-7990DA8128B0}" type="pres">
      <dgm:prSet presAssocID="{3F91E87E-D48E-4C03-9336-455FDC877BEE}" presName="connectorText" presStyleLbl="sibTrans1D1" presStyleIdx="7" presStyleCnt="11"/>
      <dgm:spPr/>
    </dgm:pt>
    <dgm:pt modelId="{2151AE31-1471-459C-888B-7E0600760EBA}" type="pres">
      <dgm:prSet presAssocID="{B5E09113-93CC-4D57-BAA5-8817AD80B11C}" presName="node" presStyleLbl="node1" presStyleIdx="8" presStyleCnt="12">
        <dgm:presLayoutVars>
          <dgm:bulletEnabled val="1"/>
        </dgm:presLayoutVars>
      </dgm:prSet>
      <dgm:spPr/>
    </dgm:pt>
    <dgm:pt modelId="{FA7C3AEA-8941-4A73-9671-339BF80F9F69}" type="pres">
      <dgm:prSet presAssocID="{97E22277-3891-4797-8205-40E84C130862}" presName="sibTrans" presStyleLbl="sibTrans1D1" presStyleIdx="8" presStyleCnt="11"/>
      <dgm:spPr/>
    </dgm:pt>
    <dgm:pt modelId="{B9F37A0B-4228-43ED-849B-BD79E69EBB3B}" type="pres">
      <dgm:prSet presAssocID="{97E22277-3891-4797-8205-40E84C130862}" presName="connectorText" presStyleLbl="sibTrans1D1" presStyleIdx="8" presStyleCnt="11"/>
      <dgm:spPr/>
    </dgm:pt>
    <dgm:pt modelId="{494FF61D-8B85-4309-B25E-9EC428236B1B}" type="pres">
      <dgm:prSet presAssocID="{311E523E-EDBD-45D3-9B13-45AD6B71AE82}" presName="node" presStyleLbl="node1" presStyleIdx="9" presStyleCnt="12">
        <dgm:presLayoutVars>
          <dgm:bulletEnabled val="1"/>
        </dgm:presLayoutVars>
      </dgm:prSet>
      <dgm:spPr/>
    </dgm:pt>
    <dgm:pt modelId="{332BD208-6C21-41E5-9A86-D5C3929DD37C}" type="pres">
      <dgm:prSet presAssocID="{95EC1FCF-8825-4DC3-B2BD-F15C6F4BF5CB}" presName="sibTrans" presStyleLbl="sibTrans1D1" presStyleIdx="9" presStyleCnt="11"/>
      <dgm:spPr/>
    </dgm:pt>
    <dgm:pt modelId="{04058896-38B2-4555-BA5B-20A6A5E96E91}" type="pres">
      <dgm:prSet presAssocID="{95EC1FCF-8825-4DC3-B2BD-F15C6F4BF5CB}" presName="connectorText" presStyleLbl="sibTrans1D1" presStyleIdx="9" presStyleCnt="11"/>
      <dgm:spPr/>
    </dgm:pt>
    <dgm:pt modelId="{725CF7EE-E47D-4BF4-80FC-0655E686C4BF}" type="pres">
      <dgm:prSet presAssocID="{179E6F5E-3B08-4E21-980C-F628C48F0727}" presName="node" presStyleLbl="node1" presStyleIdx="10" presStyleCnt="12">
        <dgm:presLayoutVars>
          <dgm:bulletEnabled val="1"/>
        </dgm:presLayoutVars>
      </dgm:prSet>
      <dgm:spPr/>
    </dgm:pt>
    <dgm:pt modelId="{0818C28D-B88D-414A-8939-8E2C92EB9ED4}" type="pres">
      <dgm:prSet presAssocID="{8A61C418-18B0-4C01-B0D9-94DBCB5C6358}" presName="sibTrans" presStyleLbl="sibTrans1D1" presStyleIdx="10" presStyleCnt="11"/>
      <dgm:spPr/>
    </dgm:pt>
    <dgm:pt modelId="{264CBDC2-E83B-43A6-BA83-F98CFC7EC617}" type="pres">
      <dgm:prSet presAssocID="{8A61C418-18B0-4C01-B0D9-94DBCB5C6358}" presName="connectorText" presStyleLbl="sibTrans1D1" presStyleIdx="10" presStyleCnt="11"/>
      <dgm:spPr/>
    </dgm:pt>
    <dgm:pt modelId="{82438266-D0AD-4BF4-9E07-221DF6860CAF}" type="pres">
      <dgm:prSet presAssocID="{BC7B99C1-86A8-4031-AF8B-A671E80DE177}" presName="node" presStyleLbl="node1" presStyleIdx="11" presStyleCnt="12">
        <dgm:presLayoutVars>
          <dgm:bulletEnabled val="1"/>
        </dgm:presLayoutVars>
      </dgm:prSet>
      <dgm:spPr/>
    </dgm:pt>
  </dgm:ptLst>
  <dgm:cxnLst>
    <dgm:cxn modelId="{0689B808-04E3-4A62-AB3C-19524EBABD3A}" type="presOf" srcId="{B5E09113-93CC-4D57-BAA5-8817AD80B11C}" destId="{2151AE31-1471-459C-888B-7E0600760EBA}" srcOrd="0" destOrd="0" presId="urn:microsoft.com/office/officeart/2016/7/layout/RepeatingBendingProcessNew"/>
    <dgm:cxn modelId="{FBA4140D-27F3-4A75-B36B-014915973DEE}" type="presOf" srcId="{97E22277-3891-4797-8205-40E84C130862}" destId="{FA7C3AEA-8941-4A73-9671-339BF80F9F69}" srcOrd="0" destOrd="0" presId="urn:microsoft.com/office/officeart/2016/7/layout/RepeatingBendingProcessNew"/>
    <dgm:cxn modelId="{B0D91F0F-26D9-4611-BA97-C6EE23059903}" type="presOf" srcId="{DB6FD11D-9107-473C-96F2-5C229784AE75}" destId="{98F7BEDE-1E8A-4CFE-BD66-183AA1D9875F}" srcOrd="1" destOrd="0" presId="urn:microsoft.com/office/officeart/2016/7/layout/RepeatingBendingProcessNew"/>
    <dgm:cxn modelId="{36999916-F98A-4AB3-B686-0F669B7FB597}" srcId="{208F48E5-5523-4EBB-88A2-9D774D40A2E0}" destId="{BC7B99C1-86A8-4031-AF8B-A671E80DE177}" srcOrd="11" destOrd="0" parTransId="{6F63A273-F19B-44F2-B525-D65D72FAD465}" sibTransId="{BB445760-6859-40A2-966F-CF356DAC3ECF}"/>
    <dgm:cxn modelId="{5C9C1230-2EC0-4756-9C1C-B94528543EBB}" type="presOf" srcId="{E4EB1A75-4374-4130-B147-52A80BAFB44F}" destId="{3984B5A2-DF07-4D52-9F55-170D62F20D35}" srcOrd="1" destOrd="0" presId="urn:microsoft.com/office/officeart/2016/7/layout/RepeatingBendingProcessNew"/>
    <dgm:cxn modelId="{E901A533-9672-455A-9517-3DBE4777BDBA}" type="presOf" srcId="{8A61C418-18B0-4C01-B0D9-94DBCB5C6358}" destId="{0818C28D-B88D-414A-8939-8E2C92EB9ED4}" srcOrd="0" destOrd="0" presId="urn:microsoft.com/office/officeart/2016/7/layout/RepeatingBendingProcessNew"/>
    <dgm:cxn modelId="{92AF2038-EB88-411D-98D3-DE0C9B4BD633}" type="presOf" srcId="{97E22277-3891-4797-8205-40E84C130862}" destId="{B9F37A0B-4228-43ED-849B-BD79E69EBB3B}" srcOrd="1" destOrd="0" presId="urn:microsoft.com/office/officeart/2016/7/layout/RepeatingBendingProcessNew"/>
    <dgm:cxn modelId="{36624F3A-9476-43C1-A30E-2A90298FC4F1}" type="presOf" srcId="{95EC1FCF-8825-4DC3-B2BD-F15C6F4BF5CB}" destId="{332BD208-6C21-41E5-9A86-D5C3929DD37C}" srcOrd="0" destOrd="0" presId="urn:microsoft.com/office/officeart/2016/7/layout/RepeatingBendingProcessNew"/>
    <dgm:cxn modelId="{E84C6C3E-BE8B-4636-9A90-AFDAEC9B0767}" type="presOf" srcId="{179E6F5E-3B08-4E21-980C-F628C48F0727}" destId="{725CF7EE-E47D-4BF4-80FC-0655E686C4BF}" srcOrd="0" destOrd="0" presId="urn:microsoft.com/office/officeart/2016/7/layout/RepeatingBendingProcessNew"/>
    <dgm:cxn modelId="{5029C13F-C31C-4110-A92B-1AE35A7CF457}" type="presOf" srcId="{6FD215D8-42BB-444B-B3C9-C10DCB5EC4BA}" destId="{3F79B89A-791C-4DDC-9B9D-3E979B618314}" srcOrd="1" destOrd="0" presId="urn:microsoft.com/office/officeart/2016/7/layout/RepeatingBendingProcessNew"/>
    <dgm:cxn modelId="{D2102A40-0FB0-48E1-AE98-00A87F4EEA72}" type="presOf" srcId="{3F91E87E-D48E-4C03-9336-455FDC877BEE}" destId="{43597695-B3BF-4D4B-BFB1-2989C8B6E379}" srcOrd="0" destOrd="0" presId="urn:microsoft.com/office/officeart/2016/7/layout/RepeatingBendingProcessNew"/>
    <dgm:cxn modelId="{94939B40-BFFE-4D08-84B2-0C8F73D6B0F8}" srcId="{208F48E5-5523-4EBB-88A2-9D774D40A2E0}" destId="{9EF1B12D-C56C-47FB-AAB1-8C271036164F}" srcOrd="0" destOrd="0" parTransId="{A4986E26-255B-44FE-B6F8-1BBD6AE7E0D9}" sibTransId="{D188723C-0965-4035-B3B4-F6C9F948F9CF}"/>
    <dgm:cxn modelId="{0B51CF5D-EC7D-4926-86E4-970546FF2A57}" srcId="{208F48E5-5523-4EBB-88A2-9D774D40A2E0}" destId="{B5E09113-93CC-4D57-BAA5-8817AD80B11C}" srcOrd="8" destOrd="0" parTransId="{24337F40-3147-4A8B-A32D-117E5A5A982C}" sibTransId="{97E22277-3891-4797-8205-40E84C130862}"/>
    <dgm:cxn modelId="{4C80A541-A9C0-4FFE-B441-7EA81E782FE5}" type="presOf" srcId="{725792F7-182E-40FB-936A-AAEF65D3D806}" destId="{498FD310-AE85-4086-A4F0-B75CB8E13122}" srcOrd="0" destOrd="0" presId="urn:microsoft.com/office/officeart/2016/7/layout/RepeatingBendingProcessNew"/>
    <dgm:cxn modelId="{E96CD661-083E-4978-8B12-A8E25A9AC729}" srcId="{208F48E5-5523-4EBB-88A2-9D774D40A2E0}" destId="{D50D8B80-F20D-46DC-9ABE-AD6D21772D5A}" srcOrd="1" destOrd="0" parTransId="{DB365A1D-2B7E-4F2C-8DC2-59D0F12AC5E9}" sibTransId="{6FD215D8-42BB-444B-B3C9-C10DCB5EC4BA}"/>
    <dgm:cxn modelId="{535AFA48-DCD8-4D1E-AB56-FA0491D560CE}" type="presOf" srcId="{1AC3ED15-65FD-4477-9389-7CA7A7AC7A60}" destId="{FA321335-CD86-4597-ADC3-6175031AD8E0}" srcOrd="0" destOrd="0" presId="urn:microsoft.com/office/officeart/2016/7/layout/RepeatingBendingProcessNew"/>
    <dgm:cxn modelId="{6428616B-70F5-41E3-9E52-C482F9FEB8AF}" type="presOf" srcId="{BC7B99C1-86A8-4031-AF8B-A671E80DE177}" destId="{82438266-D0AD-4BF4-9E07-221DF6860CAF}" srcOrd="0" destOrd="0" presId="urn:microsoft.com/office/officeart/2016/7/layout/RepeatingBendingProcessNew"/>
    <dgm:cxn modelId="{C3ED9C6D-3060-44F2-92C3-71474F9207B0}" type="presOf" srcId="{E4EB1A75-4374-4130-B147-52A80BAFB44F}" destId="{F539EE7E-2BF5-4554-8A4B-67B5752097B0}" srcOrd="0" destOrd="0" presId="urn:microsoft.com/office/officeart/2016/7/layout/RepeatingBendingProcessNew"/>
    <dgm:cxn modelId="{DA2C2E50-6B5C-4834-81FC-E93658EE96F7}" type="presOf" srcId="{725792F7-182E-40FB-936A-AAEF65D3D806}" destId="{A228BF7B-A882-435B-AC47-771F91B99206}" srcOrd="1" destOrd="0" presId="urn:microsoft.com/office/officeart/2016/7/layout/RepeatingBendingProcessNew"/>
    <dgm:cxn modelId="{FB143353-4412-487A-BEB3-E170DCDCC6CB}" type="presOf" srcId="{3F91E87E-D48E-4C03-9336-455FDC877BEE}" destId="{59576F46-E1FD-4B8B-A1BB-7990DA8128B0}" srcOrd="1" destOrd="0" presId="urn:microsoft.com/office/officeart/2016/7/layout/RepeatingBendingProcessNew"/>
    <dgm:cxn modelId="{766EBD74-E399-4D26-925C-F5FBBA99E87D}" srcId="{208F48E5-5523-4EBB-88A2-9D774D40A2E0}" destId="{311E523E-EDBD-45D3-9B13-45AD6B71AE82}" srcOrd="9" destOrd="0" parTransId="{52163412-C9F4-47C3-85E7-FD2997EDC4C5}" sibTransId="{95EC1FCF-8825-4DC3-B2BD-F15C6F4BF5CB}"/>
    <dgm:cxn modelId="{7635227B-E79C-453C-8C2B-72E108752D45}" type="presOf" srcId="{983A2420-AE55-4FDD-BB06-10DC99265620}" destId="{4247F417-C94D-4A84-B699-C752AAB8F867}" srcOrd="0" destOrd="0" presId="urn:microsoft.com/office/officeart/2016/7/layout/RepeatingBendingProcessNew"/>
    <dgm:cxn modelId="{CEF7847F-F372-45D2-B17E-D5FD596B8D3B}" type="presOf" srcId="{208F48E5-5523-4EBB-88A2-9D774D40A2E0}" destId="{9574B77C-B3C8-48B5-909C-BFBAE55BEF56}" srcOrd="0" destOrd="0" presId="urn:microsoft.com/office/officeart/2016/7/layout/RepeatingBendingProcessNew"/>
    <dgm:cxn modelId="{6D623B84-B20B-405E-95E3-C2D52333F465}" type="presOf" srcId="{DB6FD11D-9107-473C-96F2-5C229784AE75}" destId="{5F0EC6E0-B3E8-449F-8E79-B4AC986F6A71}" srcOrd="0" destOrd="0" presId="urn:microsoft.com/office/officeart/2016/7/layout/RepeatingBendingProcessNew"/>
    <dgm:cxn modelId="{6E8CDE88-84E0-4A78-8C3F-77533257F14F}" type="presOf" srcId="{D50D8B80-F20D-46DC-9ABE-AD6D21772D5A}" destId="{DC6AA853-0B25-4466-A81F-897064C4DF10}" srcOrd="0" destOrd="0" presId="urn:microsoft.com/office/officeart/2016/7/layout/RepeatingBendingProcessNew"/>
    <dgm:cxn modelId="{7D8CC68F-5F40-4B84-8B74-3884C222D176}" type="presOf" srcId="{A145D7B4-F2A5-4091-A0BC-D62859F5D565}" destId="{5E170570-D0AD-47B6-BC27-4CF6FD05C25E}" srcOrd="0" destOrd="0" presId="urn:microsoft.com/office/officeart/2016/7/layout/RepeatingBendingProcessNew"/>
    <dgm:cxn modelId="{0980209E-7637-4B5B-ACE3-C3DBB7B9D484}" srcId="{208F48E5-5523-4EBB-88A2-9D774D40A2E0}" destId="{A6C89C67-D11A-491A-BC95-6B98DC0073D4}" srcOrd="3" destOrd="0" parTransId="{99CE24FA-5254-4A45-BE78-CB90C1A65BB1}" sibTransId="{E4EB1A75-4374-4130-B147-52A80BAFB44F}"/>
    <dgm:cxn modelId="{D7D5109F-1F1D-4CEE-8B6E-08DC8AB8C1EC}" type="presOf" srcId="{9EF1B12D-C56C-47FB-AAB1-8C271036164F}" destId="{BA72820F-5284-4A18-8736-80BF69DC6DD9}" srcOrd="0" destOrd="0" presId="urn:microsoft.com/office/officeart/2016/7/layout/RepeatingBendingProcessNew"/>
    <dgm:cxn modelId="{91677B9F-B7BC-43D6-A529-A8CC586A6790}" type="presOf" srcId="{8665A9FB-0E15-4638-812C-9396A12D601A}" destId="{8C64B2EF-FCEA-459F-97D9-2AB401CC9A32}" srcOrd="0" destOrd="0" presId="urn:microsoft.com/office/officeart/2016/7/layout/RepeatingBendingProcessNew"/>
    <dgm:cxn modelId="{635676AC-9279-4CFD-B6F9-439C33BDA919}" type="presOf" srcId="{70CA004D-27D2-42FD-8999-99E9A97686B6}" destId="{982927CC-7FCA-4F84-8018-091BB7CD4334}" srcOrd="0" destOrd="0" presId="urn:microsoft.com/office/officeart/2016/7/layout/RepeatingBendingProcessNew"/>
    <dgm:cxn modelId="{59D918AD-01BF-4074-94F4-4C3B18152A67}" type="presOf" srcId="{70CA004D-27D2-42FD-8999-99E9A97686B6}" destId="{6AA0961E-F676-48BC-84D2-4724BD03C7DE}" srcOrd="1" destOrd="0" presId="urn:microsoft.com/office/officeart/2016/7/layout/RepeatingBendingProcessNew"/>
    <dgm:cxn modelId="{BE258CAF-3FFB-42B6-8249-00A1D4389938}" srcId="{208F48E5-5523-4EBB-88A2-9D774D40A2E0}" destId="{983A2420-AE55-4FDD-BB06-10DC99265620}" srcOrd="2" destOrd="0" parTransId="{A3622F0A-BE45-4B63-9208-F6818691E41D}" sibTransId="{DB6FD11D-9107-473C-96F2-5C229784AE75}"/>
    <dgm:cxn modelId="{88A4D2B7-1B72-45CF-899B-A17B38A03FE8}" type="presOf" srcId="{A6C89C67-D11A-491A-BC95-6B98DC0073D4}" destId="{403C2B42-FF61-4586-ACE7-2C995B9B17EA}" srcOrd="0" destOrd="0" presId="urn:microsoft.com/office/officeart/2016/7/layout/RepeatingBendingProcessNew"/>
    <dgm:cxn modelId="{3BAC50BC-DC79-4164-9590-E34731FEE7EE}" type="presOf" srcId="{6E11814F-708F-4FC5-88FC-C8526A22B8A9}" destId="{4BEB70F2-6A7E-441A-9F7E-1931F8F53120}" srcOrd="1" destOrd="0" presId="urn:microsoft.com/office/officeart/2016/7/layout/RepeatingBendingProcessNew"/>
    <dgm:cxn modelId="{A4DED2BD-1023-438A-956E-39BE0F919BDA}" type="presOf" srcId="{6FD215D8-42BB-444B-B3C9-C10DCB5EC4BA}" destId="{3E16343A-0610-4CBA-AA37-10053C3AD0A9}" srcOrd="0" destOrd="0" presId="urn:microsoft.com/office/officeart/2016/7/layout/RepeatingBendingProcessNew"/>
    <dgm:cxn modelId="{0AA974C2-1538-48DB-A101-74AED35540EF}" type="presOf" srcId="{6E11814F-708F-4FC5-88FC-C8526A22B8A9}" destId="{73D8CF23-B817-45BC-B9A3-1B7F8526826A}" srcOrd="0" destOrd="0" presId="urn:microsoft.com/office/officeart/2016/7/layout/RepeatingBendingProcessNew"/>
    <dgm:cxn modelId="{F895B7C3-2C18-4AC5-886D-89E2A5F837E8}" srcId="{208F48E5-5523-4EBB-88A2-9D774D40A2E0}" destId="{E9E2DD5F-0DAB-4A96-8BE8-ABBDAEA5671D}" srcOrd="5" destOrd="0" parTransId="{3498B31A-6C93-4744-91AB-D1664C51C9A0}" sibTransId="{6E11814F-708F-4FC5-88FC-C8526A22B8A9}"/>
    <dgm:cxn modelId="{281E1DD8-7347-4B9C-8EED-ECBCB915443C}" type="presOf" srcId="{311E523E-EDBD-45D3-9B13-45AD6B71AE82}" destId="{494FF61D-8B85-4309-B25E-9EC428236B1B}" srcOrd="0" destOrd="0" presId="urn:microsoft.com/office/officeart/2016/7/layout/RepeatingBendingProcessNew"/>
    <dgm:cxn modelId="{575452DC-73F4-4B17-94E3-0F9DE017758B}" type="presOf" srcId="{8A61C418-18B0-4C01-B0D9-94DBCB5C6358}" destId="{264CBDC2-E83B-43A6-BA83-F98CFC7EC617}" srcOrd="1" destOrd="0" presId="urn:microsoft.com/office/officeart/2016/7/layout/RepeatingBendingProcessNew"/>
    <dgm:cxn modelId="{076B38DE-3263-4C12-A753-A7E2B42D74E0}" type="presOf" srcId="{D188723C-0965-4035-B3B4-F6C9F948F9CF}" destId="{F74596D3-20A0-49B2-9477-D4949A949F5B}" srcOrd="0" destOrd="0" presId="urn:microsoft.com/office/officeart/2016/7/layout/RepeatingBendingProcessNew"/>
    <dgm:cxn modelId="{E0C977E1-DE38-4DF4-B917-E6B5B0D0F9C6}" type="presOf" srcId="{95EC1FCF-8825-4DC3-B2BD-F15C6F4BF5CB}" destId="{04058896-38B2-4555-BA5B-20A6A5E96E91}" srcOrd="1" destOrd="0" presId="urn:microsoft.com/office/officeart/2016/7/layout/RepeatingBendingProcessNew"/>
    <dgm:cxn modelId="{CC7932E6-2C58-432E-98A7-F53A72D98B5C}" srcId="{208F48E5-5523-4EBB-88A2-9D774D40A2E0}" destId="{8665A9FB-0E15-4638-812C-9396A12D601A}" srcOrd="7" destOrd="0" parTransId="{04968942-B234-473D-A82C-A3E915CE9F09}" sibTransId="{3F91E87E-D48E-4C03-9336-455FDC877BEE}"/>
    <dgm:cxn modelId="{B53C42EC-47C9-49EE-9693-0DB6EE460C8D}" srcId="{208F48E5-5523-4EBB-88A2-9D774D40A2E0}" destId="{1AC3ED15-65FD-4477-9389-7CA7A7AC7A60}" srcOrd="4" destOrd="0" parTransId="{160738D7-2FD8-474B-A30F-2D9B446171F1}" sibTransId="{725792F7-182E-40FB-936A-AAEF65D3D806}"/>
    <dgm:cxn modelId="{2B6CCAED-EC59-476A-B1CA-342607D9F37D}" srcId="{208F48E5-5523-4EBB-88A2-9D774D40A2E0}" destId="{A145D7B4-F2A5-4091-A0BC-D62859F5D565}" srcOrd="6" destOrd="0" parTransId="{6ABD7353-436E-4F8B-9130-F9EC010C251F}" sibTransId="{70CA004D-27D2-42FD-8999-99E9A97686B6}"/>
    <dgm:cxn modelId="{AC3BA5F2-7180-4EC1-BB3A-A0124C7CAE1C}" type="presOf" srcId="{D188723C-0965-4035-B3B4-F6C9F948F9CF}" destId="{73CA6EA2-5E99-445E-A8EB-A11904348F9B}" srcOrd="1" destOrd="0" presId="urn:microsoft.com/office/officeart/2016/7/layout/RepeatingBendingProcessNew"/>
    <dgm:cxn modelId="{ED7E4EF7-4EA8-4B24-8F62-3C91592621DA}" type="presOf" srcId="{E9E2DD5F-0DAB-4A96-8BE8-ABBDAEA5671D}" destId="{64A51721-4F7A-4E8A-A1B8-58BA9B6B1372}" srcOrd="0" destOrd="0" presId="urn:microsoft.com/office/officeart/2016/7/layout/RepeatingBendingProcessNew"/>
    <dgm:cxn modelId="{5F16A1FF-AD2C-413A-BE4E-E8B289B8FFCC}" srcId="{208F48E5-5523-4EBB-88A2-9D774D40A2E0}" destId="{179E6F5E-3B08-4E21-980C-F628C48F0727}" srcOrd="10" destOrd="0" parTransId="{D62723F8-7D66-4982-935F-B7B21CC009D8}" sibTransId="{8A61C418-18B0-4C01-B0D9-94DBCB5C6358}"/>
    <dgm:cxn modelId="{48C314A3-DB55-428D-82A6-4C0E27AA7945}" type="presParOf" srcId="{9574B77C-B3C8-48B5-909C-BFBAE55BEF56}" destId="{BA72820F-5284-4A18-8736-80BF69DC6DD9}" srcOrd="0" destOrd="0" presId="urn:microsoft.com/office/officeart/2016/7/layout/RepeatingBendingProcessNew"/>
    <dgm:cxn modelId="{0769CBFD-A0F4-4FC5-949D-46AB7376B897}" type="presParOf" srcId="{9574B77C-B3C8-48B5-909C-BFBAE55BEF56}" destId="{F74596D3-20A0-49B2-9477-D4949A949F5B}" srcOrd="1" destOrd="0" presId="urn:microsoft.com/office/officeart/2016/7/layout/RepeatingBendingProcessNew"/>
    <dgm:cxn modelId="{50130012-F616-49D7-8705-4F3F33E018EC}" type="presParOf" srcId="{F74596D3-20A0-49B2-9477-D4949A949F5B}" destId="{73CA6EA2-5E99-445E-A8EB-A11904348F9B}" srcOrd="0" destOrd="0" presId="urn:microsoft.com/office/officeart/2016/7/layout/RepeatingBendingProcessNew"/>
    <dgm:cxn modelId="{4CE6EA96-5BA6-461E-A388-7866AE51EE7B}" type="presParOf" srcId="{9574B77C-B3C8-48B5-909C-BFBAE55BEF56}" destId="{DC6AA853-0B25-4466-A81F-897064C4DF10}" srcOrd="2" destOrd="0" presId="urn:microsoft.com/office/officeart/2016/7/layout/RepeatingBendingProcessNew"/>
    <dgm:cxn modelId="{09A489A3-F450-4469-A33B-11B50A48E3D6}" type="presParOf" srcId="{9574B77C-B3C8-48B5-909C-BFBAE55BEF56}" destId="{3E16343A-0610-4CBA-AA37-10053C3AD0A9}" srcOrd="3" destOrd="0" presId="urn:microsoft.com/office/officeart/2016/7/layout/RepeatingBendingProcessNew"/>
    <dgm:cxn modelId="{432B051A-27C8-4A43-A2B6-387941ADC749}" type="presParOf" srcId="{3E16343A-0610-4CBA-AA37-10053C3AD0A9}" destId="{3F79B89A-791C-4DDC-9B9D-3E979B618314}" srcOrd="0" destOrd="0" presId="urn:microsoft.com/office/officeart/2016/7/layout/RepeatingBendingProcessNew"/>
    <dgm:cxn modelId="{EE1DE313-0C98-4451-A526-70EED253CC60}" type="presParOf" srcId="{9574B77C-B3C8-48B5-909C-BFBAE55BEF56}" destId="{4247F417-C94D-4A84-B699-C752AAB8F867}" srcOrd="4" destOrd="0" presId="urn:microsoft.com/office/officeart/2016/7/layout/RepeatingBendingProcessNew"/>
    <dgm:cxn modelId="{1AF37160-4D3A-4C2E-8F7A-E8EAC2EEF325}" type="presParOf" srcId="{9574B77C-B3C8-48B5-909C-BFBAE55BEF56}" destId="{5F0EC6E0-B3E8-449F-8E79-B4AC986F6A71}" srcOrd="5" destOrd="0" presId="urn:microsoft.com/office/officeart/2016/7/layout/RepeatingBendingProcessNew"/>
    <dgm:cxn modelId="{004A0AED-C92D-4617-B56A-547D30E7214F}" type="presParOf" srcId="{5F0EC6E0-B3E8-449F-8E79-B4AC986F6A71}" destId="{98F7BEDE-1E8A-4CFE-BD66-183AA1D9875F}" srcOrd="0" destOrd="0" presId="urn:microsoft.com/office/officeart/2016/7/layout/RepeatingBendingProcessNew"/>
    <dgm:cxn modelId="{C0F969E9-E9CB-4110-B837-6F105795B065}" type="presParOf" srcId="{9574B77C-B3C8-48B5-909C-BFBAE55BEF56}" destId="{403C2B42-FF61-4586-ACE7-2C995B9B17EA}" srcOrd="6" destOrd="0" presId="urn:microsoft.com/office/officeart/2016/7/layout/RepeatingBendingProcessNew"/>
    <dgm:cxn modelId="{57068BCA-DFA2-449B-8747-723F4F421774}" type="presParOf" srcId="{9574B77C-B3C8-48B5-909C-BFBAE55BEF56}" destId="{F539EE7E-2BF5-4554-8A4B-67B5752097B0}" srcOrd="7" destOrd="0" presId="urn:microsoft.com/office/officeart/2016/7/layout/RepeatingBendingProcessNew"/>
    <dgm:cxn modelId="{EB9ABCF2-D2AA-4A5A-9E4A-443A0A3CCF01}" type="presParOf" srcId="{F539EE7E-2BF5-4554-8A4B-67B5752097B0}" destId="{3984B5A2-DF07-4D52-9F55-170D62F20D35}" srcOrd="0" destOrd="0" presId="urn:microsoft.com/office/officeart/2016/7/layout/RepeatingBendingProcessNew"/>
    <dgm:cxn modelId="{70B7A3A8-EE44-4B06-8C45-24A5F192BAC9}" type="presParOf" srcId="{9574B77C-B3C8-48B5-909C-BFBAE55BEF56}" destId="{FA321335-CD86-4597-ADC3-6175031AD8E0}" srcOrd="8" destOrd="0" presId="urn:microsoft.com/office/officeart/2016/7/layout/RepeatingBendingProcessNew"/>
    <dgm:cxn modelId="{A770406C-78FD-4381-9218-6D3AD441B1A6}" type="presParOf" srcId="{9574B77C-B3C8-48B5-909C-BFBAE55BEF56}" destId="{498FD310-AE85-4086-A4F0-B75CB8E13122}" srcOrd="9" destOrd="0" presId="urn:microsoft.com/office/officeart/2016/7/layout/RepeatingBendingProcessNew"/>
    <dgm:cxn modelId="{D3085E63-0D26-4560-8EF2-579A4C224648}" type="presParOf" srcId="{498FD310-AE85-4086-A4F0-B75CB8E13122}" destId="{A228BF7B-A882-435B-AC47-771F91B99206}" srcOrd="0" destOrd="0" presId="urn:microsoft.com/office/officeart/2016/7/layout/RepeatingBendingProcessNew"/>
    <dgm:cxn modelId="{2E290AB8-3DAC-45D2-828A-8633B07E9D44}" type="presParOf" srcId="{9574B77C-B3C8-48B5-909C-BFBAE55BEF56}" destId="{64A51721-4F7A-4E8A-A1B8-58BA9B6B1372}" srcOrd="10" destOrd="0" presId="urn:microsoft.com/office/officeart/2016/7/layout/RepeatingBendingProcessNew"/>
    <dgm:cxn modelId="{BA41BC81-8A0C-43DC-A301-1B3B4DF214A8}" type="presParOf" srcId="{9574B77C-B3C8-48B5-909C-BFBAE55BEF56}" destId="{73D8CF23-B817-45BC-B9A3-1B7F8526826A}" srcOrd="11" destOrd="0" presId="urn:microsoft.com/office/officeart/2016/7/layout/RepeatingBendingProcessNew"/>
    <dgm:cxn modelId="{96A1E218-AB08-40A1-9404-EFC224793C43}" type="presParOf" srcId="{73D8CF23-B817-45BC-B9A3-1B7F8526826A}" destId="{4BEB70F2-6A7E-441A-9F7E-1931F8F53120}" srcOrd="0" destOrd="0" presId="urn:microsoft.com/office/officeart/2016/7/layout/RepeatingBendingProcessNew"/>
    <dgm:cxn modelId="{BF186FE9-739F-4D4C-AE95-C9C2B91788E1}" type="presParOf" srcId="{9574B77C-B3C8-48B5-909C-BFBAE55BEF56}" destId="{5E170570-D0AD-47B6-BC27-4CF6FD05C25E}" srcOrd="12" destOrd="0" presId="urn:microsoft.com/office/officeart/2016/7/layout/RepeatingBendingProcessNew"/>
    <dgm:cxn modelId="{66B621AF-6F92-4CE2-BE84-A4B1AB918076}" type="presParOf" srcId="{9574B77C-B3C8-48B5-909C-BFBAE55BEF56}" destId="{982927CC-7FCA-4F84-8018-091BB7CD4334}" srcOrd="13" destOrd="0" presId="urn:microsoft.com/office/officeart/2016/7/layout/RepeatingBendingProcessNew"/>
    <dgm:cxn modelId="{16D1518D-1350-41A0-8804-D238B5E36EA2}" type="presParOf" srcId="{982927CC-7FCA-4F84-8018-091BB7CD4334}" destId="{6AA0961E-F676-48BC-84D2-4724BD03C7DE}" srcOrd="0" destOrd="0" presId="urn:microsoft.com/office/officeart/2016/7/layout/RepeatingBendingProcessNew"/>
    <dgm:cxn modelId="{2B4DF497-14DB-4C91-8D7E-E2B36F48BD00}" type="presParOf" srcId="{9574B77C-B3C8-48B5-909C-BFBAE55BEF56}" destId="{8C64B2EF-FCEA-459F-97D9-2AB401CC9A32}" srcOrd="14" destOrd="0" presId="urn:microsoft.com/office/officeart/2016/7/layout/RepeatingBendingProcessNew"/>
    <dgm:cxn modelId="{F7CEC1FE-9205-4376-A213-C45FEE751CC3}" type="presParOf" srcId="{9574B77C-B3C8-48B5-909C-BFBAE55BEF56}" destId="{43597695-B3BF-4D4B-BFB1-2989C8B6E379}" srcOrd="15" destOrd="0" presId="urn:microsoft.com/office/officeart/2016/7/layout/RepeatingBendingProcessNew"/>
    <dgm:cxn modelId="{1DCD2E3D-1D1A-45F9-807D-37A71ED2847E}" type="presParOf" srcId="{43597695-B3BF-4D4B-BFB1-2989C8B6E379}" destId="{59576F46-E1FD-4B8B-A1BB-7990DA8128B0}" srcOrd="0" destOrd="0" presId="urn:microsoft.com/office/officeart/2016/7/layout/RepeatingBendingProcessNew"/>
    <dgm:cxn modelId="{76327032-49AB-4FAB-9337-FF7BE8646237}" type="presParOf" srcId="{9574B77C-B3C8-48B5-909C-BFBAE55BEF56}" destId="{2151AE31-1471-459C-888B-7E0600760EBA}" srcOrd="16" destOrd="0" presId="urn:microsoft.com/office/officeart/2016/7/layout/RepeatingBendingProcessNew"/>
    <dgm:cxn modelId="{9CAB12F4-6F8D-4BF0-928A-DAFD0A0CD1F3}" type="presParOf" srcId="{9574B77C-B3C8-48B5-909C-BFBAE55BEF56}" destId="{FA7C3AEA-8941-4A73-9671-339BF80F9F69}" srcOrd="17" destOrd="0" presId="urn:microsoft.com/office/officeart/2016/7/layout/RepeatingBendingProcessNew"/>
    <dgm:cxn modelId="{BA507C30-FE71-4C0B-9ECC-22631E461BC9}" type="presParOf" srcId="{FA7C3AEA-8941-4A73-9671-339BF80F9F69}" destId="{B9F37A0B-4228-43ED-849B-BD79E69EBB3B}" srcOrd="0" destOrd="0" presId="urn:microsoft.com/office/officeart/2016/7/layout/RepeatingBendingProcessNew"/>
    <dgm:cxn modelId="{FC786FEB-29FE-4D7F-AC1B-111879365F21}" type="presParOf" srcId="{9574B77C-B3C8-48B5-909C-BFBAE55BEF56}" destId="{494FF61D-8B85-4309-B25E-9EC428236B1B}" srcOrd="18" destOrd="0" presId="urn:microsoft.com/office/officeart/2016/7/layout/RepeatingBendingProcessNew"/>
    <dgm:cxn modelId="{ED3523DC-BC5C-4F86-B95E-CC55EE7405BF}" type="presParOf" srcId="{9574B77C-B3C8-48B5-909C-BFBAE55BEF56}" destId="{332BD208-6C21-41E5-9A86-D5C3929DD37C}" srcOrd="19" destOrd="0" presId="urn:microsoft.com/office/officeart/2016/7/layout/RepeatingBendingProcessNew"/>
    <dgm:cxn modelId="{0B03FAFA-5359-4554-8819-7372D48B58B8}" type="presParOf" srcId="{332BD208-6C21-41E5-9A86-D5C3929DD37C}" destId="{04058896-38B2-4555-BA5B-20A6A5E96E91}" srcOrd="0" destOrd="0" presId="urn:microsoft.com/office/officeart/2016/7/layout/RepeatingBendingProcessNew"/>
    <dgm:cxn modelId="{62BEA776-8F5C-4C53-B15A-C94CC3EFD2AE}" type="presParOf" srcId="{9574B77C-B3C8-48B5-909C-BFBAE55BEF56}" destId="{725CF7EE-E47D-4BF4-80FC-0655E686C4BF}" srcOrd="20" destOrd="0" presId="urn:microsoft.com/office/officeart/2016/7/layout/RepeatingBendingProcessNew"/>
    <dgm:cxn modelId="{15EA85A1-9D72-4B38-AF87-455C547F65AB}" type="presParOf" srcId="{9574B77C-B3C8-48B5-909C-BFBAE55BEF56}" destId="{0818C28D-B88D-414A-8939-8E2C92EB9ED4}" srcOrd="21" destOrd="0" presId="urn:microsoft.com/office/officeart/2016/7/layout/RepeatingBendingProcessNew"/>
    <dgm:cxn modelId="{26E26603-AD77-43C9-BFB0-C131202BD5A2}" type="presParOf" srcId="{0818C28D-B88D-414A-8939-8E2C92EB9ED4}" destId="{264CBDC2-E83B-43A6-BA83-F98CFC7EC617}" srcOrd="0" destOrd="0" presId="urn:microsoft.com/office/officeart/2016/7/layout/RepeatingBendingProcessNew"/>
    <dgm:cxn modelId="{36E441D3-012F-45E9-AF8E-2554E2FE3DB5}" type="presParOf" srcId="{9574B77C-B3C8-48B5-909C-BFBAE55BEF56}" destId="{82438266-D0AD-4BF4-9E07-221DF6860CAF}" srcOrd="2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3E4AC5-8C63-41A3-8E16-9499DEBA8057}">
      <dsp:nvSpPr>
        <dsp:cNvPr id="0" name=""/>
        <dsp:cNvSpPr/>
      </dsp:nvSpPr>
      <dsp:spPr>
        <a:xfrm>
          <a:off x="1001383" y="1044"/>
          <a:ext cx="1977882" cy="118672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Building Operational Strategy and Design</a:t>
          </a:r>
          <a:endParaRPr lang="en-US" sz="1700" kern="1200"/>
        </a:p>
      </dsp:txBody>
      <dsp:txXfrm>
        <a:off x="1001383" y="1044"/>
        <a:ext cx="1977882" cy="1186729"/>
      </dsp:txXfrm>
    </dsp:sp>
    <dsp:sp modelId="{4FB0B087-2BD5-4925-8EA8-AA0368D41D52}">
      <dsp:nvSpPr>
        <dsp:cNvPr id="0" name=""/>
        <dsp:cNvSpPr/>
      </dsp:nvSpPr>
      <dsp:spPr>
        <a:xfrm>
          <a:off x="3177054" y="1044"/>
          <a:ext cx="1977882" cy="1186729"/>
        </a:xfrm>
        <a:prstGeom prst="rect">
          <a:avLst/>
        </a:prstGeom>
        <a:solidFill>
          <a:schemeClr val="accent5">
            <a:hueOff val="-250887"/>
            <a:satOff val="43"/>
            <a:lumOff val="-15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Natural Ventilation</a:t>
          </a:r>
          <a:endParaRPr lang="en-US" sz="1700" kern="1200"/>
        </a:p>
      </dsp:txBody>
      <dsp:txXfrm>
        <a:off x="3177054" y="1044"/>
        <a:ext cx="1977882" cy="1186729"/>
      </dsp:txXfrm>
    </dsp:sp>
    <dsp:sp modelId="{47185448-8AC8-49DE-8D8F-47D3B292CE32}">
      <dsp:nvSpPr>
        <dsp:cNvPr id="0" name=""/>
        <dsp:cNvSpPr/>
      </dsp:nvSpPr>
      <dsp:spPr>
        <a:xfrm>
          <a:off x="5352725" y="1044"/>
          <a:ext cx="1977882" cy="1186729"/>
        </a:xfrm>
        <a:prstGeom prst="rect">
          <a:avLst/>
        </a:prstGeom>
        <a:solidFill>
          <a:schemeClr val="accent5">
            <a:hueOff val="-501775"/>
            <a:satOff val="85"/>
            <a:lumOff val="-30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Mechanical Ventilation</a:t>
          </a:r>
          <a:endParaRPr lang="en-US" sz="1700" kern="1200"/>
        </a:p>
      </dsp:txBody>
      <dsp:txXfrm>
        <a:off x="5352725" y="1044"/>
        <a:ext cx="1977882" cy="1186729"/>
      </dsp:txXfrm>
    </dsp:sp>
    <dsp:sp modelId="{0A4FC567-A05C-47FB-B4DE-DE05D7272F44}">
      <dsp:nvSpPr>
        <dsp:cNvPr id="0" name=""/>
        <dsp:cNvSpPr/>
      </dsp:nvSpPr>
      <dsp:spPr>
        <a:xfrm>
          <a:off x="7528396" y="1044"/>
          <a:ext cx="1977882" cy="1186729"/>
        </a:xfrm>
        <a:prstGeom prst="rect">
          <a:avLst/>
        </a:prstGeom>
        <a:solidFill>
          <a:schemeClr val="accent5">
            <a:hueOff val="-752662"/>
            <a:satOff val="128"/>
            <a:lumOff val="-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Maintenance and Cleaning</a:t>
          </a:r>
          <a:endParaRPr lang="en-US" sz="1700" kern="1200"/>
        </a:p>
      </dsp:txBody>
      <dsp:txXfrm>
        <a:off x="7528396" y="1044"/>
        <a:ext cx="1977882" cy="1186729"/>
      </dsp:txXfrm>
    </dsp:sp>
    <dsp:sp modelId="{BFCC598A-07E7-451A-B6D9-9A1795BBDBBF}">
      <dsp:nvSpPr>
        <dsp:cNvPr id="0" name=""/>
        <dsp:cNvSpPr/>
      </dsp:nvSpPr>
      <dsp:spPr>
        <a:xfrm>
          <a:off x="2089218" y="1385562"/>
          <a:ext cx="1977882" cy="1186729"/>
        </a:xfrm>
        <a:prstGeom prst="rect">
          <a:avLst/>
        </a:prstGeom>
        <a:solidFill>
          <a:schemeClr val="accent5">
            <a:hueOff val="-1003550"/>
            <a:satOff val="170"/>
            <a:lumOff val="-60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Energy Consumption</a:t>
          </a:r>
          <a:endParaRPr lang="en-US" sz="1700" kern="1200"/>
        </a:p>
      </dsp:txBody>
      <dsp:txXfrm>
        <a:off x="2089218" y="1385562"/>
        <a:ext cx="1977882" cy="1186729"/>
      </dsp:txXfrm>
    </dsp:sp>
    <dsp:sp modelId="{4276AA32-CF26-4D61-9302-C8406B5B46EC}">
      <dsp:nvSpPr>
        <dsp:cNvPr id="0" name=""/>
        <dsp:cNvSpPr/>
      </dsp:nvSpPr>
      <dsp:spPr>
        <a:xfrm>
          <a:off x="4264890" y="1385562"/>
          <a:ext cx="1977882" cy="1186729"/>
        </a:xfrm>
        <a:prstGeom prst="rect">
          <a:avLst/>
        </a:prstGeom>
        <a:solidFill>
          <a:schemeClr val="accent5">
            <a:hueOff val="-1254437"/>
            <a:satOff val="213"/>
            <a:lumOff val="-75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Air Conditioning /Assessing Indoor Air Quality/ Air Purifiers</a:t>
          </a:r>
          <a:endParaRPr lang="en-US" sz="1700" kern="1200"/>
        </a:p>
      </dsp:txBody>
      <dsp:txXfrm>
        <a:off x="4264890" y="1385562"/>
        <a:ext cx="1977882" cy="1186729"/>
      </dsp:txXfrm>
    </dsp:sp>
    <dsp:sp modelId="{29C3B236-4CD0-445E-A8C8-C7351200B876}">
      <dsp:nvSpPr>
        <dsp:cNvPr id="0" name=""/>
        <dsp:cNvSpPr/>
      </dsp:nvSpPr>
      <dsp:spPr>
        <a:xfrm>
          <a:off x="6440561" y="1385562"/>
          <a:ext cx="1977882" cy="1186729"/>
        </a:xfrm>
        <a:prstGeom prst="rect">
          <a:avLst/>
        </a:prstGeom>
        <a:solidFill>
          <a:schemeClr val="accent5">
            <a:hueOff val="-1505325"/>
            <a:satOff val="255"/>
            <a:lumOff val="-9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Covid 19</a:t>
          </a:r>
          <a:endParaRPr lang="en-US" sz="1700" kern="1200"/>
        </a:p>
      </dsp:txBody>
      <dsp:txXfrm>
        <a:off x="6440561" y="1385562"/>
        <a:ext cx="1977882" cy="11867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AD68F8-4909-4866-AB70-841FBA306CA1}">
      <dsp:nvSpPr>
        <dsp:cNvPr id="0" name=""/>
        <dsp:cNvSpPr/>
      </dsp:nvSpPr>
      <dsp:spPr>
        <a:xfrm>
          <a:off x="51" y="14658"/>
          <a:ext cx="4909760" cy="806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Research Aim:</a:t>
          </a:r>
          <a:endParaRPr lang="en-US" sz="2800" kern="1200"/>
        </a:p>
      </dsp:txBody>
      <dsp:txXfrm>
        <a:off x="51" y="14658"/>
        <a:ext cx="4909760" cy="806400"/>
      </dsp:txXfrm>
    </dsp:sp>
    <dsp:sp modelId="{4C627D1C-80E2-4A7A-A389-C470143B8150}">
      <dsp:nvSpPr>
        <dsp:cNvPr id="0" name=""/>
        <dsp:cNvSpPr/>
      </dsp:nvSpPr>
      <dsp:spPr>
        <a:xfrm>
          <a:off x="51" y="821058"/>
          <a:ext cx="4909760" cy="363163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>
              <a:effectLst/>
              <a:latin typeface="+mn-lt"/>
              <a:cs typeface="Times New Roman" panose="02020603050405020304" pitchFamily="18" charset="0"/>
            </a:rPr>
            <a:t>Examine how facility managers manage building functions today compared to pre-Covid 19 and determine if lessons have been learned.</a:t>
          </a:r>
          <a:br>
            <a:rPr lang="en-US" sz="2400" b="1" kern="1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</a:br>
          <a:endParaRPr lang="en-US" sz="2400" kern="1200" dirty="0"/>
        </a:p>
      </dsp:txBody>
      <dsp:txXfrm>
        <a:off x="51" y="821058"/>
        <a:ext cx="4909760" cy="3631635"/>
      </dsp:txXfrm>
    </dsp:sp>
    <dsp:sp modelId="{A9350438-DDE9-4F61-9CF0-E996E46579C6}">
      <dsp:nvSpPr>
        <dsp:cNvPr id="0" name=""/>
        <dsp:cNvSpPr/>
      </dsp:nvSpPr>
      <dsp:spPr>
        <a:xfrm>
          <a:off x="5597178" y="14658"/>
          <a:ext cx="4909760" cy="806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Objectives:</a:t>
          </a:r>
          <a:endParaRPr lang="en-US" sz="2800" kern="1200"/>
        </a:p>
      </dsp:txBody>
      <dsp:txXfrm>
        <a:off x="5597178" y="14658"/>
        <a:ext cx="4909760" cy="806400"/>
      </dsp:txXfrm>
    </dsp:sp>
    <dsp:sp modelId="{1EC77196-923F-44AC-A6A7-C7956D3A505D}">
      <dsp:nvSpPr>
        <dsp:cNvPr id="0" name=""/>
        <dsp:cNvSpPr/>
      </dsp:nvSpPr>
      <dsp:spPr>
        <a:xfrm>
          <a:off x="5597178" y="821058"/>
          <a:ext cx="4909760" cy="363163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2000" b="1" kern="1200" dirty="0"/>
            <a:t>Identify the Pre-COVID operational management strategy of Facilities Management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2000" b="1" kern="1200" dirty="0"/>
            <a:t>Assess and identify how the building functions during and after COVID</a:t>
          </a:r>
          <a:br>
            <a:rPr lang="en-GB" sz="2000" b="1" kern="1200" dirty="0"/>
          </a:b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2000" b="1" kern="1200" dirty="0"/>
            <a:t>To consider post-COVID building management.</a:t>
          </a:r>
          <a:br>
            <a:rPr lang="en-GB" sz="2000" b="1" kern="1200" dirty="0"/>
          </a:b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2000" b="1" kern="1200" dirty="0"/>
            <a:t>Establish a management plan for the operation of the building post-COVID</a:t>
          </a:r>
          <a:endParaRPr lang="en-GB" sz="2000" kern="1200" dirty="0"/>
        </a:p>
      </dsp:txBody>
      <dsp:txXfrm>
        <a:off x="5597178" y="821058"/>
        <a:ext cx="4909760" cy="36316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60AF9A-BBD9-4887-9DD2-1196AEBF5C17}">
      <dsp:nvSpPr>
        <dsp:cNvPr id="0" name=""/>
        <dsp:cNvSpPr/>
      </dsp:nvSpPr>
      <dsp:spPr>
        <a:xfrm>
          <a:off x="1503834" y="47973"/>
          <a:ext cx="1076006" cy="107600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47B9AB-8337-4D33-82FC-7C4C0B398525}">
      <dsp:nvSpPr>
        <dsp:cNvPr id="0" name=""/>
        <dsp:cNvSpPr/>
      </dsp:nvSpPr>
      <dsp:spPr>
        <a:xfrm>
          <a:off x="1729795" y="273934"/>
          <a:ext cx="624083" cy="6240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7E512-9196-4AAE-8797-8DE1F12A40DD}">
      <dsp:nvSpPr>
        <dsp:cNvPr id="0" name=""/>
        <dsp:cNvSpPr/>
      </dsp:nvSpPr>
      <dsp:spPr>
        <a:xfrm>
          <a:off x="2810413" y="47973"/>
          <a:ext cx="2536300" cy="1076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Objective one survey with facilities managers </a:t>
          </a:r>
          <a:endParaRPr lang="en-US" sz="1100" b="1" kern="1200" dirty="0"/>
        </a:p>
      </dsp:txBody>
      <dsp:txXfrm>
        <a:off x="2810413" y="47973"/>
        <a:ext cx="2536300" cy="1076006"/>
      </dsp:txXfrm>
    </dsp:sp>
    <dsp:sp modelId="{EDE92B5C-6527-4A5B-AF21-CA5422F3DC78}">
      <dsp:nvSpPr>
        <dsp:cNvPr id="0" name=""/>
        <dsp:cNvSpPr/>
      </dsp:nvSpPr>
      <dsp:spPr>
        <a:xfrm>
          <a:off x="5788645" y="47973"/>
          <a:ext cx="1076006" cy="107600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CF344B-B63B-44D0-A0DE-EAABE234373D}">
      <dsp:nvSpPr>
        <dsp:cNvPr id="0" name=""/>
        <dsp:cNvSpPr/>
      </dsp:nvSpPr>
      <dsp:spPr>
        <a:xfrm>
          <a:off x="6014606" y="273934"/>
          <a:ext cx="624083" cy="6240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0F4F7-BFBC-404A-8CB2-462174E6C25C}">
      <dsp:nvSpPr>
        <dsp:cNvPr id="0" name=""/>
        <dsp:cNvSpPr/>
      </dsp:nvSpPr>
      <dsp:spPr>
        <a:xfrm>
          <a:off x="7095224" y="47973"/>
          <a:ext cx="2536300" cy="1076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Objective two is to do a questionnaire with students, lecturers, and other building users.</a:t>
          </a:r>
          <a:endParaRPr lang="en-US" sz="1100" b="1" kern="1200" dirty="0"/>
        </a:p>
      </dsp:txBody>
      <dsp:txXfrm>
        <a:off x="7095224" y="47973"/>
        <a:ext cx="2536300" cy="1076006"/>
      </dsp:txXfrm>
    </dsp:sp>
    <dsp:sp modelId="{F4C7ACB9-55F9-4981-ADB0-CC8F71EAD6E2}">
      <dsp:nvSpPr>
        <dsp:cNvPr id="0" name=""/>
        <dsp:cNvSpPr/>
      </dsp:nvSpPr>
      <dsp:spPr>
        <a:xfrm>
          <a:off x="1503834" y="1980152"/>
          <a:ext cx="1076006" cy="107600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2C6186-7E01-4D6E-8722-507013704FA6}">
      <dsp:nvSpPr>
        <dsp:cNvPr id="0" name=""/>
        <dsp:cNvSpPr/>
      </dsp:nvSpPr>
      <dsp:spPr>
        <a:xfrm>
          <a:off x="1729795" y="2206114"/>
          <a:ext cx="624083" cy="6240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CF69F4-4D98-42EE-B299-28D7E09EA1AE}">
      <dsp:nvSpPr>
        <dsp:cNvPr id="0" name=""/>
        <dsp:cNvSpPr/>
      </dsp:nvSpPr>
      <dsp:spPr>
        <a:xfrm>
          <a:off x="2810413" y="1980152"/>
          <a:ext cx="2536300" cy="1076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Objective three extended questionnaire </a:t>
          </a:r>
          <a:endParaRPr lang="en-US" sz="1100" b="1" kern="1200" dirty="0"/>
        </a:p>
      </dsp:txBody>
      <dsp:txXfrm>
        <a:off x="2810413" y="1980152"/>
        <a:ext cx="2536300" cy="1076006"/>
      </dsp:txXfrm>
    </dsp:sp>
    <dsp:sp modelId="{9B75390C-7578-4B00-A66D-AF4E8BCCD0AF}">
      <dsp:nvSpPr>
        <dsp:cNvPr id="0" name=""/>
        <dsp:cNvSpPr/>
      </dsp:nvSpPr>
      <dsp:spPr>
        <a:xfrm>
          <a:off x="5788645" y="1980152"/>
          <a:ext cx="1076006" cy="107600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8BED8-67F4-49C6-A0E7-2C671FBA058E}">
      <dsp:nvSpPr>
        <dsp:cNvPr id="0" name=""/>
        <dsp:cNvSpPr/>
      </dsp:nvSpPr>
      <dsp:spPr>
        <a:xfrm>
          <a:off x="6014606" y="2206114"/>
          <a:ext cx="624083" cy="6240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5CD224-D13F-494C-9BBC-279C2400AA64}">
      <dsp:nvSpPr>
        <dsp:cNvPr id="0" name=""/>
        <dsp:cNvSpPr/>
      </dsp:nvSpPr>
      <dsp:spPr>
        <a:xfrm>
          <a:off x="7095224" y="1980152"/>
          <a:ext cx="2536300" cy="1076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Objective four interviews with experts based on the findings of objectives one, two, and three and an observational walk around with experts to identify potential problem areas.</a:t>
          </a:r>
          <a:endParaRPr lang="en-US" sz="1100" b="1" kern="1200" dirty="0"/>
        </a:p>
      </dsp:txBody>
      <dsp:txXfrm>
        <a:off x="7095224" y="1980152"/>
        <a:ext cx="2536300" cy="1076006"/>
      </dsp:txXfrm>
    </dsp:sp>
    <dsp:sp modelId="{ADEDD337-CF72-4FF8-B3D3-3EDD401C9EEA}">
      <dsp:nvSpPr>
        <dsp:cNvPr id="0" name=""/>
        <dsp:cNvSpPr/>
      </dsp:nvSpPr>
      <dsp:spPr>
        <a:xfrm>
          <a:off x="1503834" y="3912332"/>
          <a:ext cx="1076006" cy="107600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D76E76-630C-4D84-A1C9-3B5AC38BF491}">
      <dsp:nvSpPr>
        <dsp:cNvPr id="0" name=""/>
        <dsp:cNvSpPr/>
      </dsp:nvSpPr>
      <dsp:spPr>
        <a:xfrm>
          <a:off x="1729795" y="4138293"/>
          <a:ext cx="624083" cy="6240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DE94C1-FBE1-4877-83AA-45CB412ABB5D}">
      <dsp:nvSpPr>
        <dsp:cNvPr id="0" name=""/>
        <dsp:cNvSpPr/>
      </dsp:nvSpPr>
      <dsp:spPr>
        <a:xfrm>
          <a:off x="2810413" y="3912332"/>
          <a:ext cx="2536300" cy="1076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The project case study of IQ Building </a:t>
          </a:r>
          <a:r>
            <a:rPr lang="en-GB" sz="1100" b="1" kern="1200"/>
            <a:t>SA1 Campus</a:t>
          </a:r>
          <a:endParaRPr lang="en-US" sz="1100" b="1" kern="1200" dirty="0"/>
        </a:p>
      </dsp:txBody>
      <dsp:txXfrm>
        <a:off x="2810413" y="3912332"/>
        <a:ext cx="2536300" cy="10760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2B4346-1623-484F-912A-DCC3D9566E08}">
      <dsp:nvSpPr>
        <dsp:cNvPr id="0" name=""/>
        <dsp:cNvSpPr/>
      </dsp:nvSpPr>
      <dsp:spPr>
        <a:xfrm>
          <a:off x="0" y="0"/>
          <a:ext cx="105069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4DAEAD-1581-4216-8480-C5C6472DB552}">
      <dsp:nvSpPr>
        <dsp:cNvPr id="0" name=""/>
        <dsp:cNvSpPr/>
      </dsp:nvSpPr>
      <dsp:spPr>
        <a:xfrm>
          <a:off x="0" y="0"/>
          <a:ext cx="2101398" cy="2572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Data Collection Methods: </a:t>
          </a:r>
          <a:endParaRPr lang="en-US" sz="3100" kern="1200"/>
        </a:p>
      </dsp:txBody>
      <dsp:txXfrm>
        <a:off x="0" y="0"/>
        <a:ext cx="2101398" cy="2572721"/>
      </dsp:txXfrm>
    </dsp:sp>
    <dsp:sp modelId="{55EABFAD-75D3-496B-ACBB-F10793C22047}">
      <dsp:nvSpPr>
        <dsp:cNvPr id="0" name=""/>
        <dsp:cNvSpPr/>
      </dsp:nvSpPr>
      <dsp:spPr>
        <a:xfrm>
          <a:off x="2259003" y="30243"/>
          <a:ext cx="8247987" cy="604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A semi-structured interview with facilities managers </a:t>
          </a:r>
          <a:endParaRPr lang="en-US" sz="2500" kern="1200"/>
        </a:p>
      </dsp:txBody>
      <dsp:txXfrm>
        <a:off x="2259003" y="30243"/>
        <a:ext cx="8247987" cy="604865"/>
      </dsp:txXfrm>
    </dsp:sp>
    <dsp:sp modelId="{39A6A83F-B32D-4913-96A6-5BBAF3E62EFD}">
      <dsp:nvSpPr>
        <dsp:cNvPr id="0" name=""/>
        <dsp:cNvSpPr/>
      </dsp:nvSpPr>
      <dsp:spPr>
        <a:xfrm>
          <a:off x="2101398" y="635109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1450ED-7592-48CC-B108-54AB71154EE7}">
      <dsp:nvSpPr>
        <dsp:cNvPr id="0" name=""/>
        <dsp:cNvSpPr/>
      </dsp:nvSpPr>
      <dsp:spPr>
        <a:xfrm>
          <a:off x="2259003" y="665352"/>
          <a:ext cx="8247987" cy="604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Questionnaires with Staff and Students (building users) </a:t>
          </a:r>
          <a:endParaRPr lang="en-US" sz="2500" kern="1200"/>
        </a:p>
      </dsp:txBody>
      <dsp:txXfrm>
        <a:off x="2259003" y="665352"/>
        <a:ext cx="8247987" cy="604865"/>
      </dsp:txXfrm>
    </dsp:sp>
    <dsp:sp modelId="{086F140F-6E39-40C8-B3F6-50A91FD97B8A}">
      <dsp:nvSpPr>
        <dsp:cNvPr id="0" name=""/>
        <dsp:cNvSpPr/>
      </dsp:nvSpPr>
      <dsp:spPr>
        <a:xfrm>
          <a:off x="2101398" y="1270218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B7F7EA-9903-4D72-B652-3F8C6836226F}">
      <dsp:nvSpPr>
        <dsp:cNvPr id="0" name=""/>
        <dsp:cNvSpPr/>
      </dsp:nvSpPr>
      <dsp:spPr>
        <a:xfrm>
          <a:off x="2259003" y="1300461"/>
          <a:ext cx="8247987" cy="604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Fishbowl observations </a:t>
          </a:r>
          <a:endParaRPr lang="en-US" sz="2500" kern="1200"/>
        </a:p>
      </dsp:txBody>
      <dsp:txXfrm>
        <a:off x="2259003" y="1300461"/>
        <a:ext cx="8247987" cy="604865"/>
      </dsp:txXfrm>
    </dsp:sp>
    <dsp:sp modelId="{A83D59A1-B1FF-4F4F-9B6B-88F232FA57E6}">
      <dsp:nvSpPr>
        <dsp:cNvPr id="0" name=""/>
        <dsp:cNvSpPr/>
      </dsp:nvSpPr>
      <dsp:spPr>
        <a:xfrm>
          <a:off x="2101398" y="1905327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F2DA9B-C62B-4701-AC02-5C3F2B369911}">
      <dsp:nvSpPr>
        <dsp:cNvPr id="0" name=""/>
        <dsp:cNvSpPr/>
      </dsp:nvSpPr>
      <dsp:spPr>
        <a:xfrm>
          <a:off x="2259003" y="1935570"/>
          <a:ext cx="8247987" cy="604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Other stakeholders considered</a:t>
          </a:r>
          <a:endParaRPr lang="en-US" sz="2500" kern="1200"/>
        </a:p>
      </dsp:txBody>
      <dsp:txXfrm>
        <a:off x="2259003" y="1935570"/>
        <a:ext cx="8247987" cy="604865"/>
      </dsp:txXfrm>
    </dsp:sp>
    <dsp:sp modelId="{375939C2-6148-44ED-9460-B4DAF7F15481}">
      <dsp:nvSpPr>
        <dsp:cNvPr id="0" name=""/>
        <dsp:cNvSpPr/>
      </dsp:nvSpPr>
      <dsp:spPr>
        <a:xfrm>
          <a:off x="2101398" y="2540436"/>
          <a:ext cx="84055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DAFE86-27B6-4493-9598-1629893EE62F}">
      <dsp:nvSpPr>
        <dsp:cNvPr id="0" name=""/>
        <dsp:cNvSpPr/>
      </dsp:nvSpPr>
      <dsp:spPr>
        <a:xfrm>
          <a:off x="1314243" y="24662"/>
          <a:ext cx="1043017" cy="10430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598412-6424-40E6-A4CB-480C86131836}">
      <dsp:nvSpPr>
        <dsp:cNvPr id="0" name=""/>
        <dsp:cNvSpPr/>
      </dsp:nvSpPr>
      <dsp:spPr>
        <a:xfrm>
          <a:off x="1533277" y="243695"/>
          <a:ext cx="604949" cy="6049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945760-5DC6-4080-AAF4-8585FD087882}">
      <dsp:nvSpPr>
        <dsp:cNvPr id="0" name=""/>
        <dsp:cNvSpPr/>
      </dsp:nvSpPr>
      <dsp:spPr>
        <a:xfrm>
          <a:off x="2580764" y="24662"/>
          <a:ext cx="2458540" cy="104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Covid-19 </a:t>
          </a:r>
          <a:endParaRPr lang="en-US" sz="2200" kern="1200"/>
        </a:p>
      </dsp:txBody>
      <dsp:txXfrm>
        <a:off x="2580764" y="24662"/>
        <a:ext cx="2458540" cy="1043017"/>
      </dsp:txXfrm>
    </dsp:sp>
    <dsp:sp modelId="{AE526D04-3130-44B7-9801-FEF94792D68B}">
      <dsp:nvSpPr>
        <dsp:cNvPr id="0" name=""/>
        <dsp:cNvSpPr/>
      </dsp:nvSpPr>
      <dsp:spPr>
        <a:xfrm>
          <a:off x="5467686" y="24662"/>
          <a:ext cx="1043017" cy="10430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81F9F6-4F78-4462-9814-59CEFBD541E2}">
      <dsp:nvSpPr>
        <dsp:cNvPr id="0" name=""/>
        <dsp:cNvSpPr/>
      </dsp:nvSpPr>
      <dsp:spPr>
        <a:xfrm>
          <a:off x="5686720" y="243695"/>
          <a:ext cx="604949" cy="6049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EC5C6-35F4-469B-99C1-3DF50D7862AA}">
      <dsp:nvSpPr>
        <dsp:cNvPr id="0" name=""/>
        <dsp:cNvSpPr/>
      </dsp:nvSpPr>
      <dsp:spPr>
        <a:xfrm>
          <a:off x="6734207" y="24662"/>
          <a:ext cx="2458540" cy="104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Engagement with Building Users</a:t>
          </a:r>
          <a:endParaRPr lang="en-US" sz="2200" kern="1200" dirty="0"/>
        </a:p>
      </dsp:txBody>
      <dsp:txXfrm>
        <a:off x="6734207" y="24662"/>
        <a:ext cx="2458540" cy="1043017"/>
      </dsp:txXfrm>
    </dsp:sp>
    <dsp:sp modelId="{C6E9071F-8C60-4B49-BCEE-BFB6AE67F217}">
      <dsp:nvSpPr>
        <dsp:cNvPr id="0" name=""/>
        <dsp:cNvSpPr/>
      </dsp:nvSpPr>
      <dsp:spPr>
        <a:xfrm>
          <a:off x="1314243" y="1505041"/>
          <a:ext cx="1043017" cy="10430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D905D2-21AE-41FC-ACF3-727736EA1A1B}">
      <dsp:nvSpPr>
        <dsp:cNvPr id="0" name=""/>
        <dsp:cNvSpPr/>
      </dsp:nvSpPr>
      <dsp:spPr>
        <a:xfrm>
          <a:off x="1533277" y="1724075"/>
          <a:ext cx="604949" cy="6049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DB948-65FE-4CC5-9E83-251223DCFF0D}">
      <dsp:nvSpPr>
        <dsp:cNvPr id="0" name=""/>
        <dsp:cNvSpPr/>
      </dsp:nvSpPr>
      <dsp:spPr>
        <a:xfrm>
          <a:off x="2580764" y="1505041"/>
          <a:ext cx="2458540" cy="104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Availability of Facilities Managers</a:t>
          </a:r>
          <a:endParaRPr lang="en-US" sz="2200" kern="1200"/>
        </a:p>
      </dsp:txBody>
      <dsp:txXfrm>
        <a:off x="2580764" y="1505041"/>
        <a:ext cx="2458540" cy="1043017"/>
      </dsp:txXfrm>
    </dsp:sp>
    <dsp:sp modelId="{E2AE3C34-EFC3-464B-90AD-F5F72C0C928F}">
      <dsp:nvSpPr>
        <dsp:cNvPr id="0" name=""/>
        <dsp:cNvSpPr/>
      </dsp:nvSpPr>
      <dsp:spPr>
        <a:xfrm>
          <a:off x="5467686" y="1505041"/>
          <a:ext cx="1043017" cy="10430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7AC84-89C3-42AE-9534-F20581A789E1}">
      <dsp:nvSpPr>
        <dsp:cNvPr id="0" name=""/>
        <dsp:cNvSpPr/>
      </dsp:nvSpPr>
      <dsp:spPr>
        <a:xfrm>
          <a:off x="5686720" y="1724075"/>
          <a:ext cx="604949" cy="6049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B34DC6-5DF0-4329-A678-883D46762440}">
      <dsp:nvSpPr>
        <dsp:cNvPr id="0" name=""/>
        <dsp:cNvSpPr/>
      </dsp:nvSpPr>
      <dsp:spPr>
        <a:xfrm>
          <a:off x="6734207" y="1505041"/>
          <a:ext cx="2458540" cy="104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Gaps in the Literature </a:t>
          </a:r>
          <a:endParaRPr lang="en-US" sz="2200" kern="1200"/>
        </a:p>
      </dsp:txBody>
      <dsp:txXfrm>
        <a:off x="6734207" y="1505041"/>
        <a:ext cx="2458540" cy="10430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4596D3-20A0-49B2-9477-D4949A949F5B}">
      <dsp:nvSpPr>
        <dsp:cNvPr id="0" name=""/>
        <dsp:cNvSpPr/>
      </dsp:nvSpPr>
      <dsp:spPr>
        <a:xfrm>
          <a:off x="2557111" y="557131"/>
          <a:ext cx="4301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183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60683" y="600547"/>
        <a:ext cx="23039" cy="4607"/>
      </dsp:txXfrm>
    </dsp:sp>
    <dsp:sp modelId="{BA72820F-5284-4A18-8736-80BF69DC6DD9}">
      <dsp:nvSpPr>
        <dsp:cNvPr id="0" name=""/>
        <dsp:cNvSpPr/>
      </dsp:nvSpPr>
      <dsp:spPr>
        <a:xfrm>
          <a:off x="555503" y="1828"/>
          <a:ext cx="2003408" cy="1202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69" tIns="103045" rIns="98169" bIns="1030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Start Date: May 2022</a:t>
          </a:r>
          <a:endParaRPr lang="en-US" sz="1600" kern="1200"/>
        </a:p>
      </dsp:txBody>
      <dsp:txXfrm>
        <a:off x="555503" y="1828"/>
        <a:ext cx="2003408" cy="1202044"/>
      </dsp:txXfrm>
    </dsp:sp>
    <dsp:sp modelId="{3E16343A-0610-4CBA-AA37-10053C3AD0A9}">
      <dsp:nvSpPr>
        <dsp:cNvPr id="0" name=""/>
        <dsp:cNvSpPr/>
      </dsp:nvSpPr>
      <dsp:spPr>
        <a:xfrm>
          <a:off x="5021303" y="557131"/>
          <a:ext cx="4301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183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4875" y="600547"/>
        <a:ext cx="23039" cy="4607"/>
      </dsp:txXfrm>
    </dsp:sp>
    <dsp:sp modelId="{DC6AA853-0B25-4466-A81F-897064C4DF10}">
      <dsp:nvSpPr>
        <dsp:cNvPr id="0" name=""/>
        <dsp:cNvSpPr/>
      </dsp:nvSpPr>
      <dsp:spPr>
        <a:xfrm>
          <a:off x="3019695" y="1828"/>
          <a:ext cx="2003408" cy="1202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69" tIns="103045" rIns="98169" bIns="1030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Lit Review Strategy: May 2022</a:t>
          </a:r>
          <a:endParaRPr lang="en-US" sz="1600" kern="1200"/>
        </a:p>
      </dsp:txBody>
      <dsp:txXfrm>
        <a:off x="3019695" y="1828"/>
        <a:ext cx="2003408" cy="1202044"/>
      </dsp:txXfrm>
    </dsp:sp>
    <dsp:sp modelId="{5F0EC6E0-B3E8-449F-8E79-B4AC986F6A71}">
      <dsp:nvSpPr>
        <dsp:cNvPr id="0" name=""/>
        <dsp:cNvSpPr/>
      </dsp:nvSpPr>
      <dsp:spPr>
        <a:xfrm>
          <a:off x="7485495" y="557131"/>
          <a:ext cx="4301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183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89067" y="600547"/>
        <a:ext cx="23039" cy="4607"/>
      </dsp:txXfrm>
    </dsp:sp>
    <dsp:sp modelId="{4247F417-C94D-4A84-B699-C752AAB8F867}">
      <dsp:nvSpPr>
        <dsp:cNvPr id="0" name=""/>
        <dsp:cNvSpPr/>
      </dsp:nvSpPr>
      <dsp:spPr>
        <a:xfrm>
          <a:off x="5483887" y="1828"/>
          <a:ext cx="2003408" cy="1202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69" tIns="103045" rIns="98169" bIns="1030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Lit Review Methods: May 2022</a:t>
          </a:r>
          <a:endParaRPr lang="en-US" sz="1600" kern="1200"/>
        </a:p>
      </dsp:txBody>
      <dsp:txXfrm>
        <a:off x="5483887" y="1828"/>
        <a:ext cx="2003408" cy="1202044"/>
      </dsp:txXfrm>
    </dsp:sp>
    <dsp:sp modelId="{F539EE7E-2BF5-4554-8A4B-67B5752097B0}">
      <dsp:nvSpPr>
        <dsp:cNvPr id="0" name=""/>
        <dsp:cNvSpPr/>
      </dsp:nvSpPr>
      <dsp:spPr>
        <a:xfrm>
          <a:off x="1557207" y="1202073"/>
          <a:ext cx="7392576" cy="430183"/>
        </a:xfrm>
        <a:custGeom>
          <a:avLst/>
          <a:gdLst/>
          <a:ahLst/>
          <a:cxnLst/>
          <a:rect l="0" t="0" r="0" b="0"/>
          <a:pathLst>
            <a:path>
              <a:moveTo>
                <a:pt x="7392576" y="0"/>
              </a:moveTo>
              <a:lnTo>
                <a:pt x="7392576" y="232191"/>
              </a:lnTo>
              <a:lnTo>
                <a:pt x="0" y="232191"/>
              </a:lnTo>
              <a:lnTo>
                <a:pt x="0" y="430183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68322" y="1414861"/>
        <a:ext cx="370346" cy="4607"/>
      </dsp:txXfrm>
    </dsp:sp>
    <dsp:sp modelId="{403C2B42-FF61-4586-ACE7-2C995B9B17EA}">
      <dsp:nvSpPr>
        <dsp:cNvPr id="0" name=""/>
        <dsp:cNvSpPr/>
      </dsp:nvSpPr>
      <dsp:spPr>
        <a:xfrm>
          <a:off x="7948079" y="1828"/>
          <a:ext cx="2003408" cy="1202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69" tIns="103045" rIns="98169" bIns="1030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Finale Module Assignment: ????</a:t>
          </a:r>
          <a:endParaRPr lang="en-US" sz="1600" kern="1200"/>
        </a:p>
      </dsp:txBody>
      <dsp:txXfrm>
        <a:off x="7948079" y="1828"/>
        <a:ext cx="2003408" cy="1202044"/>
      </dsp:txXfrm>
    </dsp:sp>
    <dsp:sp modelId="{498FD310-AE85-4086-A4F0-B75CB8E13122}">
      <dsp:nvSpPr>
        <dsp:cNvPr id="0" name=""/>
        <dsp:cNvSpPr/>
      </dsp:nvSpPr>
      <dsp:spPr>
        <a:xfrm>
          <a:off x="2557111" y="2219959"/>
          <a:ext cx="4301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183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60683" y="2263376"/>
        <a:ext cx="23039" cy="4607"/>
      </dsp:txXfrm>
    </dsp:sp>
    <dsp:sp modelId="{FA321335-CD86-4597-ADC3-6175031AD8E0}">
      <dsp:nvSpPr>
        <dsp:cNvPr id="0" name=""/>
        <dsp:cNvSpPr/>
      </dsp:nvSpPr>
      <dsp:spPr>
        <a:xfrm>
          <a:off x="555503" y="1664657"/>
          <a:ext cx="2003408" cy="1202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69" tIns="103045" rIns="98169" bIns="1030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Additional Lit Review: June 2022</a:t>
          </a:r>
          <a:endParaRPr lang="en-US" sz="1600" kern="1200"/>
        </a:p>
      </dsp:txBody>
      <dsp:txXfrm>
        <a:off x="555503" y="1664657"/>
        <a:ext cx="2003408" cy="1202044"/>
      </dsp:txXfrm>
    </dsp:sp>
    <dsp:sp modelId="{73D8CF23-B817-45BC-B9A3-1B7F8526826A}">
      <dsp:nvSpPr>
        <dsp:cNvPr id="0" name=""/>
        <dsp:cNvSpPr/>
      </dsp:nvSpPr>
      <dsp:spPr>
        <a:xfrm>
          <a:off x="5021303" y="2219959"/>
          <a:ext cx="4301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183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4875" y="2263376"/>
        <a:ext cx="23039" cy="4607"/>
      </dsp:txXfrm>
    </dsp:sp>
    <dsp:sp modelId="{64A51721-4F7A-4E8A-A1B8-58BA9B6B1372}">
      <dsp:nvSpPr>
        <dsp:cNvPr id="0" name=""/>
        <dsp:cNvSpPr/>
      </dsp:nvSpPr>
      <dsp:spPr>
        <a:xfrm>
          <a:off x="3019695" y="1664657"/>
          <a:ext cx="2003408" cy="1202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69" tIns="103045" rIns="98169" bIns="1030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Interviews: June 2022</a:t>
          </a:r>
          <a:endParaRPr lang="en-US" sz="1600" kern="1200"/>
        </a:p>
      </dsp:txBody>
      <dsp:txXfrm>
        <a:off x="3019695" y="1664657"/>
        <a:ext cx="2003408" cy="1202044"/>
      </dsp:txXfrm>
    </dsp:sp>
    <dsp:sp modelId="{982927CC-7FCA-4F84-8018-091BB7CD4334}">
      <dsp:nvSpPr>
        <dsp:cNvPr id="0" name=""/>
        <dsp:cNvSpPr/>
      </dsp:nvSpPr>
      <dsp:spPr>
        <a:xfrm>
          <a:off x="7485495" y="2219959"/>
          <a:ext cx="4301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183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89067" y="2263376"/>
        <a:ext cx="23039" cy="4607"/>
      </dsp:txXfrm>
    </dsp:sp>
    <dsp:sp modelId="{5E170570-D0AD-47B6-BC27-4CF6FD05C25E}">
      <dsp:nvSpPr>
        <dsp:cNvPr id="0" name=""/>
        <dsp:cNvSpPr/>
      </dsp:nvSpPr>
      <dsp:spPr>
        <a:xfrm>
          <a:off x="5483887" y="1664657"/>
          <a:ext cx="2003408" cy="1202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69" tIns="103045" rIns="98169" bIns="1030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Stage 1 Questionnaires: June 2022</a:t>
          </a:r>
          <a:endParaRPr lang="en-US" sz="1600" kern="1200"/>
        </a:p>
      </dsp:txBody>
      <dsp:txXfrm>
        <a:off x="5483887" y="1664657"/>
        <a:ext cx="2003408" cy="1202044"/>
      </dsp:txXfrm>
    </dsp:sp>
    <dsp:sp modelId="{43597695-B3BF-4D4B-BFB1-2989C8B6E379}">
      <dsp:nvSpPr>
        <dsp:cNvPr id="0" name=""/>
        <dsp:cNvSpPr/>
      </dsp:nvSpPr>
      <dsp:spPr>
        <a:xfrm>
          <a:off x="1557207" y="2864902"/>
          <a:ext cx="7392576" cy="430183"/>
        </a:xfrm>
        <a:custGeom>
          <a:avLst/>
          <a:gdLst/>
          <a:ahLst/>
          <a:cxnLst/>
          <a:rect l="0" t="0" r="0" b="0"/>
          <a:pathLst>
            <a:path>
              <a:moveTo>
                <a:pt x="7392576" y="0"/>
              </a:moveTo>
              <a:lnTo>
                <a:pt x="7392576" y="232191"/>
              </a:lnTo>
              <a:lnTo>
                <a:pt x="0" y="232191"/>
              </a:lnTo>
              <a:lnTo>
                <a:pt x="0" y="430183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68322" y="3077690"/>
        <a:ext cx="370346" cy="4607"/>
      </dsp:txXfrm>
    </dsp:sp>
    <dsp:sp modelId="{8C64B2EF-FCEA-459F-97D9-2AB401CC9A32}">
      <dsp:nvSpPr>
        <dsp:cNvPr id="0" name=""/>
        <dsp:cNvSpPr/>
      </dsp:nvSpPr>
      <dsp:spPr>
        <a:xfrm>
          <a:off x="7948079" y="1664657"/>
          <a:ext cx="2003408" cy="1202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69" tIns="103045" rIns="98169" bIns="1030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Stage 2 Questionnaires: June/July 2022</a:t>
          </a:r>
          <a:endParaRPr lang="en-US" sz="1600" kern="1200"/>
        </a:p>
      </dsp:txBody>
      <dsp:txXfrm>
        <a:off x="7948079" y="1664657"/>
        <a:ext cx="2003408" cy="1202044"/>
      </dsp:txXfrm>
    </dsp:sp>
    <dsp:sp modelId="{FA7C3AEA-8941-4A73-9671-339BF80F9F69}">
      <dsp:nvSpPr>
        <dsp:cNvPr id="0" name=""/>
        <dsp:cNvSpPr/>
      </dsp:nvSpPr>
      <dsp:spPr>
        <a:xfrm>
          <a:off x="2557111" y="3882788"/>
          <a:ext cx="4301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183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60683" y="3926204"/>
        <a:ext cx="23039" cy="4607"/>
      </dsp:txXfrm>
    </dsp:sp>
    <dsp:sp modelId="{2151AE31-1471-459C-888B-7E0600760EBA}">
      <dsp:nvSpPr>
        <dsp:cNvPr id="0" name=""/>
        <dsp:cNvSpPr/>
      </dsp:nvSpPr>
      <dsp:spPr>
        <a:xfrm>
          <a:off x="555503" y="3327486"/>
          <a:ext cx="2003408" cy="1202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69" tIns="103045" rIns="98169" bIns="1030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Review initial results: June/July 2022</a:t>
          </a:r>
          <a:endParaRPr lang="en-US" sz="1600" kern="1200"/>
        </a:p>
      </dsp:txBody>
      <dsp:txXfrm>
        <a:off x="555503" y="3327486"/>
        <a:ext cx="2003408" cy="1202044"/>
      </dsp:txXfrm>
    </dsp:sp>
    <dsp:sp modelId="{332BD208-6C21-41E5-9A86-D5C3929DD37C}">
      <dsp:nvSpPr>
        <dsp:cNvPr id="0" name=""/>
        <dsp:cNvSpPr/>
      </dsp:nvSpPr>
      <dsp:spPr>
        <a:xfrm>
          <a:off x="5021303" y="3882788"/>
          <a:ext cx="4301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183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4875" y="3926204"/>
        <a:ext cx="23039" cy="4607"/>
      </dsp:txXfrm>
    </dsp:sp>
    <dsp:sp modelId="{494FF61D-8B85-4309-B25E-9EC428236B1B}">
      <dsp:nvSpPr>
        <dsp:cNvPr id="0" name=""/>
        <dsp:cNvSpPr/>
      </dsp:nvSpPr>
      <dsp:spPr>
        <a:xfrm>
          <a:off x="3019695" y="3327486"/>
          <a:ext cx="2003408" cy="1202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69" tIns="103045" rIns="98169" bIns="1030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Additional interview Questionnaire: July/ August 2022</a:t>
          </a:r>
          <a:endParaRPr lang="en-US" sz="1600" kern="1200"/>
        </a:p>
      </dsp:txBody>
      <dsp:txXfrm>
        <a:off x="3019695" y="3327486"/>
        <a:ext cx="2003408" cy="1202044"/>
      </dsp:txXfrm>
    </dsp:sp>
    <dsp:sp modelId="{0818C28D-B88D-414A-8939-8E2C92EB9ED4}">
      <dsp:nvSpPr>
        <dsp:cNvPr id="0" name=""/>
        <dsp:cNvSpPr/>
      </dsp:nvSpPr>
      <dsp:spPr>
        <a:xfrm>
          <a:off x="7485495" y="3882788"/>
          <a:ext cx="4301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183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89067" y="3926204"/>
        <a:ext cx="23039" cy="4607"/>
      </dsp:txXfrm>
    </dsp:sp>
    <dsp:sp modelId="{725CF7EE-E47D-4BF4-80FC-0655E686C4BF}">
      <dsp:nvSpPr>
        <dsp:cNvPr id="0" name=""/>
        <dsp:cNvSpPr/>
      </dsp:nvSpPr>
      <dsp:spPr>
        <a:xfrm>
          <a:off x="5483887" y="3327486"/>
          <a:ext cx="2003408" cy="1202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69" tIns="103045" rIns="98169" bIns="1030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Review Additional interview Questionnaires: July / August 2022</a:t>
          </a:r>
          <a:endParaRPr lang="en-US" sz="1600" kern="1200"/>
        </a:p>
      </dsp:txBody>
      <dsp:txXfrm>
        <a:off x="5483887" y="3327486"/>
        <a:ext cx="2003408" cy="1202044"/>
      </dsp:txXfrm>
    </dsp:sp>
    <dsp:sp modelId="{82438266-D0AD-4BF4-9E07-221DF6860CAF}">
      <dsp:nvSpPr>
        <dsp:cNvPr id="0" name=""/>
        <dsp:cNvSpPr/>
      </dsp:nvSpPr>
      <dsp:spPr>
        <a:xfrm>
          <a:off x="7948079" y="3327486"/>
          <a:ext cx="2003408" cy="1202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69" tIns="103045" rIns="98169" bIns="1030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Review New Literature: August 2022</a:t>
          </a:r>
          <a:endParaRPr lang="en-US" sz="1600" kern="1200"/>
        </a:p>
      </dsp:txBody>
      <dsp:txXfrm>
        <a:off x="7948079" y="3327486"/>
        <a:ext cx="2003408" cy="12020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6402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908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1627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212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3/29/2022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907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3/29/2022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6208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3/29/2022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593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04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198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5079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3/29/2022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757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3/29/2022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460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2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shs-conferences.org/articles/shsconf/pdf/2021/13/shsconf_etltc2021_03003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2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3" descr="Financial graphs on a dark display">
            <a:extLst>
              <a:ext uri="{FF2B5EF4-FFF2-40B4-BE49-F238E27FC236}">
                <a16:creationId xmlns:a16="http://schemas.microsoft.com/office/drawing/2014/main" id="{2E4DB47A-B69F-440A-A762-F693B8ABCE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9977" r="-1" b="-1"/>
          <a:stretch/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40" name="Rectangle 31">
            <a:extLst>
              <a:ext uri="{FF2B5EF4-FFF2-40B4-BE49-F238E27FC236}">
                <a16:creationId xmlns:a16="http://schemas.microsoft.com/office/drawing/2014/main" id="{C89012F3-E872-4965-8202-7945C4E70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A42534-A853-44A9-A098-D6ED303CFF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732032"/>
            <a:ext cx="5925577" cy="196036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anose="02020603050405020304" pitchFamily="18" charset="0"/>
              </a:rPr>
              <a:t>Research Proposal Presentation</a:t>
            </a:r>
            <a:endParaRPr lang="en-US" sz="4000" dirty="0">
              <a:solidFill>
                <a:srgbClr val="FFFFFF"/>
              </a:solidFill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EF08F-2945-4677-B7DF-B928124C78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4043679"/>
            <a:ext cx="5925577" cy="210785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b="1" dirty="0">
                <a:solidFill>
                  <a:srgbClr val="FFFFFF"/>
                </a:solidFill>
                <a:cs typeface="Times New Roman" panose="02020603050405020304" pitchFamily="18" charset="0"/>
              </a:rPr>
              <a:t>Prepared by Alvin Nyanga </a:t>
            </a:r>
          </a:p>
          <a:p>
            <a:pPr>
              <a:lnSpc>
                <a:spcPct val="90000"/>
              </a:lnSpc>
            </a:pPr>
            <a:r>
              <a:rPr lang="en-US" sz="2000" b="1" dirty="0">
                <a:solidFill>
                  <a:srgbClr val="FFFFFF"/>
                </a:solidFill>
                <a:cs typeface="Times New Roman" panose="02020603050405020304" pitchFamily="18" charset="0"/>
              </a:rPr>
              <a:t>Student Number: 2023579</a:t>
            </a:r>
          </a:p>
          <a:p>
            <a:pPr>
              <a:lnSpc>
                <a:spcPct val="90000"/>
              </a:lnSpc>
            </a:pPr>
            <a:r>
              <a:rPr lang="en-US" sz="2000" b="1" dirty="0">
                <a:solidFill>
                  <a:srgbClr val="FFFFFF"/>
                </a:solidFill>
                <a:cs typeface="Times New Roman" panose="02020603050405020304" pitchFamily="18" charset="0"/>
              </a:rPr>
              <a:t>Prepared for Professor  – Chris House</a:t>
            </a:r>
          </a:p>
          <a:p>
            <a:pPr>
              <a:lnSpc>
                <a:spcPct val="90000"/>
              </a:lnSpc>
            </a:pPr>
            <a:r>
              <a:rPr lang="en-US" sz="2000" b="1" dirty="0">
                <a:solidFill>
                  <a:srgbClr val="FFFFFF"/>
                </a:solidFill>
                <a:cs typeface="Times New Roman" panose="02020603050405020304" pitchFamily="18" charset="0"/>
              </a:rPr>
              <a:t>MSc Property &amp; Facilities Management </a:t>
            </a:r>
          </a:p>
          <a:p>
            <a:pPr>
              <a:lnSpc>
                <a:spcPct val="90000"/>
              </a:lnSpc>
            </a:pPr>
            <a:r>
              <a:rPr lang="en-US" sz="2000" b="1" dirty="0">
                <a:solidFill>
                  <a:srgbClr val="FFFFFF"/>
                </a:solidFill>
                <a:cs typeface="Times New Roman" panose="02020603050405020304" pitchFamily="18" charset="0"/>
              </a:rPr>
              <a:t>Research Methods Module - ACFA7004</a:t>
            </a:r>
          </a:p>
          <a:p>
            <a:pPr>
              <a:lnSpc>
                <a:spcPct val="90000"/>
              </a:lnSpc>
            </a:pPr>
            <a:endParaRPr lang="en-US" sz="1900" dirty="0">
              <a:solidFill>
                <a:srgbClr val="FFFFFF"/>
              </a:solidFill>
            </a:endParaRPr>
          </a:p>
        </p:txBody>
      </p:sp>
      <p:cxnSp>
        <p:nvCxnSpPr>
          <p:cNvPr id="41" name="Straight Connector 33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Connector 35">
            <a:extLst>
              <a:ext uri="{FF2B5EF4-FFF2-40B4-BE49-F238E27FC236}">
                <a16:creationId xmlns:a16="http://schemas.microsoft.com/office/drawing/2014/main" id="{34921031-DE97-4979-8D9E-C47904360F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1545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5" name="Picture 2">
            <a:extLst>
              <a:ext uri="{FF2B5EF4-FFF2-40B4-BE49-F238E27FC236}">
                <a16:creationId xmlns:a16="http://schemas.microsoft.com/office/drawing/2014/main" id="{3310034E-ABAF-4EA1-AFF5-89384F126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8800" y="706460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6662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" name="Rectangle 9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" name="Rectangle 99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https://www.designingbuildings.co.uk/w/images/1/14/Biophilic_office_800.jpg">
            <a:extLst>
              <a:ext uri="{FF2B5EF4-FFF2-40B4-BE49-F238E27FC236}">
                <a16:creationId xmlns:a16="http://schemas.microsoft.com/office/drawing/2014/main" id="{C5042CB5-4817-4666-8757-C23738C527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20" r="15118" b="-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092FC4-1397-496E-892D-047E3960F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  <a:latin typeface="+mn-lt"/>
                <a:cs typeface="Times New Roman" panose="02020603050405020304" pitchFamily="18" charset="0"/>
              </a:rPr>
              <a:t>1. </a:t>
            </a:r>
            <a:r>
              <a:rPr lang="en-GB" sz="4000" dirty="0">
                <a:solidFill>
                  <a:srgbClr val="FFFFFF"/>
                </a:solidFill>
                <a:latin typeface="+mn-lt"/>
                <a:cs typeface="Times New Roman" panose="02020603050405020304" pitchFamily="18" charset="0"/>
              </a:rPr>
              <a:t>Title</a:t>
            </a:r>
          </a:p>
        </p:txBody>
      </p:sp>
      <p:cxnSp>
        <p:nvCxnSpPr>
          <p:cNvPr id="107" name="Straight Connector 101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25BBF-0B35-4337-8D21-D6D5B5B8D9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2438401"/>
            <a:ext cx="5533671" cy="3590056"/>
          </a:xfrm>
        </p:spPr>
        <p:txBody>
          <a:bodyPr anchor="b">
            <a:noAutofit/>
          </a:bodyPr>
          <a:lstStyle/>
          <a:p>
            <a:r>
              <a:rPr lang="en-GB" sz="3600" b="1" dirty="0">
                <a:solidFill>
                  <a:srgbClr val="FFFFFF"/>
                </a:solidFill>
                <a:cs typeface="Times New Roman" panose="02020603050405020304" pitchFamily="18" charset="0"/>
              </a:rPr>
              <a:t>Evaluating the Operational Function of Educational Establishment Buildings Post Covid19.</a:t>
            </a:r>
          </a:p>
        </p:txBody>
      </p: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2">
            <a:extLst>
              <a:ext uri="{FF2B5EF4-FFF2-40B4-BE49-F238E27FC236}">
                <a16:creationId xmlns:a16="http://schemas.microsoft.com/office/drawing/2014/main" id="{A4B6622D-1DB7-4A73-9275-2C19DD694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3482" y="722164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7081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4BF6A4-19C4-4A27-8E14-24DEF770A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14" y="549390"/>
            <a:ext cx="10813250" cy="10221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latin typeface="+mn-lt"/>
                <a:cs typeface="Times New Roman" panose="02020603050405020304" pitchFamily="18" charset="0"/>
              </a:rPr>
              <a:t>Table of Contents  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Content Placeholder 4" descr="Blue glass building">
            <a:extLst>
              <a:ext uri="{FF2B5EF4-FFF2-40B4-BE49-F238E27FC236}">
                <a16:creationId xmlns:a16="http://schemas.microsoft.com/office/drawing/2014/main" id="{976FE4F1-5273-43F0-8170-93EE7E165F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01" r="-2" b="-2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487E4A08-1E5C-4CE7-91C8-4DCD30ABCAC6}"/>
              </a:ext>
            </a:extLst>
          </p:cNvPr>
          <p:cNvSpPr txBox="1"/>
          <p:nvPr/>
        </p:nvSpPr>
        <p:spPr>
          <a:xfrm>
            <a:off x="6096001" y="1717461"/>
            <a:ext cx="5532874" cy="45911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/>
          <a:p>
            <a:pPr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</a:pPr>
            <a:r>
              <a:rPr lang="en-US" sz="2900" dirty="0">
                <a:effectLst/>
              </a:rPr>
              <a:t> </a:t>
            </a:r>
            <a:endParaRPr lang="en-US" sz="3200" dirty="0">
              <a:effectLst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en-US" sz="4200" b="1" dirty="0">
                <a:effectLst/>
                <a:cs typeface="Times New Roman" panose="02020603050405020304" pitchFamily="18" charset="0"/>
              </a:rPr>
              <a:t>Title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en-US" sz="4200" b="1" dirty="0">
                <a:effectLst/>
                <a:cs typeface="Times New Roman" panose="02020603050405020304" pitchFamily="18" charset="0"/>
              </a:rPr>
              <a:t>Reasons for conducting research: </a:t>
            </a:r>
            <a:r>
              <a:rPr lang="en-GB" sz="4200" b="1" dirty="0">
                <a:effectLst/>
                <a:cs typeface="Times New Roman" panose="02020603050405020304" pitchFamily="18" charset="0"/>
              </a:rPr>
              <a:t>Evaluating the Operational Function of Educational Establishment Building Post Covid19. </a:t>
            </a:r>
            <a:endParaRPr lang="en-US" sz="4200" b="1" dirty="0">
              <a:effectLst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en-US" sz="4200" b="1" dirty="0">
                <a:effectLst/>
                <a:cs typeface="Times New Roman" panose="02020603050405020304" pitchFamily="18" charset="0"/>
              </a:rPr>
              <a:t>Reasons for conducting research: Covid 19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en-US" sz="4200" b="1" dirty="0">
                <a:effectLst/>
                <a:cs typeface="Times New Roman" panose="02020603050405020304" pitchFamily="18" charset="0"/>
              </a:rPr>
              <a:t>A Study of Current Facility Management Trends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en-US" sz="4200" b="1" dirty="0">
                <a:effectLst/>
                <a:cs typeface="Times New Roman" panose="02020603050405020304" pitchFamily="18" charset="0"/>
              </a:rPr>
              <a:t>Facilities managers and building users’ communication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en-US" sz="4200" b="1" dirty="0">
                <a:effectLst/>
                <a:cs typeface="Times New Roman" panose="02020603050405020304" pitchFamily="18" charset="0"/>
              </a:rPr>
              <a:t>An overview of the research aims and objectives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en-US" sz="4200" b="1" dirty="0">
                <a:effectLst/>
                <a:cs typeface="Times New Roman" panose="02020603050405020304" pitchFamily="18" charset="0"/>
              </a:rPr>
              <a:t>Conceptualization of the Methodology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en-US" sz="4200" b="1" dirty="0">
                <a:effectLst/>
                <a:cs typeface="Times New Roman" panose="02020603050405020304" pitchFamily="18" charset="0"/>
              </a:rPr>
              <a:t>Challenges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en-US" sz="4200" b="1" dirty="0">
                <a:effectLst/>
                <a:cs typeface="Times New Roman" panose="02020603050405020304" pitchFamily="18" charset="0"/>
              </a:rPr>
              <a:t>Time Scale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AutoNum type="arabicPeriod"/>
              <a:tabLst>
                <a:tab pos="457200" algn="l"/>
              </a:tabLst>
            </a:pPr>
            <a:r>
              <a:rPr lang="en-US" sz="4200" b="1" dirty="0">
                <a:effectLst/>
                <a:cs typeface="Times New Roman" panose="02020603050405020304" pitchFamily="18" charset="0"/>
              </a:rPr>
              <a:t>References</a:t>
            </a: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9" name="Picture 2">
            <a:extLst>
              <a:ext uri="{FF2B5EF4-FFF2-40B4-BE49-F238E27FC236}">
                <a16:creationId xmlns:a16="http://schemas.microsoft.com/office/drawing/2014/main" id="{21029FC8-6DC9-466A-B787-F9DDE3A321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7088" y="695361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6812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1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" name="Rectangle 13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1FB38B-5AD9-4BFC-A734-FDEDD5040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14" y="1076961"/>
            <a:ext cx="10813250" cy="33527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400" b="1" dirty="0">
                <a:effectLst/>
                <a:cs typeface="Times New Roman" panose="02020603050405020304" pitchFamily="18" charset="0"/>
              </a:rPr>
              <a:t>Reasons for conducting research: </a:t>
            </a:r>
            <a:r>
              <a:rPr lang="en-GB" sz="2400" b="1" dirty="0">
                <a:effectLst/>
                <a:cs typeface="Times New Roman" panose="02020603050405020304" pitchFamily="18" charset="0"/>
              </a:rPr>
              <a:t>Evaluating the Operational Function of Educational Establishment Building Post Covid19. (IQ Building SA1 Campus)</a:t>
            </a:r>
            <a:br>
              <a:rPr lang="en-US" sz="2400" b="1" dirty="0">
                <a:effectLst/>
                <a:cs typeface="Times New Roman" panose="02020603050405020304" pitchFamily="18" charset="0"/>
              </a:rPr>
            </a:br>
            <a:br>
              <a:rPr lang="en-US" sz="24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1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2" name="Straight Connector 15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6" descr="Stick figure families holding hands">
            <a:extLst>
              <a:ext uri="{FF2B5EF4-FFF2-40B4-BE49-F238E27FC236}">
                <a16:creationId xmlns:a16="http://schemas.microsoft.com/office/drawing/2014/main" id="{AAC3C1AB-F78C-4361-891E-13D4C2743A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92" r="607" b="-2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83" name="Straight Connector 17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C5D03-D210-41F9-BDD8-481BE2D69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6171" y="2020533"/>
            <a:ext cx="5394141" cy="411552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i="0" dirty="0">
                <a:effectLst/>
                <a:latin typeface="+mj-lt"/>
                <a:cs typeface="Times New Roman" panose="02020603050405020304" pitchFamily="18" charset="0"/>
              </a:rPr>
              <a:t>New and existing buildings should be designed, constructed, and operated with the well-being of occupants in mind. It is possible to create, renovate, and build buildings that support healthy environments and behaviours and minimise adverse health outcomes</a:t>
            </a:r>
            <a:r>
              <a:rPr lang="en-GB" sz="14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r">
              <a:lnSpc>
                <a:spcPct val="90000"/>
              </a:lnSpc>
            </a:pPr>
            <a:r>
              <a:rPr lang="en-GB" sz="14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using smart buildings technology can improve indoor environmental quality in educational buildings. (2021). </a:t>
            </a:r>
            <a:endParaRPr lang="en-GB" sz="1400" b="1" i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</a:pPr>
            <a:endParaRPr lang="en-GB" sz="11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0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cxnSp>
        <p:nvCxnSpPr>
          <p:cNvPr id="84" name="Straight Connector 19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9" name="Picture 2">
            <a:extLst>
              <a:ext uri="{FF2B5EF4-FFF2-40B4-BE49-F238E27FC236}">
                <a16:creationId xmlns:a16="http://schemas.microsoft.com/office/drawing/2014/main" id="{042AA55F-EC50-4BAC-9357-A9D87E8634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0195" y="561888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9307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1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20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BBBACF-CCE7-4638-8570-58D6A9E23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161" y="265824"/>
            <a:ext cx="10813250" cy="197197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dirty="0">
                <a:effectLst/>
                <a:latin typeface="+mn-lt"/>
                <a:cs typeface="Times New Roman" panose="02020603050405020304" pitchFamily="18" charset="0"/>
              </a:rPr>
              <a:t>Reasons for Conducting </a:t>
            </a:r>
            <a:r>
              <a:rPr lang="en-US" sz="3600" b="1" dirty="0">
                <a:latin typeface="+mn-lt"/>
                <a:cs typeface="Times New Roman" panose="02020603050405020304" pitchFamily="18" charset="0"/>
              </a:rPr>
              <a:t>R</a:t>
            </a:r>
            <a:r>
              <a:rPr lang="en-US" sz="3600" b="1" dirty="0">
                <a:effectLst/>
                <a:latin typeface="+mn-lt"/>
                <a:cs typeface="Times New Roman" panose="02020603050405020304" pitchFamily="18" charset="0"/>
              </a:rPr>
              <a:t>esearch: Covid 19</a:t>
            </a:r>
            <a:br>
              <a:rPr lang="en-US" sz="4100" b="1" dirty="0">
                <a:effectLst/>
                <a:latin typeface="+mn-lt"/>
                <a:cs typeface="Times New Roman" panose="02020603050405020304" pitchFamily="18" charset="0"/>
              </a:rPr>
            </a:br>
            <a:endParaRPr lang="en-GB" sz="4100" dirty="0">
              <a:latin typeface="+mn-lt"/>
            </a:endParaRPr>
          </a:p>
        </p:txBody>
      </p:sp>
      <p:cxnSp>
        <p:nvCxnSpPr>
          <p:cNvPr id="43" name="Straight Connector 22">
            <a:extLst>
              <a:ext uri="{FF2B5EF4-FFF2-40B4-BE49-F238E27FC236}">
                <a16:creationId xmlns:a16="http://schemas.microsoft.com/office/drawing/2014/main" id="{36EF3C03-9B4D-45EB-B96C-994DBE3FE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Connector 24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BF579-A509-4E2A-96E1-47803FC34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2804160"/>
            <a:ext cx="5189963" cy="3279064"/>
          </a:xfrm>
        </p:spPr>
        <p:txBody>
          <a:bodyPr anchor="ctr">
            <a:norm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Covid-19 was declared a pandemic by the World Health Organisation on March 11th, 2020</a:t>
            </a:r>
            <a:endParaRPr lang="en-GB" sz="1600" b="1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Covid meant that we develop social distancing and working from home.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Will the post covid world means we will revert or adapt to a new way of working</a:t>
            </a:r>
            <a:r>
              <a:rPr lang="en-GB" sz="1600" b="1" dirty="0"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6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Are we going to maintain current methods, or will </a:t>
            </a:r>
            <a:r>
              <a:rPr lang="en-GB" sz="1600" b="1" dirty="0">
                <a:ea typeface="Calibri" panose="020F0502020204030204" pitchFamily="34" charset="0"/>
                <a:cs typeface="Times New Roman" panose="02020603050405020304" pitchFamily="18" charset="0"/>
              </a:rPr>
              <a:t>we r</a:t>
            </a:r>
            <a:r>
              <a:rPr lang="en-GB" sz="16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eturn to </a:t>
            </a:r>
            <a:r>
              <a:rPr lang="en-GB" sz="1600" b="1" dirty="0">
                <a:ea typeface="Calibri" panose="020F0502020204030204" pitchFamily="34" charset="0"/>
                <a:cs typeface="Times New Roman" panose="02020603050405020304" pitchFamily="18" charset="0"/>
              </a:rPr>
              <a:t>Pre </a:t>
            </a:r>
            <a:r>
              <a:rPr lang="en-GB" sz="16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COVID 19?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a typeface="Calibri" panose="020F0502020204030204" pitchFamily="34" charset="0"/>
                <a:cs typeface="Times New Roman" panose="02020603050405020304" pitchFamily="18" charset="0"/>
              </a:rPr>
              <a:t>To what extent will we go back.</a:t>
            </a:r>
            <a:endParaRPr lang="en-GB" sz="16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D476D6-7D70-40BB-A735-7B3EFF5F6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5680" y="3104938"/>
            <a:ext cx="5094310" cy="3031115"/>
          </a:xfrm>
          <a:prstGeom prst="rect">
            <a:avLst/>
          </a:prstGeom>
        </p:spPr>
      </p:pic>
      <p:cxnSp>
        <p:nvCxnSpPr>
          <p:cNvPr id="45" name="Straight Connector 26">
            <a:extLst>
              <a:ext uri="{FF2B5EF4-FFF2-40B4-BE49-F238E27FC236}">
                <a16:creationId xmlns:a16="http://schemas.microsoft.com/office/drawing/2014/main" id="{49EA91AC-9CE2-4425-BF6B-E2FCBA1A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8" name="Picture 2">
            <a:extLst>
              <a:ext uri="{FF2B5EF4-FFF2-40B4-BE49-F238E27FC236}">
                <a16:creationId xmlns:a16="http://schemas.microsoft.com/office/drawing/2014/main" id="{9E106803-14E4-4E6C-A0E6-BB06281B33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9873" y="655655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7651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28CACC5-D86B-49F3-9C70-374B1C971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F86C27-16E5-4F65-937C-1BC488478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8411120" cy="1493871"/>
          </a:xfrm>
        </p:spPr>
        <p:txBody>
          <a:bodyPr>
            <a:normAutofit/>
          </a:bodyPr>
          <a:lstStyle/>
          <a:p>
            <a:r>
              <a:rPr lang="en-GB" sz="7200"/>
              <a:t>Literature REVIEW 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BFB8799-63B8-4407-9098-F9346BDCD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BBBC5F1-8CFF-46BA-BD62-FC5AA477A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19" name="Content Placeholder 3">
            <a:extLst>
              <a:ext uri="{FF2B5EF4-FFF2-40B4-BE49-F238E27FC236}">
                <a16:creationId xmlns:a16="http://schemas.microsoft.com/office/drawing/2014/main" id="{347E82BB-2B76-0967-4FD4-043F08FA90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2258287"/>
              </p:ext>
            </p:extLst>
          </p:nvPr>
        </p:nvGraphicFramePr>
        <p:xfrm>
          <a:off x="482600" y="3306763"/>
          <a:ext cx="10507663" cy="257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5468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249A5-801B-45E0-88EE-39383EB65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1282680" cy="2157984"/>
          </a:xfrm>
        </p:spPr>
        <p:txBody>
          <a:bodyPr/>
          <a:lstStyle/>
          <a:p>
            <a:r>
              <a:rPr lang="en-US" sz="3600" b="1" dirty="0">
                <a:effectLst/>
                <a:cs typeface="Times New Roman" panose="02020603050405020304" pitchFamily="18" charset="0"/>
              </a:rPr>
              <a:t>A Study of Current Facility Management Trend</a:t>
            </a:r>
            <a:endParaRPr lang="en-GB" sz="360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CBA6DC2A-5199-48CD-949E-D1587E2302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8800" y="706460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3124DA2-2912-4D94-A053-C3C585462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2529840"/>
            <a:ext cx="10506991" cy="334975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accurate and timely collection of information is essential for supporting efficient and effective building maintenance and day-to-day operations.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r>
              <a:rPr lang="en-GB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Computer-aided FM is becoming a strategic concept for organisations and is critical to the successful implementation of FM.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r>
              <a:rPr lang="en-GB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addition of BIM to FM is another potential benefit gaining attention and agreement.</a:t>
            </a:r>
            <a:r>
              <a:rPr lang="en-GB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pPr algn="r"/>
            <a:r>
              <a:rPr lang="en-GB" sz="14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future of Big Data in facilities management: opportunities and challenges. Facilities, (2017)</a:t>
            </a:r>
            <a:r>
              <a:rPr lang="en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027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3BD31-897E-47F2-96C0-6C2CB499A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44880"/>
            <a:ext cx="10634472" cy="1605280"/>
          </a:xfrm>
        </p:spPr>
        <p:txBody>
          <a:bodyPr/>
          <a:lstStyle/>
          <a:p>
            <a:r>
              <a:rPr lang="en-US" sz="3600" b="1" dirty="0">
                <a:effectLst/>
                <a:latin typeface="+mn-lt"/>
                <a:cs typeface="Times New Roman" panose="02020603050405020304" pitchFamily="18" charset="0"/>
              </a:rPr>
              <a:t>Facilities managers and building users’ communication</a:t>
            </a:r>
            <a:br>
              <a:rPr lang="en-US" sz="6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9FAAA0A-7E2F-4394-BB22-F9408F6A84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8800" y="706460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712E0B0-68F2-4740-9CDE-6C9B87E91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2936240"/>
            <a:ext cx="10506991" cy="3403600"/>
          </a:xfrm>
        </p:spPr>
        <p:txBody>
          <a:bodyPr/>
          <a:lstStyle/>
          <a:p>
            <a:r>
              <a:rPr lang="en-GB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design of building facilities and FM services needs to be user-driven since users significantly influence them. 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r>
              <a:rPr lang="en-GB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Understanding user performance can contribute to achieving business objectives.  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r>
              <a:rPr lang="en-GB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FM research is hampered by the lack of innovative research accomplishments, posing a dilemma. 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r>
              <a:rPr lang="en-GB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Developing practical applications of theory is the next step in FM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pPr algn="r"/>
            <a:r>
              <a:rPr lang="en-GB" sz="12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future of Big Data in facilities management: opportunities and challenges. Facilities, (2017).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881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58B6B-421F-4A44-902E-EEC7C3676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134" y="762000"/>
            <a:ext cx="10634472" cy="1866392"/>
          </a:xfrm>
        </p:spPr>
        <p:txBody>
          <a:bodyPr/>
          <a:lstStyle/>
          <a:p>
            <a:pPr algn="ctr"/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Research Aims &amp; Objectives</a:t>
            </a:r>
            <a:b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6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67861AD-7233-4AB6-ADA1-E92B2AF7F0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6388067"/>
              </p:ext>
            </p:extLst>
          </p:nvPr>
        </p:nvGraphicFramePr>
        <p:xfrm>
          <a:off x="482600" y="1412240"/>
          <a:ext cx="10506991" cy="4467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2">
            <a:extLst>
              <a:ext uri="{FF2B5EF4-FFF2-40B4-BE49-F238E27FC236}">
                <a16:creationId xmlns:a16="http://schemas.microsoft.com/office/drawing/2014/main" id="{98DCC4A5-F3BB-4F62-8B95-4B084BB59D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8800" y="706460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9729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1FFBB-29C7-462A-81BC-012BCBA59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119" y="500888"/>
            <a:ext cx="10634472" cy="1429512"/>
          </a:xfrm>
        </p:spPr>
        <p:txBody>
          <a:bodyPr/>
          <a:lstStyle/>
          <a:p>
            <a:r>
              <a:rPr lang="en-US" sz="4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Methodology Qualitative Research</a:t>
            </a:r>
            <a:br>
              <a:rPr lang="en-US" sz="6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206DFEE5-EF0A-4D40-B19A-3A70DBA45D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8800" y="706460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188D86-9747-4D59-8009-256C07190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7" name="TextBox 7">
            <a:extLst>
              <a:ext uri="{FF2B5EF4-FFF2-40B4-BE49-F238E27FC236}">
                <a16:creationId xmlns:a16="http://schemas.microsoft.com/office/drawing/2014/main" id="{B7CD18DA-4F3C-4B78-9146-BE5F6603F3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7399661"/>
              </p:ext>
            </p:extLst>
          </p:nvPr>
        </p:nvGraphicFramePr>
        <p:xfrm>
          <a:off x="528320" y="1320801"/>
          <a:ext cx="11135360" cy="5036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991209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8B151-F870-4917-BEE2-631ADABAC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1181080" cy="2157984"/>
          </a:xfrm>
        </p:spPr>
        <p:txBody>
          <a:bodyPr/>
          <a:lstStyle/>
          <a:p>
            <a:r>
              <a:rPr lang="en-US" sz="4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  <a:endParaRPr lang="en-GB" sz="4000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B17B62F-6A16-4C3A-BACA-2491CD505F3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2600" y="3306870"/>
          <a:ext cx="10506991" cy="2572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>
            <a:extLst>
              <a:ext uri="{FF2B5EF4-FFF2-40B4-BE49-F238E27FC236}">
                <a16:creationId xmlns:a16="http://schemas.microsoft.com/office/drawing/2014/main" id="{8576BDD1-EBF9-433A-A2F5-5AE0481EB5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8800" y="706460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4141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223DB-16C6-4D55-997A-2A02E185A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1313160" cy="2157984"/>
          </a:xfrm>
        </p:spPr>
        <p:txBody>
          <a:bodyPr/>
          <a:lstStyle/>
          <a:p>
            <a:r>
              <a:rPr lang="en-US" sz="4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Challenges</a:t>
            </a:r>
            <a:br>
              <a:rPr lang="en-US" sz="6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B1134C4-95FD-4731-B729-6AA99685F9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1378770"/>
              </p:ext>
            </p:extLst>
          </p:nvPr>
        </p:nvGraphicFramePr>
        <p:xfrm>
          <a:off x="482600" y="3306870"/>
          <a:ext cx="10506991" cy="2572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2">
            <a:extLst>
              <a:ext uri="{FF2B5EF4-FFF2-40B4-BE49-F238E27FC236}">
                <a16:creationId xmlns:a16="http://schemas.microsoft.com/office/drawing/2014/main" id="{8558EC91-59E4-421F-BEFF-FB87909684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8800" y="706460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68562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0A4DC-D21B-44CA-8F3C-CCAF7EE13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118" y="508000"/>
            <a:ext cx="11298401" cy="701040"/>
          </a:xfrm>
        </p:spPr>
        <p:txBody>
          <a:bodyPr/>
          <a:lstStyle/>
          <a:p>
            <a:r>
              <a:rPr lang="en-GB" dirty="0"/>
              <a:t>Time Scale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8D4B059-BEC5-4C42-97B7-82C5295AC1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24715" y="1503680"/>
          <a:ext cx="10506991" cy="4531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2">
            <a:extLst>
              <a:ext uri="{FF2B5EF4-FFF2-40B4-BE49-F238E27FC236}">
                <a16:creationId xmlns:a16="http://schemas.microsoft.com/office/drawing/2014/main" id="{11957A13-D62E-416B-818E-CD15604674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8800" y="706460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85610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59E12-9E90-4CBD-BF8D-7A2EA4D30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629920"/>
            <a:ext cx="10634472" cy="1178560"/>
          </a:xfrm>
        </p:spPr>
        <p:txBody>
          <a:bodyPr/>
          <a:lstStyle/>
          <a:p>
            <a:r>
              <a:rPr lang="en-US" sz="4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US" sz="6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B6FA5-1AC2-4281-803E-4480EA97E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320" y="1107440"/>
            <a:ext cx="10506991" cy="519176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ts val="18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Ahmed, V., Tezel, A., Aziz, Z. and Sibley, M. (2017). The future of Big Data in facilities management: opportunities and challenges.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Facilities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[online] 35(13/14), pp.725–745. Available at: http://eprints.whiterose.ac.uk/133108/1/PDF_Proof.PDF [Accessed 17 Oct. 2019].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El-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Akruti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K.,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Kiridena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S. and Dwight, R. (2018). Contextualist-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retroductive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case study design for strategic asset management research.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Production Planning &amp; Control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29(16), pp.1332–1342.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Holgado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Macchi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 and Evans, S. (2020). Exploring the impacts and contributions of maintenance function for sustainable manufacturing.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Production Research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58(23), pp.7292–7310.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Marmo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R.,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Nicolella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Polverino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F.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Tibaut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 (2019). A Methodology for a Performance Information Model to Support Facility Management.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11(24), p.7007.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Martinez, T., Duarte, M. and Garcia-Luna, A.C. (2021). How using smart buildings technology can improve indoor environmental quality in educational buildings.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SHS Web of Conferences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[online] 102, p.03003. 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https://www.shs-conferences.org/articles/shsconf/pdf/2021/13/shsconf_etltc2021_03003.pdf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Omoleye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T.J.,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Alabdulkarim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A.A.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Tsui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K.L. (2018). Impact of resources and monitoring effectiveness on prognostics enabled condition based maintenance policy.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Simulation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13(4), pp.254–271.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0304D08A-909E-4E6F-B9CB-C05F6E026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8800" y="706460"/>
            <a:ext cx="1690117" cy="51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0792883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DarkSeedLeftStep">
      <a:dk1>
        <a:srgbClr val="000000"/>
      </a:dk1>
      <a:lt1>
        <a:srgbClr val="FFFFFF"/>
      </a:lt1>
      <a:dk2>
        <a:srgbClr val="1C2B31"/>
      </a:dk2>
      <a:lt2>
        <a:srgbClr val="F0F3F0"/>
      </a:lt2>
      <a:accent1>
        <a:srgbClr val="D433DD"/>
      </a:accent1>
      <a:accent2>
        <a:srgbClr val="7E26CC"/>
      </a:accent2>
      <a:accent3>
        <a:srgbClr val="4733DD"/>
      </a:accent3>
      <a:accent4>
        <a:srgbClr val="2154CB"/>
      </a:accent4>
      <a:accent5>
        <a:srgbClr val="33ADDD"/>
      </a:accent5>
      <a:accent6>
        <a:srgbClr val="20C2AC"/>
      </a:accent6>
      <a:hlink>
        <a:srgbClr val="3F86BF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967</TotalTime>
  <Words>1023</Words>
  <Application>Microsoft Office PowerPoint</Application>
  <PresentationFormat>Widescreen</PresentationFormat>
  <Paragraphs>98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Seaford</vt:lpstr>
      <vt:lpstr>Symbol</vt:lpstr>
      <vt:lpstr>Times New Roman</vt:lpstr>
      <vt:lpstr>LevelVTI</vt:lpstr>
      <vt:lpstr>Research Proposal Presentation</vt:lpstr>
      <vt:lpstr>1. Title</vt:lpstr>
      <vt:lpstr>Table of Contents  </vt:lpstr>
      <vt:lpstr>Reasons for conducting research: Evaluating the Operational Function of Educational Establishment Building Post Covid19. (IQ Building SA1 Campus)   </vt:lpstr>
      <vt:lpstr>Reasons for Conducting Research: Covid 19 </vt:lpstr>
      <vt:lpstr>Literature REVIEW </vt:lpstr>
      <vt:lpstr>A Study of Current Facility Management Trend</vt:lpstr>
      <vt:lpstr>Facilities managers and building users’ communication </vt:lpstr>
      <vt:lpstr> Research Aims &amp; Objectives  </vt:lpstr>
      <vt:lpstr>Methodology Qualitative Research </vt:lpstr>
      <vt:lpstr>Methodology</vt:lpstr>
      <vt:lpstr>Challenges </vt:lpstr>
      <vt:lpstr>Time Scale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Proposal Presentation</dc:title>
  <dc:creator>Alvin Nyanga</dc:creator>
  <cp:lastModifiedBy>Alvin Nyanga</cp:lastModifiedBy>
  <cp:revision>1</cp:revision>
  <dcterms:created xsi:type="dcterms:W3CDTF">2022-03-01T22:13:20Z</dcterms:created>
  <dcterms:modified xsi:type="dcterms:W3CDTF">2022-03-29T17:09:42Z</dcterms:modified>
</cp:coreProperties>
</file>