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60" r:id="rId2"/>
  </p:sldMasterIdLst>
  <p:notesMasterIdLst>
    <p:notesMasterId r:id="rId61"/>
  </p:notesMasterIdLst>
  <p:sldIdLst>
    <p:sldId id="256" r:id="rId3"/>
    <p:sldId id="342" r:id="rId4"/>
    <p:sldId id="290" r:id="rId5"/>
    <p:sldId id="257" r:id="rId6"/>
    <p:sldId id="382" r:id="rId7"/>
    <p:sldId id="383" r:id="rId8"/>
    <p:sldId id="397" r:id="rId9"/>
    <p:sldId id="379" r:id="rId10"/>
    <p:sldId id="264" r:id="rId11"/>
    <p:sldId id="398" r:id="rId12"/>
    <p:sldId id="399" r:id="rId13"/>
    <p:sldId id="347" r:id="rId14"/>
    <p:sldId id="258" r:id="rId15"/>
    <p:sldId id="259" r:id="rId16"/>
    <p:sldId id="260" r:id="rId17"/>
    <p:sldId id="362" r:id="rId18"/>
    <p:sldId id="361" r:id="rId19"/>
    <p:sldId id="336" r:id="rId20"/>
    <p:sldId id="280" r:id="rId21"/>
    <p:sldId id="338" r:id="rId22"/>
    <p:sldId id="339" r:id="rId23"/>
    <p:sldId id="340" r:id="rId24"/>
    <p:sldId id="343" r:id="rId25"/>
    <p:sldId id="344" r:id="rId26"/>
    <p:sldId id="345" r:id="rId27"/>
    <p:sldId id="261" r:id="rId28"/>
    <p:sldId id="263" r:id="rId29"/>
    <p:sldId id="262" r:id="rId30"/>
    <p:sldId id="346" r:id="rId31"/>
    <p:sldId id="279" r:id="rId32"/>
    <p:sldId id="335" r:id="rId33"/>
    <p:sldId id="337" r:id="rId34"/>
    <p:sldId id="267" r:id="rId35"/>
    <p:sldId id="341" r:id="rId36"/>
    <p:sldId id="384" r:id="rId37"/>
    <p:sldId id="396" r:id="rId38"/>
    <p:sldId id="349" r:id="rId39"/>
    <p:sldId id="373" r:id="rId40"/>
    <p:sldId id="295" r:id="rId41"/>
    <p:sldId id="372" r:id="rId42"/>
    <p:sldId id="285" r:id="rId43"/>
    <p:sldId id="374" r:id="rId44"/>
    <p:sldId id="364" r:id="rId45"/>
    <p:sldId id="375" r:id="rId46"/>
    <p:sldId id="376" r:id="rId47"/>
    <p:sldId id="281" r:id="rId48"/>
    <p:sldId id="282" r:id="rId49"/>
    <p:sldId id="363" r:id="rId50"/>
    <p:sldId id="369" r:id="rId51"/>
    <p:sldId id="277" r:id="rId52"/>
    <p:sldId id="278" r:id="rId53"/>
    <p:sldId id="378" r:id="rId54"/>
    <p:sldId id="348" r:id="rId55"/>
    <p:sldId id="400" r:id="rId56"/>
    <p:sldId id="265" r:id="rId57"/>
    <p:sldId id="266" r:id="rId58"/>
    <p:sldId id="380" r:id="rId59"/>
    <p:sldId id="326" r:id="rId6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577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721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105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2" d="100"/>
          <a:sy n="52" d="100"/>
        </p:scale>
        <p:origin x="2862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61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5E7F29-3E82-45FD-A9AC-1D2ADE79211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41F71D0-F3C6-4D46-A76F-BC4FC9382779}">
      <dgm:prSet/>
      <dgm:spPr/>
      <dgm:t>
        <a:bodyPr/>
        <a:lstStyle/>
        <a:p>
          <a:r>
            <a:rPr lang="en-GB"/>
            <a:t>Familiarise you with the delivery, content and context of this reflexive counselling module</a:t>
          </a:r>
          <a:endParaRPr lang="en-US"/>
        </a:p>
      </dgm:t>
    </dgm:pt>
    <dgm:pt modelId="{CFA3C0C3-39BF-4FAA-BE9C-FD37AEF10AB8}" type="parTrans" cxnId="{BB52CBE6-BB6D-4D13-AFB3-AFE1D77AE9FB}">
      <dgm:prSet/>
      <dgm:spPr/>
      <dgm:t>
        <a:bodyPr/>
        <a:lstStyle/>
        <a:p>
          <a:endParaRPr lang="en-US"/>
        </a:p>
      </dgm:t>
    </dgm:pt>
    <dgm:pt modelId="{940FEF4D-8E9F-45F6-9912-055E19C47E8E}" type="sibTrans" cxnId="{BB52CBE6-BB6D-4D13-AFB3-AFE1D77AE9FB}">
      <dgm:prSet/>
      <dgm:spPr/>
      <dgm:t>
        <a:bodyPr/>
        <a:lstStyle/>
        <a:p>
          <a:endParaRPr lang="en-US"/>
        </a:p>
      </dgm:t>
    </dgm:pt>
    <dgm:pt modelId="{7FBB45F7-EFF5-4B31-8489-FDA20CD3A112}">
      <dgm:prSet/>
      <dgm:spPr/>
      <dgm:t>
        <a:bodyPr/>
        <a:lstStyle/>
        <a:p>
          <a:r>
            <a:rPr lang="en-GB"/>
            <a:t>Introduce you to the two assessments attached to the module</a:t>
          </a:r>
          <a:endParaRPr lang="en-US"/>
        </a:p>
      </dgm:t>
    </dgm:pt>
    <dgm:pt modelId="{53AE2F5D-0E7E-4D90-8D42-B620E2F0F58F}" type="parTrans" cxnId="{EC62256D-79AF-464F-9DBD-111D7C1779BF}">
      <dgm:prSet/>
      <dgm:spPr/>
      <dgm:t>
        <a:bodyPr/>
        <a:lstStyle/>
        <a:p>
          <a:endParaRPr lang="en-US"/>
        </a:p>
      </dgm:t>
    </dgm:pt>
    <dgm:pt modelId="{035426BA-4A78-495A-83BA-E0A4A8CA15BE}" type="sibTrans" cxnId="{EC62256D-79AF-464F-9DBD-111D7C1779BF}">
      <dgm:prSet/>
      <dgm:spPr/>
      <dgm:t>
        <a:bodyPr/>
        <a:lstStyle/>
        <a:p>
          <a:endParaRPr lang="en-US"/>
        </a:p>
      </dgm:t>
    </dgm:pt>
    <dgm:pt modelId="{2E7BF83C-FA7E-4B87-972A-4E8621D73905}">
      <dgm:prSet/>
      <dgm:spPr/>
      <dgm:t>
        <a:bodyPr/>
        <a:lstStyle/>
        <a:p>
          <a:r>
            <a:rPr lang="en-GB"/>
            <a:t>Enable you to start working towards these assessments with a sense of clarity and purpose</a:t>
          </a:r>
          <a:endParaRPr lang="en-US"/>
        </a:p>
      </dgm:t>
    </dgm:pt>
    <dgm:pt modelId="{090F574B-5A4C-447D-932B-B48CE35B6FEA}" type="parTrans" cxnId="{7F003BE4-9388-4919-8395-4AB7E9FB0D2E}">
      <dgm:prSet/>
      <dgm:spPr/>
      <dgm:t>
        <a:bodyPr/>
        <a:lstStyle/>
        <a:p>
          <a:endParaRPr lang="en-US"/>
        </a:p>
      </dgm:t>
    </dgm:pt>
    <dgm:pt modelId="{5EA5DB90-2BEE-4F8A-B2AE-4FBC617BF2C1}" type="sibTrans" cxnId="{7F003BE4-9388-4919-8395-4AB7E9FB0D2E}">
      <dgm:prSet/>
      <dgm:spPr/>
      <dgm:t>
        <a:bodyPr/>
        <a:lstStyle/>
        <a:p>
          <a:endParaRPr lang="en-US"/>
        </a:p>
      </dgm:t>
    </dgm:pt>
    <dgm:pt modelId="{25AFB616-188E-4EA6-858B-BE9EA44C0088}" type="pres">
      <dgm:prSet presAssocID="{E95E7F29-3E82-45FD-A9AC-1D2ADE792115}" presName="root" presStyleCnt="0">
        <dgm:presLayoutVars>
          <dgm:dir/>
          <dgm:resizeHandles val="exact"/>
        </dgm:presLayoutVars>
      </dgm:prSet>
      <dgm:spPr/>
    </dgm:pt>
    <dgm:pt modelId="{1BFFA83F-F0C2-4222-B52D-813ED6063588}" type="pres">
      <dgm:prSet presAssocID="{241F71D0-F3C6-4D46-A76F-BC4FC9382779}" presName="compNode" presStyleCnt="0"/>
      <dgm:spPr/>
    </dgm:pt>
    <dgm:pt modelId="{A5FBE142-4DAE-48D6-8517-E5B90B65EEBD}" type="pres">
      <dgm:prSet presAssocID="{241F71D0-F3C6-4D46-A76F-BC4FC9382779}" presName="bgRect" presStyleLbl="bgShp" presStyleIdx="0" presStyleCnt="3"/>
      <dgm:spPr/>
    </dgm:pt>
    <dgm:pt modelId="{8378BE24-6662-4710-A2F3-15DD18E22E9F}" type="pres">
      <dgm:prSet presAssocID="{241F71D0-F3C6-4D46-A76F-BC4FC938277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85B452F-6E50-4EB7-929F-A7896E5F0EFC}" type="pres">
      <dgm:prSet presAssocID="{241F71D0-F3C6-4D46-A76F-BC4FC9382779}" presName="spaceRect" presStyleCnt="0"/>
      <dgm:spPr/>
    </dgm:pt>
    <dgm:pt modelId="{79EEDDA8-A3AE-4B11-8538-16AA633ED7F4}" type="pres">
      <dgm:prSet presAssocID="{241F71D0-F3C6-4D46-A76F-BC4FC9382779}" presName="parTx" presStyleLbl="revTx" presStyleIdx="0" presStyleCnt="3">
        <dgm:presLayoutVars>
          <dgm:chMax val="0"/>
          <dgm:chPref val="0"/>
        </dgm:presLayoutVars>
      </dgm:prSet>
      <dgm:spPr/>
    </dgm:pt>
    <dgm:pt modelId="{E69A58A4-636C-4B5E-8C5C-B24F6CFACD35}" type="pres">
      <dgm:prSet presAssocID="{940FEF4D-8E9F-45F6-9912-055E19C47E8E}" presName="sibTrans" presStyleCnt="0"/>
      <dgm:spPr/>
    </dgm:pt>
    <dgm:pt modelId="{A712E255-2A70-4336-AD04-7E7572D1E256}" type="pres">
      <dgm:prSet presAssocID="{7FBB45F7-EFF5-4B31-8489-FDA20CD3A112}" presName="compNode" presStyleCnt="0"/>
      <dgm:spPr/>
    </dgm:pt>
    <dgm:pt modelId="{66C914D2-2383-4E8B-8D4D-0A4360B57F1D}" type="pres">
      <dgm:prSet presAssocID="{7FBB45F7-EFF5-4B31-8489-FDA20CD3A112}" presName="bgRect" presStyleLbl="bgShp" presStyleIdx="1" presStyleCnt="3"/>
      <dgm:spPr/>
    </dgm:pt>
    <dgm:pt modelId="{D9EF356C-D045-4C61-A7AF-46019CFA676D}" type="pres">
      <dgm:prSet presAssocID="{7FBB45F7-EFF5-4B31-8489-FDA20CD3A11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68740FF4-5A9D-4DFB-AB64-DC4F5CBC81E0}" type="pres">
      <dgm:prSet presAssocID="{7FBB45F7-EFF5-4B31-8489-FDA20CD3A112}" presName="spaceRect" presStyleCnt="0"/>
      <dgm:spPr/>
    </dgm:pt>
    <dgm:pt modelId="{05E27E8C-0794-401E-8D21-1863D8FE9BFD}" type="pres">
      <dgm:prSet presAssocID="{7FBB45F7-EFF5-4B31-8489-FDA20CD3A112}" presName="parTx" presStyleLbl="revTx" presStyleIdx="1" presStyleCnt="3">
        <dgm:presLayoutVars>
          <dgm:chMax val="0"/>
          <dgm:chPref val="0"/>
        </dgm:presLayoutVars>
      </dgm:prSet>
      <dgm:spPr/>
    </dgm:pt>
    <dgm:pt modelId="{9E42309C-44C2-4CC8-9794-CF0596B50238}" type="pres">
      <dgm:prSet presAssocID="{035426BA-4A78-495A-83BA-E0A4A8CA15BE}" presName="sibTrans" presStyleCnt="0"/>
      <dgm:spPr/>
    </dgm:pt>
    <dgm:pt modelId="{7B114B57-1D13-457B-B99A-8196B5D62E3D}" type="pres">
      <dgm:prSet presAssocID="{2E7BF83C-FA7E-4B87-972A-4E8621D73905}" presName="compNode" presStyleCnt="0"/>
      <dgm:spPr/>
    </dgm:pt>
    <dgm:pt modelId="{238F0F74-FC06-4E66-8D3E-93694C23FAC0}" type="pres">
      <dgm:prSet presAssocID="{2E7BF83C-FA7E-4B87-972A-4E8621D73905}" presName="bgRect" presStyleLbl="bgShp" presStyleIdx="2" presStyleCnt="3"/>
      <dgm:spPr/>
    </dgm:pt>
    <dgm:pt modelId="{E12800EB-F7F1-47D9-91AD-54B4ADBE2796}" type="pres">
      <dgm:prSet presAssocID="{2E7BF83C-FA7E-4B87-972A-4E8621D7390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51D2F43-9A87-4121-83DD-6525775A346A}" type="pres">
      <dgm:prSet presAssocID="{2E7BF83C-FA7E-4B87-972A-4E8621D73905}" presName="spaceRect" presStyleCnt="0"/>
      <dgm:spPr/>
    </dgm:pt>
    <dgm:pt modelId="{E0818A76-C319-4009-A76A-80F7DA1590F5}" type="pres">
      <dgm:prSet presAssocID="{2E7BF83C-FA7E-4B87-972A-4E8621D7390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77EFC2A-B464-41C1-A9A7-B2FE7D233AA4}" type="presOf" srcId="{241F71D0-F3C6-4D46-A76F-BC4FC9382779}" destId="{79EEDDA8-A3AE-4B11-8538-16AA633ED7F4}" srcOrd="0" destOrd="0" presId="urn:microsoft.com/office/officeart/2018/2/layout/IconVerticalSolidList"/>
    <dgm:cxn modelId="{EC62256D-79AF-464F-9DBD-111D7C1779BF}" srcId="{E95E7F29-3E82-45FD-A9AC-1D2ADE792115}" destId="{7FBB45F7-EFF5-4B31-8489-FDA20CD3A112}" srcOrd="1" destOrd="0" parTransId="{53AE2F5D-0E7E-4D90-8D42-B620E2F0F58F}" sibTransId="{035426BA-4A78-495A-83BA-E0A4A8CA15BE}"/>
    <dgm:cxn modelId="{18D9E3B1-0066-48F6-8624-A7AE2B65BE91}" type="presOf" srcId="{7FBB45F7-EFF5-4B31-8489-FDA20CD3A112}" destId="{05E27E8C-0794-401E-8D21-1863D8FE9BFD}" srcOrd="0" destOrd="0" presId="urn:microsoft.com/office/officeart/2018/2/layout/IconVerticalSolidList"/>
    <dgm:cxn modelId="{66E86FBF-C37F-45AC-99A4-81C1F44119F3}" type="presOf" srcId="{E95E7F29-3E82-45FD-A9AC-1D2ADE792115}" destId="{25AFB616-188E-4EA6-858B-BE9EA44C0088}" srcOrd="0" destOrd="0" presId="urn:microsoft.com/office/officeart/2018/2/layout/IconVerticalSolidList"/>
    <dgm:cxn modelId="{7F003BE4-9388-4919-8395-4AB7E9FB0D2E}" srcId="{E95E7F29-3E82-45FD-A9AC-1D2ADE792115}" destId="{2E7BF83C-FA7E-4B87-972A-4E8621D73905}" srcOrd="2" destOrd="0" parTransId="{090F574B-5A4C-447D-932B-B48CE35B6FEA}" sibTransId="{5EA5DB90-2BEE-4F8A-B2AE-4FBC617BF2C1}"/>
    <dgm:cxn modelId="{BB52CBE6-BB6D-4D13-AFB3-AFE1D77AE9FB}" srcId="{E95E7F29-3E82-45FD-A9AC-1D2ADE792115}" destId="{241F71D0-F3C6-4D46-A76F-BC4FC9382779}" srcOrd="0" destOrd="0" parTransId="{CFA3C0C3-39BF-4FAA-BE9C-FD37AEF10AB8}" sibTransId="{940FEF4D-8E9F-45F6-9912-055E19C47E8E}"/>
    <dgm:cxn modelId="{D153C1F7-336D-46AD-899E-15E8A5A55E5E}" type="presOf" srcId="{2E7BF83C-FA7E-4B87-972A-4E8621D73905}" destId="{E0818A76-C319-4009-A76A-80F7DA1590F5}" srcOrd="0" destOrd="0" presId="urn:microsoft.com/office/officeart/2018/2/layout/IconVerticalSolidList"/>
    <dgm:cxn modelId="{11D69CF0-0ADA-47F1-BF39-AA103DD784B5}" type="presParOf" srcId="{25AFB616-188E-4EA6-858B-BE9EA44C0088}" destId="{1BFFA83F-F0C2-4222-B52D-813ED6063588}" srcOrd="0" destOrd="0" presId="urn:microsoft.com/office/officeart/2018/2/layout/IconVerticalSolidList"/>
    <dgm:cxn modelId="{7C2D9214-9A23-47DB-9803-1D4978964343}" type="presParOf" srcId="{1BFFA83F-F0C2-4222-B52D-813ED6063588}" destId="{A5FBE142-4DAE-48D6-8517-E5B90B65EEBD}" srcOrd="0" destOrd="0" presId="urn:microsoft.com/office/officeart/2018/2/layout/IconVerticalSolidList"/>
    <dgm:cxn modelId="{8C28B3D4-8F9B-48A6-8E38-0FB27981E6D5}" type="presParOf" srcId="{1BFFA83F-F0C2-4222-B52D-813ED6063588}" destId="{8378BE24-6662-4710-A2F3-15DD18E22E9F}" srcOrd="1" destOrd="0" presId="urn:microsoft.com/office/officeart/2018/2/layout/IconVerticalSolidList"/>
    <dgm:cxn modelId="{AF3810F8-DE7D-4313-B6B4-016AA1BFA3B6}" type="presParOf" srcId="{1BFFA83F-F0C2-4222-B52D-813ED6063588}" destId="{085B452F-6E50-4EB7-929F-A7896E5F0EFC}" srcOrd="2" destOrd="0" presId="urn:microsoft.com/office/officeart/2018/2/layout/IconVerticalSolidList"/>
    <dgm:cxn modelId="{4CA4A5E3-FC3F-4D6A-B99D-A88EDC438272}" type="presParOf" srcId="{1BFFA83F-F0C2-4222-B52D-813ED6063588}" destId="{79EEDDA8-A3AE-4B11-8538-16AA633ED7F4}" srcOrd="3" destOrd="0" presId="urn:microsoft.com/office/officeart/2018/2/layout/IconVerticalSolidList"/>
    <dgm:cxn modelId="{0F6D8551-D6F5-46D4-A327-271922FC41B5}" type="presParOf" srcId="{25AFB616-188E-4EA6-858B-BE9EA44C0088}" destId="{E69A58A4-636C-4B5E-8C5C-B24F6CFACD35}" srcOrd="1" destOrd="0" presId="urn:microsoft.com/office/officeart/2018/2/layout/IconVerticalSolidList"/>
    <dgm:cxn modelId="{CDEDBD55-0010-4E77-A418-71ACDB6126CA}" type="presParOf" srcId="{25AFB616-188E-4EA6-858B-BE9EA44C0088}" destId="{A712E255-2A70-4336-AD04-7E7572D1E256}" srcOrd="2" destOrd="0" presId="urn:microsoft.com/office/officeart/2018/2/layout/IconVerticalSolidList"/>
    <dgm:cxn modelId="{C90F2E4F-15F3-4780-AB21-AB2C362F974D}" type="presParOf" srcId="{A712E255-2A70-4336-AD04-7E7572D1E256}" destId="{66C914D2-2383-4E8B-8D4D-0A4360B57F1D}" srcOrd="0" destOrd="0" presId="urn:microsoft.com/office/officeart/2018/2/layout/IconVerticalSolidList"/>
    <dgm:cxn modelId="{C91F389A-E3B8-4DB0-92AD-94D819F9703B}" type="presParOf" srcId="{A712E255-2A70-4336-AD04-7E7572D1E256}" destId="{D9EF356C-D045-4C61-A7AF-46019CFA676D}" srcOrd="1" destOrd="0" presId="urn:microsoft.com/office/officeart/2018/2/layout/IconVerticalSolidList"/>
    <dgm:cxn modelId="{600845B5-2031-4E37-A2BC-1325748065E5}" type="presParOf" srcId="{A712E255-2A70-4336-AD04-7E7572D1E256}" destId="{68740FF4-5A9D-4DFB-AB64-DC4F5CBC81E0}" srcOrd="2" destOrd="0" presId="urn:microsoft.com/office/officeart/2018/2/layout/IconVerticalSolidList"/>
    <dgm:cxn modelId="{CBA0F62C-8F70-4308-8ED4-F868D0C57CDD}" type="presParOf" srcId="{A712E255-2A70-4336-AD04-7E7572D1E256}" destId="{05E27E8C-0794-401E-8D21-1863D8FE9BFD}" srcOrd="3" destOrd="0" presId="urn:microsoft.com/office/officeart/2018/2/layout/IconVerticalSolidList"/>
    <dgm:cxn modelId="{CEEA34FE-9B24-4C4E-802A-F0212565701B}" type="presParOf" srcId="{25AFB616-188E-4EA6-858B-BE9EA44C0088}" destId="{9E42309C-44C2-4CC8-9794-CF0596B50238}" srcOrd="3" destOrd="0" presId="urn:microsoft.com/office/officeart/2018/2/layout/IconVerticalSolidList"/>
    <dgm:cxn modelId="{77351443-0A1B-4BB5-938C-5CCBF0E5EE5F}" type="presParOf" srcId="{25AFB616-188E-4EA6-858B-BE9EA44C0088}" destId="{7B114B57-1D13-457B-B99A-8196B5D62E3D}" srcOrd="4" destOrd="0" presId="urn:microsoft.com/office/officeart/2018/2/layout/IconVerticalSolidList"/>
    <dgm:cxn modelId="{D19DE0FE-5C4B-4468-966E-753C1FF16A64}" type="presParOf" srcId="{7B114B57-1D13-457B-B99A-8196B5D62E3D}" destId="{238F0F74-FC06-4E66-8D3E-93694C23FAC0}" srcOrd="0" destOrd="0" presId="urn:microsoft.com/office/officeart/2018/2/layout/IconVerticalSolidList"/>
    <dgm:cxn modelId="{B6EC00FE-044C-47CC-ACA6-4CAE318C86FE}" type="presParOf" srcId="{7B114B57-1D13-457B-B99A-8196B5D62E3D}" destId="{E12800EB-F7F1-47D9-91AD-54B4ADBE2796}" srcOrd="1" destOrd="0" presId="urn:microsoft.com/office/officeart/2018/2/layout/IconVerticalSolidList"/>
    <dgm:cxn modelId="{54ABA966-52F6-4010-A8E5-38E2AD2A6D14}" type="presParOf" srcId="{7B114B57-1D13-457B-B99A-8196B5D62E3D}" destId="{351D2F43-9A87-4121-83DD-6525775A346A}" srcOrd="2" destOrd="0" presId="urn:microsoft.com/office/officeart/2018/2/layout/IconVerticalSolidList"/>
    <dgm:cxn modelId="{7F35C08A-1A40-4B4B-B258-F1827B5E4C59}" type="presParOf" srcId="{7B114B57-1D13-457B-B99A-8196B5D62E3D}" destId="{E0818A76-C319-4009-A76A-80F7DA1590F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6559EA-E8B5-4F23-85A2-3EC15CCE8FE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8799754-3761-4E2E-A0D5-1D04DB15770D}">
      <dgm:prSet/>
      <dgm:spPr/>
      <dgm:t>
        <a:bodyPr/>
        <a:lstStyle/>
        <a:p>
          <a:r>
            <a:rPr lang="en-GB"/>
            <a:t>What???</a:t>
          </a:r>
          <a:endParaRPr lang="en-US"/>
        </a:p>
      </dgm:t>
    </dgm:pt>
    <dgm:pt modelId="{2C832DAC-FB83-4582-BC18-830091256828}" type="parTrans" cxnId="{3E9698E9-4B8C-4891-98DD-733684EA726D}">
      <dgm:prSet/>
      <dgm:spPr/>
      <dgm:t>
        <a:bodyPr/>
        <a:lstStyle/>
        <a:p>
          <a:endParaRPr lang="en-US"/>
        </a:p>
      </dgm:t>
    </dgm:pt>
    <dgm:pt modelId="{1C8972B1-327D-4FC8-83B3-D8BE0FEC25E5}" type="sibTrans" cxnId="{3E9698E9-4B8C-4891-98DD-733684EA726D}">
      <dgm:prSet/>
      <dgm:spPr/>
      <dgm:t>
        <a:bodyPr/>
        <a:lstStyle/>
        <a:p>
          <a:endParaRPr lang="en-US"/>
        </a:p>
      </dgm:t>
    </dgm:pt>
    <dgm:pt modelId="{A94ACFBB-EC84-4178-8084-BF56FA29D169}">
      <dgm:prSet/>
      <dgm:spPr/>
      <dgm:t>
        <a:bodyPr/>
        <a:lstStyle/>
        <a:p>
          <a:r>
            <a:rPr lang="en-GB"/>
            <a:t>Why???</a:t>
          </a:r>
          <a:endParaRPr lang="en-US"/>
        </a:p>
      </dgm:t>
    </dgm:pt>
    <dgm:pt modelId="{2B547365-1872-405A-969E-8FE071231F4E}" type="parTrans" cxnId="{75206D63-5EA2-4AE3-A253-4CDD264AE151}">
      <dgm:prSet/>
      <dgm:spPr/>
      <dgm:t>
        <a:bodyPr/>
        <a:lstStyle/>
        <a:p>
          <a:endParaRPr lang="en-US"/>
        </a:p>
      </dgm:t>
    </dgm:pt>
    <dgm:pt modelId="{91795C25-629D-475E-AA7A-F74B76FFBF70}" type="sibTrans" cxnId="{75206D63-5EA2-4AE3-A253-4CDD264AE151}">
      <dgm:prSet/>
      <dgm:spPr/>
      <dgm:t>
        <a:bodyPr/>
        <a:lstStyle/>
        <a:p>
          <a:endParaRPr lang="en-US"/>
        </a:p>
      </dgm:t>
    </dgm:pt>
    <dgm:pt modelId="{4E5DEFB2-3967-4FC8-874C-67ADB368722A}">
      <dgm:prSet/>
      <dgm:spPr/>
      <dgm:t>
        <a:bodyPr/>
        <a:lstStyle/>
        <a:p>
          <a:r>
            <a:rPr lang="en-GB"/>
            <a:t>How???</a:t>
          </a:r>
          <a:endParaRPr lang="en-US"/>
        </a:p>
      </dgm:t>
    </dgm:pt>
    <dgm:pt modelId="{54B82328-93DB-402F-97A8-38C723C9683B}" type="parTrans" cxnId="{B6B756A2-1920-4513-B37A-796F5CF3B289}">
      <dgm:prSet/>
      <dgm:spPr/>
      <dgm:t>
        <a:bodyPr/>
        <a:lstStyle/>
        <a:p>
          <a:endParaRPr lang="en-US"/>
        </a:p>
      </dgm:t>
    </dgm:pt>
    <dgm:pt modelId="{82768B40-504B-49A5-BAF9-67DCC089B675}" type="sibTrans" cxnId="{B6B756A2-1920-4513-B37A-796F5CF3B289}">
      <dgm:prSet/>
      <dgm:spPr/>
      <dgm:t>
        <a:bodyPr/>
        <a:lstStyle/>
        <a:p>
          <a:endParaRPr lang="en-US"/>
        </a:p>
      </dgm:t>
    </dgm:pt>
    <dgm:pt modelId="{3DA9222E-23DC-4F99-9DA1-9CEDF80B42AF}">
      <dgm:prSet/>
      <dgm:spPr/>
      <dgm:t>
        <a:bodyPr/>
        <a:lstStyle/>
        <a:p>
          <a:r>
            <a:rPr lang="en-GB"/>
            <a:t>When???</a:t>
          </a:r>
          <a:endParaRPr lang="en-US"/>
        </a:p>
      </dgm:t>
    </dgm:pt>
    <dgm:pt modelId="{66FE5779-6A0A-4E85-96AB-4710E17F7218}" type="parTrans" cxnId="{18C58C32-EDC9-4CF7-A924-872B0CFBDE0D}">
      <dgm:prSet/>
      <dgm:spPr/>
      <dgm:t>
        <a:bodyPr/>
        <a:lstStyle/>
        <a:p>
          <a:endParaRPr lang="en-US"/>
        </a:p>
      </dgm:t>
    </dgm:pt>
    <dgm:pt modelId="{9B65DF43-8261-481A-84C9-8BEF9A5CFDFB}" type="sibTrans" cxnId="{18C58C32-EDC9-4CF7-A924-872B0CFBDE0D}">
      <dgm:prSet/>
      <dgm:spPr/>
      <dgm:t>
        <a:bodyPr/>
        <a:lstStyle/>
        <a:p>
          <a:endParaRPr lang="en-US"/>
        </a:p>
      </dgm:t>
    </dgm:pt>
    <dgm:pt modelId="{E449DE40-08FC-4AC7-8A6F-55A7B495BDBF}" type="pres">
      <dgm:prSet presAssocID="{616559EA-E8B5-4F23-85A2-3EC15CCE8FE8}" presName="linear" presStyleCnt="0">
        <dgm:presLayoutVars>
          <dgm:animLvl val="lvl"/>
          <dgm:resizeHandles val="exact"/>
        </dgm:presLayoutVars>
      </dgm:prSet>
      <dgm:spPr/>
    </dgm:pt>
    <dgm:pt modelId="{CC9F47AD-09CF-473A-9991-C40943014005}" type="pres">
      <dgm:prSet presAssocID="{18799754-3761-4E2E-A0D5-1D04DB15770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F847AD3-1AF1-4BDC-9101-065A199AB8A8}" type="pres">
      <dgm:prSet presAssocID="{1C8972B1-327D-4FC8-83B3-D8BE0FEC25E5}" presName="spacer" presStyleCnt="0"/>
      <dgm:spPr/>
    </dgm:pt>
    <dgm:pt modelId="{8FB58DDD-98D3-4E6E-ACFF-3BEA131F9A20}" type="pres">
      <dgm:prSet presAssocID="{A94ACFBB-EC84-4178-8084-BF56FA29D16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7A0017A-0560-44F2-A106-AE288BFCD39F}" type="pres">
      <dgm:prSet presAssocID="{91795C25-629D-475E-AA7A-F74B76FFBF70}" presName="spacer" presStyleCnt="0"/>
      <dgm:spPr/>
    </dgm:pt>
    <dgm:pt modelId="{CC466476-705A-49E9-9E86-384C41CE4AD6}" type="pres">
      <dgm:prSet presAssocID="{4E5DEFB2-3967-4FC8-874C-67ADB368722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DFD92CC-B6C1-4402-AA91-EEF59A97A86C}" type="pres">
      <dgm:prSet presAssocID="{82768B40-504B-49A5-BAF9-67DCC089B675}" presName="spacer" presStyleCnt="0"/>
      <dgm:spPr/>
    </dgm:pt>
    <dgm:pt modelId="{633271BE-B952-4571-9863-08D123D6712E}" type="pres">
      <dgm:prSet presAssocID="{3DA9222E-23DC-4F99-9DA1-9CEDF80B42A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8C58C32-EDC9-4CF7-A924-872B0CFBDE0D}" srcId="{616559EA-E8B5-4F23-85A2-3EC15CCE8FE8}" destId="{3DA9222E-23DC-4F99-9DA1-9CEDF80B42AF}" srcOrd="3" destOrd="0" parTransId="{66FE5779-6A0A-4E85-96AB-4710E17F7218}" sibTransId="{9B65DF43-8261-481A-84C9-8BEF9A5CFDFB}"/>
    <dgm:cxn modelId="{5492A83A-8C58-4294-A531-FC3B2FD8F665}" type="presOf" srcId="{616559EA-E8B5-4F23-85A2-3EC15CCE8FE8}" destId="{E449DE40-08FC-4AC7-8A6F-55A7B495BDBF}" srcOrd="0" destOrd="0" presId="urn:microsoft.com/office/officeart/2005/8/layout/vList2"/>
    <dgm:cxn modelId="{75206D63-5EA2-4AE3-A253-4CDD264AE151}" srcId="{616559EA-E8B5-4F23-85A2-3EC15CCE8FE8}" destId="{A94ACFBB-EC84-4178-8084-BF56FA29D169}" srcOrd="1" destOrd="0" parTransId="{2B547365-1872-405A-969E-8FE071231F4E}" sibTransId="{91795C25-629D-475E-AA7A-F74B76FFBF70}"/>
    <dgm:cxn modelId="{F8E4F165-71A3-42AA-BCB0-8651203763BE}" type="presOf" srcId="{4E5DEFB2-3967-4FC8-874C-67ADB368722A}" destId="{CC466476-705A-49E9-9E86-384C41CE4AD6}" srcOrd="0" destOrd="0" presId="urn:microsoft.com/office/officeart/2005/8/layout/vList2"/>
    <dgm:cxn modelId="{07F2988F-B54B-41EA-ADF5-CC563C6C86CB}" type="presOf" srcId="{3DA9222E-23DC-4F99-9DA1-9CEDF80B42AF}" destId="{633271BE-B952-4571-9863-08D123D6712E}" srcOrd="0" destOrd="0" presId="urn:microsoft.com/office/officeart/2005/8/layout/vList2"/>
    <dgm:cxn modelId="{449A4498-CBD0-4FFC-A216-32D6E788A833}" type="presOf" srcId="{18799754-3761-4E2E-A0D5-1D04DB15770D}" destId="{CC9F47AD-09CF-473A-9991-C40943014005}" srcOrd="0" destOrd="0" presId="urn:microsoft.com/office/officeart/2005/8/layout/vList2"/>
    <dgm:cxn modelId="{B6B756A2-1920-4513-B37A-796F5CF3B289}" srcId="{616559EA-E8B5-4F23-85A2-3EC15CCE8FE8}" destId="{4E5DEFB2-3967-4FC8-874C-67ADB368722A}" srcOrd="2" destOrd="0" parTransId="{54B82328-93DB-402F-97A8-38C723C9683B}" sibTransId="{82768B40-504B-49A5-BAF9-67DCC089B675}"/>
    <dgm:cxn modelId="{9C8BA2BD-BE57-4F01-8F1B-F09C06A1D58C}" type="presOf" srcId="{A94ACFBB-EC84-4178-8084-BF56FA29D169}" destId="{8FB58DDD-98D3-4E6E-ACFF-3BEA131F9A20}" srcOrd="0" destOrd="0" presId="urn:microsoft.com/office/officeart/2005/8/layout/vList2"/>
    <dgm:cxn modelId="{3E9698E9-4B8C-4891-98DD-733684EA726D}" srcId="{616559EA-E8B5-4F23-85A2-3EC15CCE8FE8}" destId="{18799754-3761-4E2E-A0D5-1D04DB15770D}" srcOrd="0" destOrd="0" parTransId="{2C832DAC-FB83-4582-BC18-830091256828}" sibTransId="{1C8972B1-327D-4FC8-83B3-D8BE0FEC25E5}"/>
    <dgm:cxn modelId="{CE6C86C4-B7ED-433A-A55A-1A5DFC89FE9D}" type="presParOf" srcId="{E449DE40-08FC-4AC7-8A6F-55A7B495BDBF}" destId="{CC9F47AD-09CF-473A-9991-C40943014005}" srcOrd="0" destOrd="0" presId="urn:microsoft.com/office/officeart/2005/8/layout/vList2"/>
    <dgm:cxn modelId="{91813B25-3FB0-4061-9AE6-7FBE18F0AE19}" type="presParOf" srcId="{E449DE40-08FC-4AC7-8A6F-55A7B495BDBF}" destId="{1F847AD3-1AF1-4BDC-9101-065A199AB8A8}" srcOrd="1" destOrd="0" presId="urn:microsoft.com/office/officeart/2005/8/layout/vList2"/>
    <dgm:cxn modelId="{D21E60B1-576C-4E39-8EC4-FEA6E5359822}" type="presParOf" srcId="{E449DE40-08FC-4AC7-8A6F-55A7B495BDBF}" destId="{8FB58DDD-98D3-4E6E-ACFF-3BEA131F9A20}" srcOrd="2" destOrd="0" presId="urn:microsoft.com/office/officeart/2005/8/layout/vList2"/>
    <dgm:cxn modelId="{02543509-CDE5-437F-9854-68E1D9742D0B}" type="presParOf" srcId="{E449DE40-08FC-4AC7-8A6F-55A7B495BDBF}" destId="{27A0017A-0560-44F2-A106-AE288BFCD39F}" srcOrd="3" destOrd="0" presId="urn:microsoft.com/office/officeart/2005/8/layout/vList2"/>
    <dgm:cxn modelId="{7E76C36B-7A22-46FB-A544-E06096D4B4E6}" type="presParOf" srcId="{E449DE40-08FC-4AC7-8A6F-55A7B495BDBF}" destId="{CC466476-705A-49E9-9E86-384C41CE4AD6}" srcOrd="4" destOrd="0" presId="urn:microsoft.com/office/officeart/2005/8/layout/vList2"/>
    <dgm:cxn modelId="{9F57ECC8-4CC6-47B3-A78C-D1EFF7E74136}" type="presParOf" srcId="{E449DE40-08FC-4AC7-8A6F-55A7B495BDBF}" destId="{ADFD92CC-B6C1-4402-AA91-EEF59A97A86C}" srcOrd="5" destOrd="0" presId="urn:microsoft.com/office/officeart/2005/8/layout/vList2"/>
    <dgm:cxn modelId="{90F3DF79-1659-43D1-AAB8-5FB1D30B3EE0}" type="presParOf" srcId="{E449DE40-08FC-4AC7-8A6F-55A7B495BDBF}" destId="{633271BE-B952-4571-9863-08D123D6712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A1999C1-04F4-4415-BCBE-F42C8CAFE72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151E198-7C75-404D-9750-A7FA05B3630F}">
      <dgm:prSet/>
      <dgm:spPr/>
      <dgm:t>
        <a:bodyPr/>
        <a:lstStyle/>
        <a:p>
          <a:r>
            <a:rPr lang="en-GB"/>
            <a:t>What I need from you is:</a:t>
          </a:r>
          <a:endParaRPr lang="en-US"/>
        </a:p>
      </dgm:t>
    </dgm:pt>
    <dgm:pt modelId="{950AEAD5-D972-4858-AD01-A140272BE334}" type="parTrans" cxnId="{754E7516-A8BA-4292-8F85-FCB2838051F8}">
      <dgm:prSet/>
      <dgm:spPr/>
      <dgm:t>
        <a:bodyPr/>
        <a:lstStyle/>
        <a:p>
          <a:endParaRPr lang="en-US"/>
        </a:p>
      </dgm:t>
    </dgm:pt>
    <dgm:pt modelId="{78D0363A-20BF-49C0-99C2-5687DEAC97CD}" type="sibTrans" cxnId="{754E7516-A8BA-4292-8F85-FCB2838051F8}">
      <dgm:prSet/>
      <dgm:spPr/>
      <dgm:t>
        <a:bodyPr/>
        <a:lstStyle/>
        <a:p>
          <a:endParaRPr lang="en-US"/>
        </a:p>
      </dgm:t>
    </dgm:pt>
    <dgm:pt modelId="{E39D5EA9-881E-4C34-BBA8-2E0D441069A5}">
      <dgm:prSet/>
      <dgm:spPr/>
      <dgm:t>
        <a:bodyPr/>
        <a:lstStyle/>
        <a:p>
          <a:r>
            <a:rPr lang="en-GB"/>
            <a:t>Attendance</a:t>
          </a:r>
          <a:endParaRPr lang="en-US"/>
        </a:p>
      </dgm:t>
    </dgm:pt>
    <dgm:pt modelId="{86A46CB1-C790-4149-98B1-84A7DE983EC5}" type="parTrans" cxnId="{5E61D6F3-1936-42A9-B81B-5131D4A12795}">
      <dgm:prSet/>
      <dgm:spPr/>
      <dgm:t>
        <a:bodyPr/>
        <a:lstStyle/>
        <a:p>
          <a:endParaRPr lang="en-US"/>
        </a:p>
      </dgm:t>
    </dgm:pt>
    <dgm:pt modelId="{AB90D3B6-51BD-49BA-B6AB-BF5D0DB49FCD}" type="sibTrans" cxnId="{5E61D6F3-1936-42A9-B81B-5131D4A12795}">
      <dgm:prSet/>
      <dgm:spPr/>
      <dgm:t>
        <a:bodyPr/>
        <a:lstStyle/>
        <a:p>
          <a:endParaRPr lang="en-US"/>
        </a:p>
      </dgm:t>
    </dgm:pt>
    <dgm:pt modelId="{A5300948-4901-407E-A88B-1DECB2576152}">
      <dgm:prSet/>
      <dgm:spPr/>
      <dgm:t>
        <a:bodyPr/>
        <a:lstStyle/>
        <a:p>
          <a:r>
            <a:rPr lang="en-GB"/>
            <a:t>Commitment</a:t>
          </a:r>
          <a:endParaRPr lang="en-US"/>
        </a:p>
      </dgm:t>
    </dgm:pt>
    <dgm:pt modelId="{25590581-178E-4E45-AA17-9848222245F8}" type="parTrans" cxnId="{BCBF4FAB-E7AA-4C71-A82C-01AF07E44F30}">
      <dgm:prSet/>
      <dgm:spPr/>
      <dgm:t>
        <a:bodyPr/>
        <a:lstStyle/>
        <a:p>
          <a:endParaRPr lang="en-US"/>
        </a:p>
      </dgm:t>
    </dgm:pt>
    <dgm:pt modelId="{EAD165C0-5FEA-4D29-811D-F653A977A174}" type="sibTrans" cxnId="{BCBF4FAB-E7AA-4C71-A82C-01AF07E44F30}">
      <dgm:prSet/>
      <dgm:spPr/>
      <dgm:t>
        <a:bodyPr/>
        <a:lstStyle/>
        <a:p>
          <a:endParaRPr lang="en-US"/>
        </a:p>
      </dgm:t>
    </dgm:pt>
    <dgm:pt modelId="{5B8F18F2-88AD-4F43-93B7-408CAE9AD465}">
      <dgm:prSet/>
      <dgm:spPr/>
      <dgm:t>
        <a:bodyPr/>
        <a:lstStyle/>
        <a:p>
          <a:r>
            <a:rPr lang="en-GB"/>
            <a:t>Communication [Feedback]</a:t>
          </a:r>
          <a:endParaRPr lang="en-US"/>
        </a:p>
      </dgm:t>
    </dgm:pt>
    <dgm:pt modelId="{17AB672B-28F9-45FF-8FA5-0324AC903FCE}" type="parTrans" cxnId="{9BC91CDA-B89C-43A0-B637-DD66E8D8897F}">
      <dgm:prSet/>
      <dgm:spPr/>
      <dgm:t>
        <a:bodyPr/>
        <a:lstStyle/>
        <a:p>
          <a:endParaRPr lang="en-US"/>
        </a:p>
      </dgm:t>
    </dgm:pt>
    <dgm:pt modelId="{D02442A7-579D-4698-B643-937E028329A3}" type="sibTrans" cxnId="{9BC91CDA-B89C-43A0-B637-DD66E8D8897F}">
      <dgm:prSet/>
      <dgm:spPr/>
      <dgm:t>
        <a:bodyPr/>
        <a:lstStyle/>
        <a:p>
          <a:endParaRPr lang="en-US"/>
        </a:p>
      </dgm:t>
    </dgm:pt>
    <dgm:pt modelId="{CA75E035-1D18-4A16-9DC8-DC8A7B7ADBD5}">
      <dgm:prSet/>
      <dgm:spPr/>
      <dgm:t>
        <a:bodyPr/>
        <a:lstStyle/>
        <a:p>
          <a:r>
            <a:rPr lang="en-GB"/>
            <a:t>Participation</a:t>
          </a:r>
          <a:endParaRPr lang="en-US"/>
        </a:p>
      </dgm:t>
    </dgm:pt>
    <dgm:pt modelId="{08978A70-722C-4133-B26B-2EA3E627DB83}" type="parTrans" cxnId="{51314630-D1D6-4EC6-923A-5D1E31EE345A}">
      <dgm:prSet/>
      <dgm:spPr/>
      <dgm:t>
        <a:bodyPr/>
        <a:lstStyle/>
        <a:p>
          <a:endParaRPr lang="en-US"/>
        </a:p>
      </dgm:t>
    </dgm:pt>
    <dgm:pt modelId="{CA29BFDF-89EB-4A0B-8110-1FE9E70CC750}" type="sibTrans" cxnId="{51314630-D1D6-4EC6-923A-5D1E31EE345A}">
      <dgm:prSet/>
      <dgm:spPr/>
      <dgm:t>
        <a:bodyPr/>
        <a:lstStyle/>
        <a:p>
          <a:endParaRPr lang="en-US"/>
        </a:p>
      </dgm:t>
    </dgm:pt>
    <dgm:pt modelId="{833FB37F-BF77-4B68-9DEB-7A192D48F8EB}">
      <dgm:prSet/>
      <dgm:spPr/>
      <dgm:t>
        <a:bodyPr/>
        <a:lstStyle/>
        <a:p>
          <a:r>
            <a:rPr lang="en-GB"/>
            <a:t>Reading and PRACTICE</a:t>
          </a:r>
          <a:endParaRPr lang="en-US"/>
        </a:p>
      </dgm:t>
    </dgm:pt>
    <dgm:pt modelId="{81732D0B-3458-4811-B548-45EA48C5DA65}" type="parTrans" cxnId="{2B0D3A97-0ED0-4B00-8B29-B383C2375463}">
      <dgm:prSet/>
      <dgm:spPr/>
      <dgm:t>
        <a:bodyPr/>
        <a:lstStyle/>
        <a:p>
          <a:endParaRPr lang="en-US"/>
        </a:p>
      </dgm:t>
    </dgm:pt>
    <dgm:pt modelId="{9355B817-A9E5-46A2-8BBB-26D4BBD8050D}" type="sibTrans" cxnId="{2B0D3A97-0ED0-4B00-8B29-B383C2375463}">
      <dgm:prSet/>
      <dgm:spPr/>
      <dgm:t>
        <a:bodyPr/>
        <a:lstStyle/>
        <a:p>
          <a:endParaRPr lang="en-US"/>
        </a:p>
      </dgm:t>
    </dgm:pt>
    <dgm:pt modelId="{A1E50F09-DDFF-4A29-B424-DFEFCC893F43}">
      <dgm:prSet/>
      <dgm:spPr/>
      <dgm:t>
        <a:bodyPr/>
        <a:lstStyle/>
        <a:p>
          <a:r>
            <a:rPr lang="en-GB"/>
            <a:t>What do you need from me?</a:t>
          </a:r>
          <a:endParaRPr lang="en-US"/>
        </a:p>
      </dgm:t>
    </dgm:pt>
    <dgm:pt modelId="{88F2821F-C639-4F23-B7BD-FC23CE58C3D5}" type="parTrans" cxnId="{E3277E66-D3A8-4297-A1EE-1D0BC321C907}">
      <dgm:prSet/>
      <dgm:spPr/>
      <dgm:t>
        <a:bodyPr/>
        <a:lstStyle/>
        <a:p>
          <a:endParaRPr lang="en-US"/>
        </a:p>
      </dgm:t>
    </dgm:pt>
    <dgm:pt modelId="{99D2C998-60C2-49AE-939C-A52789DB7029}" type="sibTrans" cxnId="{E3277E66-D3A8-4297-A1EE-1D0BC321C907}">
      <dgm:prSet/>
      <dgm:spPr/>
      <dgm:t>
        <a:bodyPr/>
        <a:lstStyle/>
        <a:p>
          <a:endParaRPr lang="en-US"/>
        </a:p>
      </dgm:t>
    </dgm:pt>
    <dgm:pt modelId="{022B6821-9A42-4160-89EB-439401EBAE30}" type="pres">
      <dgm:prSet presAssocID="{0A1999C1-04F4-4415-BCBE-F42C8CAFE726}" presName="linear" presStyleCnt="0">
        <dgm:presLayoutVars>
          <dgm:animLvl val="lvl"/>
          <dgm:resizeHandles val="exact"/>
        </dgm:presLayoutVars>
      </dgm:prSet>
      <dgm:spPr/>
    </dgm:pt>
    <dgm:pt modelId="{7DF33BF9-1D9D-465F-AB62-3B0CBC1C0F3E}" type="pres">
      <dgm:prSet presAssocID="{3151E198-7C75-404D-9750-A7FA05B3630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50F5267-DFC9-47F4-8A9B-DA62B6549123}" type="pres">
      <dgm:prSet presAssocID="{3151E198-7C75-404D-9750-A7FA05B3630F}" presName="childText" presStyleLbl="revTx" presStyleIdx="0" presStyleCnt="1">
        <dgm:presLayoutVars>
          <dgm:bulletEnabled val="1"/>
        </dgm:presLayoutVars>
      </dgm:prSet>
      <dgm:spPr/>
    </dgm:pt>
    <dgm:pt modelId="{5B4116E5-3735-450D-A4C4-BC3C5131DE05}" type="pres">
      <dgm:prSet presAssocID="{A1E50F09-DDFF-4A29-B424-DFEFCC893F4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CA2250E-0FD7-4F4B-9377-6D5687267D77}" type="presOf" srcId="{0A1999C1-04F4-4415-BCBE-F42C8CAFE726}" destId="{022B6821-9A42-4160-89EB-439401EBAE30}" srcOrd="0" destOrd="0" presId="urn:microsoft.com/office/officeart/2005/8/layout/vList2"/>
    <dgm:cxn modelId="{754E7516-A8BA-4292-8F85-FCB2838051F8}" srcId="{0A1999C1-04F4-4415-BCBE-F42C8CAFE726}" destId="{3151E198-7C75-404D-9750-A7FA05B3630F}" srcOrd="0" destOrd="0" parTransId="{950AEAD5-D972-4858-AD01-A140272BE334}" sibTransId="{78D0363A-20BF-49C0-99C2-5687DEAC97CD}"/>
    <dgm:cxn modelId="{1472402A-E945-493B-B379-733804F7B7FC}" type="presOf" srcId="{E39D5EA9-881E-4C34-BBA8-2E0D441069A5}" destId="{D50F5267-DFC9-47F4-8A9B-DA62B6549123}" srcOrd="0" destOrd="0" presId="urn:microsoft.com/office/officeart/2005/8/layout/vList2"/>
    <dgm:cxn modelId="{51314630-D1D6-4EC6-923A-5D1E31EE345A}" srcId="{3151E198-7C75-404D-9750-A7FA05B3630F}" destId="{CA75E035-1D18-4A16-9DC8-DC8A7B7ADBD5}" srcOrd="3" destOrd="0" parTransId="{08978A70-722C-4133-B26B-2EA3E627DB83}" sibTransId="{CA29BFDF-89EB-4A0B-8110-1FE9E70CC750}"/>
    <dgm:cxn modelId="{C040B13F-5355-46CB-8FC6-5C954AE5071C}" type="presOf" srcId="{5B8F18F2-88AD-4F43-93B7-408CAE9AD465}" destId="{D50F5267-DFC9-47F4-8A9B-DA62B6549123}" srcOrd="0" destOrd="2" presId="urn:microsoft.com/office/officeart/2005/8/layout/vList2"/>
    <dgm:cxn modelId="{99220541-ACE8-4F46-A72F-987E1E87D499}" type="presOf" srcId="{CA75E035-1D18-4A16-9DC8-DC8A7B7ADBD5}" destId="{D50F5267-DFC9-47F4-8A9B-DA62B6549123}" srcOrd="0" destOrd="3" presId="urn:microsoft.com/office/officeart/2005/8/layout/vList2"/>
    <dgm:cxn modelId="{E3277E66-D3A8-4297-A1EE-1D0BC321C907}" srcId="{0A1999C1-04F4-4415-BCBE-F42C8CAFE726}" destId="{A1E50F09-DDFF-4A29-B424-DFEFCC893F43}" srcOrd="1" destOrd="0" parTransId="{88F2821F-C639-4F23-B7BD-FC23CE58C3D5}" sibTransId="{99D2C998-60C2-49AE-939C-A52789DB7029}"/>
    <dgm:cxn modelId="{CACAAE53-A00D-4046-93F5-61B940AC2210}" type="presOf" srcId="{833FB37F-BF77-4B68-9DEB-7A192D48F8EB}" destId="{D50F5267-DFC9-47F4-8A9B-DA62B6549123}" srcOrd="0" destOrd="4" presId="urn:microsoft.com/office/officeart/2005/8/layout/vList2"/>
    <dgm:cxn modelId="{BEE9BB96-95DF-4C09-B217-67B607E63712}" type="presOf" srcId="{A5300948-4901-407E-A88B-1DECB2576152}" destId="{D50F5267-DFC9-47F4-8A9B-DA62B6549123}" srcOrd="0" destOrd="1" presId="urn:microsoft.com/office/officeart/2005/8/layout/vList2"/>
    <dgm:cxn modelId="{2B0D3A97-0ED0-4B00-8B29-B383C2375463}" srcId="{3151E198-7C75-404D-9750-A7FA05B3630F}" destId="{833FB37F-BF77-4B68-9DEB-7A192D48F8EB}" srcOrd="4" destOrd="0" parTransId="{81732D0B-3458-4811-B548-45EA48C5DA65}" sibTransId="{9355B817-A9E5-46A2-8BBB-26D4BBD8050D}"/>
    <dgm:cxn modelId="{272F5C9A-5EA7-422C-A742-A0FD304D94CC}" type="presOf" srcId="{3151E198-7C75-404D-9750-A7FA05B3630F}" destId="{7DF33BF9-1D9D-465F-AB62-3B0CBC1C0F3E}" srcOrd="0" destOrd="0" presId="urn:microsoft.com/office/officeart/2005/8/layout/vList2"/>
    <dgm:cxn modelId="{BCBF4FAB-E7AA-4C71-A82C-01AF07E44F30}" srcId="{3151E198-7C75-404D-9750-A7FA05B3630F}" destId="{A5300948-4901-407E-A88B-1DECB2576152}" srcOrd="1" destOrd="0" parTransId="{25590581-178E-4E45-AA17-9848222245F8}" sibTransId="{EAD165C0-5FEA-4D29-811D-F653A977A174}"/>
    <dgm:cxn modelId="{22CA14D7-80F3-45F8-BFF1-A26E3F6E1CA0}" type="presOf" srcId="{A1E50F09-DDFF-4A29-B424-DFEFCC893F43}" destId="{5B4116E5-3735-450D-A4C4-BC3C5131DE05}" srcOrd="0" destOrd="0" presId="urn:microsoft.com/office/officeart/2005/8/layout/vList2"/>
    <dgm:cxn modelId="{9BC91CDA-B89C-43A0-B637-DD66E8D8897F}" srcId="{3151E198-7C75-404D-9750-A7FA05B3630F}" destId="{5B8F18F2-88AD-4F43-93B7-408CAE9AD465}" srcOrd="2" destOrd="0" parTransId="{17AB672B-28F9-45FF-8FA5-0324AC903FCE}" sibTransId="{D02442A7-579D-4698-B643-937E028329A3}"/>
    <dgm:cxn modelId="{5E61D6F3-1936-42A9-B81B-5131D4A12795}" srcId="{3151E198-7C75-404D-9750-A7FA05B3630F}" destId="{E39D5EA9-881E-4C34-BBA8-2E0D441069A5}" srcOrd="0" destOrd="0" parTransId="{86A46CB1-C790-4149-98B1-84A7DE983EC5}" sibTransId="{AB90D3B6-51BD-49BA-B6AB-BF5D0DB49FCD}"/>
    <dgm:cxn modelId="{C0C40DFE-966F-4B1E-AF8C-BE802690D078}" type="presParOf" srcId="{022B6821-9A42-4160-89EB-439401EBAE30}" destId="{7DF33BF9-1D9D-465F-AB62-3B0CBC1C0F3E}" srcOrd="0" destOrd="0" presId="urn:microsoft.com/office/officeart/2005/8/layout/vList2"/>
    <dgm:cxn modelId="{29269CEB-22ED-405D-B0C6-52911B7E9254}" type="presParOf" srcId="{022B6821-9A42-4160-89EB-439401EBAE30}" destId="{D50F5267-DFC9-47F4-8A9B-DA62B6549123}" srcOrd="1" destOrd="0" presId="urn:microsoft.com/office/officeart/2005/8/layout/vList2"/>
    <dgm:cxn modelId="{E2E8713F-20DB-49D3-AFE8-C0682BA38484}" type="presParOf" srcId="{022B6821-9A42-4160-89EB-439401EBAE30}" destId="{5B4116E5-3735-450D-A4C4-BC3C5131DE0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C0E7276-239E-42DB-A842-8CC9B04EFD49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A1A5DB0-2B9D-43FA-9396-C186D6F4C0C9}">
      <dgm:prSet/>
      <dgm:spPr/>
      <dgm:t>
        <a:bodyPr/>
        <a:lstStyle/>
        <a:p>
          <a:r>
            <a:rPr lang="en-GB"/>
            <a:t>What do I know / </a:t>
          </a:r>
          <a:endParaRPr lang="en-US"/>
        </a:p>
      </dgm:t>
    </dgm:pt>
    <dgm:pt modelId="{EECFB4B7-132F-47A2-AB8C-060E51FDB34E}" type="parTrans" cxnId="{87ED5347-2EB4-481B-8D67-C30A8B3A718C}">
      <dgm:prSet/>
      <dgm:spPr/>
      <dgm:t>
        <a:bodyPr/>
        <a:lstStyle/>
        <a:p>
          <a:endParaRPr lang="en-US"/>
        </a:p>
      </dgm:t>
    </dgm:pt>
    <dgm:pt modelId="{8BCEE89F-C7DD-4A10-B9BD-CBF020D87665}" type="sibTrans" cxnId="{87ED5347-2EB4-481B-8D67-C30A8B3A718C}">
      <dgm:prSet/>
      <dgm:spPr/>
      <dgm:t>
        <a:bodyPr/>
        <a:lstStyle/>
        <a:p>
          <a:endParaRPr lang="en-US"/>
        </a:p>
      </dgm:t>
    </dgm:pt>
    <dgm:pt modelId="{29F2A02E-B71B-4002-84A4-4D829CA28CCE}">
      <dgm:prSet/>
      <dgm:spPr/>
      <dgm:t>
        <a:bodyPr/>
        <a:lstStyle/>
        <a:p>
          <a:r>
            <a:rPr lang="en-GB"/>
            <a:t>What are my gaps in knowledge / </a:t>
          </a:r>
          <a:endParaRPr lang="en-US"/>
        </a:p>
      </dgm:t>
    </dgm:pt>
    <dgm:pt modelId="{70BE58AA-3722-4BFF-8799-ACF9E0269953}" type="parTrans" cxnId="{17C36553-D557-47A7-A171-927D953B11F7}">
      <dgm:prSet/>
      <dgm:spPr/>
      <dgm:t>
        <a:bodyPr/>
        <a:lstStyle/>
        <a:p>
          <a:endParaRPr lang="en-US"/>
        </a:p>
      </dgm:t>
    </dgm:pt>
    <dgm:pt modelId="{376C0DF4-807B-4854-A05D-CEAFBD33E530}" type="sibTrans" cxnId="{17C36553-D557-47A7-A171-927D953B11F7}">
      <dgm:prSet/>
      <dgm:spPr/>
      <dgm:t>
        <a:bodyPr/>
        <a:lstStyle/>
        <a:p>
          <a:endParaRPr lang="en-US"/>
        </a:p>
      </dgm:t>
    </dgm:pt>
    <dgm:pt modelId="{15B5EEC6-B1E9-4EF0-B946-C9E3490FBC70}">
      <dgm:prSet/>
      <dgm:spPr/>
      <dgm:t>
        <a:bodyPr/>
        <a:lstStyle/>
        <a:p>
          <a:r>
            <a:rPr lang="en-GB"/>
            <a:t>Where is my growing edge?</a:t>
          </a:r>
          <a:endParaRPr lang="en-US"/>
        </a:p>
      </dgm:t>
    </dgm:pt>
    <dgm:pt modelId="{DA4A3227-EF24-4497-9F5C-5198862F1E83}" type="parTrans" cxnId="{33C38176-4A92-4FF1-810B-DF54488E0F72}">
      <dgm:prSet/>
      <dgm:spPr/>
      <dgm:t>
        <a:bodyPr/>
        <a:lstStyle/>
        <a:p>
          <a:endParaRPr lang="en-US"/>
        </a:p>
      </dgm:t>
    </dgm:pt>
    <dgm:pt modelId="{1AB82469-5543-4CB0-BF8C-D84943F93F2E}" type="sibTrans" cxnId="{33C38176-4A92-4FF1-810B-DF54488E0F72}">
      <dgm:prSet/>
      <dgm:spPr/>
      <dgm:t>
        <a:bodyPr/>
        <a:lstStyle/>
        <a:p>
          <a:endParaRPr lang="en-US"/>
        </a:p>
      </dgm:t>
    </dgm:pt>
    <dgm:pt modelId="{710A828D-B0AB-45AB-A71E-7FA7DE5B8C42}" type="pres">
      <dgm:prSet presAssocID="{9C0E7276-239E-42DB-A842-8CC9B04EFD49}" presName="outerComposite" presStyleCnt="0">
        <dgm:presLayoutVars>
          <dgm:chMax val="5"/>
          <dgm:dir/>
          <dgm:resizeHandles val="exact"/>
        </dgm:presLayoutVars>
      </dgm:prSet>
      <dgm:spPr/>
    </dgm:pt>
    <dgm:pt modelId="{4893384F-FC00-4BEC-9179-05FA31DA0474}" type="pres">
      <dgm:prSet presAssocID="{9C0E7276-239E-42DB-A842-8CC9B04EFD49}" presName="dummyMaxCanvas" presStyleCnt="0">
        <dgm:presLayoutVars/>
      </dgm:prSet>
      <dgm:spPr/>
    </dgm:pt>
    <dgm:pt modelId="{300CDC80-C46A-4EE2-AA83-271B940FF19A}" type="pres">
      <dgm:prSet presAssocID="{9C0E7276-239E-42DB-A842-8CC9B04EFD49}" presName="ThreeNodes_1" presStyleLbl="node1" presStyleIdx="0" presStyleCnt="3">
        <dgm:presLayoutVars>
          <dgm:bulletEnabled val="1"/>
        </dgm:presLayoutVars>
      </dgm:prSet>
      <dgm:spPr/>
    </dgm:pt>
    <dgm:pt modelId="{E672FB86-E8A6-47C5-8C58-23E8E73B768F}" type="pres">
      <dgm:prSet presAssocID="{9C0E7276-239E-42DB-A842-8CC9B04EFD49}" presName="ThreeNodes_2" presStyleLbl="node1" presStyleIdx="1" presStyleCnt="3">
        <dgm:presLayoutVars>
          <dgm:bulletEnabled val="1"/>
        </dgm:presLayoutVars>
      </dgm:prSet>
      <dgm:spPr/>
    </dgm:pt>
    <dgm:pt modelId="{C05FCBC3-55A4-4CAC-902E-B67482751362}" type="pres">
      <dgm:prSet presAssocID="{9C0E7276-239E-42DB-A842-8CC9B04EFD49}" presName="ThreeNodes_3" presStyleLbl="node1" presStyleIdx="2" presStyleCnt="3">
        <dgm:presLayoutVars>
          <dgm:bulletEnabled val="1"/>
        </dgm:presLayoutVars>
      </dgm:prSet>
      <dgm:spPr/>
    </dgm:pt>
    <dgm:pt modelId="{0635AA22-BB85-4D2F-96AA-7BDBA8BB024E}" type="pres">
      <dgm:prSet presAssocID="{9C0E7276-239E-42DB-A842-8CC9B04EFD49}" presName="ThreeConn_1-2" presStyleLbl="fgAccFollowNode1" presStyleIdx="0" presStyleCnt="2">
        <dgm:presLayoutVars>
          <dgm:bulletEnabled val="1"/>
        </dgm:presLayoutVars>
      </dgm:prSet>
      <dgm:spPr/>
    </dgm:pt>
    <dgm:pt modelId="{D4821125-0EA7-4A69-A74B-8C9426CA7522}" type="pres">
      <dgm:prSet presAssocID="{9C0E7276-239E-42DB-A842-8CC9B04EFD49}" presName="ThreeConn_2-3" presStyleLbl="fgAccFollowNode1" presStyleIdx="1" presStyleCnt="2">
        <dgm:presLayoutVars>
          <dgm:bulletEnabled val="1"/>
        </dgm:presLayoutVars>
      </dgm:prSet>
      <dgm:spPr/>
    </dgm:pt>
    <dgm:pt modelId="{50ECC3E3-04D8-4A32-B185-E27CEB3B24A1}" type="pres">
      <dgm:prSet presAssocID="{9C0E7276-239E-42DB-A842-8CC9B04EFD49}" presName="ThreeNodes_1_text" presStyleLbl="node1" presStyleIdx="2" presStyleCnt="3">
        <dgm:presLayoutVars>
          <dgm:bulletEnabled val="1"/>
        </dgm:presLayoutVars>
      </dgm:prSet>
      <dgm:spPr/>
    </dgm:pt>
    <dgm:pt modelId="{902FFDFA-6820-4F38-B6D9-E3630AACA3BE}" type="pres">
      <dgm:prSet presAssocID="{9C0E7276-239E-42DB-A842-8CC9B04EFD49}" presName="ThreeNodes_2_text" presStyleLbl="node1" presStyleIdx="2" presStyleCnt="3">
        <dgm:presLayoutVars>
          <dgm:bulletEnabled val="1"/>
        </dgm:presLayoutVars>
      </dgm:prSet>
      <dgm:spPr/>
    </dgm:pt>
    <dgm:pt modelId="{460F60D0-68FB-454F-B663-0C072832EA70}" type="pres">
      <dgm:prSet presAssocID="{9C0E7276-239E-42DB-A842-8CC9B04EFD49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9CE4B14-5952-474D-A8F5-BB832C00E5F0}" type="presOf" srcId="{29F2A02E-B71B-4002-84A4-4D829CA28CCE}" destId="{902FFDFA-6820-4F38-B6D9-E3630AACA3BE}" srcOrd="1" destOrd="0" presId="urn:microsoft.com/office/officeart/2005/8/layout/vProcess5"/>
    <dgm:cxn modelId="{79AFA11D-B762-4A6F-8AFB-FAFDAA141CFB}" type="presOf" srcId="{9C0E7276-239E-42DB-A842-8CC9B04EFD49}" destId="{710A828D-B0AB-45AB-A71E-7FA7DE5B8C42}" srcOrd="0" destOrd="0" presId="urn:microsoft.com/office/officeart/2005/8/layout/vProcess5"/>
    <dgm:cxn modelId="{9951463F-7350-47D2-8737-E6F449EC4C6A}" type="presOf" srcId="{15B5EEC6-B1E9-4EF0-B946-C9E3490FBC70}" destId="{460F60D0-68FB-454F-B663-0C072832EA70}" srcOrd="1" destOrd="0" presId="urn:microsoft.com/office/officeart/2005/8/layout/vProcess5"/>
    <dgm:cxn modelId="{87ED5347-2EB4-481B-8D67-C30A8B3A718C}" srcId="{9C0E7276-239E-42DB-A842-8CC9B04EFD49}" destId="{3A1A5DB0-2B9D-43FA-9396-C186D6F4C0C9}" srcOrd="0" destOrd="0" parTransId="{EECFB4B7-132F-47A2-AB8C-060E51FDB34E}" sibTransId="{8BCEE89F-C7DD-4A10-B9BD-CBF020D87665}"/>
    <dgm:cxn modelId="{17C36553-D557-47A7-A171-927D953B11F7}" srcId="{9C0E7276-239E-42DB-A842-8CC9B04EFD49}" destId="{29F2A02E-B71B-4002-84A4-4D829CA28CCE}" srcOrd="1" destOrd="0" parTransId="{70BE58AA-3722-4BFF-8799-ACF9E0269953}" sibTransId="{376C0DF4-807B-4854-A05D-CEAFBD33E530}"/>
    <dgm:cxn modelId="{33C38176-4A92-4FF1-810B-DF54488E0F72}" srcId="{9C0E7276-239E-42DB-A842-8CC9B04EFD49}" destId="{15B5EEC6-B1E9-4EF0-B946-C9E3490FBC70}" srcOrd="2" destOrd="0" parTransId="{DA4A3227-EF24-4497-9F5C-5198862F1E83}" sibTransId="{1AB82469-5543-4CB0-BF8C-D84943F93F2E}"/>
    <dgm:cxn modelId="{CA9B158F-9D9E-40EE-B702-43A1B139E2EC}" type="presOf" srcId="{29F2A02E-B71B-4002-84A4-4D829CA28CCE}" destId="{E672FB86-E8A6-47C5-8C58-23E8E73B768F}" srcOrd="0" destOrd="0" presId="urn:microsoft.com/office/officeart/2005/8/layout/vProcess5"/>
    <dgm:cxn modelId="{605A309F-1696-4200-A2F6-F54B1EBCCB96}" type="presOf" srcId="{15B5EEC6-B1E9-4EF0-B946-C9E3490FBC70}" destId="{C05FCBC3-55A4-4CAC-902E-B67482751362}" srcOrd="0" destOrd="0" presId="urn:microsoft.com/office/officeart/2005/8/layout/vProcess5"/>
    <dgm:cxn modelId="{F6CF4ACE-3AB8-4949-BD4F-983C3B4A3BC5}" type="presOf" srcId="{3A1A5DB0-2B9D-43FA-9396-C186D6F4C0C9}" destId="{300CDC80-C46A-4EE2-AA83-271B940FF19A}" srcOrd="0" destOrd="0" presId="urn:microsoft.com/office/officeart/2005/8/layout/vProcess5"/>
    <dgm:cxn modelId="{A76D19D0-08FC-4E98-B7AE-D8989B3CCF93}" type="presOf" srcId="{376C0DF4-807B-4854-A05D-CEAFBD33E530}" destId="{D4821125-0EA7-4A69-A74B-8C9426CA7522}" srcOrd="0" destOrd="0" presId="urn:microsoft.com/office/officeart/2005/8/layout/vProcess5"/>
    <dgm:cxn modelId="{7E2F67DB-CE31-4D5C-B8E7-E9CE3C7CAB05}" type="presOf" srcId="{8BCEE89F-C7DD-4A10-B9BD-CBF020D87665}" destId="{0635AA22-BB85-4D2F-96AA-7BDBA8BB024E}" srcOrd="0" destOrd="0" presId="urn:microsoft.com/office/officeart/2005/8/layout/vProcess5"/>
    <dgm:cxn modelId="{8691C8F8-3C99-4571-8CF9-29A79538B584}" type="presOf" srcId="{3A1A5DB0-2B9D-43FA-9396-C186D6F4C0C9}" destId="{50ECC3E3-04D8-4A32-B185-E27CEB3B24A1}" srcOrd="1" destOrd="0" presId="urn:microsoft.com/office/officeart/2005/8/layout/vProcess5"/>
    <dgm:cxn modelId="{D04A542C-749F-4A9D-A643-3BF547594BAE}" type="presParOf" srcId="{710A828D-B0AB-45AB-A71E-7FA7DE5B8C42}" destId="{4893384F-FC00-4BEC-9179-05FA31DA0474}" srcOrd="0" destOrd="0" presId="urn:microsoft.com/office/officeart/2005/8/layout/vProcess5"/>
    <dgm:cxn modelId="{C86FAF84-D3B7-44B3-AAA2-E5306DDD8688}" type="presParOf" srcId="{710A828D-B0AB-45AB-A71E-7FA7DE5B8C42}" destId="{300CDC80-C46A-4EE2-AA83-271B940FF19A}" srcOrd="1" destOrd="0" presId="urn:microsoft.com/office/officeart/2005/8/layout/vProcess5"/>
    <dgm:cxn modelId="{AA6ECB2F-40C4-4BB2-9ED3-E13654DEB16F}" type="presParOf" srcId="{710A828D-B0AB-45AB-A71E-7FA7DE5B8C42}" destId="{E672FB86-E8A6-47C5-8C58-23E8E73B768F}" srcOrd="2" destOrd="0" presId="urn:microsoft.com/office/officeart/2005/8/layout/vProcess5"/>
    <dgm:cxn modelId="{3136A9F3-0B3A-4B99-9C13-93EB14863544}" type="presParOf" srcId="{710A828D-B0AB-45AB-A71E-7FA7DE5B8C42}" destId="{C05FCBC3-55A4-4CAC-902E-B67482751362}" srcOrd="3" destOrd="0" presId="urn:microsoft.com/office/officeart/2005/8/layout/vProcess5"/>
    <dgm:cxn modelId="{B54850B0-3F84-4935-8FE6-1D052CA17CE9}" type="presParOf" srcId="{710A828D-B0AB-45AB-A71E-7FA7DE5B8C42}" destId="{0635AA22-BB85-4D2F-96AA-7BDBA8BB024E}" srcOrd="4" destOrd="0" presId="urn:microsoft.com/office/officeart/2005/8/layout/vProcess5"/>
    <dgm:cxn modelId="{B08211FF-4CE3-4145-9880-99EE2A5A37A5}" type="presParOf" srcId="{710A828D-B0AB-45AB-A71E-7FA7DE5B8C42}" destId="{D4821125-0EA7-4A69-A74B-8C9426CA7522}" srcOrd="5" destOrd="0" presId="urn:microsoft.com/office/officeart/2005/8/layout/vProcess5"/>
    <dgm:cxn modelId="{B569E476-39C3-4B57-8912-4EC49C50873A}" type="presParOf" srcId="{710A828D-B0AB-45AB-A71E-7FA7DE5B8C42}" destId="{50ECC3E3-04D8-4A32-B185-E27CEB3B24A1}" srcOrd="6" destOrd="0" presId="urn:microsoft.com/office/officeart/2005/8/layout/vProcess5"/>
    <dgm:cxn modelId="{23952DA4-E807-4A4D-A55C-D23278D5D761}" type="presParOf" srcId="{710A828D-B0AB-45AB-A71E-7FA7DE5B8C42}" destId="{902FFDFA-6820-4F38-B6D9-E3630AACA3BE}" srcOrd="7" destOrd="0" presId="urn:microsoft.com/office/officeart/2005/8/layout/vProcess5"/>
    <dgm:cxn modelId="{7227F720-06F2-4D99-B5AB-3045AEDB5AE2}" type="presParOf" srcId="{710A828D-B0AB-45AB-A71E-7FA7DE5B8C42}" destId="{460F60D0-68FB-454F-B663-0C072832EA7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5533E7B-7030-49AB-9F6D-119F08F841D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AC31159-985C-42B2-8D6C-AE694ECAE4B6}">
      <dgm:prSet/>
      <dgm:spPr/>
      <dgm:t>
        <a:bodyPr/>
        <a:lstStyle/>
        <a:p>
          <a:r>
            <a:rPr lang="en-GB"/>
            <a:t>Sensitive</a:t>
          </a:r>
          <a:endParaRPr lang="en-US"/>
        </a:p>
      </dgm:t>
    </dgm:pt>
    <dgm:pt modelId="{382A99E3-C377-4007-AE0E-280DF24B6C07}" type="parTrans" cxnId="{074BDF33-8A88-4104-BE5F-863D9172EFF9}">
      <dgm:prSet/>
      <dgm:spPr/>
      <dgm:t>
        <a:bodyPr/>
        <a:lstStyle/>
        <a:p>
          <a:endParaRPr lang="en-US"/>
        </a:p>
      </dgm:t>
    </dgm:pt>
    <dgm:pt modelId="{A9C02644-DFDC-49E8-A432-8A42BC9C293B}" type="sibTrans" cxnId="{074BDF33-8A88-4104-BE5F-863D9172EFF9}">
      <dgm:prSet/>
      <dgm:spPr/>
      <dgm:t>
        <a:bodyPr/>
        <a:lstStyle/>
        <a:p>
          <a:endParaRPr lang="en-US"/>
        </a:p>
      </dgm:t>
    </dgm:pt>
    <dgm:pt modelId="{0F495550-3255-4556-918A-5A22C105579D}">
      <dgm:prSet/>
      <dgm:spPr/>
      <dgm:t>
        <a:bodyPr/>
        <a:lstStyle/>
        <a:p>
          <a:r>
            <a:rPr lang="en-GB"/>
            <a:t>Measurable</a:t>
          </a:r>
          <a:endParaRPr lang="en-US"/>
        </a:p>
      </dgm:t>
    </dgm:pt>
    <dgm:pt modelId="{CE32061B-0CCE-42C7-927F-9B5D759C3B8F}" type="parTrans" cxnId="{9B1A476C-2A51-4AF3-8F14-B430F8B869B4}">
      <dgm:prSet/>
      <dgm:spPr/>
      <dgm:t>
        <a:bodyPr/>
        <a:lstStyle/>
        <a:p>
          <a:endParaRPr lang="en-US"/>
        </a:p>
      </dgm:t>
    </dgm:pt>
    <dgm:pt modelId="{16B1F59D-5C8A-44DD-AF8D-ECE40D4DA687}" type="sibTrans" cxnId="{9B1A476C-2A51-4AF3-8F14-B430F8B869B4}">
      <dgm:prSet/>
      <dgm:spPr/>
      <dgm:t>
        <a:bodyPr/>
        <a:lstStyle/>
        <a:p>
          <a:endParaRPr lang="en-US"/>
        </a:p>
      </dgm:t>
    </dgm:pt>
    <dgm:pt modelId="{8A71C502-8D0E-4995-B7C3-9D8E19717E9D}">
      <dgm:prSet/>
      <dgm:spPr/>
      <dgm:t>
        <a:bodyPr/>
        <a:lstStyle/>
        <a:p>
          <a:r>
            <a:rPr lang="en-GB"/>
            <a:t>Achievable</a:t>
          </a:r>
          <a:endParaRPr lang="en-US"/>
        </a:p>
      </dgm:t>
    </dgm:pt>
    <dgm:pt modelId="{3A60B556-C8A5-4F5C-BFA4-641024A8075E}" type="parTrans" cxnId="{7D1710F0-B4C7-4B50-9EA4-319FB25EECCB}">
      <dgm:prSet/>
      <dgm:spPr/>
      <dgm:t>
        <a:bodyPr/>
        <a:lstStyle/>
        <a:p>
          <a:endParaRPr lang="en-US"/>
        </a:p>
      </dgm:t>
    </dgm:pt>
    <dgm:pt modelId="{E09B3AC7-8A4E-4085-849F-FCA3A73486D2}" type="sibTrans" cxnId="{7D1710F0-B4C7-4B50-9EA4-319FB25EECCB}">
      <dgm:prSet/>
      <dgm:spPr/>
      <dgm:t>
        <a:bodyPr/>
        <a:lstStyle/>
        <a:p>
          <a:endParaRPr lang="en-US"/>
        </a:p>
      </dgm:t>
    </dgm:pt>
    <dgm:pt modelId="{59059228-15C1-475F-835D-B9DF9638EB5F}">
      <dgm:prSet/>
      <dgm:spPr/>
      <dgm:t>
        <a:bodyPr/>
        <a:lstStyle/>
        <a:p>
          <a:r>
            <a:rPr lang="en-GB"/>
            <a:t>Realistic</a:t>
          </a:r>
          <a:endParaRPr lang="en-US"/>
        </a:p>
      </dgm:t>
    </dgm:pt>
    <dgm:pt modelId="{9C030C00-ACBD-4660-BF25-9389017A66D2}" type="parTrans" cxnId="{D884DBCA-6913-47F2-8E93-308D498B4A4C}">
      <dgm:prSet/>
      <dgm:spPr/>
      <dgm:t>
        <a:bodyPr/>
        <a:lstStyle/>
        <a:p>
          <a:endParaRPr lang="en-US"/>
        </a:p>
      </dgm:t>
    </dgm:pt>
    <dgm:pt modelId="{94FF86EE-45CB-4588-A6E6-611B67C75E04}" type="sibTrans" cxnId="{D884DBCA-6913-47F2-8E93-308D498B4A4C}">
      <dgm:prSet/>
      <dgm:spPr/>
      <dgm:t>
        <a:bodyPr/>
        <a:lstStyle/>
        <a:p>
          <a:endParaRPr lang="en-US"/>
        </a:p>
      </dgm:t>
    </dgm:pt>
    <dgm:pt modelId="{0B3CDF02-CC54-4E04-A286-F585F68EF3F2}">
      <dgm:prSet/>
      <dgm:spPr/>
      <dgm:t>
        <a:bodyPr/>
        <a:lstStyle/>
        <a:p>
          <a:r>
            <a:rPr lang="en-GB"/>
            <a:t>Specific</a:t>
          </a:r>
          <a:endParaRPr lang="en-US"/>
        </a:p>
      </dgm:t>
    </dgm:pt>
    <dgm:pt modelId="{BD4126A4-6FCE-4DF8-A7BF-9287693B5358}" type="parTrans" cxnId="{20DC9790-4592-4705-96EA-4042640FAACD}">
      <dgm:prSet/>
      <dgm:spPr/>
      <dgm:t>
        <a:bodyPr/>
        <a:lstStyle/>
        <a:p>
          <a:endParaRPr lang="en-US"/>
        </a:p>
      </dgm:t>
    </dgm:pt>
    <dgm:pt modelId="{01CD9B8B-C10E-4A1A-BF30-AA7B837EA25F}" type="sibTrans" cxnId="{20DC9790-4592-4705-96EA-4042640FAACD}">
      <dgm:prSet/>
      <dgm:spPr/>
      <dgm:t>
        <a:bodyPr/>
        <a:lstStyle/>
        <a:p>
          <a:endParaRPr lang="en-US"/>
        </a:p>
      </dgm:t>
    </dgm:pt>
    <dgm:pt modelId="{29C26327-D05C-4E6C-B333-96A0DC68C85E}">
      <dgm:prSet/>
      <dgm:spPr/>
      <dgm:t>
        <a:bodyPr/>
        <a:lstStyle/>
        <a:p>
          <a:r>
            <a:rPr lang="en-GB"/>
            <a:t>Constructive</a:t>
          </a:r>
          <a:endParaRPr lang="en-US"/>
        </a:p>
      </dgm:t>
    </dgm:pt>
    <dgm:pt modelId="{7D4FFA3C-752B-4E73-873A-7534A9CFFA8E}" type="parTrans" cxnId="{F10D9C8B-4369-44B1-B210-DBD4E663485E}">
      <dgm:prSet/>
      <dgm:spPr/>
      <dgm:t>
        <a:bodyPr/>
        <a:lstStyle/>
        <a:p>
          <a:endParaRPr lang="en-US"/>
        </a:p>
      </dgm:t>
    </dgm:pt>
    <dgm:pt modelId="{5116C203-484A-4B84-A2D5-AB04C581A517}" type="sibTrans" cxnId="{F10D9C8B-4369-44B1-B210-DBD4E663485E}">
      <dgm:prSet/>
      <dgm:spPr/>
      <dgm:t>
        <a:bodyPr/>
        <a:lstStyle/>
        <a:p>
          <a:endParaRPr lang="en-US"/>
        </a:p>
      </dgm:t>
    </dgm:pt>
    <dgm:pt modelId="{C1C3DA59-1B98-4F62-83D9-8D02582DF096}" type="pres">
      <dgm:prSet presAssocID="{55533E7B-7030-49AB-9F6D-119F08F841D2}" presName="diagram" presStyleCnt="0">
        <dgm:presLayoutVars>
          <dgm:dir/>
          <dgm:resizeHandles val="exact"/>
        </dgm:presLayoutVars>
      </dgm:prSet>
      <dgm:spPr/>
    </dgm:pt>
    <dgm:pt modelId="{6674DDC7-E75E-43A7-9E04-7FD129283D6F}" type="pres">
      <dgm:prSet presAssocID="{FAC31159-985C-42B2-8D6C-AE694ECAE4B6}" presName="node" presStyleLbl="node1" presStyleIdx="0" presStyleCnt="6">
        <dgm:presLayoutVars>
          <dgm:bulletEnabled val="1"/>
        </dgm:presLayoutVars>
      </dgm:prSet>
      <dgm:spPr/>
    </dgm:pt>
    <dgm:pt modelId="{567977C2-1342-4065-A6D0-E246678A38C6}" type="pres">
      <dgm:prSet presAssocID="{A9C02644-DFDC-49E8-A432-8A42BC9C293B}" presName="sibTrans" presStyleCnt="0"/>
      <dgm:spPr/>
    </dgm:pt>
    <dgm:pt modelId="{176E8877-CB0E-49A2-A4E7-3ED8B2207279}" type="pres">
      <dgm:prSet presAssocID="{0F495550-3255-4556-918A-5A22C105579D}" presName="node" presStyleLbl="node1" presStyleIdx="1" presStyleCnt="6">
        <dgm:presLayoutVars>
          <dgm:bulletEnabled val="1"/>
        </dgm:presLayoutVars>
      </dgm:prSet>
      <dgm:spPr/>
    </dgm:pt>
    <dgm:pt modelId="{FDA99D35-65FF-4AFD-8CB0-8C6CCB8269D1}" type="pres">
      <dgm:prSet presAssocID="{16B1F59D-5C8A-44DD-AF8D-ECE40D4DA687}" presName="sibTrans" presStyleCnt="0"/>
      <dgm:spPr/>
    </dgm:pt>
    <dgm:pt modelId="{3D6CA429-3F31-46ED-80CF-0F72A85C09F6}" type="pres">
      <dgm:prSet presAssocID="{8A71C502-8D0E-4995-B7C3-9D8E19717E9D}" presName="node" presStyleLbl="node1" presStyleIdx="2" presStyleCnt="6">
        <dgm:presLayoutVars>
          <dgm:bulletEnabled val="1"/>
        </dgm:presLayoutVars>
      </dgm:prSet>
      <dgm:spPr/>
    </dgm:pt>
    <dgm:pt modelId="{8F1AE6AD-1B0F-4C7C-9D58-20A5E18538AE}" type="pres">
      <dgm:prSet presAssocID="{E09B3AC7-8A4E-4085-849F-FCA3A73486D2}" presName="sibTrans" presStyleCnt="0"/>
      <dgm:spPr/>
    </dgm:pt>
    <dgm:pt modelId="{806CE733-57D1-4239-AC99-3664FAE8A2C2}" type="pres">
      <dgm:prSet presAssocID="{59059228-15C1-475F-835D-B9DF9638EB5F}" presName="node" presStyleLbl="node1" presStyleIdx="3" presStyleCnt="6">
        <dgm:presLayoutVars>
          <dgm:bulletEnabled val="1"/>
        </dgm:presLayoutVars>
      </dgm:prSet>
      <dgm:spPr/>
    </dgm:pt>
    <dgm:pt modelId="{85BB074F-9C92-405C-A3A7-BCBDBED9BEC9}" type="pres">
      <dgm:prSet presAssocID="{94FF86EE-45CB-4588-A6E6-611B67C75E04}" presName="sibTrans" presStyleCnt="0"/>
      <dgm:spPr/>
    </dgm:pt>
    <dgm:pt modelId="{E63AE146-44DE-4E37-892D-3E9F9A44BE2F}" type="pres">
      <dgm:prSet presAssocID="{0B3CDF02-CC54-4E04-A286-F585F68EF3F2}" presName="node" presStyleLbl="node1" presStyleIdx="4" presStyleCnt="6">
        <dgm:presLayoutVars>
          <dgm:bulletEnabled val="1"/>
        </dgm:presLayoutVars>
      </dgm:prSet>
      <dgm:spPr/>
    </dgm:pt>
    <dgm:pt modelId="{F0A6FD36-FB99-477D-80F5-D25FB4B5DC07}" type="pres">
      <dgm:prSet presAssocID="{01CD9B8B-C10E-4A1A-BF30-AA7B837EA25F}" presName="sibTrans" presStyleCnt="0"/>
      <dgm:spPr/>
    </dgm:pt>
    <dgm:pt modelId="{2509A47A-DE6C-431D-837C-DA11C6D02A67}" type="pres">
      <dgm:prSet presAssocID="{29C26327-D05C-4E6C-B333-96A0DC68C85E}" presName="node" presStyleLbl="node1" presStyleIdx="5" presStyleCnt="6">
        <dgm:presLayoutVars>
          <dgm:bulletEnabled val="1"/>
        </dgm:presLayoutVars>
      </dgm:prSet>
      <dgm:spPr/>
    </dgm:pt>
  </dgm:ptLst>
  <dgm:cxnLst>
    <dgm:cxn modelId="{55A47F11-1596-4216-ADC6-BD8B0C05AE7B}" type="presOf" srcId="{55533E7B-7030-49AB-9F6D-119F08F841D2}" destId="{C1C3DA59-1B98-4F62-83D9-8D02582DF096}" srcOrd="0" destOrd="0" presId="urn:microsoft.com/office/officeart/2005/8/layout/default"/>
    <dgm:cxn modelId="{2570B511-50ED-451F-86CB-48A8C783065C}" type="presOf" srcId="{29C26327-D05C-4E6C-B333-96A0DC68C85E}" destId="{2509A47A-DE6C-431D-837C-DA11C6D02A67}" srcOrd="0" destOrd="0" presId="urn:microsoft.com/office/officeart/2005/8/layout/default"/>
    <dgm:cxn modelId="{074BDF33-8A88-4104-BE5F-863D9172EFF9}" srcId="{55533E7B-7030-49AB-9F6D-119F08F841D2}" destId="{FAC31159-985C-42B2-8D6C-AE694ECAE4B6}" srcOrd="0" destOrd="0" parTransId="{382A99E3-C377-4007-AE0E-280DF24B6C07}" sibTransId="{A9C02644-DFDC-49E8-A432-8A42BC9C293B}"/>
    <dgm:cxn modelId="{8BE00C45-427A-48FE-9EA8-4C58DBCE1621}" type="presOf" srcId="{0B3CDF02-CC54-4E04-A286-F585F68EF3F2}" destId="{E63AE146-44DE-4E37-892D-3E9F9A44BE2F}" srcOrd="0" destOrd="0" presId="urn:microsoft.com/office/officeart/2005/8/layout/default"/>
    <dgm:cxn modelId="{9B1A476C-2A51-4AF3-8F14-B430F8B869B4}" srcId="{55533E7B-7030-49AB-9F6D-119F08F841D2}" destId="{0F495550-3255-4556-918A-5A22C105579D}" srcOrd="1" destOrd="0" parTransId="{CE32061B-0CCE-42C7-927F-9B5D759C3B8F}" sibTransId="{16B1F59D-5C8A-44DD-AF8D-ECE40D4DA687}"/>
    <dgm:cxn modelId="{AB4E7C7E-E6E1-4EC7-8995-A382B3CC5238}" type="presOf" srcId="{8A71C502-8D0E-4995-B7C3-9D8E19717E9D}" destId="{3D6CA429-3F31-46ED-80CF-0F72A85C09F6}" srcOrd="0" destOrd="0" presId="urn:microsoft.com/office/officeart/2005/8/layout/default"/>
    <dgm:cxn modelId="{DB440381-EE1D-4AA9-B58E-7517C06FD9C0}" type="presOf" srcId="{FAC31159-985C-42B2-8D6C-AE694ECAE4B6}" destId="{6674DDC7-E75E-43A7-9E04-7FD129283D6F}" srcOrd="0" destOrd="0" presId="urn:microsoft.com/office/officeart/2005/8/layout/default"/>
    <dgm:cxn modelId="{F10D9C8B-4369-44B1-B210-DBD4E663485E}" srcId="{55533E7B-7030-49AB-9F6D-119F08F841D2}" destId="{29C26327-D05C-4E6C-B333-96A0DC68C85E}" srcOrd="5" destOrd="0" parTransId="{7D4FFA3C-752B-4E73-873A-7534A9CFFA8E}" sibTransId="{5116C203-484A-4B84-A2D5-AB04C581A517}"/>
    <dgm:cxn modelId="{20DC9790-4592-4705-96EA-4042640FAACD}" srcId="{55533E7B-7030-49AB-9F6D-119F08F841D2}" destId="{0B3CDF02-CC54-4E04-A286-F585F68EF3F2}" srcOrd="4" destOrd="0" parTransId="{BD4126A4-6FCE-4DF8-A7BF-9287693B5358}" sibTransId="{01CD9B8B-C10E-4A1A-BF30-AA7B837EA25F}"/>
    <dgm:cxn modelId="{79B532BF-79F2-4887-9784-6B7B18EDB993}" type="presOf" srcId="{0F495550-3255-4556-918A-5A22C105579D}" destId="{176E8877-CB0E-49A2-A4E7-3ED8B2207279}" srcOrd="0" destOrd="0" presId="urn:microsoft.com/office/officeart/2005/8/layout/default"/>
    <dgm:cxn modelId="{D884DBCA-6913-47F2-8E93-308D498B4A4C}" srcId="{55533E7B-7030-49AB-9F6D-119F08F841D2}" destId="{59059228-15C1-475F-835D-B9DF9638EB5F}" srcOrd="3" destOrd="0" parTransId="{9C030C00-ACBD-4660-BF25-9389017A66D2}" sibTransId="{94FF86EE-45CB-4588-A6E6-611B67C75E04}"/>
    <dgm:cxn modelId="{A8DE9ED8-5965-4E81-BF0D-8BA709CF6F94}" type="presOf" srcId="{59059228-15C1-475F-835D-B9DF9638EB5F}" destId="{806CE733-57D1-4239-AC99-3664FAE8A2C2}" srcOrd="0" destOrd="0" presId="urn:microsoft.com/office/officeart/2005/8/layout/default"/>
    <dgm:cxn modelId="{7D1710F0-B4C7-4B50-9EA4-319FB25EECCB}" srcId="{55533E7B-7030-49AB-9F6D-119F08F841D2}" destId="{8A71C502-8D0E-4995-B7C3-9D8E19717E9D}" srcOrd="2" destOrd="0" parTransId="{3A60B556-C8A5-4F5C-BFA4-641024A8075E}" sibTransId="{E09B3AC7-8A4E-4085-849F-FCA3A73486D2}"/>
    <dgm:cxn modelId="{F955570A-4744-4D7D-BB3E-73B36D0A8078}" type="presParOf" srcId="{C1C3DA59-1B98-4F62-83D9-8D02582DF096}" destId="{6674DDC7-E75E-43A7-9E04-7FD129283D6F}" srcOrd="0" destOrd="0" presId="urn:microsoft.com/office/officeart/2005/8/layout/default"/>
    <dgm:cxn modelId="{51D69451-5197-44A0-AFD0-68015DFE00D4}" type="presParOf" srcId="{C1C3DA59-1B98-4F62-83D9-8D02582DF096}" destId="{567977C2-1342-4065-A6D0-E246678A38C6}" srcOrd="1" destOrd="0" presId="urn:microsoft.com/office/officeart/2005/8/layout/default"/>
    <dgm:cxn modelId="{99AFE7F8-B58A-4F3B-9D97-646168D91D1B}" type="presParOf" srcId="{C1C3DA59-1B98-4F62-83D9-8D02582DF096}" destId="{176E8877-CB0E-49A2-A4E7-3ED8B2207279}" srcOrd="2" destOrd="0" presId="urn:microsoft.com/office/officeart/2005/8/layout/default"/>
    <dgm:cxn modelId="{5ABDEEC7-CD87-47F2-94E0-1E536F97DCBA}" type="presParOf" srcId="{C1C3DA59-1B98-4F62-83D9-8D02582DF096}" destId="{FDA99D35-65FF-4AFD-8CB0-8C6CCB8269D1}" srcOrd="3" destOrd="0" presId="urn:microsoft.com/office/officeart/2005/8/layout/default"/>
    <dgm:cxn modelId="{3169853D-7AB4-405B-B3A9-EB7BACC133F3}" type="presParOf" srcId="{C1C3DA59-1B98-4F62-83D9-8D02582DF096}" destId="{3D6CA429-3F31-46ED-80CF-0F72A85C09F6}" srcOrd="4" destOrd="0" presId="urn:microsoft.com/office/officeart/2005/8/layout/default"/>
    <dgm:cxn modelId="{536CDEB7-9579-419B-A5E3-777EB8B4B28C}" type="presParOf" srcId="{C1C3DA59-1B98-4F62-83D9-8D02582DF096}" destId="{8F1AE6AD-1B0F-4C7C-9D58-20A5E18538AE}" srcOrd="5" destOrd="0" presId="urn:microsoft.com/office/officeart/2005/8/layout/default"/>
    <dgm:cxn modelId="{BAB272BC-DB96-4F43-A55B-76A0A56B3139}" type="presParOf" srcId="{C1C3DA59-1B98-4F62-83D9-8D02582DF096}" destId="{806CE733-57D1-4239-AC99-3664FAE8A2C2}" srcOrd="6" destOrd="0" presId="urn:microsoft.com/office/officeart/2005/8/layout/default"/>
    <dgm:cxn modelId="{369484DA-9CB1-4E77-B65D-F99E97F955A2}" type="presParOf" srcId="{C1C3DA59-1B98-4F62-83D9-8D02582DF096}" destId="{85BB074F-9C92-405C-A3A7-BCBDBED9BEC9}" srcOrd="7" destOrd="0" presId="urn:microsoft.com/office/officeart/2005/8/layout/default"/>
    <dgm:cxn modelId="{1F2DBB34-A2A3-4A1F-9408-D5B7D3BDB649}" type="presParOf" srcId="{C1C3DA59-1B98-4F62-83D9-8D02582DF096}" destId="{E63AE146-44DE-4E37-892D-3E9F9A44BE2F}" srcOrd="8" destOrd="0" presId="urn:microsoft.com/office/officeart/2005/8/layout/default"/>
    <dgm:cxn modelId="{4E2D63EF-B232-47E8-ADBA-5D777A9B0A61}" type="presParOf" srcId="{C1C3DA59-1B98-4F62-83D9-8D02582DF096}" destId="{F0A6FD36-FB99-477D-80F5-D25FB4B5DC07}" srcOrd="9" destOrd="0" presId="urn:microsoft.com/office/officeart/2005/8/layout/default"/>
    <dgm:cxn modelId="{987A7413-A32A-4AB3-8DBE-8ACBC155E2C6}" type="presParOf" srcId="{C1C3DA59-1B98-4F62-83D9-8D02582DF096}" destId="{2509A47A-DE6C-431D-837C-DA11C6D02A6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C82AEBE-41AA-4008-912F-ED7EBD67341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4B1D6D-16A1-4E9A-9259-A18358C68A14}">
      <dgm:prSet/>
      <dgm:spPr/>
      <dgm:t>
        <a:bodyPr/>
        <a:lstStyle/>
        <a:p>
          <a:r>
            <a:rPr lang="en-GB"/>
            <a:t>Familiarised you with the content and context of this reflexive counselling module</a:t>
          </a:r>
          <a:endParaRPr lang="en-US"/>
        </a:p>
      </dgm:t>
    </dgm:pt>
    <dgm:pt modelId="{34DD2834-89A4-498A-BE9C-E79D4D73E1B3}" type="parTrans" cxnId="{AE4B695D-3E8F-472C-B73C-6018A44101C4}">
      <dgm:prSet/>
      <dgm:spPr/>
      <dgm:t>
        <a:bodyPr/>
        <a:lstStyle/>
        <a:p>
          <a:endParaRPr lang="en-US"/>
        </a:p>
      </dgm:t>
    </dgm:pt>
    <dgm:pt modelId="{4530E79A-8D01-4599-848C-72504F0092A4}" type="sibTrans" cxnId="{AE4B695D-3E8F-472C-B73C-6018A44101C4}">
      <dgm:prSet/>
      <dgm:spPr/>
      <dgm:t>
        <a:bodyPr/>
        <a:lstStyle/>
        <a:p>
          <a:endParaRPr lang="en-US"/>
        </a:p>
      </dgm:t>
    </dgm:pt>
    <dgm:pt modelId="{D3EE71FC-BE02-4D10-8112-17B6BE8F80E3}">
      <dgm:prSet/>
      <dgm:spPr/>
      <dgm:t>
        <a:bodyPr/>
        <a:lstStyle/>
        <a:p>
          <a:r>
            <a:rPr lang="en-GB"/>
            <a:t>Introduced you to the two assessments attached to the module</a:t>
          </a:r>
          <a:endParaRPr lang="en-US"/>
        </a:p>
      </dgm:t>
    </dgm:pt>
    <dgm:pt modelId="{AE12C31E-6C72-4C53-9313-38A9036B6DDD}" type="parTrans" cxnId="{A6641E74-9608-4324-BE04-534B7533C268}">
      <dgm:prSet/>
      <dgm:spPr/>
      <dgm:t>
        <a:bodyPr/>
        <a:lstStyle/>
        <a:p>
          <a:endParaRPr lang="en-US"/>
        </a:p>
      </dgm:t>
    </dgm:pt>
    <dgm:pt modelId="{1D35A5E8-16BE-4459-86C0-61A50AD7C341}" type="sibTrans" cxnId="{A6641E74-9608-4324-BE04-534B7533C268}">
      <dgm:prSet/>
      <dgm:spPr/>
      <dgm:t>
        <a:bodyPr/>
        <a:lstStyle/>
        <a:p>
          <a:endParaRPr lang="en-US"/>
        </a:p>
      </dgm:t>
    </dgm:pt>
    <dgm:pt modelId="{2DCD84B8-C6A5-4BFA-85E1-FB7CF3B3DE71}">
      <dgm:prSet/>
      <dgm:spPr/>
      <dgm:t>
        <a:bodyPr/>
        <a:lstStyle/>
        <a:p>
          <a:r>
            <a:rPr lang="en-GB" dirty="0"/>
            <a:t>Enabled you to start working towards these assessments with a sense of clarity and purpose</a:t>
          </a:r>
          <a:endParaRPr lang="en-US" dirty="0"/>
        </a:p>
      </dgm:t>
    </dgm:pt>
    <dgm:pt modelId="{D2A587B5-9266-486E-975E-2B469F8F54FF}" type="parTrans" cxnId="{7AC03C3D-B608-4F3D-AC3B-EADD1B5CA700}">
      <dgm:prSet/>
      <dgm:spPr/>
      <dgm:t>
        <a:bodyPr/>
        <a:lstStyle/>
        <a:p>
          <a:endParaRPr lang="en-US"/>
        </a:p>
      </dgm:t>
    </dgm:pt>
    <dgm:pt modelId="{0181F4D4-82F0-46CD-906C-6614E8AA2E45}" type="sibTrans" cxnId="{7AC03C3D-B608-4F3D-AC3B-EADD1B5CA700}">
      <dgm:prSet/>
      <dgm:spPr/>
      <dgm:t>
        <a:bodyPr/>
        <a:lstStyle/>
        <a:p>
          <a:endParaRPr lang="en-US"/>
        </a:p>
      </dgm:t>
    </dgm:pt>
    <dgm:pt modelId="{54B6BFE6-A5E3-4023-A2C3-DFBFE692A308}">
      <dgm:prSet/>
      <dgm:spPr/>
      <dgm:t>
        <a:bodyPr/>
        <a:lstStyle/>
        <a:p>
          <a:r>
            <a:rPr lang="en-GB"/>
            <a:t>Provided you with skills practice</a:t>
          </a:r>
        </a:p>
      </dgm:t>
    </dgm:pt>
    <dgm:pt modelId="{5007038D-D19D-4967-B4E6-1E2D26F8B661}" type="parTrans" cxnId="{D7412247-AAA6-4D47-AE49-79723F5FABED}">
      <dgm:prSet/>
      <dgm:spPr/>
      <dgm:t>
        <a:bodyPr/>
        <a:lstStyle/>
        <a:p>
          <a:endParaRPr lang="en-GB"/>
        </a:p>
      </dgm:t>
    </dgm:pt>
    <dgm:pt modelId="{8BC94DDD-E6FA-400A-A329-EE7EFF264995}" type="sibTrans" cxnId="{D7412247-AAA6-4D47-AE49-79723F5FABED}">
      <dgm:prSet/>
      <dgm:spPr/>
      <dgm:t>
        <a:bodyPr/>
        <a:lstStyle/>
        <a:p>
          <a:endParaRPr lang="en-GB"/>
        </a:p>
      </dgm:t>
    </dgm:pt>
    <dgm:pt modelId="{B07020B6-9258-47C4-8385-1608D32E95BA}">
      <dgm:prSet/>
      <dgm:spPr/>
      <dgm:t>
        <a:bodyPr/>
        <a:lstStyle/>
        <a:p>
          <a:r>
            <a:rPr lang="en-GB" dirty="0"/>
            <a:t>Introduced the concept of reflexive practice</a:t>
          </a:r>
        </a:p>
      </dgm:t>
    </dgm:pt>
    <dgm:pt modelId="{6200EE6C-9B2A-46C4-826C-DAE43D2A1F90}" type="parTrans" cxnId="{A7C83324-94F5-4FF4-A012-97C1D66563E7}">
      <dgm:prSet/>
      <dgm:spPr/>
      <dgm:t>
        <a:bodyPr/>
        <a:lstStyle/>
        <a:p>
          <a:endParaRPr lang="en-GB"/>
        </a:p>
      </dgm:t>
    </dgm:pt>
    <dgm:pt modelId="{0E2BA9F6-6A13-4679-A12A-A2AC5C7893AA}" type="sibTrans" cxnId="{A7C83324-94F5-4FF4-A012-97C1D66563E7}">
      <dgm:prSet/>
      <dgm:spPr/>
      <dgm:t>
        <a:bodyPr/>
        <a:lstStyle/>
        <a:p>
          <a:endParaRPr lang="en-GB"/>
        </a:p>
      </dgm:t>
    </dgm:pt>
    <dgm:pt modelId="{039F02E4-726B-4242-AB9F-C6AD35E49EFE}" type="pres">
      <dgm:prSet presAssocID="{AC82AEBE-41AA-4008-912F-ED7EBD67341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9FF9404-C414-47A9-8DB8-50DD98380122}" type="pres">
      <dgm:prSet presAssocID="{384B1D6D-16A1-4E9A-9259-A18358C68A14}" presName="hierRoot1" presStyleCnt="0"/>
      <dgm:spPr/>
    </dgm:pt>
    <dgm:pt modelId="{979FAE6F-AC65-4881-A4FE-50256DEDD9F1}" type="pres">
      <dgm:prSet presAssocID="{384B1D6D-16A1-4E9A-9259-A18358C68A14}" presName="composite" presStyleCnt="0"/>
      <dgm:spPr/>
    </dgm:pt>
    <dgm:pt modelId="{C27D1169-E014-48F7-B94E-1FC642AD5EE1}" type="pres">
      <dgm:prSet presAssocID="{384B1D6D-16A1-4E9A-9259-A18358C68A14}" presName="background" presStyleLbl="node0" presStyleIdx="0" presStyleCnt="5"/>
      <dgm:spPr/>
    </dgm:pt>
    <dgm:pt modelId="{F7D35389-E04E-4F82-AF8C-162C2AFD5622}" type="pres">
      <dgm:prSet presAssocID="{384B1D6D-16A1-4E9A-9259-A18358C68A14}" presName="text" presStyleLbl="fgAcc0" presStyleIdx="0" presStyleCnt="5">
        <dgm:presLayoutVars>
          <dgm:chPref val="3"/>
        </dgm:presLayoutVars>
      </dgm:prSet>
      <dgm:spPr/>
    </dgm:pt>
    <dgm:pt modelId="{692DAE90-4094-4A05-B972-6964B2A3AC46}" type="pres">
      <dgm:prSet presAssocID="{384B1D6D-16A1-4E9A-9259-A18358C68A14}" presName="hierChild2" presStyleCnt="0"/>
      <dgm:spPr/>
    </dgm:pt>
    <dgm:pt modelId="{702AAFE7-7791-4620-8933-8ED81B5974D0}" type="pres">
      <dgm:prSet presAssocID="{D3EE71FC-BE02-4D10-8112-17B6BE8F80E3}" presName="hierRoot1" presStyleCnt="0"/>
      <dgm:spPr/>
    </dgm:pt>
    <dgm:pt modelId="{E6E51C16-9B8E-451F-9033-225347D08AF4}" type="pres">
      <dgm:prSet presAssocID="{D3EE71FC-BE02-4D10-8112-17B6BE8F80E3}" presName="composite" presStyleCnt="0"/>
      <dgm:spPr/>
    </dgm:pt>
    <dgm:pt modelId="{F3AB6210-3B1A-447D-967F-AFC15422A91C}" type="pres">
      <dgm:prSet presAssocID="{D3EE71FC-BE02-4D10-8112-17B6BE8F80E3}" presName="background" presStyleLbl="node0" presStyleIdx="1" presStyleCnt="5"/>
      <dgm:spPr/>
    </dgm:pt>
    <dgm:pt modelId="{6AC338F3-6D8F-4B98-BD1D-182DAFAF6DAF}" type="pres">
      <dgm:prSet presAssocID="{D3EE71FC-BE02-4D10-8112-17B6BE8F80E3}" presName="text" presStyleLbl="fgAcc0" presStyleIdx="1" presStyleCnt="5">
        <dgm:presLayoutVars>
          <dgm:chPref val="3"/>
        </dgm:presLayoutVars>
      </dgm:prSet>
      <dgm:spPr/>
    </dgm:pt>
    <dgm:pt modelId="{388083D9-784F-4560-89AB-985D7827F28E}" type="pres">
      <dgm:prSet presAssocID="{D3EE71FC-BE02-4D10-8112-17B6BE8F80E3}" presName="hierChild2" presStyleCnt="0"/>
      <dgm:spPr/>
    </dgm:pt>
    <dgm:pt modelId="{CFCEA96F-9A77-435B-9ACD-915BFBF06C07}" type="pres">
      <dgm:prSet presAssocID="{2DCD84B8-C6A5-4BFA-85E1-FB7CF3B3DE71}" presName="hierRoot1" presStyleCnt="0"/>
      <dgm:spPr/>
    </dgm:pt>
    <dgm:pt modelId="{A843D633-5587-4B1B-8094-0254DCCA6F0F}" type="pres">
      <dgm:prSet presAssocID="{2DCD84B8-C6A5-4BFA-85E1-FB7CF3B3DE71}" presName="composite" presStyleCnt="0"/>
      <dgm:spPr/>
    </dgm:pt>
    <dgm:pt modelId="{4B4DB6A9-BB29-4DBF-976B-5C3ADBD2D676}" type="pres">
      <dgm:prSet presAssocID="{2DCD84B8-C6A5-4BFA-85E1-FB7CF3B3DE71}" presName="background" presStyleLbl="node0" presStyleIdx="2" presStyleCnt="5"/>
      <dgm:spPr/>
    </dgm:pt>
    <dgm:pt modelId="{71199E2B-5624-4C73-9713-B918ED1C1B89}" type="pres">
      <dgm:prSet presAssocID="{2DCD84B8-C6A5-4BFA-85E1-FB7CF3B3DE71}" presName="text" presStyleLbl="fgAcc0" presStyleIdx="2" presStyleCnt="5">
        <dgm:presLayoutVars>
          <dgm:chPref val="3"/>
        </dgm:presLayoutVars>
      </dgm:prSet>
      <dgm:spPr/>
    </dgm:pt>
    <dgm:pt modelId="{61B94E2E-4470-40E5-A88B-BA89BCE0EF5E}" type="pres">
      <dgm:prSet presAssocID="{2DCD84B8-C6A5-4BFA-85E1-FB7CF3B3DE71}" presName="hierChild2" presStyleCnt="0"/>
      <dgm:spPr/>
    </dgm:pt>
    <dgm:pt modelId="{87B92BD3-45C2-4FC3-8815-91E42DE60EE2}" type="pres">
      <dgm:prSet presAssocID="{54B6BFE6-A5E3-4023-A2C3-DFBFE692A308}" presName="hierRoot1" presStyleCnt="0"/>
      <dgm:spPr/>
    </dgm:pt>
    <dgm:pt modelId="{E1408313-3E42-4603-948D-E4255589FB1D}" type="pres">
      <dgm:prSet presAssocID="{54B6BFE6-A5E3-4023-A2C3-DFBFE692A308}" presName="composite" presStyleCnt="0"/>
      <dgm:spPr/>
    </dgm:pt>
    <dgm:pt modelId="{8B5F0534-FD6B-477F-96D3-39B398BB4406}" type="pres">
      <dgm:prSet presAssocID="{54B6BFE6-A5E3-4023-A2C3-DFBFE692A308}" presName="background" presStyleLbl="node0" presStyleIdx="3" presStyleCnt="5"/>
      <dgm:spPr/>
    </dgm:pt>
    <dgm:pt modelId="{B8556CBE-22F7-40FE-813A-551B07946502}" type="pres">
      <dgm:prSet presAssocID="{54B6BFE6-A5E3-4023-A2C3-DFBFE692A308}" presName="text" presStyleLbl="fgAcc0" presStyleIdx="3" presStyleCnt="5">
        <dgm:presLayoutVars>
          <dgm:chPref val="3"/>
        </dgm:presLayoutVars>
      </dgm:prSet>
      <dgm:spPr/>
    </dgm:pt>
    <dgm:pt modelId="{7DD68B08-A9AF-4D28-AA20-CF74A45F1842}" type="pres">
      <dgm:prSet presAssocID="{54B6BFE6-A5E3-4023-A2C3-DFBFE692A308}" presName="hierChild2" presStyleCnt="0"/>
      <dgm:spPr/>
    </dgm:pt>
    <dgm:pt modelId="{6B8B960A-A19A-4BD3-AD8C-EA181DA6431C}" type="pres">
      <dgm:prSet presAssocID="{B07020B6-9258-47C4-8385-1608D32E95BA}" presName="hierRoot1" presStyleCnt="0"/>
      <dgm:spPr/>
    </dgm:pt>
    <dgm:pt modelId="{AEA638D9-897D-4767-9741-6461B18237A7}" type="pres">
      <dgm:prSet presAssocID="{B07020B6-9258-47C4-8385-1608D32E95BA}" presName="composite" presStyleCnt="0"/>
      <dgm:spPr/>
    </dgm:pt>
    <dgm:pt modelId="{270662D2-528F-4A78-9272-DD97D2361D45}" type="pres">
      <dgm:prSet presAssocID="{B07020B6-9258-47C4-8385-1608D32E95BA}" presName="background" presStyleLbl="node0" presStyleIdx="4" presStyleCnt="5"/>
      <dgm:spPr/>
    </dgm:pt>
    <dgm:pt modelId="{7AF38C1C-6271-4150-A681-D5F53844A4E9}" type="pres">
      <dgm:prSet presAssocID="{B07020B6-9258-47C4-8385-1608D32E95BA}" presName="text" presStyleLbl="fgAcc0" presStyleIdx="4" presStyleCnt="5">
        <dgm:presLayoutVars>
          <dgm:chPref val="3"/>
        </dgm:presLayoutVars>
      </dgm:prSet>
      <dgm:spPr/>
    </dgm:pt>
    <dgm:pt modelId="{0551452F-D3BC-4978-96CB-D9E28039A94C}" type="pres">
      <dgm:prSet presAssocID="{B07020B6-9258-47C4-8385-1608D32E95BA}" presName="hierChild2" presStyleCnt="0"/>
      <dgm:spPr/>
    </dgm:pt>
  </dgm:ptLst>
  <dgm:cxnLst>
    <dgm:cxn modelId="{A7C83324-94F5-4FF4-A012-97C1D66563E7}" srcId="{AC82AEBE-41AA-4008-912F-ED7EBD673411}" destId="{B07020B6-9258-47C4-8385-1608D32E95BA}" srcOrd="4" destOrd="0" parTransId="{6200EE6C-9B2A-46C4-826C-DAE43D2A1F90}" sibTransId="{0E2BA9F6-6A13-4679-A12A-A2AC5C7893AA}"/>
    <dgm:cxn modelId="{0780422E-4EC6-4C2B-B995-CA0FA8596A29}" type="presOf" srcId="{AC82AEBE-41AA-4008-912F-ED7EBD673411}" destId="{039F02E4-726B-4242-AB9F-C6AD35E49EFE}" srcOrd="0" destOrd="0" presId="urn:microsoft.com/office/officeart/2005/8/layout/hierarchy1"/>
    <dgm:cxn modelId="{8E0DCC36-7010-4D2F-B6F6-F4867875070F}" type="presOf" srcId="{2DCD84B8-C6A5-4BFA-85E1-FB7CF3B3DE71}" destId="{71199E2B-5624-4C73-9713-B918ED1C1B89}" srcOrd="0" destOrd="0" presId="urn:microsoft.com/office/officeart/2005/8/layout/hierarchy1"/>
    <dgm:cxn modelId="{7AC03C3D-B608-4F3D-AC3B-EADD1B5CA700}" srcId="{AC82AEBE-41AA-4008-912F-ED7EBD673411}" destId="{2DCD84B8-C6A5-4BFA-85E1-FB7CF3B3DE71}" srcOrd="2" destOrd="0" parTransId="{D2A587B5-9266-486E-975E-2B469F8F54FF}" sibTransId="{0181F4D4-82F0-46CD-906C-6614E8AA2E45}"/>
    <dgm:cxn modelId="{AE4B695D-3E8F-472C-B73C-6018A44101C4}" srcId="{AC82AEBE-41AA-4008-912F-ED7EBD673411}" destId="{384B1D6D-16A1-4E9A-9259-A18358C68A14}" srcOrd="0" destOrd="0" parTransId="{34DD2834-89A4-498A-BE9C-E79D4D73E1B3}" sibTransId="{4530E79A-8D01-4599-848C-72504F0092A4}"/>
    <dgm:cxn modelId="{D7412247-AAA6-4D47-AE49-79723F5FABED}" srcId="{AC82AEBE-41AA-4008-912F-ED7EBD673411}" destId="{54B6BFE6-A5E3-4023-A2C3-DFBFE692A308}" srcOrd="3" destOrd="0" parTransId="{5007038D-D19D-4967-B4E6-1E2D26F8B661}" sibTransId="{8BC94DDD-E6FA-400A-A329-EE7EFF264995}"/>
    <dgm:cxn modelId="{CD789352-923C-4EB1-B89A-AB6F6CD66293}" type="presOf" srcId="{54B6BFE6-A5E3-4023-A2C3-DFBFE692A308}" destId="{B8556CBE-22F7-40FE-813A-551B07946502}" srcOrd="0" destOrd="0" presId="urn:microsoft.com/office/officeart/2005/8/layout/hierarchy1"/>
    <dgm:cxn modelId="{A6641E74-9608-4324-BE04-534B7533C268}" srcId="{AC82AEBE-41AA-4008-912F-ED7EBD673411}" destId="{D3EE71FC-BE02-4D10-8112-17B6BE8F80E3}" srcOrd="1" destOrd="0" parTransId="{AE12C31E-6C72-4C53-9313-38A9036B6DDD}" sibTransId="{1D35A5E8-16BE-4459-86C0-61A50AD7C341}"/>
    <dgm:cxn modelId="{32B97E92-9838-4F88-8BAA-418F0F712BB5}" type="presOf" srcId="{B07020B6-9258-47C4-8385-1608D32E95BA}" destId="{7AF38C1C-6271-4150-A681-D5F53844A4E9}" srcOrd="0" destOrd="0" presId="urn:microsoft.com/office/officeart/2005/8/layout/hierarchy1"/>
    <dgm:cxn modelId="{BC62D3A7-0041-4780-B124-A770E1F7D535}" type="presOf" srcId="{D3EE71FC-BE02-4D10-8112-17B6BE8F80E3}" destId="{6AC338F3-6D8F-4B98-BD1D-182DAFAF6DAF}" srcOrd="0" destOrd="0" presId="urn:microsoft.com/office/officeart/2005/8/layout/hierarchy1"/>
    <dgm:cxn modelId="{B4788EFF-4273-4E25-A6B2-EC4331DC9808}" type="presOf" srcId="{384B1D6D-16A1-4E9A-9259-A18358C68A14}" destId="{F7D35389-E04E-4F82-AF8C-162C2AFD5622}" srcOrd="0" destOrd="0" presId="urn:microsoft.com/office/officeart/2005/8/layout/hierarchy1"/>
    <dgm:cxn modelId="{0F612143-0D2A-47DD-BB61-9DACD4E6EDB0}" type="presParOf" srcId="{039F02E4-726B-4242-AB9F-C6AD35E49EFE}" destId="{39FF9404-C414-47A9-8DB8-50DD98380122}" srcOrd="0" destOrd="0" presId="urn:microsoft.com/office/officeart/2005/8/layout/hierarchy1"/>
    <dgm:cxn modelId="{0A566D84-97FD-4539-8170-E8DFD4A5A3F6}" type="presParOf" srcId="{39FF9404-C414-47A9-8DB8-50DD98380122}" destId="{979FAE6F-AC65-4881-A4FE-50256DEDD9F1}" srcOrd="0" destOrd="0" presId="urn:microsoft.com/office/officeart/2005/8/layout/hierarchy1"/>
    <dgm:cxn modelId="{9756B7E3-C577-4D6C-BF8D-5CA167F2204F}" type="presParOf" srcId="{979FAE6F-AC65-4881-A4FE-50256DEDD9F1}" destId="{C27D1169-E014-48F7-B94E-1FC642AD5EE1}" srcOrd="0" destOrd="0" presId="urn:microsoft.com/office/officeart/2005/8/layout/hierarchy1"/>
    <dgm:cxn modelId="{1F44047C-AC17-41E0-A830-22B07334EB6B}" type="presParOf" srcId="{979FAE6F-AC65-4881-A4FE-50256DEDD9F1}" destId="{F7D35389-E04E-4F82-AF8C-162C2AFD5622}" srcOrd="1" destOrd="0" presId="urn:microsoft.com/office/officeart/2005/8/layout/hierarchy1"/>
    <dgm:cxn modelId="{B29B75D4-76BB-4D38-BAB3-3BD6BAB233C2}" type="presParOf" srcId="{39FF9404-C414-47A9-8DB8-50DD98380122}" destId="{692DAE90-4094-4A05-B972-6964B2A3AC46}" srcOrd="1" destOrd="0" presId="urn:microsoft.com/office/officeart/2005/8/layout/hierarchy1"/>
    <dgm:cxn modelId="{6AE56915-C3F8-4783-9C12-6FFEA871E147}" type="presParOf" srcId="{039F02E4-726B-4242-AB9F-C6AD35E49EFE}" destId="{702AAFE7-7791-4620-8933-8ED81B5974D0}" srcOrd="1" destOrd="0" presId="urn:microsoft.com/office/officeart/2005/8/layout/hierarchy1"/>
    <dgm:cxn modelId="{EC5F92E8-8154-4975-93D2-17A01EAE6DB0}" type="presParOf" srcId="{702AAFE7-7791-4620-8933-8ED81B5974D0}" destId="{E6E51C16-9B8E-451F-9033-225347D08AF4}" srcOrd="0" destOrd="0" presId="urn:microsoft.com/office/officeart/2005/8/layout/hierarchy1"/>
    <dgm:cxn modelId="{B5D25CC8-6793-4D42-8A39-23A2E654CCBB}" type="presParOf" srcId="{E6E51C16-9B8E-451F-9033-225347D08AF4}" destId="{F3AB6210-3B1A-447D-967F-AFC15422A91C}" srcOrd="0" destOrd="0" presId="urn:microsoft.com/office/officeart/2005/8/layout/hierarchy1"/>
    <dgm:cxn modelId="{3D259C70-16A1-426F-A2A6-7DBE10ADDFB1}" type="presParOf" srcId="{E6E51C16-9B8E-451F-9033-225347D08AF4}" destId="{6AC338F3-6D8F-4B98-BD1D-182DAFAF6DAF}" srcOrd="1" destOrd="0" presId="urn:microsoft.com/office/officeart/2005/8/layout/hierarchy1"/>
    <dgm:cxn modelId="{31644642-DEC5-465A-87D5-0A90B8260960}" type="presParOf" srcId="{702AAFE7-7791-4620-8933-8ED81B5974D0}" destId="{388083D9-784F-4560-89AB-985D7827F28E}" srcOrd="1" destOrd="0" presId="urn:microsoft.com/office/officeart/2005/8/layout/hierarchy1"/>
    <dgm:cxn modelId="{67708304-CE25-4B7C-B64C-C20FAB06CE2B}" type="presParOf" srcId="{039F02E4-726B-4242-AB9F-C6AD35E49EFE}" destId="{CFCEA96F-9A77-435B-9ACD-915BFBF06C07}" srcOrd="2" destOrd="0" presId="urn:microsoft.com/office/officeart/2005/8/layout/hierarchy1"/>
    <dgm:cxn modelId="{0A7E5F76-C66E-47D2-93CD-85E4F7480777}" type="presParOf" srcId="{CFCEA96F-9A77-435B-9ACD-915BFBF06C07}" destId="{A843D633-5587-4B1B-8094-0254DCCA6F0F}" srcOrd="0" destOrd="0" presId="urn:microsoft.com/office/officeart/2005/8/layout/hierarchy1"/>
    <dgm:cxn modelId="{90DB0A3C-18D6-4FBC-9036-8BFC132D82CF}" type="presParOf" srcId="{A843D633-5587-4B1B-8094-0254DCCA6F0F}" destId="{4B4DB6A9-BB29-4DBF-976B-5C3ADBD2D676}" srcOrd="0" destOrd="0" presId="urn:microsoft.com/office/officeart/2005/8/layout/hierarchy1"/>
    <dgm:cxn modelId="{5F57AB94-1E4F-40C1-B3D1-17BE0445364D}" type="presParOf" srcId="{A843D633-5587-4B1B-8094-0254DCCA6F0F}" destId="{71199E2B-5624-4C73-9713-B918ED1C1B89}" srcOrd="1" destOrd="0" presId="urn:microsoft.com/office/officeart/2005/8/layout/hierarchy1"/>
    <dgm:cxn modelId="{7930403A-0072-4F30-A25D-4FB14D2DCFBB}" type="presParOf" srcId="{CFCEA96F-9A77-435B-9ACD-915BFBF06C07}" destId="{61B94E2E-4470-40E5-A88B-BA89BCE0EF5E}" srcOrd="1" destOrd="0" presId="urn:microsoft.com/office/officeart/2005/8/layout/hierarchy1"/>
    <dgm:cxn modelId="{483D4336-94D1-4577-BDEA-131E4FE94C0D}" type="presParOf" srcId="{039F02E4-726B-4242-AB9F-C6AD35E49EFE}" destId="{87B92BD3-45C2-4FC3-8815-91E42DE60EE2}" srcOrd="3" destOrd="0" presId="urn:microsoft.com/office/officeart/2005/8/layout/hierarchy1"/>
    <dgm:cxn modelId="{46F636FA-9969-4934-8A2D-172E0E596267}" type="presParOf" srcId="{87B92BD3-45C2-4FC3-8815-91E42DE60EE2}" destId="{E1408313-3E42-4603-948D-E4255589FB1D}" srcOrd="0" destOrd="0" presId="urn:microsoft.com/office/officeart/2005/8/layout/hierarchy1"/>
    <dgm:cxn modelId="{7BC098BA-4AF6-497D-8409-2305C7353669}" type="presParOf" srcId="{E1408313-3E42-4603-948D-E4255589FB1D}" destId="{8B5F0534-FD6B-477F-96D3-39B398BB4406}" srcOrd="0" destOrd="0" presId="urn:microsoft.com/office/officeart/2005/8/layout/hierarchy1"/>
    <dgm:cxn modelId="{C199E50C-0991-40E3-91B8-75E47B684A48}" type="presParOf" srcId="{E1408313-3E42-4603-948D-E4255589FB1D}" destId="{B8556CBE-22F7-40FE-813A-551B07946502}" srcOrd="1" destOrd="0" presId="urn:microsoft.com/office/officeart/2005/8/layout/hierarchy1"/>
    <dgm:cxn modelId="{466971D6-7462-4C04-8BAF-5159814C39C1}" type="presParOf" srcId="{87B92BD3-45C2-4FC3-8815-91E42DE60EE2}" destId="{7DD68B08-A9AF-4D28-AA20-CF74A45F1842}" srcOrd="1" destOrd="0" presId="urn:microsoft.com/office/officeart/2005/8/layout/hierarchy1"/>
    <dgm:cxn modelId="{44F6CFA0-8DFD-42D3-90FF-FC472A75603A}" type="presParOf" srcId="{039F02E4-726B-4242-AB9F-C6AD35E49EFE}" destId="{6B8B960A-A19A-4BD3-AD8C-EA181DA6431C}" srcOrd="4" destOrd="0" presId="urn:microsoft.com/office/officeart/2005/8/layout/hierarchy1"/>
    <dgm:cxn modelId="{357D168B-B0F7-4A87-80B7-8FBA3C590566}" type="presParOf" srcId="{6B8B960A-A19A-4BD3-AD8C-EA181DA6431C}" destId="{AEA638D9-897D-4767-9741-6461B18237A7}" srcOrd="0" destOrd="0" presId="urn:microsoft.com/office/officeart/2005/8/layout/hierarchy1"/>
    <dgm:cxn modelId="{77620427-CDF2-4B2C-9BCD-1129A83122F5}" type="presParOf" srcId="{AEA638D9-897D-4767-9741-6461B18237A7}" destId="{270662D2-528F-4A78-9272-DD97D2361D45}" srcOrd="0" destOrd="0" presId="urn:microsoft.com/office/officeart/2005/8/layout/hierarchy1"/>
    <dgm:cxn modelId="{443C6493-0D8F-4AFD-8225-C852CACA01E6}" type="presParOf" srcId="{AEA638D9-897D-4767-9741-6461B18237A7}" destId="{7AF38C1C-6271-4150-A681-D5F53844A4E9}" srcOrd="1" destOrd="0" presId="urn:microsoft.com/office/officeart/2005/8/layout/hierarchy1"/>
    <dgm:cxn modelId="{1711A7D6-742F-4CD6-BC1F-11E5B3D2B9BC}" type="presParOf" srcId="{6B8B960A-A19A-4BD3-AD8C-EA181DA6431C}" destId="{0551452F-D3BC-4978-96CB-D9E28039A94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FBE142-4DAE-48D6-8517-E5B90B65EEBD}">
      <dsp:nvSpPr>
        <dsp:cNvPr id="0" name=""/>
        <dsp:cNvSpPr/>
      </dsp:nvSpPr>
      <dsp:spPr>
        <a:xfrm>
          <a:off x="0" y="574"/>
          <a:ext cx="7012370" cy="13451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78BE24-6662-4710-A2F3-15DD18E22E9F}">
      <dsp:nvSpPr>
        <dsp:cNvPr id="0" name=""/>
        <dsp:cNvSpPr/>
      </dsp:nvSpPr>
      <dsp:spPr>
        <a:xfrm>
          <a:off x="406904" y="303230"/>
          <a:ext cx="739825" cy="7398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EEDDA8-A3AE-4B11-8538-16AA633ED7F4}">
      <dsp:nvSpPr>
        <dsp:cNvPr id="0" name=""/>
        <dsp:cNvSpPr/>
      </dsp:nvSpPr>
      <dsp:spPr>
        <a:xfrm>
          <a:off x="1553633" y="574"/>
          <a:ext cx="5458736" cy="1345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360" tIns="142360" rIns="142360" bIns="14236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Familiarise you with the delivery, content and context of this reflexive counselling module</a:t>
          </a:r>
          <a:endParaRPr lang="en-US" sz="2500" kern="1200"/>
        </a:p>
      </dsp:txBody>
      <dsp:txXfrm>
        <a:off x="1553633" y="574"/>
        <a:ext cx="5458736" cy="1345137"/>
      </dsp:txXfrm>
    </dsp:sp>
    <dsp:sp modelId="{66C914D2-2383-4E8B-8D4D-0A4360B57F1D}">
      <dsp:nvSpPr>
        <dsp:cNvPr id="0" name=""/>
        <dsp:cNvSpPr/>
      </dsp:nvSpPr>
      <dsp:spPr>
        <a:xfrm>
          <a:off x="0" y="1681996"/>
          <a:ext cx="7012370" cy="13451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EF356C-D045-4C61-A7AF-46019CFA676D}">
      <dsp:nvSpPr>
        <dsp:cNvPr id="0" name=""/>
        <dsp:cNvSpPr/>
      </dsp:nvSpPr>
      <dsp:spPr>
        <a:xfrm>
          <a:off x="406904" y="1984652"/>
          <a:ext cx="739825" cy="7398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E27E8C-0794-401E-8D21-1863D8FE9BFD}">
      <dsp:nvSpPr>
        <dsp:cNvPr id="0" name=""/>
        <dsp:cNvSpPr/>
      </dsp:nvSpPr>
      <dsp:spPr>
        <a:xfrm>
          <a:off x="1553633" y="1681996"/>
          <a:ext cx="5458736" cy="1345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360" tIns="142360" rIns="142360" bIns="14236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Introduce you to the two assessments attached to the module</a:t>
          </a:r>
          <a:endParaRPr lang="en-US" sz="2500" kern="1200"/>
        </a:p>
      </dsp:txBody>
      <dsp:txXfrm>
        <a:off x="1553633" y="1681996"/>
        <a:ext cx="5458736" cy="1345137"/>
      </dsp:txXfrm>
    </dsp:sp>
    <dsp:sp modelId="{238F0F74-FC06-4E66-8D3E-93694C23FAC0}">
      <dsp:nvSpPr>
        <dsp:cNvPr id="0" name=""/>
        <dsp:cNvSpPr/>
      </dsp:nvSpPr>
      <dsp:spPr>
        <a:xfrm>
          <a:off x="0" y="3363418"/>
          <a:ext cx="7012370" cy="134513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2800EB-F7F1-47D9-91AD-54B4ADBE2796}">
      <dsp:nvSpPr>
        <dsp:cNvPr id="0" name=""/>
        <dsp:cNvSpPr/>
      </dsp:nvSpPr>
      <dsp:spPr>
        <a:xfrm>
          <a:off x="406904" y="3666074"/>
          <a:ext cx="739825" cy="7398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818A76-C319-4009-A76A-80F7DA1590F5}">
      <dsp:nvSpPr>
        <dsp:cNvPr id="0" name=""/>
        <dsp:cNvSpPr/>
      </dsp:nvSpPr>
      <dsp:spPr>
        <a:xfrm>
          <a:off x="1553633" y="3363418"/>
          <a:ext cx="5458736" cy="1345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360" tIns="142360" rIns="142360" bIns="14236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Enable you to start working towards these assessments with a sense of clarity and purpose</a:t>
          </a:r>
          <a:endParaRPr lang="en-US" sz="2500" kern="1200"/>
        </a:p>
      </dsp:txBody>
      <dsp:txXfrm>
        <a:off x="1553633" y="3363418"/>
        <a:ext cx="5458736" cy="13451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9F47AD-09CF-473A-9991-C40943014005}">
      <dsp:nvSpPr>
        <dsp:cNvPr id="0" name=""/>
        <dsp:cNvSpPr/>
      </dsp:nvSpPr>
      <dsp:spPr>
        <a:xfrm>
          <a:off x="0" y="3045"/>
          <a:ext cx="7012370" cy="1076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What???</a:t>
          </a:r>
          <a:endParaRPr lang="en-US" sz="4600" kern="1200"/>
        </a:p>
      </dsp:txBody>
      <dsp:txXfrm>
        <a:off x="52546" y="55591"/>
        <a:ext cx="6907278" cy="971308"/>
      </dsp:txXfrm>
    </dsp:sp>
    <dsp:sp modelId="{8FB58DDD-98D3-4E6E-ACFF-3BEA131F9A20}">
      <dsp:nvSpPr>
        <dsp:cNvPr id="0" name=""/>
        <dsp:cNvSpPr/>
      </dsp:nvSpPr>
      <dsp:spPr>
        <a:xfrm>
          <a:off x="0" y="1211925"/>
          <a:ext cx="7012370" cy="1076400"/>
        </a:xfrm>
        <a:prstGeom prst="roundRect">
          <a:avLst/>
        </a:prstGeom>
        <a:gradFill rotWithShape="0">
          <a:gsLst>
            <a:gs pos="0">
              <a:schemeClr val="accent2">
                <a:hueOff val="397245"/>
                <a:satOff val="2304"/>
                <a:lumOff val="2288"/>
                <a:alphaOff val="0"/>
                <a:tint val="98000"/>
                <a:lumMod val="110000"/>
              </a:schemeClr>
            </a:gs>
            <a:gs pos="84000">
              <a:schemeClr val="accent2">
                <a:hueOff val="397245"/>
                <a:satOff val="2304"/>
                <a:lumOff val="2288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Why???</a:t>
          </a:r>
          <a:endParaRPr lang="en-US" sz="4600" kern="1200"/>
        </a:p>
      </dsp:txBody>
      <dsp:txXfrm>
        <a:off x="52546" y="1264471"/>
        <a:ext cx="6907278" cy="971308"/>
      </dsp:txXfrm>
    </dsp:sp>
    <dsp:sp modelId="{CC466476-705A-49E9-9E86-384C41CE4AD6}">
      <dsp:nvSpPr>
        <dsp:cNvPr id="0" name=""/>
        <dsp:cNvSpPr/>
      </dsp:nvSpPr>
      <dsp:spPr>
        <a:xfrm>
          <a:off x="0" y="2420805"/>
          <a:ext cx="7012370" cy="1076400"/>
        </a:xfrm>
        <a:prstGeom prst="roundRect">
          <a:avLst/>
        </a:prstGeom>
        <a:gradFill rotWithShape="0">
          <a:gsLst>
            <a:gs pos="0">
              <a:schemeClr val="accent2">
                <a:hueOff val="794490"/>
                <a:satOff val="4609"/>
                <a:lumOff val="4576"/>
                <a:alphaOff val="0"/>
                <a:tint val="98000"/>
                <a:lumMod val="110000"/>
              </a:schemeClr>
            </a:gs>
            <a:gs pos="84000">
              <a:schemeClr val="accent2">
                <a:hueOff val="794490"/>
                <a:satOff val="4609"/>
                <a:lumOff val="4576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How???</a:t>
          </a:r>
          <a:endParaRPr lang="en-US" sz="4600" kern="1200"/>
        </a:p>
      </dsp:txBody>
      <dsp:txXfrm>
        <a:off x="52546" y="2473351"/>
        <a:ext cx="6907278" cy="971308"/>
      </dsp:txXfrm>
    </dsp:sp>
    <dsp:sp modelId="{633271BE-B952-4571-9863-08D123D6712E}">
      <dsp:nvSpPr>
        <dsp:cNvPr id="0" name=""/>
        <dsp:cNvSpPr/>
      </dsp:nvSpPr>
      <dsp:spPr>
        <a:xfrm>
          <a:off x="0" y="3629685"/>
          <a:ext cx="7012370" cy="1076400"/>
        </a:xfrm>
        <a:prstGeom prst="roundRect">
          <a:avLst/>
        </a:prstGeom>
        <a:gradFill rotWithShape="0">
          <a:gsLst>
            <a:gs pos="0">
              <a:schemeClr val="accent2">
                <a:hueOff val="1191735"/>
                <a:satOff val="6913"/>
                <a:lumOff val="6864"/>
                <a:alphaOff val="0"/>
                <a:tint val="98000"/>
                <a:lumMod val="110000"/>
              </a:schemeClr>
            </a:gs>
            <a:gs pos="84000">
              <a:schemeClr val="accent2">
                <a:hueOff val="1191735"/>
                <a:satOff val="6913"/>
                <a:lumOff val="6864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When???</a:t>
          </a:r>
          <a:endParaRPr lang="en-US" sz="4600" kern="1200"/>
        </a:p>
      </dsp:txBody>
      <dsp:txXfrm>
        <a:off x="52546" y="3682231"/>
        <a:ext cx="6907278" cy="9713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F33BF9-1D9D-465F-AB62-3B0CBC1C0F3E}">
      <dsp:nvSpPr>
        <dsp:cNvPr id="0" name=""/>
        <dsp:cNvSpPr/>
      </dsp:nvSpPr>
      <dsp:spPr>
        <a:xfrm>
          <a:off x="0" y="24195"/>
          <a:ext cx="7012370" cy="98279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What I need from you is:</a:t>
          </a:r>
          <a:endParaRPr lang="en-US" sz="4200" kern="1200"/>
        </a:p>
      </dsp:txBody>
      <dsp:txXfrm>
        <a:off x="47976" y="72171"/>
        <a:ext cx="6916418" cy="886847"/>
      </dsp:txXfrm>
    </dsp:sp>
    <dsp:sp modelId="{D50F5267-DFC9-47F4-8A9B-DA62B6549123}">
      <dsp:nvSpPr>
        <dsp:cNvPr id="0" name=""/>
        <dsp:cNvSpPr/>
      </dsp:nvSpPr>
      <dsp:spPr>
        <a:xfrm>
          <a:off x="0" y="1006995"/>
          <a:ext cx="7012370" cy="2695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2643" tIns="53340" rIns="298704" bIns="5334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Attendance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Commitment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Communication [Feedback]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Participation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Reading and PRACTICE</a:t>
          </a:r>
          <a:endParaRPr lang="en-US" sz="3300" kern="1200"/>
        </a:p>
      </dsp:txBody>
      <dsp:txXfrm>
        <a:off x="0" y="1006995"/>
        <a:ext cx="7012370" cy="2695140"/>
      </dsp:txXfrm>
    </dsp:sp>
    <dsp:sp modelId="{5B4116E5-3735-450D-A4C4-BC3C5131DE05}">
      <dsp:nvSpPr>
        <dsp:cNvPr id="0" name=""/>
        <dsp:cNvSpPr/>
      </dsp:nvSpPr>
      <dsp:spPr>
        <a:xfrm>
          <a:off x="0" y="3702135"/>
          <a:ext cx="7012370" cy="982799"/>
        </a:xfrm>
        <a:prstGeom prst="roundRect">
          <a:avLst/>
        </a:prstGeom>
        <a:gradFill rotWithShape="0">
          <a:gsLst>
            <a:gs pos="0">
              <a:schemeClr val="accent2">
                <a:hueOff val="1191735"/>
                <a:satOff val="6913"/>
                <a:lumOff val="6864"/>
                <a:alphaOff val="0"/>
                <a:tint val="98000"/>
                <a:lumMod val="110000"/>
              </a:schemeClr>
            </a:gs>
            <a:gs pos="84000">
              <a:schemeClr val="accent2">
                <a:hueOff val="1191735"/>
                <a:satOff val="6913"/>
                <a:lumOff val="6864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What do you need from me?</a:t>
          </a:r>
          <a:endParaRPr lang="en-US" sz="4200" kern="1200"/>
        </a:p>
      </dsp:txBody>
      <dsp:txXfrm>
        <a:off x="47976" y="3750111"/>
        <a:ext cx="6916418" cy="88684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0CDC80-C46A-4EE2-AA83-271B940FF19A}">
      <dsp:nvSpPr>
        <dsp:cNvPr id="0" name=""/>
        <dsp:cNvSpPr/>
      </dsp:nvSpPr>
      <dsp:spPr>
        <a:xfrm>
          <a:off x="0" y="0"/>
          <a:ext cx="9375457" cy="110347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What do I know / </a:t>
          </a:r>
          <a:endParaRPr lang="en-US" sz="4300" kern="1200"/>
        </a:p>
      </dsp:txBody>
      <dsp:txXfrm>
        <a:off x="32320" y="32320"/>
        <a:ext cx="8184724" cy="1038831"/>
      </dsp:txXfrm>
    </dsp:sp>
    <dsp:sp modelId="{E672FB86-E8A6-47C5-8C58-23E8E73B768F}">
      <dsp:nvSpPr>
        <dsp:cNvPr id="0" name=""/>
        <dsp:cNvSpPr/>
      </dsp:nvSpPr>
      <dsp:spPr>
        <a:xfrm>
          <a:off x="827246" y="1287383"/>
          <a:ext cx="9375457" cy="110347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What are my gaps in knowledge / </a:t>
          </a:r>
          <a:endParaRPr lang="en-US" sz="4300" kern="1200"/>
        </a:p>
      </dsp:txBody>
      <dsp:txXfrm>
        <a:off x="859566" y="1319703"/>
        <a:ext cx="7766314" cy="1038831"/>
      </dsp:txXfrm>
    </dsp:sp>
    <dsp:sp modelId="{C05FCBC3-55A4-4CAC-902E-B67482751362}">
      <dsp:nvSpPr>
        <dsp:cNvPr id="0" name=""/>
        <dsp:cNvSpPr/>
      </dsp:nvSpPr>
      <dsp:spPr>
        <a:xfrm>
          <a:off x="1654492" y="2574766"/>
          <a:ext cx="9375457" cy="110347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Where is my growing edge?</a:t>
          </a:r>
          <a:endParaRPr lang="en-US" sz="4300" kern="1200"/>
        </a:p>
      </dsp:txBody>
      <dsp:txXfrm>
        <a:off x="1686812" y="2607086"/>
        <a:ext cx="7766314" cy="1038831"/>
      </dsp:txXfrm>
    </dsp:sp>
    <dsp:sp modelId="{0635AA22-BB85-4D2F-96AA-7BDBA8BB024E}">
      <dsp:nvSpPr>
        <dsp:cNvPr id="0" name=""/>
        <dsp:cNvSpPr/>
      </dsp:nvSpPr>
      <dsp:spPr>
        <a:xfrm>
          <a:off x="8658201" y="836799"/>
          <a:ext cx="717256" cy="71725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8819584" y="836799"/>
        <a:ext cx="394490" cy="539735"/>
      </dsp:txXfrm>
    </dsp:sp>
    <dsp:sp modelId="{D4821125-0EA7-4A69-A74B-8C9426CA7522}">
      <dsp:nvSpPr>
        <dsp:cNvPr id="0" name=""/>
        <dsp:cNvSpPr/>
      </dsp:nvSpPr>
      <dsp:spPr>
        <a:xfrm>
          <a:off x="9485447" y="2116825"/>
          <a:ext cx="717256" cy="71725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9646830" y="2116825"/>
        <a:ext cx="394490" cy="5397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74DDC7-E75E-43A7-9E04-7FD129283D6F}">
      <dsp:nvSpPr>
        <dsp:cNvPr id="0" name=""/>
        <dsp:cNvSpPr/>
      </dsp:nvSpPr>
      <dsp:spPr>
        <a:xfrm>
          <a:off x="990972" y="1242"/>
          <a:ext cx="2827501" cy="16965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Sensitive</a:t>
          </a:r>
          <a:endParaRPr lang="en-US" sz="3700" kern="1200"/>
        </a:p>
      </dsp:txBody>
      <dsp:txXfrm>
        <a:off x="990972" y="1242"/>
        <a:ext cx="2827501" cy="1696501"/>
      </dsp:txXfrm>
    </dsp:sp>
    <dsp:sp modelId="{176E8877-CB0E-49A2-A4E7-3ED8B2207279}">
      <dsp:nvSpPr>
        <dsp:cNvPr id="0" name=""/>
        <dsp:cNvSpPr/>
      </dsp:nvSpPr>
      <dsp:spPr>
        <a:xfrm>
          <a:off x="4101224" y="1242"/>
          <a:ext cx="2827501" cy="16965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Measurable</a:t>
          </a:r>
          <a:endParaRPr lang="en-US" sz="3700" kern="1200"/>
        </a:p>
      </dsp:txBody>
      <dsp:txXfrm>
        <a:off x="4101224" y="1242"/>
        <a:ext cx="2827501" cy="1696501"/>
      </dsp:txXfrm>
    </dsp:sp>
    <dsp:sp modelId="{3D6CA429-3F31-46ED-80CF-0F72A85C09F6}">
      <dsp:nvSpPr>
        <dsp:cNvPr id="0" name=""/>
        <dsp:cNvSpPr/>
      </dsp:nvSpPr>
      <dsp:spPr>
        <a:xfrm>
          <a:off x="7211476" y="1242"/>
          <a:ext cx="2827501" cy="16965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Achievable</a:t>
          </a:r>
          <a:endParaRPr lang="en-US" sz="3700" kern="1200"/>
        </a:p>
      </dsp:txBody>
      <dsp:txXfrm>
        <a:off x="7211476" y="1242"/>
        <a:ext cx="2827501" cy="1696501"/>
      </dsp:txXfrm>
    </dsp:sp>
    <dsp:sp modelId="{806CE733-57D1-4239-AC99-3664FAE8A2C2}">
      <dsp:nvSpPr>
        <dsp:cNvPr id="0" name=""/>
        <dsp:cNvSpPr/>
      </dsp:nvSpPr>
      <dsp:spPr>
        <a:xfrm>
          <a:off x="990972" y="1980494"/>
          <a:ext cx="2827501" cy="169650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Realistic</a:t>
          </a:r>
          <a:endParaRPr lang="en-US" sz="3700" kern="1200"/>
        </a:p>
      </dsp:txBody>
      <dsp:txXfrm>
        <a:off x="990972" y="1980494"/>
        <a:ext cx="2827501" cy="1696501"/>
      </dsp:txXfrm>
    </dsp:sp>
    <dsp:sp modelId="{E63AE146-44DE-4E37-892D-3E9F9A44BE2F}">
      <dsp:nvSpPr>
        <dsp:cNvPr id="0" name=""/>
        <dsp:cNvSpPr/>
      </dsp:nvSpPr>
      <dsp:spPr>
        <a:xfrm>
          <a:off x="4101224" y="1980494"/>
          <a:ext cx="2827501" cy="169650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Specific</a:t>
          </a:r>
          <a:endParaRPr lang="en-US" sz="3700" kern="1200"/>
        </a:p>
      </dsp:txBody>
      <dsp:txXfrm>
        <a:off x="4101224" y="1980494"/>
        <a:ext cx="2827501" cy="1696501"/>
      </dsp:txXfrm>
    </dsp:sp>
    <dsp:sp modelId="{2509A47A-DE6C-431D-837C-DA11C6D02A67}">
      <dsp:nvSpPr>
        <dsp:cNvPr id="0" name=""/>
        <dsp:cNvSpPr/>
      </dsp:nvSpPr>
      <dsp:spPr>
        <a:xfrm>
          <a:off x="7211476" y="1980494"/>
          <a:ext cx="2827501" cy="16965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Constructive</a:t>
          </a:r>
          <a:endParaRPr lang="en-US" sz="3700" kern="1200"/>
        </a:p>
      </dsp:txBody>
      <dsp:txXfrm>
        <a:off x="7211476" y="1980494"/>
        <a:ext cx="2827501" cy="169650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7D1169-E014-48F7-B94E-1FC642AD5EE1}">
      <dsp:nvSpPr>
        <dsp:cNvPr id="0" name=""/>
        <dsp:cNvSpPr/>
      </dsp:nvSpPr>
      <dsp:spPr>
        <a:xfrm>
          <a:off x="3770" y="1158893"/>
          <a:ext cx="1837068" cy="11665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D35389-E04E-4F82-AF8C-162C2AFD5622}">
      <dsp:nvSpPr>
        <dsp:cNvPr id="0" name=""/>
        <dsp:cNvSpPr/>
      </dsp:nvSpPr>
      <dsp:spPr>
        <a:xfrm>
          <a:off x="207888" y="1352806"/>
          <a:ext cx="1837068" cy="11665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Familiarised you with the content and context of this reflexive counselling module</a:t>
          </a:r>
          <a:endParaRPr lang="en-US" sz="1400" kern="1200"/>
        </a:p>
      </dsp:txBody>
      <dsp:txXfrm>
        <a:off x="242055" y="1386973"/>
        <a:ext cx="1768734" cy="1098204"/>
      </dsp:txXfrm>
    </dsp:sp>
    <dsp:sp modelId="{F3AB6210-3B1A-447D-967F-AFC15422A91C}">
      <dsp:nvSpPr>
        <dsp:cNvPr id="0" name=""/>
        <dsp:cNvSpPr/>
      </dsp:nvSpPr>
      <dsp:spPr>
        <a:xfrm>
          <a:off x="2249075" y="1158893"/>
          <a:ext cx="1837068" cy="11665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C338F3-6D8F-4B98-BD1D-182DAFAF6DAF}">
      <dsp:nvSpPr>
        <dsp:cNvPr id="0" name=""/>
        <dsp:cNvSpPr/>
      </dsp:nvSpPr>
      <dsp:spPr>
        <a:xfrm>
          <a:off x="2453194" y="1352806"/>
          <a:ext cx="1837068" cy="11665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Introduced you to the two assessments attached to the module</a:t>
          </a:r>
          <a:endParaRPr lang="en-US" sz="1400" kern="1200"/>
        </a:p>
      </dsp:txBody>
      <dsp:txXfrm>
        <a:off x="2487361" y="1386973"/>
        <a:ext cx="1768734" cy="1098204"/>
      </dsp:txXfrm>
    </dsp:sp>
    <dsp:sp modelId="{4B4DB6A9-BB29-4DBF-976B-5C3ADBD2D676}">
      <dsp:nvSpPr>
        <dsp:cNvPr id="0" name=""/>
        <dsp:cNvSpPr/>
      </dsp:nvSpPr>
      <dsp:spPr>
        <a:xfrm>
          <a:off x="4494381" y="1158893"/>
          <a:ext cx="1837068" cy="11665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199E2B-5624-4C73-9713-B918ED1C1B89}">
      <dsp:nvSpPr>
        <dsp:cNvPr id="0" name=""/>
        <dsp:cNvSpPr/>
      </dsp:nvSpPr>
      <dsp:spPr>
        <a:xfrm>
          <a:off x="4698500" y="1352806"/>
          <a:ext cx="1837068" cy="11665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Enabled you to start working towards these assessments with a sense of clarity and purpose</a:t>
          </a:r>
          <a:endParaRPr lang="en-US" sz="1400" kern="1200" dirty="0"/>
        </a:p>
      </dsp:txBody>
      <dsp:txXfrm>
        <a:off x="4732667" y="1386973"/>
        <a:ext cx="1768734" cy="1098204"/>
      </dsp:txXfrm>
    </dsp:sp>
    <dsp:sp modelId="{8B5F0534-FD6B-477F-96D3-39B398BB4406}">
      <dsp:nvSpPr>
        <dsp:cNvPr id="0" name=""/>
        <dsp:cNvSpPr/>
      </dsp:nvSpPr>
      <dsp:spPr>
        <a:xfrm>
          <a:off x="6739687" y="1158893"/>
          <a:ext cx="1837068" cy="11665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556CBE-22F7-40FE-813A-551B07946502}">
      <dsp:nvSpPr>
        <dsp:cNvPr id="0" name=""/>
        <dsp:cNvSpPr/>
      </dsp:nvSpPr>
      <dsp:spPr>
        <a:xfrm>
          <a:off x="6943805" y="1352806"/>
          <a:ext cx="1837068" cy="11665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Provided you with skills practice</a:t>
          </a:r>
        </a:p>
      </dsp:txBody>
      <dsp:txXfrm>
        <a:off x="6977972" y="1386973"/>
        <a:ext cx="1768734" cy="1098204"/>
      </dsp:txXfrm>
    </dsp:sp>
    <dsp:sp modelId="{270662D2-528F-4A78-9272-DD97D2361D45}">
      <dsp:nvSpPr>
        <dsp:cNvPr id="0" name=""/>
        <dsp:cNvSpPr/>
      </dsp:nvSpPr>
      <dsp:spPr>
        <a:xfrm>
          <a:off x="8984992" y="1158893"/>
          <a:ext cx="1837068" cy="11665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F38C1C-6271-4150-A681-D5F53844A4E9}">
      <dsp:nvSpPr>
        <dsp:cNvPr id="0" name=""/>
        <dsp:cNvSpPr/>
      </dsp:nvSpPr>
      <dsp:spPr>
        <a:xfrm>
          <a:off x="9189111" y="1352806"/>
          <a:ext cx="1837068" cy="11665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Introduced the concept of reflexive practice</a:t>
          </a:r>
        </a:p>
      </dsp:txBody>
      <dsp:txXfrm>
        <a:off x="9223278" y="1386973"/>
        <a:ext cx="1768734" cy="10982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BD0CE6-8EE3-44EC-9481-94E3336B9567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33510-409C-43A4-844C-C00C6BB253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5357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8762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Getting to know me:</a:t>
            </a:r>
          </a:p>
          <a:p>
            <a:endParaRPr lang="en-GB" dirty="0"/>
          </a:p>
          <a:p>
            <a:r>
              <a:rPr lang="en-GB" dirty="0"/>
              <a:t>Many of you will know me, but for those who don’t, I’m Dr Beverly Cole, a counselling lecturer and research supervisor at UWTSD.  I’m also a practising counselling and counselling supervisor, working in the NHS, the community and private practice.</a:t>
            </a:r>
          </a:p>
          <a:p>
            <a:endParaRPr lang="en-GB" dirty="0"/>
          </a:p>
          <a:p>
            <a:r>
              <a:rPr lang="en-GB" dirty="0"/>
              <a:t>Getting to know you: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1292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Reflexive practice in counselling involves an ongoing process of </a:t>
            </a:r>
          </a:p>
          <a:p>
            <a:r>
              <a:rPr lang="en-GB" dirty="0"/>
              <a:t>action → reflection → reflexivity </a:t>
            </a:r>
          </a:p>
          <a:p>
            <a:endParaRPr lang="en-GB" dirty="0"/>
          </a:p>
          <a:p>
            <a:r>
              <a:rPr lang="en-GB" dirty="0"/>
              <a:t>which generates movement and forward-momentum within therapeutic processes </a:t>
            </a:r>
          </a:p>
          <a:p>
            <a:endParaRPr lang="en-GB" dirty="0"/>
          </a:p>
          <a:p>
            <a:r>
              <a:rPr lang="en-GB" dirty="0"/>
              <a:t>Working reflexively fosters a continuing prizing of the client’s interests and promotes therapeutic purpose at the forefront of decision-making.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355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So, this reflexive counselling skills module will be delivered every #### within Semester Two between  #### and #### p.m.</a:t>
            </a:r>
          </a:p>
          <a:p>
            <a:endParaRPr lang="en-GB" dirty="0"/>
          </a:p>
          <a:p>
            <a:r>
              <a:rPr lang="en-GB" dirty="0"/>
              <a:t>It will consist of lectures, experiential workshops and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1222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will:</a:t>
            </a:r>
          </a:p>
          <a:p>
            <a:endParaRPr lang="en-GB" dirty="0"/>
          </a:p>
          <a:p>
            <a:r>
              <a:rPr lang="en-GB" dirty="0"/>
              <a:t>Work towards developing an understanding of reflective/reflexive practices within counselling skills </a:t>
            </a:r>
          </a:p>
          <a:p>
            <a:endParaRPr lang="en-GB" dirty="0"/>
          </a:p>
          <a:p>
            <a:r>
              <a:rPr lang="en-GB" dirty="0"/>
              <a:t>Explore the relationship of self (self-awareness) and its impact on therapeutic relationships and </a:t>
            </a:r>
          </a:p>
          <a:p>
            <a:endParaRPr lang="en-GB" dirty="0"/>
          </a:p>
          <a:p>
            <a:r>
              <a:rPr lang="en-GB" dirty="0"/>
              <a:t>Discuss how it is to truly be ourselves within therapeutic relationships and relationships with others.     </a:t>
            </a:r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928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dirty="0"/>
              <a:t>In addition to the learning outcomes identified on this slide, we will also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Develop an understanding of theoretical concepts, models and frameworks that underpin reflective practices and reflective writing.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Consider the ethical values and principles that underpin reflective practices. i.e. the ethics of care.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Work within humanistic perspective – person-</a:t>
            </a:r>
            <a:r>
              <a:rPr lang="en-GB" dirty="0" err="1"/>
              <a:t>centered</a:t>
            </a:r>
            <a:r>
              <a:rPr lang="en-GB" dirty="0"/>
              <a:t> – core condition skills; working towards an understanding of relational depth.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Develop phenomenological noticing within the therapeutic setting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Optimise self-awareness, resilience and professional practice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Engage in group and individual practice to develop self-awareness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Foster the skill of both giving and receiving feedback to deepen self-awareness and provide mutual support in practice, for example, the receiving and responding to peer and facilitator feedback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Work with the power of the narrative; how our stories influence therapeutic relationships, working with metaphor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Critique the impact of diversity within the therapeutic relationship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9153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Assignment 1, is a written assignment</a:t>
            </a:r>
          </a:p>
          <a:p>
            <a:endParaRPr lang="en-GB" dirty="0"/>
          </a:p>
          <a:p>
            <a:r>
              <a:rPr lang="en-GB" dirty="0"/>
              <a:t>Assignment 2, is a recording of practice and a reflective piece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5983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7003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2910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1D28BE9A-4A2B-4093-B390-AF4D4BF7D28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1BE8E26D-B7BD-480B-ABF2-DDD43562F9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32A2728F-3850-4550-A5B4-A88A25A96D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6801DD1-D510-4CEE-8C15-00BC2C249D54}" type="slidenum">
              <a:rPr lang="en-GB" altLang="en-US" sz="1200"/>
              <a:pPr/>
              <a:t>30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10269416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78475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80E21704-BD92-4995-AA24-334D03D921D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5301DAF2-DC71-46C7-ACFB-28EFEBF914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BD02A786-00D5-42DE-AB65-AE1338F488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E9CD306-D7F6-43C2-A5A5-03AAD1750BEF}" type="slidenum">
              <a:rPr lang="en-GB" altLang="en-US" sz="1200"/>
              <a:pPr/>
              <a:t>42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B7708E9C-59CD-4BC4-A489-A81ABBBA740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5DA548F2-3C21-41CA-984E-D3DF34340D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9B3ABB95-D5F2-424D-9A92-B0A4D6FE7F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1DFC1B0-3830-4D75-8DDD-814B282E5D3C}" type="slidenum">
              <a:rPr lang="en-GB" altLang="en-US" sz="1200"/>
              <a:pPr/>
              <a:t>48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3250570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>
            <a:extLst>
              <a:ext uri="{FF2B5EF4-FFF2-40B4-BE49-F238E27FC236}">
                <a16:creationId xmlns:a16="http://schemas.microsoft.com/office/drawing/2014/main" id="{376BBF03-4173-4742-BAE2-B73DD2B11A6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BDE2840-4862-4C7F-B0EB-8DB433F9E12A}" type="slidenum">
              <a:rPr lang="en-GB" altLang="en-US" sz="1200"/>
              <a:pPr/>
              <a:t>49</a:t>
            </a:fld>
            <a:endParaRPr lang="en-GB" altLang="en-US" sz="1200"/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85D5E37E-FDAB-406A-AE6F-0D667A0492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2BCE9696-88D3-4580-A874-1B653276469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835973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>
            <a:extLst>
              <a:ext uri="{FF2B5EF4-FFF2-40B4-BE49-F238E27FC236}">
                <a16:creationId xmlns:a16="http://schemas.microsoft.com/office/drawing/2014/main" id="{ED626014-4B33-4A1E-BC8D-EEBE64CDF2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90718BD-55C7-44E1-9230-989E1F9EC88A}" type="slidenum">
              <a:rPr lang="en-GB" altLang="en-US" sz="1200"/>
              <a:pPr/>
              <a:t>50</a:t>
            </a:fld>
            <a:endParaRPr lang="en-GB" altLang="en-US" sz="1200"/>
          </a:p>
        </p:txBody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6977D225-320A-4B34-8AC5-A513E269494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>
            <a:extLst>
              <a:ext uri="{FF2B5EF4-FFF2-40B4-BE49-F238E27FC236}">
                <a16:creationId xmlns:a16="http://schemas.microsoft.com/office/drawing/2014/main" id="{1502F857-659D-4875-8D09-EC2F5019A0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BEDA7824-19CC-4885-9BDA-9B7A3AEF18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C08BE94-FCAA-4333-8EBB-8E55CEE25D38}" type="slidenum">
              <a:rPr lang="en-GB" altLang="en-US" sz="1200"/>
              <a:pPr/>
              <a:t>51</a:t>
            </a:fld>
            <a:endParaRPr lang="en-GB" altLang="en-US" sz="1200"/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3E39EF97-A0DD-4D73-A96B-5F64895B77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7CFA6CC4-A261-4662-8083-531D4B73B2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chemeClr val="bg1"/>
                </a:solidFill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8A390A-A481-41C4-85DD-C3A58BEC1B95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0285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9/25/2025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9/25/2025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9/25/2025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9/25/2025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271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8117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0289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2548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846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4296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2929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01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DC74C7EB-6AF7-454C-BCBF-19B4034BC005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6958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8409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466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74C7EB-6AF7-454C-BCBF-19B4034BC005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65187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jp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hyperlink" Target="https://www.canstockphoto.com/ethics-and-moral-dilemma-word-cloud-35539144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hyperlink" Target="https://www.canstockphoto.com/ethics-and-moral-dilemma-word-cloud-35539144.html" TargetMode="Externa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s://www.bacp.co.uk/" TargetMode="Externa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acp.co.uk/media/3103/bacp-ethical-framework-for-the-counselling-professions-2018.pdf" TargetMode="Externa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hyperlink" Target="https://ico.org.uk/for-organisations/guide-to-data-protection/guide-to-the-general-data-protection-regulation-gdpr/" TargetMode="Externa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jpe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27">
            <a:extLst>
              <a:ext uri="{FF2B5EF4-FFF2-40B4-BE49-F238E27FC236}">
                <a16:creationId xmlns:a16="http://schemas.microsoft.com/office/drawing/2014/main" id="{B5D795CF-5F70-4821-BB11-0B2B8FCCD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8175"/>
            <a:ext cx="12191999" cy="621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id="{73B1AC31-0B6C-4781-BA06-16BE17F8A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9"/>
            <a:ext cx="7498616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E42477-B25E-4B9E-9E78-485023D489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9243" y="1419225"/>
            <a:ext cx="6798608" cy="208586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INTRODUCTION TO MODULE:</a:t>
            </a:r>
            <a:br>
              <a:rPr lang="en-GB" dirty="0">
                <a:solidFill>
                  <a:srgbClr val="FFFFFF"/>
                </a:solidFill>
              </a:rPr>
            </a:br>
            <a:r>
              <a:rPr lang="en-GB" dirty="0">
                <a:solidFill>
                  <a:srgbClr val="FFFFFF"/>
                </a:solidFill>
              </a:rPr>
              <a:t>Reflexive Counselling Skills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82506A-D2FA-40B0-8545-3A31F59633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9243" y="3505095"/>
            <a:ext cx="6798608" cy="1733655"/>
          </a:xfrm>
        </p:spPr>
        <p:txBody>
          <a:bodyPr>
            <a:normAutofit/>
          </a:bodyPr>
          <a:lstStyle/>
          <a:p>
            <a:endParaRPr lang="en-GB" dirty="0">
              <a:solidFill>
                <a:srgbClr val="EBEBEB"/>
              </a:solidFill>
            </a:endParaRPr>
          </a:p>
          <a:p>
            <a:endParaRPr lang="en-GB" dirty="0">
              <a:solidFill>
                <a:srgbClr val="EBEBEB"/>
              </a:solidFill>
            </a:endParaRPr>
          </a:p>
          <a:p>
            <a:r>
              <a:rPr lang="en-GB" sz="3200" dirty="0">
                <a:solidFill>
                  <a:srgbClr val="EBEBEB"/>
                </a:solidFill>
              </a:rPr>
              <a:t>Dr Beverly Cole</a:t>
            </a:r>
          </a:p>
        </p:txBody>
      </p:sp>
      <p:pic>
        <p:nvPicPr>
          <p:cNvPr id="25" name="Graphic 24" descr="Brain in head">
            <a:extLst>
              <a:ext uri="{FF2B5EF4-FFF2-40B4-BE49-F238E27FC236}">
                <a16:creationId xmlns:a16="http://schemas.microsoft.com/office/drawing/2014/main" id="{AEE542A1-FB29-68E1-684B-D3E8F7D09E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0299" y="2010616"/>
            <a:ext cx="3058835" cy="3058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964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2928117C-9446-4E7F-AE62-95E0F6DB5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84D30AFB-4D71-48B0-AA00-28EE92363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96A0B76F-8010-4C62-B4B6-C5FC438C0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9FC936C0-4624-438D-BDD0-6B296BD6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39" name="Rectangle 1038">
            <a:extLst>
              <a:ext uri="{FF2B5EF4-FFF2-40B4-BE49-F238E27FC236}">
                <a16:creationId xmlns:a16="http://schemas.microsoft.com/office/drawing/2014/main" id="{117586EA-60FD-42F2-88A3-EA438310D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41" name="Rectangle 1040">
            <a:extLst>
              <a:ext uri="{FF2B5EF4-FFF2-40B4-BE49-F238E27FC236}">
                <a16:creationId xmlns:a16="http://schemas.microsoft.com/office/drawing/2014/main" id="{02CC9D39-BB06-4AD7-A8E2-764CAEC2A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8175"/>
            <a:ext cx="12191999" cy="621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Online, Education, Tutorial, Certificates, Training">
            <a:extLst>
              <a:ext uri="{FF2B5EF4-FFF2-40B4-BE49-F238E27FC236}">
                <a16:creationId xmlns:a16="http://schemas.microsoft.com/office/drawing/2014/main" id="{C0FFEA4A-C93D-4072-81EA-56AB466450F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99" r="10033" b="-2"/>
          <a:stretch/>
        </p:blipFill>
        <p:spPr bwMode="auto">
          <a:xfrm>
            <a:off x="446533" y="723899"/>
            <a:ext cx="6202841" cy="5666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Rectangle 1042">
            <a:extLst>
              <a:ext uri="{FF2B5EF4-FFF2-40B4-BE49-F238E27FC236}">
                <a16:creationId xmlns:a16="http://schemas.microsoft.com/office/drawing/2014/main" id="{C685FEC3-AC4E-4604-AAE1-BC317B834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6079" y="723899"/>
            <a:ext cx="5009388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1175EE-AFD0-4FB9-A549-B4B93E208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1934" y="1419225"/>
            <a:ext cx="4115917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3600">
                <a:solidFill>
                  <a:srgbClr val="FFFFFF"/>
                </a:solidFill>
              </a:rPr>
              <a:t>Getting back in the grove …</a:t>
            </a:r>
            <a:endParaRPr lang="en-US" sz="3600">
              <a:solidFill>
                <a:srgbClr val="FFFFFF"/>
              </a:solidFill>
            </a:endParaRPr>
          </a:p>
        </p:txBody>
      </p:sp>
      <p:grpSp>
        <p:nvGrpSpPr>
          <p:cNvPr id="1045" name="Group 1044">
            <a:extLst>
              <a:ext uri="{FF2B5EF4-FFF2-40B4-BE49-F238E27FC236}">
                <a16:creationId xmlns:a16="http://schemas.microsoft.com/office/drawing/2014/main" id="{42C8672C-C7ED-40AB-AF9B-4586C5F37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046" name="Rectangle 1045">
              <a:extLst>
                <a:ext uri="{FF2B5EF4-FFF2-40B4-BE49-F238E27FC236}">
                  <a16:creationId xmlns:a16="http://schemas.microsoft.com/office/drawing/2014/main" id="{23C01033-7A56-41B6-A23C-4A02E582F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47" name="Rectangle 1046">
              <a:extLst>
                <a:ext uri="{FF2B5EF4-FFF2-40B4-BE49-F238E27FC236}">
                  <a16:creationId xmlns:a16="http://schemas.microsoft.com/office/drawing/2014/main" id="{436C8E7B-AE2C-4791-9998-2739EC7BA7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48" name="Rectangle 1047">
              <a:extLst>
                <a:ext uri="{FF2B5EF4-FFF2-40B4-BE49-F238E27FC236}">
                  <a16:creationId xmlns:a16="http://schemas.microsoft.com/office/drawing/2014/main" id="{6D2DE5BD-D6FF-4F7E-98D5-69A51C916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1563737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2962F-9037-4D6D-A404-EDEEF4DE0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OPENING ROUND….</a:t>
            </a:r>
          </a:p>
        </p:txBody>
      </p:sp>
      <p:pic>
        <p:nvPicPr>
          <p:cNvPr id="11267" name="Content Placeholder 4" descr="A group of people sitting at a table&#10;&#10;Description generated with very high confidence">
            <a:extLst>
              <a:ext uri="{FF2B5EF4-FFF2-40B4-BE49-F238E27FC236}">
                <a16:creationId xmlns:a16="http://schemas.microsoft.com/office/drawing/2014/main" id="{C4BC02EA-61AD-499D-BCB9-0E68F20D830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2066925"/>
            <a:ext cx="9144000" cy="4241800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89328-E06A-4F21-8D5C-5400A2FAE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Introductions:</a:t>
            </a:r>
          </a:p>
        </p:txBody>
      </p:sp>
      <p:pic>
        <p:nvPicPr>
          <p:cNvPr id="5" name="Content Placeholder 4" descr="A drawing of a person&#10;&#10;Description automatically generated">
            <a:extLst>
              <a:ext uri="{FF2B5EF4-FFF2-40B4-BE49-F238E27FC236}">
                <a16:creationId xmlns:a16="http://schemas.microsoft.com/office/drawing/2014/main" id="{AAF2C166-A471-49D2-A3C6-BD002DC947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1715956"/>
            <a:ext cx="11949112" cy="5329237"/>
          </a:xfrm>
        </p:spPr>
      </p:pic>
    </p:spTree>
    <p:extLst>
      <p:ext uri="{BB962C8B-B14F-4D97-AF65-F5344CB8AC3E}">
        <p14:creationId xmlns:p14="http://schemas.microsoft.com/office/powerpoint/2010/main" val="17836000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5AD150E2-B429-4EDB-9CEB-AA1243680C9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6461" y="1123527"/>
            <a:ext cx="6099072" cy="46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19307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0DBD4729-DBDF-40A6-9BA4-E4C97EF6D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55125130-F4AB-465E-8AE2-E583FCAAB2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E0BA65A2-0302-4468-ADA7-9EC3F9593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20C97E5C-C165-417B-BBDE-6701E226B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95D0E1C6-221C-4835-B0D4-24184F6B6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5D948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A98F2782-0AD1-4AB6-BBB8-3BA1BB416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8885DE15-7688-4E2A-83C1-CC2A5989866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25318" y="1123527"/>
            <a:ext cx="8941359" cy="46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35262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1030">
            <a:extLst>
              <a:ext uri="{FF2B5EF4-FFF2-40B4-BE49-F238E27FC236}">
                <a16:creationId xmlns:a16="http://schemas.microsoft.com/office/drawing/2014/main" id="{2928117C-9446-4E7F-AE62-95E0F6DB5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29" name="Rectangle 1032">
            <a:extLst>
              <a:ext uri="{FF2B5EF4-FFF2-40B4-BE49-F238E27FC236}">
                <a16:creationId xmlns:a16="http://schemas.microsoft.com/office/drawing/2014/main" id="{84D30AFB-4D71-48B0-AA00-28EE92363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0" name="Rectangle 1034">
            <a:extLst>
              <a:ext uri="{FF2B5EF4-FFF2-40B4-BE49-F238E27FC236}">
                <a16:creationId xmlns:a16="http://schemas.microsoft.com/office/drawing/2014/main" id="{96A0B76F-8010-4C62-B4B6-C5FC438C0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9FC936C0-4624-438D-BDD0-6B296BD6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42D4960A-896E-4F6B-BF65-B4662AC9DE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5684944A-8803-462C-84C5-4576C56A7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457199"/>
            <a:ext cx="3618827" cy="5175115"/>
          </a:xfrm>
          <a:prstGeom prst="rect">
            <a:avLst/>
          </a:prstGeom>
          <a:solidFill>
            <a:srgbClr val="8C5E5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F7D7A5F-C8C1-FB71-37AF-0AD47CFC6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2101" y="1100665"/>
            <a:ext cx="3132638" cy="42787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300" dirty="0">
                <a:solidFill>
                  <a:srgbClr val="FFFFFF"/>
                </a:solidFill>
              </a:rPr>
              <a:t>Counselling skills</a:t>
            </a:r>
          </a:p>
        </p:txBody>
      </p:sp>
      <p:pic>
        <p:nvPicPr>
          <p:cNvPr id="1026" name="Picture 2" descr="Shot of a mature psychiatrist sitting with her patient during a consultation in her clinic When did you start feeling this way? Mental Health Professional Stock Photo">
            <a:extLst>
              <a:ext uri="{FF2B5EF4-FFF2-40B4-BE49-F238E27FC236}">
                <a16:creationId xmlns:a16="http://schemas.microsoft.com/office/drawing/2014/main" id="{FAD1A28F-EA4F-F219-A039-790F9736EF7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920" b="-2"/>
          <a:stretch/>
        </p:blipFill>
        <p:spPr bwMode="auto">
          <a:xfrm>
            <a:off x="453302" y="457200"/>
            <a:ext cx="7588885" cy="589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Rectangle 1042">
            <a:extLst>
              <a:ext uri="{FF2B5EF4-FFF2-40B4-BE49-F238E27FC236}">
                <a16:creationId xmlns:a16="http://schemas.microsoft.com/office/drawing/2014/main" id="{E07F3B49-8C20-42F5-831D-59306D05F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5707627"/>
            <a:ext cx="3618828" cy="649224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6809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>
            <a:extLst>
              <a:ext uri="{FF2B5EF4-FFF2-40B4-BE49-F238E27FC236}">
                <a16:creationId xmlns:a16="http://schemas.microsoft.com/office/drawing/2014/main" id="{2C0CDE74-ABDA-4E93-9354-4DF8143006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00" r="-2" b="-2"/>
          <a:stretch>
            <a:fillRect/>
          </a:stretch>
        </p:blipFill>
        <p:spPr bwMode="auto">
          <a:xfrm>
            <a:off x="2697480" y="1792156"/>
            <a:ext cx="9144000" cy="4066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2" name="Title 1">
            <a:extLst>
              <a:ext uri="{FF2B5EF4-FFF2-40B4-BE49-F238E27FC236}">
                <a16:creationId xmlns:a16="http://schemas.microsoft.com/office/drawing/2014/main" id="{F16E02F8-09BD-4588-9466-A2AF751CDB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 There we have it, basic counselling skills</a:t>
            </a:r>
          </a:p>
        </p:txBody>
      </p:sp>
      <p:sp>
        <p:nvSpPr>
          <p:cNvPr id="28676" name="Content Placeholder 2">
            <a:extLst>
              <a:ext uri="{FF2B5EF4-FFF2-40B4-BE49-F238E27FC236}">
                <a16:creationId xmlns:a16="http://schemas.microsoft.com/office/drawing/2014/main" id="{81AF840A-D5C2-4A4E-90C9-57D0A0145B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GB" altLang="en-US" dirty="0">
                <a:solidFill>
                  <a:schemeClr val="tx1"/>
                </a:solidFill>
              </a:rPr>
              <a:t>THE LEARNING, THE LEARNING….</a:t>
            </a:r>
          </a:p>
          <a:p>
            <a:pPr marL="0" indent="0">
              <a:buNone/>
              <a:defRPr/>
            </a:pPr>
            <a:r>
              <a:rPr lang="en-GB" altLang="en-US" sz="4000" dirty="0">
                <a:solidFill>
                  <a:schemeClr val="tx1"/>
                </a:solidFill>
              </a:rPr>
              <a:t>THE REFLECTION</a:t>
            </a:r>
          </a:p>
          <a:p>
            <a:pPr>
              <a:defRPr/>
            </a:pPr>
            <a:endParaRPr lang="en-GB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0727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5F28DDD-9641-43BA-944D-79B068705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1F681F-68BB-4C8A-A8D6-C44798981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accent1"/>
                </a:solidFill>
              </a:rPr>
              <a:t>THE AIMS OF THIS POWERPOINT are TO: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AA2954-062E-4B72-A97B-0B066FB15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0CA29A6-E0B1-40CD-ADF7-7B8E932A3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D5F866-AD72-475A-B6C6-54E4577D4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02BAD4C-6EA9-4F10-92D4-A1C8C53DA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EF75D9-D0A5-D766-0322-91457A0BEB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4712928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303747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Rectangle 1032">
            <a:extLst>
              <a:ext uri="{FF2B5EF4-FFF2-40B4-BE49-F238E27FC236}">
                <a16:creationId xmlns:a16="http://schemas.microsoft.com/office/drawing/2014/main" id="{636F6DB7-CF8D-494A-82F6-13B58DCA9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0B7E5194-6E82-4A44-99C3-FE7D87F34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370747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AA12DF-0533-D183-4A10-27C2BDD17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110" y="826346"/>
            <a:ext cx="3171905" cy="1013800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rgbClr val="FFFFFF"/>
                </a:solidFill>
              </a:rPr>
              <a:t>To re-engage with skills practice</a:t>
            </a:r>
          </a:p>
        </p:txBody>
      </p:sp>
      <p:grpSp>
        <p:nvGrpSpPr>
          <p:cNvPr id="1037" name="Group 1036">
            <a:extLst>
              <a:ext uri="{FF2B5EF4-FFF2-40B4-BE49-F238E27FC236}">
                <a16:creationId xmlns:a16="http://schemas.microsoft.com/office/drawing/2014/main" id="{49FCC1E1-84D3-494D-A0A0-286AFA1C3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038" name="Rectangle 1037">
              <a:extLst>
                <a:ext uri="{FF2B5EF4-FFF2-40B4-BE49-F238E27FC236}">
                  <a16:creationId xmlns:a16="http://schemas.microsoft.com/office/drawing/2014/main" id="{96E09E90-FF79-402E-AF01-97A279BEA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39" name="Rectangle 1038">
              <a:extLst>
                <a:ext uri="{FF2B5EF4-FFF2-40B4-BE49-F238E27FC236}">
                  <a16:creationId xmlns:a16="http://schemas.microsoft.com/office/drawing/2014/main" id="{EC6946F8-4B9B-4C51-9F51-2DB377392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40" name="Rectangle 1039">
              <a:extLst>
                <a:ext uri="{FF2B5EF4-FFF2-40B4-BE49-F238E27FC236}">
                  <a16:creationId xmlns:a16="http://schemas.microsoft.com/office/drawing/2014/main" id="{7B3D2B3D-A285-438C-A344-AED3E46A07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5D162B8C-A3B0-A317-16F8-3676BC0F8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4110" y="2052084"/>
            <a:ext cx="3033249" cy="3856229"/>
          </a:xfrm>
        </p:spPr>
        <p:txBody>
          <a:bodyPr anchor="t">
            <a:normAutofit/>
          </a:bodyPr>
          <a:lstStyle/>
          <a:p>
            <a:endParaRPr lang="en-US" sz="1600" dirty="0">
              <a:solidFill>
                <a:srgbClr val="FFFFFF"/>
              </a:solidFill>
            </a:endParaRPr>
          </a:p>
          <a:p>
            <a:endParaRPr lang="en-US" sz="1600" dirty="0">
              <a:solidFill>
                <a:srgbClr val="FFFFFF"/>
              </a:solidFill>
            </a:endParaRPr>
          </a:p>
          <a:p>
            <a:r>
              <a:rPr lang="en-US" sz="3600" dirty="0">
                <a:solidFill>
                  <a:srgbClr val="FFFFFF"/>
                </a:solidFill>
              </a:rPr>
              <a:t>Dyad work</a:t>
            </a:r>
          </a:p>
          <a:p>
            <a:endParaRPr lang="en-US" sz="1600" dirty="0">
              <a:solidFill>
                <a:srgbClr val="FFFFFF"/>
              </a:solidFill>
            </a:endParaRPr>
          </a:p>
          <a:p>
            <a:r>
              <a:rPr lang="en-US" sz="3600" dirty="0">
                <a:solidFill>
                  <a:srgbClr val="FFFFFF"/>
                </a:solidFill>
              </a:rPr>
              <a:t>Triad work</a:t>
            </a:r>
          </a:p>
        </p:txBody>
      </p:sp>
      <p:pic>
        <p:nvPicPr>
          <p:cNvPr id="1026" name="Picture 2" descr="What Is a Mental Health Counselor? - #1 Mental Health Blog - Talkspace">
            <a:extLst>
              <a:ext uri="{FF2B5EF4-FFF2-40B4-BE49-F238E27FC236}">
                <a16:creationId xmlns:a16="http://schemas.microsoft.com/office/drawing/2014/main" id="{0CE0ECD0-D19B-BE71-6956-AB75781969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68800" y="1139528"/>
            <a:ext cx="6866506" cy="4577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85379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2F575-C2B9-D04D-9A67-CDDCA754D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consider what reflexive practice is, and why it is important</a:t>
            </a:r>
          </a:p>
        </p:txBody>
      </p:sp>
      <p:pic>
        <p:nvPicPr>
          <p:cNvPr id="2050" name="Picture 2" descr="8 Reasons Why Reflection is Important in Recovery and How to Do It ...">
            <a:extLst>
              <a:ext uri="{FF2B5EF4-FFF2-40B4-BE49-F238E27FC236}">
                <a16:creationId xmlns:a16="http://schemas.microsoft.com/office/drawing/2014/main" id="{6E6E0A6D-D174-2E64-825A-B37DC1E7685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206" y="2181225"/>
            <a:ext cx="11349871" cy="3678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48540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DD2392-397B-48BF-BEFA-EA1FB881C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61361EE7-AE7C-47F4-A9E8-06F9BB27474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136662-7DFF-4B92-AD10-3AC30E952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870" y="702156"/>
            <a:ext cx="10144260" cy="1013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In a nutshell,…..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B0B31-0B56-43C5-9507-E40FA2B4C9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199" y="2180496"/>
            <a:ext cx="10261602" cy="3678303"/>
          </a:xfrm>
        </p:spPr>
        <p:txBody>
          <a:bodyPr>
            <a:normAutofit/>
          </a:bodyPr>
          <a:lstStyle/>
          <a:p>
            <a:pPr>
              <a:buClr>
                <a:srgbClr val="E19313"/>
              </a:buClr>
            </a:pPr>
            <a:r>
              <a:rPr lang="en-GB" sz="4400" dirty="0">
                <a:solidFill>
                  <a:schemeClr val="accent1"/>
                </a:solidFill>
              </a:rPr>
              <a:t>To ensure that you understand </a:t>
            </a:r>
            <a:r>
              <a:rPr lang="en-GB" sz="4400" b="1" i="1" dirty="0">
                <a:solidFill>
                  <a:schemeClr val="accent1"/>
                </a:solidFill>
              </a:rPr>
              <a:t>what</a:t>
            </a:r>
            <a:r>
              <a:rPr lang="en-GB" sz="4400" dirty="0">
                <a:solidFill>
                  <a:schemeClr val="accent1"/>
                </a:solidFill>
              </a:rPr>
              <a:t> you have to do and </a:t>
            </a:r>
            <a:r>
              <a:rPr lang="en-GB" sz="4400" b="1" i="1" dirty="0">
                <a:solidFill>
                  <a:schemeClr val="accent1"/>
                </a:solidFill>
              </a:rPr>
              <a:t>when</a:t>
            </a:r>
          </a:p>
          <a:p>
            <a:pPr>
              <a:buClr>
                <a:srgbClr val="E19313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89793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B6B76-A633-4908-9389-0C26134A8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DETAILS: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3905F9-802D-4CC5-8894-77BBD5530F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b="1" dirty="0">
                <a:latin typeface="Abadi" panose="020B0604020104020204" pitchFamily="34" charset="0"/>
              </a:rPr>
              <a:t>MODULE TITLE:</a:t>
            </a:r>
            <a:r>
              <a:rPr lang="en-GB" sz="4000" dirty="0">
                <a:latin typeface="Abadi" panose="020B0604020104020204" pitchFamily="34" charset="0"/>
              </a:rPr>
              <a:t>   		Reflexive Counselling Skills   </a:t>
            </a:r>
          </a:p>
          <a:p>
            <a:r>
              <a:rPr lang="en-GB" sz="4000" b="1" dirty="0">
                <a:latin typeface="Abadi" panose="020B0604020104020204" pitchFamily="34" charset="0"/>
              </a:rPr>
              <a:t>MODULE CODE:	</a:t>
            </a:r>
            <a:r>
              <a:rPr lang="en-GB" sz="4000" dirty="0">
                <a:latin typeface="Abadi" panose="020B0604020104020204" pitchFamily="34" charset="0"/>
              </a:rPr>
              <a:t> 	</a:t>
            </a:r>
            <a:r>
              <a:rPr lang="en-GB" sz="4000" b="0" i="0" dirty="0">
                <a:solidFill>
                  <a:srgbClr val="424242"/>
                </a:solidFill>
                <a:effectLst/>
                <a:latin typeface="Calibri" panose="020F0502020204030204" pitchFamily="34" charset="0"/>
              </a:rPr>
              <a:t>ECPS6020</a:t>
            </a:r>
            <a:r>
              <a:rPr lang="en-GB" sz="4000" dirty="0">
                <a:latin typeface="Abadi" panose="020B0604020104020204" pitchFamily="34" charset="0"/>
              </a:rPr>
              <a:t>                                  </a:t>
            </a:r>
          </a:p>
          <a:p>
            <a:r>
              <a:rPr lang="en-GB" sz="4000" b="1" dirty="0">
                <a:latin typeface="Abadi" panose="020B0604020104020204" pitchFamily="34" charset="0"/>
              </a:rPr>
              <a:t>LEVEL:</a:t>
            </a:r>
            <a:r>
              <a:rPr lang="en-GB" sz="4000" dirty="0">
                <a:latin typeface="Abadi" panose="020B0604020104020204" pitchFamily="34" charset="0"/>
              </a:rPr>
              <a:t>   					   6 </a:t>
            </a:r>
          </a:p>
          <a:p>
            <a:r>
              <a:rPr lang="en-GB" sz="4000" b="1" dirty="0">
                <a:latin typeface="Abadi" panose="020B0604020104020204" pitchFamily="34" charset="0"/>
              </a:rPr>
              <a:t>CREDITS:  				   </a:t>
            </a:r>
            <a:r>
              <a:rPr lang="en-GB" sz="4000" dirty="0">
                <a:latin typeface="Abadi" panose="020B0604020104020204" pitchFamily="34" charset="0"/>
              </a:rPr>
              <a:t>20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82425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27921-40EC-48AE-AB96-B1F267193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AIM(S): 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F9D64-BC5D-4B8F-ADBB-70F8EF6999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>
              <a:lnSpc>
                <a:spcPct val="200000"/>
              </a:lnSpc>
            </a:pPr>
            <a:r>
              <a:rPr lang="en-GB" sz="3200" dirty="0"/>
              <a:t>To develop an understanding of reflective/reflexive practices  within counselling skills that explore the relationship of self (self-awareness) and its impact on therapeutic relationships and being in relationship to others.  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14243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95FC61-EF4C-4460-818D-64150AAC5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9934" y="702156"/>
            <a:ext cx="7157865" cy="101380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accent1"/>
                </a:solidFill>
              </a:rPr>
              <a:t>LEARNING OUTCOMES:</a:t>
            </a:r>
            <a:endParaRPr lang="en-GB">
              <a:solidFill>
                <a:schemeClr val="accent1"/>
              </a:solidFill>
            </a:endParaRPr>
          </a:p>
        </p:txBody>
      </p:sp>
      <p:pic>
        <p:nvPicPr>
          <p:cNvPr id="34" name="Picture 33" descr="3D rendering of game pieces tied together with a rope">
            <a:extLst>
              <a:ext uri="{FF2B5EF4-FFF2-40B4-BE49-F238E27FC236}">
                <a16:creationId xmlns:a16="http://schemas.microsoft.com/office/drawing/2014/main" id="{563316DF-969E-4C85-4E34-3EC41CEBC3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322" r="40493"/>
          <a:stretch/>
        </p:blipFill>
        <p:spPr>
          <a:xfrm>
            <a:off x="20" y="10"/>
            <a:ext cx="4131713" cy="6857989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9934" y="457200"/>
            <a:ext cx="7223760" cy="91440"/>
          </a:xfrm>
          <a:prstGeom prst="rect">
            <a:avLst/>
          </a:prstGeom>
          <a:solidFill>
            <a:srgbClr val="DDE443"/>
          </a:solidFill>
          <a:ln>
            <a:solidFill>
              <a:srgbClr val="DDE443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6DD046A2-84E6-4662-BB93-7415E5810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9934" y="1896533"/>
            <a:ext cx="7157866" cy="3962266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Clr>
                <a:srgbClr val="DDE443"/>
              </a:buClr>
              <a:buNone/>
            </a:pPr>
            <a:r>
              <a:rPr lang="en-GB" sz="1500" dirty="0"/>
              <a:t>Upon successful completion of this module, students should be able to:   </a:t>
            </a:r>
          </a:p>
          <a:p>
            <a:pPr marL="0" indent="0">
              <a:lnSpc>
                <a:spcPct val="90000"/>
              </a:lnSpc>
              <a:buClr>
                <a:srgbClr val="DDE443"/>
              </a:buClr>
              <a:buNone/>
            </a:pPr>
            <a:endParaRPr lang="en-GB" sz="1500" dirty="0"/>
          </a:p>
          <a:p>
            <a:pPr lvl="0">
              <a:lnSpc>
                <a:spcPct val="90000"/>
              </a:lnSpc>
              <a:buClr>
                <a:srgbClr val="DDE443"/>
              </a:buClr>
              <a:buFont typeface="Wingdings" panose="05000000000000000000" pitchFamily="2" charset="2"/>
              <a:buChar char="q"/>
            </a:pPr>
            <a:r>
              <a:rPr lang="en-GB" b="1" dirty="0"/>
              <a:t>Demonstrate self-reflective and reflexive practices within the context of counselling skills, drawing upon ethical and principal values within the counselling tradition.</a:t>
            </a:r>
          </a:p>
          <a:p>
            <a:pPr lvl="0">
              <a:lnSpc>
                <a:spcPct val="90000"/>
              </a:lnSpc>
              <a:buClr>
                <a:srgbClr val="DDE443"/>
              </a:buClr>
              <a:buFont typeface="Wingdings" panose="05000000000000000000" pitchFamily="2" charset="2"/>
              <a:buChar char="q"/>
            </a:pPr>
            <a:r>
              <a:rPr lang="en-GB" b="1" dirty="0"/>
              <a:t>Employ humanistic – person-centred counselling skills; beginning to develop an awareness of the significance of relational depth within reflexive practices.  </a:t>
            </a:r>
          </a:p>
          <a:p>
            <a:pPr lvl="0">
              <a:lnSpc>
                <a:spcPct val="90000"/>
              </a:lnSpc>
              <a:buClr>
                <a:srgbClr val="DDE443"/>
              </a:buClr>
              <a:buFont typeface="Wingdings" panose="05000000000000000000" pitchFamily="2" charset="2"/>
              <a:buChar char="q"/>
            </a:pPr>
            <a:r>
              <a:rPr lang="en-GB" b="1" dirty="0"/>
              <a:t>Critically demonstrate reflective/reflexive practices that contribute and support professional practices and growth such as reflective/reflexive writing and personal development </a:t>
            </a:r>
          </a:p>
          <a:p>
            <a:pPr lvl="0">
              <a:lnSpc>
                <a:spcPct val="90000"/>
              </a:lnSpc>
              <a:buClr>
                <a:srgbClr val="DDE443"/>
              </a:buClr>
              <a:buFont typeface="Wingdings" panose="05000000000000000000" pitchFamily="2" charset="2"/>
              <a:buChar char="q"/>
            </a:pPr>
            <a:r>
              <a:rPr lang="en-GB" b="1" dirty="0"/>
              <a:t>Take responsibility for their own learning and skill development; including effective personal planning, self-reflection and project management skills. </a:t>
            </a:r>
          </a:p>
          <a:p>
            <a:pPr>
              <a:lnSpc>
                <a:spcPct val="90000"/>
              </a:lnSpc>
              <a:buClr>
                <a:srgbClr val="DDE443"/>
              </a:buClr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6633035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D657F-A49B-4128-B843-2D68DFE44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Schedule for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E0C67-5230-4343-A78D-9D25B110EC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319" y="1857222"/>
            <a:ext cx="11029615" cy="4598995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endParaRPr lang="en-GB" sz="32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  <a:defRPr/>
            </a:pPr>
            <a:endParaRPr lang="en-GB" sz="3200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Welcome Back and Introductions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Contracts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Skills Audit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Working safely and ethically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200" dirty="0">
                <a:solidFill>
                  <a:srgbClr val="00B0F0"/>
                </a:solidFill>
              </a:rPr>
              <a:t>Coffee Break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Counselling Skills and Counselling Practice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Skills Practice  - Dyads and Triads</a:t>
            </a:r>
          </a:p>
          <a:p>
            <a:pPr marL="0" indent="0">
              <a:buNone/>
              <a:defRPr/>
            </a:pP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  <a:defRPr/>
            </a:pP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5775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21" name="Rectangle 13320">
            <a:extLst>
              <a:ext uri="{FF2B5EF4-FFF2-40B4-BE49-F238E27FC236}">
                <a16:creationId xmlns:a16="http://schemas.microsoft.com/office/drawing/2014/main" id="{75F28DDD-9641-43BA-944D-79B068705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CEB351-E47D-4F9D-A51A-31D6F0724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>
                <a:solidFill>
                  <a:schemeClr val="accent1"/>
                </a:solidFill>
              </a:rPr>
              <a:t>The Kipling questions……..</a:t>
            </a:r>
          </a:p>
        </p:txBody>
      </p:sp>
      <p:sp>
        <p:nvSpPr>
          <p:cNvPr id="13323" name="Rectangle 13322">
            <a:extLst>
              <a:ext uri="{FF2B5EF4-FFF2-40B4-BE49-F238E27FC236}">
                <a16:creationId xmlns:a16="http://schemas.microsoft.com/office/drawing/2014/main" id="{32AA2954-062E-4B72-A97B-0B066FB15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325" name="Rectangle 13324">
            <a:extLst>
              <a:ext uri="{FF2B5EF4-FFF2-40B4-BE49-F238E27FC236}">
                <a16:creationId xmlns:a16="http://schemas.microsoft.com/office/drawing/2014/main" id="{10CA29A6-E0B1-40CD-ADF7-7B8E932A3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327" name="Rectangle 13326">
            <a:extLst>
              <a:ext uri="{FF2B5EF4-FFF2-40B4-BE49-F238E27FC236}">
                <a16:creationId xmlns:a16="http://schemas.microsoft.com/office/drawing/2014/main" id="{8DD5F866-AD72-475A-B6C6-54E4577D4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329" name="Rectangle 13328">
            <a:extLst>
              <a:ext uri="{FF2B5EF4-FFF2-40B4-BE49-F238E27FC236}">
                <a16:creationId xmlns:a16="http://schemas.microsoft.com/office/drawing/2014/main" id="{C02BAD4C-6EA9-4F10-92D4-A1C8C53DA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3317" name="Content Placeholder 2">
            <a:extLst>
              <a:ext uri="{FF2B5EF4-FFF2-40B4-BE49-F238E27FC236}">
                <a16:creationId xmlns:a16="http://schemas.microsoft.com/office/drawing/2014/main" id="{099D4D85-396A-8467-C3C9-2D9DC26BE9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1831094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ECC17-9B2D-4C3A-B3AB-5D4EEA70A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Modus operandi…….</a:t>
            </a:r>
          </a:p>
        </p:txBody>
      </p:sp>
      <p:sp>
        <p:nvSpPr>
          <p:cNvPr id="39939" name="Content Placeholder 2">
            <a:extLst>
              <a:ext uri="{FF2B5EF4-FFF2-40B4-BE49-F238E27FC236}">
                <a16:creationId xmlns:a16="http://schemas.microsoft.com/office/drawing/2014/main" id="{C17AA3A7-B330-4836-9A0C-7C48CFBE4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altLang="en-US" sz="4000" dirty="0"/>
              <a:t>Lessons/workshops will be experiential and interactive, facilitating practice that cannot be learned from simply reading up on lecture notes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4000" dirty="0"/>
              <a:t>Independent study, 	triad work, experiential and group work</a:t>
            </a:r>
          </a:p>
          <a:p>
            <a:endParaRPr lang="en-GB" altLang="en-US" sz="4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4474" y="584036"/>
            <a:ext cx="10866611" cy="6111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5266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6333FB34-E54B-4710-9DAE-6EE038612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29041944-13B4-40E3-A9D5-25B333EBD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B85E289-5ADE-4F02-B917-9C9D9B044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C69834E-5EEE-4D61-833E-049288964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8E5D9BA-46E7-4BFA-9C74-75495BF6F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B033D76-5800-44B6-AFE9-EE2106935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solidFill>
            <a:srgbClr val="6C615C"/>
          </a:soli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 extrusionH="76200" contourW="12700" prstMaterial="matte">
            <a:bevelT/>
            <a:extrusionClr>
              <a:schemeClr val="tx2"/>
            </a:extrusionClr>
            <a:contourClr>
              <a:schemeClr val="bg2"/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22D6F85-FFBA-4F81-AEE5-AAA17CB7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7908" y="783371"/>
            <a:ext cx="10616184" cy="4553712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tx2">
                  <a:lumMod val="90000"/>
                </a:schemeClr>
              </a:gs>
            </a:gsLst>
            <a:lin ang="16200000" scaled="0"/>
          </a:gradFill>
          <a:ln w="34925" cmpd="sng">
            <a:solidFill>
              <a:srgbClr val="DFDBD5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 prstMaterial="matte">
            <a:bevelT w="38100" h="38100"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3B31514-E6DF-4357-9EEA-EFB798308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solidFill>
            <a:schemeClr val="tx2"/>
          </a:solidFill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7071" y="1584552"/>
            <a:ext cx="9099255" cy="2537251"/>
          </a:xfrm>
        </p:spPr>
        <p:txBody>
          <a:bodyPr vert="horz" lIns="91440" tIns="45720" rIns="91440" bIns="0" rtlCol="0" anchor="ctr">
            <a:normAutofit/>
          </a:bodyPr>
          <a:lstStyle/>
          <a:p>
            <a:r>
              <a:rPr lang="en-US" sz="7200" dirty="0">
                <a:solidFill>
                  <a:schemeClr val="bg2"/>
                </a:solidFill>
              </a:rPr>
              <a:t>Skills to practice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412BDC66-00FA-4A3F-9BC7-BE05FF77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Picture 36">
            <a:extLst>
              <a:ext uri="{FF2B5EF4-FFF2-40B4-BE49-F238E27FC236}">
                <a16:creationId xmlns:a16="http://schemas.microsoft.com/office/drawing/2014/main" id="{4554073B-2E31-4E11-95E9-80B425A43A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9438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4F891EB-ED45-44C3-95D6-FFB2EC07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A385B8-7C85-4CE0-AE3A-00EB627B3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00E80F-984A-403B-8D52-F3797055C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3523" y="804519"/>
            <a:ext cx="3160501" cy="4431360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Working at relational depth is </a:t>
            </a:r>
            <a:r>
              <a:rPr lang="en-GB" sz="4400" dirty="0">
                <a:solidFill>
                  <a:schemeClr val="tx1"/>
                </a:solidFill>
              </a:rPr>
              <a:t>….</a:t>
            </a:r>
            <a:endParaRPr lang="en-GB" b="1" dirty="0">
              <a:solidFill>
                <a:schemeClr val="tx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9AF263B-E208-40DF-A182-5193478DC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45156" y="962799"/>
            <a:ext cx="0" cy="411480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53B21-C381-4156-8629-9FFCCBBBA2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7863" y="804520"/>
            <a:ext cx="6102559" cy="4431359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What does this entail?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557D95A-0A72-41F9-844C-544C199B4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1806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746D72-BDC8-4203-8014-BBAFF1300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9961" y="1600199"/>
            <a:ext cx="3173482" cy="4297680"/>
          </a:xfrm>
        </p:spPr>
        <p:txBody>
          <a:bodyPr anchor="ctr">
            <a:normAutofit/>
          </a:bodyPr>
          <a:lstStyle/>
          <a:p>
            <a:r>
              <a:rPr lang="en-GB" b="1" dirty="0"/>
              <a:t>Relational</a:t>
            </a:r>
            <a:br>
              <a:rPr lang="en-GB" b="1" dirty="0"/>
            </a:br>
            <a:r>
              <a:rPr lang="en-GB" b="1" dirty="0"/>
              <a:t>Depth </a:t>
            </a:r>
            <a:r>
              <a:rPr lang="en-GB" dirty="0"/>
              <a:t>…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199"/>
            <a:ext cx="0" cy="429768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4B32B-385B-4D5A-A5B2-242F4A657B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5151" y="1600199"/>
            <a:ext cx="6169703" cy="4297680"/>
          </a:xfrm>
        </p:spPr>
        <p:txBody>
          <a:bodyPr anchor="ctr">
            <a:normAutofit/>
          </a:bodyPr>
          <a:lstStyle/>
          <a:p>
            <a:r>
              <a:rPr lang="en-GB" sz="3600" b="1" dirty="0"/>
              <a:t>How do we engage at that level?</a:t>
            </a:r>
          </a:p>
        </p:txBody>
      </p:sp>
    </p:spTree>
    <p:extLst>
      <p:ext uri="{BB962C8B-B14F-4D97-AF65-F5344CB8AC3E}">
        <p14:creationId xmlns:p14="http://schemas.microsoft.com/office/powerpoint/2010/main" val="12169021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4F891EB-ED45-44C3-95D6-FFB2EC07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A385B8-7C85-4CE0-AE3A-00EB627B3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3523" y="804519"/>
            <a:ext cx="3160501" cy="4431360"/>
          </a:xfrm>
        </p:spPr>
        <p:txBody>
          <a:bodyPr anchor="ctr">
            <a:normAutofit/>
          </a:bodyPr>
          <a:lstStyle/>
          <a:p>
            <a:r>
              <a:rPr lang="en-GB" dirty="0"/>
              <a:t>Preparing the ground for Presence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9AF263B-E208-40DF-A182-5193478DC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45156" y="962799"/>
            <a:ext cx="0" cy="411480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37863" y="0"/>
            <a:ext cx="7401737" cy="6125417"/>
          </a:xfrm>
        </p:spPr>
        <p:txBody>
          <a:bodyPr anchor="ctr">
            <a:normAutofit fontScale="250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1400" b="1" dirty="0"/>
          </a:p>
          <a:p>
            <a:pPr marL="0" indent="0">
              <a:lnSpc>
                <a:spcPct val="110000"/>
              </a:lnSpc>
              <a:buNone/>
            </a:pPr>
            <a:endParaRPr lang="en-GB" sz="1400" b="1" dirty="0"/>
          </a:p>
          <a:p>
            <a:pPr marL="0" indent="0">
              <a:lnSpc>
                <a:spcPct val="110000"/>
              </a:lnSpc>
              <a:buNone/>
            </a:pPr>
            <a:endParaRPr lang="en-GB" sz="1400" b="1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8000" b="1" dirty="0">
                <a:solidFill>
                  <a:schemeClr val="accent1"/>
                </a:solidFill>
              </a:rPr>
              <a:t>In life</a:t>
            </a:r>
            <a:r>
              <a:rPr lang="en-GB" sz="8000" b="1" dirty="0"/>
              <a:t>:</a:t>
            </a:r>
          </a:p>
          <a:p>
            <a:pPr>
              <a:lnSpc>
                <a:spcPct val="110000"/>
              </a:lnSpc>
            </a:pPr>
            <a:r>
              <a:rPr lang="en-GB" sz="8000" dirty="0"/>
              <a:t>Philosophical </a:t>
            </a:r>
            <a:r>
              <a:rPr lang="en-GB" sz="8000" b="1" dirty="0"/>
              <a:t>commitment to presence</a:t>
            </a:r>
          </a:p>
          <a:p>
            <a:pPr>
              <a:lnSpc>
                <a:spcPct val="110000"/>
              </a:lnSpc>
            </a:pPr>
            <a:r>
              <a:rPr lang="en-GB" sz="8000" b="1" dirty="0"/>
              <a:t>Practicing presence </a:t>
            </a:r>
            <a:r>
              <a:rPr lang="en-GB" sz="8000" dirty="0"/>
              <a:t>in life and relationships</a:t>
            </a:r>
          </a:p>
          <a:p>
            <a:pPr>
              <a:lnSpc>
                <a:spcPct val="110000"/>
              </a:lnSpc>
            </a:pPr>
            <a:r>
              <a:rPr lang="en-GB" sz="8000" b="1" dirty="0"/>
              <a:t>Meditation</a:t>
            </a:r>
            <a:r>
              <a:rPr lang="en-GB" sz="8000" dirty="0"/>
              <a:t> and spiritual practice</a:t>
            </a:r>
          </a:p>
          <a:p>
            <a:pPr>
              <a:lnSpc>
                <a:spcPct val="110000"/>
              </a:lnSpc>
            </a:pPr>
            <a:r>
              <a:rPr lang="en-GB" sz="8000" b="1" dirty="0"/>
              <a:t>Personal growth and development</a:t>
            </a:r>
          </a:p>
          <a:p>
            <a:pPr>
              <a:lnSpc>
                <a:spcPct val="110000"/>
              </a:lnSpc>
            </a:pPr>
            <a:r>
              <a:rPr lang="en-GB" sz="8000" dirty="0"/>
              <a:t>Ongoing attention to personal needs and concerns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8000" b="1" dirty="0">
                <a:solidFill>
                  <a:schemeClr val="accent1"/>
                </a:solidFill>
              </a:rPr>
              <a:t>In Session:</a:t>
            </a:r>
          </a:p>
          <a:p>
            <a:pPr>
              <a:lnSpc>
                <a:spcPct val="110000"/>
              </a:lnSpc>
            </a:pPr>
            <a:r>
              <a:rPr lang="en-GB" sz="8000" dirty="0"/>
              <a:t>Intention of presence</a:t>
            </a:r>
          </a:p>
          <a:p>
            <a:pPr>
              <a:lnSpc>
                <a:spcPct val="110000"/>
              </a:lnSpc>
            </a:pPr>
            <a:r>
              <a:rPr lang="en-GB" sz="8000" dirty="0"/>
              <a:t>Clearing the space</a:t>
            </a:r>
          </a:p>
          <a:p>
            <a:pPr>
              <a:lnSpc>
                <a:spcPct val="110000"/>
              </a:lnSpc>
            </a:pPr>
            <a:r>
              <a:rPr lang="en-GB" sz="8000" dirty="0"/>
              <a:t>Letting go of self- concerns and issues</a:t>
            </a:r>
          </a:p>
          <a:p>
            <a:pPr>
              <a:lnSpc>
                <a:spcPct val="110000"/>
              </a:lnSpc>
            </a:pPr>
            <a:r>
              <a:rPr lang="en-GB" sz="8000" dirty="0"/>
              <a:t>Bracketing ( theories, preconceptions, therapy plans)</a:t>
            </a:r>
          </a:p>
          <a:p>
            <a:pPr>
              <a:lnSpc>
                <a:spcPct val="110000"/>
              </a:lnSpc>
            </a:pPr>
            <a:r>
              <a:rPr lang="en-GB" sz="8000" dirty="0"/>
              <a:t>Attitude of openness, acceptance, interest and non-judgment</a:t>
            </a:r>
          </a:p>
          <a:p>
            <a:pPr marL="0" indent="0">
              <a:lnSpc>
                <a:spcPct val="110000"/>
              </a:lnSpc>
              <a:buNone/>
            </a:pPr>
            <a:endParaRPr lang="en-GB" sz="4400" dirty="0"/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557D95A-0A72-41F9-844C-544C199B4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8313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4F891EB-ED45-44C3-95D6-FFB2EC07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A385B8-7C85-4CE0-AE3A-00EB627B3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3523" y="804519"/>
            <a:ext cx="3160501" cy="4431360"/>
          </a:xfrm>
        </p:spPr>
        <p:txBody>
          <a:bodyPr anchor="ctr">
            <a:normAutofit/>
          </a:bodyPr>
          <a:lstStyle/>
          <a:p>
            <a:r>
              <a:rPr lang="en-GB" dirty="0"/>
              <a:t>Theory to Practice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9AF263B-E208-40DF-A182-5193478DC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45156" y="962799"/>
            <a:ext cx="0" cy="411480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37863" y="1"/>
            <a:ext cx="7106461" cy="6115050"/>
          </a:xfrm>
        </p:spPr>
        <p:txBody>
          <a:bodyPr anchor="ctr">
            <a:normAutofit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>
                <a:solidFill>
                  <a:schemeClr val="accent1"/>
                </a:solidFill>
              </a:rPr>
              <a:t>Practice in triads:</a:t>
            </a:r>
          </a:p>
          <a:p>
            <a:pPr>
              <a:lnSpc>
                <a:spcPct val="110000"/>
              </a:lnSpc>
            </a:pPr>
            <a:r>
              <a:rPr lang="en-GB" dirty="0"/>
              <a:t>Clear a space</a:t>
            </a:r>
          </a:p>
          <a:p>
            <a:pPr>
              <a:lnSpc>
                <a:spcPct val="110000"/>
              </a:lnSpc>
            </a:pPr>
            <a:r>
              <a:rPr lang="en-GB" b="1" dirty="0"/>
              <a:t>Phenomenological noticing:</a:t>
            </a:r>
          </a:p>
          <a:p>
            <a:pPr>
              <a:lnSpc>
                <a:spcPct val="110000"/>
              </a:lnSpc>
            </a:pPr>
            <a:r>
              <a:rPr lang="en-GB" dirty="0"/>
              <a:t> Notice what is happening within the space, notice the energy within the room</a:t>
            </a:r>
          </a:p>
          <a:p>
            <a:pPr>
              <a:lnSpc>
                <a:spcPct val="110000"/>
              </a:lnSpc>
            </a:pPr>
            <a:r>
              <a:rPr lang="en-GB" dirty="0"/>
              <a:t>What are you noticing within yourself? are you preoccupied with thoughts, issues unrelated to the present moment? </a:t>
            </a:r>
          </a:p>
          <a:p>
            <a:pPr>
              <a:lnSpc>
                <a:spcPct val="110000"/>
              </a:lnSpc>
            </a:pPr>
            <a:r>
              <a:rPr lang="en-GB" dirty="0"/>
              <a:t>Are you preoccupied with your technique or skills? Or How others are perceiving you?</a:t>
            </a:r>
          </a:p>
          <a:p>
            <a:pPr>
              <a:lnSpc>
                <a:spcPct val="110000"/>
              </a:lnSpc>
            </a:pPr>
            <a:r>
              <a:rPr lang="en-GB" dirty="0"/>
              <a:t>What are your intentions? </a:t>
            </a:r>
          </a:p>
          <a:p>
            <a:pPr>
              <a:lnSpc>
                <a:spcPct val="110000"/>
              </a:lnSpc>
            </a:pPr>
            <a:r>
              <a:rPr lang="en-GB" dirty="0"/>
              <a:t>Notice the clients body language</a:t>
            </a:r>
          </a:p>
          <a:p>
            <a:pPr>
              <a:lnSpc>
                <a:spcPct val="110000"/>
              </a:lnSpc>
            </a:pPr>
            <a:r>
              <a:rPr lang="en-GB" dirty="0"/>
              <a:t>Notice any judgments or assumptions that you might be making</a:t>
            </a:r>
          </a:p>
          <a:p>
            <a:pPr>
              <a:lnSpc>
                <a:spcPct val="110000"/>
              </a:lnSpc>
            </a:pPr>
            <a:r>
              <a:rPr lang="en-GB" dirty="0"/>
              <a:t>Bracketing; Notice self-identification, preconceptions</a:t>
            </a:r>
          </a:p>
          <a:p>
            <a:pPr>
              <a:lnSpc>
                <a:spcPct val="110000"/>
              </a:lnSpc>
            </a:pPr>
            <a:endParaRPr lang="en-GB" sz="14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557D95A-0A72-41F9-844C-544C199B4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6038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4F891EB-ED45-44C3-95D6-FFB2EC07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A385B8-7C85-4CE0-AE3A-00EB627B3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3523" y="804519"/>
            <a:ext cx="3160501" cy="4431360"/>
          </a:xfrm>
        </p:spPr>
        <p:txBody>
          <a:bodyPr anchor="ctr">
            <a:normAutofit/>
          </a:bodyPr>
          <a:lstStyle/>
          <a:p>
            <a:r>
              <a:rPr lang="en-GB"/>
              <a:t>Reading:</a:t>
            </a: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9AF263B-E208-40DF-A182-5193478DC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45156" y="962799"/>
            <a:ext cx="0" cy="411480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37863" y="804520"/>
            <a:ext cx="6102559" cy="4431359"/>
          </a:xfrm>
        </p:spPr>
        <p:txBody>
          <a:bodyPr anchor="ctr">
            <a:normAutofit/>
          </a:bodyPr>
          <a:lstStyle/>
          <a:p>
            <a:r>
              <a:rPr lang="en-GB" sz="2800" dirty="0"/>
              <a:t>Geller &amp; Greenberg (2012) Washington DC: American Psychological Association p 3-6 Chapter 4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557D95A-0A72-41F9-844C-544C199B4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685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1064-D05C-41A2-ABDC-192DB5963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ASSIGNMENTS:</a:t>
            </a:r>
          </a:p>
        </p:txBody>
      </p:sp>
      <p:pic>
        <p:nvPicPr>
          <p:cNvPr id="7" name="Content Placeholder 6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7658DD45-2390-436E-B11C-F1998642808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579507" y="2227262"/>
            <a:ext cx="4845049" cy="3901079"/>
          </a:xfrm>
        </p:spPr>
      </p:pic>
      <p:pic>
        <p:nvPicPr>
          <p:cNvPr id="9" name="Content Placeholder 8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BFA0C39D-BCF9-416C-8017-B4EDAD38866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1030060" y="2227263"/>
            <a:ext cx="4357688" cy="3901079"/>
          </a:xfrm>
        </p:spPr>
      </p:pic>
    </p:spTree>
    <p:extLst>
      <p:ext uri="{BB962C8B-B14F-4D97-AF65-F5344CB8AC3E}">
        <p14:creationId xmlns:p14="http://schemas.microsoft.com/office/powerpoint/2010/main" val="41364267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9FBC5-64D1-4D6B-8FAF-3D3E71EB6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Component 1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FE822-1269-429F-B215-8EC648CB7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543" y="1654996"/>
            <a:ext cx="11916059" cy="5142044"/>
          </a:xfrm>
        </p:spPr>
        <p:txBody>
          <a:bodyPr>
            <a:normAutofit fontScale="92500" lnSpcReduction="20000"/>
          </a:bodyPr>
          <a:lstStyle/>
          <a:p>
            <a:endParaRPr lang="en-GB" sz="3200" b="1" dirty="0"/>
          </a:p>
          <a:p>
            <a:r>
              <a:rPr lang="en-GB" sz="3200" b="1" dirty="0"/>
              <a:t>Mode of assessment:</a:t>
            </a:r>
            <a:r>
              <a:rPr lang="en-GB" sz="3200" dirty="0"/>
              <a:t>	       				Recording  </a:t>
            </a:r>
          </a:p>
          <a:p>
            <a:endParaRPr lang="en-GB" sz="3200" dirty="0"/>
          </a:p>
          <a:p>
            <a:r>
              <a:rPr lang="en-GB" sz="3200" b="1" dirty="0"/>
              <a:t>Length of recording:	</a:t>
            </a:r>
            <a:r>
              <a:rPr lang="en-GB" sz="3200" dirty="0"/>
              <a:t>					20 minutes</a:t>
            </a:r>
          </a:p>
          <a:p>
            <a:endParaRPr lang="en-GB" sz="3200" dirty="0"/>
          </a:p>
          <a:p>
            <a:r>
              <a:rPr lang="en-GB" sz="3200" b="1" dirty="0"/>
              <a:t>Weighting:</a:t>
            </a:r>
            <a:r>
              <a:rPr lang="en-GB" sz="3200" dirty="0"/>
              <a:t>									    50%  </a:t>
            </a:r>
          </a:p>
          <a:p>
            <a:endParaRPr lang="en-GB" sz="3200" dirty="0"/>
          </a:p>
          <a:p>
            <a:r>
              <a:rPr lang="en-GB" sz="3200" b="1" dirty="0"/>
              <a:t>Guidelines: </a:t>
            </a:r>
            <a:r>
              <a:rPr lang="en-GB" sz="3200" dirty="0"/>
              <a:t>									A 20-minute video recording of 	        	      												counselling skills 	                                       															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32308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1251FEB-A607-4E04-9E6D-4ECF8CC0C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Component 2 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1397C1-CD2C-4A9F-909C-877F75EFD2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Mode of assessment :</a:t>
            </a:r>
            <a:r>
              <a:rPr lang="en-GB" sz="3600" dirty="0"/>
              <a:t>	    Essay</a:t>
            </a:r>
          </a:p>
          <a:p>
            <a:r>
              <a:rPr lang="en-GB" sz="3600" b="1" dirty="0"/>
              <a:t>Word count: </a:t>
            </a:r>
            <a:r>
              <a:rPr lang="en-GB" sz="3600" dirty="0"/>
              <a:t>						2,5000 words</a:t>
            </a:r>
          </a:p>
          <a:p>
            <a:r>
              <a:rPr lang="en-GB" sz="3600" b="1" dirty="0"/>
              <a:t>Weighting:</a:t>
            </a:r>
            <a:r>
              <a:rPr lang="en-GB" sz="3600" dirty="0"/>
              <a:t>							50%</a:t>
            </a:r>
          </a:p>
        </p:txBody>
      </p:sp>
    </p:spTree>
    <p:extLst>
      <p:ext uri="{BB962C8B-B14F-4D97-AF65-F5344CB8AC3E}">
        <p14:creationId xmlns:p14="http://schemas.microsoft.com/office/powerpoint/2010/main" val="14425057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2DBE4-07D8-4E24-B3F6-0FCCA30CAB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Submission dates and processes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21C6B-FD0D-4BD5-B00D-E6A7AA8BA6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439379"/>
          </a:xfrm>
        </p:spPr>
        <p:txBody>
          <a:bodyPr>
            <a:normAutofit fontScale="47500" lnSpcReduction="20000"/>
          </a:bodyPr>
          <a:lstStyle/>
          <a:p>
            <a:pPr marL="0" indent="0" fontAlgn="base">
              <a:spcBef>
                <a:spcPts val="500"/>
              </a:spcBef>
              <a:spcAft>
                <a:spcPts val="500"/>
              </a:spcAft>
              <a:buNone/>
            </a:pPr>
            <a:endParaRPr lang="en-GB" sz="4700" b="1" dirty="0">
              <a:latin typeface="+mj-lt"/>
              <a:cs typeface="Arial" panose="020B0604020202020204" pitchFamily="34" charset="0"/>
            </a:endParaRPr>
          </a:p>
          <a:p>
            <a:pPr marL="0" indent="0" fontAlgn="base">
              <a:spcBef>
                <a:spcPts val="500"/>
              </a:spcBef>
              <a:spcAft>
                <a:spcPts val="500"/>
              </a:spcAft>
              <a:buNone/>
            </a:pPr>
            <a:r>
              <a:rPr lang="en-GB" sz="4700" b="1" dirty="0">
                <a:latin typeface="+mj-lt"/>
                <a:cs typeface="Arial" panose="020B0604020202020204" pitchFamily="34" charset="0"/>
              </a:rPr>
              <a:t>Assessment 1 : Skills Practice  </a:t>
            </a:r>
          </a:p>
          <a:p>
            <a:pPr marL="0" indent="0" fontAlgn="base">
              <a:spcBef>
                <a:spcPts val="500"/>
              </a:spcBef>
              <a:spcAft>
                <a:spcPts val="500"/>
              </a:spcAft>
              <a:buNone/>
            </a:pPr>
            <a:endParaRPr lang="en-GB" sz="4700" b="1" dirty="0">
              <a:latin typeface="+mj-lt"/>
              <a:cs typeface="Arial" panose="020B0604020202020204" pitchFamily="34" charset="0"/>
            </a:endParaRPr>
          </a:p>
          <a:p>
            <a:pPr marL="990600" indent="-447675" fontAlgn="base">
              <a:spcBef>
                <a:spcPts val="500"/>
              </a:spcBef>
              <a:spcAft>
                <a:spcPts val="500"/>
              </a:spcAft>
              <a:buClrTx/>
            </a:pPr>
            <a:r>
              <a:rPr lang="en-GB" sz="47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Recorded in class, via MS Teams [or other platform] on </a:t>
            </a:r>
            <a:r>
              <a:rPr lang="en-GB" sz="47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1st</a:t>
            </a:r>
            <a:r>
              <a:rPr lang="en-GB" sz="47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 December 2025 and </a:t>
            </a:r>
            <a:r>
              <a:rPr lang="en-GB" sz="47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8</a:t>
            </a:r>
            <a:r>
              <a:rPr lang="en-GB" sz="4700" baseline="30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47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 December 2025.</a:t>
            </a:r>
          </a:p>
          <a:p>
            <a:pPr marL="990600" indent="-447675" fontAlgn="base">
              <a:spcBef>
                <a:spcPts val="500"/>
              </a:spcBef>
              <a:spcAft>
                <a:spcPts val="500"/>
              </a:spcAft>
              <a:buClrTx/>
            </a:pPr>
            <a:r>
              <a:rPr lang="en-GB" sz="47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Submission date: 9</a:t>
            </a:r>
            <a:r>
              <a:rPr lang="en-GB" sz="4700" baseline="300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47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 December, 2025. </a:t>
            </a:r>
            <a:endParaRPr lang="en-GB" sz="4700" dirty="0">
              <a:latin typeface="+mj-lt"/>
              <a:cs typeface="Arial" panose="020B0604020202020204" pitchFamily="34" charset="0"/>
            </a:endParaRPr>
          </a:p>
          <a:p>
            <a:pPr marL="0" indent="0" fontAlgn="base">
              <a:spcBef>
                <a:spcPts val="500"/>
              </a:spcBef>
              <a:spcAft>
                <a:spcPts val="500"/>
              </a:spcAft>
              <a:buNone/>
            </a:pPr>
            <a:endParaRPr lang="en-GB" sz="4700" b="1" dirty="0">
              <a:latin typeface="+mj-lt"/>
              <a:cs typeface="Arial" panose="020B0604020202020204" pitchFamily="34" charset="0"/>
            </a:endParaRPr>
          </a:p>
          <a:p>
            <a:pPr marL="0" indent="0" fontAlgn="base">
              <a:spcBef>
                <a:spcPts val="500"/>
              </a:spcBef>
              <a:spcAft>
                <a:spcPts val="500"/>
              </a:spcAft>
              <a:buNone/>
            </a:pPr>
            <a:r>
              <a:rPr lang="en-GB" sz="4700" b="1" dirty="0">
                <a:latin typeface="+mj-lt"/>
                <a:cs typeface="Arial" panose="020B0604020202020204" pitchFamily="34" charset="0"/>
              </a:rPr>
              <a:t>Assessment 2: Essay</a:t>
            </a:r>
          </a:p>
          <a:p>
            <a:pPr marL="590550" indent="0" fontAlgn="base">
              <a:spcBef>
                <a:spcPts val="500"/>
              </a:spcBef>
              <a:spcAft>
                <a:spcPts val="500"/>
              </a:spcAft>
              <a:buNone/>
            </a:pPr>
            <a:endParaRPr lang="en-GB" sz="4700" dirty="0">
              <a:latin typeface="+mj-lt"/>
              <a:cs typeface="Arial" panose="020B0604020202020204" pitchFamily="34" charset="0"/>
            </a:endParaRPr>
          </a:p>
          <a:p>
            <a:pPr marL="895350" indent="-304800" fontAlgn="base">
              <a:spcBef>
                <a:spcPts val="500"/>
              </a:spcBef>
              <a:spcAft>
                <a:spcPts val="500"/>
              </a:spcAft>
            </a:pPr>
            <a:r>
              <a:rPr lang="en-GB" sz="4700" dirty="0">
                <a:latin typeface="+mj-lt"/>
                <a:cs typeface="Arial" panose="020B0604020202020204" pitchFamily="34" charset="0"/>
              </a:rPr>
              <a:t>Hand in </a:t>
            </a:r>
            <a:r>
              <a:rPr lang="en-GB" sz="47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Date</a:t>
            </a:r>
            <a:r>
              <a:rPr lang="en-GB" sz="4700" b="1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:  </a:t>
            </a:r>
            <a:r>
              <a:rPr lang="en-GB" sz="47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6</a:t>
            </a:r>
            <a:r>
              <a:rPr lang="en-GB" sz="4700" baseline="300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th</a:t>
            </a:r>
            <a:r>
              <a:rPr lang="en-GB" sz="47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 January 2026</a:t>
            </a:r>
          </a:p>
          <a:p>
            <a:pPr marL="895350" indent="-304800" fontAlgn="base">
              <a:spcBef>
                <a:spcPts val="500"/>
              </a:spcBef>
              <a:spcAft>
                <a:spcPts val="500"/>
              </a:spcAft>
            </a:pPr>
            <a:r>
              <a:rPr lang="en-GB" sz="4700" dirty="0">
                <a:latin typeface="+mj-lt"/>
                <a:cs typeface="Arial" panose="020B0604020202020204" pitchFamily="34" charset="0"/>
              </a:rPr>
              <a:t>Before 23.59 via Turnitin</a:t>
            </a:r>
          </a:p>
          <a:p>
            <a:pPr marL="895350" indent="-304800" fontAlgn="base">
              <a:spcBef>
                <a:spcPts val="500"/>
              </a:spcBef>
              <a:spcAft>
                <a:spcPts val="500"/>
              </a:spcAft>
            </a:pPr>
            <a:endParaRPr lang="en-GB" sz="4700" dirty="0">
              <a:latin typeface="+mj-lt"/>
              <a:cs typeface="Arial" panose="020B0604020202020204" pitchFamily="34" charset="0"/>
            </a:endParaRPr>
          </a:p>
          <a:p>
            <a:pPr marL="542925" indent="0" fontAlgn="base">
              <a:spcBef>
                <a:spcPts val="500"/>
              </a:spcBef>
              <a:spcAft>
                <a:spcPts val="500"/>
              </a:spcAft>
              <a:buNone/>
            </a:pPr>
            <a:endParaRPr lang="en-GB" sz="2000" dirty="0">
              <a:effectLst/>
              <a:latin typeface="+mj-lt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971194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2928117C-9446-4E7F-AE62-95E0F6DB5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4D30AFB-4D71-48B0-AA00-28EE92363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96A0B76F-8010-4C62-B4B6-C5FC438C0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9FC936C0-4624-438D-BDD0-6B296BD6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C1FA8F66-3B85-411D-A2A6-A50DF3026D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30724" name="Picture 3">
            <a:extLst>
              <a:ext uri="{FF2B5EF4-FFF2-40B4-BE49-F238E27FC236}">
                <a16:creationId xmlns:a16="http://schemas.microsoft.com/office/drawing/2014/main" id="{B7FF0806-5EA5-4BD2-9BAF-C83EA60D9CE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17192" b="24864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D695E25C-06E7-4082-BE92-B571B616BC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9257916F-271C-4D56-AEDE-0309D1746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EC75C176-BB0F-4087-B339-FC37356C0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E64BD7DF-F4BB-427F-B4F6-6DC83A59AA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732" y="4428067"/>
            <a:ext cx="11260667" cy="1962497"/>
          </a:xfrm>
          <a:prstGeom prst="rect">
            <a:avLst/>
          </a:prstGeom>
          <a:solidFill>
            <a:schemeClr val="accent1">
              <a:alpha val="97000"/>
            </a:scheme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722" name="Title 1">
            <a:extLst>
              <a:ext uri="{FF2B5EF4-FFF2-40B4-BE49-F238E27FC236}">
                <a16:creationId xmlns:a16="http://schemas.microsoft.com/office/drawing/2014/main" id="{48E3B808-4CCB-480B-ABE5-0A8B6EF48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4572000"/>
            <a:ext cx="10965141" cy="89524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u="sng">
                <a:solidFill>
                  <a:srgbClr val="FFFFFF"/>
                </a:solidFill>
              </a:rPr>
              <a:t>Getting to know each other</a:t>
            </a:r>
            <a:br>
              <a:rPr lang="en-US" altLang="en-US" u="sng">
                <a:solidFill>
                  <a:srgbClr val="FFFFFF"/>
                </a:solidFill>
              </a:rPr>
            </a:br>
            <a:r>
              <a:rPr lang="en-US" altLang="en-US" u="sng">
                <a:solidFill>
                  <a:srgbClr val="FFFFFF"/>
                </a:solidFill>
              </a:rPr>
              <a:t>AND OURSELVES: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197E2-BA8B-4D16-A0CC-2DF063C47D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5467246"/>
            <a:ext cx="10965142" cy="4848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  <a:defRPr/>
            </a:pPr>
            <a:r>
              <a:rPr lang="en-US" sz="1600" cap="all">
                <a:solidFill>
                  <a:srgbClr val="EBEBEB"/>
                </a:solidFill>
              </a:rPr>
              <a:t>GROUP WORK</a:t>
            </a:r>
          </a:p>
        </p:txBody>
      </p:sp>
    </p:spTree>
    <p:extLst>
      <p:ext uri="{BB962C8B-B14F-4D97-AF65-F5344CB8AC3E}">
        <p14:creationId xmlns:p14="http://schemas.microsoft.com/office/powerpoint/2010/main" val="4220189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925A453-7658-47E1-BEF3-33EB9E3CD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Modus operandi…….</a:t>
            </a:r>
          </a:p>
        </p:txBody>
      </p:sp>
      <p:sp>
        <p:nvSpPr>
          <p:cNvPr id="37891" name="Content Placeholder 4">
            <a:extLst>
              <a:ext uri="{FF2B5EF4-FFF2-40B4-BE49-F238E27FC236}">
                <a16:creationId xmlns:a16="http://schemas.microsoft.com/office/drawing/2014/main" id="{276AF0CD-E52C-4A00-85C1-FEA24C545B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4400" dirty="0"/>
              <a:t>My aim is that you end each week better informed (or at least more challenged!) than at the start of the week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75F28DDD-9641-43BA-944D-79B068705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B75063-D0FB-472C-91C9-DC475CB2D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>
                <a:solidFill>
                  <a:schemeClr val="accent1"/>
                </a:solidFill>
              </a:rPr>
              <a:t>Modus operandi…..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2AA2954-062E-4B72-A97B-0B066FB15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10CA29A6-E0B1-40CD-ADF7-7B8E932A3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8DD5F866-AD72-475A-B6C6-54E4577D4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C02BAD4C-6EA9-4F10-92D4-A1C8C53DA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38917" name="Content Placeholder 2">
            <a:extLst>
              <a:ext uri="{FF2B5EF4-FFF2-40B4-BE49-F238E27FC236}">
                <a16:creationId xmlns:a16="http://schemas.microsoft.com/office/drawing/2014/main" id="{A9AB0FBD-F272-42CC-8C09-58CF013839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5746493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A53D9-67B5-44A0-BBB5-E79F5CE04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Detailed information and a reading list available on moodle:</a:t>
            </a:r>
            <a:endParaRPr lang="en-GB" dirty="0"/>
          </a:p>
        </p:txBody>
      </p:sp>
      <p:pic>
        <p:nvPicPr>
          <p:cNvPr id="9" name="Content Placeholder 8" descr="A picture containing clock&#10;&#10;Description automatically generated">
            <a:extLst>
              <a:ext uri="{FF2B5EF4-FFF2-40B4-BE49-F238E27FC236}">
                <a16:creationId xmlns:a16="http://schemas.microsoft.com/office/drawing/2014/main" id="{E7957E7E-469D-41A4-9033-64C8C258A4C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81025" y="2191657"/>
            <a:ext cx="5422900" cy="4992913"/>
          </a:xfrm>
        </p:spPr>
      </p:pic>
      <p:pic>
        <p:nvPicPr>
          <p:cNvPr id="7" name="Content Placeholder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62124314-3BC5-4CE5-8E83-8436834F2B1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88420" y="2191657"/>
            <a:ext cx="5422389" cy="4992913"/>
          </a:xfrm>
        </p:spPr>
      </p:pic>
    </p:spTree>
    <p:extLst>
      <p:ext uri="{BB962C8B-B14F-4D97-AF65-F5344CB8AC3E}">
        <p14:creationId xmlns:p14="http://schemas.microsoft.com/office/powerpoint/2010/main" val="302423952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9AA9F65-94B8-41A5-A7FF-23D2CFB11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E8B0F8E-3F6C-4541-B9C1-774D80A08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45F5BC-32D1-41CD-B270-C46F18CA1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E57EE13-72B0-4FFA-ACE1-EBDE89340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E019540-1104-4B12-9F83-45F586741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7EAB440-1CA9-4409-87A2-9CFDDC8E7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7404" y="1577340"/>
            <a:ext cx="6228950" cy="37033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>
                <a:solidFill>
                  <a:schemeClr val="tx2"/>
                </a:solidFill>
              </a:rPr>
              <a:t>Remember …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70EC6AD-6D4E-409C-8CB6-93FA661DC1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1864" y="1577340"/>
            <a:ext cx="2717172" cy="3703320"/>
          </a:xfrm>
          <a:ln w="57150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lvl="2" indent="0">
              <a:buNone/>
            </a:pPr>
            <a:r>
              <a:rPr lang="en-US" sz="2800" cap="all">
                <a:solidFill>
                  <a:schemeClr val="accent2"/>
                </a:solidFill>
              </a:rPr>
              <a:t>“Learning </a:t>
            </a:r>
            <a:r>
              <a:rPr lang="en-US" sz="2800" b="1" cap="all">
                <a:solidFill>
                  <a:schemeClr val="accent2"/>
                </a:solidFill>
              </a:rPr>
              <a:t>by experience </a:t>
            </a:r>
            <a:r>
              <a:rPr lang="en-US" sz="2800" cap="all">
                <a:solidFill>
                  <a:schemeClr val="accent2"/>
                </a:solidFill>
              </a:rPr>
              <a:t>is invaluable” Fanthome, 2012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1D976D6-8C98-48CC-8C34-0468F3167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13938" y="3383280"/>
            <a:ext cx="228600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580CFD6-E44A-486A-9E73-D8D948F78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88596" y="3383280"/>
            <a:ext cx="3703320" cy="91440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78975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2CC65-1935-4EE9-AF60-E207FCA4D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E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Review of skills:</a:t>
            </a:r>
            <a:endParaRPr lang="en-GB">
              <a:solidFill>
                <a:srgbClr val="FFFE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D5E125-367F-41DF-B262-EE7367BEA5F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58718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DB93146F-62ED-4C59-844C-0935D0FB5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BF3D65BA-1C65-40FB-92EF-83951BDC1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8175"/>
            <a:ext cx="12191999" cy="621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List, Icon, Symbol, Paper, Sign, Flat, Note, Form, Mark">
            <a:extLst>
              <a:ext uri="{FF2B5EF4-FFF2-40B4-BE49-F238E27FC236}">
                <a16:creationId xmlns:a16="http://schemas.microsoft.com/office/drawing/2014/main" id="{6C3D4C55-FF1A-4D89-A437-D3F7E8C1D25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73502" y="1047665"/>
            <a:ext cx="5030386" cy="5030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ADF52CCA-FCDD-49A0-BFFC-3BD41F1B8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16BF81-782D-4EBF-AF1D-235726418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6275" y="1419225"/>
            <a:ext cx="3081576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Skills audit sheet</a:t>
            </a:r>
          </a:p>
        </p:txBody>
      </p:sp>
    </p:spTree>
    <p:extLst>
      <p:ext uri="{BB962C8B-B14F-4D97-AF65-F5344CB8AC3E}">
        <p14:creationId xmlns:p14="http://schemas.microsoft.com/office/powerpoint/2010/main" val="150871783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5" name="Content Placeholder 4" descr="ethics and moral dilemma word cloud">
            <a:hlinkClick r:id="rId2"/>
            <a:extLst>
              <a:ext uri="{FF2B5EF4-FFF2-40B4-BE49-F238E27FC236}">
                <a16:creationId xmlns:a16="http://schemas.microsoft.com/office/drawing/2014/main" id="{9C288624-8134-471C-9F20-5E5C756AB711}"/>
              </a:ext>
            </a:extLst>
          </p:cNvPr>
          <p:cNvPicPr>
            <a:picLocks noGrp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1462" y="1934969"/>
            <a:ext cx="9109075" cy="5587681"/>
          </a:xfrm>
        </p:spPr>
      </p:pic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AD6A3793-50C8-4C52-8691-DAD92E3DAE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9826" y="802556"/>
            <a:ext cx="1638299" cy="94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1D6320-9CB6-4A01-AAC1-94D37A45965B}"/>
              </a:ext>
            </a:extLst>
          </p:cNvPr>
          <p:cNvSpPr txBox="1"/>
          <p:nvPr/>
        </p:nvSpPr>
        <p:spPr>
          <a:xfrm>
            <a:off x="1723831" y="1037644"/>
            <a:ext cx="609755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Working safely and ethically 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7F32DBF-770B-4D86-A617-5DBFC0B38E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/>
              <a:t>Working safely and ethically</a:t>
            </a:r>
          </a:p>
        </p:txBody>
      </p:sp>
      <p:sp>
        <p:nvSpPr>
          <p:cNvPr id="45059" name="Content Placeholder 4">
            <a:extLst>
              <a:ext uri="{FF2B5EF4-FFF2-40B4-BE49-F238E27FC236}">
                <a16:creationId xmlns:a16="http://schemas.microsoft.com/office/drawing/2014/main" id="{38137426-8B61-41D7-AD29-DAB1174CB6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altLang="en-US" sz="6000" dirty="0"/>
              <a:t>Keeping safe in the work we will be addressing</a:t>
            </a:r>
          </a:p>
        </p:txBody>
      </p:sp>
      <p:pic>
        <p:nvPicPr>
          <p:cNvPr id="45060" name="Content Placeholder 4" descr="ethics and moral dilemma word cloud">
            <a:hlinkClick r:id="rId2"/>
            <a:extLst>
              <a:ext uri="{FF2B5EF4-FFF2-40B4-BE49-F238E27FC236}">
                <a16:creationId xmlns:a16="http://schemas.microsoft.com/office/drawing/2014/main" id="{426F5836-98D9-4DFE-B99F-F6AA55638E21}"/>
              </a:ext>
            </a:extLst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164" y="4437063"/>
            <a:ext cx="3779837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878730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E60BE0AA-3070-4001-A472-DB4B3B24C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9189" y="927101"/>
            <a:ext cx="8341015" cy="709613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The BACP ethical and professional framework</a:t>
            </a:r>
          </a:p>
        </p:txBody>
      </p:sp>
      <p:sp>
        <p:nvSpPr>
          <p:cNvPr id="20483" name="Content Placeholder 3">
            <a:extLst>
              <a:ext uri="{FF2B5EF4-FFF2-40B4-BE49-F238E27FC236}">
                <a16:creationId xmlns:a16="http://schemas.microsoft.com/office/drawing/2014/main" id="{40E57A9A-85E1-4EAE-9CA7-3E37850F2D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874520"/>
            <a:ext cx="11029615" cy="3984279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The British Association for Counselling and Psychotherapy Ethical Framework 2018</a:t>
            </a:r>
          </a:p>
        </p:txBody>
      </p:sp>
      <p:pic>
        <p:nvPicPr>
          <p:cNvPr id="20484" name="Picture 2" descr="British Association for Counselling &amp; Psychotherapy">
            <a:hlinkClick r:id="rId2"/>
            <a:extLst>
              <a:ext uri="{FF2B5EF4-FFF2-40B4-BE49-F238E27FC236}">
                <a16:creationId xmlns:a16="http://schemas.microsoft.com/office/drawing/2014/main" id="{2AACACEC-4616-4897-A5AE-3C0CFB1D5E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5274" y="4632960"/>
            <a:ext cx="3632814" cy="20472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79A26B8-6C4E-452B-ADD3-ED324A7AB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4721" y="960723"/>
            <a:ext cx="4968489" cy="1013800"/>
          </a:xfrm>
        </p:spPr>
        <p:txBody>
          <a:bodyPr>
            <a:normAutofit/>
          </a:bodyPr>
          <a:lstStyle/>
          <a:p>
            <a:r>
              <a:rPr lang="en-US" dirty="0" err="1">
                <a:solidFill>
                  <a:schemeClr val="tx2"/>
                </a:solidFill>
              </a:rPr>
              <a:t>Familiarise</a:t>
            </a:r>
            <a:r>
              <a:rPr lang="en-US" dirty="0">
                <a:solidFill>
                  <a:schemeClr val="tx2"/>
                </a:solidFill>
              </a:rPr>
              <a:t> yourself with this here:	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03E4FEE-2E6A-44AB-B6BA-C1AD0CD6D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560581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817EB59-13B3-43DA-9B91-A7CC174A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8" y="457200"/>
            <a:ext cx="5600007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B4167E1-E2B0-4192-8DA2-6967DDFF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560996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2D6DE-C9B5-4678-91EF-77E85F23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1170097" y="1086266"/>
            <a:ext cx="4154526" cy="4668054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5987" y="2254102"/>
            <a:ext cx="4947221" cy="3650344"/>
          </a:xfrm>
        </p:spPr>
        <p:txBody>
          <a:bodyPr>
            <a:normAutofit/>
          </a:bodyPr>
          <a:lstStyle/>
          <a:p>
            <a:pPr marL="36900" lvl="0" indent="0">
              <a:buNone/>
            </a:pPr>
            <a:r>
              <a:rPr lang="en-US" sz="2800" dirty="0"/>
              <a:t>BACP Ethical Framework</a:t>
            </a:r>
          </a:p>
          <a:p>
            <a:pPr marL="36900" lvl="0" indent="0">
              <a:buNone/>
            </a:pPr>
            <a:r>
              <a:rPr lang="en-US" sz="2800" dirty="0"/>
              <a:t>2018</a:t>
            </a:r>
          </a:p>
          <a:p>
            <a:r>
              <a:rPr lang="en-US" sz="28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https://www.bacp.co.uk/media/3103/bacp-ethical-framework-for-the-counselling-professions-2018.pdf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22023568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59258C-AAC2-41CD-973C-7439B122A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4516B72-0116-42B2-82A2-B11218A36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11319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E0E880-C81F-481A-A7F3-0A698E1D2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1033389"/>
            <a:ext cx="4826256" cy="4825409"/>
          </a:xfrm>
        </p:spPr>
        <p:txBody>
          <a:bodyPr anchor="ctr"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GDPR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B507F-21B7-4C27-B0FC-D9C465C6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579" y="460868"/>
            <a:ext cx="4828032" cy="1116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B1AE17-B7A3-4363-95CD-25441E2FF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2774" y="460868"/>
            <a:ext cx="4828032" cy="111654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09365-8514-4063-91F5-66D468936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5769" y="1033390"/>
            <a:ext cx="4855037" cy="4825409"/>
          </a:xfrm>
          <a:ln w="57150">
            <a:noFill/>
          </a:ln>
        </p:spPr>
        <p:txBody>
          <a:bodyPr anchor="ctr">
            <a:normAutofit/>
          </a:bodyPr>
          <a:lstStyle/>
          <a:p>
            <a:endParaRPr lang="en-GB" sz="2000" dirty="0">
              <a:solidFill>
                <a:schemeClr val="accent2">
                  <a:lumMod val="50000"/>
                </a:schemeClr>
              </a:solidFill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sz="2000" dirty="0">
              <a:solidFill>
                <a:schemeClr val="accent2">
                  <a:lumMod val="50000"/>
                </a:schemeClr>
              </a:solidFill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3600" dirty="0">
                <a:solidFill>
                  <a:schemeClr val="accent2">
                    <a:lumMod val="5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Guide to the General Data Protection Regulation (GDPR) | ICO</a:t>
            </a:r>
            <a:endParaRPr lang="en-GB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79212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D8B92-ACB2-4E9D-B456-048692F8B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GROUP CONTRACTS……</a:t>
            </a:r>
          </a:p>
        </p:txBody>
      </p:sp>
      <p:sp>
        <p:nvSpPr>
          <p:cNvPr id="48131" name="Content Placeholder 2">
            <a:extLst>
              <a:ext uri="{FF2B5EF4-FFF2-40B4-BE49-F238E27FC236}">
                <a16:creationId xmlns:a16="http://schemas.microsoft.com/office/drawing/2014/main" id="{BA378C9D-41C8-4527-89F6-7D63FDD22B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  <a:p>
            <a:endParaRPr lang="en-US" altLang="en-US"/>
          </a:p>
          <a:p>
            <a:pPr>
              <a:buFont typeface="Wingdings" panose="05000000000000000000" pitchFamily="2" charset="2"/>
              <a:buChar char="q"/>
            </a:pPr>
            <a:r>
              <a:rPr lang="en-US" altLang="en-US" sz="4000"/>
              <a:t>CONTRACTING FOR OUR WORK TOGETHER</a:t>
            </a:r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</p:txBody>
      </p:sp>
      <p:pic>
        <p:nvPicPr>
          <p:cNvPr id="48132" name="Picture 3">
            <a:extLst>
              <a:ext uri="{FF2B5EF4-FFF2-40B4-BE49-F238E27FC236}">
                <a16:creationId xmlns:a16="http://schemas.microsoft.com/office/drawing/2014/main" id="{09DD78D8-1057-4DC6-9CBD-21B8671CDD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4689" y="4229245"/>
            <a:ext cx="2401887" cy="2487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9EAFF-3060-4F22-8122-F4C8237F4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Working safely …</a:t>
            </a:r>
          </a:p>
        </p:txBody>
      </p:sp>
      <p:pic>
        <p:nvPicPr>
          <p:cNvPr id="54275" name="Content Placeholder 3">
            <a:extLst>
              <a:ext uri="{FF2B5EF4-FFF2-40B4-BE49-F238E27FC236}">
                <a16:creationId xmlns:a16="http://schemas.microsoft.com/office/drawing/2014/main" id="{8243F429-CE47-4AFA-BA5C-D5AB8F3A990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81192" y="1979930"/>
            <a:ext cx="10452568" cy="4878070"/>
          </a:xfr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783FF-4C2C-4E67-B57F-4B49AFDFD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TRIAD WORK……</a:t>
            </a:r>
          </a:p>
        </p:txBody>
      </p:sp>
      <p:pic>
        <p:nvPicPr>
          <p:cNvPr id="55299" name="Content Placeholder 3" descr="A person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75F92DD5-4170-4799-B7AE-A6AF8B6768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9079" y="2254096"/>
            <a:ext cx="6664641" cy="4241800"/>
          </a:xfrm>
        </p:spPr>
      </p:pic>
      <p:pic>
        <p:nvPicPr>
          <p:cNvPr id="55300" name="Picture 3">
            <a:extLst>
              <a:ext uri="{FF2B5EF4-FFF2-40B4-BE49-F238E27FC236}">
                <a16:creationId xmlns:a16="http://schemas.microsoft.com/office/drawing/2014/main" id="{80BFFB40-368B-46B3-80DD-45200EECE6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3280" y="2254096"/>
            <a:ext cx="4417528" cy="4241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53676-C241-4D67-B4D5-4C9A1B05C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Working safely….in group work</a:t>
            </a:r>
          </a:p>
        </p:txBody>
      </p:sp>
      <p:pic>
        <p:nvPicPr>
          <p:cNvPr id="53251" name="Content Placeholder 4" descr="A group of people sitting on a couch&#10;&#10;Description automatically generated">
            <a:extLst>
              <a:ext uri="{FF2B5EF4-FFF2-40B4-BE49-F238E27FC236}">
                <a16:creationId xmlns:a16="http://schemas.microsoft.com/office/drawing/2014/main" id="{F2482FCE-FA01-41EB-BEC9-2D5C49D54A2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2168525"/>
            <a:ext cx="9144000" cy="4140200"/>
          </a:xfrm>
        </p:spPr>
      </p:pic>
    </p:spTree>
    <p:extLst>
      <p:ext uri="{BB962C8B-B14F-4D97-AF65-F5344CB8AC3E}">
        <p14:creationId xmlns:p14="http://schemas.microsoft.com/office/powerpoint/2010/main" val="260061893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2928117C-9446-4E7F-AE62-95E0F6DB5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4D30AFB-4D71-48B0-AA00-28EE92363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96A0B76F-8010-4C62-B4B6-C5FC438C0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9FC936C0-4624-438D-BDD0-6B296BD6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683F1FFD-1AA8-4EC2-97B9-FEC7564F48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Women at the Meeting">
            <a:extLst>
              <a:ext uri="{FF2B5EF4-FFF2-40B4-BE49-F238E27FC236}">
                <a16:creationId xmlns:a16="http://schemas.microsoft.com/office/drawing/2014/main" id="{36609102-D5FD-4478-AE23-9A218CCD088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54" b="-2"/>
          <a:stretch/>
        </p:blipFill>
        <p:spPr bwMode="auto">
          <a:xfrm>
            <a:off x="446534" y="723899"/>
            <a:ext cx="7498616" cy="5676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8FF0F8A7-C9E3-49D9-A67E-09FF582C7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D4AD3E-C4C1-40F2-AB04-C3F7F3B22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6275" y="1419225"/>
            <a:ext cx="3081576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>
                <a:solidFill>
                  <a:srgbClr val="FFFFFF"/>
                </a:solidFill>
              </a:rPr>
              <a:t>Activity: Contract for group work:  </a:t>
            </a:r>
          </a:p>
        </p:txBody>
      </p:sp>
      <p:grpSp>
        <p:nvGrpSpPr>
          <p:cNvPr id="83" name="Group 82">
            <a:extLst>
              <a:ext uri="{FF2B5EF4-FFF2-40B4-BE49-F238E27FC236}">
                <a16:creationId xmlns:a16="http://schemas.microsoft.com/office/drawing/2014/main" id="{A4274C20-A98B-4AC3-B16A-B7F41CB58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84" name="Rectangle 83">
              <a:extLst>
                <a:ext uri="{FF2B5EF4-FFF2-40B4-BE49-F238E27FC236}">
                  <a16:creationId xmlns:a16="http://schemas.microsoft.com/office/drawing/2014/main" id="{43ECC69B-2243-424A-8237-CF490F8B06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5" name="Rectangle 84">
              <a:extLst>
                <a:ext uri="{FF2B5EF4-FFF2-40B4-BE49-F238E27FC236}">
                  <a16:creationId xmlns:a16="http://schemas.microsoft.com/office/drawing/2014/main" id="{6D2EA3B9-3D17-4510-8464-E74F67267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6" name="Rectangle 85">
              <a:extLst>
                <a:ext uri="{FF2B5EF4-FFF2-40B4-BE49-F238E27FC236}">
                  <a16:creationId xmlns:a16="http://schemas.microsoft.com/office/drawing/2014/main" id="{AA5DFA43-F31D-4C31-8826-6B40A21CF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16063457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35216-40AE-45AB-B0D5-D44396522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7401" y="2020455"/>
            <a:ext cx="5441285" cy="42910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dirty="0">
                <a:solidFill>
                  <a:schemeClr val="tx1"/>
                </a:solidFill>
              </a:rPr>
              <a:t>Activity  </a:t>
            </a:r>
            <a:r>
              <a:rPr lang="en-US" sz="5400" dirty="0">
                <a:solidFill>
                  <a:schemeClr val="tx1"/>
                </a:solidFill>
              </a:rPr>
              <a:t> Contract for triad work </a:t>
            </a:r>
            <a:br>
              <a:rPr lang="en-US" sz="5400" dirty="0">
                <a:solidFill>
                  <a:schemeClr val="tx1"/>
                </a:solidFill>
              </a:rPr>
            </a:br>
            <a:endParaRPr lang="en-US" sz="5400" dirty="0">
              <a:solidFill>
                <a:schemeClr val="tx1"/>
              </a:solidFill>
            </a:endParaRPr>
          </a:p>
        </p:txBody>
      </p:sp>
      <p:pic>
        <p:nvPicPr>
          <p:cNvPr id="3074" name="Picture 2" descr="Woman in Black Long Sleeve Shirt Sitting on Brown Wooden Chair">
            <a:extLst>
              <a:ext uri="{FF2B5EF4-FFF2-40B4-BE49-F238E27FC236}">
                <a16:creationId xmlns:a16="http://schemas.microsoft.com/office/drawing/2014/main" id="{07AF366D-5008-4DDC-9DBB-74688B3BCD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"/>
          <a:stretch/>
        </p:blipFill>
        <p:spPr bwMode="auto">
          <a:xfrm>
            <a:off x="20" y="10"/>
            <a:ext cx="457162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861403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1">
            <a:extLst>
              <a:ext uri="{FF2B5EF4-FFF2-40B4-BE49-F238E27FC236}">
                <a16:creationId xmlns:a16="http://schemas.microsoft.com/office/drawing/2014/main" id="{33C54DD5-B99E-45FC-ACE2-5FDC6579C3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99672" y="643467"/>
            <a:ext cx="6592655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391070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1A59258C-AAC2-41CD-973C-7439B122A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54516B72-0116-42B2-82A2-B11218A36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11319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70" name="Rectangle 2">
            <a:extLst>
              <a:ext uri="{FF2B5EF4-FFF2-40B4-BE49-F238E27FC236}">
                <a16:creationId xmlns:a16="http://schemas.microsoft.com/office/drawing/2014/main" id="{22A77A14-4DEC-4ED8-9029-D789451BC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1033389"/>
            <a:ext cx="4826256" cy="482540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5400" u="sng">
                <a:solidFill>
                  <a:srgbClr val="FFFFFF"/>
                </a:solidFill>
              </a:rPr>
              <a:t>Skills Progression this term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7CDB507F-21B7-4C27-B0FC-D9C465C6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579" y="460868"/>
            <a:ext cx="4828032" cy="1116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AB1AE17-B7A3-4363-95CD-25441E2FF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2774" y="460868"/>
            <a:ext cx="4828032" cy="111654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7A664DEF-1313-4059-8176-83C928A47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5769" y="1033390"/>
            <a:ext cx="4855037" cy="4825409"/>
          </a:xfrm>
          <a:ln w="57150">
            <a:noFill/>
          </a:ln>
        </p:spPr>
        <p:txBody>
          <a:bodyPr anchor="ctr">
            <a:normAutofit lnSpcReduction="10000"/>
          </a:bodyPr>
          <a:lstStyle/>
          <a:p>
            <a:pPr eaLnBrk="1" hangingPunct="1"/>
            <a:endParaRPr lang="en-GB" altLang="en-US" sz="2000" dirty="0">
              <a:solidFill>
                <a:schemeClr val="accent2">
                  <a:lumMod val="50000"/>
                </a:schemeClr>
              </a:solidFill>
            </a:endParaRPr>
          </a:p>
          <a:p>
            <a:pPr eaLnBrk="1" hangingPunct="1"/>
            <a:r>
              <a:rPr lang="en-GB" altLang="en-US" sz="3200" dirty="0">
                <a:solidFill>
                  <a:schemeClr val="accent2">
                    <a:lumMod val="50000"/>
                  </a:schemeClr>
                </a:solidFill>
              </a:rPr>
              <a:t>Triad work [‘Real’ issues or role play, giving the helper the opportunity to practice skills in a real way]</a:t>
            </a:r>
          </a:p>
          <a:p>
            <a:pPr eaLnBrk="1" hangingPunct="1"/>
            <a:endParaRPr lang="en-GB" altLang="en-US" sz="3200" dirty="0">
              <a:solidFill>
                <a:schemeClr val="accent2">
                  <a:lumMod val="50000"/>
                </a:schemeClr>
              </a:solidFill>
            </a:endParaRPr>
          </a:p>
          <a:p>
            <a:pPr eaLnBrk="1" hangingPunct="1"/>
            <a:r>
              <a:rPr lang="en-GB" altLang="en-US" sz="3200" dirty="0">
                <a:solidFill>
                  <a:schemeClr val="accent2">
                    <a:lumMod val="50000"/>
                  </a:schemeClr>
                </a:solidFill>
              </a:rPr>
              <a:t>Keeping safe in skills practice</a:t>
            </a:r>
          </a:p>
          <a:p>
            <a:pPr eaLnBrk="1" hangingPunct="1">
              <a:buFontTx/>
              <a:buNone/>
            </a:pPr>
            <a:endParaRPr lang="en-GB" altLang="en-US" sz="3200" dirty="0">
              <a:solidFill>
                <a:schemeClr val="accent2">
                  <a:lumMod val="50000"/>
                </a:schemeClr>
              </a:solidFill>
            </a:endParaRPr>
          </a:p>
          <a:p>
            <a:pPr eaLnBrk="1" hangingPunct="1"/>
            <a:endParaRPr lang="en-GB" altLang="en-US" sz="2000" dirty="0">
              <a:solidFill>
                <a:schemeClr val="accent2">
                  <a:lumMod val="50000"/>
                </a:schemeClr>
              </a:solidFill>
            </a:endParaRPr>
          </a:p>
          <a:p>
            <a:pPr eaLnBrk="1" hangingPunct="1"/>
            <a:endParaRPr lang="en-GB" altLang="en-US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111404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00401440-1DC9-4C9E-A3BA-4DECEEB46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7108" name="Picture 1">
            <a:extLst>
              <a:ext uri="{FF2B5EF4-FFF2-40B4-BE49-F238E27FC236}">
                <a16:creationId xmlns:a16="http://schemas.microsoft.com/office/drawing/2014/main" id="{9EDD5151-F460-4E36-B2E8-39BBED2503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1139" y="1312672"/>
            <a:ext cx="5331481" cy="189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EEE3F140-02CB-4BBC-ABC0-8BF046C9D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436050"/>
            <a:ext cx="0" cy="1645920"/>
          </a:xfrm>
          <a:prstGeom prst="line">
            <a:avLst/>
          </a:prstGeom>
          <a:ln w="19050">
            <a:solidFill>
              <a:srgbClr val="4653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7109" name="Picture 4">
            <a:extLst>
              <a:ext uri="{FF2B5EF4-FFF2-40B4-BE49-F238E27FC236}">
                <a16:creationId xmlns:a16="http://schemas.microsoft.com/office/drawing/2014/main" id="{476DAE2B-67E8-4723-8C53-BCB05C50B5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17735" y="812846"/>
            <a:ext cx="5331478" cy="2892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36B822CC-7DA9-4417-AA94-64CEB676F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219240"/>
            <a:ext cx="11301984" cy="94997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AFA01E88-71CC-4FF3-9E81-51E0C32B4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359623"/>
            <a:ext cx="11303626" cy="2051143"/>
          </a:xfrm>
          <a:prstGeom prst="rect">
            <a:avLst/>
          </a:prstGeom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E8070F3A-55D5-485E-95CD-A7BB94211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00" y="4596992"/>
            <a:ext cx="3353432" cy="1607013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b="1" u="sng">
                <a:solidFill>
                  <a:schemeClr val="tx2"/>
                </a:solidFill>
              </a:rPr>
              <a:t>Another word about ethics</a:t>
            </a:r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7657456D-63E9-4EC8-8680-48AE795ADD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1491" y="4596992"/>
            <a:ext cx="7240909" cy="1607012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200" dirty="0"/>
              <a:t>BACP Ethical Framework 2018</a:t>
            </a:r>
          </a:p>
          <a:p>
            <a:pPr eaLnBrk="1" hangingPunct="1"/>
            <a:r>
              <a:rPr lang="en-GB" altLang="en-US" sz="3200" dirty="0"/>
              <a:t>Confidentiality </a:t>
            </a:r>
          </a:p>
          <a:p>
            <a:pPr eaLnBrk="1" hangingPunct="1"/>
            <a:r>
              <a:rPr lang="en-GB" altLang="en-US" sz="3200" dirty="0"/>
              <a:t>Fitness to practice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B0891E65-77A3-42A2-9091-191D12CCD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u="sng">
                <a:solidFill>
                  <a:srgbClr val="FFFEFF"/>
                </a:solidFill>
              </a:rPr>
              <a:t>FEEDBACK</a:t>
            </a:r>
          </a:p>
        </p:txBody>
      </p:sp>
      <p:graphicFrame>
        <p:nvGraphicFramePr>
          <p:cNvPr id="49157" name="Rectangle 3">
            <a:extLst>
              <a:ext uri="{FF2B5EF4-FFF2-40B4-BE49-F238E27FC236}">
                <a16:creationId xmlns:a16="http://schemas.microsoft.com/office/drawing/2014/main" id="{AE7F3235-90D1-44B4-AC4D-B5EEA9E676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8942389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FA3AE234-8C7F-4E90-B18A-598B8D1124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9826" y="802556"/>
            <a:ext cx="1638299" cy="94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38A0842-2E98-4010-8CA5-15DC98F7B14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 t="5516" b="102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74715E-2A15-46DE-8113-853CC6018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pPr algn="l"/>
            <a:r>
              <a:rPr lang="en-GB" sz="3900" dirty="0">
                <a:solidFill>
                  <a:schemeClr val="bg1"/>
                </a:solidFill>
              </a:rPr>
              <a:t>A final word </a:t>
            </a:r>
            <a:r>
              <a:rPr lang="en-GB" sz="3900">
                <a:solidFill>
                  <a:schemeClr val="bg1"/>
                </a:solidFill>
              </a:rPr>
              <a:t>on feedback…</a:t>
            </a:r>
            <a:endParaRPr lang="en-GB" sz="39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69F142-C5CB-4D84-B608-4C1D1C63C938}"/>
              </a:ext>
            </a:extLst>
          </p:cNvPr>
          <p:cNvSpPr txBox="1"/>
          <p:nvPr/>
        </p:nvSpPr>
        <p:spPr>
          <a:xfrm>
            <a:off x="5637229" y="2974156"/>
            <a:ext cx="337479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9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“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Praise loudly,</a:t>
            </a:r>
          </a:p>
          <a:p>
            <a:pPr marL="369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Blame softly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”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 </a:t>
            </a:r>
          </a:p>
          <a:p>
            <a:pPr marL="369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Catherine the Great</a:t>
            </a:r>
          </a:p>
        </p:txBody>
      </p:sp>
    </p:spTree>
    <p:extLst>
      <p:ext uri="{BB962C8B-B14F-4D97-AF65-F5344CB8AC3E}">
        <p14:creationId xmlns:p14="http://schemas.microsoft.com/office/powerpoint/2010/main" val="4294587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169"/>
    </mc:Choice>
    <mc:Fallback xmlns="">
      <p:transition spd="slow" advTm="14169"/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94110-2B09-40F4-B75D-3407AF7E2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TRIAD WORK……</a:t>
            </a:r>
          </a:p>
        </p:txBody>
      </p:sp>
      <p:pic>
        <p:nvPicPr>
          <p:cNvPr id="57347" name="Content Placeholder 2">
            <a:extLst>
              <a:ext uri="{FF2B5EF4-FFF2-40B4-BE49-F238E27FC236}">
                <a16:creationId xmlns:a16="http://schemas.microsoft.com/office/drawing/2014/main" id="{59194342-A984-44B4-B064-F85856F0E4E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5760" y="2376489"/>
            <a:ext cx="11369040" cy="3917631"/>
          </a:xfrm>
        </p:spPr>
      </p:pic>
    </p:spTree>
    <p:extLst>
      <p:ext uri="{BB962C8B-B14F-4D97-AF65-F5344CB8AC3E}">
        <p14:creationId xmlns:p14="http://schemas.microsoft.com/office/powerpoint/2010/main" val="66333755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2928117C-9446-4E7F-AE62-95E0F6DB5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84D30AFB-4D71-48B0-AA00-28EE92363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96A0B76F-8010-4C62-B4B6-C5FC438C0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9FC936C0-4624-438D-BDD0-6B296BD6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87" name="Rectangle 3086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3089" name="Rectangle 3088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3169C4-4A8D-8AD3-9402-0C45C6153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20" y="863695"/>
            <a:ext cx="3511233" cy="377999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rgbClr val="FFFFFF"/>
                </a:solidFill>
              </a:rPr>
              <a:t>Reflexive practice</a:t>
            </a:r>
          </a:p>
        </p:txBody>
      </p:sp>
      <p:sp>
        <p:nvSpPr>
          <p:cNvPr id="3091" name="Rectangle 3090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074" name="Picture 2" descr="The Benefits Of Practicing Self-Reflection">
            <a:extLst>
              <a:ext uri="{FF2B5EF4-FFF2-40B4-BE49-F238E27FC236}">
                <a16:creationId xmlns:a16="http://schemas.microsoft.com/office/drawing/2014/main" id="{5034E0A5-1CE8-5809-9CB9-69D105F7BCD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29" r="193" b="-1"/>
          <a:stretch/>
        </p:blipFill>
        <p:spPr bwMode="auto">
          <a:xfrm>
            <a:off x="4654295" y="457200"/>
            <a:ext cx="7086151" cy="589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139773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F681F-68BB-4C8A-A8D6-C44798981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EFF"/>
                </a:solidFill>
              </a:rPr>
              <a:t>THIS POWERPOINT has: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843793-6C23-C809-561D-7C14565B4F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0423536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356257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59258C-AAC2-41CD-973C-7439B122A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4516B72-0116-42B2-82A2-B11218A36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11319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370FD1-967D-48B1-8D8A-0D5BCDD31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1033389"/>
            <a:ext cx="4826256" cy="4825409"/>
          </a:xfrm>
        </p:spPr>
        <p:txBody>
          <a:bodyPr anchor="ctr"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Any questions?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B507F-21B7-4C27-B0FC-D9C465C6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579" y="460868"/>
            <a:ext cx="4828032" cy="1116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B1AE17-B7A3-4363-95CD-25441E2FF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2774" y="460868"/>
            <a:ext cx="4828032" cy="111654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Content Placeholder 4" descr="A picture containing fabric, food&#10;&#10;Description automatically generated">
            <a:extLst>
              <a:ext uri="{FF2B5EF4-FFF2-40B4-BE49-F238E27FC236}">
                <a16:creationId xmlns:a16="http://schemas.microsoft.com/office/drawing/2014/main" id="{70BCE516-B013-47D3-880A-A1E4F479F5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56400" y="572522"/>
            <a:ext cx="4854575" cy="6285478"/>
          </a:xfrm>
          <a:ln w="57150">
            <a:noFill/>
          </a:ln>
        </p:spPr>
      </p:pic>
    </p:spTree>
    <p:extLst>
      <p:ext uri="{BB962C8B-B14F-4D97-AF65-F5344CB8AC3E}">
        <p14:creationId xmlns:p14="http://schemas.microsoft.com/office/powerpoint/2010/main" val="231567065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7">
            <a:extLst>
              <a:ext uri="{FF2B5EF4-FFF2-40B4-BE49-F238E27FC236}">
                <a16:creationId xmlns:a16="http://schemas.microsoft.com/office/drawing/2014/main" id="{E9AA9F65-94B8-41A5-A7FF-23D2CFB11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9">
            <a:extLst>
              <a:ext uri="{FF2B5EF4-FFF2-40B4-BE49-F238E27FC236}">
                <a16:creationId xmlns:a16="http://schemas.microsoft.com/office/drawing/2014/main" id="{7E8B0F8E-3F6C-4541-B9C1-774D80A08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11">
            <a:extLst>
              <a:ext uri="{FF2B5EF4-FFF2-40B4-BE49-F238E27FC236}">
                <a16:creationId xmlns:a16="http://schemas.microsoft.com/office/drawing/2014/main" id="{7A45F5BC-32D1-41CD-B270-C46F18CA1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13">
            <a:extLst>
              <a:ext uri="{FF2B5EF4-FFF2-40B4-BE49-F238E27FC236}">
                <a16:creationId xmlns:a16="http://schemas.microsoft.com/office/drawing/2014/main" id="{CE57EE13-72B0-4FFA-ACE1-EBDE89340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6" name="Rectangle 15">
            <a:extLst>
              <a:ext uri="{FF2B5EF4-FFF2-40B4-BE49-F238E27FC236}">
                <a16:creationId xmlns:a16="http://schemas.microsoft.com/office/drawing/2014/main" id="{DA182162-B517-4B41-B039-339F87FAE1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A0E024-24F0-4115-ADE1-F06D322C7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42" y="1005839"/>
            <a:ext cx="6432313" cy="48050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>
                <a:solidFill>
                  <a:schemeClr val="tx2"/>
                </a:solidFill>
              </a:rPr>
              <a:t>NEXT WEEK:</a:t>
            </a:r>
          </a:p>
        </p:txBody>
      </p:sp>
      <p:sp>
        <p:nvSpPr>
          <p:cNvPr id="27" name="Rectangle 17">
            <a:extLst>
              <a:ext uri="{FF2B5EF4-FFF2-40B4-BE49-F238E27FC236}">
                <a16:creationId xmlns:a16="http://schemas.microsoft.com/office/drawing/2014/main" id="{49B5AD54-1E68-4239-A6AF-FE0F49BB8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7200"/>
            <a:ext cx="3703320" cy="593336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BD7067-C6CC-4F78-ABF9-72DE6C3CF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5391" y="1009397"/>
            <a:ext cx="3078342" cy="48014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sz="2400" cap="all" dirty="0">
                <a:solidFill>
                  <a:srgbClr val="FFFFFF"/>
                </a:solidFill>
              </a:rPr>
              <a:t>Ensure that you have access to a copy of the Skills Feedback Sheet [see </a:t>
            </a:r>
            <a:r>
              <a:rPr lang="en-US" sz="2400" cap="all" dirty="0" err="1">
                <a:solidFill>
                  <a:srgbClr val="FFFFFF"/>
                </a:solidFill>
              </a:rPr>
              <a:t>moodle</a:t>
            </a:r>
            <a:r>
              <a:rPr lang="en-US" sz="2400" cap="all" dirty="0">
                <a:solidFill>
                  <a:srgbClr val="FFFFFF"/>
                </a:solidFill>
              </a:rPr>
              <a:t>] at next week’s lesson.</a:t>
            </a:r>
          </a:p>
        </p:txBody>
      </p:sp>
    </p:spTree>
    <p:extLst>
      <p:ext uri="{BB962C8B-B14F-4D97-AF65-F5344CB8AC3E}">
        <p14:creationId xmlns:p14="http://schemas.microsoft.com/office/powerpoint/2010/main" val="344767084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518DE-27F2-4447-BEB3-B2B8991FC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CLOSING ROUND….</a:t>
            </a:r>
          </a:p>
        </p:txBody>
      </p:sp>
      <p:pic>
        <p:nvPicPr>
          <p:cNvPr id="61443" name="Content Placeholder 4" descr="A group of people sitting at a table&#10;&#10;Description generated with very high confidence">
            <a:extLst>
              <a:ext uri="{FF2B5EF4-FFF2-40B4-BE49-F238E27FC236}">
                <a16:creationId xmlns:a16="http://schemas.microsoft.com/office/drawing/2014/main" id="{396C18A4-E689-4C1D-A765-926EA1163C4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2066925"/>
            <a:ext cx="9144000" cy="4241800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2032</TotalTime>
  <Words>1502</Words>
  <Application>Microsoft Office PowerPoint</Application>
  <PresentationFormat>Widescreen</PresentationFormat>
  <Paragraphs>254</Paragraphs>
  <Slides>58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58</vt:i4>
      </vt:variant>
    </vt:vector>
  </HeadingPairs>
  <TitlesOfParts>
    <vt:vector size="68" baseType="lpstr">
      <vt:lpstr>Abadi</vt:lpstr>
      <vt:lpstr>Arial</vt:lpstr>
      <vt:lpstr>Calibri</vt:lpstr>
      <vt:lpstr>Gill Sans MT</vt:lpstr>
      <vt:lpstr>Goudy Old Style</vt:lpstr>
      <vt:lpstr>Rockwell</vt:lpstr>
      <vt:lpstr>Wingdings</vt:lpstr>
      <vt:lpstr>Wingdings 2</vt:lpstr>
      <vt:lpstr>Dividend</vt:lpstr>
      <vt:lpstr>Gallery</vt:lpstr>
      <vt:lpstr>INTRODUCTION TO MODULE: Reflexive Counselling Skills </vt:lpstr>
      <vt:lpstr>Getting back in the grove …</vt:lpstr>
      <vt:lpstr>OPENING ROUND….</vt:lpstr>
      <vt:lpstr>Introductions:</vt:lpstr>
      <vt:lpstr>PowerPoint Presentation</vt:lpstr>
      <vt:lpstr>PowerPoint Presentation</vt:lpstr>
      <vt:lpstr>Counselling skills</vt:lpstr>
      <vt:lpstr> There we have it, basic counselling skills</vt:lpstr>
      <vt:lpstr>THE AIMS OF THIS POWERPOINT are TO:</vt:lpstr>
      <vt:lpstr>To re-engage with skills practice</vt:lpstr>
      <vt:lpstr>To consider what reflexive practice is, and why it is important</vt:lpstr>
      <vt:lpstr>In a nutshell,…..</vt:lpstr>
      <vt:lpstr>MODULE DETAILS:</vt:lpstr>
      <vt:lpstr>AIM(S):   </vt:lpstr>
      <vt:lpstr>LEARNING OUTCOMES:</vt:lpstr>
      <vt:lpstr>Schedule for Today</vt:lpstr>
      <vt:lpstr>The Kipling questions……..</vt:lpstr>
      <vt:lpstr>Modus operandi…….</vt:lpstr>
      <vt:lpstr>PowerPoint Presentation</vt:lpstr>
      <vt:lpstr>Skills to practice</vt:lpstr>
      <vt:lpstr>Working at relational depth is ….</vt:lpstr>
      <vt:lpstr>Relational Depth …</vt:lpstr>
      <vt:lpstr>Preparing the ground for Presence</vt:lpstr>
      <vt:lpstr>Theory to Practice</vt:lpstr>
      <vt:lpstr>Reading:</vt:lpstr>
      <vt:lpstr>ASSIGNMENTS:</vt:lpstr>
      <vt:lpstr>Assessment Component 1</vt:lpstr>
      <vt:lpstr>Assessment Component 2  </vt:lpstr>
      <vt:lpstr>Submission dates and processes</vt:lpstr>
      <vt:lpstr>Getting to know each other AND OURSELVES:</vt:lpstr>
      <vt:lpstr>Modus operandi…….</vt:lpstr>
      <vt:lpstr>Modus operandi…..</vt:lpstr>
      <vt:lpstr>Detailed information and a reading list available on moodle:</vt:lpstr>
      <vt:lpstr>Remember …</vt:lpstr>
      <vt:lpstr>Review of skills:</vt:lpstr>
      <vt:lpstr>Skills audit sheet</vt:lpstr>
      <vt:lpstr>PowerPoint Presentation</vt:lpstr>
      <vt:lpstr>Working safely and ethically</vt:lpstr>
      <vt:lpstr>The BACP ethical and professional framework</vt:lpstr>
      <vt:lpstr>Familiarise yourself with this here: </vt:lpstr>
      <vt:lpstr>GDPR</vt:lpstr>
      <vt:lpstr>GROUP CONTRACTS……</vt:lpstr>
      <vt:lpstr>Working safely …</vt:lpstr>
      <vt:lpstr>TRIAD WORK……</vt:lpstr>
      <vt:lpstr>Working safely….in group work</vt:lpstr>
      <vt:lpstr>Activity: Contract for group work:  </vt:lpstr>
      <vt:lpstr>Activity   Contract for triad work  </vt:lpstr>
      <vt:lpstr>PowerPoint Presentation</vt:lpstr>
      <vt:lpstr>Skills Progression this term</vt:lpstr>
      <vt:lpstr>Another word about ethics</vt:lpstr>
      <vt:lpstr>FEEDBACK</vt:lpstr>
      <vt:lpstr>A final word on feedback…</vt:lpstr>
      <vt:lpstr>TRIAD WORK……</vt:lpstr>
      <vt:lpstr>Reflexive practice</vt:lpstr>
      <vt:lpstr>THIS POWERPOINT has:</vt:lpstr>
      <vt:lpstr>Any questions?</vt:lpstr>
      <vt:lpstr>NEXT WEEK:</vt:lpstr>
      <vt:lpstr>CLOSING ROUND….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MODULE: Reflexive Counselling Skills</dc:title>
  <dc:creator>Beverly Cole</dc:creator>
  <cp:lastModifiedBy>Beverly Cole</cp:lastModifiedBy>
  <cp:revision>42</cp:revision>
  <dcterms:created xsi:type="dcterms:W3CDTF">2020-07-09T20:35:09Z</dcterms:created>
  <dcterms:modified xsi:type="dcterms:W3CDTF">2025-09-25T07:25:26Z</dcterms:modified>
</cp:coreProperties>
</file>