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84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0719" autoAdjust="0"/>
  </p:normalViewPr>
  <p:slideViewPr>
    <p:cSldViewPr snapToGrid="0">
      <p:cViewPr varScale="1">
        <p:scale>
          <a:sx n="75" d="100"/>
          <a:sy n="75" d="100"/>
        </p:scale>
        <p:origin x="97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3BE2BE-F0D1-4227-ABDA-1C695EF86C8F}" type="datetimeFigureOut">
              <a:rPr lang="en-US" smtClean="0"/>
              <a:t>4/20/2026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6CADD6-DCB2-47DC-B87A-1715C079BF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5674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br>
              <a:rPr lang="en-US" dirty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6CADD6-DCB2-47DC-B87A-1715C079BF7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6073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6CADD6-DCB2-47DC-B87A-1715C079BF7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3347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br>
              <a:rPr lang="en-US" dirty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6CADD6-DCB2-47DC-B87A-1715C079BF7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2595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br>
              <a:rPr lang="en-US" dirty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6CADD6-DCB2-47DC-B87A-1715C079BF7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4866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br>
              <a:rPr lang="en-US" dirty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6CADD6-DCB2-47DC-B87A-1715C079BF7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8373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br>
              <a:rPr lang="en-US" dirty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6CADD6-DCB2-47DC-B87A-1715C079BF7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71429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br>
              <a:rPr lang="en-US" dirty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6CADD6-DCB2-47DC-B87A-1715C079BF7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9529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6CADD6-DCB2-47DC-B87A-1715C079BF7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4455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3972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smtClean="0"/>
              <a:t>4/20/2026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4681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3829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4/20/2026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5647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5739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6140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4/20/2026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57947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8868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9155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85205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4060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44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4/20/2026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4162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86" r:id="rId2"/>
    <p:sldLayoutId id="2147483787" r:id="rId3"/>
    <p:sldLayoutId id="2147483788" r:id="rId4"/>
    <p:sldLayoutId id="2147483789" r:id="rId5"/>
    <p:sldLayoutId id="2147483790" r:id="rId6"/>
    <p:sldLayoutId id="2147483791" r:id="rId7"/>
    <p:sldLayoutId id="2147483792" r:id="rId8"/>
    <p:sldLayoutId id="2147483793" r:id="rId9"/>
    <p:sldLayoutId id="2147483794" r:id="rId10"/>
    <p:sldLayoutId id="21474837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eeksforgeeks.org/ethical-hacking/intrusion-detection-system-ids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print.iacr.org/2022/335.pdf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ijritcc.org/index.php/ijritcc/article/view/8499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print.iacr.org/2022/335.pdf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564105"/>
            <a:ext cx="7029118" cy="4355432"/>
          </a:xfrm>
        </p:spPr>
        <p:txBody>
          <a:bodyPr>
            <a:normAutofit fontScale="90000"/>
          </a:bodyPr>
          <a:lstStyle/>
          <a:p>
            <a:br>
              <a:rPr lang="en-US" dirty="0"/>
            </a:b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Network Intrusion Detection System (IDS) Using Machine Learning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69317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1760561"/>
            <a:ext cx="9601196" cy="525438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and Background</a:t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5569423" cy="3318936"/>
          </a:xfrm>
        </p:spPr>
        <p:txBody>
          <a:bodyPr>
            <a:normAutofit fontScale="85000" lnSpcReduction="10000"/>
          </a:bodyPr>
          <a:lstStyle/>
          <a:p>
            <a:pPr algn="just" fontAlgn="base">
              <a:buSzPct val="186000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Overview of IDS: Intrusion Detection System (IDS) is essential to cybersecurity as it is used to monitor network traffic in order to identify and prevent malicious activity.</a:t>
            </a:r>
          </a:p>
          <a:p>
            <a:pPr algn="just" fontAlgn="base">
              <a:buSzPct val="186000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Significance: In the modern era of cyber threats, the conventional IDS techniques have become less effective </a:t>
            </a:r>
            <a:r>
              <a:rPr lang="en-US" sz="2400" dirty="0"/>
              <a:t>[1]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base">
              <a:buSzPct val="186000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topic of research: The improved protection of IDS using machine learning to recognize new and previously unknown threats.</a:t>
            </a:r>
          </a:p>
          <a:p>
            <a:endParaRPr lang="en-US" dirty="0"/>
          </a:p>
        </p:txBody>
      </p:sp>
      <p:pic>
        <p:nvPicPr>
          <p:cNvPr id="4" name="image1.png"/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7086600" y="2556932"/>
            <a:ext cx="3981450" cy="2929468"/>
          </a:xfrm>
          <a:prstGeom prst="rect">
            <a:avLst/>
          </a:prstGeom>
          <a:ln/>
        </p:spPr>
      </p:pic>
      <p:sp>
        <p:nvSpPr>
          <p:cNvPr id="5" name="Rectangle 4"/>
          <p:cNvSpPr/>
          <p:nvPr/>
        </p:nvSpPr>
        <p:spPr>
          <a:xfrm>
            <a:off x="6864823" y="5486400"/>
            <a:ext cx="446193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228600" algn="ctr">
              <a:lnSpc>
                <a:spcPct val="150000"/>
              </a:lnSpc>
              <a:spcAft>
                <a:spcPts val="0"/>
              </a:spcAft>
            </a:pPr>
            <a:r>
              <a:rPr lang="en-US" sz="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(Source: </a:t>
            </a:r>
            <a:r>
              <a:rPr lang="en-US" sz="800" u="sng" dirty="0">
                <a:solidFill>
                  <a:srgbClr val="1155CC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4"/>
              </a:rPr>
              <a:t>https://www.geeksforgeeks.org/ethical-hacking/intrusion-detection-system-ids</a:t>
            </a:r>
            <a:r>
              <a:rPr lang="en-US" sz="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)</a:t>
            </a:r>
          </a:p>
        </p:txBody>
      </p:sp>
    </p:spTree>
    <p:extLst>
      <p:ext uri="{BB962C8B-B14F-4D97-AF65-F5344CB8AC3E}">
        <p14:creationId xmlns:p14="http://schemas.microsoft.com/office/powerpoint/2010/main" val="33366079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1724025"/>
            <a:ext cx="9601196" cy="561974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Problem</a:t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5883321" cy="3318936"/>
          </a:xfrm>
        </p:spPr>
        <p:txBody>
          <a:bodyPr>
            <a:normAutofit fontScale="92500" lnSpcReduction="10000"/>
          </a:bodyPr>
          <a:lstStyle/>
          <a:p>
            <a:pPr algn="just" fontAlgn="base">
              <a:buSzPct val="18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Limitations of current IDS: Traditional IDS are largely rule-based, and do not recognize new threats.</a:t>
            </a:r>
          </a:p>
          <a:p>
            <a:pPr algn="just" fontAlgn="base">
              <a:buSzPct val="18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 Gap: Although ML can enhance IDS, its implementation has not occurred on a broad scale because of difficulties in model training, unavailable data, and on-the-fly results </a:t>
            </a:r>
            <a:r>
              <a:rPr lang="en-US" sz="2400" dirty="0"/>
              <a:t>[2]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base">
              <a:buSzPct val="18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Gap: A more efficient combination of machine learning algorithms in IDS must be developed to overcome such weaknesses.</a:t>
            </a:r>
          </a:p>
          <a:p>
            <a:endParaRPr lang="en-US" dirty="0"/>
          </a:p>
        </p:txBody>
      </p:sp>
      <p:pic>
        <p:nvPicPr>
          <p:cNvPr id="4" name="image5.png"/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7410450" y="2556932"/>
            <a:ext cx="3486148" cy="2962275"/>
          </a:xfrm>
          <a:prstGeom prst="rect">
            <a:avLst/>
          </a:prstGeom>
          <a:ln/>
        </p:spPr>
      </p:pic>
      <p:sp>
        <p:nvSpPr>
          <p:cNvPr id="5" name="Rectangle 4"/>
          <p:cNvSpPr/>
          <p:nvPr/>
        </p:nvSpPr>
        <p:spPr>
          <a:xfrm>
            <a:off x="7178722" y="5546366"/>
            <a:ext cx="371787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228600" algn="ctr">
              <a:lnSpc>
                <a:spcPct val="150000"/>
              </a:lnSpc>
              <a:spcAft>
                <a:spcPts val="0"/>
              </a:spcAft>
            </a:pPr>
            <a:r>
              <a:rPr lang="en-US" sz="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(Source: </a:t>
            </a:r>
            <a:r>
              <a:rPr lang="en-US" sz="800" u="sng" dirty="0">
                <a:solidFill>
                  <a:srgbClr val="1155CC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4"/>
              </a:rPr>
              <a:t>https://eprint.iacr.org/2022/335.pdf</a:t>
            </a:r>
            <a:r>
              <a:rPr lang="en-US" sz="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)</a:t>
            </a:r>
          </a:p>
        </p:txBody>
      </p:sp>
    </p:spTree>
    <p:extLst>
      <p:ext uri="{BB962C8B-B14F-4D97-AF65-F5344CB8AC3E}">
        <p14:creationId xmlns:p14="http://schemas.microsoft.com/office/powerpoint/2010/main" val="35126264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1743075"/>
            <a:ext cx="9601196" cy="542924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/>
              <a:t> 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Aim &amp; Objectives</a:t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5779167" cy="3318936"/>
          </a:xfrm>
        </p:spPr>
        <p:txBody>
          <a:bodyPr>
            <a:normAutofit fontScale="77500" lnSpcReduction="20000"/>
          </a:bodyPr>
          <a:lstStyle/>
          <a:p>
            <a:pPr algn="just" fontAlgn="base">
              <a:buSzPct val="180000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Aim: To improve the existing IDS with machine learning algorithms to achieve better threat detection.</a:t>
            </a:r>
          </a:p>
          <a:p>
            <a:pPr algn="just" fontAlgn="base">
              <a:buSzPct val="180000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 1: Examine existing IDS systems and their limitations </a:t>
            </a:r>
            <a:r>
              <a:rPr lang="en-US" dirty="0"/>
              <a:t>[3]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base">
              <a:buSzPct val="180000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 2: Use machine learning-based models (e.g., SVM, Neural Networks) for IDS to enhance the accuracy of detection.</a:t>
            </a:r>
          </a:p>
          <a:p>
            <a:pPr algn="just" fontAlgn="base">
              <a:buSzPct val="180000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 3: Test the performance of the suggested IDS based on real-world data and with different evaluation measures (precision, recall, etc.).</a:t>
            </a:r>
          </a:p>
          <a:p>
            <a:endParaRPr lang="en-US" dirty="0"/>
          </a:p>
        </p:txBody>
      </p:sp>
      <p:pic>
        <p:nvPicPr>
          <p:cNvPr id="4" name="image2.png"/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7372350" y="2556932"/>
            <a:ext cx="3524248" cy="2815168"/>
          </a:xfrm>
          <a:prstGeom prst="rect">
            <a:avLst/>
          </a:prstGeom>
          <a:ln/>
        </p:spPr>
      </p:pic>
      <p:sp>
        <p:nvSpPr>
          <p:cNvPr id="5" name="Rectangle 4"/>
          <p:cNvSpPr/>
          <p:nvPr/>
        </p:nvSpPr>
        <p:spPr>
          <a:xfrm>
            <a:off x="7223459" y="5643033"/>
            <a:ext cx="382203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228600" algn="ctr">
              <a:lnSpc>
                <a:spcPct val="150000"/>
              </a:lnSpc>
              <a:spcAft>
                <a:spcPts val="0"/>
              </a:spcAft>
            </a:pPr>
            <a:r>
              <a:rPr lang="en-US" sz="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(Source: </a:t>
            </a:r>
            <a:r>
              <a:rPr lang="en-US" sz="800" u="sng" dirty="0">
                <a:solidFill>
                  <a:srgbClr val="1155CC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4"/>
              </a:rPr>
              <a:t>https://ijritcc.org/index.php/ijritcc/article/view/8499</a:t>
            </a:r>
            <a:r>
              <a:rPr lang="en-US" sz="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)</a:t>
            </a:r>
          </a:p>
        </p:txBody>
      </p:sp>
    </p:spTree>
    <p:extLst>
      <p:ext uri="{BB962C8B-B14F-4D97-AF65-F5344CB8AC3E}">
        <p14:creationId xmlns:p14="http://schemas.microsoft.com/office/powerpoint/2010/main" val="36472797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1625" y="1628775"/>
            <a:ext cx="8020050" cy="1056368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Literature Review &amp; Research Gap</a:t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4916713" cy="3318936"/>
          </a:xfrm>
        </p:spPr>
        <p:txBody>
          <a:bodyPr>
            <a:normAutofit fontScale="70000" lnSpcReduction="20000"/>
          </a:bodyPr>
          <a:lstStyle/>
          <a:p>
            <a:pPr algn="just" fontAlgn="base">
              <a:buSzPct val="181000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Recent Advances: Several studies appear to have used ML in IDS, although most have devoted attention to particular attack categories (e.g.,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attacks) as opposed to a more general one.</a:t>
            </a:r>
          </a:p>
          <a:p>
            <a:pPr algn="just" fontAlgn="base">
              <a:buSzPct val="181000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Limitations: Challenge areas like real-time detection, scalability, or combining multiple machine learning techniques are not well covered by many studies [4].</a:t>
            </a:r>
          </a:p>
          <a:p>
            <a:pPr algn="just" fontAlgn="base">
              <a:buSzPct val="181000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Gap: An all-inclusive, machine-learning-based IDS capable of addressing various types of attacks and functioning in real-time is required.</a:t>
            </a:r>
          </a:p>
          <a:p>
            <a:endParaRPr lang="en-US" dirty="0"/>
          </a:p>
        </p:txBody>
      </p:sp>
      <p:pic>
        <p:nvPicPr>
          <p:cNvPr id="4" name="image3.png"/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6669315" y="2556932"/>
            <a:ext cx="4208235" cy="2910419"/>
          </a:xfrm>
          <a:prstGeom prst="rect">
            <a:avLst/>
          </a:prstGeom>
          <a:ln/>
        </p:spPr>
      </p:pic>
      <p:sp>
        <p:nvSpPr>
          <p:cNvPr id="5" name="Rectangle 4"/>
          <p:cNvSpPr/>
          <p:nvPr/>
        </p:nvSpPr>
        <p:spPr>
          <a:xfrm>
            <a:off x="7420001" y="5467351"/>
            <a:ext cx="2291012" cy="254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228600" algn="ctr">
              <a:lnSpc>
                <a:spcPct val="150000"/>
              </a:lnSpc>
              <a:spcAft>
                <a:spcPts val="0"/>
              </a:spcAft>
            </a:pPr>
            <a:r>
              <a:rPr lang="en-US" sz="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(Source: </a:t>
            </a:r>
            <a:r>
              <a:rPr lang="en-US" sz="800" u="sng" dirty="0">
                <a:solidFill>
                  <a:srgbClr val="1155CC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4"/>
              </a:rPr>
              <a:t>https://eprint.iacr.org/2022/335.pdf</a:t>
            </a:r>
            <a:r>
              <a:rPr lang="en-US" sz="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)</a:t>
            </a:r>
          </a:p>
        </p:txBody>
      </p:sp>
    </p:spTree>
    <p:extLst>
      <p:ext uri="{BB962C8B-B14F-4D97-AF65-F5344CB8AC3E}">
        <p14:creationId xmlns:p14="http://schemas.microsoft.com/office/powerpoint/2010/main" val="37107893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365125"/>
            <a:ext cx="10058399" cy="3625850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 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Methodology</a:t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9248774" cy="3005668"/>
          </a:xfrm>
        </p:spPr>
        <p:txBody>
          <a:bodyPr>
            <a:normAutofit/>
          </a:bodyPr>
          <a:lstStyle/>
          <a:p>
            <a:pPr algn="just" fontAlgn="base">
              <a:buSzPct val="182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Design: Machine learning experimental research aimed at enhancing IDS.</a:t>
            </a:r>
          </a:p>
          <a:p>
            <a:pPr algn="just" fontAlgn="base">
              <a:buSzPct val="182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Collection: Publicly accessible data, such as KDD Cup and UNSW-NB15, are to be used </a:t>
            </a:r>
            <a:r>
              <a:rPr lang="en-US" sz="2000" dirty="0"/>
              <a:t>[5]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base">
              <a:buSzPct val="182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ML Algorithms: Implement supervised learning algorithms such as Support Vector Machines (SVM), Neural Networks, and Random Forests.</a:t>
            </a:r>
          </a:p>
          <a:p>
            <a:pPr algn="just" fontAlgn="base">
              <a:buSzPct val="182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Assessment: Model performance can be assessed using accuracy, precision, recall, and F1-score.</a:t>
            </a:r>
          </a:p>
          <a:p>
            <a:pPr algn="just" fontAlgn="base">
              <a:buSzPct val="182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Technologies: Python,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Scikit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-learn, Tensor Flow.</a:t>
            </a:r>
          </a:p>
          <a:p>
            <a:pPr algn="just"/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9485766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99886"/>
            <a:ext cx="10515600" cy="1944914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Timeline</a:t>
            </a:r>
            <a:b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264229"/>
            <a:ext cx="5466346" cy="3611639"/>
          </a:xfrm>
        </p:spPr>
        <p:txBody>
          <a:bodyPr>
            <a:normAutofit/>
          </a:bodyPr>
          <a:lstStyle/>
          <a:p>
            <a:pPr algn="just" fontAlgn="base">
              <a:buSzPct val="181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Week 1-2 Literature Review and Research Problem Definition.</a:t>
            </a:r>
          </a:p>
          <a:p>
            <a:pPr algn="just" fontAlgn="base">
              <a:buSzPct val="181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Week 3-4: Data Collection, Preprocessing.</a:t>
            </a:r>
          </a:p>
          <a:p>
            <a:pPr algn="just" fontAlgn="base">
              <a:buSzPct val="181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Week 5-6: Model Implementation and Training</a:t>
            </a:r>
          </a:p>
          <a:p>
            <a:pPr algn="just" fontAlgn="base">
              <a:buSzPct val="181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Week 7-8: Model Assessment and Testing </a:t>
            </a:r>
            <a:r>
              <a:rPr lang="en-US" sz="2000" dirty="0"/>
              <a:t>[6]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base">
              <a:buSzPct val="181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Week 9: Final Report Writing and Preparation of Presentation.</a:t>
            </a:r>
          </a:p>
          <a:p>
            <a:endParaRPr lang="en-US" dirty="0"/>
          </a:p>
        </p:txBody>
      </p:sp>
      <p:pic>
        <p:nvPicPr>
          <p:cNvPr id="4" name="image4.png"/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7218948" y="2264230"/>
            <a:ext cx="4134852" cy="2574470"/>
          </a:xfrm>
          <a:prstGeom prst="rect">
            <a:avLst/>
          </a:prstGeom>
          <a:ln/>
        </p:spPr>
      </p:pic>
      <p:sp>
        <p:nvSpPr>
          <p:cNvPr id="5" name="Rectangle 4"/>
          <p:cNvSpPr/>
          <p:nvPr/>
        </p:nvSpPr>
        <p:spPr>
          <a:xfrm>
            <a:off x="7194186" y="4838700"/>
            <a:ext cx="2832827" cy="254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371600" indent="-228600" algn="ctr">
              <a:lnSpc>
                <a:spcPct val="150000"/>
              </a:lnSpc>
              <a:spcAft>
                <a:spcPts val="0"/>
              </a:spcAft>
            </a:pPr>
            <a:r>
              <a:rPr lang="en-US" sz="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(Source: Self-created in MS Project)</a:t>
            </a:r>
          </a:p>
        </p:txBody>
      </p:sp>
    </p:spTree>
    <p:extLst>
      <p:ext uri="{BB962C8B-B14F-4D97-AF65-F5344CB8AC3E}">
        <p14:creationId xmlns:p14="http://schemas.microsoft.com/office/powerpoint/2010/main" val="5104372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306989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Impact &amp; Limitations</a:t>
            </a:r>
            <a:b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9134474" cy="2119843"/>
          </a:xfrm>
        </p:spPr>
        <p:txBody>
          <a:bodyPr>
            <a:normAutofit/>
          </a:bodyPr>
          <a:lstStyle/>
          <a:p>
            <a:pPr fontAlgn="base">
              <a:buSzPct val="180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Impact: The study will enhance the level of accuracy and the detection rates of the IDS, especially on new and unrecognized attacks </a:t>
            </a:r>
            <a:r>
              <a:rPr lang="en-US" sz="2000" dirty="0"/>
              <a:t>[4]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fontAlgn="base">
              <a:buSzPct val="180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Limitations: The model can be challenged with such issues as the imbalance of data, real-time processing, and generalization to another network environment.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67892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1467853"/>
            <a:ext cx="9601196" cy="818146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 list</a:t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285999"/>
            <a:ext cx="9938656" cy="3608615"/>
          </a:xfrm>
        </p:spPr>
        <p:txBody>
          <a:bodyPr>
            <a:noAutofit/>
          </a:bodyPr>
          <a:lstStyle/>
          <a:p>
            <a:pPr algn="just">
              <a:buSzPct val="182000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1]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Vanin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P.,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Newe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T.,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Dhirani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L.L., O’Connell, E., O’Shea, D., Lee, B. and Rao, M., 2022. A study of network intrusion detection systems using artificial intelligence/machine learning. Applied Sciences, 12(22), p.11752.</a:t>
            </a:r>
          </a:p>
          <a:p>
            <a:pPr algn="just">
              <a:buSzPct val="182000"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[2]Zhao, F., Li, H.,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Niu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K., Shi, J. and Song, R., 2024. Application of deep learning-based intrusion detection system (IDS) in network anomaly traffic detection.</a:t>
            </a:r>
          </a:p>
          <a:p>
            <a:pPr algn="just">
              <a:buSzPct val="182000"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[3]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Fenjan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A.,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Almashhadany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M.T.M., Ahmed, S.R.,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Fadel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H.A.,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Sekhar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R., Shah, P. and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Veena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B.S., 2024, May. Adaptive intrusion detection system using deep learning for network security. In Proceedings of the Cognitive Models and Artificial Intelligence Conference (pp. 279-284).</a:t>
            </a:r>
          </a:p>
          <a:p>
            <a:pPr algn="just">
              <a:buSzPct val="182000"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[4]Bakhsh, S.A., Khan, M.A., Ahmed, F.,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Alshehri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M.S., Ali, H. and Ahmad, J., 2023. Enhancing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IoT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network security through deep learning-powered Intrusion Detection System. Internet of Things, 24, p.100936.</a:t>
            </a:r>
          </a:p>
          <a:p>
            <a:pPr algn="just">
              <a:buSzPct val="182000"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[5]Hossain, M.A. and Islam, M.S., 2023. Ensuring network security with a robust intrusion detection system using ensemble-based machine learning. Array, 19, p.100306.</a:t>
            </a:r>
          </a:p>
          <a:p>
            <a:pPr algn="just">
              <a:buSzPct val="182000"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[6]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Almutairi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Y.S.,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Alhazmi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B. and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Munshi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A.A., 2022. Network intrusion detection using machine learning techniques. Advances in Science and Technology Research Journal, 16(3), pp.193-206.</a:t>
            </a:r>
          </a:p>
          <a:p>
            <a:pPr marL="0" indent="0">
              <a:buNone/>
            </a:pPr>
            <a:b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31123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</TotalTime>
  <Words>941</Words>
  <Application>Microsoft Office PowerPoint</Application>
  <PresentationFormat>Widescreen</PresentationFormat>
  <Paragraphs>60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Office Theme</vt:lpstr>
      <vt:lpstr> Network Intrusion Detection System (IDS) Using Machine Learning </vt:lpstr>
      <vt:lpstr>Introduction and Background </vt:lpstr>
      <vt:lpstr>Research Problem </vt:lpstr>
      <vt:lpstr> Research Aim &amp; Objectives </vt:lpstr>
      <vt:lpstr>Literature Review &amp; Research Gap </vt:lpstr>
      <vt:lpstr> Research Methodology </vt:lpstr>
      <vt:lpstr>Timeline </vt:lpstr>
      <vt:lpstr> Impact &amp; Limitations </vt:lpstr>
      <vt:lpstr>Reference list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Network Intrusion Detection System (IDS) Using Machine Learning</dc:title>
  <dc:creator>User</dc:creator>
  <cp:lastModifiedBy>Yash Patel</cp:lastModifiedBy>
  <cp:revision>12</cp:revision>
  <dcterms:created xsi:type="dcterms:W3CDTF">2026-04-15T06:39:13Z</dcterms:created>
  <dcterms:modified xsi:type="dcterms:W3CDTF">2026-04-19T19:32:15Z</dcterms:modified>
</cp:coreProperties>
</file>