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6" r:id="rId15"/>
    <p:sldId id="268" r:id="rId16"/>
    <p:sldId id="269" r:id="rId17"/>
    <p:sldId id="270" r:id="rId18"/>
    <p:sldId id="271" r:id="rId19"/>
  </p:sldIdLst>
  <p:sldSz cx="9144000" cy="6858000" type="screen4x3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232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5-11T12:12:25.3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24224 1167 124 0,'6'24'46'0,"-3"-3"-35"0,3 8 5 16,0-13 0-16,0 13-3 15,0 16 0-15,3 8-1 16,0 0 2-16,0 2-7 15,-3-2 7-15,-6 21 5 0,-3 14-6 16,-6-6 0-16,0 0-7 16,-6 10-4-16,0 6-4 15,3-16 1-15,3-8-12 16,1-13-5-16,-1-13-17 16,0-9-7-16,0-4 4 15,0-14-30 1,3-5 5-16,0-6 30 15,0-4 16-15</inkml:trace>
  <inkml:trace contextRef="#ctx0" brushRef="#br0" timeOffset="88.75">24132 2267 108 0,'6'-21'41'0,"-3"13"-32"0,3-8 9 0,-3 11 1 16</inkml:trace>
  <inkml:trace contextRef="#ctx0" brushRef="#br0" timeOffset="103470.11">18706 7702 276 0,'-6'21'104'0,"18"-13"-81"0,23 8-90 16,-14-11-44-16,3 3 16 15,-6-2 16-15</inkml:trace>
  <inkml:trace contextRef="#ctx0" brushRef="#br0" timeOffset="204089.05">19176 13070 312 0,'9'24'118'0,"3"-3"-92"0,12 14-53 0,-12-19-30 16,5 2-63-16,1-2-22 15</inkml:trace>
  <inkml:trace contextRef="#ctx0" brushRef="#br0" timeOffset="205454.16">20599 15020 72 0,'3'3'30'0,"-3"-6"-24"0,-3 9-31 16,0-4-18-16</inkml:trace>
  <inkml:trace contextRef="#ctx0" brushRef="#br0" timeOffset="205813.2">20495 15412 296 0,'-30'29'112'0,"6"-10"-87"0,-12 15 4 16,18-15-4-16,1 4-50 15,-1 1-19-15,3-5-83 16,3-3-35-16</inkml:trace>
  <inkml:trace contextRef="#ctx0" brushRef="#br0" timeOffset="-214598.7">20938 13462 128 0,'-9'-5'49'0,"6"2"-38"0,3 0-34 0,0 3-16 16,0-2-6-16,0-4-1 16</inkml:trace>
  <inkml:trace contextRef="#ctx0" brushRef="#br0" timeOffset="-214314.06">20652 13491 164 0,'-17'19'63'0,"11"-11"-49"0,0 5 14 16,6-8 4-16,0 3-5 15,3 3-1-15,3-1-10 16,0-2-5-16,-1 0-6 16,1-3 7-16,0 1 5 0,-3-4 2 15,0 1 1-15,-3 0-11 16,0-3-5-16,0 0-12 0,0-3-3 15,-3-2-16-15,0-3-6 16,0-3-24-16,-3-2-11 16,0 0-6-1,1-1-18-15,-1 1 36 16</inkml:trace>
  <inkml:trace contextRef="#ctx0" brushRef="#br0" timeOffset="-210753.75">20236 19024 4 0</inkml:trace>
  <inkml:trace contextRef="#ctx0" brushRef="#br0" timeOffset="-189391.78">6236 15348 252 0,'-12'6'93'0,"12"-6"-72"0,0 2-4 0,0 1-5 15,0 0-11-15,0 2-1 16,0 3-2-16,0 3 0 16,0 2 2-16,-3 5-3 0,0 9 2 15,0 2-54-15,3 3-25 16</inkml:trace>
  <inkml:trace contextRef="#ctx0" brushRef="#br0" timeOffset="-188040.79">9779 15616 372 0,'-24'84'140'0,"9"-62"-109"0,3-1-35 15,9-13-22-15,0 0-100 16,0-3-40-16,-3 0 61 16,-3-2 31-16</inkml:trace>
  <inkml:trace contextRef="#ctx0" brushRef="#br0" timeOffset="-186718.86">6945 15314 4 0,'-3'-26'0'0</inkml:trace>
  <inkml:trace contextRef="#ctx0" brushRef="#br0" timeOffset="-186585.39">6573 15372 284 0,'-75'51'107'0,"48"-28"-83"0,-8 17-1 0,14-13-5 16,-3 7-51-16,0 3-19 0,3-3-65 16,4-5-25-16</inkml:trace>
  <inkml:trace contextRef="#ctx0" brushRef="#br0" timeOffset="-186313.61">7302 15298 332 0,'-27'32'123'0,"3"-19"-95"0,-5 8-8 0,14-13-11 16,-3 6-42-16,0-1-15 16,3 3-53-16,3 2-21 15,0-2 33-15,0 0 17 16</inkml:trace>
  <inkml:trace contextRef="#ctx0" brushRef="#br0" timeOffset="-186116.13">8109 15195 284 0,'18'32'107'0,"-16"-11"-83"0,4 11 13 16,-6-16-1-16,-3 5-19 15,-2 5-7-15,-4 9-28 16,-6 7-14-16,-3 8-104 15,0 3-46-15</inkml:trace>
  <inkml:trace contextRef="#ctx0" brushRef="#br0" timeOffset="-185683.25">9636 15547 208 0,'-60'79'79'0,"24"-47"-61"0,-11-3-93 16,29-32-47-16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5-11T12:17:49.37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22168 3064 220 0,'-30'-5'82'0,"18"10"-64"0,-3 5-97 16,9-2-49-16</inkml:trace>
  <inkml:trace contextRef="#ctx0" brushRef="#br0" timeOffset="3227.71">16533 6919 284 0,'6'45'107'0,"6"2"-83"0,14 43-71 0,-8-53-36 15</inkml:trace>
  <inkml:trace contextRef="#ctx0" brushRef="#br0" timeOffset="3483.02">16268 6392 120 0,'-12'14'46'0,"39"-1"-35"0,26 3-54 0,-26-8-28 15</inkml:trace>
  <inkml:trace contextRef="#ctx0" brushRef="#br0" timeOffset="6444.15">20590 4770 284 0,'-3'14'107'0,"6"-9"-83"0,12 11-93 16,-3-8-46-16,11 5 19 15,7 3 14-15</inkml:trace>
  <inkml:trace contextRef="#ctx0" brushRef="#br0" timeOffset="39409.31">1709 17052 348 0,'15'14'132'0,"14"-12"-103"0,37-4-19 15,-33-4-16-15,14-7-55 16,7-11-18-16</inkml:trace>
  <inkml:trace contextRef="#ctx0" brushRef="#br0" timeOffset="45908.75">14497 14428 228 0,'-3'37'85'0,"6"-37"-66"0,6-11-102 16,-4-2-50-16</inkml:trace>
  <inkml:trace contextRef="#ctx0" brushRef="#br0" timeOffset="46661.75">15562 14428 168 0,'-6'39'63'0,"18"-47"-49"0,18-37-74 16,-18 22-38-16</inkml:trace>
  <inkml:trace contextRef="#ctx0" brushRef="#br0" timeOffset="56706.14">18468 13711 92 0,'-9'2'35'0,"3"-4"-27"0,0 2 9 16,0 0 2-16,0 0-11 15,0 0-2-15,0 0-55 16,6 0-24-16</inkml:trace>
  <inkml:trace contextRef="#ctx0" brushRef="#br0" timeOffset="56884.67">18616 13629 128 0,'0'2'49'0,"-3"-4"-38"0,6-4-58 0,-3 1-27 15</inkml:trace>
  <inkml:trace contextRef="#ctx0" brushRef="#br0" timeOffset="66902.53">22983 15722 4 0,'-6'2'0'0</inkml:trace>
  <inkml:trace contextRef="#ctx0" brushRef="#br0" timeOffset="87661.8">19768 13610 36 0,'3'5'13'0,"-3"-2"-10"0,-6 8-16 16,0-3-6-16</inkml:trace>
  <inkml:trace contextRef="#ctx0" brushRef="#br0" timeOffset="93697.52">16592 15005 284 0,'-15'37'107'0,"9"-35"-83"0,6 3-93 0,0-7-48 15,6-6 19-15,6-5 18 16</inkml:trace>
  <inkml:trace contextRef="#ctx0" brushRef="#br0" timeOffset="102795.06">6096 9874 212 0,'0'85'79'0,"9"-53"-61"0,21-6-95 16,-18-29-47-16</inkml:trace>
  <inkml:trace contextRef="#ctx0" brushRef="#br0" timeOffset="110602.7">3641 14531 148 0,'3'3'57'0,"-3"-6"-44"0,9 3 7 0,-6-3 3 16,0 3-14-16,2 0-5 16,1 0 11-16,0 0 6 15,3 0-10-15,0 3 3 0,0 0 0 16,3 2-18-16,6 0-9 15,9 0-12-15,8 1-5 16,10-4 3-16,0-2 4 16,2 0 2-16,1 0 1 15,6-2 17-15,8-1 9 16,4 3 2-16,-4 0 3 16,-2 0-66-1</inkml:trace>
  <inkml:trace contextRef="#ctx0" brushRef="#br0" timeOffset="199510.04">7418 3993 168 0,'-15'7'66'0,"15"-1"-52"0,6-1-8 0,0-2-5 15,0 2-3-15,0-2 3 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5-11T12:23:10.9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21712 5763 352 0,'-39'-6'132'0,"22"6"-103"0,8 6-147 16,12-4-74-16,6 6 81 15,-1 5 46-15</inkml:trace>
  <inkml:trace contextRef="#ctx0" brushRef="#br0" timeOffset="1846.8">23832 5834 272 0,'-45'13'101'0,"33"-13"-78"0,0 3-121 0,6 2-61 0</inkml:trace>
  <inkml:trace contextRef="#ctx0" brushRef="#br0" timeOffset="59691.12">22947 9655 156 0,'0'2'60'0,"6"-2"-47"0,0 0-47 0,-3 0-23 16,0-2 2-16,9-1 6 15</inkml:trace>
  <inkml:trace contextRef="#ctx0" brushRef="#br0" timeOffset="124490.26">6477 16875 192 0,'-14'32'74'0,"5"-19"-58"0,-9 8 23 0,9-13 7 16,-6 5-13-16,-6 3-1 15,0 0-19-15,-3-3-6 16,1 1-4-16,2-4-11 0,0-2-3 15,6-3-16-15,3-5-8 16,3-2-43 0,3-9-53-16,6-5 37 15</inkml:trace>
  <inkml:trace contextRef="#ctx0" brushRef="#br0" timeOffset="157787.46">22864 15761 264 0,'-9'3'99'0,"12"-8"-77"0,3-9-119 0,3 6-57 15</inkml:trace>
  <inkml:trace contextRef="#ctx0" brushRef="#br0" timeOffset="159006.21">24341 16669 500 0,'-33'95'187'0,"24"-71"-146"0,3-11-35 0,6-13-26 16,3-21-144-16,6-11-58 15,3-21 71-15,-3-18 39 16</inkml:trace>
  <inkml:trace contextRef="#ctx0" brushRef="#br0" timeOffset="-213244.07">1241 17452 356 0,'-3'10'132'0,"0"-10"-103"0,9 0-10 15,-3-2-11-15,6-6-13 16,6-3 1 0,12-2-38-16,6-8-14 0,11-8-80 15,4-16-32-15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5-11T12:30:56.74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9034 3694 96 0,'-9'5'38'0,"6"-2"-29"0,-2-1 12 0,5-2 7 0,-3 3-5 16,0-3-1-16,0 0-6 16,3 0-2-16,0 0-8 15,0 2 3-15,3-2 3 0,3 0-4 16,-1 0-2-16,4 0-3 15,3-2-3-15,0 2 1 16,0 0 1-16,3 0 1 16,3 0 1-16,0 0-5 15,0 0 1-15,2 0 2 16,1 0 1-16,0-3 3 16,0 1 1-16,-3-4-3 15,0 1-1-15,-3-3 1 16,-1 0 2-16,-2-3-1 15,0 1 2-15,-3-1-4 16,0 1-2-16,-3-1 0 16,0 3 1-16,-3 0 1 0,0 3 1 15,0 0 2-15,-3-1 1 16,-3 1 1-16,-3 0 0 16,0 2-4-16,0 1-3 15,-3-1-7-15,0 0-1 16,-3 1 9-16,0-1 6 15,-2 3-6-15,-4 0-2 16,-3 3-6-16,0 2 1 16,-3 0 3-16,3 3 1 0,4 3 1 15,2-1 0-15,0 3-16 16,6 1-4-16,6-1-12 16,3 3-3-16,9 2-23 15</inkml:trace>
  <inkml:trace contextRef="#ctx0" brushRef="#br0" timeOffset="10062.27">6787 7824 4 0,'3'2'0'0</inkml:trace>
  <inkml:trace contextRef="#ctx0" brushRef="#br0" timeOffset="27632.04">11312 9602 192 0,'3'8'74'0,"-3"-3"-58"0,0 8 18 0,-3-5 4 16,3 3-9-16,-3 2-2 16,3 3-15-16,0 2-5 15,0 3-5-15,0 3-4 0,0 0-1 0,3 3-36 16,-3 2-14-16,3-3-26 16,-3 1-37-1,3-4 36-15</inkml:trace>
  <inkml:trace contextRef="#ctx0" brushRef="#br0" timeOffset="30496.31">11059 9184 296 0,'0'5'110'0,"3"0"-86"0,-1 16-15 16,1-15-12-16,0 4-18 16,0 1-4-16,0-1 0 0,3 1 1 15,0 2-64-15,3 6-29 16,3-1 49-16,3 14 24 16</inkml:trace>
  <inkml:trace contextRef="#ctx0" brushRef="#br0" timeOffset="107766">22584 9464 232 0,'27'-10'88'0,"-3"2"-69"0,26-6-49 15,-23 6-25-15,15 1-31 16,3-4-10-16</inkml:trace>
  <inkml:trace contextRef="#ctx0" brushRef="#br0" timeOffset="189961.93">8085 15790 368 0,'-21'27'137'0,"9"-19"-106"0,0 2-18 16,9-10-14-16,0 6-94 0,6-4-37 15,6-2 7-15,9-2 9 16</inkml:trace>
  <inkml:trace contextRef="#ctx0" brushRef="#br0" timeOffset="214493.18">23971 12830 352 0,'66'10'132'0,"-24"-20"-103"0,5-6-56 0,-20 3-32 16,9-6-76-16,8-2-30 15</inkml:trace>
  <inkml:trace contextRef="#ctx0" brushRef="#br0" timeOffset="-201837.64">6921 7414 456 0,'30'31'0'0,"62"17"-133"0,-50-45-40 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5-11T12:36:35.39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12222 4561 176 0,'3'19'66'0,"15"10"-52"0</inkml:trace>
  <inkml:trace contextRef="#ctx0" brushRef="#br0" timeOffset="93580.13">6430 4903 220 0,'-3'0'85'0,"9"2"-66"0,18 9-76 16,-10-3-37-16,10 8 20 16,9 8 13-16</inkml:trace>
  <inkml:trace contextRef="#ctx0" brushRef="#br0" timeOffset="118002.41">13574 4585 4 0,'3'-18'0'0</inkml:trace>
  <inkml:trace contextRef="#ctx0" brushRef="#br0" timeOffset="142597.6">14952 16928 244 0,'3'11'90'0,"-3"-9"-70"0,-3 6-12 16,0-8-8-16,3 5-90 16,3-2-37-16,0 2 54 15,0-2 25-15</inkml:trace>
  <inkml:trace contextRef="#ctx0" brushRef="#br0" timeOffset="143417.53">14949 17023 288 0,'0'6'107'0,"0"-12"-83"0,3 6 4 16,-3-2-4-16,3 2-5 16,0 0 1-16,0 0-7 0,3 2 0 15,0-2-8-15,-3 0 4 16,0 0 3-16,0 0-6 0,0 6-3 16,0-6-2-16,-3 0 1 15,0 0 1-15,-3-6 1 16,-3-2-7-16,-3 6 0 15,0-4-10-15,-6 1-4 16,0 2 0-16,0 3 2 16,-3 3 9-16,1 2 3 15,-1 3 5-15,0 0 3 16,0 0-7-16,3 0 0 16,6 3-2-16,3-3-1 15,6-6 1-15,9 6 3 16,3-8 0-16,6 0 1 0,0-8-3 15,3 0 0-15,-1 0 4 16,1-5 3-16,0 5 10 16,0-2 3-16,0-1-2 15,-3 1-1-15,-6-1-2 16,-3 3 0-16,-4 0-4 16,-5 0 0-16,-5 8-3 15,-7 0 2-15,0 0-6 16,0 5-3-16,-3-2-2 15,0 5 3-15,0-3-9 16,3-2-3-16,3-3-51 16,0-3-20-16,6-5-56 15</inkml:trace>
  <inkml:trace contextRef="#ctx0" brushRef="#br0" timeOffset="148598.5">22057 16013 492 0,'-32'87'184'0,"17"-71"-143"0,3-8-45 0,9-11-30 16,3-13-103-16,9-18-36 0,6-14 26 15,0 1 14-15</inkml:trace>
  <inkml:trace contextRef="#ctx0" brushRef="#br0" timeOffset="152922.68">8150 17881 312 0,'-12'29'115'0,"12"-29"-89"0,9-3-45 16,-3-2-25-16,6-3-35 16,6-5-11-16,6 5 7 15,3-3 3-15</inkml:trace>
  <inkml:trace contextRef="#ctx0" brushRef="#br0" timeOffset="157650.93">14991 18248 264 0,'-3'0'101'0,"-3"-2"-78"0,-3-9 13 15,3 8 2-15,0-2-11 16,3 2-1-16,0-2-9 15,0 3-2-15,3 2-9 16,0 0-4-16,0 0-1 0,0 0-4 16,0 2 0-16,0-2-7 15,0 8-2-15,-3-3-2 16,0-5 1-16,3 3-11 16,0 2-4-16,-3-5 6 15,3 0 5-15,0 6 5 0,0-6 6 16,0 2-24-16,0-2-9 15,3 6-55 1,0-4-29-16,3 4 60 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5-11T12:43:09.98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13791 12716 80 0,'3'0'33'0,"-6"-3"-26"0,3 3 11 15,0 0 4-15,0 0 3 16,0 0 2-16,0 0-10 15,0 0-5-15,0 0-7 16,0 0-4-16,-3 0 0 16,-3 0 1-16,3 0 3 0,0 0 4 0,0 0 5 15,-3-2-6 1,3-4-2-16,-3 1-3 16,3 0 0-16,0-1-2 0,0 1 2 15,0 0-4-15,3 5 0 16,0 0 1-16,0 0 2 15,0 0-3-15,0 0 0 16,0 0 3-16,0 0 1 16,0 0 1-16,3 0 2 15,-3 2-5-15,3-2-3 16,0 0 1-16,-3 0 0 16,0 0 1-16,3 0 2 15,-3 0 1-15,3 0 1 0,-3 0 6 16,0-2 6-16,0 2-8 15,0-3-2-15,0 3-2 16,0 0 2-16,0-2-3 16,0-1 0-16,0 3 1 15,3-3 2-15,-3 1 1 16,0-1 3 0,3 3-1-1,-3 0 2-15,0 0-4 16,0 0-2-16,0 0-5 15,0 0-2-15,0-3 1 16,0 3 2-16,0 0-2 16,0-2-2-16,0-1-12 15,0 0-5-15,3 1-9 16,0-1-5-16,3 3-30 16,0 3-49-16,0 2 25 15</inkml:trace>
  <inkml:trace contextRef="#ctx0" brushRef="#br0" timeOffset="2623.21">13758 12644 112 0,'-3'0'44'0,"0"0"-35"0,0 0 12 0,3 0 1 16,0 0 1-16,0 0 1 16,0 0-7-16,0 0-2 15,0 0-9-15,0 3 5 0,0-3 2 16,0 0-4-16,0 0-1 15,3 0 0-15,-3 0 2 16,0-3-3-16,0 1-2 16,0-1-2-16,0 0-3 15,0 3 3-15,0 0 0 0,0-2-1 16,0 2 1-16,-3-3-4 16,3 3 0-1,-3-2-1-15,3 2-2 0,0 0 3 16,0 0 2-16,-2-3-2 15,2 3 0-15,-3-3 1 16,3 3 0-16,0 0 0 16,0-2 0-16,0 2 0 15,0 0 2-15,0 0-3 16,0 0 0-16,0 0 1 16,0 0 2-16,0 0-1 15,0 0-1-15,0 0 3 16,0 2 0-16,0 1 1 15,0 0 2-15,0-3-1 0,0 0 2 16,0 0-6-16,0 0-1 16,0 0 0-16,0 0 2 15,0 0-1-15,0 0 2 16,0 0 2-16,0 0 2 16,0 0 1-16,0 0 0 15,-3 0-7-15,0 2-2 16,3-2 0-16,0 3 2 15,-3-1 0-15,3-2 2 16,-3 0-4-16,3 0 0 16,0 3-1-16,-3-3 0 15,3 3 8-15,-3-3 6 0,0 0-4 16,3 0-2-16,0 0-6 16,0 0 0-16,0 0 0 15,-3 0 2-15,3 0-3 16,0 2 0-16,0 1 1 15,0 0 0-15,0-1 0 16,0 1 0-16,3 2-7 16,0 3-3-16,0 3-16 15,0 5-7-15,0 2-20 16,3 3-8-16,0 1-26 16,-1-4-14-1,-2 1 50-15</inkml:trace>
  <inkml:trace contextRef="#ctx0" brushRef="#br0" timeOffset="11285.6">8106 4495 184 0,'3'3'68'0,"0"-8"-52"0,3-14 1 0,-3 14 0 0,3-3-13 16,2 0-2-1,7 0-37-15,3-3-17 0</inkml:trace>
  <inkml:trace contextRef="#ctx0" brushRef="#br0" timeOffset="24992.42">13386 5130 44 0,'6'-8'19'0,"-6"6"-15"0,6 2-1 0,-6 0-1 16,0 0-22-16,-3 0-7 15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21-05-11T12:44:40.93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4596 15438 284 0,'-9'6'107'0,"0"-6"-83"0,-3 2-7 0,6-2-9 16,0 0-19-16,1 0-3 15,-1 0-22-15,0 3-9 16,0 0 24-16,0-1-3 0,0 1 4 16,0 2 12-16,0 3 6 15,0 0 8-15,0 0 5 16,0 0 0-16,3-3 1 15,0 1-9-15,3-4-3 16,0 1-10-16,3-3-2 16,0-3 13-16,0 1 9 15,0-4-1-15,-3-2 3 16,0 0 6-16,0 0 3 16,-3-2 1-16,0 2 1 0,0 0-9 15,0 3-1-15,0-1-7 16,0 4-4-16,3-1-1 15,0 0 1-15,0 3-3 16,0 0-2-16,0 3-5 16,0 5 0-16,3 3-5 15,0 2-2-15,0 3-2 16,0 2-3-16,0 1 1 16,0-3-1-16,3 0 13 15,-3-3 6-15,3-3 6 16,-3-2 2-16,3-2 14 15,0-6 9-15,0-3-3 16,3-5 1-16,0-3-11 0,-1-2-5 16,1-3-3-16,-3 0-1 15,0 1 0-15,-3 1 0 16,-3 1-4-16,-3 0-1 16,0 2-3-16,-6 3-3 15,0 3-3-15,1 2-1 16,-1 3-1-16,0 3 0 15,0 2-4-15,3 1-3 16,0 4-2-16,3 1 0 16,0 2 4-16,3 3 4 15,0 0 5-15,3 0 2 16,0 0 2-16,3-3 0 0,0-3 2 16,3-2 3-16,0-5-7 15,0-3-3-15,-4-5 7 16,1-3 5-16,0-6 6 15,0 1 4-15,-3-3 0 16,-3-2-1-16,0 2-8 16,-3 0-3-16,0 3-3 15,-3 2-2-15,0 3-2 16,-2 0 1-16,-1 3 3 16,3 2 1-16,-3 1-1 15,3 4-2-15,0 4-4 16,0 2-2-16,3 0-4 15,0 2-1-15,3 3 3 16,0 1 5-16,0-1 2 16,3 0 3-16,0-2 1 15,3-3 1-15,0-3 4 0,3-2 5 16,0-3-1-16,0-3 3 16,-1 0-6-16,-2-2-1 15,0-3-2-15,0 0-1 16,-3 0-6-16,-3-2-1 15,0-1-2-15,-3 0 3 16,-3 4 0-16,0-1 1 16,0 0-9-16,1 2-2 15,-1 1-1-15,-3 2 2 16,3 3 1-16,0 3 1 0,0 0 0 16,0 2 2-16,3 3-1 15,0 0 2-15,3-3-46 16,0 0-20-16,3-2-4 31,3-3 6-31,0 0 48 0,3-3 30 16,3-2 18-16,0-3 8 15,-1 0 3-15,1 0 1 16,-3 0 1-16,-3 0-7 16,-3 3 0-16,0 0-19 15,-3 2-4-15,0 3-2 0,-6-2-9 16,-3 2-4-16,-3 0 9 15,0 2 4-15,-2 4-3 16,2 1-3-16,0 1 3 0,0 3 4 16,0 2-3-16,3 3 2 15,0 3-10-15,3-1 0 16,3 3 0-16,0 0 3 16,3 1 13-16,0-1 8 15,0-3-5-15,3 1-2 16,0-3-11-16,0-3-2 15,0-2-26-15,3-4-10 16,0-1-77 0,0-4-57-16,6-10 63 15</inkml:trace>
  <inkml:trace contextRef="#ctx0" brushRef="#br0" timeOffset="1707.12">4492 15610 236 0,'3'3'88'0,"-6"-3"-69"0,3 0 11 16,0 0 1-16,0 0-17 0,0 0-2 16,0 0-13-16,0-3-4 15,0-2 3-15,3-5-15 0,3-1-6 16,3-2-17-16,0 2-5 15,0 1-11 1,3 2-21-16,0 0 25 16,-1 2 27-16,-2 1 17 15,-3 0 6-15,0 0 1 16,-3-1-6-16,0-2 0 16,0 0 12-16,-3 0 6 15,0 0 14-15,0 1 10 0,-3-1-2 16,0 0 1-16,-3 2-6 15,0 1 0 1,-3 2-7-16,-3 3-3 16,1 3-10-16,-4 0 10 0,0 5 5 0,0 0 2 15,0 5 0-15,0 3-14 16,3 2-7-16,0 6-5 16,3 2-2-16,0-2 2 15,4 0 0-15,2-3-2 16,3-2 2-16,3-6-4 15,2 6 1-15,1-9 6 16,3-2 6-16,0-3 5 16,0-2 4-16,3-3-3 15,0-8 0-15,-3 3-2 16,0-6 0-16,0-5-6 0,0-2-4 16,-3-3-4-16,0-6-1 15,0 3 2-15,-3 1 0 16,-3 1-2-1,0 4 2-15,0-1-8 16,0 6-4-16,-3 0-4 0,0 5-3 16,0 3-2-16,0-1-1 15,3 6 4-15,-3 0 3 16,0 6-1-16,0-1-2 16,0 0 6-16,3 3 5 15,0-3 7-15,0 1 3 16,0-1 2-16,3-2 0 15,0-1 9-15,3 1 3 0,3-3 4 16,-3 0 0-16,0-3 0 16,-1 1 0-16,-2-4 0 15,0 1 2-15,-3-3-3 16,-6 0-2-16,1 0-12 16,-4 0-5-16,0-2-27 15,0-1-12-15,0 1-86 16,-3 2-38-1,0-3 81-15</inkml:trace>
  <inkml:trace contextRef="#ctx0" brushRef="#br0" timeOffset="28778.75">4703 15499 316 0,'-6'8'121'0,"0"-2"-95"0,0 4-6 0,1-5-9 16,-1 3-8-16,-3 3 1 16,0 2-5-16,0 0 1 15,0 1 0-15,0-4 0 0,0 1 0 16,0-1 6-16,0-2 4 0,0 0-1 15,3 0 2-15,0 0-2 16,0 0 2-16,0 0-6 16,3-3-3-16,0 1-1 15,0-4-1-15,3 1 2 16,0-1 1-16,0-2-6 16,3-2 0-16,0-1 1 15,0-2 3-15,0-3 0 16,-3 0-1-16,0 0 3 15,0-2 2-15,0 2 2 16,0 0 3-16,0 2-3 16,0 1 1-16,-3 2-5 15,0 1 0-15,3 2-6 16,-6 0 0-16,3 0-6 0,3 0-1 16,-3 0 5-16,3 0 2 15,0 0 3-15,-2 0 0 16,2 0 4-16,0 0 5 15,-3 0-7-15,0 0-3 16,-3 2 2-16,0 1 1 16,0 2 0-16,0 3 1 15,0 0-75-15,3-2-33 16</inkml:trace>
  <inkml:trace contextRef="#ctx0" brushRef="#br0" timeOffset="74227.05">1119 11766 100 0,'-9'-5'38'0,"4"2"-29"0,2-2-30 15,0-1-14-15,0 1 0 16,0 0 3-16</inkml:trace>
  <inkml:trace contextRef="#ctx0" brushRef="#br0" timeOffset="78549.5">3825 10792 320 0,'27'0'121'0,"3"-5"-95"0,20-6-19 0,-26 6-16 16,6-3-103-16,3 3-42 16,-4 0 58-16,-2 2 29 15</inkml:trace>
  <inkml:trace contextRef="#ctx0" brushRef="#br0" timeOffset="96997.37">5031 14208 72 0,'-30'-13'30'0,"18"8"-24"0,3-3 2 0,6 5-1 16</inkml:trace>
  <inkml:trace contextRef="#ctx0" brushRef="#br0" timeOffset="97063.2">4983 14182 91 0,'9'8'-48'15</inkml:trace>
  <inkml:trace contextRef="#ctx0" brushRef="#br0" timeOffset="101936.71">8088 15306 160 0,'-6'13'60'0,"3"-13"-47"0,3 0-3 16,0 0-5-16,3 0-3 15,0 0 1-15,0-2 1 16,3 2 2-16,-3 0-3 16,0 0-2-16,0 0 2 0,0 0-2 15,-3 0 2-15,0 0-7 16,0 0-1-16,0 0-27 15,-3-3-20 1,3 3 18-16,0 0 33 0,0 0 17 16,0 0 8-16,0 0 3 15,-3 3-17-15,0-1-6 16,0 4-5-16,0 2-3 16,-3 0-26-16,3-3-10 15,0 0-13-15,0-2-3 16</inkml:trace>
  <inkml:trace contextRef="#ctx0" brushRef="#br0" timeOffset="127473.8">7174 8562 44 0,'-15'-3'19'0,"6"3"-15"0,3 0-21 16,3-2-8-16</inkml:trace>
  <inkml:trace contextRef="#ctx0" brushRef="#br0" timeOffset="199341.3">14002 12404 384 0,'-14'23'145'0,"20"-17"-112"0,14 7-14 0,-5-8-13 16,6-2-70-16,9-3-24 15,12-5-55-15,8-9-23 16</inkml:trace>
  <inkml:trace contextRef="#ctx0" brushRef="#br0" timeOffset="-180926.25">21525 16158 260 0,'0'8'96'0,"3"-8"-75"0,3 0 3 0,-4 0-4 16,7-3-16-16,6 1-1 0,3-1-5 15,3-2-2 1,0 5 3-16,0 0 2 0,-1-3 4 16,1-2-29-16,0 2-10 0,0-5-57 15,0 0-43 1,-6-2 50-16</inkml:trace>
  <inkml:trace contextRef="#ctx0" brushRef="#br0" timeOffset="-152072.06">8939 14105 260 0,'-9'13'99'0,"3"-10"-77"0,3 2-79 16,0-2-39-16,3-3 4 15,0-6 11-15</inkml:trace>
  <inkml:trace contextRef="#ctx0" brushRef="#br0" timeOffset="-120558.33">4724 15470 32 0,'6'8'13'0,"-6"-8"-10"0,3 0-14 0,0 0-7 16</inkml:trace>
  <inkml:trace contextRef="#ctx0" brushRef="#br0" timeOffset="-97992.84">4450 15523 252 0,'0'8'93'0,"6"-13"-72"0,6-8-4 15,-6 2-5-15,6-2-9 16,6-1-2-16,6-1-60 16,8-4-27-16,4-5-8 0,-3-10 1 15</inkml:trace>
  <inkml:trace contextRef="#ctx0" brushRef="#br0" timeOffset="-94612.2">7448 15195 304 0,'-15'61'115'0,"9"-43"-89"0,3 4-6 15,3-15-8-15,0 4-8 16,-3 0 2-16,0 2-1 15,0-3 0-15,0 1-3 16,0-3-21-16,3-3-8 0,0-2-48 16,0-3-19-16,-6-5-8 15</inkml:trace>
  <inkml:trace contextRef="#ctx0" brushRef="#br0" timeOffset="-39696.57">13136 8279 192 0,'3'-5'71'0,"12"10"-55"0,15 8-82 15,-18-5-40-15</inkml:trace>
  <inkml:trace contextRef="#ctx0" brushRef="#br0" timeOffset="60746.86">9287 6914 332 0,'9'-24'126'0,"-6"16"-98"0,0-3 8 15,-3 11-2-15</inkml:trace>
  <inkml:trace contextRef="#ctx0" brushRef="#br0" timeOffset="78817.63">10323 7313 4 0,'-41'34'0'0</inkml:trace>
  <inkml:trace contextRef="#ctx0" brushRef="#br0" timeOffset="-193507.08">2998 10115 156 0,'-3'19'60'0,"9"-17"-47"0,3 3-69 0,-6-2-35 16</inkml:trace>
  <inkml:trace contextRef="#ctx0" brushRef="#br0" timeOffset="-160825.6">18994 3575 360 0,'-20'13'134'0,"26"-5"-104"0,26 10-160 0,1-7-81 15</inkml:trace>
  <inkml:trace contextRef="#ctx0" brushRef="#br0" timeOffset="-152350.54">22028 5831 268 0,'-48'-50'101'0,"24"42"-78"0,-3 0-5 0,15 8-5 16,-2-2 36-16,2-1 22 16,6-2-129-16,12-3-56 15,12 5-21-15,11 6-3 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03.2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642 10 7040,'0'0'162,"0"-1"0,-1 1 0,1-1 0,0 1 0,0-1 0,0 1 0,0 0 0,-1-1 0,1 1 0,0-1 0,0 1 0,-1 0 0,1-1 0,0 1 0,0 0 0,-1-1 0,1 1 0,0 0 0,-1 0 0,1-1 0,-1 1 0,1 0 0,0 0 0,-1 0 0,1-1 0,-1 1 0,1 0 0,0 0 0,-1 0 0,1 0 0,-1 0 0,1 0 0,-1 0 0,1 0 0,-1 0 0,1 0 0,0 0 0,-1 0 0,1 0 0,-1 0 0,1 1 0,-1-1 0,1 0 0,0 0 0,-1 0 0,1 1 0,-1-1 0,-21 12 2168,18-8-2155,0 0 0,1 0 0,0 0 0,0 1 0,0-1 0,0 1 0,1 0 0,0 0 0,0 0 0,0 0 0,0 0 0,1 1 0,0-1 0,-1 7 0,0 12-121,1-1 1,2 26-1,0-11 11,-1-12-149,1 66 63,-4 0-1,-16 93 0,19-181 22,-1 0-1,0 0 1,0 0 0,0 0-1,0 0 1,0-1 0,-1 1-1,0 0 1,0-1 0,0 1-1,0-1 1,0 0 0,-1 1 0,1-1-1,-1 0 1,0-1 0,0 1-1,0 0 1,0-1 0,-1 0-1,1 1 1,-1-1 0,1-1-1,-1 1 1,0 0 0,0-1-1,1 0 1,-1 0 0,0 0-1,0 0 1,0-1 0,-6 0-1,-13 3-48,-1-2-1,0-1 1,0-2-1,0 0 1,0-1-1,-42-11 1,50 9 14,-1-1 1,1 0-1,0-1 1,1 0 0,0-2-1,0 0 1,1 0-1,0-1 1,0-1 0,-14-15-1,22 19 32,-1 0 1,1-1-1,1 0 0,0 0 1,0-1-1,0 1 0,1-1 1,0 0-1,1 0 0,0-1 1,1 1-1,-1-1 0,2 1 1,-2-16-1,3 18 42,0 0 0,1 0 0,0 0 0,0 0 0,0 0 0,1 0 0,0 0 0,0 0 0,1 0 0,0 1 0,0-1 0,1 1 0,-1 0 0,1 0 0,1 0 0,-1 1 0,1-1 0,0 1 0,0 0 0,7-5 0,6-2 67,0 1 0,0 0 0,1 2 1,37-15-1,83-17 104,-106 34-179,0 1-1,1 1 1,0 2 0,34 2-1,136 14 46,-50-1-65,497 3-22,-614-11-4426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05.8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 35 4096,'-25'-7'7834,"12"14"-6095,43-10 245,105-5-38,168-3-1547,-267 11-776,11-3-1519,-44 3 1118,0-1-1,0 0 1,0 1 0,0-1-1,0-1 1,0 1 0,3-2-1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06.5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 34 3712,'-8'4'-131,"-1"1"5010,18-7-1409,11-3-2735,0 0-1,27-2 0,9-2 738,-35 7-1101,0 0 0,1 1 1,-1 1-1,0 1 0,22 4 0,45 1 52,-73-6-535,17 1-166,-1-1-1,1-2 1,-1-1 0,44-11-1,-61 11-993,-8 3-1752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08.59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751 0 4736,'-26'5'6357,"-128"-1"-3851,-79-1-1775,1-7-656,155 5 469,75-1-536,1 0 1,-1-1-1,0 2 1,1-1-1,-1 0 1,1 0-1,-1 0 0,1 1 1,-1-1-1,0 1 1,1-1-1,-1 1 1,1 0-1,-2 1 1,2-2 12,1 1 1,-1 0 0,1 0 0,0 0 0,-1 0-1,1 0 1,0 0 0,0-1 0,-1 1 0,1 0 0,0 0-1,0 0 1,0 0 0,0 0 0,0 0 0,0 0-1,0 0 1,1 0 0,-1 0 0,0 0 0,1 0-1,-1 0 1,0 0 0,2 1 0,42 122 820,50 228 1,-12 53-939,-70-328 10,-3 1-1,-3 0 1,-3 1 0,-16 149-1,-2-154 108,10-54-18,0 0 0,2 1-1,-2 27 1,5-45 5,1-1-1,-1 0 1,1 1-1,-1-1 1,1 0-1,0 0 1,0 0 0,0 1-1,0-1 1,1 0-1,-1 0 1,0 0-1,1-1 1,-1 1-1,1 0 1,0-1 0,0 1-1,-1-1 1,1 1-1,0-1 1,0 0-1,0 0 1,1 1-1,-1-2 1,4 3-1,8 1 76,-1 1-1,1-2 0,16 3 1,-18-4-33,47 7 1,0-2-1,0-4 1,75-3 0,-119-1-775,1-1 0,-1 0 0,18-5 0,1-4-3345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09.6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47 991 7296,'-8'5'1423,"6"-3"-998,0 0 1,-1 0 0,1-1 0,-1 1 0,0-1 0,1 1 0,-1-1-1,0 0 1,0 0 0,0 0 0,-6 0 0,9-1 102,0-7 149,3-4-428,1 1 0,0 1-1,1-1 1,6-10 0,5-11 123,79-191 681,-44 98-714,21-72-111,-49 124-130,4 1 0,48-94 1,-72 162-130,1-6 142,2 0 0,-1 0 0,14-14 1,-18 22-87,-1 0 0,1 0 1,-1 0-1,1 1 1,0-1-1,0 0 1,-1 0-1,1 1 1,0-1-1,0 1 1,0-1-1,0 1 0,0-1 1,0 1-1,0-1 1,0 1-1,0 0 1,0 0-1,0-1 1,0 1-1,0 0 1,0 0-1,0 0 0,0 0 1,0 0-1,0 0 1,0 1-1,0-1 1,0 0-1,0 0 1,0 1-1,0-1 1,0 0-1,-1 1 0,1-1 1,0 1-1,0 0 1,0-1-1,0 1 1,-1 0-1,1-1 1,0 1-1,0 0 1,-1 0-1,1-1 0,-1 1 1,1 0-1,-1 0 1,1 0-1,0 1 1,2 6 40,0 0 0,0-1 0,-1 1 0,0 0 0,0 1 0,1 13 0,1 2-16,70 322 101,-48-254-173,62 148-1,-8-79-222,-71-149 33,-2-6-2509,-8-7 2379,1-1 0,-1 1 0,0 0 0,1 0 1,-1 0-1,0 0 0,0 0 0,0 0 0,0 0 0,0 0 1,0 0-1,-2-1 0,0-1-489,-14-10-2427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10.07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68 8320,'1'-3'335,"0"1"0,0-1 0,1 0 0,-1 0 1,1 1-1,0-1 0,-1 1 0,1 0 0,0-1 0,1 1 1,-1 0-1,0 0 0,1 1 0,-1-1 0,1 0 0,-1 1 1,1-1-1,3 0 0,3-1-12,0 0 0,1 1 0,-1 1 0,14-2 1,2 1 155,6 0-244,-1 1-1,0 2 0,1 1 1,-1 1-1,46 11 0,-14-2-248,-54-11-41,0 0 0,0 0 0,0-1 0,0 0 0,0 0 0,0-1 0,0 0 0,11-3 0,-12 2-845,-1-1 0,1 1 0,-1-1 1,0 0-1,0-1 0,7-5 0,4-3-3217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10.8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41 7168,'4'-13'6125,"-1"8"-5288,-1 1 0,1 0-1,0 0 1,8-7 0,-11 35 149,15 459-1300,-13-465 120,3 67-548,-5-74-292,-1-1 0,0 0 0,-4 13 0,1-8-2795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11.3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15 7040,'0'0'168,"0"0"0,-1-1 0,1 1 0,0 0 0,0-1 0,-1 1 0,1 0 0,0-1 0,0 1 0,0-1 0,0 1 0,-1 0 0,1-1 0,0 1 0,0-1 1,0 1-1,0-1 0,0 1 0,0-1 0,0 1 0,0 0 0,0-1 0,0 1 0,0-1 0,0 1 0,1-1 0,-1 1 0,0 0 0,0-1 0,0 1 0,1-1 0,-1 1 0,0 0 0,1-1 0,14 7 5098,5 3-4584,287 45 1542,-245-48-2459,0-3 1,123-10-1,-124 3-1882,-21 4-4955,-35 0 3424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12.8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128 372 8448,'-2'0'226,"1"0"0,0 1 0,0-1 1,0 1-1,0 0 0,0-1 0,0 1 1,0 0-1,0 0 0,0-1 0,0 1 0,0 0 1,0 0-1,0 0 0,1 0 0,-1 0 1,0 0-1,0 2 0,-9 25 856,5-12-446,-5 13-339,1 1 0,2 0 0,0 1 0,-2 56 1,7 130 99,3-116 93,-1-88-343,0 3 102,0-13-166,0-6-72,-27-438 1047,4 152-126,22 268-888,1-1 0,1 1 1,6-36-1,-5 48-10,0 0 0,0 0 0,1 1 1,0-1-1,1 1 0,-1 0 0,2 0 0,-1 0 0,1 1 0,0-1 0,9-8 0,-10 13-16,0 0-1,1 0 0,-1 0 0,1 1 1,0-1-1,0 1 0,0 1 0,0-1 1,0 0-1,0 1 0,1 0 0,-1 1 1,0-1-1,1 1 0,-1 0 0,1 0 1,-1 0-1,0 1 0,8 2 0,4 0-19,-1 1-1,0 1 0,-1 0 0,31 15 0,-34-13 15,0 0-1,0 1 1,-1 0-1,0 1 1,0 0 0,-1 0-1,0 1 1,13 19-1,-20-26-13,0 1 1,0 0-1,-1 1 0,0-1 0,0 0 0,0 1 0,0-1 0,0 1 0,-1-1 0,0 1 0,0 0 0,0 0 0,-1 0 0,0-1 0,1 1 0,-2 0 0,1 0 0,0 0 0,-1 0 1,0-1-1,0 1 0,-1 0 0,1-1 0,-1 1 0,0-1 0,0 1 0,-1-1 0,-3 5 0,-4 4 5,-1-1 1,-1-1-1,0 0 1,0 0-1,-1-1 0,0-1 1,-1 0-1,0-1 1,-17 7-1,-14 5-380,-80 23 0,114-41 329,-7 4 55,16-1-13,11 1-48,5 0 64,1-1 0,-1 0 0,1-1 0,-1-1 0,25 3 0,-7-1 15,53 6 4,-43-6-17,57 14-1,-85-15-11,-1 0-1,-1 1 1,1 0-1,-1 1 1,1 0-1,-2 1 1,1 0 0,15 14-1,-23-17 2,0 0 0,0 0-1,0 1 1,-1 0 0,0-1 0,0 1 0,0 0-1,-1 1 1,1-1 0,-1 0 0,-1 1 0,1-1-1,-1 1 1,0-1 0,0 1 0,0 0 0,-1 0-1,0-1 1,0 1 0,0 0 0,-2 7-1,0-3 25,0 1 0,-1 0-1,0-1 1,-1 0-1,0 0 1,-1 0 0,0 0-1,0 0 1,-1-1-1,-8 11 1,6-12 48,0 1 0,0-1 0,0 0 0,-1-1 0,0 0 0,0 0 0,-1-1 0,0 0 0,0-1 0,-1 0 0,1-1 0,-13 4 0,-2-3 116,1 0 0,-1-1 0,1-2-1,-39-1 1,31 0-509,0 1 0,-55 10 0,25 5-8266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15.2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481 128 5504,'0'0'133,"-1"0"0,1 0 1,0 0-1,0 0 0,-1 0 1,1 0-1,0 0 0,-1-1 1,1 1-1,0 0 0,-1 0 1,1 0-1,0 0 0,0 0 1,-1 0-1,1-1 0,0 1 0,0 0 1,-1 0-1,1 0 0,0 0 1,0-1-1,0 1 0,-1 0 1,1 0-1,0-1 0,0 1 1,0 0-1,0 0 0,0-1 1,0 1-1,-1 0 0,1-1 0,0 1 1,0 0-1,0 0 0,0-1 1,0 1-1,0 0 0,0-1 1,0 1-1,0 0 0,0-1 1,0 1-1,0 0 0,1 0 1,-1-1-1,0 1 0,0 0 0,0 0 1,0-1-1,0 1 0,0 0 1,1 0-1,-1-1 0,0 1 1,0 0-1,1 0 0,-1-1 1,16-20 1104,-11 14-470,-3 3-663,0 1 0,0 0 1,-1 0-1,1-1 0,-1 1 0,0-1 1,0 1-1,-1-1 0,1 1 1,0-1-1,-1 1 0,0-1 0,0 0 1,-1-3-1,1 5-90,-1 1 1,1-1 0,-1 0-1,0 1 1,0-1 0,0 1-1,0-1 1,0 1 0,0-1-1,0 1 1,-1 0-1,1-1 1,0 1 0,-1 0-1,1 0 1,-1 0 0,1 0-1,-1 0 1,0 0-1,1 1 1,-1-1 0,0 1-1,0-1 1,1 1 0,-1-1-1,0 1 1,0 0 0,1 0-1,-3 0 1,-7 0 16,0 0 0,1 0 1,-1 1-1,1 1 0,-17 4 0,-53 20 46,51-17-93,1 0-37,0 2 0,1 0 0,0 2 1,1 1-1,0 1 0,-26 20 0,45-29 49,1 0-1,0 0 1,0 0 0,0 0-1,1 1 1,0 0 0,-6 10-1,11-15 0,-1-1 1,0 1-1,0 0 0,1 0 0,-1 0 0,1-1 1,-1 1-1,1 0 0,0 0 0,0 0 1,-1 0-1,1 0 0,1 0 0,-1-1 0,0 1 1,0 0-1,1 0 0,-1 0 0,1 0 1,0-1-1,-1 1 0,1 0 0,0 0 0,0-1 1,0 1-1,0-1 0,0 1 0,1-1 0,-1 1 1,0-1-1,1 0 0,-1 0 0,1 1 1,-1-1-1,1 0 0,0 0 0,2 1 0,3 1-10,0 0-1,-1-1 0,1 0 0,0 0 0,0-1 0,0 1 0,12-1 0,54-1 103,-34-1 135,-53 2-197,1 2 0,0 0 0,-1 0 0,1 1 0,1 1 0,-1 0 0,-20 12 0,27-14-24,1 0 0,-1 1 0,1 0 0,0 0 0,0 1 0,0-1 0,1 1 0,0 0 0,0 1 0,0-1 0,0 1 0,-4 8 0,4-4-13,0 0 0,0 1 0,1-1 0,1 1 0,0-1 0,0 1 0,0 13 0,2-7 16,0 1 1,1-1 0,1 1 0,1-1-1,0 1 1,1-1 0,1 0 0,1-1-1,9 22 1,-11-32-23,0 1 0,0-1-1,0 0 1,1 0 0,0-1-1,0 1 1,0-1 0,1 0-1,0 0 1,0-1 0,0 0 0,0 0-1,1 0 1,0-1 0,-1 0-1,1 0 1,0-1 0,1 0 0,-1 0-1,0-1 1,0 1 0,1-2-1,14 1 1,-9-1-354,0-1-1,1 0 0,-1-1 1,0-1-1,18-5 1,-17 3-817,0 0 1,0-1 0,-1-1-1,20-12 1,22-22-2562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16.4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57 5888,'10'-10'3667,"5"-4"-178,-14 14-3444,-1 0-1,1 0 1,-1 0-1,1 0 0,-1 0 1,1 0-1,-1 0 1,1 0-1,0 0 0,-1 0 1,1 0-1,-1 0 1,1 1-1,-1-1 0,1 0 1,-1 0-1,1 0 1,-1 1-1,1-1 1,-1 0-1,0 1 0,1-1 1,-1 1-1,1-1 1,-1 0-1,0 1 0,1-1 1,-1 1-1,0-1 1,0 1-1,1-1 0,-1 1 1,0-1-1,0 1 1,0-1-1,1 2 1,2 8 16,-1 1 0,0 0 1,0 0-1,-1 0 1,0-1-1,-1 1 1,-2 21-1,1 2 40,-3-5-100,1-20 82,2-21-55,1-12 135,1 1 0,5-34 1,-4 49-66,0 0 0,0 0 0,0 1 0,1-1 0,0 0 0,1 1 0,0 0 0,0 0 0,0 0 0,10-11-1,-13 17-64,1-1 0,0 1 0,0 0-1,0-1 1,0 1 0,0 0-1,0 0 1,0 0 0,0 1-1,1-1 1,-1 1 0,0-1 0,0 1-1,1-1 1,-1 1 0,0 0-1,1 0 1,-1 0 0,0 1-1,1-1 1,-1 1 0,0-1 0,0 1-1,1-1 1,-1 1 0,0 0-1,0 0 1,3 2 0,1 0-8,0 1 0,0 0 0,0 0 0,0 0 0,-1 1 0,1-1 0,-1 1 0,5 8 0,-6-7-19,0 0 0,-1 1 0,0-1 0,0 1 0,-1 0 0,3 11 0,9 24 96,-2-20-84,18 24 1,-25-29 167,-1-5-1943,-4-11 1546,0-1 0,1 0 0,-1 0 0,1 0-1,-1 0 1,1 0 0,-1 0 0,1 0 0,-1 0 0,1 0 0,-1 0 0,0 0 0,1 0 0,-1 0 0,1 0 0,-1 0-1,1 0 1,-1-1 0,1 1 0,-1 0 0,0 0 0,1 0 0,-1-1 0,1 1 0,-1 0 0,0-1 0,1 1 0,-1 0-1,1-1 1,6-6-4546,2 0 1248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18.1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233 82 6656,'-10'8'2084,"0"1"583,22-12-1024,68-33-120,-61 26-1312,1 1 1,0 1-1,0 0 0,0 1 1,1 2-1,41-7 1,-59 12-200,-1 0 0,1 0-1,-1 0 1,1 0 0,-1 0 0,1 1 0,-1 0 0,1-1 0,-1 1 0,0 0-1,1 0 1,-1 0 0,0 0 0,0 0 0,0 1 0,0-1 0,0 1-1,0 0 1,0-1 0,0 1 0,0 0 0,-1 0 0,1 0 0,-1 0 0,0 0-1,1 0 1,0 3 0,2 6 57,0-1-1,-1 1 1,0 0 0,2 20-1,-2-10-29,23 166 130,-10-55 84,-4-47-126,40 212-121,-19-168-64,35 169-113,-60-244 243,-2 0 1,-2 1-1,-3 0 1,-8 81-1,5-124 56,1 0 0,1 1 0,1 23 0,-1-31-48,1-1 1,0 0 0,0 0 0,1 0-1,-1 0 1,1 0 0,0 0 0,0 0-1,0 0 1,0-1 0,1 1 0,-1-1 0,1 1-1,5 3 1,-4-2-68,0 0 1,-1 0-1,1 0 0,-1 0 0,0 1 1,-1-1-1,1 1 0,1 7 0,10 19 668,-13-32-651,-1 0 1,0 0-1,0 1 1,0-1-1,0 0 1,0 0-1,0 1 0,1-1 1,-1 0-1,0 1 1,0-1-1,0 0 1,0 1-1,0-1 0,0 0 1,0 0-1,0 1 1,0-1-1,-1 0 1,1 1-1,0-1 0,0 0 1,0 0-1,0 1 1,0-1-1,0 0 1,-1 0-1,1 1 0,0-1 1,0 0-1,0 0 1,-1 0-1,1 1 1,0-1-1,0 0 0,0 0 1,-1 0-1,1 1 1,0-1-1,0 0 1,-1 0-1,1 0 0,0 0 1,-1 0-1,1 0 1,0 0-1,0 0 1,-1 0-1,-19 3 212,12-2-92,-35 7-53,1 2 1,-58 20 0,27-4-15,-115 23 0,-78-4-404,247-42 130,12-1-88,1-1 1,-1 0 0,1 0-1,-1 0 1,0-1 0,1 0-1,-1-1 1,1 1 0,-1-1-1,-9-3 1,15 4 92,0-1 0,0 0-1,0 1 1,0-1 0,0 0 0,1 1 0,-1-1-1,0 0 1,0 0 0,1 0 0,-1 0 0,0 0-1,1 1 1,-1-1 0,1 0 0,-1-1 0,1 1-1,0 0 1,-1 0 0,1 0 0,0 0 0,0 0-1,0 0 1,0 0 0,0 0 0,0 0 0,0-1-1,0 1 1,0 0 0,0 0 0,1 0 0,-1 0-1,0 0 1,1 0 0,-1 0 0,2-2 0,1-4-1223,0 0 1,1 0 0,0 1 0,5-8 0,19-20-1712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19.9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1 6272,'-24'17'6194,"2"-1"-3732,22-16-2490,0 0 0,0 0 1,0 0-1,-1 0 1,1 0-1,0 1 0,0-1 1,0 0-1,0 0 1,0 0-1,0 0 0,0 0 1,-1 0-1,1 0 1,0 0-1,0 0 1,0 0-1,0 0 0,0 0 1,0 0-1,0 0 1,-1 0-1,1 0 0,0 0 1,0 0-1,0 0 1,0 0-1,0 0 0,0 0 1,-1 0-1,1 0 1,0 0-1,0 0 1,0 0-1,0-1 0,0 1 1,0 0-1,0 0 1,0 0-1,0 0 0,-1 0 1,1 0-1,0 0 1,0 0-1,0 0 0,0-1 1,0 1-1,0 0 1,0 0-1,0 0 1,0 0-1,0-10-3993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21.18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555 7 7936,'0'1'196,"0"0"-1,-1-1 1,1 1 0,0 0 0,-1-1 0,1 1 0,-1-1-1,1 1 1,-1 0 0,1-1 0,-1 1 0,1-1 0,-1 1 0,1-1-1,-1 0 1,0 1 0,1-1 0,-1 1 0,0-1 0,0 0-1,1 0 1,-1 0 0,0 1 0,-1-1 0,-24 6 570,16-4-156,-30 8 411,4 0-363,-43 5-1,67-13-658,-1-1 0,1-1 1,-1 0-1,1-1 0,-1 0 1,1-1-1,-19-4 0,-31-16 355,43 14-207,0 1 1,-1 1 0,-27-5-1,45 10-142,1 1 0,-1 0 0,1 0 0,-1 1 0,0-1 0,1 0 0,-1 0 0,1 1 0,-1-1 0,1 1 0,-1-1 0,1 1 1,0 0-1,-1-1 0,1 1 0,0 0 0,-1 0 0,1 0 0,0 0 0,0 0 0,0 0 0,0 1 0,0-1 0,0 0 0,0 1 0,0-1 0,1 0 0,-1 1 0,0-1 0,1 1 0,-1-1 0,0 2 0,-1 7 29,-1 0 0,2 0 1,-2 19-1,2-19-28,-8 92 58,4 0 0,11 124 0,64 277 1232,-65-477-1251,78 430 145,-80-435-134,-2 1 1,0-1-1,-2 1 0,0-1 0,-6 33 0,-33 101 213,23-101-199,-10 68 1,24-105-7,1-10 0,0 1 0,1 0 0,0 15 1,1-21-60,0-1 0,0 0 0,0 0 1,0 1-1,0-1 0,1 0 1,-1 1-1,0-1 0,1 0 1,-1 0-1,1 1 0,0-1 1,-1 0-1,1 0 0,0 0 0,-1 0 1,1 0-1,0 0 0,0 0 1,0 0-1,0 0 0,0 0 1,0-1-1,0 1 0,1 0 0,-1-1 1,0 1-1,3 0 0,67 25 458,-49-17-92,45 13 1,-23-13-95,50 5-1,-76-13-823,34-1 0,-40-2-734,1 1 0,-1-2 1,19-5-1,-6-3-2532,-7-4-555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22.6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30 4736,'7'-7'411,"-4"5"360,0-1 1,-1 0-1,1 1 1,0 0-1,0 0 1,1 0-1,-1 0 1,5-2-1,-7 4-611,0 0 0,1 0 0,-1 0 0,0 0 0,0 0 0,1 0 0,-1 0 0,0 0 0,1 1 0,-1-1 0,0 1 0,0-1 0,1 1 0,-1-1 0,0 1 0,0 0 0,0-1 0,0 1 0,0 0 0,0 0 0,0 0 0,0 0 0,0 0 0,0 0 0,-1 0 0,1 0 0,0 0 0,-1 0 0,2 2 0,1 4 8,0 1-1,0 0 1,-1-1-1,0 1 1,0 1 0,-1-1-1,0 0 1,0 0-1,-1 15 1,1 8-25,11 72-203,4-1 0,5 0 0,41 124 0,-58-212-168,-1-9-127,-1 1-1,0 0 1,-1 0 0,1 0-1,-1-1 1,0 1 0,-1 0-1,0 1 1,0 5 0,-3-3-3709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23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2 6400,'-5'-2'7895,"5"3"-7702,-3 7 2304,2 17-3391,2-19 1757,1 37-449,2 0 1,12 48-1,0 1-430,-6-19-365,-2 0 1,-6 144-1,-9-182-1589,-3-21-1269,9-14 2948,1 1 0,-1-1 0,0 0 1,1 1-1,-1-1 0,1 0 0,-1 0 0,0 0 1,1 0-1,-1 1 0,1-1 0,-1 0 0,0 0 1,1 0-1,-1 0 0,0-1 0,1 1 0,-1 0 1,1 0-1,-1 0 0,0 0 0,1-1 0,-1 1 1,0-1-1,-7-6-2573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23.6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67 7424,'38'-30'5279,"-32"26"-4917,0 1 0,0-1 0,1 1 0,-1 1 0,1-1 0,0 1 0,13-3 1,15 0 160,-1 2 0,56 0 1,-71 4-348,-1 0 1,1 2-1,0 0 0,-1 1 1,1 0-1,23 10 1,-37-11-352,1 0 0,-1 0 0,0 0 0,0 1 0,0-1 0,-1 1 0,1 0 0,-1 1 0,6 7 0,-9-8-2112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25.1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429 5 4992,'7'9'6407,"-1"-2"-3227,2-1-3279,6 1 894,-11-5-481,0 0 1,0-1-1,1 1 1,-1-1 0,0 0-1,6 2 1,-9-3 127,-17-8 214,6 3-514,-15-8 251,25 12-388,0 1 0,0-1 0,0 0 0,1 1 0,-1-1 0,0 0 0,0 0 0,0 1 0,1-1 0,-1 0 0,0 0 0,1 0 0,-1 0 0,1 0 0,-1 0 0,1 0 0,-1 0 0,1 0 0,-1-2 0,1 2 32,1 1-169,-1 0 133,1 0 0,-1 0 1,0 0-1,1 0 0,-1 0 0,1 0 0,-1 0 0,1 0 0,-1 0 0,0 1 0,1-1 1,-1 0-1,0 0 0,1 0 0,-1 0 0,0 1 0,1-1 0,-1 0 0,0 0 1,1 1-1,-1-1 0,0 0 0,1 0 0,-1 1 0,0-1 0,0 0 0,1 1 0,-1-1 1,0 0-1,0 1 0,0 0 0,10 14 45,-9-14-44,1 2-6,0 0 0,1 0 0,-1 0-1,1 0 1,0 0 0,0-1 0,0 0-1,0 1 1,1-1 0,-1 0-1,0 0 1,1-1 0,-1 1 0,1-1-1,0 0 1,0 0 0,-1 0 0,1 0-1,0-1 1,0 1 0,0-1 0,0 0-1,0 0 1,-1-1 0,1 1-1,0-1 1,0 0 0,0 0 0,5-2-1,-9 3 7,1 0-1,-1 0 0,0 0 0,0 0 0,0 0 0,1 0 0,-1 0 1,0 0-1,0 0 0,0 0 0,1 0 0,-1-1 0,0 1 0,0 0 1,0 0-1,0 0 0,1 0 0,-1 0 0,0-1 0,0 1 0,0 0 1,0 0-1,0 0 0,0 0 0,1-1 0,-1 1 0,0 0 0,0 0 1,0 0-1,0-1 0,0 1 0,0 0 0,0 0 0,0-1 0,0 1 1,0 0-1,-7-6 95,-11-1 75,-3 4-132,-1 1-1,0 1 1,0 1 0,1 1 0,-1 0 0,-28 7 0,25-2-59,1 1 0,-1 0 1,2 2-1,-1 1 0,1 1 0,1 0 1,0 2-1,1 1 0,-39 32 0,52-39 14,1-1 0,0 1 0,1 0 0,-1 1 0,1 0 0,1 0 0,-1 0 0,2 0 0,-1 1 0,1 0 0,0 0 0,1 0 0,0 0 0,-3 16 0,4-12 3,1 0 1,1-1-1,0 1 1,1-1 0,0 1-1,1 0 1,0-1-1,1 0 1,0 0 0,8 18-1,-5-14 6,2-1 0,0 0 0,0 0 0,1-1 0,1 0 0,1 0 0,0-1 0,0-1 0,1 0 0,1 0 0,0-1 0,0-1 0,1 0 0,1-1 0,0-1-1,0 0 1,19 7 0,-3-6-54,0-2 0,0 0 0,60 4 0,-60-10-1946,61-6 1,-48-1-2478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28.12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1037 4480,'6'-9'5830,"5"-18"-4215,-7 18-959,15-31 329,-9 21-445,13-36-1,-5-11-238,-2 0 1,-2 0-1,-4-2 0,-3 1 1,-3-1-1,-2 0 0,-4 0 0,-3 0 1,-18-94-1,20 149-332,0 0 0,-1 0 0,-1 1 0,0-1 0,-13-21-1,18 34 36,0-1-1,-1 0 0,1 0 0,-1 0 1,1 1-1,-1-1 0,1 0 0,-1 1 1,0-1-1,1 0 0,-1 1 0,1-1 1,-1 1-1,0-1 0,0 1 0,1-1 1,-1 1-1,0 0 0,0-1 0,0 1 0,0 0 1,1 0-1,-1-1 0,0 1 0,-2 0 1,2 1-6,0-1 0,0 1 1,0-1-1,0 1 1,0-1-1,1 1 1,-1 0-1,0-1 0,0 1 1,0 0-1,0 0 1,1 0-1,-1 0 1,0 0-1,1 0 0,-1 1 1,-4 7 6,2 0 0,0 0 1,-4 13-1,7-22-4,-17 75-29,3 1-1,3 1 0,3-1 1,4 2-1,3-1 0,4 0 1,15 99-1,-13-151 26,0-1 1,2 1-1,17 43 0,-20-58-3,1-1-1,0 0 1,0 0-1,0-1 1,1 1-1,1-1 0,-1 0 1,1-1-1,1 0 1,-1 0-1,1 0 1,13 7-1,-18-13-36,1 1 0,-1-1 0,1 0 0,0 0 0,-1 0 0,1 0 0,0-1-1,-1 1 1,1-1 0,0 0 0,0 0 0,-1-1 0,1 1 0,0-1 0,0 0 0,-1 0 0,1 0 0,-1 0-1,1 0 1,-1-1 0,1 0 0,5-4 0,-2 1-36,1 0-1,-1 0 1,-1-1-1,1 0 1,-1-1-1,0 1 1,0-1-1,7-13 1,-2 0 105,-2-1-1,-1 0 1,0-1 0,-2 0 0,5-29 0,13-40 112,-24 91-130,0 0 0,0-1 1,0 1-1,0 0 0,0 0 1,0-1-1,0 1 0,0 0 1,0-1-1,0 1 0,0 0 1,0 0-1,0-1 0,0 1 1,1 0-1,-1 0 0,0-1 1,0 1-1,0 0 0,0 0 0,1 0 1,-1-1-1,0 1 0,0 0 1,0 0-1,1 0 0,-1 0 1,0 0-1,0-1 0,1 1 1,-1 0-1,0 0 0,0 0 1,1 0-1,-1 0 0,0 0 1,1 0-1,-1 0 0,0 0 0,7 11 268,0 18 65,-4 6-206,-1 0-1,-2 0 1,-8 57 0,8-59 94,29-71-21,4-24 378,-22 39-367,1 1 0,28-40 0,-40 61-203,1 0 0,-1 0 0,1 0 0,-1 1-1,1-1 1,-1 0 0,1 1 0,0-1 0,-1 0 0,1 1 0,0-1 0,0 0 0,0 1 0,-1 0 0,1-1 0,0 1 0,0-1 0,0 1 0,0 0 0,0-1 0,0 1 0,0 0 0,0 0 0,0 0-1,0 0 1,1 0 0,-1 1 11,0 0 0,0 0 0,0 0 0,0 0 0,0 0 0,0 0 0,-1 0 0,1 0 1,0 0-1,-1 0 0,1 1 0,-1-1 0,1 0 0,-1 1 0,1-1 0,-1 0 0,0 0 0,0 2 0,29 183-454,-20-158-1227,0-17-1355,-9-11 2691,1 1 0,-1-1 0,1 0 0,-1 0 0,1 1 0,-1-1 0,1 0 0,-1 0 0,1 0-1,-1 0 1,1 0 0,-1 0 0,1 1 0,-1-1 0,1-1 0,-1 1 0,1 0 0,0 0 0,-1 0 0,1 0 0,-1 0 0,1-1 0,11-6-4194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29.75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207 1 5632,'0'0'1834,"-9"9"812,2-1-2183,-1 1 1,1 1 0,1 0-1,0 0 1,0 0-1,1 0 1,-4 13 0,2-6-269,-7 15 260,2 1 1,-13 63 0,-6 78 426,28-152-795,-22 155 176,8 0 1,8 2 0,23 309 0,-6-418-251,4-1 0,31 108 0,-28-131-33,2-1-1,2-1 1,2 0-1,44 68 0,-55-98-148,76 104-763,-73-103-611,26 21 0,-30-28-253,1-1 1,0 0-1,20 9 0,0-3-1841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31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331 30 4480,'-5'-5'8773,"6"5"-8679,1 0 0,-1-1 1,0 1-1,0-1 0,0 1 0,0-1 0,0 0 0,0 1 1,0-1-1,0 0 0,0 0 0,-1 1 0,1-1 1,0 0-1,0 0 0,-1 0 0,1 0 0,0 0 1,0-2-1,-1 3-72,0 0 0,0-1 0,0 1 0,0 0 0,0 0 0,0-1 0,0 1 0,0 0 0,0-1 0,0 1 0,0 0 0,0 0 0,0-1 0,-1 1 0,1 0 0,0 0 0,0 0 0,0-1 0,0 1 0,0 0 0,-1 0 0,1-1 0,0 1 0,0 0 0,0 0 0,-1 0 0,1 0 0,0 0 0,0-1 0,-1 1 0,-15-1-1,-16 7-14,0 2 1,0 1-1,-46 21 1,23-9-6,49-19-11,-1 0 0,1 0 0,0 1 0,0 0 0,0 0 0,0 1 0,1-1 0,-1 1 0,1 0 0,0 1 0,0-1 0,1 1 0,-1 0 0,1 0 0,-7 11 0,11-15 3,-1 0 1,1 0-1,0 0 1,-1 0 0,1 0-1,0 0 1,0 0-1,0-1 1,-1 1 0,1 0-1,0 0 1,1 0-1,-1 0 1,0 0 0,0 0-1,0 0 1,0 0-1,1 0 1,-1 0 0,0 0-1,1 0 1,0 1 0,1 0 3,-1 0 0,1 0 0,0-1 0,-1 1 0,1-1 0,0 1 0,0-1 1,0 0-1,3 2 0,6 2-6,0-1 1,0 0-1,13 2 1,-18-5-28,23 5 72,1-1 0,-1-2 1,54-1-1,-83-2-34,0 0 1,1 0 0,-1-1-1,0 1 1,0 0-1,0 0 1,0 0 0,1 0-1,-1 0 1,0 0-1,0 0 1,0 0 0,0 0-1,1 0 1,-1 0-1,0 0 1,0 0 0,0 0-1,0 0 1,1 0-1,-1 0 1,0 0 0,0 0-1,0 0 1,0 0-1,1 0 1,-1 0 0,0 0-1,0 0 1,0 1 0,0-1-1,0 0 1,1 0-1,-1 0 1,0 0 0,0 0-1,0 0 1,0 1-1,0-1 1,0 0 0,0 0-1,1 0 1,-1 0-1,0 0 1,0 1 0,0-1-1,0 0 1,0 0-1,-10 6 131,-17 4-28,9-4-124,0 1 1,0 0-1,0 2 1,1 0-1,0 0 1,1 2-1,-20 15 1,30-21-1,1 1 0,0-1 0,0 1 1,0 0-1,0 0 0,1 0 0,0 0 0,1 1 0,-6 11 1,8-13 14,-1 0 1,1 0-1,0 0 1,1 1-1,-1-1 1,1 0 0,0 0-1,0 0 1,1 0-1,-1 1 1,1-1-1,0 0 1,1 0-1,-1 0 1,4 7 0,-1-4 6,0-1 1,1 1 0,0-1-1,0 1 1,1-2 0,0 1-1,0 0 1,1-1 0,-1 0 0,1-1-1,1 0 1,-1 0 0,1 0-1,15 6 1,-10-5-241,0-1-1,0-1 1,0-1 0,0 0-1,1 0 1,-1-1-1,1-1 1,0 0 0,14-2-1,22-6-2776,-3-10-592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32.5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138 38 1792,'8'1'439,"-1"-1"0,1-1 0,-1 1 0,1-1 0,-1 0 1,0-1-1,1 0 0,6-3 0,-13 5-242,0-1 0,0 1 0,-1 0-1,1-1 1,0 1 0,-1-1 0,1 1 0,-1-1 0,1 1 0,0-1 0,-1 1 0,1-1-1,-1 1 1,1-1 0,-1 0 0,0 1 0,1-1 0,-1 0 0,1-1 0,-1 2-107,0-1 1,0 1 0,-1-1-1,1 1 1,0-1-1,0 1 1,0 0 0,-1-1-1,1 1 1,0-1-1,0 1 1,-1 0 0,1-1-1,0 1 1,-1 0 0,1-1-1,0 1 1,-1 0-1,1 0 1,0-1 0,-1 1-1,1 0 1,-2 0 0,0-2 10,-1 1 0,0 1 0,0-1 1,0 0-1,0 1 0,0-1 0,0 1 0,0 0 1,-3 0-1,-25 6-156,-1 1 1,2 1-1,-40 16 0,50-13-8,20-6-117,12-3 87,11-3 247,1-2-1,-1 0 1,0-1 0,33-11-1,-45 10 1095,-23 2-965,-24 4-406,3 4 18,26-3 96,0-1 0,0 0 0,-1 0 0,1 0 0,0-1 0,0 0 0,0 0 0,-14-3 0,19 2-183,11 2-2630,-5 1-340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33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29 58 7552,'-29'13'4640,"43"-5"-1776,7-5-2317,0-2 0,34-2 0,-10-1 14,120 8 787,13 0-664,-137-7-478,0-2 0,55-10 1,158-50 49,-228 53-262,-25 9-298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35.2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407 76 4864,'-1'-3'526,"0"1"0,0-1-1,0 0 1,1 0 0,-1 1 0,1-1 0,-1 0-1,1 0 1,0 0 0,1-5 0,-1 6-327,1 1-1,0-1 1,-1 0 0,1 0 0,0 0-1,0 1 1,0-1 0,0 1-1,1-1 1,-1 1 0,0-1 0,1 1-1,-1-1 1,1 1 0,-1 0 0,3-2-1,8-5 702,-12 5-147,-20 6 104,3 1-972,-53 10 186,0 2 0,-78 29 0,138-41-82,0 0 0,0 1 0,1 0 0,-1 1 0,1 0 0,0 0 0,-10 11 0,16-15 7,1 1-1,0-1 0,0 1 0,0-1 1,0 1-1,0 0 0,0 0 0,1 0 0,0 0 1,-1 0-1,1 0 0,-1 5 0,2-6 1,0 0-1,0 0 1,0 1-1,0-1 1,1 0-1,-1 0 1,1 1-1,-1-1 0,1 0 1,0 0-1,0 0 1,0 0-1,0 0 1,0 0-1,0 0 1,0 0-1,1-1 0,-1 1 1,1 0-1,1 1 1,2 1-1,-1 0 0,1-1 1,0 0-1,1 0 0,-1 0 1,0-1-1,1 1 0,-1-1 0,1-1 1,0 1-1,-1-1 0,9 1 1,10 1-58,40-2-1,-54-1 52,94-7 211,-45 1 261,-58 6-435,1-1 1,-1 1-1,0 0 0,1 0 1,-1 0-1,1 0 0,-1 1 1,1-1-1,-1 0 0,0 0 1,1 1-1,-1-1 0,0 1 1,1-1-1,1 3 0,-2-3-16,-1 0 0,0 0 0,0 0 0,0 1-1,0-1 1,0 0 0,0 0 0,0 1 0,0-1 0,1 0-1,-1 0 1,0 1 0,0-1 0,0 0 0,0 0 0,0 1-1,0-1 1,0 0 0,0 0 0,0 1 0,-1-1 0,1 0-1,0 0 1,0 1 0,0-1 0,0 0 0,0 0 0,0 0-1,0 1 1,-1-1 0,-11 10 122,-15 4-106,0-2-1,-54 17 1,-4 1-156,83-29 125,0-1 1,0 1-1,0 0 0,0 0 1,0 0-1,0 0 0,1 0 0,-1 1 1,0-1-1,0 0 0,1 1 0,-1-1 1,1 1-1,0 0 0,-1 0 1,1-1-1,0 1 0,0 0 0,0 0 1,0 0-1,0 0 0,1 0 0,-1 0 1,0 0-1,1 0 0,0 1 1,-1-1-1,1 0 0,0 0 0,0 0 1,0 0-1,1 1 0,-1-1 0,0 0 1,1 0-1,-1 0 0,1 0 1,1 3-1,2 3 2,0-1-1,0 1 1,0-1 0,1 1 0,1-1-1,-1-1 1,1 1 0,9 7 0,-2-3-176,1 0-1,-1-1 1,2-1 0,-1 0 0,24 9 0,-28-14-400,0 0 0,0-1 0,0 0 0,1-1 0,18 2 0,14-5-3133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35.8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 16 6784,'-2'-8'2035,"-2"0"1385,4 8-3374,0 0-1,0 0 1,-1 0 0,1 0-1,0 0 1,-1 0 0,1 0-1,0 0 1,0 1 0,-1-1-1,1 0 1,0 0 0,0 0-1,-1 0 1,1 0 0,0 1-1,0-1 1,0 0 0,-1 0-1,1 0 1,0 1 0,0-1-1,0 0 1,0 0 0,-1 1-1,1-1 1,0 0 0,0 0-1,0 1 1,0-1 0,0 0-1,0 0 1,0 1 0,-8 13-34,2-1 0,0 1 0,0 0 0,1 1 0,-3 15 0,7-25-15,1 0 0,-1 0 1,1 0-1,0 0 0,0 0 1,0-1-1,1 1 0,2 9 1,-2-11 1,0 0 0,0-1 0,0 1 0,1 0 0,-1-1 0,1 1 0,0-1 0,0 0 0,0 1 0,0-1 0,0 0 0,0 0 0,0 0 0,1-1 0,-1 1 1,3 1-1,0-1 56,-1-1 0,0 0 0,1 1 0,-1-1 0,1-1 0,-1 1 0,1-1 0,-1 0 0,1 0 0,0 0 0,-1-1 0,1 1 0,-1-1 0,0 0 0,1-1 0,-1 1 0,5-3 0,-3 2 29,-1 0 1,0-1-1,1 1 0,-1-1 0,0-1 0,0 1 1,0-1-1,-1 0 0,1 0 0,-1 0 0,0-1 1,6-8-1,-9 11-77,-1 1 0,0 0 0,1 0 0,-1 0 0,0-1 0,0 1 0,0 0 0,0 0 1,0 0-1,0-1 0,-1 1 0,1 0 0,0 0 0,-1 0 0,1-1 0,0 1 0,-1 0 0,1 0 0,-1 0 0,0 0 0,1 0 1,-1 0-1,-1-1 0,-25-29-1272,12 14-632,-2-8-1740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37.06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190 28 5504,'-13'4'7010,"-16"12"-5288,-12 5-2358,41-21 631,-1 0 0,0 0 0,0 1 0,1-1 1,-1 0-1,0 0 0,1 1 0,-1-1 1,0 0-1,1 1 0,-1-1 0,1 0 0,-1 1 1,0-1-1,1 1 0,-1-1 0,1 1 1,-1 0-1,1-1 0,0 1 0,-1-1 0,1 1 1,-1 0-1,1-1 0,0 1 0,0 0 1,-1 1-1,2-2 2,-1 1 1,0-1-1,1 1 1,-1-1-1,1 0 1,-1 1-1,1-1 1,-1 1-1,1-1 1,0 0-1,-1 0 1,1 1-1,-1-1 1,1 0-1,0 0 1,-1 0 0,1 1-1,0-1 1,-1 0-1,1 0 1,0 0-1,-1 0 1,1 0-1,0 0 1,-1 0-1,1-1 1,-1 1-1,1 0 1,0 0-1,-1 0 1,2-1-1,50-14 55,-47 13 21,0 0-1,-1 0 1,1 0-1,-1-1 1,1 0-1,-1 1 0,0-2 1,7-5-1,-11 8-52,1 1 1,-1-1-1,0 1 0,1-1 0,-1 1 1,1-1-1,-1 1 0,0-1 0,0 0 0,1 1 1,-1-1-1,0 0 0,0 1 0,0-1 1,1 1-1,-1-1 0,0 0 0,0 1 0,0-1 1,0 0-1,0 1 0,0-1 0,-1 0 1,1 1-1,0-1 0,0 0 0,0 1 1,-1-1-1,1 0 0,-1 0 3,0-1 0,0 1 0,0 0 1,-1 0-1,1 0 0,0 0 0,-1 0 0,1 1 0,0-1 0,-1 0 0,-2 0 1,-4-2 1,0 1 1,0 0-1,-12-1 1,7 2-54,-1 1 0,0 0 0,1 1 0,-1 0 0,1 1 0,-1 1 0,-21 6 0,34-8 29,0-1 0,-1 1 0,1-1 0,-1 1 0,1-1 0,0 1 0,0 0 0,-1 0 0,1 0 0,0 0 0,0 0 0,0 0 0,0 0 0,0 0 0,-2 2 0,3-2-4,0-1 0,0 1 0,0-1 0,0 1 0,0 0 0,0-1 0,0 1 0,0-1 0,0 1 0,0-1 0,0 1 0,1-1 0,-1 1 0,0-1 0,0 1 0,1-1 0,-1 1 0,0-1 0,0 1 0,1-1 0,-1 1 1,1-1-1,-1 0 0,0 1 0,1-1 0,-1 1 0,1-1 0,4 3-21,-1 0 0,1-1 1,0 1-1,0-1 1,0 0-1,0-1 0,6 2 1,3 0 41,0-1 1,0-1-1,15 0 0,-22-1-2,-1 0-1,1-1 1,0 0-1,-1 0 1,1 0 0,-1-1-1,0 0 1,12-5-1,-18 7-11,1 0 1,0 0-1,-1-1 0,1 1 0,-1 0 0,1 0 1,-1-1-1,1 1 0,-1-1 0,1 1 0,-1 0 0,0-1 1,1 1-1,-1-1 0,0 1 0,1-1 0,-1 1 1,0-1-1,1 1 0,-1-1 0,0 1 0,0-1 0,0 0 1,1 1-1,-1-1 0,0 1 0,0-1 0,0 0 1,0 1-1,0-1 0,-1 0 10,1 0-1,-1 0 1,0 0 0,1 0 0,-1 0-1,0 0 1,0 0 0,1 0 0,-1 1-1,0-1 1,0 0 0,0 1 0,0-1-1,-2 0 1,-34-12 194,33 12-207,-13-2 1,-1 1-1,-20-1 1,34 3-2,0 0 0,1 0 0,-1 0 0,1 1 0,-1-1 0,1 1 0,-1 0 0,1 0 0,-1 0 0,1 0 0,-1 1 0,1-1 0,0 1 0,0 0 0,0 0 0,0 0 0,-4 4 0,6-5-6,1-1 0,-1 1 1,1-1-1,0 1 1,-1-1-1,1 1 1,0-1-1,-1 1 1,1-1-1,0 1 1,0-1-1,0 1 0,-1 0 1,1-1-1,0 1 1,0-1-1,0 1 1,0 0-1,0-1 1,0 1-1,0-1 1,0 1-1,0 0 1,0-1-1,1 1 0,-1-1 1,0 1-1,1 0 1,-1 0-7,1 0 1,0 0 0,0 0-1,0 0 1,1 0-1,-1 0 1,0 0 0,0 0-1,0-1 1,1 1-1,-1-1 1,2 1 0,4 2 4,1-1 0,0 0 0,11 1 1,25-4 414,-20-4-1355,-23 4 565,0 1-1,0-1 0,0 0 0,0 1 0,0-1 0,0 0 0,0 1 0,0-1 0,0 0 1,0 0-1,0 0 0,0 0 0,1-1 0,2-7-3078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38.25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37 4480,'-17'4'3034,"29"-4"-2079,68-4 627,-71 3-1229,1-1 1,-1 0 0,1-1 0,-1 1 0,0-2 0,10-4 0,-19 8-348,0 0-1,0 0 1,0 0 0,1 0 0,-1 0 0,0 0 0,0 0 0,0 0 0,0 0 0,0-1 0,0 1 0,0 0 0,0 0-1,0 0 1,0 0 0,0 0 0,0 0 0,0 0 0,0 0 0,0 0 0,1 0 0,-1 0 0,0 0 0,0 0 0,0-1-1,0 1 1,0 0 0,0 0 0,0 0 0,0 0 0,0 0 0,0 0 0,0 0 0,0 0 0,0 0 0,0 0 0,0-1-1,0 1 1,0 0 0,0 0 0,0 0 0,-1 0 0,1 0 0,0 0 0,0 0 0,0 0 0,0 0 0,0 0 0,0 0 0,0 0-1,0-1 1,0 1 0,0 0 0,0 0 0,0 0 0,0 0 0,0 0 0,0 0 0,-1 0 0,1 0 0,0 0 0,0 0-1,0 0 1,0 0 0,-10-3 435,-13-1 72,11 3-540,-1 1 0,0 0 0,1 1-1,-15 3 1,-4 0 3,3 3-5,19-2-258,20-3-346,45-4 832,-50 1-132,-1 0 0,0 0-1,1 0 1,-1 0 0,0-1 0,0 0-1,0 0 1,6-3 0,-11 5-64,0 0 0,0 0-1,1-1 1,-1 1 0,0 0 0,0 0 0,0 0 0,0 0 0,0 0-1,0 0 1,0 0 0,0 0 0,0 0 0,0 0 0,1 0 0,-1 0-1,0 0 1,0 0 0,0 0 0,0 0 0,0 0 0,0-1 0,0 1-1,0 0 1,0 0 0,0 0 0,0 0 0,0 0 0,0 0 0,0 0-1,0 0 1,0 0 0,0-1 0,0 1 0,0 0 0,0 0 0,0 0-1,0 0 1,0 0 0,0 0 0,0 0 0,0 0 0,0 0 0,0-1-1,0 1 1,0 0 0,0 0 0,0 0 0,0 0 0,0 0 0,0 0-1,0 0 1,0 0 0,-1 0 0,1 0 0,0 0 0,0 0 0,0-1-1,0 1 1,0 0 0,0 0 0,0 0 0,0 0 0,-1 0 0,-10-2 6,-20 1-85,27 1 106,-2 1-341,1-1 0,-1 1 0,0 0-1,1 1 1,-6 1 0,-1 1-1251,0-1-1451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39.8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66 28 5504,'-5'-1'5039,"-19"3"-2916,-3 0 347,26-3-2414,1 1 1,-1 0-1,1-1 1,-1 1-1,0-1 1,1 1-1,-1-1 1,1 1 0,-1-1-1,1 1 1,-1-1-1,1 0 1,0 1-1,-1-1 1,1 1-1,0-1 1,-1 0 0,1 0-1,0 1 1,0-1-1,0 0 1,-1 1-1,1-1 1,0 0-1,0 0 1,0 1 0,0-1-1,0 0 1,1 0-1,-1 1 1,0-1-1,0 0 1,0 1-1,1-2 1,-1-4 427,26 5 50,-14 1-439,0 1 0,0 0-1,1 1 1,-1 1 0,0 0 0,-1 0 0,1 1 0,-1 0 0,1 1 0,-1 1-1,-1 0 1,16 11 0,-9-4-15,-1 0 0,-1 2 0,0 0-1,-1 0 1,-1 2 0,17 26 0,-15-21-24,26 41 217,65 77 0,-28-53 43,-1-1-165,71 100 1,-101-118-9,-3 1 0,-3 3 0,-4 2 0,46 123 0,-10 73 82,-63-216-287,-3 0 0,-2 0 1,-2 62-1,-4-67 100,-3-1-1,-1 0 0,-2 0 1,-3-1-1,-2 0 0,-1 0 1,-3-2-1,-29 61 0,-86 161 3,73-147-5,40-90-9,-2 4-63,24-71-10848,-4 12 6251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42.3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29 4480,'0'4'258,"0"0"0,0 0 0,1 0 0,-1 0 0,1 0 0,0 0 0,0 0 0,0 0 0,0 0 0,1 0 0,0 0 0,3 5 0,-2-6-12,-1 0 0,1-1 1,-1 1-1,1-1 1,0 0-1,0 0 1,0 0-1,0 0 1,1-1-1,-1 1 1,0-1-1,1 0 0,-1 0 1,7 1-1,0 0 16,0-1-1,-1-1 0,1 0 1,0 0-1,0 0 1,-1-1-1,20-5 0,67-25 685,-70 22-660,22-8 127,80-25 362,-112 39-725,0 0-1,0 0 1,0 2 0,0 0-1,1 1 1,21 3 0,-22-1-13,0 0-1,-1 2 1,1 0 0,-1 0-1,0 2 1,-1 0 0,1 0-1,-1 2 1,0 0 0,-1 0-1,0 1 1,0 1 0,-1 0 0,0 0-1,-1 2 1,0-1 0,-1 1-1,0 1 1,-1 0 0,0 0-1,-1 1 1,-1 0 0,0 0-1,9 30 1,0 16 34,-2 1-1,6 68 1,0 129-21,-5-53-72,17 91 296,24 328 97,-50-509-294,3 247 694,-14-302-722,2-34-47,1 32 1,2-50-5,1 0 1,0 1 0,0-1 0,1 0 0,0 0 0,0 0-1,1 0 1,3 7 0,0-3 85,-5-10-68,0 1-1,0-1 0,0 0 1,0 1-1,1-1 1,-1 0-1,1 0 0,-1 0 1,1 0-1,0 0 1,0-1-1,-1 1 1,2 0-1,-1-1 0,3 3 1,-1-3 90,-1 0 1,1 1 0,0-2-1,0 1 1,-1 0 0,1-1-1,0 1 1,0-1 0,-1 0-1,1 0 1,0-1 0,0 1-1,0-1 1,-1 0 0,1 0-1,0 0 1,-1 0 0,6-4-1,-34 18-120,-1-1 0,-1-2-1,1-1 1,-37 8-1,48-15-613,-1 0 0,1 0-1,-27-2 1,29-1-453,1-1 0,-1 0 0,1-1 0,-1 0 0,-13-5 0,-10-10-4199,4 3 1008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44.3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563 0 6144,'1'1'181,"-1"-1"1,1 1 0,0-1 0,-1 1-1,1-1 1,0 1 0,-1 0-1,1-1 1,-1 1 0,1 0-1,-1 0 1,0-1 0,1 1-1,-1 0 1,0 0 0,1 0-1,-1-1 1,0 1 0,0 0-1,0 0 1,0 0 0,0 0-1,0 0 1,0-1 0,0 1-1,0 0 1,0 0 0,0 0-1,0 0 1,-1-1 0,1 1-1,0 0 1,-1 0 0,1 0-1,-1-1 1,1 1 0,-1 0-1,1-1 1,-1 1 0,1 0-1,-1-1 1,1 1 0,-2 0-1,0 1-84,-1-1 0,0 1 0,1-1 0,-1 0 0,0 0 0,0 0 0,1 0-1,-1 0 1,0-1 0,0 1 0,0-1 0,-3 0 0,-337-15 511,340 15-593,-11-2 25,1 0 0,-1 1 0,0 1 0,0 1 0,-22 3 0,32-3-29,1 0 1,0 0-1,-1 0 0,1 1 1,0-1-1,0 1 0,-1 0 0,1 0 1,1 0-1,-1 0 0,0 0 1,0 1-1,1-1 0,-1 1 0,1 0 1,0 0-1,0 0 0,0 0 1,0 0-1,1 0 0,-1 0 0,1 1 1,0-1-1,0 1 0,0-1 1,-1 7-1,-2 20 44,1-1 1,2 1 0,2 33-1,14 90 213,-5-66-19,36 229 177,-34-260-370,2 0 1,3 0 0,36 80 0,181 345 257,-223-458-305,0 1 1,-2 0-1,12 49 0,-19-60-11,0-1 0,-1 0 0,0 0 0,-1 1 0,0-1 1,-1 0-1,-1 1 0,0-1 0,0 0 0,-6 17 0,-34 117-93,34-106 81,-3 0 0,-1-1 0,-2 0 0,-25 49 0,37-85 19,0 1 0,0-1 0,0 1 0,0-1 0,1 1-1,0 0 1,0 0 0,0 0 0,0 0 0,1 0 0,-1 0 0,1 0 0,0 0 0,0 0-1,1 0 1,-1 0 0,1 0 0,0-1 0,0 1 0,0 0 0,1 0 0,-1 0 0,1-1-1,0 1 1,0-1 0,0 1 0,0-1 0,1 0 0,-1 0 0,1 0 0,0 0 0,0 0-1,0-1 1,0 1 0,4 2 0,-4-4 46,1 0 0,-1 0 1,0 0-1,0 0 0,0 0 0,1-1 0,-1 1 0,0-1 0,1 0 1,-1 0-1,6-1 0,-5 1 44,1-1 0,-1 1 0,1 1 0,0-1 0,7 2 0,49 11 876,0 0-726,-38-6-427,-10-2 65,0-1-1,0 0 1,22 2-1,-30-6-305,0 0 0,0 0-1,0 0 1,1-1-1,5-1 1,-6 1-413,-1-1 0,1 1-1,0-1 1,-1 0 0,1-1 0,4-2 0,9-9-4833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45.9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7296,'0'0'239,"1"0"-1,-1 0 1,1 0 0,-1 0 0,0 0 0,1 0-1,-1 0 1,1 1 0,-1-1 0,0 0-1,1 0 1,-1 0 0,0 1 0,1-1 0,-1 0-1,0 0 1,0 1 0,1-1 0,-1 0 0,0 1-1,0-1 1,1 0 0,-1 1 0,0-1 0,0 1-1,4 15 1870,-3 27-2587,-1-30 1084,2 46-260,17 107 0,27 58-413,3 24 726,-46-235-572,-2 0 0,0-1 0,-1 17 0,0-26-103,0 0 0,0 1 0,-1-1 0,0 0 0,1 0 0,-1 0 0,0 0 1,0 0-1,0 0 0,-1-1 0,1 1 0,-1 0 0,0 0 0,0-1 0,0 1 0,0-1 0,0 0 0,0 0 0,-3 3 0,3-5-514,1 1-1,-1 0 1,0-1-1,0 1 0,1-1 1,-1 0-1,0 1 0,0-1 1,0 0-1,0 0 1,1 0-1,-1-1 0,0 1 1,0 0-1,0-1 0,0 1 1,1-1-1,-4-1 0,-9-8-3670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4:46.7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22 5120,'-1'0'254,"0"0"0,0 0 1,1 0-1,-1 0 0,0 0 1,0 0-1,1 0 0,-1-1 0,0 1 1,1 0-1,-1-1 0,0 1 1,1-1-1,-1 1 0,1 0 0,-1-1 1,0 1-1,1-1 0,-1 0 1,1 1-1,-1-1 0,1 1 0,-1-2 1,21-3 3835,-14 4-4731,16-2 1057,1 1 1,-1 0-1,39 4 1,71 14 710,27 2-65,-24-20-637,38 2-311,-172 0-117,0 0 0,0 0 0,0 0 0,0 0 0,0 1 0,0-1 0,0 0 0,0 0 0,0 1 1,0-1-1,0 0 0,0 1 0,0-1 0,0 1 0,0 0 0,0-1-82,-1 0 1,0 1-1,0-1 1,0 0-1,0 1 1,0-1-1,0 0 1,0 1-1,-1-1 1,1 0-1,0 0 1,0 1-1,0-1 1,0 0-1,0 1 1,0-1-1,0 0 1,-1 0 0,1 1-1,0-1 1,0 0-1,0 0 1,-1 0-1,1 1 1,0-1-1,0 0 1,-1 0-1,1 0 1,0 0-1,-1 1 1,-31 16-8095,23-13 5313,-9 10-569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1.5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55 14 3328,'0'0'1707,"14"-13"3498,-13 12-5077,1 1-1,-1 0 1,0 0 0,1 0 0,-1 0 0,1 0-1,-1 1 1,1-1 0,-1 0 0,0 1 0,1-1 0,-1 1-1,0-1 1,1 1 0,-1 0 0,0 0 0,0-1-1,1 1 1,-1 0 0,0 0 0,0 0 0,0 0 0,0 0-1,0 0 1,-1 1 0,1-1 0,0 0 0,0 0 0,-1 1-1,1-1 1,-1 0 0,1 1 0,0 2 0,1 2 42,-1 0 1,1 0 0,-1 0 0,0 1-1,-1-1 1,0 13 0,-7 40 231,-21 80 0,5-28-374,-30 317 51,51-362-121,2 0 1,4 0 0,2 0-1,22 99 1,-23-148-265,0 0 1,1 0-1,13 26 0,-12-30-1443,1 0 1,13 17-1,-3-12-2625,3-9 940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1.9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0 4608,'-8'9'1760,"8"-18"576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2.3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72 11008,'5'-5'405,"1"2"1,0-1-1,0 1 1,0 0-1,0 0 0,1 1 1,-1-1-1,1 2 1,9-3-1,10 0-74,31 0 1,-13 1-68,46-10-193,32-2 4,-98 13-1761,33 3-1,-56-1 1530,1 0-446,0 0 0,0 0 1,-1 1-1,1-1 0,0 0 0,0 1 0,-1-1 0,1 1 0,0-1 0,-1 1 1,1 0-1,2 1 0,1 5-2405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2.7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 1 6144,'0'0'75,"0"0"0,0 0 1,0 0-1,0 0 0,0 0 0,-1 0 0,1 0 1,0 0-1,0 0 0,0 0 0,0 0 1,0 0-1,0 0 0,-1 0 0,1 0 1,0 0-1,0 0 0,0 0 0,0 0 0,0 0 1,0 0-1,0 0 0,-1 0 0,1 0 1,0 0-1,0 1 0,0-1 151,0 0-151,0 0 0,0 0 0,0 0 1,0 0-1,0 0 0,-1 0 0,1 1 1,0-1-1,0 0 0,0 0 0,0 0 0,0 0 1,0 0-1,0 0 0,0 0 0,0 1 1,0-1-1,0 0 0,0 0 0,-3 14 1801,-2 22-807,4-29-821,-4 242 977,6-152-1148,-1-69-129,2 0 0,0 0 0,11 46 0,-13-73-71,0 0 0,0 0 0,0 0 0,0 0 0,1-1 0,-1 1 0,0 0 0,0 0 0,1 0 0,-1 0 0,1 0 0,-1 0 0,0-1 0,1 1 0,-1 0 0,1 0 0,0-1 0,-1 1 0,1 0 0,0-1 0,-1 1 0,1-1 0,0 1 0,0-1 0,0 1 0,-1-1 0,1 1 0,0-1 0,0 0 1,0 1-1,0-1 0,0 0 0,0 0 0,1 0 0,7-3-3045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3.1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38 3840,'0'1'257,"1"1"1,-1-1-1,0 0 1,1 0-1,-1 0 1,1 0-1,0 0 1,-1 0-1,1 0 0,0 0 1,0-1-1,0 1 1,-1 0-1,1 0 1,0-1-1,0 1 1,0 0-1,0-1 0,0 1 1,2 0-1,-1-1 151,0 0 1,0 1-1,1-1 0,-1 0 0,0 0 0,0-1 0,0 1 0,0 0 0,1-1 0,-1 1 0,3-2 1,19-5 320,1 1 0,32-2 1,5-2-321,-38 5-638,78-11 663,-90 15-1188,0 1 0,0 0 0,19 3 0,-23-3-1806,-3 0-1066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3.5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 67 4992,'0'2'115,"-3"9"5616,14-9-675,0-2-5910,49-4 1045,-1-3 0,0-2 0,62-18 0,-65 14-806,-12 2-1594,-17 0-3315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3.88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90 1 6272,'0'0'105,"1"0"-1,-1 1 1,0-1 0,0 0 0,0 0 0,1 1 0,-1-1 0,0 0-1,0 1 1,0-1 0,0 0 0,0 1 0,0-1 0,1 0-1,-1 1 1,0-1 0,0 0 0,0 1 0,0-1 0,0 0-1,0 1 1,-1-1 0,1 1 0,0-1 0,0 0 0,0 1-1,0-1 1,0 0 0,0 0 0,0 1 0,-1-1 0,1 0-1,0 1 1,-1-1 0,-11 15 2613,-6 8-1025,11-3-1355,1 1 1,1 0 0,1 0-1,-3 36 1,2-23-91,-18 211 212,21-138-5656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5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120 1 5888,'-10'8'3009,"9"-8"-2742,1 0 0,-1 1-1,0-1 1,0 1-1,0 0 1,1-1-1,-1 1 1,0 0 0,1-1-1,-1 1 1,1 0-1,-1 0 1,0-1-1,1 1 1,0 0-1,-1 0 1,0 1 0,1-1-91,-3 1-72,-1-1 0,0 1 1,1 0-1,-1 0 0,1 0 1,0 0-1,0 0 0,0 1 1,0 0-1,0 0 0,0 0 1,1 0-1,-1 0 0,1 0 1,-3 5-1,3 1-93,0 0-1,0 0 1,0 1 0,1-1 0,1 1 0,0-1-1,0 0 1,0 1 0,4 11 0,0 4-68,2 0-1,11 29 1,-16-49 42,1 0 1,0 0 0,0-1-1,1 1 1,-1 0 0,1-1-1,5 6 1,-8-9 14,1 0-1,0-1 1,0 1 0,-1 0 0,1-1 0,0 1 0,0-1-1,0 1 1,0-1 0,0 0 0,0 1 0,0-1-1,0 0 1,0 1 0,0-1 0,0 0 0,2 0-1,-2 0 3,1-1-1,-1 1 1,1-1-1,-1 1 1,1-1-1,-1 0 1,1 1-1,-1-1 1,0 0-1,1 0 1,-1 0-1,0 0 1,1 0-1,1-3 1,9-9 170,-1-1 0,0-1 0,-1 0 0,0 0 0,-1-1 1,-1 0-1,0-1 0,-2 1 0,0-2 0,5-23 0,-10 39-159,-1 0 0,1 0 1,-1 0-1,0 0 0,0 0 0,0-1 0,0 1 1,0 0-1,0 0 0,-1 0 0,1 0 0,-1 0 0,1 0 1,-1 0-1,0 0 0,0 0 0,0 0 0,0 1 0,0-1 1,0 0-1,0 0 0,-1 1 0,1-1 0,-1 1 0,1-1 1,-1 1-1,0 0 0,-3-3 0,-2 1-223,-1 0 0,0 0 1,-1 0-1,1 1 0,-16-2 0,0-1-1190,-65-9-8610,55 13 6879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8.4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26 3328,'-3'1'313,"-27"7"1029,29-8-1204,0 0 0,0 0-1,0 1 1,0-1 0,0 1 0,0-1 0,1 1 0,-1-1 0,0 1 0,0-1 0,0 1 0,0 0 0,1 0 0,-1-1 0,0 1 0,1 0 0,-1 0 0,1 0 0,-1 0 0,1-1 0,-1 1 0,1 0 0,-1 0 0,1 2 0,0-2-32,0-1 0,0 1 1,1-1-1,-1 1 0,0 0 1,1-1-1,-1 1 0,1-1 1,-1 1-1,1-1 0,-1 1 1,1-1-1,-1 0 0,1 1 1,-1-1-1,1 1 0,0-1 1,-1 0-1,1 0 0,0 1 1,-1-1-1,1 0 0,0 0 1,-1 0-1,1 0 0,0 0 1,22 3 380,-21-2-352,176 2 2711,-33-2-1777,72 14-133,195 4 111,-156-34-923,-191 8-221,123-31 1,-181 36-120,21-7-468,-27 8 309,0 1 0,1-1 0,-1 0 0,0 0 0,0 1-1,0-1 1,0 0 0,0 0 0,0 0 0,0 0-1,0 0 1,0 0 0,0 0 0,0-1 0,-1 1-1,1 0 1,0-2 0,-1-4-4142,-7 0 1109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9.1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2 111 4608,'-2'5'7950,"13"-9"-6791,95-9 1838,62-24-2140,66-10-1714,-226 46 126,26-5-2684,-17-2-5020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09.5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 1 4992,'-5'4'593,"1"0"0,0 0 0,0 1 0,0-1 0,0 1 0,1 0 0,0 0 0,0 1-1,0-1 1,1 1 0,-1-1 0,1 1 0,-1 8 0,-1 28 572,5 12-886,3 0-1,1-1 0,4 0 1,27 99-1,-30-136-688,3 13-1014,-7-11-3792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10.0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12 103 4480,'-12'9'2182,"21"-7"320,24-6-109,32-14-415,28-5 7,-37 19-1559,4 1-204,-55 2-429,0 0-1,0 0 1,-1 0 0,1-1 0,0 0-1,-1 0 1,1 0 0,-1 0 0,6-5 0,7-13-5837,-12 12 3730,7-4-1216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11.73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17 4736,'0'-1'6689,"5"10"-4568,10 76-960,7 26-1090,-21-110-69,-1 0 0,0 0 0,0 0-1,0 0 1,1 0 0,-1 0 0,0 0 0,1 0 0,-1 0-1,1 0 1,-1-1 0,1 1 0,0 0 0,-1 0-1,1-1 1,0 1 0,-1 0 0,1-1 0,0 1 0,0 0-1,1 0 1,-1-1 0,0 0 0,-1 0 0,1 0 0,0 0 0,0-1-1,-1 1 1,1 0 0,0 0 0,-1-1 0,1 1 0,0 0 0,-1-1 0,1 1 0,0 0-1,-1-1 1,1 1 0,-1-1 0,1 1 0,0-1 0,-1 0 0,1 0 0,3-4 2,0-1 0,0 0 0,-1 0 0,5-11 0,-2 0 49,-1 0 1,6-34-1,-9 35 116,2 0 1,0 0-1,11-29 0,-15 44-165,0 0-1,1 1 1,-1-1 0,0 0 0,1 0 0,-1 1-1,0-1 1,1 0 0,-1 1 0,1-1 0,-1 1-1,1-1 1,-1 1 0,1-1 0,0 1-1,-1-1 1,1 1 0,0-1 0,-1 1 0,1 0-1,1-1 1,-2 1-2,1 0 1,-1 0-1,1 0 0,-1 1 1,1-1-1,-1 0 0,1 0 0,-1 1 1,1-1-1,-1 0 0,1 1 0,-1-1 1,1 0-1,-1 1 0,0-1 1,1 1-1,-1-1 0,0 0 0,1 1 1,-1-1-1,1 2 0,10 29 68,18 91-198,-29-121 127,0-1 1,0 1-1,0 0 1,1-1-1,-1 1 1,0-1-1,0 1 1,0 0-1,0-1 1,1 1 0,-1-1-1,0 1 1,1-1-1,-1 1 1,0-1-1,1 1 1,-1-1-1,1 1 1,-1-1 0,1 0-1,-1 1 1,1-1-1,-1 1 1,1-1-1,-1 0 1,1 0-1,-1 1 1,1-1 0,-1 0-1,1 0 1,0 0-1,-1 0 1,1 0-1,0 1 1,1-2 2,-1 0 0,0 0 0,1 1 0,-1-1-1,0 0 1,0 0 0,1 0 0,-1 0 0,0-1 0,0 1 0,0 0 0,-1 0 0,2-2 0,22-45-56,-19 37 70,0 1 1,0 0-1,10-13 1,-12 19 28,0 0 1,0 0-1,0 0 0,1 0 1,-1 1-1,1 0 1,0 0-1,0 0 0,1 0 1,4-3-1,-7 6-37,-1 0 0,0-1 0,1 1-1,-1 0 1,1 0 0,-1 0 0,0 0 0,1 0-1,-1 0 1,1 0 0,-1 1 0,0-1 0,1 0-1,-1 1 1,0-1 0,1 1 0,-1 0 0,0-1-1,0 1 1,1 0 0,-1 0 0,0-1-1,0 1 1,0 0 0,0 0 0,0 0 0,0 1-1,0-1 1,-1 0 0,2 2 0,3 5-19,0 0-1,0 1 1,4 11 0,-4-9 70,10 25 23,-12-26-577,0-1 0,1 0 0,9 16 0,-12-24 209,-1-1 141,0 1 1,0-1-1,0 0 0,1 1 0,-1-1 0,0 0 0,0 1 1,1-1-1,-1 0 0,0 1 0,0-1 0,1 0 0,-1 1 1,0-1-1,1 0 0,-1 0 0,0 0 0,1 1 0,-1-1 1,0 0-1,1 0 0,-1 0 0,0 0 0,1 0 0,-1 1 1,1-1-1,-1 0 0,0 0 0,1 0 0,-1 0 0,1 0 1,-1 0-1,0-1 0,1 1 0,7-6-3188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12.3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58 5888,'3'-3'5328,"4"1"-3350,35 4 70,-26-1-1784,0 0 0,0-1 0,28-4 0,55-20 117,-25 6-1745,-26 9-2927,-34 8 1058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12.7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1 8064,'0'14'2976,"-5"-3"-2304,5 16 288,0-13-32,0 13-192,0 10-64,0 8-224,0-1-32,5 1-256,-1-4-32,0-3 64,0-12-160,0 1-32,1-6-64,2-6 0,-3-8-1696,0-2-736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13.0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104 0 6016,'-21'19'1838,"9"-9"-1066,1 0 1,0 1-1,0 0 0,-11 17 1,20-26-718,0 1 1,1-1-1,-1 1 1,1 0-1,-1 0 1,1-1-1,0 1 1,0 0-1,0 0 0,1 0 1,-1 0-1,1 0 1,0 1-1,0-1 1,0 0-1,0 0 1,0 0-1,0 0 1,1 0-1,0 0 1,0 0-1,0 0 1,0 0-1,0 0 1,0 0-1,1-1 0,1 4 1,0-2-1,1-1 1,0 1-1,-1-1 1,1 0-1,0 0 0,0 0 1,1 0-1,-1-1 1,1 0-1,-1 0 0,1 0 1,0 0-1,-1-1 1,9 2-1,-2-1 127,1 0 1,-1-1-1,1 0 0,0-1 1,13-1-1,-20 0 16,-1 0 0,1 0 1,-1 0-1,0 0 0,1-1 0,-1 1 0,0-1 0,0 0 0,4-3 0,-7 4-164,-1 1 0,1-1 0,0 0 0,0 1 0,-1-1 0,1 0 0,0 1 0,-1-1 0,1 0 0,-1 0 0,1 0 0,-1 1 0,1-1 0,-1 0 0,0 0 0,1 0 0,-1 0-1,0 0 1,0 0 0,0 0 0,0 0 0,0 0 0,0 0 0,0 0 0,0 0 0,0 0 0,0 0 0,0 0 0,0 1 0,-1-1 0,1 0 0,0 0 0,-1 0 0,1 0 0,-1 0-1,1 0 1,-1 1 0,1-1 0,-1 0 0,0 0 0,1 1 0,-1-1 0,0 0 0,0 1 0,1-1 0,-1 1 0,-1-1 0,-4-3-5,1 0 0,-1 0-1,0 1 1,-10-5 0,9 5-651,0 0 0,1-1 0,-1 0 0,-9-7 1,3-1-3203,0 1-1728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13.8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15 5888,'-9'-3'2784,"9"-1"-1568,5 1-992,-1-1-128,4 4-1056,5 0-416,0 0-1120,4 0-512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15.0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60 48 1024,'1'0'242,"0"-1"1,0 0-1,0 1 1,0-1-1,0 0 1,0 1-1,0-1 1,0 0-1,0 0 1,0 0-1,-1 0 1,1 0-1,0 0 1,-1 0-1,1 0 0,-1 0 1,1 0-1,-1 0 1,1 0-1,-1-1 1,0 1-1,1 0 1,-1 0-1,0-2 1,5-13 1188,-1 10-500,-2 14 161,-6 17-310,-1-15-298,-9 18 624,-20 31-1,30-53-1071,1 0 1,-1 1-1,1-1 1,1 1-1,-1 0 0,1 0 1,0 0-1,1 0 1,-1 10-1,0 9 154,3 34 0,0-20-43,-6 362 482,13-49-362,-6-196-195,-3-70 20,14 116 0,21-1 340,-13-90 117,-6 1 0,2 117 0,-17-169-335,4 146 274,-1-172-420,2 1 1,1-1 0,20 61-1,65 121 524,-90-214-781,1 1 0,0 0-1,0-1 1,0 1 0,0-1-1,1 0 1,-1 0 0,1 0-1,4 4 1,9 1-2237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16.4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78 0 4736,'-4'1'330,"0"0"0,0 0 1,1 0-1,-1 1 0,0-1 1,1 1-1,-1 0 0,1 0 1,0 0-1,0 0 0,0 1 1,0-1-1,0 1 0,0 0 1,1 0-1,-1 0 0,1 0 0,0 0 1,0 0-1,0 1 0,0-1 1,1 1-1,-1 0 0,-1 5 1,1 1-60,1 1 1,-1 0 0,2-1 0,-1 1-1,2 0 1,-1-1 0,5 21 0,-2-15-175,1-1 0,1 0 0,0-1 0,1 1 0,1-1 1,0 0-1,1 0 0,15 19 0,8 6 256,50 48 0,-48-54 70,51 66 0,-62-65-355,-1 1-1,-3 1 1,0 1 0,-3 0 0,-1 1-1,13 53 1,31 243 190,-44-231-281,25 332-226,-24-212 157,-12-184 94,41 352 151,-34-329 425,5 123 1,-18-135-624,-2-1 1,-2 0-1,-20 68 0,12-54 657,-9 80 0,20-121-504,0 1 0,-2-1-1,-11 28 1,3-10-117,-23 54-1887,28-74-784,4-7-1965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18.6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36 4608,'6'8'4901,"9"11"-3360,-12-17-1439,0 1-1,-1-1 1,1 1 0,-1 0-1,1 0 1,-1 0-1,0 0 1,0 0 0,0 1-1,-1-1 1,1 1-1,-1-1 1,0 1 0,1-1-1,-2 1 1,1 0-1,0-1 1,-1 1-1,0 0 1,0 6 0,0 64 218,0-73-230,1-13-79,9-21-64,23-53 0,-26 68 10,-4 10 72,-2 4-21,1-1 0,0 0-1,0 1 1,0-1 0,0 1 0,1 0-1,0 0 1,0 0 0,0 0 0,0 0-1,6-5 1,-6 11 5,0 0-1,1-1 0,-2 1 0,1 0 1,0 1-1,0-1 0,-1 1 0,1-1 1,3 6-1,-2-2 0,0 2 0,0-1 0,-1 0 0,0 1 1,0-1-1,0 1 0,-1 0 0,-1 0 0,1 0 0,-1 10 0,-1-18-12,0 0 0,0 0 1,0 1-1,0-1 0,0 0 0,0 0 0,0 1 0,0-1 0,0 0 0,0 0 1,0 1-1,0-1 0,1 0 0,-1 0 0,0 0 0,0 1 0,0-1 0,0 0 1,0 0-1,0 1 0,1-1 0,-1 0 0,0 0 0,0 0 0,0 1 0,0-1 0,1 0 1,-1 0-1,0 0 0,0 0 0,0 0 0,1 0 0,-1 1 0,0-1 0,0 0 1,1 0-1,10-4 37,7-11 12,0-7 46,-15 17-41,1 1 0,0-1 1,0 1-1,0-1 0,0 1 0,10-7 1,-13 11-40,-1 0 1,1 0 0,-1-1-1,1 1 1,-1 0 0,1 0-1,-1 0 1,1 0 0,0 0 0,-1 0-1,1 0 1,-1 0 0,1 0-1,-1 0 1,1 0 0,-1 0-1,1 0 1,-1 0 0,1 0 0,-1 1-1,1-1 1,-1 0 0,1 0-1,-1 1 1,1-1 0,-1 0-1,1 1 1,-1-1 0,1 0-1,-1 1 1,0-1 0,1 1 0,-1-1-1,0 1 1,1-1 0,-1 1-1,0-1 1,0 1 0,1-1-1,-1 1 1,0-1 0,0 1 0,0-1-1,0 1 1,0-1 0,0 2-1,6 30 549,-6-27-521,3 10 29,0 1 0,2-1 0,-1 0 0,8 16 0,7 4-3638,-15-25-108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3:55:19.9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38 1 5504,'-8'3'1151,"7"-2"-984,-1-1 0,0 1 0,0-1 0,1 1 0,-1 0 0,0-1 0,1 1 0,-1 0 0,1 0 0,-1 0 0,1 1 0,-1-1 0,1 0 0,0 0 0,0 1 0,0-1 0,0 1-1,0-1 1,-2 4 0,3-5-109,0 1-1,1-1 0,-1 0 0,0 1 0,0-1 0,1 1 1,-1-1-1,0 1 0,0-1 0,1 0 0,-1 1 1,0-1-1,1 0 0,-1 1 0,1-1 0,-1 0 0,1 1 1,-1-1-1,0 0 0,1 0 0,-1 1 0,1-1 0,-1 0 1,1 0-1,-1 0 0,1 0 0,-1 0 0,1 0 1,-1 0-1,1 0 0,-1 0 0,1 0 0,-1 0 0,1 0 1,-1 0-1,1 0 0,-1 0 0,1-1 0,22-4 731,-23 5-782,19-6 226,1 1 1,0 1-1,0 1 0,0 1 0,1 0 0,21 2 1,-35 0-210,1 1 0,-1-1 0,1 2 0,-1-1 0,1 1 0,-1 0 0,0 0 0,0 1 0,0 0 0,0 1 0,0-1 0,-1 1 0,0 0 0,1 1 0,-2 0 0,1 0 0,0 0 0,-1 0 0,6 9 0,3 9 47,0 1 1,-2 0 0,10 27-1,22 79 16,-29-74-30,-3 0 0,-2 1 0,5 115 0,-23 170 2,2 42 124,11-296-124,30 390 459,-8-188-433,-6-54-45,-13-73 18,-4-78 201,1 270-323,-5-267 178,-13 96 137,13-164-59,1-1-1,6 39 0,-2-29-173,-2 0-1,-1 40 1,-2-37 43,7 51 1,-2-60 60,1 1 0,12 30-1,-18-54-94,0 0 0,0 0 0,0 1 0,0-1 0,0 0 0,-1 0 0,1 0 0,0 0 0,0 1-1,0-1 1,-1 0 0,1 0 0,0 0 0,0 0 0,0 1 0,-1-1 0,1 0 0,0 0-1,0 0 1,0 0 0,-1 0 0,1 0 0,0 0 0,0 0 0,-1 0 0,1 0 0,0 0 0,0 0-1,-1 0 1,1 0 0,0 0 0,0 0 0,-1 0 0,1 0 0,0 0 0,0 0 0,-1 0-1,1-1 1,0 1 0,-1 0 0,-21-4 257,-6-1 84,-115 9-329,73 0-239,1-4 0,-76-8 0,135 6-340,0 0 0,0 0 0,-19-7 0,25 7-56,1 1-1,-1-1 1,1 0-1,0 0 1,0 0 0,0 0-1,0 0 1,0-1-1,0 1 1,1-1 0,-1 0-1,1 0 1,-4-5-1,0-11-3188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09:38.971"/>
    </inkml:context>
    <inkml:brush xml:id="br0">
      <inkml:brushProperty name="width" value="0.2" units="cm"/>
      <inkml:brushProperty name="height" value="0.2" units="cm"/>
    </inkml:brush>
  </inkml:definitions>
  <inkml:trace contextRef="#ctx0" brushRef="#br0">345 34 3712,'2'8'634,"0"-1"0,1 0-1,0 0 1,1 0 0,0 0 0,6 9 0,12 22 993,-12-15-1490,-2-7 59,-1-1-1,0 1 1,-2 1 0,8 31-1,-13-44-173,1-1 0,-1 1-1,0 0 1,0 0 0,0 0-1,0 0 1,-1-1 0,1 1-1,-1 0 1,0 0 0,0-1-1,-1 1 1,1-1 0,-1 1-1,1-1 1,-1 0 0,0 1-1,0-1 1,-1 0 0,1 0-1,-1 0 1,1-1 0,-1 1-1,0-1 1,0 1 0,0-1-1,0 0 1,-4 2 0,-1 0-22,-1-1 1,1 0-1,-1 0 1,0-1 0,1 0-1,-1-1 1,0 1-1,0-2 1,0 1 0,-16-2-1,4-2 0,0 0 0,1-1-1,-31-9 1,38 8-14,1 0-1,1-1 1,-1 0-1,1 0 1,0-2 0,0 1-1,1-1 1,-13-13 0,17 16 11,1-1 0,0 1 0,0-1 0,0 0 0,1-1 0,0 1 0,0-1 0,1 0 0,0 1 0,0-2 1,0 1-1,1 0 0,0 0 0,1-1 0,-2-12 0,3 16-5,0 1 0,0 0 1,1 0-1,-1 0 0,1 0 0,0 0 1,0 0-1,0 0 0,0 0 0,0 0 1,1 0-1,-1 1 0,1-1 0,0 1 1,3-5-1,-1 3 22,0 1 0,0-1 0,0 1 0,1 1 0,-1-1-1,1 0 1,-1 1 0,10-3 0,3 0 85,0 1 0,0 1 0,1 0 0,25 1 0,132 0 754,73-5 38,92-32-67,-196 21-4098,-103 13 1169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3:51.05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24 4224,'1'-2'344,"0"1"1,1 0-1,-1 0 0,0 0 1,0-1-1,-1 1 0,1 0 1,0-1-1,0 1 1,0-1-1,-1 1 0,1-1 1,0-3 1434,-1 10-1054,10 128 942,0-20-1547,-9 134-101,-1-137-1004,0-86-1953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3:51.61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124 131 4224,'1'-26'4304,"1"20"-4145,1 0 1,0 1-1,0-1 1,0 1-1,0 0 1,1 0-1,0 0 1,0 0-1,0 1 1,1-1 0,-1 1-1,1 1 1,0-1-1,0 0 1,1 1-1,-1 0 1,1 1-1,-1-1 1,1 1-1,10-3 1,-1 1-154,0 0 1,0 2-1,1-1 1,-1 2 0,1 0-1,0 1 1,15 2-1,-11 1 31,0 1 1,0 1-1,-1 0 0,0 2 0,0 0 0,0 1 0,-1 1 0,0 1 0,28 20 0,8 12 171,73 72-1,-119-106-182,16 15 17,0 0 1,-2 2-1,-1 0 0,-1 1 1,19 35-1,-34-51 12,0-1 0,-1 1 0,0 0-1,-1 1 1,0-1 0,-1 0 0,0 1 0,1 17 0,-3-20 14,0 0-1,-1 0 1,0-1 0,-1 1 0,0 0 0,0 0 0,0-1 0,-1 1 0,0-1 0,0 0-1,-1 0 1,-9 13 0,3-7-29,-1-1-1,-1 0 1,0 0-1,0-1 0,-1-1 1,-1 0-1,0-1 1,0 0-1,-25 10 1,0-2-13,-1-2 1,-66 16-1,-189 23 39,64-14-183,182-27-1477,44-9-565,11-3-1210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3:52.08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13 4480,'1'-1'254,"0"0"0,0 0 0,0 0 0,0 0 1,1 0-1,-1 0 0,0 0 0,0 1 0,1-1 0,-1 0 0,0 1 1,1-1-1,-1 1 0,0 0 0,1-1 0,-1 1 0,1 0 0,-1 0 0,1 0 1,-1-1-1,3 2 0,38 4 1730,-26-2-1922,99 10 700,75 11-1428,-135-16-5595,-37-4 2773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3:52.44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16 3712,'0'1'94,"0"-1"0,0 0 0,0 0 0,0 1 0,0-1 0,0 0 0,0 0 0,0 1 0,1-1 0,-1 0 0,0 0 1,0 1-1,0-1 0,1 0 0,-1 0 0,0 1 0,0-1 0,0 0 0,1 0 0,-1 0 0,0 0 0,0 0 0,1 1 0,-1-1 0,0 0 0,1 0 0,-1 0 0,0 0 0,0 0 0,1 0 0,-1 0 1,0 0-1,1 0 0,-1 0 0,0 0 0,0 0 0,1 0 0,-1 0 0,0 0 0,1 0 0,-1 0 0,0 0 0,0-1 0,1 1 0,-1 0 0,20-8 3086,-12 5-2916,4 0 1,-1 0 0,1 2 0,0-1 0,-1 2-1,1-1 1,0 1 0,19 4 0,82 20-252,-97-20 63,27 9-510,0 2 0,45 23 0,-80-34 88,22 8-2800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3:52.9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174 10 4480,'-1'-1'176,"0"0"0,0 0 0,0 1-1,0-1 1,0 0 0,0 0 0,0 1 0,-1-1 0,1 1 0,0-1 0,0 1 0,-1 0 0,1-1-1,0 1 1,0 0 0,-1 0 0,1 0 0,0 0 0,-1 0 0,1 0 0,0 0 0,-1 0 0,1 1-1,0-1 1,0 0 0,-1 1 0,1-1 0,0 1 0,0-1 0,-2 2 0,-41 23 2388,39-23-2491,0 2 10,-1 0 0,1 1 0,-1 0 0,1-1-1,0 1 1,1 1 0,-1-1 0,1 1 0,1 0-1,-6 9 1,4-4-42,1 0 0,0 0 0,0 0 1,1 1-1,-2 19 0,3-4-67,0 1 0,3-1 1,0 0-1,8 43 1,-6-52 0,1 0 1,1 0 0,1 0-1,0-1 1,1 0 0,1 0-1,19 29 1,-22-39 14,0-1 0,1 1 1,-1-1-1,2 0 0,-1 0 1,0-1-1,1 0 0,11 7 0,-13-10 3,0 1 0,1-1 0,-1 0-1,1 0 1,0-1 0,-1 0 0,1 0-1,0 0 1,0-1 0,0 1-1,0-2 1,-1 1 0,9-2 0,-5 0 15,-1 0 0,1-1 0,-1 0 1,0-1-1,0 0 0,0 0 1,0-1-1,-1 0 0,0 0 0,0-1 1,11-10-1,-2-2 231,0 0 0,-1-1 0,13-22 1,-17 26-1,-2-1 0,0 0 1,-1-1-1,-1 0 0,7-20 1,-13 31-187,1-1 1,-1 1-1,0 0 1,0-1-1,-1 1 1,0 0 0,0-1-1,0 1 1,-1-1-1,0 1 1,0 0-1,-1-1 1,1 1-1,-2 0 1,1 0-1,0 0 1,-1 0-1,-4-5 1,1 3-223,0 0 0,0 0 0,0 0 0,-1 1 0,0 1 0,-1-1 0,0 1 0,0 0 0,0 1 0,-1 0 0,1 0 0,-13-5 0,-13 2-3671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3:54.05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100 123 4352,'-3'-3'492,"0"1"1,1 0-1,-1 0 1,0 0-1,0 0 1,0 0-1,0 1 1,-1-1-1,1 1 1,-4-1-1,5 2-431,0 0 0,1 0 0,-1 0-1,1 0 1,-1 1 0,0-1 0,1 0-1,-1 1 1,1-1 0,-1 1 0,1 0-1,0 0 1,-1-1 0,1 1 0,0 0-1,-1 0 1,1 0 0,0 0 0,0 0-1,0 1 1,0-1 0,0 0 0,0 0-1,0 1 1,-1 1 0,-1 3-79,-1 0 1,1 0-1,0 0 1,1 0-1,-1 0 1,1 1-1,0-1 1,1 1-1,0-1 1,0 1-1,0 0 1,1 0-1,0-1 1,0 1-1,1 8 0,0-11 7,0 0-1,0 0 1,1 0-1,-1 0 1,1 0-1,0 0 0,0 0 1,0-1-1,0 1 1,1-1-1,-1 0 1,1 1-1,0-1 1,0 0-1,0-1 0,0 1 1,1 0-1,-1-1 1,1 0-1,-1 0 1,1 0-1,0 0 0,0-1 1,0 1-1,7 1 1,-3-2 30,-1 0 0,1 0 0,0-1 1,-1 0-1,1 0 0,0 0 1,-1-1-1,1-1 0,-1 1 0,1-1 1,-1 0-1,14-6 0,-10 2 168,1 0 0,-1-1-1,0 0 1,0 0 0,-1-1-1,17-17 1,-22 19-95,0-1 0,0 0 0,0 1 0,-1-2 0,0 1 0,-1 0 0,0-1 0,0 0 0,0 1-1,1-15 1,-2 18-66,-1-1 0,-1 0 0,1 1 0,-1-1 0,0 0 0,0 0 0,0 0 0,-1 1 0,0-1 0,1 0 0,-2 1 0,1-1 0,-1 0 0,1 1 0,-1 0 0,0-1 0,-1 1 0,1 0 0,-5-5 0,6 8-19,-1-1 1,1 1-1,-1 0 1,0 0 0,1 0-1,-1 0 1,0 0 0,0 1-1,0-1 1,0 0-1,0 1 1,0-1 0,0 1-1,0 0 1,0 0 0,0 0-1,0 0 1,0 0-1,0 0 1,0 0 0,0 1-1,0-1 1,0 1 0,-2 0-1,-6 3-21,1 0-1,-1 0 1,-12 9-1,18-10 5,-11 6-34,0 1 0,1 0 0,0 2 0,1-1 0,0 2 0,1 0 0,1 0 0,0 1 0,0 0-1,-13 27 1,20-33 40,0 0-1,1-1 0,1 1 0,-1 1 0,1-1 0,1 0 0,-1 1 1,2-1-1,-1 1 0,1 12 0,1-14-1,1 0-1,-1 0 1,1 0-1,0 0 1,1 0-1,-1-1 1,1 1 0,1-1-1,-1 0 1,1 0-1,0 0 1,1 0-1,-1-1 1,7 6 0,-7-6-2,1-1 1,-1 0-1,1 0 1,0-1-1,0 1 1,1-1 0,-1 0-1,1-1 1,0 1-1,-1-1 1,1 0 0,0-1-1,0 1 1,0-1-1,11 1 1,-9-2 6,0-1 0,0 0 0,1 0 1,-1-1-1,0 0 0,0 0 0,0 0 0,0-1 0,-1-1 1,13-6-1,-7 2 122,0-1 0,0-1-1,-1 0 1,0-1 0,0 0 0,-2-1 0,1 0 0,-1 0 0,-1-1-1,-1-1 1,14-26 0,-17 28 8,-1 0 0,-1 0-1,0 0 1,0 0 0,-1 0 0,-1-1 0,0 1-1,-1-16 1,-1 18-91,0 0 0,0 0 1,-1 1-1,0-1 0,-1 0 0,0 1 0,0 0 0,-1 0 1,0 0-1,-11-16 0,13 22-39,0 0 1,0 0-1,0 0 1,-1 1-1,1-1 1,-1 1-1,0 0 0,1 0 1,-1 0-1,0 0 1,0 0-1,-1 1 1,1-1-1,0 1 1,0 0-1,-1 0 1,1 0-1,-4-1 1,2 2 2,0 0 0,0 1 0,1-1 0,-1 1 0,0 0 0,0 0 0,1 0 0,-1 1 0,1 0 0,-1-1 0,1 2 0,-8 4 0,-11 7-47,1 2 0,1 0 0,1 2 1,0 0-1,-30 37 0,40-44 2,1 1 1,1 0-1,0 0 1,1 1-1,0 0 1,1 1-1,0-1 1,1 1 0,1 0-1,0 0 1,1 1-1,-2 17 1,5-26 23,0-1 1,0 1-1,1 0 1,-1 0 0,1 0-1,1 0 1,-1-1 0,1 1-1,0 0 1,4 8-1,-4-11 9,0 0 0,0-1 0,0 1 0,0-1-1,0 1 1,0-1 0,1 0 0,-1 0 0,1 0-1,-1 0 1,1 0 0,0 0 0,0-1 0,0 0-1,0 1 1,0-1 0,0 0 0,0 0 0,0-1-1,0 1 1,4 0 0,1-1 14,0-1 1,0 1-1,0-1 0,0-1 1,0 1-1,0-1 0,0-1 1,0 1-1,-1-1 0,0-1 1,1 1-1,-1-1 0,0-1 1,-1 1-1,10-9 1,-2 1 11,0 0 1,-1-2 0,-1 0 0,0 0 0,16-27 0,-20 29 55,-2-1 0,1 0 1,-2 0-1,0 0 1,4-17-1,-8 25-37,1 0-1,-1 0 0,0 0 1,-1 0-1,1 0 0,-1 0 1,0-1-1,-1 1 0,1 0 1,-1 0-1,0 0 0,0 0 1,-1 0-1,1 0 0,-1 0 1,-5-9-1,5 12-25,0 0 1,0-1-1,-1 1 0,1 0 1,-1 1-1,1-1 0,-1 0 0,0 1 1,0-1-1,1 1 0,-1 0 0,0 0 1,0 0-1,0 1 0,0-1 1,0 1-1,-1-1 0,1 1 0,0 0 1,0 0-1,-4 1 0,-8 0-15,-1 1-1,-28 8 1,34-7-3,-11 2-24,1 1 1,0 1-1,-38 19 0,52-23-303,0 0-1,0 1 1,0-1-1,1 1 1,0 1 0,0-1-1,0 1 1,0 0-1,1 0 1,0 0-1,0 1 1,0 0-1,1-1 1,-1 1 0,1 0-1,-4 13 1,2 18-3152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3:58.48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81 4 1408,'-2'-3'2877,"-2"13"-906,-3 16-462,5-16-1086,2-6-244,0-1 0,-1 1 0,1 0 0,-1-1 0,0 1 0,0 0 0,0-1 0,-1 1 1,1-1-1,-1 0 0,0 1 0,0-1 0,0 0 0,-5 5 0,3-4-89,1 0-1,-1 0 0,1 0 0,0 0 0,0 1 0,0-1 1,1 1-1,-1 0 0,1 0 0,0 0 0,1 0 1,-1 0-1,1 0 0,-1 7 0,0 10 86,0 0-1,2 24 1,0-30 27,1 38-2,3 1 0,1 0 1,4-1-1,2 0 0,2-1 0,2-1 0,24 55 0,-19-62-159,2-1 0,1 0 1,3-2-1,2 0 0,1-2 0,2-2 1,71 69-1,-22-39 234,2-4 1,113 66 0,-154-104-257,-2 1 0,65 59 1,-82-63-8,0 0 1,-1 2-1,-1 1 1,-2 0-1,18 33 1,53 109-125,-87-164 126,1 1-1,-1-1 1,1 1 0,0-1-1,6 6 1,-9-10-42,1 1 0,0 0 0,-1 0 0,1-1 0,0 1 1,0-1-1,-1 1 0,1-1 0,0 1 0,0-1 0,0 1 0,0-1 0,0 0 0,0 1 0,0-1 0,0 0 1,0 0-1,0 0 0,0 0 0,0 0 0,0 0 0,0 0 0,0 0 0,0 0 0,0 0 0,0-1 0,0 1 1,0 0-1,0-1 0,-1 1 0,1 0 0,0-1 0,0 1 0,0-1 0,1-1 0,-2 2-300,3-3-2296,-3 2 2296,0 1 0,1 0 0,-1-1 0,0 1 0,0-1 0,0 1 0,0-1 0,0 1 0,0-1 0,0 1 0,0-1 0,0 1 0,0-2 0,0 2 102,0-7-3918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3:58.95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10 3712,'0'0'205,"0"0"1,0-1-1,0 1 1,0 0-1,0-1 1,0 1 0,0-1-1,0 1 1,0 0-1,0-1 1,0 1-1,1 0 1,-1 0-1,0-1 1,0 1-1,0 0 1,0-1-1,1 1 1,-1 0-1,0-1 1,0 1-1,1 0 1,-1 0-1,0 0 1,0-1-1,1 1 1,-1 0-1,0 0 1,1 0 0,-1-1-1,0 1 1,0 0-1,1 0 1,14 3 2066,22 18-2646,-30-16 1162,351 180 1399,-335-171-2190,-20-11-35,1-1-1,-1 0 0,0 1 1,0-2-1,1 1 0,-1 0 1,1-1-1,0 0 0,6 2 1,-10-26-6112,-2 5 2023,1 0 1108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3:59.74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603 119 4480,'-3'1'5258,"-1"3"-4767,1 5-335,0-1 0,1 1 0,0 0 0,0 0 0,1 0 0,0 0 0,0 0 0,1 0 0,2 15 0,-1 2 7,-1 77 2,0 110-129,-3-152 34,-16 87 0,12-119-150,5-30 75,0-1-1,1 0 1,-1 0 0,1-1-1,-1 1 1,1 0 0,0 0-1,-1-3 1,-15-63-146,13 50 501,0-1-1,-2 1 1,0 1-1,0-1 1,-11-17 0,-4 2 388,-2 1 0,-50-53 1,18 22-581,53 59-157,-1 1 0,0-1 1,-1 1-1,1 0 0,-1-1 1,1 2-1,-1-1 0,0 0 1,0 1-1,0 0 0,-1 0 1,-4-2-1,6 3 0,0 1-1,-1-1 1,1 1-1,-1 0 1,1 0-1,-1 1 1,1-1-1,0 1 1,-1-1-1,1 1 1,0 0-1,0 0 1,-1 1-1,1-1 1,0 1-1,0-1 1,-3 4 0,-17 11-36,2 1 1,0 1 0,1 1 0,-21 25 0,-27 26-46,87-130-53,-13 48 141,0 0 0,1-1 0,1 2 1,0-1-1,0 1 0,1 1 1,14-15-1,-17 20-13,0 0 1,0 1 0,0-1-1,1 1 1,-1 0-1,1 1 1,0-1-1,0 1 1,0 1 0,1-1-1,-1 1 1,1 1-1,-1-1 1,16 0 0,-16 3 11,0-1 0,0 0 0,0 0 0,0-1 1,0 0-1,0 0 0,-1-1 0,1 1 0,0-2 1,-1 1-1,1-1 0,-1 0 0,0 0 1,0 0-1,0-1 0,10-9 0,23-24 59,-1-2-1,-3-2 0,46-68 0,-67 93-515,-11 13 136,0 0 1,0 0-1,0 0 1,-1 0 0,1 0-1,-1-1 1,0 1-1,0-1 1,0 0-1,2-7 1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4:01.08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3296 2 3584,'0'0'39,"1"0"1,-1 0-1,0 0 1,0-1-1,0 1 1,1 0-1,-1 0 1,0 0-1,0 0 1,0 0-1,1 0 1,-1 0-1,0 0 1,0-1-1,0 1 1,1 0-1,-1 0 1,0 0-1,0 0 1,1 0-1,-1 0 1,0 0-1,0 0 1,1 0-1,-1 0 1,0 1-1,0-1 1,0 0-1,1 0 1,-1 0-1,0 0 1,0 0-1,1 0 1,-1 0-1,0 1 1,0-1-1,0 0 1,0 0-1,1 0 1,-1 0-1,0 1 1,0-1-1,0 0 1,0 0-1,0 0 1,0 1-1,0-1 1,1 0-1,-1 0 1,0 0-1,0 1 1,0-1-1,0 0 1,0 0-1,0 1 1,2 23 1644,-6 29 254,-30 77 155,1-3-1146,-7 82-33,-77 306 172,5-189-762,72-227-158,-65 117 0,-64 67-43,-355 454 0,-18-93-102,237-320 38,203-219-27,-132 146-208,10 33 91,145-181 138,-169 240 107,111-130 33,-16 24-349,136-214-901,-27 26 0,13-13-3544,23-28 1236,3 0 256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4:01.7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136 0 4480,'-2'19'587,"-6"28"1034,-45 127 2901,44-148-4218,-12 24 1,13-36-176,2 0 0,0 0 0,1 1 1,0 0-1,2 0 0,-1 0 1,-1 22-1,5-34-108,0 0-1,0 0 1,0 0-1,0 0 1,1-1-1,-1 1 1,1 0 0,-1 0-1,1-1 1,0 1-1,0 0 1,0-1-1,1 1 1,-1-1 0,1 1-1,-1-1 1,1 0-1,0 0 1,0 1-1,0-1 1,0-1 0,0 1-1,0 0 1,1 0-1,-1-1 1,0 1-1,1-1 1,0 0-1,-1 0 1,1 0 0,0 0-1,-1 0 1,1-1-1,3 1 1,24 0 53,1-1 1,40-7-1,-22 2 34,-7 2-105,-1-3 0,0-2 0,-1-1 0,0-2 0,0-2 0,41-19 0,-68 26 5,0-1 0,0 0 0,-1-1 0,1-1-1,-2 0 1,1-1 0,13-14 0,-23 21-12,1 0-1,-1 0 1,0 0 0,0 0-1,0 0 1,0 0-1,0-1 1,-1 1 0,1 0-1,-1-1 1,0 0-1,0 1 1,0-1 0,-1 0-1,1 1 1,-1-1-1,0 0 1,0 1 0,0-1-1,-1 0 1,1 0-1,-1 1 1,0-1 0,0 1-1,0-1 1,0 1-1,-1-1 1,1 1 0,-1-1-1,0 1 1,0 0-1,0 0 1,-1 0 0,-2-3-1,-8-7 40,1 2-1,-1-1 0,-1 1 1,0 1-1,-1 1 1,-30-15-1,-102-36 344,141 58-351,-58-14-1014,68 16-2298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4:12.637"/>
    </inkml:context>
    <inkml:brush xml:id="br0">
      <inkml:brushProperty name="width" value="0.2" units="cm"/>
      <inkml:brushProperty name="height" value="0.2" units="cm"/>
    </inkml:brush>
  </inkml:definitions>
  <inkml:trace contextRef="#ctx0" brushRef="#br0">507 23 5376,'0'0'7098,"-9"-7"-5140,7 5-1869,-1 0 0,0 0 1,0 1-1,0-1 1,0 1-1,0 0 1,0 0-1,0 0 0,-1 0 1,1 1-1,0-1 1,-5 1-1,-45 0 88,29 1-71,-2-1-136,1 1 0,-1 1 0,1 2 1,-1 0-1,1 2 0,-35 12 0,50-15 18,1 1 0,0 1-1,-1-1 1,2 2 0,-1-1 0,1 1-1,0 0 1,0 1 0,0 0 0,1 0 0,0 0-1,1 1 1,-1 0 0,2 1 0,-1-1-1,1 1 1,0 0 0,1 0 0,-4 12 0,7-16-23,-1 1 1,1 0-1,0 0 1,1-1-1,-1 1 1,1 0 0,0 0-1,1 0 1,0 0-1,-1 0 1,2 0-1,-1-1 1,1 1 0,0-1-1,0 1 1,0-1-1,1 1 1,0-1-1,0 0 1,0 0 0,1-1-1,-1 1 1,1-1-1,5 5 1,0-1-12,-1-1 1,1 0-1,1 0 0,-1-1 1,1-1-1,0 1 1,0-1-1,1-1 0,-1 0 1,1-1-1,18 4 1,76 5 175,-90-11-118,-1-1 0,1-1 0,0 0 0,-1-1 0,17-4 0,-29 6-5,-1-1 0,1 1 0,-1-1 1,1 1-1,-1-1 0,1 0 0,-1 0 0,0 0 0,1 0 0,-1 0 0,0 0 0,0 0 0,2-2 0,-3-4 12,-13 2-78,-1 4 53,0 0 1,0 2-1,1-1 0,-1 2 1,0 0-1,1 0 0,0 1 1,-1 1-1,1 0 1,0 1-1,-15 8 0,6-1-69,1 0 0,1 1 0,0 1 0,0 1 1,-25 27-1,36-33 76,0 0 1,1 1-1,1 0 1,-1 0 0,2 1-1,-1 0 1,2 0-1,-1 1 1,2 0-1,-4 12 1,6-18 74,1 0-1,0 0 1,0 0-1,0 0 1,1 0-1,0 0 1,0 0-1,1 0 1,0 0-1,0 0 1,0 0-1,0 0 1,1 0-1,0 0 1,1-1-1,-1 1 1,1-1 0,0 1-1,0-1 1,1 0-1,0 0 1,7 7-1,0-2 88,0-1 0,1 0 0,1 0 0,-1-1 0,1-1 0,0 0 0,28 9 0,107 24 118,-97-28-298,-37-9 19,28 8-1272,1-1 0,85 6 0,-51-18-2596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4:37.054"/>
    </inkml:context>
    <inkml:brush xml:id="br0">
      <inkml:brushProperty name="width" value="0.2" units="cm"/>
      <inkml:brushProperty name="height" value="0.2" units="cm"/>
    </inkml:brush>
  </inkml:definitions>
  <inkml:trace contextRef="#ctx0" brushRef="#br0">539 35 6400,'0'0'7834,"-13"-5"-6660,-29-5-389,-81-7 0,97 15-837,1 1 1,0 2-1,0 1 0,-41 7 0,56-6 34,-1 0-1,1 0 1,0 1-1,0 0 1,0 1-1,1 0 0,-1 1 1,-13 10-1,18-11 10,-1 0-1,1 0 0,-1 1 0,1-1 1,1 1-1,-1 1 0,1-1 1,0 1-1,1-1 0,0 1 1,0 0-1,-4 12 0,5-8 6,0 0 0,0 1 0,2-1 0,-1 0-1,1 0 1,1 0 0,0 0 0,0 1 0,1-1 0,6 18 0,-6-23-3,0 0 1,0 0 0,1 0 0,0-1-1,0 1 1,0-1 0,1 1 0,0-1-1,0 0 1,0 0 0,0-1 0,1 0-1,0 1 1,0-1 0,0-1 0,0 1-1,1-1 1,0 0 0,10 4 0,-4-4 17,0-1 1,0-1-1,0 0 1,0-1-1,0 0 1,0-1-1,0 0 1,0-1 0,0-1-1,0 1 1,19-9-1,-29 12-4,-5 2 0,-10 9 4,-19 16-41,-21 13 52,28-24-33,0 2-1,2 1 0,1 1 0,0 0 1,-22 30-1,40-44 27,0 0 0,0 0 1,1 1-1,0-1 0,0 1 0,0-1 0,1 1 1,1 0-1,-1 0 0,1 0 0,1 0 1,-1 0-1,1 0 0,2 11 0,-2-13 23,1 0 0,1 1 0,-1-1 0,1 0 0,0 0 0,0 0 0,1-1 0,-1 1 0,1 0-1,1-1 1,-1 0 0,1 0 0,0 0 0,0 0 0,0 0 0,1-1 0,0 0 0,0 0 0,6 4-1,4-2-41,-1 0 0,1-1 0,0 0 0,0-2 0,1 1 0,-1-2-1,1 0 1,28-1 0,-26-1-474,-1-2 0,1 0 0,0 0-1,-1-2 1,25-8 0,20-7-3511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4:46.60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152 74 6400,'-2'-2'396,"1"1"0,-1-1 0,0 1 0,0 0 0,1 0-1,-1 0 1,0 0 0,0 0 0,-1 1 0,1-1 0,-3 0 0,3 1-298,0 0-1,0 0 0,0 0 1,1 1-1,-1-1 1,0 1-1,0-1 0,0 1 1,1 0-1,-1-1 1,0 1-1,1 0 1,-1 0-1,1 0 0,-1 1 1,1-1-1,0 0 1,-1 0-1,1 1 0,0-1 1,0 1-1,-2 1 1,-1 5-43,0 0 0,1 0 1,0 0-1,0 1 0,0-1 1,1 1-1,0 0 0,1-1 1,-1 19-1,0-3 0,-19 389 323,23-387-398,-2-25 13,0 0 0,0 0 1,0 0-1,1 1 0,-1-1 0,0 0 0,1 0 0,-1 0 0,1 0 0,-1 0 0,1 0 1,0 0-1,0 0 0,-1 0 0,1 0 0,0 0 0,1 1 0,-1-2-7,-1 0-1,0 0 0,0 0 0,1 0 1,-1 0-1,0 0 0,0 0 1,1 0-1,-1 0 0,0 0 0,0 0 1,1 0-1,-1 0 0,0 0 1,0 0-1,1 0 0,-1 0 0,0 0 1,0 0-1,1-1 0,-1 1 1,0 0-1,0 0 0,0 0 0,1 0 1,-1-1-1,0 1 0,0 0 1,0 0-1,1 0 0,-1-1 1,0 1-1,0 0 0,0 0 0,0-1 1,0 1-1,0 0 0,0 0 1,0-1-1,0 1 0,1 0 0,-1 0 1,0-1-1,0 1 0,0 0 1,0 0-1,-1-1 0,1 1 0,1-17-283,-1 14 272,-4-79-48,-24-140 0,6 72 521,20 130-374,0 0 0,2-31 0,0 46-32,0 0 1,1 0 0,0 0-1,0-1 1,0 1 0,1 0-1,0 0 1,0 0-1,0 1 1,0-1 0,1 0-1,0 1 1,0 0 0,0-1-1,4-3 1,-4 6-1,0 1 0,0-1 0,0 1 1,0-1-1,0 1 0,0 0 0,0 0 1,1 0-1,-1 1 0,0-1 0,1 1 0,-1 0 1,0 0-1,4 0 0,47 6 194,-43-4-197,-1 1-1,0 0 1,0 1-1,0 0 1,-1 0 0,1 1-1,-1 0 1,0 1-1,-1 0 1,1 1-1,-1-1 1,13 16-1,-17-18-19,-1 0 0,0 0 0,0 0 0,0 1 0,0-1 0,-1 1 0,0-1 0,0 1 0,0 0 0,0 0 0,-1 0 0,0 0 0,0 0 0,0 0 0,-1 1 0,1-1 0,-1 0 0,-1 0 0,1 0 0,-1 1 0,0-1 0,0 0 0,0 0 0,-1 0 0,1 0 0,-1-1 0,-4 8 0,2-6-68,0 0 0,0 0 0,0 0 0,0-1-1,-1 0 1,0 0 0,0 0 0,0-1 0,-1 1 0,0-1 0,0-1-1,0 1 1,0-1 0,0 0 0,-13 4 0,10-5-537,1 0 1,-1-1 0,1 0-1,-1 0 1,1-1-1,-1 0 1,0 0-1,1-1 1,-1 0-1,1-1 1,-1 0-1,-12-5 1,-1 0-2150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4:47.53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36 722 5760,'-36'64'4917,"88"-167"-2416,-13 21-2111,-23 48-145,-1-1 1,-1-1-1,12-56 1,14-116 334,-26 126-473,-12 73-52,-1 0 0,0-1 0,-1 1-1,0-1 1,-2-16 0,2 24-47,0 1 0,0-1 0,0 0 0,-1 0 0,1 1 0,-1-1 0,1 0 0,-1 1 1,0-1-1,1 1 0,-1-1 0,0 1 0,0-1 0,0 1 0,0-1 0,0 1 0,-1 0 0,1-1 0,0 1 0,-1 0 0,1 0 0,-1 0 0,1 0 0,-1 0 0,1 1 0,-1-1 0,1 0 0,-1 1 0,0-1 0,0 1 0,1 0 0,-1-1 0,0 1 0,0 0 0,1 0 0,-1 0 0,-3 1 1,0-1-14,0 1 0,0 1 0,0-1 0,0 1 0,1-1 0,-1 1 0,0 1 0,1-1 0,-1 1 0,1 0 1,0 0-1,0 0 0,0 0 0,1 1 0,-1-1 0,1 1 0,0 0 0,0 0 0,0 1 0,0-1 0,1 0 1,-1 1-1,1 0 0,-2 6 0,-6 18-18,2 1 0,1 0 0,1 0-1,1 1 1,0 42 0,5-55-29,1 0 0,0-1 0,2 1 1,0 0-1,1 0 0,1-1 0,0 0 0,2 0 0,0 0 0,0-1 0,2 0 0,0-1 0,1 0 0,16 21 1,-19-30-214,0 1 0,1-1 0,0 0 0,0 0 0,0-1 0,1 0 0,-1-1 1,1 0-1,0 0 0,0-1 0,1 0 0,-1 0 0,1-1 0,0-1 0,-1 1 0,1-2 1,19 0-1,15 0-2983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4:50.29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79 254 5120,'6'11'6386,"-5"-10"-6158,15-3 1106,-11 0-1296,-1 0 0,1 0 0,-1-1 0,1 1 0,5-6 0,-4 2 97,0 0 1,0-1-1,-1 1 1,0-1-1,0 0 1,0 0-1,6-16 1,-5 7 119,0 0 1,8-34-1,-14 47-249,1 0-1,-1-1 1,1 1-1,-1 0 1,0-1 0,0 1-1,-1 0 1,1 0-1,-1-1 1,1 1-1,-1 0 1,0 0-1,0 0 1,-1-1 0,1 1-1,-1 1 1,1-1-1,-1 0 1,0 0-1,0 1 1,0-1 0,0 1-1,-1-1 1,1 1-1,-1 0 1,1 0-1,-1 0 1,0 0-1,0 1 1,0-1 0,0 1-1,0-1 1,0 1-1,0 0 1,0 0-1,0 1 1,-1-1-1,1 1 1,0-1 0,-1 1-1,1 0 1,0 0-1,-1 1 1,1-1-1,0 1 1,-5 1 0,5-1-18,-1 1 1,1-1-1,-1 1 1,1 0-1,0 0 1,0 1-1,0-1 1,0 1-1,0 0 1,1-1-1,-1 1 1,1 0-1,-1 1 1,1-1-1,0 0 1,0 1 0,1-1-1,-3 6 1,-1 5 29,0 0 1,1 1-1,-3 23 1,0 32-105,2 1 1,6 76-1,1-46 113,-2-71-503,-9 285 870,-8-181-9485,13-110 5630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4:50.69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0 128 5632,'0'-2'429,"1"0"1,-1 0-1,1 0 1,0 1 0,0-1-1,-1 0 1,1 0-1,0 0 1,0 1-1,1-1 1,-1 1-1,0-1 1,0 1 0,2-2-1,24-20 2002,-17 17-2198,-1 1 0,1 0 0,1 0 0,-1 1 0,0 0 0,1 1 0,14-2 0,84-9-159,-41 7-71,62-9-1405,-108 13-2379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4:52.04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60 174 2304,'0'0'129,"0"0"0,1 1 0,-1-1 0,1 0-1,-1 0 1,0 0 0,1 0 0,1 2 1031,-1-1-1031,-1-1 0,0 0 0,0 1 0,0-1 0,1 0 0,-1 1 0,0-1-1,0 0 1,0 1 0,0-1 0,0 1 0,0-1 0,2 20 1062,-7 22-1103,5-39 158,-7 39 490,-15 52 0,19-81-418,2-10-163,1 0-1,-1-1 1,0 1 0,0-1 0,0 1 0,0 0 0,0-1-1,0 0 1,-1 1 0,-2 3 0,3-40 1402,1-17-1065,1-1 0,3 0 0,12-59 0,-9 92-511,-7 19 21,0 0 1,0 0-1,1 0 0,-1 0 1,0 0-1,0 0 1,0 0-1,0 0 0,0 0 1,1 0-1,-1 0 1,0 0-1,0 0 0,0 0 1,0 0-1,0 1 1,1-1-1,-1 0 1,0 0-1,0 0 0,0 0 1,0 0-1,0 0 1,0 0-1,0 0 0,1 1 1,-1-1-1,0 0 1,0 0-1,0 0 0,0 0 1,0 0-1,0 0 1,0 1-1,0-1 0,0 0 1,0 0-1,0 0 1,0 0-1,0 1 1,0-1-1,0 0 0,0 0 1,0 0-1,0 0 1,0 0-1,0 1 0,0-1 1,0 0-1,1 36 127,-5 2-120,-3 0 0,-11 38 0,-2 13-4,20-87-7,2-4-2,5-16-2,9-28 66,42-280 1886,-61 531-2074,-40 178-1301,43-382 1433,-7 42 26,3-32-85,3-26-73,5-426 1434,-5 416-1103,-1 19-55,-1 7-82,-3 12-46,1 12-370,2 1-1,1 0 1,0-1-1,4 33 1,-2 19-2217,-3-8-1097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09:29.592"/>
    </inkml:context>
    <inkml:brush xml:id="br0">
      <inkml:brushProperty name="width" value="0.2" units="cm"/>
      <inkml:brushProperty name="height" value="0.2" units="cm"/>
    </inkml:brush>
  </inkml:definitions>
  <inkml:trace contextRef="#ctx0" brushRef="#br0">97 2465 1024,'-20'1'7455,"18"1"-7100,-26 10 1003,0 9-770,26-20-597,1 1 1,-1-1 0,1 0 0,-1 1-1,1-1 1,0 1 0,0 0 0,-1-1-1,1 1 1,0 0 0,1 0-1,-1-1 1,0 1 0,0 3 0,1-4 7,0-1 0,0 0 1,0 0-1,0 1 1,0-1-1,0 0 0,10 14 2923,-12-37-826,11-3-2021,50-38-321,-55 58 265,1 1 0,-1-1 0,-1 0 0,1-1 0,-1 1 0,0-1 0,2-6 1,-2 6 8,-1 0 1,1 1-1,0-1 1,1 1-1,-1 0 1,10-11-1,-12 16-17,0-1 0,0 1 0,-1 0 0,1-1 0,0 1 0,-1-1 0,1 1 0,-1-1 0,0 1 0,1-1 0,-1 0 0,0 1 0,0-1 0,0-1 0,0 0 20,0 1 0,0 0 0,0-1 0,1 1 0,-1 0 0,1-1 0,-1 1 1,1 0-1,0 0 0,2-4 0,16-21 89,-10 16-135,-1 0-1,0 0 1,-1-1-1,9-20 1,-14 27 45,0 0 37,-1 1 0,1 0-1,-1 0 1,0-1 0,0 1 0,-1 0 0,1-6 0,0 7-72,0 0-1,0 1 1,0-1 0,0 0-1,1 1 1,-1-1 0,1 0-1,3-3 1,6-11 5,-3-3-42,-4 11 40,-1 0 1,2 1-1,8-15 1,2-3-9,-14 22-19,1 0 0,0 1-1,0-1 1,0 0 0,1 1 0,4-6 0,44-29 141,-39 27-101,-10 9-7,0-1 0,0 0-1,0 1 1,1 0 0,-1-1 0,0 1 0,1 0-1,0 0 1,-1 0 0,1 1 0,0-1-1,0 1 1,0-1 0,0 1 0,0 0-1,7-1 1,-9 2-12,0-1-1,0 1 0,0 0 1,0-1-1,1 1 0,-1-1 1,0 1-1,0-1 0,0 1 1,0-1-1,0 1 0,0-1 1,0 0-1,0 0 0,-1 0 1,1 0-1,0 1 0,0-1 1,0-2-1,0 2 12,-1 0-1,1 0 1,0 0-1,0 0 1,0 1-1,0-1 1,-1 0-1,1 0 1,0 1-1,0-1 1,1 0-1,-1 1 1,0-1-1,0 1 1,0-1-1,0 1 1,0 0-1,1-1 1,0 1-1,-1 0 105,1 0-122,-1-1-1,1 1 1,-1 0 0,1-1-1,-1 1 1,1-1 0,-1 0-1,1 1 1,-1-1 0,1 0-1,-1 0 1,2-1 0,6-4 33,20-6-48,0-2-1,34-23 1,-21 10-7,-25 17 36,-9 6 3,0-1-1,-1 0 0,1-1 0,12-12 0,2-4 8,43-31 0,-6 5-27,67-50 109,-116 91-104,0 0 1,1 0-1,-1 1 1,1 0-1,1 1 0,-1 1 1,1-1-1,12-2 1,24-9 7,-37 10 8,0 0-1,0 0 0,-1-1 0,0 0 0,17-17 1,20-13 5,-36 30-9,0 1 0,21-7 1,12-7 28,-13 5-67,0 1-1,45-13 0,8-3-6,-34 10 38,-2-2 0,0-2 0,49-33 0,-69 39 46,56-24-1,-40 20-80,-11 8 67,0 2 0,58-15 0,-53 17-41,69-28-1,-32 1-93,33-14 96,-94 46 29,0 0 0,0 1 1,0 1-1,1 1 0,-1 0 1,20 0-1,24 0-58,-1-2 0,-1-2 1,1-3-1,103-31 0,-139 35 69,0 1-1,0 1 0,0 1 1,34 1-1,-33 1-22,0-1 1,0-1-1,0 0 0,29-8 1,1-10-58,16-4 93,-62 23-41,1-1 0,0 1 1,-1 0-1,1 1 0,0-1 0,-1 2 0,1-1 0,8 2 0,10 4 5,-21-4-10,1-1 1,-1 0 0,1 0-1,-1 0 1,1 0 0,-1-1-1,1 0 1,6 0 0,14-4 44,47-15 0,-5 1-180,17 5 213,-56 10-74,0-1 0,-1-2-1,37-12 1,-45 11-100,-3 1 138,-1 1 0,-1-2 0,23-13 0,-10 4-51,1 2-1,0 1 1,1 1 0,42-12 0,-36 13 34,129-58 66,-51 19 10,-106 48-108,0 1 0,0-1 0,0 1 0,1 1 0,-1 0 0,0 0 0,1 0 0,-1 1 0,0 0 0,9 2 0,33 2 110,-37-6-90,0-1 1,0 0-1,0 0 0,-1-2 0,15-4 0,23-7-46,-11 8 1,43-3 0,-58 8 40,82-9 186,-75 6-231,0-2 0,-1 0-1,54-22 1,-63 22 26,-15 6 18,0-1-1,0 0 0,0 0 1,9-6-1,-6 4 14,0 0 0,1 0 1,-1 1-1,1 0 0,0 1 0,10-3 0,-7 3-4,-1-1 0,1 0 0,10-6 1,3 0-16,1 1 1,-1 1 0,1 2 0,0 0-1,38-1 1,-44 4 18,1-1 0,-1 0 0,38-13 0,-45 11-18,22-8 1,-33 12 5,0 1 0,0-1 0,0 1 0,0 0 0,0-1 0,0 1 0,0 0 0,1 0 0,-1 0 0,0 1 0,0-1 0,0 0 0,3 2 1,9 6 50,-13-7-51,0 0 0,0 0 0,0 0 0,1 0 0,-1 0 0,0-1 1,1 1-1,-1 0 0,0-1 0,1 1 0,-1-1 0,1 0 0,-1 1 0,1-1 0,-1 0 0,1 0 0,-1 0 0,1 0 0,-1 0 0,1 0 0,-1 0 0,1-1 1,-1 1-1,1 0 0,-1-1 0,1 1 0,1-2 0,25-12-176,-28 13 179,-1 1-1,1-1 1,0 1 0,-1-1 0,1 1-1,-1-1 1,1 1 0,0-1 0,0 0-1,-1 1 1,1-1 0,0 0 0,0 1 0,0-1-1,0 0 1,-1 1 0,1-1 0,0 0-1,0 1 1,0-1 0,1 0 0,-1 1-1,0-1 1,0 0 0,0 1 0,0-1-1,1 0 1,3-11-52,-4 12 50,0 0 0,0 0 0,0-1 1,0 1-1,0 0 0,1 0 0,-1 0 1,0 0-1,0 0 0,0 0 0,0-1 1,1 1-1,-1 0 0,0 0 0,0 0 1,0 0-1,0 0 0,1 0 0,-1 0 1,0 0-1,0 0 0,0 0 0,1 0 1,-1 0-1,0 0 0,0 0 0,0 0 1,0 0-1,1 0 0,-1 0 0,0 0 1,0 0-1,0 0 0,0 0 0,1 1 1,-1-1-1,0 0 0,0 0 0,0 0 1,0 0-1,1 0 0,-1 0 0,0 1 1,0-1-1,0 0 0,5 11 47,4-6-53,1 3-24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09:32.309"/>
    </inkml:context>
    <inkml:brush xml:id="br0">
      <inkml:brushProperty name="width" value="0.2" units="cm"/>
      <inkml:brushProperty name="height" value="0.2" units="cm"/>
    </inkml:brush>
  </inkml:definitions>
  <inkml:trace contextRef="#ctx0" brushRef="#br0">60 70 1408,'7'10'4429,"-15"6"-4298,8-16-102,-1 1 1,1 0-1,-1 0 1,1 0-1,0 0 1,-1-1-1,1 1 1,0 0-1,0 0 1,0 0-1,0 0 1,0 0-1,0 0 0,0 0 1,0 0-1,0-1 1,0 1-1,0 0 1,1 0-1,-1 1 1,16-8 563,-12 5-653,-43 24 253,35-20-197,0 0 1,1-1 0,-1 1-1,1 0 1,0 1 0,0-1 0,0 1-1,0-1 1,-4 8 0,7-10-1,0-1-1,0 0 1,0 1 0,0-1 0,0 0 0,0 1 0,0-1 0,0 1-1,0-1 1,0 0 0,0 1 0,0-1 0,0 1 0,0-1 0,0 0-1,0 1 1,0-1 0,1 1 0,-1-1 0,0 0 0,0 1 0,0-1-1,1 0 1,-1 0 0,0 1 0,1-1 0,-1 0 0,0 1 0,1-1-1,-1 0 1,0 0 0,1 0 0,-1 1 0,0-1 0,1 0 0,-1 0-1,0 0 1,1 0 0,-1 0 0,1 0 0,-1 0 0,0 0 0,1 0-1,-1 0 1,1 0 0,25 0 89,-19 0-97,6 0 239,1-1-1,18-3 1,-28 4-88,0-1 1,0 0 0,0 0 0,0 0-1,-1-1 1,1 0 0,0 1 0,-1-1-1,1-1 1,-1 1 0,1 0 0,3-5-1,-6 7-116,-1-1-1,1 1 0,-1-1 0,1 1 0,-1-1 0,0 1 1,1-1-1,-1 1 0,0-1 0,1 1 0,-1-1 0,0 1 1,0-1-1,1 0 0,-1 1 0,0-1 0,0 0 0,0 1 0,0-1 1,0 0-1,0 1 0,0-1 0,0 1 0,0-1 0,0 0 1,-1 1-1,1-1 0,0 0 0,0 1 0,-1-2 0,0 1-10,0 0 0,0-1 0,-1 1 0,1 0 0,0 0 0,-1 0 0,1 0 0,-1 1-1,1-1 1,-1 0 0,-2 0 0,-2-2-36,-1 1 0,0 1 0,0-1 0,-12 0 0,17 2 20,-1 0 0,1 0 0,-1 1 0,1-1 0,-1 0 1,1 1-1,-1 0 0,1-1 0,-1 1 0,1 0 0,-1 0 0,1 1 1,0-1-1,0 0 0,0 1 0,0-1 0,0 1 0,0 0 0,0 0 1,0 0-1,1 0 0,-1 0 0,1 0 0,-1 0 0,1 0 0,0 1 1,0-1-1,0 0 0,0 1 0,0-1 0,1 1 0,-1-1 0,1 1 0,-1-1 1,1 1-1,0-1 0,0 1 0,0 0 0,0-1 0,1 1 0,-1-1 1,1 1-1,0-1 0,-1 1 0,1-1 0,2 3 0,-3-3 4,1 0-1,0 0 0,0 0 0,0 0 0,0-1 1,0 1-1,1 0 0,-1-1 0,0 1 0,1-1 0,-1 1 1,1-1-1,0 0 0,-1 0 0,1 1 0,0-1 1,0 0-1,0-1 0,2 2 0,-1-1-3,0-1-1,0 1 0,0-1 1,1 0-1,-1 0 0,0 0 1,1 0-1,-1 0 1,0-1-1,0 1 0,4-2 1,0 0 50,-1-1 1,0 1-1,0-1 0,0 0 1,0-1-1,0 1 1,-1-1-1,1 0 0,-1-1 1,0 1-1,6-8 1,-8 7 74,1-1 1,-1 0 0,0 0-1,-1 0 1,1 0 0,-1 0-1,-1-1 1,3-12 0,-3 16-95,-1 0 1,1 1 0,-1-1-1,0 0 1,0 0 0,0 0 0,-1 0-1,1 1 1,0-1 0,-1 0-1,0 0 1,0 1 0,0-1 0,0 0-1,0 1 1,0-1 0,-1 1-1,1-1 1,-1 1 0,0 0-1,0 0 1,1 0 0,-5-3 0,4 4-30,0 0 1,0 0-1,0 1 1,-1-1 0,1 1-1,0-1 1,-1 1-1,1 0 1,0 0-1,0 0 1,-1 0 0,1 0-1,0 1 1,-1-1-1,1 1 1,0-1 0,0 1-1,0 0 1,0 0-1,-1 0 1,1 0-1,0 0 1,1 1 0,-1-1-1,0 0 1,-3 4-1,-4 3-65,0 0-1,1 0 0,-13 18 0,18-23 42,0 1 0,1 0 0,-1 0 0,1 1 0,0-1 0,0 0 0,1 1 0,-1-1 0,1 1 0,0 0 0,0-1 0,0 10 0,1-12 23,0 0 0,1-1 1,-1 1-1,1 0 0,-1 0 0,1 0 1,-1 0-1,1 0 0,0 0 0,0-1 1,0 1-1,0 0 0,0-1 0,1 1 1,-1-1-1,0 1 0,1-1 0,-1 0 1,1 1-1,-1-1 0,1 0 0,0 0 1,-1 0-1,1 0 0,0 0 0,0-1 1,0 1-1,-1 0 0,1-1 0,0 0 1,0 1-1,0-1 0,3 0 0,3 1 7,0-1 0,0 1 0,0-2 0,0 1-1,0-1 1,13-3 0,-19 3-2,0 1 0,0 0 0,0-1 0,0 0 0,0 1 0,0-1 0,0 0 0,0 0 0,0 0 0,0 0-1,0-1 1,-1 1 0,1 0 0,-1-1 0,1 1 0,-1-1 0,1 0 0,-1 1 0,0-1 0,1 0 0,-1 0 0,0 0 0,-1 0 0,1 0 0,0 0 0,0 0 0,-1 0 0,1 0 0,-1-3 0,0 2 3,-1 0 0,0 0 0,1 1 1,-1-1-1,-1 0 0,1 0 0,0 0 1,-1 1-1,1-1 0,-1 1 0,0-1 1,0 1-1,0 0 0,0-1 1,0 1-1,0 0 0,-3-1 0,-1-2 7,-1 0 0,1 1 0,-1 0-1,1 0 1,-13-4 0,16 7-24,0 0 1,0 1-1,0-1 1,1 1-1,-1 0 1,0-1-1,0 1 1,0 1-1,0-1 1,0 0-1,0 1 0,0-1 1,0 1-1,0 0 1,0 0-1,1 0 1,-1 0-1,-3 3 1,2-1-27,0-1 0,0 1 1,0 0-1,1 1 1,0-1-1,0 0 0,0 1 1,0 0-1,0 0 1,0 0-1,-1 5 0,2-6 7,0 1-1,1-1 0,0 1 0,0 0 0,0 0 0,0-1 1,0 1-1,1 0 0,0 0 0,0 0 0,0 0 1,0 0-1,1 4 0,-1-6 23,1 1 0,0-1 0,0 0-1,0 1 1,0-1 0,0 0 0,0 0 0,1 0 0,-1 0-1,1 0 1,-1 0 0,1 0 0,0 0 0,0-1 0,0 1 0,0-1-1,0 1 1,0-1 0,0 0 0,0 0 0,5 2 0,-1-1 27,0-1 0,0 0 0,1 0 0,-1 0 0,0-1 1,1 0-1,-1 0 0,1 0 0,-1-1 0,0 0 0,1 0 1,-1-1-1,0 1 0,0-2 0,0 1 0,0-1 0,-1 1 1,1-1-1,-1-1 0,7-4 0,-4 3 17,0-2 1,-1 1-1,1-1 1,-1 0-1,0 0 1,-1-1-1,0 0 1,0 0-1,-1-1 1,0 1-1,0-1 1,4-11-1,-8 16-22,1-1 0,-1 1 1,0-1-1,0 0 0,-1 1 0,0-1 0,1 0 0,-1 1 0,-1-1 0,1 0 0,-1 1 0,-2-9 0,2 11-9,0-1 0,0 1 0,0 0 0,0 0 0,-1-1 0,1 1 0,-1 0 0,0 0 0,1 1 0,-1-1 0,0 0-1,0 1 1,0-1 0,-1 1 0,1-1 0,0 1 0,0 0 0,-1 0 0,1 0 0,0 0 0,-1 1 0,1-1 0,-1 0-1,0 1 1,-2 0 0,-3 0-11,0 0-1,0 0 1,0 1-1,0 0 1,0 1-1,0 0 1,1 0-1,-1 1 1,1 0-1,-1 0 1,1 0-1,0 1 1,0 0-1,1 1 1,-13 9-1,9-5-154,0 0 0,0 1 0,1-1 0,1 2 0,0-1 0,0 1 0,1 1 0,-11 22 0,16-31 147,1 0 1,-1 1-1,1-1 1,0 1-1,0-1 1,1 1 0,-1-1-1,1 1 1,0-1-1,0 1 1,0 6-1,1-8 14,0 0 1,-1-1-1,1 1 0,0 0 0,0-1 0,0 1 1,0-1-1,0 1 0,0-1 0,1 1 0,-1-1 1,0 0-1,1 0 0,-1 1 0,1-1 0,-1 0 1,1 0-1,-1-1 0,1 1 0,0 0 0,0 0 1,3 0-1,3 1 52,0-1 1,1 1 0,0-2 0,-1 1-1,1-1 1,-1 0 0,1-1 0,0 0-1,-1-1 1,1 1 0,-1-1-1,0-1 1,0 0 0,0 0 0,0-1-1,0 0 1,-1 0 0,1 0 0,11-11-1,-18 14-17,0 0-1,0 0 1,0-1-1,0 1 0,0 0 1,0-1-1,0 1 1,0-1-1,-1 1 0,1-1 1,-1 1-1,1-1 1,-1 0-1,1 1 0,-1-1 1,0 0-1,0 1 1,0-1-1,0 0 0,0 1 1,-1-3-1,1 1-7,-1 0 0,0 1 1,-1-1-1,1 1 0,0-1 0,-1 1 0,1-1 0,-1 1 1,0 0-1,0 0 0,-3-3 0,-2-1-24,1 1 1,-1 0-1,0 1 0,-1 0 0,1 0 0,-1 0 1,-13-4-1,17 7-12,0 0 1,-1 0-1,1 0 0,0 1 1,0 0-1,-1 0 0,1 0 1,0 0-1,-1 0 0,1 1 1,0 0-1,0 0 1,0 0-1,-1 0 0,1 1 1,1 0-1,-6 2 0,6-2-4,1 0 1,0 0-1,-1 0 0,1 0 0,0 0 0,0 1 0,0-1 1,1 1-1,-1-1 0,1 1 0,-1 0 0,1 0 0,0-1 1,0 1-1,0 0 0,0 0 0,1 0 0,-1 0 0,1 0 1,0 0-1,0 0 0,0 0 0,0 0 0,0 0 0,2 4 1,-2-5 20,0 1 0,1-1 0,0 0 0,0 1 0,0-1 0,0 0 1,0 1-1,0-1 0,0 0 0,1 0 0,-1 0 0,1 0 0,0 0 0,-1 0 0,5 3 1,-2-2-21,1-1 1,-1 1 0,1-1-1,0 1 1,0-1 0,-1 0-1,8 1 1,3 0-13,-1-1-1,1 0 1,0-1-1,23-1 1,-31-1 46,-1 1 1,1-1 0,0 0 0,-1-1-1,1 0 1,-1 0 0,0 0 0,1-1 0,-1 0-1,0 0 1,-1-1 0,1 1 0,-1-1-1,7-6 1,-9 7 2,-1 1-1,0-1 0,0 0 1,0 1-1,0-1 1,0 0-1,0 0 1,-1-1-1,0 1 0,1 0 1,-1 0-1,0-1 1,-1 1-1,1 0 1,-1-1-1,1 1 0,-1-1 1,0 1-1,0-1 1,-1 1-1,1 0 1,-1-1-1,1 1 0,-1-1 1,0 1-1,-1 0 1,1 0-1,0 0 1,-3-5-1,0 3-3,0-1 0,0 1 0,0 0 1,-1 0-1,0 0 0,1 0 0,-2 1 0,1 0 0,-1 0 1,1 0-1,-1 1 0,0 0 0,0 0 0,0 0 0,-1 1 0,-6-2 1,8 3-25,1-1 0,-1 1 0,0 1 0,1-1 0,-1 0 1,0 1-1,1 0 0,-1 0 0,0 1 0,0-1 0,1 1 1,-1 0-1,0 1 0,1-1 0,-1 1 0,1-1 0,0 1 1,-1 1-1,1-1 0,0 1 0,0-1 0,1 1 0,-6 4 1,5-2-38,0 0 1,0 0 0,1 1-1,-1-1 1,1 1-1,0 0 1,1 0 0,-1 0-1,1 0 1,0 0 0,-1 9-1,3-12 37,-1-1-1,1 1 1,0 0-1,0-1 1,0 1-1,1-1 1,-1 1-1,1 0 1,-1-1-1,1 1 0,0-1 1,0 0-1,0 1 1,0-1-1,0 0 1,0 1-1,1-1 1,-1 0-1,1 0 1,0 0-1,0 0 1,-1 0-1,1-1 1,0 1-1,1 0 0,-1-1 1,0 0-1,0 1 1,1-1-1,-1 0 1,4 1-1,-2 0 6,1-1 0,0 0-1,-1 0 1,1 0 0,0 0 0,0-1-1,0 1 1,-1-1 0,1-1 0,0 1-1,0-1 1,0 1 0,-1-1-1,1-1 1,0 1 0,-1-1 0,1 0-1,-1 0 1,1 0 0,-1 0 0,4-4-1,-7 6-88,-1-1-1,1 1 1,-1 0 0,1-1-89,-1 0 88,1 1 1,-1-1-1,0 1 1,1-1 0,-1 1-1,0-1 1,0 1-1,1-1 1,-1 1 0,0-1-1,0 1 1,0-1-1,0 1 1,0-1-1,0 0 1,0 1 0,0-1-1,0 1 1,0-1-1,0 1 1,0-1-1,0 0 1,0 1 0,-1-1-1,1 1 1,0-1-1,0 1 1,-1-1-1,1 1 1,0-1 0,-1 1-1,1 0 1,0-1-1,-1 0-88,0 1 89,1 0 0,-1-1-1,1 1 1,-1 0-1,1-1 1,-1 1 0,0 0-1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09:49.988"/>
    </inkml:context>
    <inkml:brush xml:id="br0">
      <inkml:brushProperty name="width" value="0.2" units="cm"/>
      <inkml:brushProperty name="height" value="0.2" units="cm"/>
    </inkml:brush>
  </inkml:definitions>
  <inkml:trace contextRef="#ctx0" brushRef="#br0">351 73 2432,'-22'10'1492,"19"-9"-1485,0 0 1,0 0-1,0 0 1,0 1-1,1-1 0,-1 1 1,1-1-1,-1 1 0,1 0 1,-4 4-1,2-2 54,0 0 0,0 0 0,1 1 0,0 0 0,0-1 0,0 1 0,1 0 0,-1 0 0,1 0 0,1 1 0,-1-1 0,1 0 0,-1 1 0,2-1 0,-2 11 0,2-16-23,0 1 0,0-1 0,0 1 0,0-1 0,0 1 0,0-1 0,0 0 0,1 1 0,-1-1 0,0 1 0,0-1 0,0 1 0,0-1 0,1 0 0,-1 1 0,0-1 0,0 0 0,1 1 0,-1-1 0,0 0 0,0 1 0,1-1 0,-1 0 0,0 1 0,1-1 0,-1 0 0,1 0 0,-1 1 0,1-1 0,14-1 791,14-13-3,-25 11-782,0-1 1,0 1-1,-1-1 0,0 0 1,1 0-1,-2 0 1,1 0-1,0-1 0,-1 1 1,0-1-1,0 1 1,0-1-1,0 0 1,-1 0-1,0 0 0,0 0 1,0-6-1,0 8-16,-1 1 0,0 0-1,-1 0 1,1-1-1,0 1 1,-1 0 0,1 0-1,-1 0 1,0-1 0,1 1-1,-1 0 1,0 0 0,0 0-1,-1 0 1,1 0-1,-3-2 1,2 2-1,0 0-1,0 1 1,0 0 0,0-1-1,-1 1 1,1 0 0,0 0-1,-1 0 1,1 0 0,-1 1-1,1-1 1,-1 1 0,1-1-1,-1 1 1,1 0 0,-1 0-1,-5 1 1,0 0-39,0 0 0,0 1-1,0 0 1,1 1 0,-1 0 0,0 0 0,1 0-1,0 1 1,-9 6 0,10-6 7,0 0-1,1 0 1,-1 1-1,1-1 1,1 1 0,-1 0-1,0 1 1,1-1 0,0 1-1,1 0 1,-5 8-1,7-12 0,0 0-1,0 0 1,0 0-1,0 0 1,1 0-1,-1 0 1,1 0-1,-1 0 1,1 0-1,0 0 1,0 1-1,0-1 1,0 0-1,0 0 0,0 0 1,1 0-1,-1 0 1,1 0-1,-1 0 1,1 0-1,0 0 1,0 0-1,0 0 1,0 0-1,0 0 1,0-1-1,1 1 1,-1 0-1,0-1 1,1 1-1,-1-1 1,1 1-1,0-1 0,-1 0 1,1 0-1,0 0 1,0 0-1,0 0 1,0 0-1,0 0 1,0-1-1,0 1 1,0-1-1,0 1 1,2-1-1,5 2 57,0-1 0,0-1-1,0 1 1,0-1 0,0-1 0,0 0-1,0 0 1,0-1 0,14-4 0,-14 3 112,0-1 1,-1 0-1,1 0 1,-1-1-1,14-10 1,-18 11-78,0 1 0,-1-1 0,1 1 0,-1-1 0,0 0 0,0 0 0,-1 0 0,1-1 0,-1 1 0,0-1 0,0 1 0,3-10 0,-5 13-68,0-1 0,0 0 0,0 0 0,0 0 0,0 0 0,0 0 0,-1 1 0,1-1 0,0 0 1,-1 0-1,0 0 0,1 1 0,-1-1 0,0 0 0,0 1 0,0-1 0,0 1 0,0-1 0,0 1 0,-1-1 1,1 1-1,0 0 0,-1 0 0,1-1 0,-1 1 0,1 0 0,-3-1 0,-4-2 23,1 0 0,-1 0-1,0 1 1,-13-4 0,3 2-52,1 0-1,-1 1 1,-1 1 0,1 1 0,0 1-1,0 0 1,-1 2 0,1 0 0,-20 3-1,35-3 13,0 0-1,0 0 1,0 0-1,0 0 1,0 1-1,1-1 1,-1 1-1,0 0 1,1 0 0,-1 0-1,1 0 1,-1 0-1,1 0 1,0 1-1,0-1 1,0 1-1,0-1 1,1 1-1,-1 0 1,1 0-1,0 0 1,-1 0-1,1 0 1,0 0-1,1 0 1,-1 0-1,1 0 1,-1 5 0,1-4-9,0 0 1,0 0 0,1 0-1,-1 0 1,1 0 0,0-1-1,0 1 1,0 0 0,0 0-1,1-1 1,0 1 0,0-1-1,0 0 1,0 1 0,0-1-1,1 0 1,-1 0 0,1 0 0,0-1-1,0 1 1,0-1 0,0 1-1,4 1 1,0 0 2,1-1 0,-1-1 0,1 1 0,0-1 0,0 0 0,0-1 0,0 0 0,0 0 0,1-1 0,-1 0 0,0-1 0,0 1 0,0-1-1,0-1 1,0 0 0,0 0 0,0 0 0,8-5 0,-10 5 3,1-1 0,-1 0 0,1 0 0,-1-1 0,0 0 0,-1 0 0,1 0 0,-1-1 0,0 0 0,0 0 0,0 0 0,0-1 0,-1 1 0,0-1 0,0 0 0,-1 0 0,0-1 0,0 1 0,0 0 0,-1-1 0,2-8 0,-3 13 4,-1-1 1,1 1 0,-1-1 0,0 1 0,0-1-1,0 1 1,0 0 0,0-1 0,0 1 0,-1-1-1,1 1 1,-1 0 0,0-1 0,1 1 0,-1 0-1,0-1 1,0 1 0,-1 0 0,1 0 0,0 0 0,-1 0-1,1 0 1,-1 1 0,0-1 0,0 0 0,1 1-1,-1-1 1,0 1 0,0-1 0,-1 1 0,1 0-1,0 0 1,-4-1 0,-1 0 5,0 0 0,0 1 0,0 0 0,-1 1 0,1-1 0,0 1 0,0 1 0,-1-1 0,1 1 0,-9 3 0,-9 2-19,1 0-1,0 2 0,0 1 1,1 2-1,0 0 0,1 1 1,-31 22-1,35-20 80,14-9-584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09:52.520"/>
    </inkml:context>
    <inkml:brush xml:id="br0">
      <inkml:brushProperty name="width" value="0.2" units="cm"/>
      <inkml:brushProperty name="height" value="0.2" units="cm"/>
    </inkml:brush>
  </inkml:definitions>
  <inkml:trace contextRef="#ctx0" brushRef="#br0">85 49 2304,'-5'-3'4627,"-17"-10"-3969,20 13-594,0-1 0,1 1 0,-1-1 1,0 0-1,0 0 0,0 0 0,1 0 0,-1 0 0,1 0 0,-1 0 0,0-1 0,1 1 0,0-1 1,-2-1-1,-5-5 41,7 8 49,-16-7 1340,17 7-1466,-1 0-1,1 0 1,-1 0 0,1 0 0,-1 0 0,1 1 0,0-1 0,-1 0 0,1 0-1,-1 0 1,1 1 0,0-1 0,4 19 4115,-3-19-4030,-1 0-93,0 1-1,0-1 0,0 1 1,0-1-1,0 0 1,0 1-1,0-1 1,0 1-1,0-1 0,0 0 1,1 1-1,-1-1 1,0 0-1,0 1 0,0-1 1,1 1-1,-1-1 1,0 0-1,0 0 0,1 1 1,-1-1-1,0 0 1,0 1-1,1-1 1,4 1-27,0 0 0,-1 0 0,1-1 1,0 0-1,9 0 0,0-1 106,-5 3 49,-8 0-40,-7 0 173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09:55.155"/>
    </inkml:context>
    <inkml:brush xml:id="br0">
      <inkml:brushProperty name="width" value="0.2" units="cm"/>
      <inkml:brushProperty name="height" value="0.2" units="cm"/>
    </inkml:brush>
  </inkml:definitions>
  <inkml:trace contextRef="#ctx0" brushRef="#br0">0 24 2048,'3'-21'10417,"8"19"-9410,4 2-819,-7-1-145,1 1-1,-1 0 1,1 1-1,-1-1 1,1 2-1,-1-1 1,0 1-1,0 0 1,0 1-1,15 6 1,37 22 37,82 29 0,30 13-59,-145-56 91,0 1 0,-1 2 0,-1 0 0,0 2 0,26 30 0,-16-17 67,44 35-1,68 29 142,-9-7-186,-71-37-177,82 84 0,-75-72 5,95 68 0,-22-20 157,-77-58-54,-2-2 25,63 66 0,85 119-302,-155-164 331,70 112 1,-59-72 109,87 107 0,-155-218-227,42 50 44,-3 2 0,56 100-1,-93-147-41,191 335 269,-55-106-55,-20 13 92,-93-190-278,63 153 82,-5-9 35,-62-155-112,63 96-1,12-7-50,88 128-55,-137-187 47,59 128-1,-67-113-6,107 175 0,143 205-6,-195-309 155,94 204-23,-154-291-93,106 278-4,-76-173-58,31 96-108,-73-192 170,4-2 0,3-1 0,80 143 0,1 14-46,-101-213 115,35 54 0,-1-4 5,-29-44-98,-2 0 1,21 69-1,-19 37-73,-6-36 21,3-26 171,13 96-38,-25 8 14,-2-19-60,1-131-49,9 75-188,-9-93 258,-1-10-14,-1-1 1,1 0 0,0 0 0,1 0-1,-1 0 1,1 0 0,0 0 0,4 6-1,-5-5-46,1 0-1,0 1 0,-1-1 0,-1 0 1,1 1-1,-1-1 0,0 0 0,0 1 1,-2 9-1,1 8 246,1 54-296,0-78 144,1 18 261,-2-9-1032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09:56.725"/>
    </inkml:context>
    <inkml:brush xml:id="br0">
      <inkml:brushProperty name="width" value="0.2" units="cm"/>
      <inkml:brushProperty name="height" value="0.2" units="cm"/>
    </inkml:brush>
  </inkml:definitions>
  <inkml:trace contextRef="#ctx0" brushRef="#br0">1 1 2432,'0'19'2659,"-1"-1"-2249,1 0 0,1 0 0,1 0 0,6 25 0,64 188 398,-59-190-693,4 22-37,-3 1 0,10 126 1,-15-101 107,-2-24-16,33 196 1084,23 41-838,-54-257-124,-6-29-452,1 1 0,-2 0 1,1 17-1,-3-19-2234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04.28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269 1 1792,'-13'11'768,"5"1"-576,-1 13 288,1-9 96,-5 18-192,-4 9 32,-4 10-256,-3 8-32,-6 5-64,0 16-64,1 11-960,3 1-416,6-4 288,-1-8 192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05.07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38 0 2432,'-5'55'960,"1"-21"-768,0 23 256,0-28 96,-1 17-288,3 17-128,-3 11-736,5 1-256,-4-4-320,0 1-96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06.13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186 0 1664,'-33'75'6122,"28"-63"-5719,0-1 0,1 1 0,1 0 0,0 0 0,0 0 0,0 14-1,-2 7-288,-32 144-30,-21 121-1614,40-151-3749,10-81 2884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06.54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194 0 3328,'-13'23'1216,"0"2"-928,-4 36 192,5-20 64,-1 23 352,-4-5 128,4-2-320,0 9-96,1 21-416,-1 10-224,2 8 32,-2-9-192,0-25 64,5-19-928,-5 12-1824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07.15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240 1 5248,'-37'123'2016,"20"-75"-1568,-4 27 160,8-52 0,1-5-416,-1 12-128,-4 15-32,-4 14-32,1 9 0,3-1-288,0-4-64,4-3-800,0-4-1632,5-10 192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07.69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60 0 5120,'-13'7'1920,"5"5"-1504,4-1 128,-1-4-32,1 9-192,-4 6 0,3 11-64,1 8 64,0 4-160,0 0-96,4-4-32,0 0-192,0-4 32,0-3-704,0 0-352,0-4-1216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08.70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49 84 3456,'-3'40'1756,"-13"62"0,5-29-1263,13-89-275,0 0 1,0 0-1,2-1 0,7-22 1,2-8 1462,-12 37-1264,-5 15 93,-5 16 105,-2 37-691,9-42 30,-1 1-1,-1 0 1,-10 26-1,18-58-45,0 0-1,-2 0 1,2-26-1,-1 15 95,1-12 72,9-123 546,-14 157-244,0 5-122,-3 8-14,-3 18-102,2 3-156,-4 19-11,2 0 0,2 0 0,3 88 0,6-123-98,2-19-77,3-22 29,8-117 1103,-17 146-1274,0 1 0,0 0 0,1 0 1,-1-1-1,0 1 0,1 0 0,0 0 0,-1-1 1,1 1-1,0 0 0,3 4 0,0 1-2528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11.36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476 166 1792,'-22'6'11721,"11"-16"-12370,4 3 936,1 0 1,-1-1-1,1 0 1,1 0-1,0-1 1,-8-16-1,8 15-214,0 0-1,0 1 1,-1 0-1,-1 0 0,-8-10 1,13 17-51,-1 0 0,0-1-1,1 1 1,-1 0 0,0 1 0,0-1 0,0 0 0,-1 1 0,1 0 0,0 0-1,-1 0 1,1 0 0,0 0 0,-1 1 0,1-1 0,-1 1 0,1 0 0,-1 0-1,1 0 1,-6 1 0,-1 1-17,1 1 1,-1 0-1,0 0 0,1 1 0,0 0 0,0 1 1,0 0-1,1 0 0,-1 0 0,1 2 0,0-1 1,-12 14-1,-5 8 6,1 0 0,-21 36 0,36-51-10,3-5-42,1 0 0,-1 0 1,2 0-1,-1 1 0,1 0 1,1 0-1,-5 17 0,8-25 37,0 1-1,0 0 1,0-1-1,0 1 0,0-1 1,0 1-1,1 0 1,-1-1-1,0 1 1,1-1-1,0 1 0,-1-1 1,1 1-1,0-1 1,0 0-1,-1 1 1,1-1-1,0 0 0,0 0 1,1 1-1,-1-1 1,0 0-1,0 0 1,1 0-1,-1 0 1,0-1-1,1 1 0,-1 0 1,1-1-1,-1 1 1,3 0-1,5 2-89,1 0 0,0-1 0,17 2 0,-23-3 56,184 10-298,-198-11 345,-12 0 15,-1 0 1,1 2 0,-23 4 0,37-4-19,1-1 0,0 2 0,0-1 0,0 1 0,0 0 0,1 1 0,-1-1 0,1 1 0,0 1 0,0-1 0,0 1 0,1 0 0,-7 7 0,5-4-15,1 0 0,0 0 0,0 1-1,0 0 1,1 0 0,1 0 0,-1 0-1,2 1 1,-1-1 0,1 1 0,1 0-1,0 0 1,0 1 0,1-1 0,0 0 0,1 0-1,0 1 1,0-1 0,1 0 0,1 1-1,0-1 1,0 0 0,1 0 0,0-1-1,7 16 1,-6-20 17,-1 0 0,1 0-1,0 0 1,0 0 0,0 0 0,1-1 0,0 0-1,-1 0 1,2 0 0,-1-1 0,0 0-1,1 0 1,-1 0 0,1 0 0,0-1-1,0 0 1,0 0 0,0-1 0,0 0-1,13 1 1,-2 0-67,0-2 0,0 0 0,0-1 0,0-1 0,-1 0 0,26-7 0,-30 5-656,0 0 0,0-1 1,-1 0-1,1-1 0,-1 0 1,17-13-1,18-17-2682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12.33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98 105 2304,'13'68'784,"8"99"0,-4-39-642,-1-21 1172,-16-105-1230,1-1-1,-1 0 1,0 0 0,0 1-1,0-1 1,0 0 0,0 0 0,0 1-1,0-1 1,-1 0 0,1 0 0,0 1-1,-1-1 1,1 0 0,-1 0-1,1 0 1,-1 0 0,1 0 0,-1 0-1,0 0 1,0 0 0,0 0 0,1 0-1,-1 0 1,0 0 0,0 0-1,0-1 1,0 1 0,0 0 0,0-1-1,-2 2 1,1-2-16,1 0 1,-1 0-1,0 0 0,1 0 0,-1 0 1,1 0-1,-1-1 0,1 1 0,-1 0 1,1-1-1,-1 1 0,1-1 1,-1 0-1,1 1 0,0-1 0,-1 0 1,1 0-1,0 0 0,-1 0 0,1 0 1,0 0-1,0 0 0,0 0 1,0-1-1,0 1 0,0-2 0,-8-10 215,2 0-1,-1-1 1,2 0-1,-8-24 1,-14-63 851,23 82-902,5 18-225,-12-48 401,-6-49 1,16 82-327,1 1 1,1-1-1,0 1 0,1-1 1,1 1-1,0-1 0,7-23 1,-7 34-43,0-1 0,0 1 0,1 0 0,0 0 0,0 0 0,0 0 1,0 0-1,1 0 0,6-5 0,-7 7-26,0 0-1,0 1 1,0 0-1,0-1 1,1 1-1,-1 1 1,1-1 0,-1 0-1,1 1 1,0 0-1,-1 0 1,1 0-1,0 0 1,0 0 0,5 1-1,-2-1-28,30 3 371,-37-2-339,1 0-1,0 0 0,-1 0 0,1 0 0,0 0 0,0 1 0,-1-1 1,1 0-1,0 0 0,-1 0 0,1 1 0,0-1 0,-1 1 0,1-1 0,0 0 1,-1 1-1,1-1 0,-1 1 0,1-1 0,-1 1 0,1-1 0,-1 1 1,1 0-1,-1-1 0,1 1 0,-1 0 0,0-1 0,0 1 0,1 0 0,-1-1 1,0 1-1,0 0 0,0 0 0,1-1 0,-1 1 0,0 0 0,0-1 1,0 1-1,-1 1 0,0 0 4,-1 0-1,1 0 1,-1 0 0,0 0 0,0-1 0,0 1-1,0 0 1,0-1 0,0 0 0,-2 2-1,-2 1 20,0 0-74,-37 29-982,17-7-3168,17-11 777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12.82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7 510 4608,'-6'1'3397,"6"-1"-3325,1-11 1543,0 5-1681,3-13 526,2 0 1,7-20-1,6-19 415,8-31-126,-15 51-70,-1 1-1,10-77 0,-21 108-574,0 0 0,0 0 0,-1 1 0,0-1-1,0 0 1,-1 0 0,-4-10 0,6 14-94,-1 0 1,0 1-1,0-1 0,0 0 1,0 1-1,0-1 0,0 1 1,0 0-1,-1-1 0,1 1 1,-1 0-1,-2-2 0,3 2-13,0 1 0,0-1-1,0 1 1,0 0 0,0 0-1,0 0 1,0-1 0,0 1-1,0 0 1,0 0 0,-1 0-1,1 1 1,0-1 0,0 0-1,0 0 1,0 1 0,0-1-1,0 0 1,0 1 0,0-1-1,0 1 1,0-1 0,-1 2 0,0 0-1,-1 0 0,1 0 0,0 0 0,0 1 0,1-1 0,-1 0 1,0 1-1,1-1 0,0 1 0,-1 0 0,1-1 0,0 1 1,1 0-1,-1 0 0,0 0 0,1 0 0,-1 3 0,0 9-5,0 0-1,2 17 1,-1-12-43,0 13-8,-1-7 99,2 0 1,4 30-1,-4-48-76,1 0 0,0 1 1,0-1-1,1 0 0,0 0 0,1 0 1,0-1-1,0 1 0,0-1 0,10 11 1,4 2-1831,23 20 0,-1-6-1615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13.83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30 60 4352,'-1'0'196,"1"-1"1,-1 1-1,1 0 1,-1 0-1,1-1 0,-1 1 1,1 0-1,-1 0 1,0 0-1,1 0 0,-1 0 1,1 0-1,-1 0 1,0 0-1,1 0 0,-1 0 1,1 0-1,-1 0 1,1 0-1,-1 0 1,0 0-1,1 1 0,-1-1 1,1 0-1,-1 0 1,1 1-1,-1-1 0,0 1 394,0 0-394,0 1-42,0 0 1,0 0-1,0-1 0,0 1 0,0 0 0,0 0 1,1 0-1,-1 0 0,0 4 0,0 7-505,-1 0 0,2 16 0,0-23 787,0 4-450,4 83 21,-3-81-37,1-1 0,1 0 0,0 0-1,0 0 1,1 0 0,7 12 0,-10-21 30,0 1 1,0-1-1,0 0 0,0 0 1,0 0-1,1 0 1,-1 0-1,1-1 1,0 1-1,0 0 1,-1-1-1,1 1 0,0-1 1,0 0-1,0 1 1,0-1-1,1 0 1,-1 0-1,0-1 1,0 1-1,1 0 0,-1-1 1,0 1-1,1-1 1,-1 0-1,0 0 1,1 0-1,2 0 1,-1-1 40,0 0 1,0 0-1,0-1 1,0 1-1,-1-1 1,1 0-1,0 0 1,-1 0-1,0-1 1,1 1-1,-1-1 1,0 0-1,0 0 1,0 0-1,3-5 1,4-6 178,-2 0-1,1-1 1,-2 0-1,0 0 1,-1 0-1,0-1 1,-1 0-1,-1 0 1,-1 0-1,0-1 1,0-18 0,-3 28-116,-1-1 0,0 1 0,-1-1 0,0 1 0,0 0 0,0-1 1,-1 1-1,0 0 0,0 1 0,-1-1 0,-5-8 0,7 12-102,0 1-1,1-1 0,-1 1 0,0-1 0,0 1 0,-1 0 1,1 0-1,0 0 0,-1 0 0,1 0 0,-1 1 1,1-1-1,-1 1 0,0 0 0,0 0 0,0 0 0,0 0 1,0 0-1,0 0 0,0 1 0,0-1 0,0 1 1,0 0-1,0 0 0,0 0 0,0 0 0,0 1 0,0-1 1,-5 3-1,5-2-213,1 0 0,0 1 0,0-1 0,0 1 0,0 0 0,0-1 1,0 1-1,1 0 0,-1 0 0,1 0 0,-1 1 0,1-1 0,0 0 0,0 0 0,0 1 0,0-1 1,-1 5-1,-8 40-4778,10-45 4759,-2 43-3891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38.03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 27 4480,'0'-15'1664,"-4"12"-1312,4-6 3040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44.51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9 0 4224,'-8'16'6544,"10"14"-6058,1-1 1,2 0-1,15 53 1,-8-33-273,-4-21-549,-5-19-134,0 0 1,-1 0 0,0 0 0,0 0-1,-1 1 1,-1-1 0,1 0 0,-2 13-1,-3-14-3322,0-4 964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44.96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35 1 6400,'-7'0'683,"5"0"-551,1 0-1,-1 0 1,1 0-1,-1 0 0,1 0 1,-1 1-1,1-1 1,-1 0-1,1 1 0,0-1 1,-1 1-1,1-1 0,-1 1 1,1 0-1,0-1 1,-3 3-1,4-3-95,0 0 1,0 1-1,0-1 0,0 0 0,0 0 1,0 0-1,0 0 0,0 1 0,0-1 1,0 0-1,0 0 0,0 0 0,0 1 1,0-1-1,0 0 0,0 0 1,0 0-1,0 0 0,0 1 0,0-1 1,0 0-1,0 0 0,0 0 0,0 0 1,1 0-1,-1 1 0,0-1 0,0 0 1,0 0-1,0 0 0,0 0 0,0 0 1,1 0-1,-1 1 0,0-1 1,0 0-1,0 0 0,0 0 0,0 0 1,1 0-1,-1 0 0,0 0 0,0 0 1,0 0-1,0 0 0,1 0 0,-1 0 1,11 2-115,-9-2 228,34 3 419,1-2 0,52-4-1,-49 1-215,22-2-116,0 4 0,-1 2-1,1 3 1,113 23 0,-164-25-195,1 1-1,-1 0 1,0 0-1,0 1 1,-1 1 0,1-1-1,-1 2 1,-1-1 0,1 2-1,-1-1 1,0 1 0,11 13-1,-14-14 7,-1 1-1,0 0 0,0 0 0,-1 0 0,0 0 1,0 1-1,-1 0 0,0 0 0,-1 0 0,0 0 1,0 0-1,-1 0 0,0 0 0,-1 1 0,0-1 1,-1 10-1,0-6 11,-1-1 0,0 0 1,-1 0-1,0 0 0,-1 0 1,0-1-1,-1 1 0,0-1 0,-1 0 1,0 0-1,-1-1 0,-9 12 0,3-8-3,1-2 0,-2 1-1,1-2 1,-2 0 0,0 0-1,0-2 1,-29 14-1,22-13-121,0-1 0,0-1 0,-1-1 0,-1-1 0,-38 5 0,-60-4-3018,95-7 1277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45.37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1 102 6016,'134'-39'7681,"70"-9"-6724,-156 37-1617,-44 11 412,-2-1-89,0 0 0,1 1 0,-1-1 0,0 1 0,1-1-1,-1 1 1,1 0 0,-1 0 0,0 0 0,1 0 0,-1 1-1,1-1 1,-1 1 0,0-1 0,5 3 0,2 4-2447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45.75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0 146 5120,'1'0'403,"-1"-1"0,1 0 0,-1 0 0,1 0 0,-1 0 0,1 0 0,0 0 0,-1 0 0,1 1 0,0-1 1,0 0-1,-1 1 0,1-1 0,0 0 0,0 1 0,0-1 0,0 1 0,0-1 0,1 1 0,29-13 207,-16 7-33,90-50-1475,-41 12-8401,-47 32 6728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46.30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5 406 6144,'2'-74'6314,"-1"-40"-3967,-8-104-155,19 261-1995,-4 0 4,6 23 2,6 111 1,-20 153-183,-10-237 82,5-58-1722,0 40 0,4-68-1416,-3 1-874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48.18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0 149 5760,'1'-11'960,"0"0"-1,0 0 1,2 0 0,-1 0-1,1 0 1,0 1 0,1-1 0,7-12-1,-10 21-844,0-1 100,0 0 1,0 0 0,-1 0 0,1 0-1,-1 0 1,1 0 0,-1 0 0,0 0-1,0 0 1,-1-4 0,-2 9 123,3-2-330,0 0-1,0 0 0,-1 0 0,1 0 0,0 0 1,0 0-1,0 0 0,-1 0 0,1 0 0,0 0 0,0 0 1,-1 1-1,1-1 0,0 0 0,0 0 0,0 0 1,-1 0-1,1 0 0,0 1 0,0-1 0,0 0 0,0 0 1,0 0-1,-1 1 0,1-1 0,0 0 0,0 0 1,0 0-1,0 1 0,0-1 0,0 0 0,0 0 1,0 1-1,0-1 0,0 0 0,0 0 0,0 1 0,0 4 65,1-1 0,0 1 0,0-1 0,0 0-1,0 1 1,1-1 0,0 0 0,0 1 0,0-1-1,3 5 1,31 39 264,-29-41-216,6 8-66,1-1 0,0 0-1,1-1 1,1-1 0,0 0 0,19 9-1,111 53-7,-90-48 67,-24-10-160,12 5-576,-15-9-2640,-25-11 451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48.5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250 12 6784,'-5'-11'2624,"1"11"-2048,-9 11 640,5-4 96,-5 9-320,-8 9-32,0 13-128,-3 3 32,2 0-481,1 0-63,0-4-96,4-3-96,4-4-96,1-7-96,-1-1 32,0-8-735,5 2-385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56.78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82 0 3456,'-12'16'3418,"9"-10"-3164,0 0 0,1 1 0,0-1 0,1 1 1,-1 0-1,1 0 0,0-1 0,1 1 0,0 0 0,0 0 0,1 8 0,0-5 65,-1 1 0,0-1 1,-1 0-1,-2 17 1,-18 37-358,15-49 14,0 1 0,1 0 0,1 0 0,1 1 0,-3 32 0,6-39 9,-1 3 21,1-1 0,0 1 0,1-1 0,1 1-1,0-1 1,0 1 0,1-1 0,5 13 0,-7-23-11,0-1 0,0 1 1,0-1-1,1 1 1,-1-1-1,0 0 0,1 1 1,-1-1-1,0 0 1,1 0-1,0 0 0,-1 0 1,1 0-1,0 0 1,-1 0-1,1 0 0,0-1 1,0 1-1,-1-1 1,4 1-1,3 0 43,0-1-1,1 0 1,12-1-1,1 0 91,-11 0 5,0 0 1,-1-1-1,1-1 1,0 0-1,0 0 1,-1-1-1,0 0 0,12-7 1,-9 4 58,1 1-1,-1 1 1,29-8 0,-15 10-611,49-1 1,-53 4-133,0-1 1,-1-1-1,36-7 0,-56 8 152,0 1 1,-1-1-1,1 1 1,0-1-1,-1 1 1,1-1-1,0 0 0,-1 0 1,1 0-1,-1 0 1,1 0-1,-1 0 1,0 0-1,3-2 1,-3-6-2317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57.16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1 117 4352,'0'0'1664,"4"-7"-1312,4 2 832,-3 2 288,3-5-384,5 1-64,4 3-544,4-3-128,-1 2-224,10-2-96,-1 0 0,1 0-192,0-1 32,-6-4-1568,-3-2-672,-4-1-448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57.55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0 178 2560,'15'-13'684,"-8"8"204,-1-1 0,0 0-1,0 0 1,0-1 0,8-11-1,-8 8-412,2 0 0,-1 0 0,1 0 0,1 1 0,-1 0 0,2 1 0,-1 0-1,1 0 1,17-9 0,-22 14-490,0 1-1,0-1 1,0 1-1,1 0 1,-1 1 0,1-1-1,-1 1 1,1 0-1,0 1 1,-1-1-1,1 1 1,0 0 0,-1 1-1,1-1 1,-1 1-1,1 0 1,0 0-1,-1 1 1,0 0 0,1 0-1,-1 0 1,0 1-1,7 3 1,8 9-1169,-2-1-1621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58.82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139 8 5632,'0'0'192,"-1"-1"0,0 0-1,0 1 1,0-1 0,0 0 0,0 1 0,0-1 0,1 1 0,-1-1-1,0 1 1,-1 0 0,1-1 0,0 1 0,0 0 0,0 0 0,0 0 0,0 0-1,0 0 1,0 0 0,0 0 0,0 0 0,0 0 0,-2 1 0,1 0-65,1 0 1,-1 0 0,0 0-1,1 0 1,0 0 0,-1 0-1,1 1 1,0-1-1,-1 1 1,1-1 0,0 1-1,-1 2 1,-4 7-82,1 0 1,1 0-1,-5 18 0,7-20 262,-17 58-263,2 1 1,4 0-1,-6 93 0,19-152-64,-1 0-1,2 1 1,-1-1-1,1 1 0,0-1 1,1 0-1,4 12 1,-5-18 15,0 0 0,0 0 0,1 0 1,-1 0-1,1-1 0,0 1 0,0-1 1,0 1-1,0-1 0,0 1 0,0-1 1,1 0-1,-1 0 0,1 0 0,-1-1 1,1 1-1,0-1 0,0 1 0,0-1 0,0 0 1,0 0-1,0 0 0,0 0 0,5 0 1,15 0 221,1-1 0,-1-1 0,0-1 0,0-1-1,26-6 1,-21 3-96,14-2-270,0-2 0,-1-2 0,69-28 0,-101 35-802,-1 0-1,1 0 1,-1 0-1,0-1 1,0 0 0,0-1-1,-1 0 1,0 0 0,8-11-1,-5 0-1326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59.213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1 151 3968,'4'-20'1568,"0"10"-1216,5-5 320,-7 8 64,7-2-352,4 2-128,4-4-160,0-1 0,4 5-64,0 0-96,4-4-32,-3 0-1344,-7-1-1408,-2 1 736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5:59.60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0 310 3456,'43'-27'5685,"-12"9"-3146,318-193 346,-324 198-2875,35-14 1,-15 15-2250,-39 11 761,1 0-1,-1 1 1,1 0-1,12 1 1,6 5-1621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12.636"/>
    </inkml:context>
    <inkml:brush xml:id="br0">
      <inkml:brushProperty name="width" value="0.1" units="cm"/>
      <inkml:brushProperty name="height" value="0.6" units="cm"/>
      <inkml:brushProperty name="color" value="#849398"/>
      <inkml:brushProperty name="inkEffects" value="pencil"/>
    </inkml:brush>
  </inkml:definitions>
  <inkml:trace contextRef="#ctx0" brushRef="#br0">14 3414 2560,'-3'1'1280,"0"2"-608,1-1 192,0 0-288,0 0-64,1-1-224,1-1-128,2 0-64,1 0-96,2-2 32,2 0 32,0-1 96,2-1 128,-1-1 64,1-1 32,1-1 64,-1-1-96,2-1 32,0 1-224,1-1-96,1-1-32,1 0 32,1-1-32,3-2 64,2-4 64,4-3 64,5-4 32,5-4 64,7-4-32,5-1 64,8-2-192,4-2-96,4-2-128,3-2 32,5-5 32,6-5 64,6-7-96,4-5 0,2-2 32,3 0 64,4 0 32,4 0 96,3-1-160,2-2-32,1-4 0,3-1 0,4 0 0,2 3 0,-1 2 0,-2 4 0,-1 1 64,2-1 32,0-1 96,-1-3 32,-2-3-96,0 0-32,0 0-32,1 1-64,-2-1 32,1-5 32,1-6-32,3-4-32,0 1-64,-2 3 32,-4 5 32,-7 6 0,-5 3 0,-3 2 0,0 1 0,-2 1 64,-1 1-32,-3 2-32,-5 4 32,-4 3 32,-6 4-96,-3 5 0,-6 4-32,-6 5 0,-6 5 256,-8 4 192,-5 4-64,-8 5 64,-5 3-224,-4 5-96,-5 3-672,-5 3-256,-4 3-1728,-7 3-1920,-7 2 1152,-3 2 864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16.40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0 113 3328,'4'-12'1312,"1"2"-1024,3-1 128,-4 3 64,5 1-288,-1-1-32,1 4 32,4-3 32,3 0-96,6-4-96,-2-1-704,5-3-352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16.96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1 142 2304,'13'-14'864,"-5"7"-672,18-9 32,-11 5 0,11-4-992,12-7-416,13-4 384,-2-4 192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17.42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1 165 5888,'16'-11'2272,"1"-1"-1760,22-2-160,-22 3-96,17-8-576,7-3-192,10-12-1920,-1-7-864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17.88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1 112 6144,'4'-11'2368,"9"0"-1856,12 4-128,-12-2-192,4 2-352,3-4 32,5-1-928,5 1-416,-1-3-800,10-4-256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18.31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22 196 7680,'-21'-5'2880,"25"1"-2240,-4-3-224,4 0-256,9-4-384,8-1-96,9-3-1024,8 1-480,7-9-384,6-2-96,-4-9 736,-2-5 384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18.69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0 282 5760,'29'-31'2176,"-12"17"-1664,12-13-32,-12 8-32,13-3-320,7-8 0,14-4-704,8-3-320,-1 3-1600,2 0-640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22.27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144 0 4736,'-3'2'658,"-1"-1"-1,1 0 1,0 0-1,-1 0 1,1-1 0,-1 1-1,1-1 1,-1 0 0,-3 0-1,5 0-549,0-1 0,0 1 0,-1 0 0,1 0 0,0 1 0,0-1-1,0 0 1,0 1 0,-1-1 0,1 1 0,0 0 0,0-1 0,0 1-1,0 0 1,0 0 0,0 1 0,1-1 0,-1 0 0,0 1 0,1-1 0,-1 1-1,1-1 1,-1 1 0,1 0 0,-2 2 0,-2 5-47,0 0 0,1 1 0,0 0 0,0 0 0,1 0 0,-3 17 0,-4 68 100,6-47-61,-2 14-91,3 0 1,2 1-1,11 88 0,-7-134-93,0 0-1,0 0 1,2 0-1,7 17 0,-11-30-183,0 0 0,1 0 0,0 0 0,0-1 0,0 1 0,1 0 0,-1-1 0,1 0 0,-1 0 0,1 0 0,0 0 0,0 0 0,1 0 0,-1-1 0,1 1 0,-1-1 0,1 0 0,0 0 0,0 0 0,-1-1-1,8 2 1,11-1-2718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22.80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 0 5120,'-2'3'6022,"1"8"-3458,0 30-2333,1-39 146,10 136 286,0-1-2030,-7-88-3182,-2-34 1408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23.38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12 4736,'6'-7'8996,"7"5"-6035,21 2-4284,-22 0 2257,112-1-442,-49 0-2050,-23 0-3840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23.79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10 0 6016,'-1'1'355,"0"0"0,1 0 0,-1 0 0,0-1 0,0 1 0,1 0 0,-1 0-1,1 0 1,-1 1 0,1-1 0,-1 0 0,1 0 0,-1 0 0,1 0 0,0 0 0,0 1 0,0-1 0,-1 0 0,2 2 0,-1 31 1195,1-19-727,0 4-631,1-1 0,1 1 1,6 24-1,5 25-1532,-14-66 1023,0 1 1,0-1-1,0 1 0,0-1 0,0 1 1,-1-1-1,1 1 0,-1-1 1,1 1-1,-2 2 0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24.33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5 5 7808,'-5'-4'4457,"12"5"-2471,0 0-1805,1 1 39,-1 0 1,1 0 0,-1 1 0,11 6 0,15 5 328,8-1-306,-15-5-110,0 1 0,-1 0-1,0 2 1,36 22-1,-42-21-153,-3-2 119,-1 0 1,0 1-1,0 1 0,15 16 1,-26-24-75,-1 0 1,1 0 0,-1 1 0,-1-1-1,1 1 1,-1-1 0,1 1 0,-1 0-1,-1 0 1,1 0 0,-1 0 0,1 0-1,-1 0 1,-1 0 0,1 1 0,-1-1 0,0 0-1,0 0 1,-2 11 0,-1-6 1,1-1 1,-1 1-1,-1-1 1,0 0-1,0 1 1,-1-2-1,0 1 1,0-1-1,-1 1 1,0-1-1,-1-1 1,0 1-1,0-1 1,0-1-1,-11 8 1,4-4-4,0-1-1,-1-1 1,0 0 0,0-1 0,0-1 0,-1 0-1,0-1 1,-22 4 0,-40 9-2351,26-2-5146,31-9 3906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24.84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 1 5120,'-3'1'5697,"5"8"-3284,-2-7-2261,1 0 0,0 0 1,-1-1-1,1 1 1,0 0-1,0-1 1,0 1-1,0-1 0,0 1 1,2 1-1,6 2 136,1 1 1,-1-2-1,1 1 0,0-2 0,0 1 0,19 3 0,-15-4 29,1 2 0,17 7 1,-27-10-259,0 1 1,0 0 0,0 0 0,0 0 0,-1 0 0,1 1 0,-1 0 0,0 0 0,6 9 0,4 8 2,-2 1-1,-1 0 1,-1 1-1,14 47 1,-11-33-45,0 3 214,15 68 0,-25-86-2,0 1 1,-1-1 0,-1 0 0,-4 41 0,-2-27-128,-1 0 1,-1 0-1,-14 37 0,17-61-217,-1 1 0,0-2 0,0 1 0,-1 0 0,-1-1-1,0-1 1,-1 1 0,0-1 0,0 0 0,-1-1-1,0 0 1,-14 10 0,21-17-148,-1 0 1,0 0-1,0 0 0,0 0 0,0-1 0,0 1 1,0-1-1,0 0 0,-1 0 0,1 0 1,0 0-1,-1-1 0,1 1 0,-1-1 0,1 0 1,-1 0-1,1 0 0,0-1 0,-1 1 0,1-1 1,-5-1-1,-8-11-3710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25.43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119 1 6656,'-3'3'543,"0"0"-1,0 0 1,0 1 0,0-1 0,1 1 0,-1-1-1,1 1 1,0 0 0,0 0 0,1 0 0,-1 0-1,-1 8 1,-11 53 2182,-29 140-1157,37-183-1586,-13 53 263,17-67-280,1 0 0,0-1 0,1 1 0,0 0 0,0-1 0,1 1 0,2 13-1,-2-18 34,0-1 0,-1 1-1,1-1 1,1 1 0,-1-1-1,0 0 1,1 1-1,-1-1 1,1 0 0,-1 0-1,1 0 1,0 0-1,0 0 1,0 0 0,0 0-1,0-1 1,1 1 0,-1-1-1,0 0 1,1 0-1,-1 1 1,1-2 0,-1 1-1,1 0 1,0 0-1,-1-1 1,4 1 0,8 0 152,-1-1 0,0 0 1,0-1-1,20-4 0,14-1-88,-6 8-6,-25-1-251,1 0-1,-1-2 1,24-2 0,-10-8-7677,-21 4 4043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25.79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0 142 7296,'1'-1'489,"1"-1"-1,-1 1 1,1 0 0,-1 0 0,1 0 0,-1 0 0,1 0-1,0 1 1,-1-1 0,1 0 0,0 1 0,0-1 0,-1 1-1,1 0 1,0-1 0,0 1 0,0 0 0,2 1-1,35 8 1641,-33-7-2351,0 0 0,0 0 0,0-1 0,0 0-1,7 1 1,-11-2 213,-1 0 1,1 0-1,0-1 1,0 1-1,0 0 0,-1-1 1,1 1-1,0-1 0,0 0 1,-1 0-1,1 1 0,0-1 1,-1 0-1,1 0 0,-1 0 1,1-1-1,-1 1 0,0 0 1,0-1-1,1 1 0,0-3 1,5-6-997,-1 0 1,9-19-1,2-24-6632,-12 26 3723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6:26.18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75 7552,'133'-40'9744,"-86"28"-8182,-9-8-4538,-30 17 246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7:44.32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509 9 4352,'0'1'213,"0"0"0,0 1 0,0-1-1,0 0 1,0 0 0,0 1 0,0-1 0,0 0 0,1 0 0,-1 1 0,0-1 0,1 0 0,-1 0 0,1 0-1,-1 0 1,1 1 0,0-1 0,-1 0 0,1 0 0,0 0 0,0 0 0,0-1 0,0 1 0,1 1 0,1-1 262,0 0 0,0 0 0,0-1 0,1 1 0,-1-1 0,0 0 1,0 0-1,5 0 0,6-1-421,-9 1 306,0-1 0,0 1 0,0-1 0,0 0 0,7-3 0,-10 3-235,0 1 1,0-1-1,0 0 0,0 0 1,0 0-1,0 0 0,0 0 1,0-1-1,-1 1 0,1 0 1,-1-1-1,1 0 0,-1 1 0,1-1 1,0-2-1,-2 4-113,0 0 1,1-1-1,-1 1 0,0 0 1,0 0-1,0-1 0,0 1 1,0 0-1,-1-1 0,1 1 1,0 0-1,0 0 0,0-1 0,0 1 1,0 0-1,0 0 0,0-1 1,0 1-1,-1 0 0,1 0 1,0-1-1,0 1 0,0 0 1,-1 0-1,1-1 0,0 1 1,0 0-1,0 0 0,-1 0 0,1 0 1,0 0-1,-1-1 0,1 1 1,0 0-1,0 0 0,-1 0 1,1 0-1,-13-3 5,-7 2 15,-1 2 0,1 0-1,-36 7 1,19-2-52,-11 2-35,0 1 0,0 3 0,2 2 0,-1 2 0,-64 33-1,102-45 31,-1 1-1,1 0 0,1 1 0,-1 0 0,1 1 0,0 0 1,1 0-1,-10 11 0,13-13 23,1 0 0,0 0 1,0 0-1,0 0 0,1 1 0,0-1 0,0 1 1,0 0-1,1 0 0,0-1 0,0 1 0,0 0 1,1 0-1,-1 0 0,2 11 0,0-10 7,0 1 0,1 0 1,0 0-1,0-1 0,1 1 0,0-1 0,0 0 0,0 0 0,1 0 1,0 0-1,1 0 0,-1-1 0,1 0 0,1 0 0,-1 0 1,1-1-1,10 9 0,-6-8-11,-1 0 1,0-1-1,1 0 1,0 0-1,0-1 0,1-1 1,-1 0-1,1 0 1,0-1-1,0 0 1,-1-1-1,17 0 0,2-3 0,1-1 0,-1-1 0,0-2 0,0-1 0,0-1 0,-1-2 0,0 0 0,36-20-1,-60 28 15,1-1-1,-1 1 0,0-1 0,0 0 1,7-6-1,-11 9-4,0 0-1,1 0 1,-1-1 0,0 1 0,0 0-1,0 0 1,0 0 0,0 0 0,0 0-1,0 0 1,0 0 0,0 0 0,0 0-1,0-1 1,0 1 0,0 0 0,0 0-1,0 0 1,0 0 0,0 0 0,0 0-1,0 0 1,0 0 0,0-1 0,0 1-1,0 0 1,0 0 0,0 0 0,0 0 0,0 0-1,0 0 1,0 0 0,0 0 0,0-1-1,0 1 1,0 0 0,-1 0 0,1 0-1,0 0 1,0 0 0,0 0 0,0 0-1,0 0 1,0 0 0,0 0 0,0 0-1,0 0 1,0 0 0,-1 0 0,1 0-1,0 0 1,0 0 0,0 0 0,0 0-1,0 0 1,0 0 0,0 0 0,-1 0-1,1 0 1,0 0 0,0 0 0,0 0 0,0 0-1,0 0 1,0 0 0,0 0 0,-1 0-1,-8 1 24,-4 2-18,1 1 0,-1 0 0,1 1-1,0 0 1,-16 10 0,-57 41 13,66-42-7,19-14-13,-123 91-243,107-78 271,1 2 0,0-1 1,1 2-1,0 0 0,-13 21 0,25-34-16,1 0 0,-1 0 1,0 0-1,1 0 0,-1 0 0,1 1 1,0-1-1,0 0 0,1 1 0,-1-1 1,1 1-1,-1-1 0,1 1 0,0-1 1,0 1-1,1-1 0,-1 0 0,1 1 1,0-1-1,0 1 0,0-1 0,1 4 1,1-3 46,0 1 1,0-1-1,0 1 0,1-1 1,0 0-1,-1-1 1,1 1-1,1-1 1,-1 1-1,0-1 0,1 0 1,0-1-1,-1 1 1,6 1-1,19 8-60,0-2-1,0 0 1,1-2-1,1-1 0,-1-2 1,1-1-1,0-1 1,41-2-1,-41-3-2005,-1-1-1,46-11 0,-18 2-2525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7:46.85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48 261 5888,'-3'-5'4724,"1"25"-3448,6 35-1207,1 0-1,3-1 1,23 79 0,-14-64 31,10 85-1,-27-142 116,-2-13 114,-4-19 61,-21-147 1091,8 43-445,13 90-823,1 0-1,2-1 1,1 1 0,2 0 0,6-54-1,-3 72-209,0 1 0,1-1 0,0 1-1,2 0 1,-1 0 0,10-15 0,-10 21-17,1-1 0,1 1 0,-1 1 0,1-1 0,1 1 1,0 1-1,0-1 0,0 1 0,17-10 0,-20 13 48,1 1 0,0 1 0,0-1 0,0 1 0,0 0 0,0 0 0,1 1 0,-1 0 0,0 0 0,10 0 0,-14 1-19,0 0 1,0 0-1,0 0 1,0 0-1,-1 1 1,1-1-1,0 0 1,0 1-1,-1 0 0,1-1 1,0 1-1,-1 0 1,1 0-1,-1 0 1,1 0-1,-1 0 1,1 0-1,-1 1 1,0-1-1,1 0 1,-1 1-1,0-1 1,0 1-1,0-1 1,0 1-1,0 0 1,-1-1-1,1 1 0,0 0 1,-1-1-1,1 1 1,-1 0-1,0 0 1,0 0-1,1-1 1,-1 1-1,0 0 1,-1 0-1,1 0 1,-1 2-1,0 5 10,0 0 0,-2-1 1,1 1-1,-1-1 0,0 1 0,0-1 0,-1 0 0,0-1 0,-1 1 1,0-1-1,0 1 0,0-1 0,-1-1 0,-10 10 0,-9 7-466,-1-2 0,-40 26 0,59-42 192,-3 1-99,-48 33-3623,18-18-2211,21-12 2364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7:47.43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16 711 5120,'12'-8'4405,"-2"-6"-3753,-2-1 0,0 0 0,-1-1-1,9-31 1,-6 19-306,8-20 148,55-171 1730,-66 189-2033,0 0-1,-2-1 1,-1 1-1,-2-1 1,-2-44-1,0 71-186,-1-1 0,0 1 0,0-1 0,0 1 0,0 0 0,-1-1 0,1 1 0,-1 0 0,0 0-1,-1 0 1,1 0 0,-6-6 0,7 9-3,0 0 0,0 0 0,-1 0 0,1 0 0,0 0 0,-1 0 0,1 0-1,-1 0 1,1 1 0,-1-1 0,1 0 0,-1 1 0,1 0 0,-1-1 0,0 1 0,1 0 0,-1 0 0,1 0-1,-1 0 1,0 0 0,1 0 0,-1 0 0,0 0 0,1 1 0,-1-1 0,1 1 0,-1-1 0,1 1 0,-1-1 0,1 1-1,-1 0 1,1 0 0,-1 0 0,1 0 0,0 0 0,0 0 0,-3 3 0,-4 4-18,-1 2 1,1-1 0,1 1-1,-1 0 1,2 1 0,-1-1-1,-5 16 1,0 2-57,-15 54-1,22-58 72,1-1 0,1 1 0,1-1 0,1 1 0,0 0 0,2 0 0,1 0 0,1-1 0,2 1 0,0-1 0,1 0 0,13 32 0,-14-44-48,0 0 0,0-1 1,2 0-1,-1 0 0,1 0 0,1-1 0,-1 0 1,2-1-1,-1 0 0,1 0 0,17 11 1,-19-15-332,0 0 1,1 0 0,0 0-1,0-1 1,0-1 0,0 1 0,10 1-1,-10-3-456,1-1 0,-1 1 0,0-1 0,0-1 0,0 1 0,1-1 0,-1-1 0,9-2 0,27-12-2587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7:49.18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132 30 3968,'-1'-1'219,"0"0"0,0 0 0,0 0 1,0 0-1,-1 0 0,1 0 0,0 0 0,0 0 0,-1 1 1,1-1-1,-1 0 0,1 1 0,0-1 0,-1 1 1,1 0-1,-1-1 0,1 1 0,-1 0 0,1 0 0,-1 0 1,1 0-1,-1 0 0,-2 1 0,1 0-28,1 0 0,-1 1 0,1-1 0,-1 1 0,1-1 0,0 1 0,-1 0-1,1 0 1,0 0 0,0 0 0,-3 4 0,-3 5-22,1 1-1,0 0 1,1 0 0,-5 14-1,5-12-224,-11 33-38,16-44 90,0 0 0,1 0 1,-1 0-1,1 0 0,0 0 1,0 1-1,0-1 0,0 0 0,1 0 1,-1 0-1,1 0 0,0 0 0,1 4 1,-1-6 18,0 1-1,0-1 1,0 0 0,0 0 0,0 0 0,0 0 0,1 1 0,-1-2 0,0 1 0,1 0-1,-1 0 1,1 0 0,-1-1 0,1 1 0,-1 0 0,1-1 0,-1 0 0,1 1 0,-1-1 0,1 0-1,0 0 1,-1 0 0,1 0 0,0 0 0,-1 0 0,1 0 0,1-1 0,6 0 175,0-1 1,-1 0-1,13-5 0,-11 3-13,0 0-1,0-1 0,0 0 1,-1 0-1,1-1 0,-1-1 1,-1 1-1,1-1 0,-1-1 1,0 0-1,-1 0 0,0 0 1,0-1-1,-1 0 0,8-14 1,-14 21-155,1 1 1,-1-1 0,1 1-1,-1-1 1,1 1 0,-1-1 0,0 0-1,0 1 1,0-1 0,0 1 0,0-1-1,0 1 1,-1-1 0,1 0 0,0 1-1,-1-1 1,1 1 0,-1-1 0,1 1-1,-2-2 1,0 0-22,-1 0-1,1 0 1,-1 0-1,1 0 1,-1 0 0,0 1-1,0-1 1,-4-2 0,-32-15-1914,3 6-3363,32 12 4046,-17-5-1970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09.27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73 37 1792,'3'-20'1356,"-8"15"112,-7 9 150,4 1-598,-25 14 1528,32-18-2432,0 0 1,-1 0-1,1 0 0,0 0 0,0 0 0,0 0 1,0 0-1,0 1 0,0-1 0,0 0 1,0 1-1,0-1 0,1 1 0,-1-1 0,0 1 1,1 0-1,0-1 0,-1 4 0,1-4-74,0-1-1,0 1 1,1 0-1,-1-1 1,0 1-1,1 0 1,-1-1 0,1 1-1,-1 0 1,1-1-1,-1 1 1,1-1-1,-1 1 1,1-1-1,0 1 1,-1-1-1,1 1 1,0-1-1,-1 0 1,1 1-1,0-1 1,-1 0-1,1 1 1,0-1-1,0 0 1,-1 0 0,1 0-1,0 0 1,0 0-1,1 0 1,26 1 292,4-6 194,50-13 0,-55 11-423,0 1 0,0 1 1,30-1-1,71 5-138,45-2-519,-59-9-4399,-109 11 4073,-1 1-1,0-1 1,0 0-1,0-1 1,0 1-1,8-4 1,-2-3-1266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09.85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50 1 5632,'-5'1'1001,"-23"10"1935,27-11-2854,0 0 0,0 1 0,0-1 0,0 1-1,0-1 1,0 1 0,0-1 0,0 1-1,1 0 1,-1 0 0,0-1 0,0 1 0,1 0-1,-1 0 1,1 0 0,-1 0 0,1 0-1,-1-1 1,1 1 0,-1 0 0,1 0 0,-1 2-1,2-3-58,-1 1 0,0 0 0,0-1 0,1 1 0,-1 0 0,0-1-1,1 1 1,-1-1 0,1 1 0,-1-1 0,1 1 0,-1-1 0,1 1 0,-1-1-1,1 1 1,0-1 0,-1 1 0,1-1 0,0 0 0,-1 1 0,1-1 0,0 0-1,-1 0 1,2 1 0,21 4 436,-19-4-316,43 7 471,0-2 0,0-1 1,95-5-1,138-33-223,-271 32-462,44-4 397,-50 5-465,1 0 1,-1 0-1,0 1 0,0-1 1,0 1-1,0 0 1,0 0-1,0 0 0,-1 0 1,1 0-1,0 1 0,0-1 1,-1 1-1,4 3 1,-5-5-57,-1 1 1,1-1-1,-1 1 1,1-1-1,-1 1 1,0 0 0,1-1-1,-1 1 1,0 0-1,1 0 1,-1-1-1,0 1 1,0 0-1,1-1 1,-1 1 0,0 0-1,0 0 1,0-1-1,0 1 1,0 0-1,0 0 1,0 0 0,-1 1-1,-2 5-2898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12.33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849 92 4736,'-14'-4'1641,"-1"0"0,-24-11-1,10 4-1052,-1 1-1,1 1 0,-62-9 0,48 10-93,7 2-441,0 2-1,0 2 1,0 1 0,0 2 0,0 1-1,1 2 1,-1 1 0,-38 12 0,65-14-14,-1 0 0,1 0 1,0 1-1,0 0 0,1 1 1,-1 0-1,1 0 1,0 1-1,1 0 0,-14 13 1,13-9-15,0 0 0,0 0 0,2 1 1,-1 0-1,1 0 0,1 0 0,-8 24 0,5-6-41,1 1-1,2-1 1,0 1-1,3 0 1,0 0-1,2 0 1,1 0 0,7 43-1,2-14-18,3-2 0,2 0 0,30 73 0,90 142 32,-42-95 43,-71-131-45,29 94 0,-45-115 54,3 29 1,-7-36 157,1 0 0,1-1 1,10 31-1,-11-42-162,-1-1-1,1 1 1,1-1 0,-1 0 0,1 0-1,0 0 1,0-1 0,0 1-1,0-1 1,1 0 0,0 0 0,0 0-1,0-1 1,0 0 0,1 0-1,-1 0 1,9 2 0,-3-1-408,1-1-1,-1 0 1,1-1 0,0 0-1,0-1 1,0-1 0,23-1 0,8-5-3077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13.18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380 518 5376,'-3'-2'292,"1"0"1,-1 0-1,1 0 1,-1 0-1,0 1 0,0-1 1,0 1-1,0 0 1,0-1-1,0 2 1,-1-1-1,1 0 0,0 0 1,-7 1-1,3 0 0,0 1 0,0 1 0,0-1 0,0 1 0,-12 5 0,5-2-115,0 0 0,1 1-1,0 1 1,0 0 0,1 0-1,0 2 1,0-1 0,1 1-1,0 1 1,0 0 0,1 1-1,1 0 1,0 0 0,0 1-1,-7 14 1,0 3-229,2 0 1,1 2-1,1-1 1,1 1-1,-6 33 1,16-55 18,0 0 1,0 0 0,1 0 0,2 18-1,-2-24 26,1-1-1,-1 0 0,1 1 0,-1-1 1,1 0-1,0 0 0,0 1 1,0-1-1,0 0 0,3 3 1,-3-4 5,0 0 1,0 0-1,0-1 1,-1 1 0,1-1-1,0 1 1,0-1-1,0 1 1,0-1-1,0 1 1,0-1 0,0 0-1,0 0 1,0 1-1,0-1 1,0 0 0,0 0-1,0 0 1,0 0-1,0 0 1,0 0 0,0-1-1,0 1 1,0 0-1,2-1 1,9-5-12,0 0 0,-1-1 0,1 0 0,-1-1 0,-1 0 0,1-1 0,-2 0 0,12-13 0,-8 7 19,0-2 1,-2 1 0,0-1-1,-1-1 1,0 0 0,10-30-1,-2-2 72,14-67 0,-24 77 44,-2-1-1,-2 0 0,-1-1 0,-4-60 1,-31-161 733,29 227-833,3 24-58,3 20 76,3 32 57,2 63 0,-4-31-24,34 276-400,2-115-5367,-31-183 2526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13.56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5 1 8064,'0'11'3072,"0"-4"-2400,0 12 32,0-8-96,0 7-352,0 12 0,0 11-192,4 9-64,0 2 0,0-4-96,1-3 64,-1-4-32,-4-7 0,-4-4-992,-5 0-416,-3-8-1952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15.50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9 1 4992,'-8'2'4431,"14"6"-1457,6 5-2785,30 49 303,33 53-311,-66-99-245,-1 1 0,0-1 0,-1 2 0,-1-1-1,5 24 1,-10-34-344,1 1 1,-1 0-1,-1-1 0,1 1 0,-1 0 1,-1 0-1,1-1 0,-1 1 0,-1 0 0,0-1 1,0 1-1,-4 11 0,-14 9-2429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15.86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0 176 7040,'2'-7'396,"-1"0"1,1 1-1,0-1 1,1 1-1,-1-1 0,1 1 1,0 0-1,1 0 1,0 0-1,0 1 1,5-7-1,-2 5-233,1 0 0,0 0 0,0 1-1,0 0 1,0 0 0,18-8 0,-7 6-144,0 1 1,0 1-1,0 0 1,1 2-1,-1 0 1,1 1-1,23 0 1,-12 3-57,-1 1-1,0 2 1,40 8 0,88 29-3741,-45-10-1932,-57-18 3598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16.48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373 589 5120,'-3'-3'762,"1"0"-1,-1 0 1,0 0 0,0 0 0,0 0 0,-1 1 0,-3-3-1,3 2-291,0 0-1,0 0 1,0 0 0,-6-8-1,7 8-444,1 0-1,-1 0 1,0 1 0,0-1-1,0 1 1,0-1-1,0 1 1,-1 0-1,1 0 1,-1 1-1,1-1 1,-1 1 0,0-1-1,0 1 1,0 0-1,1 1 1,-1-1-1,0 1 1,0-1 0,0 1-1,0 1 1,0-1-1,0 0 1,0 1-1,-4 1 1,0 0 7,0 0 1,0 1 0,0 0-1,1 0 1,-1 1-1,1 0 1,0 0-1,0 1 1,1 0-1,-1 0 1,-6 7 0,-4 8-81,0 0 0,1 2 0,2 0 0,0 0 0,-19 45 0,18-27-79,14-37 115,1 0-1,-1 0 0,1 0 0,0 0 0,-1 0 0,1-1 0,1 1 1,-1 0-1,0 0 0,1 0 0,-1 0 0,2 4 0,-1-6 9,-1-1-1,1 1 1,-1 0-1,1 0 1,-1-1-1,1 1 1,-1 0-1,1-1 1,0 1-1,-1 0 1,1-1-1,0 1 1,-1-1-1,1 1 1,0-1-1,0 0 1,0 1-1,-1-1 1,1 0-1,0 1 1,0-1-1,0 0 1,0 0-1,0 0 1,0 0-1,0 0 1,-1 0-1,1 0 1,0 0-1,0 0 1,0 0-1,0-1 1,0 1-1,1-1 1,2 0 0,0-1 0,0 0 0,1 0 0,-1 0 0,6-5 0,12-12 15,-1 0-1,-1-1 1,27-35-1,-32 37-25,0 0 57,-1-1 0,-1-1 1,0 0-1,-2 0 1,0-1-1,-1-1 0,-1 0 1,-2 0-1,0-1 1,-1 1-1,-1-2 1,-1 1-1,-1 0 0,-2-1 1,0 1-1,-1-1 1,-1 1-1,-2-1 0,0 1 1,-10-36-1,8 42 33,0 0 1,-1 0-1,-1 0 0,-1 1 0,0 0 0,-1 0 1,-1 1-1,0 0 0,-18-19 0,45 84 75,77 199 12,-67-167-1835,18 95 0,-28-80-4935,-12-59 3184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17.05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24 5376,'4'-3'665,"0"0"0,1 1-1,-1-1 1,1 1 0,0 0 0,0 0 0,0 0 0,0 1 0,7-2 0,-9 3-617,-1 0 1,1 0-1,-1 0 1,1 1-1,-1-1 1,0 1-1,1 0 1,-1 0-1,0-1 1,1 1 0,-1 1-1,0-1 1,0 0-1,0 1 1,0-1-1,0 1 1,0-1-1,0 1 1,-1 0-1,1 0 1,-1 0-1,3 3 1,-2-1-31,1 1 0,-1-1 0,0 1 0,0 0 0,-1 0 0,1 0 0,-1 0 1,0 0-1,0 0 0,-1 0 0,1 0 0,-1 0 0,-1 1 0,1-1 0,-1 0 0,1 0 0,-3 8 0,0-2 11,0 0 0,-1-1-1,0 1 1,-1-1 0,0 0-1,-1 0 1,-7 10 0,-10 6-19,16-20-4,1 0 1,0 0-1,1 1 1,0 0-1,0 0 1,-4 8-1,8-13-5,0-1 0,1 1 0,-1 0 0,1-1 0,-1 1 0,1 0 0,0 0 0,0-1 0,0 1 0,0 0 0,0 0 0,0-1 0,1 1 0,-1 0 0,0-1 0,1 1 0,-1 0 0,1-1 0,0 1 0,0 0 0,-1-1 0,1 1 0,0-1-1,0 0 1,0 1 0,1-1 0,-1 0 0,0 1 0,0-1 0,1 0 0,-1 0 0,1 0 0,-1 0 0,1-1 0,1 2 0,2 1-14,0-1 0,0 0-1,0-1 1,0 1 0,0-1 0,1 0-1,-1 0 1,0 0 0,1-1 0,-1 0-1,0 0 1,10-1 0,5-2-2474,38-10 0,-32 6-553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55.98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10 446 4480,'-9'4'4093,"9"-3"-3961,0-1 0,-1 0 0,1 1 1,0-1-1,0 0 0,0 1 0,0-1 0,0 0 0,0 1 0,0-1 0,0 0 0,0 1 0,0-1 0,0 0 0,0 1 0,0-1 0,0 0 0,1 1 0,-1-1 0,0 1 0,0-1-53,1 1 0,-1 0-1,1 0 1,-1-1-1,1 1 1,-1 0 0,1-1-1,0 1 1,-1-1-1,1 1 1,0-1 0,-1 1-1,1-1 1,0 1 0,0-1-1,-1 0 1,1 1-1,0-1 1,0 0 0,0 0-1,-1 1 1,1-1-1,0 0 1,1 0 0,10-1 119,0 0 0,0-1 0,-1 0 0,1-1 0,0 0 1,-1-1-1,13-6 0,76-42 470,-85 43-553,49-29-33,-1-4 1,-3-2 0,63-58-1,-115 94-72,-1 1 0,0-1 0,0 0 0,0-1 1,-1 1-1,9-18 0,-14 25-2,0-1 1,0 0 0,-1 0 0,1 0-1,0 0 1,-1-1 0,1 1-1,-1 0 1,0 0 0,1 0 0,-1 0-1,0-1 1,0 1 0,-1 0 0,1 0-1,0 0 1,-1 0 0,1 0-1,-1 0 1,0 0 0,0 0 0,0 0-1,0 0 1,0 0 0,0 0-1,0 0 1,-1 0 0,1 1 0,0-1-1,-1 1 1,0-1 0,1 1 0,-1 0-1,0-1 1,0 1 0,0 0-1,1 0 1,-5-1 0,1 0-9,-1 0 0,0 0 1,1 1-1,-1 0 0,0 0 0,0 1 1,0-1-1,0 1 0,0 0 0,0 1 1,0-1-1,0 1 0,-7 3 0,-12 3-16,-41 18 0,53-20 55,-9 5-49,1 0 0,1 1 0,0 1 0,0 1 1,1 1-1,1 0 0,-18 19 0,29-26 2,1 2 0,0-1 0,1 0 0,-1 1 0,2 0 1,-1 0-1,1 1 0,1-1 0,-1 1 0,2 0 1,-1 0-1,-1 18 0,2-1 12,1 0 0,1 1 0,5 40 0,-1-39-11,1-1 1,1 0-1,1-1 0,2 0 1,14 32-1,-16-43-2,1-1 0,0 0 0,1-1 0,1 0 0,0 0 0,1-1 0,0-1 0,1 0 0,1 0 0,14 10 1,-21-18-42,-1-1 1,1 0 0,0 0 0,1 0 0,-1-1 0,0 0 0,1 0-1,0 0 1,-1-1 0,1 0 0,0 0 0,-1-1 0,14-1 0,44-4-831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57.63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210 520 3968,'-9'-2'7708,"4"0"-7336,-1 1 0,0 0 1,0 1-1,1-1 0,-12 1 0,9 2-363,-1 0-1,1 1 1,0-1 0,0 2-1,0-1 1,0 1 0,1 0-1,0 1 1,0 0 0,0 0-1,0 0 1,1 1 0,-8 9-1,9-10-127,1 0 0,-1 1 0,1 0 0,1 0 0,-1 0 0,1 0-1,0 0 1,1 1 0,-1-1 0,1 1 0,1 0 0,-1 0 0,1 0-1,0-1 1,1 1 0,0 13 0,0-17 102,0-1 1,1 1-1,-1-1 1,1 1-1,-1-1 1,1 0-1,0 1 1,0-1 0,0 0-1,0 0 1,0 1-1,1-1 1,-1 0-1,0 0 1,1 0-1,0-1 1,-1 1-1,1 0 1,0-1-1,0 1 1,0-1-1,0 1 1,0-1-1,1 0 1,-1 0-1,0 0 1,0 0-1,1 0 1,-1-1-1,4 2 1,-1-2 26,-1 0 0,1 0 0,-1 0 1,1 0-1,-1-1 0,1 0 1,-1 0-1,1 0 0,-1 0 1,0-1-1,1 1 0,-1-1 0,0 0 1,0 0-1,6-6 0,-1 1 82,0-2 0,0 1 0,-1-1 0,0-1 0,-1 1 0,0-1 0,-1-1-1,0 1 1,0-1 0,-1 0 0,-1 0 0,0-1 0,0 1 0,-1-1 0,-1 0 0,2-17 0,0-10-34,-3-1 1,-2 0 0,-8-66 0,-4 24 496,7 53-265,2 0 0,0-1 0,2 0 0,2-36 0,1 62-289,0-1 0,0 1 1,0-1-1,0 1 0,1 0 0,0 0 0,3-7 1,-5 11-4,0-1 1,1 1-1,-1-1 1,0 1-1,1-1 1,-1 1-1,1 0 1,-1-1 0,1 1-1,-1-1 1,1 1-1,-1 0 1,1-1-1,-1 1 1,1 0-1,-1-1 1,1 1 0,-1 0-1,1 0 1,0 0-1,-1 0 1,1 0-1,0-1 1,0 2 13,0-1-1,0 1 1,0-1 0,0 1-1,0 0 1,0-1 0,0 1 0,0 0-1,-1-1 1,1 1 0,0 0-1,0 0 1,-1 0 0,1 0-1,-1 0 1,1 0 0,-1 0-1,1 2 1,4 9 37,-1 0 1,-1 1-1,0-1 0,-1 1 0,0 0 0,-1 20 1,1-3-96,7 48-81,36 142 0,-7-94-5043,-29-95 1613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58.55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72 36 4096,'-1'0'97,"1"0"0,0 0-1,-1 0 1,1 0 0,0 0 0,-1 0 0,1-1 0,0 1-1,0 0 1,-1 0 0,1 0 0,0 0 0,0-1 0,-1 1 0,1 0-1,0 0 1,0-1 0,0 1 0,-1 0 0,1 0 0,0-1 0,0 1-1,0 0 1,0-1 0,0 1 0,-1 0 0,1 0 0,0-1-1,0 1 1,0 0 0,0-1 0,0 1 0,0 0 0,0-1 0,0 1-1,0 0 1,0-1 0,0 1 0,1 0 0,-1-1 0,0 1-1,0 0 1,0 0 0,0-1 0,0 1 0,1 0 0,-1 0 0,0-1-1,0 1 1,0 0 0,1 0 0,-1-1 0,12-16 2108,-10 16-2116,0 0 1,0 1-1,0-1 0,0 0 0,0 1 0,0-1 0,0 1 0,0 0 0,0 0 0,0 0 0,0 0 0,0 0 1,0 0-1,0 0 0,0 1 0,0-1 0,0 1 0,0-1 0,0 1 0,0 0 0,-1 0 0,1 0 1,0 0-1,0 0 0,-1 0 0,1 0 0,0 1 0,-1-1 0,1 1 0,-1-1 0,0 1 0,0-1 0,3 5 1,-2-3-161,-1 1 1,1-1 0,0 1 0,-1-1-1,0 1 1,0 0 0,0 0-1,-1 0 1,1 0 0,-1 0 0,0 0-1,0 0 1,0 0 0,0-1 0,-1 1-1,1 0 1,-1 0 0,0 0 0,-1 0-1,1-1 1,-1 1 0,-2 5 0,3-9 47,1 1 0,0-1 1,-1 0-1,1 1 1,0-1-1,-1 0 0,1 1 1,0-1-1,0 1 1,0-1-1,-1 0 0,1 1 1,0-1-1,0 1 1,0-1-1,0 1 0,0-1 1,0 0-1,0 1 1,0-1-1,0 1 0,0-1 1,0 1-1,0-1 1,0 1-1,0-1 0,0 0 1,0 1-1,0-1 1,1 1-1,-1-1 0,0 0 1,0 1-1,0-1 1,1 1-1,-1-1 0,0 0 1,1 1-1,-1-1 0,0 0 1,1 1-1,-1-1 1,0 0-1,1 0 0,-1 0 1,1 1-1,-1-1 1,1 0-1,29 2 40,-1 1 12,-24-2-21,-1 1-1,1 1 0,-1-1 0,0 1 0,0-1 1,0 1-1,0 0 0,5 5 0,-9-6 19,1-1-1,0 1 0,0-1 0,0 1 1,-1-1-1,1 1 0,0 0 1,-1-1-1,0 1 0,1 0 1,-1-1-1,0 1 0,0 0 0,0 0 1,0-1-1,0 1 0,0 0 1,-1-1-1,1 1 0,-1 0 1,1-1-1,-1 1 0,1 0 0,-1-1 1,0 1-1,0-1 0,-1 3 1,-6 7 326,0 0-1,-1-1 1,0 0 0,-12 11 0,1-2-175,17-16-200,-63 61 42,56-55-610,-1-1-1,1 0 1,-1-1-1,-1 0 1,-11 5 0,-3-3-2737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8:59.61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378 140 5120,'9'7'3112,"-7"-6"-2825,-1 0 0,1 0 0,-1 1 0,0-1 0,0 0 0,1 1 0,-1-1 0,0 0 1,0 1-1,-1-1 0,1 1 0,0 0 0,0-1 0,0 3 0,9 27 600,-3-13-690,-2 0 0,0 0 0,-1 0 0,2 24 0,-5-33-190,0-1-1,-1 1 1,-1 0 0,1 0-1,-2 0 1,1-1 0,-1 1-1,0-1 1,-1 1-1,0-1 1,0 0 0,-1 0-1,0 0 1,0 0-1,-1-1 1,0 0 0,0 0-1,-1 0 1,0 0-1,0-1 1,-1 0 0,1 0-1,-1-1 1,-13 7 0,16-9-16,0-1 0,-1 1 0,1-1 0,-1-1 0,0 1 0,0-1 0,0 0 0,1 0 0,-1 0 0,0 0 0,0-1 1,0 0-1,-8-1 0,4 0-12,1-1 1,0 0 0,0 0 0,0-1-1,0 0 1,0 0 0,-10-7-1,-3-4 23,0-1 0,0-1 0,2-1 0,-22-23 0,35 34 51,-3-3 112,1 1-1,0-1 1,0-1 0,1 1 0,-9-17 0,15 24-104,0 0 1,0-1 0,0 1 0,0-1 0,1 1-1,-1-1 1,1 1 0,-1-1 0,1 1 0,0-1-1,0 1 1,0-1 0,1 1 0,-1-1-1,0 1 1,1-1 0,0 1 0,0-1 0,-1 1-1,1 0 1,1-1 0,-1 1 0,0 0 0,0 0-1,1 0 1,0 0 0,-1 0 0,1 0-1,0 0 1,0 1 0,4-4 0,9-6 245,0 1 0,1 0 0,1 1 1,18-7-1,73-25 653,-71 31-904,0 2 1,0 2 0,65-4 0,-58 7-39,0-2 1,53-13-1,27-19-202,63-14-1221,-185 51 1209,-2-1 4,1 1 1,0-1-1,0 1 0,-1 0 1,1 0-1,0 0 0,0-1 1,0 1-1,-1 0 0,1 0 1,0 0-1,0 0 0,0 0 1,0 0-1,-1 0 0,1 1 1,0-1-1,0 0 0,0 0 1,-1 1-1,1-1 1,0 0-1,0 1 0,-1-1 1,1 1-1,0-1 0,0 2 1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00.77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7 1 5632,'0'0'96,"-1"0"-1,1 1 1,-1-1 0,1 0 0,0 0-1,-1 1 1,1-1 0,0 0-1,-1 1 1,1-1 0,0 0 0,0 1-1,-1-1 1,1 1 0,0-1 0,0 1-1,-1-1 1,1 0 0,0 1 0,0-1-1,0 1 1,0-1 0,0 1 0,0-1-1,0 1 1,0-1 0,0 1-1,0-1 1,0 1 0,0-1 0,0 1-1,0-1 1,0 1 0,1-1 0,-1 0-1,0 1 1,0-1 0,0 1 0,1-1-1,-1 0 1,0 1 0,1-1-1,-1 1 1,0-1 0,1 0 0,-1 0-1,0 1 1,1-1 0,0 1 0,25 21 988,-15-14-843,22 23 361,36 45 0,27 27-1396,-59-75-3030,-23-21 998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01.25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309 1 5120,'-60'53'2967,"43"-36"-3003,-1-1-1,-36 26 1,47-38 8,1 0-1,-1-1 1,-1 0 0,1 0 0,0 0-1,-1-1 1,1 0 0,-1 0 0,0-1-1,0 0 1,1 0 0,-16-2-1,20 1 25,1 0 0,-1-1 0,1 1-1,-1-1 1,1 0 0,-1 1-1,1-1 1,0-1 0,-1 1 0,1 0-1,0 0 1,0-1 0,0 1 0,0-1-1,0 0 1,0 0 0,0 0-1,-2-2 1,4 3 1,-1-1 1,1 1-1,-1 0 0,1 0 1,-1 0-1,1 0 0,0-1 0,0 1 1,-1 0-1,1 0 0,0 0 1,0-1-1,0 1 0,0 0 1,0 0-1,1-1 0,-1 1 0,0 0 1,1 0-1,-1 0 0,0 0 1,1-1-1,0 1 0,-1 0 1,1 0-1,0 0 0,-1 0 0,1 0 1,0 0-1,0 0 0,0 1 1,0-1-1,0 0 0,0 0 1,0 1-1,0-1 0,0 0 0,2 0 1,87-45 1509,-17 10-108,-63 32 108,-10 8-1350,0 15-2306,8 11-3269,-4-8 2815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06.58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92 82 2560,'12'-11'1233,"-9"9"-811,-1 0 1,1 0-1,-1 0 0,1 0 0,-1 0 1,0-1-1,0 1 0,0-1 0,0 1 1,0-1-1,-1 0 0,1 0 0,-1 0 1,0 0-1,2-6 0,-3 8-367,1 0 0,-1 0 0,0 0 0,1 0 0,-1 0-1,1 0 1,-1 0 0,1 1 0,-1-1 0,1 0 0,0 0 0,0 0 0,-1 1 0,1-1 0,0 0-1,0 1 1,0-1 0,0 0 0,-1 1 0,1-1 0,0 1 0,0 0 0,0-1 0,0 1 0,0 0-1,0 0 1,0-1 0,2 1 0,30-3 17,8 2 31,-17 0 16,-1 1 0,1 1 0,32 5 0,-49-4-85,0-1 1,0 1-1,0 1 1,-1-1-1,1 1 1,-1 0-1,0 1 1,0-1-1,0 1 1,0 1-1,0-1 1,-1 1-1,0 0 1,0 0-1,7 10 1,-5-5 17,-1 0 0,-1 1 0,0 0 1,0 0-1,4 17 0,11 62 70,-1-3-83,95 368 361,-35-152 358,-74-285-671,-2 0 1,0 0 0,0 0 0,-2 0 0,0 0 0,-1 0-1,-3 22 1,-5 16 316,-14 55-1,20-101-237,0-1 0,-1 1 0,0 0 0,0-1-1,-1 0 1,0 0 0,-1 0 0,0 0 0,0 0 0,-1-1 0,0 0 0,-1 0 0,1-1 0,-2 0 0,1 0 0,-1-1-1,-8 7 1,-2-2-162,-1-1 0,0-1 1,0 0-1,-1-2 0,0 0 0,0-1 0,0-1 0,-1 0 0,0-2 0,-32 1 0,3-4-70,0-2 0,1-2 1,-65-14-1,106 16 62,3 1-216,-1 0 0,1-1 0,0 2 0,-1-1 0,1 1 0,-1-1 0,1 2 0,-1-1 0,1 1 0,-1-1 0,1 1 0,-11 4 0,2-1-1876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08.90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371 0 5632,'-22'2'1138,"0"0"1,0 1 0,-35 11-1,7-2-124,44-11-907,0 0 0,1 0 0,-1 1 0,0 0 1,0 0-1,1 0 0,0 1 0,-1 0 0,1 0 0,0 0 1,0 1-1,1-1 0,-1 1 0,1 1 0,-1-1 0,2 0 1,-1 1-1,0 0 0,1 0 0,-3 5 0,-8 19-61,1-1 0,1 1 0,2 1 0,-12 56-1,15-38-16,1 1-1,0 70 1,2 358-66,6-443 228,0 0 1,3 0-1,0 0 1,13 38-1,52 127 1481,-66-189-1693,0 1 0,1-1 0,0 0 1,1 0-1,0-1 0,1 0 0,0 0 0,0 0 1,1-1-1,0 0 0,0-1 0,1 0 0,0 0 1,0 0-1,0-1 0,1-1 0,0 0 0,0 0 1,14 4-1,4-2-602,0 0 0,1-2 0,56 2 0,-59-7-1053,1-1 0,35-6 0,-8-3-1433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09.38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 1 8448,'-1'0'156,"0"0"0,0 1-1,1-1 1,-1 1 0,0-1 0,0 0 0,1 1 0,-1 0 0,0-1 0,1 1 0,-1-1 0,0 1 0,1 0-1,-1-1 1,1 1 0,-1 0 0,1 0 0,-1-1 0,1 1 0,0 0 0,-1 0 0,1 1 0,2 20 1960,1-5-1674,4 82 172,4 35-55,-4-94-259,1 0-1,21 59 1,-21-77-478,1-1-1,1 0 0,0-1 0,2 0 0,0-1 1,16 18-1,-25-33-321,0-1 1,0 1-1,0-1 1,0 0-1,0-1 1,1 1-1,-1 0 1,7 2-1,5-1-3025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09.76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 1 6400,'-1'2'3131,"1"9"-1900,12 40 1716,9 80-1,-6 53-2918,1 18-3693,-12-171 956,-3-5-720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10.13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0 204 7552,'16'-17'1029,"1"0"0,0 1 1,1 1-1,1 1 0,0 0 1,27-13-1,-20 13-871,1 2 1,0 0-1,0 2 1,1 2-1,0 0 1,1 2-1,0 1 1,0 1-1,0 1 1,0 2-1,1 1 1,-1 1-1,39 7 0,-35-5-1088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13.11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418 637 4992,'-17'-7'1759,"16"6"-1605,0 0 1,-1 0-1,1 0 0,0 0 0,-1 1 1,1-1-1,-1 1 0,1-1 0,-1 1 1,1 0-1,-1-1 0,0 1 0,1 0 1,-1 0-1,1 0 0,-1 0 1,1 0-1,-1 0 0,0 1 0,1-1 1,-1 1-1,1-1 0,-1 1 0,-1 0 1,-104 70 1130,60-38-1194,25-17-113,0 0 0,1 1 1,1 1-1,-23 27 1,33-32 10,0-1-1,1 1 1,1 1 0,0 0 0,1 0 0,0 0 0,2 1 0,-8 25 0,12-38 5,1 0 1,-1 0-1,1 0 1,0 0-1,-1 0 1,1 1-1,0-1 1,0 0 0,1 0-1,-1 0 1,0 1-1,1-1 1,-1 0-1,1 0 1,0 0-1,-1 0 1,1 0-1,0 0 1,0 0-1,3 3 1,-3-4-1,1 1 0,0-1-1,0 0 1,0 0 0,0 0 0,0 0-1,0 0 1,0 0 0,0 0 0,0 0 0,0-1-1,0 1 1,1-1 0,-1 0 0,0 0-1,0 0 1,1 0 0,-1 0 0,0 0 0,3-1-1,4 0 11,0-1-1,-1 0 1,1-1-1,-1 0 1,0 0 0,1 0-1,-2-1 1,1-1-1,13-8 1,-10 4 70,-1-1 1,1 1-1,-2-2 1,1 1 0,11-19-1,-1-5 371,-1 0-1,-1-1 1,18-54 0,-22 45-68,-1 0 0,-2 0 0,6-53 1,3-137 622,-3 30 58,-13 130 100,0 148-1013,16 92 0,-7-66-126,19 206 61,-1-14-3178,-23-206-3372,-7-59 2924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13.58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21 0 6400,'-1'5'686,"0"0"1,0 0-1,0 0 1,1 0-1,0 8 1,1-8-652,-1 0 0,0-1 0,-1 1 0,1 0 0,-1-1 0,0 1 1,-2 6-1,2-7-112,-1 0 273,0 1-1,0 0 0,1 0 1,0 0-1,0 0 1,-1 8-1,3-12-128,-1 0 0,0 0 0,0 0 0,0 0 0,1 0-1,-1 0 1,0-1 0,1 1 0,-1 0 0,1 0 0,-1 0-1,1 0 1,0 0 0,-1-1 0,1 1 0,0 0 0,-1 0 0,1-1-1,0 1 1,0 0 0,0-1 0,0 1 0,0-1 0,0 0-1,-1 1 1,1-1 0,0 1 0,0-1 0,0 0 0,0 0-1,0 0 1,0 0 0,0 0 0,0 0 0,1 0 0,-1 0 0,0 0-1,1 0 1,24-1 798,-15 0-756,-1 1 0,1 0 0,0 0 0,0 1 0,0 1 0,0 0 0,-1 0 0,1 1 0,-1 0 0,12 6 0,-3 2-321,-9-5 107,0 0 0,20 7 0,-27-12-269,0 0 0,-1 0 0,1 0 0,1-1 0,-1 1 0,0-1 0,0 0 0,0 0 0,0 0 0,0 0 0,0-1 0,0 1-1,0-1 1,0 0 0,4-1 0,6-5-2932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13.97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18 1 8448,'9'34'5487,"-5"19"-3145,-6-13-1851,-9 51-1,5-52-1218,-1 51 0,5-68-1520,0-3-5722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16.43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89 1085 6144,'13'-19'697,"-2"-1"1,-1 0 0,0 0-1,11-35 1,35-170 2752,-37 101-2980,-5 0-1,-4-149 0,-10 270-465,-2-84 113,1 76-88,-1-1 0,0 1-1,-1-1 1,0 1 0,-6-14 0,9 23-25,-1 0 0,0 0 0,1 1 0,-1-1 0,0 0 0,0 0 0,-1 1 1,1-1-1,0 1 0,0-1 0,-1 1 0,1-1 0,-1 1 0,1 0 0,-1 0 1,0 0-1,0 0 0,1 0 0,-1 0 0,0 0 0,0 1 0,0-1 1,0 0-1,0 1 0,0 0 0,0-1 0,0 1 0,0 0 0,0 0 0,0 0 1,0 0-1,0 1 0,0-1 0,0 0 0,-3 2 0,0 0-20,-1 1-1,1-1 1,0 1-1,0 0 1,0 1 0,0-1-1,1 1 1,-1 0-1,1 0 1,-8 9 0,2 2 13,0 1 0,1 0 0,1 0 0,0 0 0,1 1 0,1 0 0,-5 23 0,-19 127-5,28-153 8,-2 28-12,1 1 1,2-1-1,2 0 1,12 82-1,-7-89 3,2 0 0,2 0-1,1-1 1,1 0 0,2-1-1,20 35 1,-29-59-61,1-1 1,0 1-1,0-1 0,0 0 1,1 0-1,1-1 1,12 11-1,-18-16-142,0-1 0,0 0 0,0 1 0,1-1 0,-1 0 0,0 0 0,1 0 1,-1 0-1,0-1 0,1 1 0,-1-1 0,1 1 0,-1-1 0,1 0 0,-1 0 0,1 0 0,0 0 0,-1-1 0,1 1 0,-1-1 0,0 1 0,1-1 1,-1 0-1,1 0 0,-1 0 0,0 0 0,0 0 0,0-1 0,1 1 0,-1-1 0,0 1 0,-1-1 0,1 0 0,0 0 0,1-2 0,11-13-1323,-2 1-1,21-36 0,-16 22 533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16.83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 0 2560,'0'20'2976,"0"40"1116,0 83-280,-1-143-3795,1 1 1,0-1-1,0 0 0,0 1 1,0-1-1,0 0 1,0 1-1,0-1 1,0 0-1,0 1 1,0-1-1,0 0 1,0 1-1,0-1 0,0 0 1,0 1-1,0-1 1,1 0-1,-1 1 1,0-1-1,0 0 1,0 0-1,0 1 1,1-1-1,-1 0 0,0 1 1,0-1-1,1 0 1,-1 0-1,0 0 1,1 1-1,7-9 202,8-21-127,-14 26-39,7-15 44,1 0 1,1 1-1,14-18 0,-20 30-76,-1 0 0,1 0 0,-1 1 0,1-1 0,1 1 0,-1 0 0,0 0 0,1 1 0,0 0 0,0 0 0,0 0 0,0 1 0,11-4 0,-14 6 8,1 0 1,-1-1-1,0 1 1,1 1-1,-1-1 1,0 0-1,1 1 1,-1-1-1,0 1 1,0 0-1,0 0 0,0 0 1,0 1-1,0-1 1,0 1-1,0 0 1,0 0-1,-1-1 1,1 2-1,-1-1 1,1 0-1,-1 1 1,0-1-1,0 1 0,0-1 1,0 1-1,0 0 1,1 4-1,5 9-9,-1 0-1,0 1 0,-1-1 0,3 19 1,-4-18-91,-4-12 53,5 15-1994,11 28-1,-9-33-1613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17.66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359 0 3200,'1'5'6605,"-1"-5"-6503,-13 11 2929,-21 8-1063,-55 19-1722,55-27-260,-41 21 0,62-26 11,1 1 0,0 1 0,0 0 0,1 0 0,0 1 0,-13 13 1,22-20-3,0 0 0,1 0 1,-1 0-1,0 0 1,1 0-1,0 0 1,-1 0-1,1 0 1,0 1-1,0-1 1,0 0-1,0 1 1,1-1-1,-1 1 1,1-1-1,0 1 1,-1-1-1,1 1 1,0-1-1,0 1 1,1-1-1,-1 4 1,1-3-1,1-1 0,-1 1 1,0-1-1,1 1 0,0-1 1,-1 1-1,1-1 0,0 0 1,0 0-1,0 0 1,1 0-1,-1 0 0,0-1 1,1 1-1,-1-1 0,1 1 1,0-1-1,5 2 1,16 4 83,0 0 0,1-2 0,0-1 0,0-1 1,0-1-1,40-3 0,-67 2-45,0 1 0,1-1 0,-1 0-1,1 0 1,-1 1 0,1-1 0,0 1-1,-1 0 1,1-1 0,-1 3 0,-2 1 5,-4 6-65,1-1 0,-1 1 0,2 0 1,0 0-1,0 1 0,-4 13 0,7-17 33,1 1 0,0-1 0,0 1 0,0 0 0,1-1-1,1 1 1,-1 0 0,1 0 0,3 16 0,-3-22-24,1 1 0,0-1 1,0 1-1,1-1 0,-1 0 1,1 1-1,0-1 0,-1 0 1,1 0-1,1 0 0,-1 0 1,0-1-1,1 1 0,0 0 1,-1-1-1,1 0 0,0 0 1,0 0-1,5 3 0,-4-3-120,1 0-1,0 0 0,0-1 0,0 0 1,0 1-1,0-2 0,0 1 1,0 0-1,0-1 0,0 0 1,0 0-1,0-1 0,7-1 1,0 0-776,0-1 0,0-1-1,-1 0 1,1 0 0,-1-1 0,0-1 0,-1 1 0,1-2 0,16-13 0,15-19-1828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18.54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123 1 5888,'-1'2'277,"0"1"1,0-1-1,0 1 0,0 0 1,0 0-1,1 0 0,-1-1 1,1 1-1,0 0 1,0 0-1,0 0 0,0 0 1,0 0-1,1-1 0,-1 1 1,1 0-1,0 0 1,-1-1-1,2 1 0,1 4 1,5 10 528,0-1 1,11 16-1,-16-28-650,3 6-131,1 0 1,0-1 0,1 0-1,0 0 1,0 0-1,1-1 1,0-1 0,0 1-1,17 9 1,-22-15-191,0 0-1,0-1 1,-1 1 0,1-1-1,0 1 1,0-1 0,1 0-1,-1-1 1,0 1 0,0-1-1,0 0 1,0 0 0,1 0-1,-1 0 1,0-1 0,0 1-1,0-1 1,0 0 0,0-1-1,0 1 1,0-1-1,0 0 1,-1 1 0,1-2-1,0 1 1,-1 0 0,0-1-1,0 1 1,1-1 0,3-5-1,-6 7 110,0 0 1,0 0-1,-1 0 0,1 0 0,0 0 0,0-1 0,0 1 0,-1 0 0,1-1 0,-1 1 0,1 0 1,-1-1-1,1 1 0,-1 0 0,0-1 0,0 1 0,0-1 0,0 1 0,0-1 0,0 1 0,0 0 0,-1-4 1,0 3 44,0-1 0,0 1-1,0 0 1,0-1 0,-1 1 0,0 0 0,1 0 0,-1 0 0,0 0 0,0 0 0,-3-3 0,0 2 38,0-1 0,0 1 0,0 0 0,0 1 1,0-1-1,0 1 0,-1 0 0,1 0 0,-1 1 0,0 0 0,-7-1 0,0 3 7,1 1 0,-1 1 1,1 0-1,0 1 0,0 0 0,0 1 0,-17 10 0,20-11 18,-16 9-97,-40 30 1,-10 5 1147,74-48-1086,1 0 1,0 1 0,0-1 0,0 0-1,0 0 1,-1 0 0,1 1 0,0-1-1,0 0 1,-1 0 0,1 0 0,0 0-1,0 1 1,-1-1 0,1 0-1,0 0 1,-1 0 0,1 0 0,0 0-1,0 0 1,-1 0 0,1 0 0,0 0-1,-1 0 1,1 0 0,0 0 0,-1 0-1,1 0 1,0 0 0,0 0-1,-1 0 1,1 0 0,0-1 0,-1 1-1,1 0 1,6-11 98,18-14-166,25-15 524,-35 30 153,-1 0 1,0-1-1,0-1 0,15-19 0,-19 64-897,19 49-5865,-15-49 3266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19.30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59 5120,'8'-1'531,"0"0"0,0 0 1,-1-1-1,1 0 0,-1-1 0,1 0 1,-1 0-1,14-8 0,-12 6 30,1 0-1,0 1 1,0 0-1,12-3 1,-13 5-407,0 0 0,0 1 0,0 0 0,0 1 0,0 0 1,0 0-1,0 1 0,1 0 0,-2 1 0,15 4 0,-15-3-144,-1 0-1,1 1 1,-1 0-1,0 0 1,-1 1-1,1 0 0,-1 0 1,0 0-1,0 1 1,0 0-1,-1 0 1,5 7-1,6 11 12,0 1-1,-1 0 1,-2 1-1,-1 0 1,14 44 0,-14-30 40,-3 0 0,-1 1 0,3 59 0,4 142-871,27 287-2369,-24-420 2783,35 110 0,-24-111 580,32 186 141,-60-291-355,1 5 584,0-1-1,0 1 1,-1 0-1,-1-1 1,1 12-1,-2-17-396,1 0 0,0 0 0,-1 0-1,1 0 1,-1 0 0,0 0 0,1 0 0,-1 0-1,0 0 1,0 0 0,-1-1 0,1 1-1,0 0 1,0-1 0,-1 1 0,1-1 0,-1 1-1,1-1 1,-1 0 0,0 0 0,0 0-1,1 0 1,-1 0 0,-4 2 0,-23 6 114,0-1 1,0-1-1,-44 5 1,20-4-254,-41 5-1511,32-8-2859,32-5 224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1.44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373 131 1664,'14'-8'684,"23"-6"13037,-46-1-13129,3 7-572,0 1 0,-1-1 1,1 1-1,-2 1 0,1-1 1,-1 1-1,0 0 0,0 1 1,-1 0-1,1 1 0,-1-1 0,0 1 1,0 1-1,-1 0 0,1 0 1,-1 1-1,1 0 0,-1 1 1,0 0-1,0 0 0,1 1 0,-1 1 1,0-1-1,0 2 0,1-1 1,-1 1-1,0 1 0,1 0 1,0 0-1,-17 9 0,16-7-17,1 0-1,0 1 1,0 0 0,0 1-1,1 0 1,0 0 0,0 1-1,1 0 1,-10 13-1,13-14-13,0 0-1,0 1 0,0-1 0,1 1 1,0-1-1,0 1 0,1 0 0,0 0 0,1 0 1,0 0-1,0 0 0,0 0 0,2 11 0,35 388 25,-15-195-26,-12-144-11,3 0-1,3 0 1,3-2-1,33 82 1,-29-89 52,-3 1 0,-3 1 0,11 88 0,20 167-146,-43-213 137,-4-93-11,1-7 35,-1 1-1,1-1 1,0 0-1,0 1 1,0-1-1,1 0 1,-1 0-1,1 0 1,-1 0-1,1 0 1,0 0-1,0-1 1,0 1-1,1 0 1,-1-1-1,1 0 1,-1 1-1,1-1 1,5 3-1,0 0-36,0-1 0,-1 1 0,1-2-1,1 1 1,-1-1 0,14 3 0,-5-3-705,-1-1 0,1 0 1,24-2-1,-7-2-3375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2.83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0 6656,'2'13'8686,"2"8"-6257,7 40-3075,-10-53 564,20 278 66,-19-165-3273,-2-93-241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3.23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1 2944,'1'0'245,"0"1"1,0-1-1,0 1 0,0-1 1,0 1-1,0-1 0,0 1 1,0 0-1,0-1 0,0 1 1,0 0-1,0 0 1,0 0-1,-1-1 0,1 1 1,0 0-1,-1 0 0,1 0 1,-1 0-1,1 0 0,-1 1 1,1 0-1,11 32 4394,-9-25-4463,91 235 2818,8 24-3103,-100-262 80,6 20-524,7 43 0,-14-63 28,0 0 1,0 0 0,-1 0 0,0 0 0,0 0 0,-1 0-1,1 0 1,-1 0 0,-1 0 0,1 0 0,-1 0-1,0-1 1,-4 9 0,-9 5-2521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3.62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1 154 7168,'21'-34'2720,"-8"12"-2112,4-1 448,-9 12 64,5-3-384,4-2-96,3 5-288,5-1-96,5 5-128,4 3-96,0 4 64,3 0-704,1 4-288,0 0-1056,0-1-352,-5-3-832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4.25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343 552 6912,'-2'-2'765,"-1"0"1,1-1-1,0 1 1,0-1-1,0 0 1,1 1-1,-1-1 1,1 0-1,-1 0 1,0-4-1,-11-16 79,12 21-809,-1 0 0,0 0 0,0 0 0,1 1 0,-1-1 0,0 1 0,0 0 1,-1-1-1,1 1 0,0 0 0,0 0 0,0 0 0,-1 0 0,1 1 0,-1-1 1,1 1-1,0-1 0,-1 1 0,1 0 0,-1 0 0,1 0 0,-1 0 0,1 1 1,0-1-1,-1 0 0,1 1 0,-1 0 0,1 0 0,0 0 0,0 0 0,-3 1 1,-5 3-72,0 1 1,1 0 0,0 0-1,0 0 1,-14 14-1,3 3-76,1 0-1,1 2 0,1 0 0,1 0 0,-22 52 0,30-62 13,1 1-1,1-1 1,1 1-1,-4 18 1,8-29 74,1-1 1,-1 1-1,1-1 1,0 1 0,0-1-1,0 1 1,1 0 0,0-1-1,1 5 1,-2-7 13,1 0 1,0 1 0,0-1 0,0 0-1,1 0 1,-1 0 0,0-1 0,1 1-1,-1 0 1,1 0 0,0-1-1,-1 1 1,1-1 0,0 1 0,0-1-1,0 0 1,0 0 0,4 2 0,-3-2 4,0-1 1,0 1-1,1-1 1,-1 1-1,0-1 1,1 0-1,-1 0 1,0-1-1,0 1 1,1-1-1,-1 1 1,0-1 0,0 0-1,0 0 1,0-1-1,0 1 1,0-1-1,0 1 1,0-1-1,-1 0 1,1 0-1,0 0 1,-1 0-1,3-4 1,5-4 11,0 0-1,-1-1 1,-1 0-1,10-17 1,-2 1 160,-1-1 1,-2-1-1,-1-1 0,-1 0 1,-1 0-1,-2-1 0,-1 0 0,-1 0 1,-2-1-1,-1 0 0,-2-44 1,-20-111 687,1 37-586,18 144-261,-1 0-3,0 1 1,1-1-1,0 0 1,0 1-1,1-1 1,0 0-1,0 0 1,2-6-1,-3 12 1,0 0-1,0 0 0,0-1 1,0 1-1,0 0 1,0-1-1,0 1 0,0 0 1,0 0-1,0-1 1,0 1-1,0 0 1,0 0-1,1-1 0,-1 1 1,0 0-1,0 0 1,0 0-1,0-1 0,1 1 1,-1 0-1,0 0 1,0 0-1,1 0 0,-1-1 1,0 1-1,0 0 1,1 0-1,-1 0 1,0 0-1,0 0 0,1 0 1,-1 0-1,0 0 1,0 0-1,1 0 0,-1 0 1,0 0-1,0 0 1,1 0-1,-1 0 1,0 0-1,1 0 0,-1 0 1,0 0-1,0 0 1,1 0-1,-1 0 0,0 0 1,0 1-1,0-1 1,1 0-1,-1 0 1,0 0-1,0 0 0,0 1 1,1-1-1,-1 0 1,0 0-1,0 0 0,0 1 1,0-1-1,1 0 1,-1 0-1,0 1 1,0-1-1,0 0 0,0 1 1,9 23 192,14 134 273,-9-48-405,24 201-1556,-22-162-3959,-11-97 1403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4.67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60 1 4736,'-6'7'478,"1"0"-1,-1 1 1,1 0 0,0 0 0,1 0-1,-4 12 1,5-15-206,0 0-12,1 1-1,-1-1 1,1 1 0,0 0 0,1 0 0,-1 0-1,1 0 1,0 0 0,1 0 0,-1 0 0,1 0-1,0 0 1,1 0 0,0 0 0,0 0 0,0 0-1,0 0 1,1 0 0,0-1 0,4 9 0,0-5-73,0 0 1,1 0-1,0 0 1,0-1-1,10 8 1,-14-13-45,1 1-1,0 0 1,-1 0-1,0 0 1,0 0 0,0 1-1,0-1 1,-1 1 0,0 0-1,0 0 1,0 0 0,0 0-1,1 10 1,-2-12-228,-1 0 1,0 0-1,0 1 1,0-1-1,0 0 1,-1 0-1,1 1 1,-1-1-1,0 0 1,0 0-1,0 0 0,0 0 1,0 0-1,-1 0 1,1 0-1,-1-1 1,0 1-1,0 0 1,0-1-1,0 1 1,-1-1-1,1 0 0,-5 3 1,-7 2-2391,-6-6-1343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5.11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0 207 8320,'17'8'3168,"-4"-4"-2464,13-8 128,-18-1-64,9-6-320,-1 0 0,5-3-192,4-2 0,1-2-160,-1-1-192,1 1-32,-7-1-576,3 0-192,-1 4-384,-4 0-64,-4 1-1984,-5 2-832,1 4 2144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6.80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97 23 4352,'-4'-22'2666,"4"29"-1012,-2 36-249,-2 0 0,-12 53 0,3-21-959,-37 339-144,43-294-397,12 180 0,-3-268-4,2 0 0,1-1-1,2 1 1,1-1 0,1-1 0,1 1 0,2-1-1,1-1 1,29 46 0,-5-24-2818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7.28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1 120 4736,'15'0'2523,"0"-2"0,28-5-1,66-25-1194,-94 27-939,29-9-143,49-17 308,-80 25-2598,-1 0-1,18-11 1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7.64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1 5248,'4'11'2016,"-1"-7"-1568,-3 6 704,0-2 224,0 11-544,0 15-128,-3 21-320,3 9 0,0-1-224,0-3-96,0-4-32,3-8-192,6-7 32,-1-7 64,1-7 32,-1-8-1024,1-8-416,-1-4-1664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8.05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46 6016,'8'4'2272,"5"-4"-1760,7-4 352,-12 0 96,9 1-512,5-1-64,3 4-320,0 0-64,5-4 0,-6 1-96,2 3 64,-5 0-832,0-4-352,0-1-1024,-4-2-1056,4-4 1120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8.46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84 7552,'2'-2'305,"0"1"0,0 0 0,0 0 1,0-1-1,1 1 0,-1 1 0,0-1 0,1 0 0,-1 1 1,1-1-1,-1 1 0,1 0 0,-1-1 0,5 2 1,42 3-75,-32-2 218,-13-2-412,29 3 558,57-1 0,-79-3-707,0 0 0,0-1 0,0 0 0,0-1 0,0 0 0,-1 0 0,1-1 0,18-11 0,-18 8-1815,-1 1 1,-1-2-1,11-9 1,-7 5-1221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28.84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7 0 3456,'-1'1'229,"0"1"1,1-1-1,-1 0 1,0 0-1,1 1 0,-1-1 1,1 0-1,-1 1 1,1-1-1,0 0 1,-1 1-1,1-1 0,0 1 1,0-1-1,0 1 1,0-1-1,1 3 1,9 24 4550,-1-5-4069,10 43-282,-4 1 1,-3 0-1,5 72 0,-16-125-661,1 36-33,-5-20-5115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30.64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17 123 3968,'0'1'208,"0"0"0,-1 0 1,1 0-1,-1 0 0,1 0 0,-1-1 1,0 1-1,1 0 0,-1 0 0,0 0 1,0-1-1,1 1 0,-1 0 0,0-1 1,0 1-1,-6 2 2588,8-5-2685,-1 1 1,0 0 0,1-1-1,-1 1 1,1 0 0,-1 0-1,1-1 1,0 1-1,-1 0 1,1 0 0,0 0-1,0 0 1,0 0 0,0 0-1,0 0 1,0 0 0,0 1-1,0-1 1,0 0 0,0 0-1,1 1 1,-1-1-1,0 1 1,0-1 0,3 0-1,-1 0-33,1 0 0,-1 0 0,1 1-1,-1-1 1,0 1 0,1 0-1,-1 0 1,1 0 0,3 0 0,-6 1-71,1 0-1,-1 0 1,0 1 0,0-1 0,0 0 0,-1 0 0,1 1 0,0-1 0,0 0 0,-1 1 0,1-1 0,-1 0 0,1 1 0,-1-1 0,0 1 0,1-1-1,-1 1 1,0 2 0,1 1 0,10 59-101,-6-31 48,17 57 0,-20-76 17,-2-9 40,-2-10 23,-2-8-26,2 0 0,-1 0 1,2 0-1,0-1 1,0 1-1,1 0 1,2-15-1,-1-12-1,-1-135 799,0 175-800,0 0 0,0-1 1,1 1-1,-1 0 0,0-1 1,0 1-1,0 0 1,0-1-1,0 1 0,0 0 1,0-1-1,1 1 0,-1 0 1,0-1-1,0 1 0,0 0 1,1 0-1,-1-1 1,0 1-1,0 0 0,1 0 1,-1-1-1,0 1 0,1 0 1,-1 0-1,0 0 1,1 0-1,-1-1 0,0 1 1,1 0-1,-1 0 0,0 0 1,1 0-1,-1 0 0,0 0 1,1 0-1,-1 0 1,0 0-1,1 0 0,-1 0 1,1 0-1,-1 0 0,0 0 1,1 1-1,-1-1 1,0 0-1,1 0 0,-1 0 1,0 0-1,0 1 0,1-1 1,-1 0-1,21 12-136,-19-11 141,4 3-627,0-1-1,-1 0 1,1 0-1,9 3 1,-2-3-1992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31.45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5 5504,'2'0'325,"-1"-1"0,0 0 0,0 1 0,0-1 1,0 1-1,1-1 0,-1 1 0,0 0 0,0-1 0,1 1 1,-1 0-1,0 0 0,1 0 0,-1 0 0,0 0 0,0 0 0,1 1 1,-1-1-1,3 1 0,-1 0-39,0 1 0,0-1-1,-1 1 1,1 0 0,0-1 0,0 1-1,4 5 1,3 4-170,-1 0 0,15 23 0,-20-27 229,121 217 649,-69-117-745,-15-23-84,-3 3 0,32 106 1,-56-146-142,-3 1 0,-1 0 0,-3 0 0,-2 1 0,-1 60 0,-6-39-44,-3-1 0,-3 1 0,-19 71 0,26-138-26,-29 110 166,26-100-777,-1 1 1,-1-1-1,0-1 0,-1 1 1,0-1-1,-12 15 0,-1-7-3129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32.14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1 317 5504,'13'6'3481,"1"3"-1746,4-3-934,1-2 1,1 1-1,-1-2 0,0-1 1,22 1-1,-1 0-223,173 13 1037,377-21 0,-466-5-1397,0-6 0,-1-6 0,-1-5 0,166-59 0,28-47-384,-232 96-121,-69 31 2,-5 0-284,0 2 0,0 0 1,0 0-1,0 1 1,1 0-1,0 0 0,-1 1 1,20 0-1,-29 2 316,1 0 0,0 0 1,-1 0-1,1 1 0,-1-1 0,1 0 0,-1 1 0,1 0 0,-1-1 0,1 1 1,1 1-1,8 12-3539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33.78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164 43 5760,'-1'-3'288,"0"1"1,0-1-1,0 1 1,-1-1-1,1 1 1,-1 0-1,0-1 1,0 1-1,0 0 0,0 0 1,0 0-1,0 1 1,0-1-1,-1 0 1,1 1-1,0-1 1,-1 1-1,0 0 1,1 0-1,-1 0 1,0 0-1,-5-1 1,5 3-168,0-1 1,1 0 0,-1 1 0,0-1-1,0 1 1,1 0 0,-1 0 0,0 0-1,1 0 1,-1 0 0,1 1 0,0-1-1,-1 1 1,1-1 0,0 1 0,0 0 0,0 0-1,0 0 1,0 0 0,0 1 0,1-1-1,-1 0 1,-1 5 0,-5 6-16,1 2 0,1-1 0,1 1 0,0 0 0,0 0 0,2 0 1,-3 17-1,-3 111 624,9-121-603,0 18-14,1 0-1,3 0 0,1-1 0,1 1 0,16 48 0,-13-60-464,1-1 0,1 0 0,1-1 0,1 0 0,1-1 0,2-1 0,0 0 0,21 22 0,-33-42-290,0 0 0,0 0 1,0 0-1,0 0 0,1 0 1,-1-1-1,1 0 1,0 0-1,0 0 0,0-1 1,0 0-1,9 3 0,18-3-3112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34.19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0 19 8448,'13'-4'3232,"8"4"-2496,24-3 288,-19-1 0,8-1-512,4 3-32,0 2-288,-1 0-64,1 0-64,0 2-128,-4 7 32,-6-2-480,2-3-128,-4-1-800,-9-3-384,-1 0-224,-7 0-32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34.55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75 0 3328,'-11'4'863,"9"-4"-473,0 0 1,1 1-1,-1-1 0,1 1 1,-1-1-1,0 1 0,1 0 1,-1 0-1,1 0 0,0 0 1,-1 0-1,1 0 0,0 0 1,-1 0-1,1 0 0,0 1 1,0-1-1,0 1 0,0-1 1,0 0-1,-1 3 0,-2 4-77,1 0 0,0 1-1,0-1 1,0 1 0,1 0-1,-2 13 1,-1 59 432,3-38-484,-2 168-347,13-120-3503,-5-61-37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34.95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15 1 6784,'-3'7'835,"0"1"-1,1 0 1,0 0 0,1-1 0,-1 1 0,1 12-1,1 51 1574,1-30-2526,4 11 49,-1-57 211,0-1 1,0 1 0,0-1 0,5-9 0,7-18 288,14-25-303,-27 52-108,0 1 1,1 0-1,0 0 0,1 0 0,-1 0 0,1 1 0,9-7 0,-14 10-15,1 1 0,-1-1-1,1 1 1,0-1 0,-1 1 0,1-1 0,0 1-1,-1 0 1,1 0 0,0-1 0,-1 1-1,1 0 1,0 0 0,0 0 0,-1 0 0,1-1-1,0 1 1,-1 0 0,1 1 0,0-1-1,0 0 1,-1 0 0,1 0 0,0 0-1,0 0 1,-1 1 0,1-1 0,0 0 0,-1 1-1,1-1 1,0 1 0,-1-1 0,1 0-1,-1 1 1,1-1 0,0 2 0,1 1-16,1 1 0,-1 0 0,-1-1 0,1 1 0,2 7 0,-4-8 4,1 0-1,0-1 1,0 1-1,0-1 0,0 1 1,1-1-1,-1 0 0,3 3 1,-4-4 4,1-1 1,0 0 0,0 0-1,-1 1 1,1-1 0,0 0-1,0 0 1,0 0 0,-1 0-1,1 0 1,0 0 0,0 0-1,-1-1 1,1 1 0,0 0-1,0 0 1,-1 0 0,1-1-1,0 1 1,0 0 0,-1-1-1,1 1 1,0-1 0,-1 1-1,1-1 1,-1 1 0,1-1-1,-1 1 1,1-1 0,-1 0-1,1 1 1,-1-1 0,1-1-1,1 0-34,2-1 28,0-1 27,-1 1-1,1 1 1,0-1 0,0 0-1,8-3 1,-11 6-20,0-1 0,0 1 0,0 0 1,0 0-1,1 0 0,-1-1 0,0 1 1,0 0-1,0 1 0,1-1 0,-1 0 1,0 0-1,0 0 0,0 1 0,1-1 1,-1 0-1,0 1 0,0-1 0,0 1 1,0 0-1,0-1 0,0 1 0,0 0 1,0-1-1,0 1 0,0 0 0,1 1 1,6 9 0,0 0 0,-1 1 0,0 0 1,-1 0-1,0 0 0,5 15 0,12 25-2415,-15-37 742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35.37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1 6528,'4'4'2464,"5"0"-1920,3-4 672,-7 0 288,3 0-512,5 3-96,0 1-384,-1 1-96,1-3-224,3 3-128,-4-3-32,5 3-128,-4-1 0,0-4-800,-1-4-288,1-3-1664,4-12-4992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35.79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1 8 7808,'0'0'2990,"5"0"-2359,0 2-92,0 0 1,-1 0-1,1 1 1,-1-1-1,0 1 1,0 0-1,6 6 1,-5-4-385,1-1 1,-1 0-1,1 0 1,11 5-1,-7-5-99,-1-1 1,1 0-1,0-1 0,-1 0 1,1-1-1,0 0 0,0 0 0,0-1 1,0-1-1,0 1 0,0-1 0,13-4 1,-8 1-488,0 0-1,22-11 1,27-19-5535,-51 26 1860,-4 4 618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36.15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79 1 6016,'-12'25'2272,"3"-5"-1760,1 10 416,5-12 128,-1 16-480,-1 14-64,-3 9-256,-1-2-96,1-3-64,4-2-96,0-9 32,4-9-1376,0-5-608,-5-8-1056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44.15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50 41 1920,'-1'2'233,"1"-1"0,-1 1-1,0-1 1,0 1 0,1-1 0,-1 0 0,0 1-1,0-1 1,0 0 0,-2 2 0,-8 11 726,6 0-739,0 0-1,1 0 1,0 1 0,1-1 0,-2 23 0,3-7 14,3 51-1,-1-70-161,1 0 0,1 0 0,0 0 0,0-1 0,1 1 0,8 17 0,-10-25-24,0-1-1,0 0 1,0 1-1,1-1 1,-1 0-1,1 0 0,0 0 1,-1 0-1,1 0 1,0-1-1,0 1 1,0 0-1,1-1 0,-1 1 1,0-1-1,1 0 1,-1 0-1,0 0 1,1 0-1,-1 0 1,1-1-1,0 1 0,-1-1 1,1 1-1,-1-1 1,1 0-1,0 0 1,-1 0-1,1-1 0,-1 1 1,1 0-1,3-2 1,-1 1-17,-1 0 0,0-1 0,1 0 0,-1 1 0,0-1 0,0-1 0,0 1 0,-1 0 0,1-1 0,0 0 0,-1 0 0,0 0 0,1 0 0,-2-1 0,1 1 0,3-6 0,-3 4 58,0 0-1,-1-1 1,0 1 0,0-1-1,0 1 1,-1-1 0,0 0-1,0 0 1,-1 0 0,1 1-1,-1-1 1,-1-8 0,-2-11-44,-1 1 0,-1-1 0,-1 1-1,-1 0 1,-1 0 0,-20-39 0,19 41-207,5 14-755,1-1 0,-1 1 1,-10-15-1,5 11-1552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45.18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92 114 4224,'0'-1'116,"0"1"0,0-1 0,-1 1-1,1 0 1,0-1 0,-1 1 0,1 0 0,0-1 0,-1 1 0,1 0 0,0 0 0,-1-1 0,1 1 0,0 0-1,-1 0 1,1-1 0,-1 1 0,1 0 0,0 0 0,-1 0 0,1 0 0,-1 0 0,1 0 0,-1 0-1,1 0 1,-1 0 0,1 0 0,0 0 0,-1 0 0,1 0 0,-1 0 0,1 0 0,-1 0 0,1 0-1,0 1 1,-1-1 0,0 0 0,-18 8 1282,6 1-1184,8-6-210,0 0 0,0 1 0,0-1 0,1 1-1,0 0 1,-6 7 0,9-9-13,0-1 1,0 1 0,1 0-1,-1 0 1,0-1-1,1 1 1,-1 0-1,1 0 1,-1 0 0,1 0-1,0-1 1,0 1-1,0 0 1,0 0-1,0 0 1,1 0 0,-1 0-1,0 0 1,1-1-1,-1 1 1,1 0-1,0 0 1,0-1 0,0 1-1,1 2 1,1 1 19,1-1-1,-1 1 1,1-1 0,0 0 0,0 0 0,1 0 0,-1 0 0,1-1 0,0 0 0,0 0-1,6 3 1,-9-5 52,-1 0-1,1 0 1,-1-1-1,1 1 0,0-1 1,-1 1-1,1-1 1,0 1-1,-1-1 0,1 0 1,0 0-1,-1 0 1,1 0-1,0 0 0,0 0 1,-1 0-1,1-1 1,0 1-1,-1-1 1,1 1-1,-1-1 0,1 1 1,0-1-1,-1 0 1,1 0-1,-1 0 0,0 0 1,1 0-1,-1 0 1,0 0-1,0 0 0,1-1 1,-1 1-1,0 0 1,0-1-1,-1 1 1,1-1-1,0 1 0,0-1 1,-1 0-1,2-2 1,0-8 26,1 0 1,-1-1 0,-1 1-1,-1 0 1,1-1 0,-2 1 0,0 0-1,0-1 1,-6-21 0,-3-33-1473,9 47-1747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29:47.82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22 0 2944,'-3'2'219,"1"-1"0,0 1 0,0-1-1,0 1 1,0 0 0,0 0 0,0 0 0,-1 3 0,2-4-143,1-1 0,0 0 0,0 1 0,0-1 0,0 0 0,0 1 0,0-1 0,0 0 0,0 1 0,0-1-1,0 1 1,0-1 0,0 0 0,0 1 0,0-1 0,0 0 0,0 1 0,0-1 0,0 0 0,1 1 0,-1-1 0,0 0 0,0 1 0,0-1 0,1 1 0,14 7 2229,-7-5-2050,0-1-1,1-1 1,-1 1-1,1-2 0,-1 1 1,1-1-1,8 0 0,59-12 114,-14 1 109,-61 11-447,0 0-1,0-1 1,0 1-1,0 0 1,0 0-1,0 0 1,1 0-1,-1 0 1,0 0-1,0 0 1,0 0-1,0 1 1,0-1 0,0 0-1,0 1 1,0-1-1,0 0 1,-1 1-1,1-1 1,0 1-1,0 0 1,0-1-1,0 1 1,-1 0-1,1-1 1,1 2-1,-1 1 2,-1-1-1,1 1 1,0-1-1,-1 1 1,0-1-1,0 1 1,1 0-1,-2 4 1,1 2-175,1 7 123,0 1-1,1-1 1,1 1-1,7 25 0,28 62-76,-22-66 153,13 54 0,-10-22-148,47 119 0,-61-176 92,-1 0 0,0 0-1,-1 1 1,-1-1 0,2 23 0,-4 72 18,-2-50 95,1-7-146,3-1-1,1 1 0,14 67 1,-13-99 91,-2 1 0,-1 1 0,-1 34 0,-1-34 151,1-1 1,1 1-1,6 34 0,9 9 394,-8-35-237,-1 0 1,-1 0-1,3 58 1,-13-6 184,-27 151 1,20-164-356,8-38-187,1 0 0,2 1 0,1-1 0,1 0 0,1 1 0,2-1 0,18 58 0,-20-62-12,-3-22 5,0 0-1,0 0 1,1 0-1,0 0 1,0-1-1,1 7 1,0-3 24,0 1 1,-1-1-1,1 1 0,-2-1 1,1 1-1,-1 0 1,0 0-1,-2 9 0,0 10-24,3-13 30,-1-9-53,0 1-1,0-1 0,0 0 0,0 1 1,-1-1-1,-2 8 0,2-10 148,0 0 1,0 0-1,0 0 0,1 0 1,-1 0-1,1 0 0,0 6 1,-30 7 956,2 0-991,22-12-85,-1 0-1,1 0 0,-1 0 0,-14 4 1,20-8-49,0 0 1,0 1-1,-1-1 0,1 0 1,0 0-1,0 0 1,0 0-1,-1-1 0,1 1 1,0 0-1,0 0 1,-1-1-1,1 1 1,0-1-1,0 1 0,0-1 1,0 1-1,0-1 1,0 0-1,0 1 0,0-1 1,0 0-1,0 0 1,0 0-1,0 0 1,1 0-1,-1 0 0,0 0 1,1 0-1,-2-2 1,-1-3-852,1 0 1,0-1 0,0 1-1,-2-9 1,4 13 589,-5-18-3562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1-27T14:30:41.71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97 0 4736,'-24'5'2466,"20"-4"-2464,0 1 0,0-1-1,0 1 1,1 0 0,-1 0 0,0 0-1,1 1 1,0-1 0,-1 1 0,1 0-1,0 0 1,0 0 0,-3 4-1,6-6 37,0-1-1,0 0 1,0 0-1,0 0 0,0 1 1,0-1-1,0 0 0,0 0 1,0 1-1,0-1 1,0 0-1,0 0 0,0 1 1,0-1-1,0 0 1,0 0-1,0 1 0,0-1 1,0 0-1,0 0 0,0 1 1,0-1-1,1 0 1,-1 0-1,0 0 0,0 1 1,0-1-1,0 0 0,1 0 1,-1 0-1,0 0 1,0 1-1,0-1 0,1 0 1,-1 0-1,0 0 0,0 0 1,0 0-1,1 0 1,-1 0-1,0 0 0,0 1 1,1-1-1,-1 0 1,5-1 2280,-12 0-1188,-1 1-821,-7 2 975,15-1-1220,0-1 1,0 1-1,0 0 0,0-1 0,0 1 1,1 0-1,-1-1 0,0 1 1,0 0-1,1-1 0,-1 1 0,0 0 1,1-1-1,-1 1 0,1-1 1,-1 1-1,1-1 0,-1 1 0,1-1 1,-1 1-1,1-1 0,-1 1 1,2-1-1,4 7 16,1 0 1,-1 1-1,-1-1 1,1 1-1,-1 0 1,-1 0-1,1 1 1,-1 0-1,-1-1 1,4 15-1,16 37-67,2-1 0,44 75 0,-32-63-110,-28-54 104,-2 1 0,0 0 0,-1 1 0,6 32 1,4 79 100,-4-26-60,-11-99-48,19 152 17,-19-134-10,-1-1 0,-1 0 0,-1 1 0,-1-1-1,-6 23 1,-6 22 89,8-31-135,-2-1-1,-15 40 1,19-64 44,0 0 0,0-1 0,-1 0 0,0 0-1,-1 0 1,0-1 0,-1 0 0,0 0 0,0-1 0,-18 14 0,-25 18-2197,39-32-1594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A7744F83-127F-406E-B68D-C32FC98A9F8F}" type="datetime">
              <a:rPr lang="en-GB" sz="1200" b="0" strike="noStrike" spc="-1">
                <a:solidFill>
                  <a:srgbClr val="8B8B8B"/>
                </a:solidFill>
                <a:latin typeface="Calibri"/>
              </a:rPr>
              <a:t>27/01/2022</a:t>
            </a:fld>
            <a:endParaRPr lang="en-GB" sz="1200" b="0" strike="noStrike" spc="-1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endParaRPr lang="en-GB" sz="2400" b="0" strike="noStrike" spc="-1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067F0B8F-802E-4031-AA83-75C8073EA23F}" type="slidenum">
              <a:rPr lang="en-GB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GB" sz="1200" b="0" strike="noStrike" spc="-1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lstStyle/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Click to edit Master text styles</a:t>
            </a:r>
          </a:p>
          <a:p>
            <a:pPr marL="743040" lvl="1" indent="-28548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Second level</a:t>
            </a:r>
          </a:p>
          <a:p>
            <a:pPr marL="1143000" lvl="2" indent="-22824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Third level</a:t>
            </a:r>
          </a:p>
          <a:p>
            <a:pPr marL="1600200" lvl="3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Fourth level</a:t>
            </a:r>
          </a:p>
          <a:p>
            <a:pPr marL="2057400" lvl="4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Fifth level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C86E3167-1F51-4504-8819-D21FC91F728D}" type="datetime">
              <a:rPr lang="en-GB" sz="1200" b="0" strike="noStrike" spc="-1">
                <a:solidFill>
                  <a:srgbClr val="8B8B8B"/>
                </a:solidFill>
                <a:latin typeface="Calibri"/>
              </a:rPr>
              <a:t>27/01/2022</a:t>
            </a:fld>
            <a:endParaRPr lang="en-GB" sz="1200" b="0" strike="noStrike" spc="-1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endParaRPr lang="en-GB" sz="2400" b="0" strike="noStrike" spc="-1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BC9F1EB0-8200-4508-AE86-B94E08BD7CFC}" type="slidenum">
              <a:rPr lang="en-GB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GB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000000"/>
                </a:solidFill>
                <a:latin typeface="Calibri"/>
              </a:rPr>
              <a:t>Click to edit Master title style</a:t>
            </a:r>
          </a:p>
        </p:txBody>
      </p:sp>
      <p:sp>
        <p:nvSpPr>
          <p:cNvPr id="83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2B93F32B-EF08-44A2-9D79-BF88814DEC30}" type="datetime">
              <a:rPr lang="en-GB" sz="1200" b="0" strike="noStrike" spc="-1">
                <a:solidFill>
                  <a:srgbClr val="8B8B8B"/>
                </a:solidFill>
                <a:latin typeface="Calibri"/>
              </a:rPr>
              <a:t>27/01/2022</a:t>
            </a:fld>
            <a:endParaRPr lang="en-GB" sz="1200" b="0" strike="noStrike" spc="-1">
              <a:latin typeface="Times New Roman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</p:spPr>
        <p:txBody>
          <a:bodyPr anchor="ctr"/>
          <a:lstStyle/>
          <a:p>
            <a:endParaRPr lang="en-GB" sz="2400" b="0" strike="noStrike" spc="-1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B0FFF142-0A76-44A3-B423-1C2B0D11EF98}" type="slidenum">
              <a:rPr lang="en-GB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GB" sz="1200" b="0" strike="noStrike" spc="-1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latin typeface="Calibri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400" b="0" strike="noStrike" spc="-1">
                <a:solidFill>
                  <a:srgbClr val="000000"/>
                </a:solidFill>
                <a:latin typeface="Calibri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6" Type="http://schemas.openxmlformats.org/officeDocument/2006/relationships/customXml" Target="../ink/ink20.xml"/><Relationship Id="rId21" Type="http://schemas.openxmlformats.org/officeDocument/2006/relationships/image" Target="../media/image10.png"/><Relationship Id="rId42" Type="http://schemas.openxmlformats.org/officeDocument/2006/relationships/customXml" Target="../ink/ink28.xml"/><Relationship Id="rId47" Type="http://schemas.openxmlformats.org/officeDocument/2006/relationships/image" Target="../media/image23.png"/><Relationship Id="rId63" Type="http://schemas.openxmlformats.org/officeDocument/2006/relationships/image" Target="../media/image31.png"/><Relationship Id="rId68" Type="http://schemas.openxmlformats.org/officeDocument/2006/relationships/customXml" Target="../ink/ink41.xml"/><Relationship Id="rId84" Type="http://schemas.openxmlformats.org/officeDocument/2006/relationships/customXml" Target="../ink/ink49.xml"/><Relationship Id="rId89" Type="http://schemas.openxmlformats.org/officeDocument/2006/relationships/image" Target="../media/image44.png"/><Relationship Id="rId16" Type="http://schemas.openxmlformats.org/officeDocument/2006/relationships/customXml" Target="../ink/ink15.xml"/><Relationship Id="rId107" Type="http://schemas.openxmlformats.org/officeDocument/2006/relationships/image" Target="../media/image53.png"/><Relationship Id="rId11" Type="http://schemas.openxmlformats.org/officeDocument/2006/relationships/image" Target="../media/image5.png"/><Relationship Id="rId32" Type="http://schemas.openxmlformats.org/officeDocument/2006/relationships/customXml" Target="../ink/ink23.xml"/><Relationship Id="rId37" Type="http://schemas.openxmlformats.org/officeDocument/2006/relationships/image" Target="../media/image18.png"/><Relationship Id="rId53" Type="http://schemas.openxmlformats.org/officeDocument/2006/relationships/image" Target="../media/image26.png"/><Relationship Id="rId58" Type="http://schemas.openxmlformats.org/officeDocument/2006/relationships/customXml" Target="../ink/ink36.xml"/><Relationship Id="rId74" Type="http://schemas.openxmlformats.org/officeDocument/2006/relationships/customXml" Target="../ink/ink44.xml"/><Relationship Id="rId79" Type="http://schemas.openxmlformats.org/officeDocument/2006/relationships/image" Target="../media/image39.png"/><Relationship Id="rId102" Type="http://schemas.openxmlformats.org/officeDocument/2006/relationships/customXml" Target="../ink/ink58.xml"/><Relationship Id="rId5" Type="http://schemas.openxmlformats.org/officeDocument/2006/relationships/image" Target="../media/image2.png"/><Relationship Id="rId90" Type="http://schemas.openxmlformats.org/officeDocument/2006/relationships/customXml" Target="../ink/ink52.xml"/><Relationship Id="rId95" Type="http://schemas.openxmlformats.org/officeDocument/2006/relationships/image" Target="../media/image47.png"/><Relationship Id="rId22" Type="http://schemas.openxmlformats.org/officeDocument/2006/relationships/customXml" Target="../ink/ink18.xml"/><Relationship Id="rId27" Type="http://schemas.openxmlformats.org/officeDocument/2006/relationships/image" Target="../media/image13.png"/><Relationship Id="rId43" Type="http://schemas.openxmlformats.org/officeDocument/2006/relationships/image" Target="../media/image21.png"/><Relationship Id="rId48" Type="http://schemas.openxmlformats.org/officeDocument/2006/relationships/customXml" Target="../ink/ink31.xml"/><Relationship Id="rId64" Type="http://schemas.openxmlformats.org/officeDocument/2006/relationships/customXml" Target="../ink/ink39.xml"/><Relationship Id="rId69" Type="http://schemas.openxmlformats.org/officeDocument/2006/relationships/image" Target="../media/image34.png"/><Relationship Id="rId80" Type="http://schemas.openxmlformats.org/officeDocument/2006/relationships/customXml" Target="../ink/ink47.xml"/><Relationship Id="rId85" Type="http://schemas.openxmlformats.org/officeDocument/2006/relationships/image" Target="../media/image42.png"/><Relationship Id="rId12" Type="http://schemas.openxmlformats.org/officeDocument/2006/relationships/customXml" Target="../ink/ink13.xml"/><Relationship Id="rId17" Type="http://schemas.openxmlformats.org/officeDocument/2006/relationships/image" Target="../media/image8.png"/><Relationship Id="rId33" Type="http://schemas.openxmlformats.org/officeDocument/2006/relationships/image" Target="../media/image16.png"/><Relationship Id="rId38" Type="http://schemas.openxmlformats.org/officeDocument/2006/relationships/customXml" Target="../ink/ink26.xml"/><Relationship Id="rId59" Type="http://schemas.openxmlformats.org/officeDocument/2006/relationships/image" Target="../media/image29.png"/><Relationship Id="rId103" Type="http://schemas.openxmlformats.org/officeDocument/2006/relationships/image" Target="../media/image51.png"/><Relationship Id="rId20" Type="http://schemas.openxmlformats.org/officeDocument/2006/relationships/customXml" Target="../ink/ink17.xml"/><Relationship Id="rId41" Type="http://schemas.openxmlformats.org/officeDocument/2006/relationships/image" Target="../media/image20.png"/><Relationship Id="rId54" Type="http://schemas.openxmlformats.org/officeDocument/2006/relationships/customXml" Target="../ink/ink34.xml"/><Relationship Id="rId62" Type="http://schemas.openxmlformats.org/officeDocument/2006/relationships/customXml" Target="../ink/ink38.xml"/><Relationship Id="rId70" Type="http://schemas.openxmlformats.org/officeDocument/2006/relationships/customXml" Target="../ink/ink42.xml"/><Relationship Id="rId75" Type="http://schemas.openxmlformats.org/officeDocument/2006/relationships/image" Target="../media/image37.png"/><Relationship Id="rId83" Type="http://schemas.openxmlformats.org/officeDocument/2006/relationships/image" Target="../media/image41.png"/><Relationship Id="rId88" Type="http://schemas.openxmlformats.org/officeDocument/2006/relationships/customXml" Target="../ink/ink51.xml"/><Relationship Id="rId91" Type="http://schemas.openxmlformats.org/officeDocument/2006/relationships/image" Target="../media/image45.png"/><Relationship Id="rId96" Type="http://schemas.openxmlformats.org/officeDocument/2006/relationships/customXml" Target="../ink/ink55.xml"/><Relationship Id="rId1" Type="http://schemas.openxmlformats.org/officeDocument/2006/relationships/slideLayout" Target="../slideLayouts/slideLayout29.xml"/><Relationship Id="rId6" Type="http://schemas.openxmlformats.org/officeDocument/2006/relationships/customXml" Target="../ink/ink10.xml"/><Relationship Id="rId15" Type="http://schemas.openxmlformats.org/officeDocument/2006/relationships/image" Target="../media/image7.png"/><Relationship Id="rId23" Type="http://schemas.openxmlformats.org/officeDocument/2006/relationships/image" Target="../media/image11.png"/><Relationship Id="rId28" Type="http://schemas.openxmlformats.org/officeDocument/2006/relationships/customXml" Target="../ink/ink21.xml"/><Relationship Id="rId36" Type="http://schemas.openxmlformats.org/officeDocument/2006/relationships/customXml" Target="../ink/ink25.xml"/><Relationship Id="rId49" Type="http://schemas.openxmlformats.org/officeDocument/2006/relationships/image" Target="../media/image24.png"/><Relationship Id="rId57" Type="http://schemas.openxmlformats.org/officeDocument/2006/relationships/image" Target="../media/image28.png"/><Relationship Id="rId106" Type="http://schemas.openxmlformats.org/officeDocument/2006/relationships/customXml" Target="../ink/ink60.xml"/><Relationship Id="rId10" Type="http://schemas.openxmlformats.org/officeDocument/2006/relationships/customXml" Target="../ink/ink12.xml"/><Relationship Id="rId31" Type="http://schemas.openxmlformats.org/officeDocument/2006/relationships/image" Target="../media/image15.png"/><Relationship Id="rId44" Type="http://schemas.openxmlformats.org/officeDocument/2006/relationships/customXml" Target="../ink/ink29.xml"/><Relationship Id="rId52" Type="http://schemas.openxmlformats.org/officeDocument/2006/relationships/customXml" Target="../ink/ink33.xml"/><Relationship Id="rId60" Type="http://schemas.openxmlformats.org/officeDocument/2006/relationships/customXml" Target="../ink/ink37.xml"/><Relationship Id="rId65" Type="http://schemas.openxmlformats.org/officeDocument/2006/relationships/image" Target="../media/image32.png"/><Relationship Id="rId73" Type="http://schemas.openxmlformats.org/officeDocument/2006/relationships/image" Target="../media/image36.png"/><Relationship Id="rId78" Type="http://schemas.openxmlformats.org/officeDocument/2006/relationships/customXml" Target="../ink/ink46.xml"/><Relationship Id="rId81" Type="http://schemas.openxmlformats.org/officeDocument/2006/relationships/image" Target="../media/image40.png"/><Relationship Id="rId86" Type="http://schemas.openxmlformats.org/officeDocument/2006/relationships/customXml" Target="../ink/ink50.xml"/><Relationship Id="rId94" Type="http://schemas.openxmlformats.org/officeDocument/2006/relationships/customXml" Target="../ink/ink54.xml"/><Relationship Id="rId99" Type="http://schemas.openxmlformats.org/officeDocument/2006/relationships/image" Target="../media/image49.png"/><Relationship Id="rId101" Type="http://schemas.openxmlformats.org/officeDocument/2006/relationships/image" Target="../media/image50.png"/><Relationship Id="rId4" Type="http://schemas.openxmlformats.org/officeDocument/2006/relationships/customXml" Target="../ink/ink9.xml"/><Relationship Id="rId9" Type="http://schemas.openxmlformats.org/officeDocument/2006/relationships/image" Target="../media/image4.png"/><Relationship Id="rId13" Type="http://schemas.openxmlformats.org/officeDocument/2006/relationships/image" Target="../media/image6.png"/><Relationship Id="rId18" Type="http://schemas.openxmlformats.org/officeDocument/2006/relationships/customXml" Target="../ink/ink16.xml"/><Relationship Id="rId39" Type="http://schemas.openxmlformats.org/officeDocument/2006/relationships/image" Target="../media/image19.png"/><Relationship Id="rId34" Type="http://schemas.openxmlformats.org/officeDocument/2006/relationships/customXml" Target="../ink/ink24.xml"/><Relationship Id="rId50" Type="http://schemas.openxmlformats.org/officeDocument/2006/relationships/customXml" Target="../ink/ink32.xml"/><Relationship Id="rId55" Type="http://schemas.openxmlformats.org/officeDocument/2006/relationships/image" Target="../media/image27.png"/><Relationship Id="rId76" Type="http://schemas.openxmlformats.org/officeDocument/2006/relationships/customXml" Target="../ink/ink45.xml"/><Relationship Id="rId97" Type="http://schemas.openxmlformats.org/officeDocument/2006/relationships/image" Target="../media/image48.png"/><Relationship Id="rId104" Type="http://schemas.openxmlformats.org/officeDocument/2006/relationships/customXml" Target="../ink/ink59.xml"/><Relationship Id="rId7" Type="http://schemas.openxmlformats.org/officeDocument/2006/relationships/image" Target="../media/image3.png"/><Relationship Id="rId71" Type="http://schemas.openxmlformats.org/officeDocument/2006/relationships/image" Target="../media/image35.png"/><Relationship Id="rId92" Type="http://schemas.openxmlformats.org/officeDocument/2006/relationships/customXml" Target="../ink/ink53.xml"/><Relationship Id="rId2" Type="http://schemas.openxmlformats.org/officeDocument/2006/relationships/customXml" Target="../ink/ink8.xml"/><Relationship Id="rId29" Type="http://schemas.openxmlformats.org/officeDocument/2006/relationships/image" Target="../media/image14.png"/><Relationship Id="rId24" Type="http://schemas.openxmlformats.org/officeDocument/2006/relationships/customXml" Target="../ink/ink19.xml"/><Relationship Id="rId40" Type="http://schemas.openxmlformats.org/officeDocument/2006/relationships/customXml" Target="../ink/ink27.xml"/><Relationship Id="rId45" Type="http://schemas.openxmlformats.org/officeDocument/2006/relationships/image" Target="../media/image22.png"/><Relationship Id="rId66" Type="http://schemas.openxmlformats.org/officeDocument/2006/relationships/customXml" Target="../ink/ink40.xml"/><Relationship Id="rId87" Type="http://schemas.openxmlformats.org/officeDocument/2006/relationships/image" Target="../media/image43.png"/><Relationship Id="rId61" Type="http://schemas.openxmlformats.org/officeDocument/2006/relationships/image" Target="../media/image30.png"/><Relationship Id="rId82" Type="http://schemas.openxmlformats.org/officeDocument/2006/relationships/customXml" Target="../ink/ink48.xml"/><Relationship Id="rId19" Type="http://schemas.openxmlformats.org/officeDocument/2006/relationships/image" Target="../media/image9.png"/><Relationship Id="rId14" Type="http://schemas.openxmlformats.org/officeDocument/2006/relationships/customXml" Target="../ink/ink14.xml"/><Relationship Id="rId30" Type="http://schemas.openxmlformats.org/officeDocument/2006/relationships/customXml" Target="../ink/ink22.xml"/><Relationship Id="rId35" Type="http://schemas.openxmlformats.org/officeDocument/2006/relationships/image" Target="../media/image17.png"/><Relationship Id="rId56" Type="http://schemas.openxmlformats.org/officeDocument/2006/relationships/customXml" Target="../ink/ink35.xml"/><Relationship Id="rId77" Type="http://schemas.openxmlformats.org/officeDocument/2006/relationships/image" Target="../media/image38.png"/><Relationship Id="rId100" Type="http://schemas.openxmlformats.org/officeDocument/2006/relationships/customXml" Target="../ink/ink57.xml"/><Relationship Id="rId105" Type="http://schemas.openxmlformats.org/officeDocument/2006/relationships/image" Target="../media/image52.png"/><Relationship Id="rId8" Type="http://schemas.openxmlformats.org/officeDocument/2006/relationships/customXml" Target="../ink/ink11.xml"/><Relationship Id="rId51" Type="http://schemas.openxmlformats.org/officeDocument/2006/relationships/image" Target="../media/image25.png"/><Relationship Id="rId72" Type="http://schemas.openxmlformats.org/officeDocument/2006/relationships/customXml" Target="../ink/ink43.xml"/><Relationship Id="rId93" Type="http://schemas.openxmlformats.org/officeDocument/2006/relationships/image" Target="../media/image46.png"/><Relationship Id="rId98" Type="http://schemas.openxmlformats.org/officeDocument/2006/relationships/customXml" Target="../ink/ink56.xml"/><Relationship Id="rId3" Type="http://schemas.openxmlformats.org/officeDocument/2006/relationships/image" Target="../media/image1.png"/><Relationship Id="rId25" Type="http://schemas.openxmlformats.org/officeDocument/2006/relationships/image" Target="../media/image12.png"/><Relationship Id="rId46" Type="http://schemas.openxmlformats.org/officeDocument/2006/relationships/customXml" Target="../ink/ink30.xml"/><Relationship Id="rId67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11.png"/><Relationship Id="rId21" Type="http://schemas.openxmlformats.org/officeDocument/2006/relationships/image" Target="../media/image63.png"/><Relationship Id="rId42" Type="http://schemas.openxmlformats.org/officeDocument/2006/relationships/customXml" Target="../ink/ink81.xml"/><Relationship Id="rId63" Type="http://schemas.openxmlformats.org/officeDocument/2006/relationships/image" Target="../media/image84.png"/><Relationship Id="rId84" Type="http://schemas.openxmlformats.org/officeDocument/2006/relationships/customXml" Target="../ink/ink102.xml"/><Relationship Id="rId16" Type="http://schemas.openxmlformats.org/officeDocument/2006/relationships/customXml" Target="../ink/ink68.xml"/><Relationship Id="rId107" Type="http://schemas.openxmlformats.org/officeDocument/2006/relationships/image" Target="../media/image106.png"/><Relationship Id="rId11" Type="http://schemas.openxmlformats.org/officeDocument/2006/relationships/image" Target="../media/image58.png"/><Relationship Id="rId32" Type="http://schemas.openxmlformats.org/officeDocument/2006/relationships/customXml" Target="../ink/ink76.xml"/><Relationship Id="rId37" Type="http://schemas.openxmlformats.org/officeDocument/2006/relationships/image" Target="../media/image71.png"/><Relationship Id="rId53" Type="http://schemas.openxmlformats.org/officeDocument/2006/relationships/image" Target="../media/image79.png"/><Relationship Id="rId58" Type="http://schemas.openxmlformats.org/officeDocument/2006/relationships/customXml" Target="../ink/ink89.xml"/><Relationship Id="rId74" Type="http://schemas.openxmlformats.org/officeDocument/2006/relationships/customXml" Target="../ink/ink97.xml"/><Relationship Id="rId79" Type="http://schemas.openxmlformats.org/officeDocument/2006/relationships/image" Target="../media/image92.png"/><Relationship Id="rId102" Type="http://schemas.openxmlformats.org/officeDocument/2006/relationships/customXml" Target="../ink/ink111.xml"/><Relationship Id="rId123" Type="http://schemas.openxmlformats.org/officeDocument/2006/relationships/image" Target="../media/image114.png"/><Relationship Id="rId128" Type="http://schemas.openxmlformats.org/officeDocument/2006/relationships/customXml" Target="../ink/ink124.xml"/><Relationship Id="rId5" Type="http://schemas.openxmlformats.org/officeDocument/2006/relationships/image" Target="../media/image55.png"/><Relationship Id="rId90" Type="http://schemas.openxmlformats.org/officeDocument/2006/relationships/customXml" Target="../ink/ink105.xml"/><Relationship Id="rId95" Type="http://schemas.openxmlformats.org/officeDocument/2006/relationships/image" Target="../media/image100.png"/><Relationship Id="rId22" Type="http://schemas.openxmlformats.org/officeDocument/2006/relationships/customXml" Target="../ink/ink71.xml"/><Relationship Id="rId27" Type="http://schemas.openxmlformats.org/officeDocument/2006/relationships/image" Target="../media/image66.png"/><Relationship Id="rId43" Type="http://schemas.openxmlformats.org/officeDocument/2006/relationships/image" Target="../media/image74.png"/><Relationship Id="rId48" Type="http://schemas.openxmlformats.org/officeDocument/2006/relationships/customXml" Target="../ink/ink84.xml"/><Relationship Id="rId64" Type="http://schemas.openxmlformats.org/officeDocument/2006/relationships/customXml" Target="../ink/ink92.xml"/><Relationship Id="rId69" Type="http://schemas.openxmlformats.org/officeDocument/2006/relationships/image" Target="../media/image87.png"/><Relationship Id="rId113" Type="http://schemas.openxmlformats.org/officeDocument/2006/relationships/image" Target="../media/image109.png"/><Relationship Id="rId118" Type="http://schemas.openxmlformats.org/officeDocument/2006/relationships/customXml" Target="../ink/ink119.xml"/><Relationship Id="rId80" Type="http://schemas.openxmlformats.org/officeDocument/2006/relationships/customXml" Target="../ink/ink100.xml"/><Relationship Id="rId85" Type="http://schemas.openxmlformats.org/officeDocument/2006/relationships/image" Target="../media/image95.png"/><Relationship Id="rId12" Type="http://schemas.openxmlformats.org/officeDocument/2006/relationships/customXml" Target="../ink/ink66.xml"/><Relationship Id="rId17" Type="http://schemas.openxmlformats.org/officeDocument/2006/relationships/image" Target="../media/image61.png"/><Relationship Id="rId33" Type="http://schemas.openxmlformats.org/officeDocument/2006/relationships/image" Target="../media/image69.png"/><Relationship Id="rId38" Type="http://schemas.openxmlformats.org/officeDocument/2006/relationships/customXml" Target="../ink/ink79.xml"/><Relationship Id="rId59" Type="http://schemas.openxmlformats.org/officeDocument/2006/relationships/image" Target="../media/image82.png"/><Relationship Id="rId103" Type="http://schemas.openxmlformats.org/officeDocument/2006/relationships/image" Target="../media/image104.png"/><Relationship Id="rId108" Type="http://schemas.openxmlformats.org/officeDocument/2006/relationships/customXml" Target="../ink/ink114.xml"/><Relationship Id="rId124" Type="http://schemas.openxmlformats.org/officeDocument/2006/relationships/customXml" Target="../ink/ink122.xml"/><Relationship Id="rId129" Type="http://schemas.openxmlformats.org/officeDocument/2006/relationships/image" Target="../media/image117.png"/><Relationship Id="rId54" Type="http://schemas.openxmlformats.org/officeDocument/2006/relationships/customXml" Target="../ink/ink87.xml"/><Relationship Id="rId70" Type="http://schemas.openxmlformats.org/officeDocument/2006/relationships/customXml" Target="../ink/ink95.xml"/><Relationship Id="rId75" Type="http://schemas.openxmlformats.org/officeDocument/2006/relationships/image" Target="../media/image90.png"/><Relationship Id="rId91" Type="http://schemas.openxmlformats.org/officeDocument/2006/relationships/image" Target="../media/image98.png"/><Relationship Id="rId96" Type="http://schemas.openxmlformats.org/officeDocument/2006/relationships/customXml" Target="../ink/ink108.xml"/><Relationship Id="rId1" Type="http://schemas.openxmlformats.org/officeDocument/2006/relationships/slideLayout" Target="../slideLayouts/slideLayout29.xml"/><Relationship Id="rId6" Type="http://schemas.openxmlformats.org/officeDocument/2006/relationships/customXml" Target="../ink/ink63.xml"/><Relationship Id="rId23" Type="http://schemas.openxmlformats.org/officeDocument/2006/relationships/image" Target="../media/image64.png"/><Relationship Id="rId28" Type="http://schemas.openxmlformats.org/officeDocument/2006/relationships/customXml" Target="../ink/ink74.xml"/><Relationship Id="rId49" Type="http://schemas.openxmlformats.org/officeDocument/2006/relationships/image" Target="../media/image77.png"/><Relationship Id="rId114" Type="http://schemas.openxmlformats.org/officeDocument/2006/relationships/customXml" Target="../ink/ink117.xml"/><Relationship Id="rId119" Type="http://schemas.openxmlformats.org/officeDocument/2006/relationships/image" Target="../media/image112.png"/><Relationship Id="rId44" Type="http://schemas.openxmlformats.org/officeDocument/2006/relationships/customXml" Target="../ink/ink82.xml"/><Relationship Id="rId60" Type="http://schemas.openxmlformats.org/officeDocument/2006/relationships/customXml" Target="../ink/ink90.xml"/><Relationship Id="rId65" Type="http://schemas.openxmlformats.org/officeDocument/2006/relationships/image" Target="../media/image85.png"/><Relationship Id="rId81" Type="http://schemas.openxmlformats.org/officeDocument/2006/relationships/image" Target="../media/image93.png"/><Relationship Id="rId86" Type="http://schemas.openxmlformats.org/officeDocument/2006/relationships/customXml" Target="../ink/ink103.xml"/><Relationship Id="rId130" Type="http://schemas.openxmlformats.org/officeDocument/2006/relationships/customXml" Target="../ink/ink125.xml"/><Relationship Id="rId13" Type="http://schemas.openxmlformats.org/officeDocument/2006/relationships/image" Target="../media/image59.png"/><Relationship Id="rId18" Type="http://schemas.openxmlformats.org/officeDocument/2006/relationships/customXml" Target="../ink/ink69.xml"/><Relationship Id="rId39" Type="http://schemas.openxmlformats.org/officeDocument/2006/relationships/image" Target="../media/image72.png"/><Relationship Id="rId109" Type="http://schemas.openxmlformats.org/officeDocument/2006/relationships/image" Target="../media/image107.png"/><Relationship Id="rId34" Type="http://schemas.openxmlformats.org/officeDocument/2006/relationships/customXml" Target="../ink/ink77.xml"/><Relationship Id="rId50" Type="http://schemas.openxmlformats.org/officeDocument/2006/relationships/customXml" Target="../ink/ink85.xml"/><Relationship Id="rId55" Type="http://schemas.openxmlformats.org/officeDocument/2006/relationships/image" Target="../media/image80.png"/><Relationship Id="rId76" Type="http://schemas.openxmlformats.org/officeDocument/2006/relationships/customXml" Target="../ink/ink98.xml"/><Relationship Id="rId97" Type="http://schemas.openxmlformats.org/officeDocument/2006/relationships/image" Target="../media/image101.png"/><Relationship Id="rId104" Type="http://schemas.openxmlformats.org/officeDocument/2006/relationships/customXml" Target="../ink/ink112.xml"/><Relationship Id="rId120" Type="http://schemas.openxmlformats.org/officeDocument/2006/relationships/customXml" Target="../ink/ink120.xml"/><Relationship Id="rId125" Type="http://schemas.openxmlformats.org/officeDocument/2006/relationships/image" Target="../media/image115.png"/><Relationship Id="rId7" Type="http://schemas.openxmlformats.org/officeDocument/2006/relationships/image" Target="../media/image56.png"/><Relationship Id="rId71" Type="http://schemas.openxmlformats.org/officeDocument/2006/relationships/image" Target="../media/image88.png"/><Relationship Id="rId92" Type="http://schemas.openxmlformats.org/officeDocument/2006/relationships/customXml" Target="../ink/ink106.xml"/><Relationship Id="rId2" Type="http://schemas.openxmlformats.org/officeDocument/2006/relationships/customXml" Target="../ink/ink61.xml"/><Relationship Id="rId29" Type="http://schemas.openxmlformats.org/officeDocument/2006/relationships/image" Target="../media/image67.png"/><Relationship Id="rId24" Type="http://schemas.openxmlformats.org/officeDocument/2006/relationships/customXml" Target="../ink/ink72.xml"/><Relationship Id="rId40" Type="http://schemas.openxmlformats.org/officeDocument/2006/relationships/customXml" Target="../ink/ink80.xml"/><Relationship Id="rId45" Type="http://schemas.openxmlformats.org/officeDocument/2006/relationships/image" Target="../media/image75.png"/><Relationship Id="rId66" Type="http://schemas.openxmlformats.org/officeDocument/2006/relationships/customXml" Target="../ink/ink93.xml"/><Relationship Id="rId87" Type="http://schemas.openxmlformats.org/officeDocument/2006/relationships/image" Target="../media/image96.png"/><Relationship Id="rId110" Type="http://schemas.openxmlformats.org/officeDocument/2006/relationships/customXml" Target="../ink/ink115.xml"/><Relationship Id="rId115" Type="http://schemas.openxmlformats.org/officeDocument/2006/relationships/image" Target="../media/image110.png"/><Relationship Id="rId131" Type="http://schemas.openxmlformats.org/officeDocument/2006/relationships/image" Target="../media/image118.png"/><Relationship Id="rId61" Type="http://schemas.openxmlformats.org/officeDocument/2006/relationships/image" Target="../media/image83.png"/><Relationship Id="rId82" Type="http://schemas.openxmlformats.org/officeDocument/2006/relationships/customXml" Target="../ink/ink101.xml"/><Relationship Id="rId19" Type="http://schemas.openxmlformats.org/officeDocument/2006/relationships/image" Target="../media/image62.png"/><Relationship Id="rId14" Type="http://schemas.openxmlformats.org/officeDocument/2006/relationships/customXml" Target="../ink/ink67.xml"/><Relationship Id="rId30" Type="http://schemas.openxmlformats.org/officeDocument/2006/relationships/customXml" Target="../ink/ink75.xml"/><Relationship Id="rId35" Type="http://schemas.openxmlformats.org/officeDocument/2006/relationships/image" Target="../media/image70.png"/><Relationship Id="rId56" Type="http://schemas.openxmlformats.org/officeDocument/2006/relationships/customXml" Target="../ink/ink88.xml"/><Relationship Id="rId77" Type="http://schemas.openxmlformats.org/officeDocument/2006/relationships/image" Target="../media/image91.png"/><Relationship Id="rId100" Type="http://schemas.openxmlformats.org/officeDocument/2006/relationships/customXml" Target="../ink/ink110.xml"/><Relationship Id="rId105" Type="http://schemas.openxmlformats.org/officeDocument/2006/relationships/image" Target="../media/image105.png"/><Relationship Id="rId126" Type="http://schemas.openxmlformats.org/officeDocument/2006/relationships/customXml" Target="../ink/ink123.xml"/><Relationship Id="rId8" Type="http://schemas.openxmlformats.org/officeDocument/2006/relationships/customXml" Target="../ink/ink64.xml"/><Relationship Id="rId51" Type="http://schemas.openxmlformats.org/officeDocument/2006/relationships/image" Target="../media/image78.png"/><Relationship Id="rId72" Type="http://schemas.openxmlformats.org/officeDocument/2006/relationships/customXml" Target="../ink/ink96.xml"/><Relationship Id="rId93" Type="http://schemas.openxmlformats.org/officeDocument/2006/relationships/image" Target="../media/image99.png"/><Relationship Id="rId98" Type="http://schemas.openxmlformats.org/officeDocument/2006/relationships/customXml" Target="../ink/ink109.xml"/><Relationship Id="rId121" Type="http://schemas.openxmlformats.org/officeDocument/2006/relationships/image" Target="../media/image113.png"/><Relationship Id="rId3" Type="http://schemas.openxmlformats.org/officeDocument/2006/relationships/image" Target="../media/image54.png"/><Relationship Id="rId25" Type="http://schemas.openxmlformats.org/officeDocument/2006/relationships/image" Target="../media/image65.png"/><Relationship Id="rId46" Type="http://schemas.openxmlformats.org/officeDocument/2006/relationships/customXml" Target="../ink/ink83.xml"/><Relationship Id="rId67" Type="http://schemas.openxmlformats.org/officeDocument/2006/relationships/image" Target="../media/image86.png"/><Relationship Id="rId116" Type="http://schemas.openxmlformats.org/officeDocument/2006/relationships/customXml" Target="../ink/ink118.xml"/><Relationship Id="rId20" Type="http://schemas.openxmlformats.org/officeDocument/2006/relationships/customXml" Target="../ink/ink70.xml"/><Relationship Id="rId41" Type="http://schemas.openxmlformats.org/officeDocument/2006/relationships/image" Target="../media/image73.png"/><Relationship Id="rId62" Type="http://schemas.openxmlformats.org/officeDocument/2006/relationships/customXml" Target="../ink/ink91.xml"/><Relationship Id="rId83" Type="http://schemas.openxmlformats.org/officeDocument/2006/relationships/image" Target="../media/image94.png"/><Relationship Id="rId88" Type="http://schemas.openxmlformats.org/officeDocument/2006/relationships/customXml" Target="../ink/ink104.xml"/><Relationship Id="rId111" Type="http://schemas.openxmlformats.org/officeDocument/2006/relationships/image" Target="../media/image108.png"/><Relationship Id="rId132" Type="http://schemas.openxmlformats.org/officeDocument/2006/relationships/customXml" Target="../ink/ink126.xml"/><Relationship Id="rId15" Type="http://schemas.openxmlformats.org/officeDocument/2006/relationships/image" Target="../media/image60.png"/><Relationship Id="rId36" Type="http://schemas.openxmlformats.org/officeDocument/2006/relationships/customXml" Target="../ink/ink78.xml"/><Relationship Id="rId57" Type="http://schemas.openxmlformats.org/officeDocument/2006/relationships/image" Target="../media/image81.png"/><Relationship Id="rId106" Type="http://schemas.openxmlformats.org/officeDocument/2006/relationships/customXml" Target="../ink/ink113.xml"/><Relationship Id="rId127" Type="http://schemas.openxmlformats.org/officeDocument/2006/relationships/image" Target="../media/image116.png"/><Relationship Id="rId10" Type="http://schemas.openxmlformats.org/officeDocument/2006/relationships/customXml" Target="../ink/ink65.xml"/><Relationship Id="rId31" Type="http://schemas.openxmlformats.org/officeDocument/2006/relationships/image" Target="../media/image68.png"/><Relationship Id="rId52" Type="http://schemas.openxmlformats.org/officeDocument/2006/relationships/customXml" Target="../ink/ink86.xml"/><Relationship Id="rId73" Type="http://schemas.openxmlformats.org/officeDocument/2006/relationships/image" Target="../media/image89.png"/><Relationship Id="rId78" Type="http://schemas.openxmlformats.org/officeDocument/2006/relationships/customXml" Target="../ink/ink99.xml"/><Relationship Id="rId94" Type="http://schemas.openxmlformats.org/officeDocument/2006/relationships/customXml" Target="../ink/ink107.xml"/><Relationship Id="rId99" Type="http://schemas.openxmlformats.org/officeDocument/2006/relationships/image" Target="../media/image102.png"/><Relationship Id="rId101" Type="http://schemas.openxmlformats.org/officeDocument/2006/relationships/image" Target="../media/image103.png"/><Relationship Id="rId122" Type="http://schemas.openxmlformats.org/officeDocument/2006/relationships/customXml" Target="../ink/ink121.xml"/><Relationship Id="rId4" Type="http://schemas.openxmlformats.org/officeDocument/2006/relationships/customXml" Target="../ink/ink62.xml"/><Relationship Id="rId9" Type="http://schemas.openxmlformats.org/officeDocument/2006/relationships/image" Target="../media/image57.png"/><Relationship Id="rId26" Type="http://schemas.openxmlformats.org/officeDocument/2006/relationships/customXml" Target="../ink/ink73.xml"/><Relationship Id="rId47" Type="http://schemas.openxmlformats.org/officeDocument/2006/relationships/image" Target="../media/image76.png"/><Relationship Id="rId68" Type="http://schemas.openxmlformats.org/officeDocument/2006/relationships/customXml" Target="../ink/ink94.xml"/><Relationship Id="rId89" Type="http://schemas.openxmlformats.org/officeDocument/2006/relationships/image" Target="../media/image97.png"/><Relationship Id="rId112" Type="http://schemas.openxmlformats.org/officeDocument/2006/relationships/customXml" Target="../ink/ink116.xml"/><Relationship Id="rId133" Type="http://schemas.openxmlformats.org/officeDocument/2006/relationships/image" Target="../media/image119.png"/></Relationships>
</file>

<file path=ppt/slides/_rels/slide15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39.xml"/><Relationship Id="rId117" Type="http://schemas.openxmlformats.org/officeDocument/2006/relationships/image" Target="../media/image177.png"/><Relationship Id="rId21" Type="http://schemas.openxmlformats.org/officeDocument/2006/relationships/image" Target="../media/image129.png"/><Relationship Id="rId42" Type="http://schemas.openxmlformats.org/officeDocument/2006/relationships/customXml" Target="../ink/ink147.xml"/><Relationship Id="rId47" Type="http://schemas.openxmlformats.org/officeDocument/2006/relationships/image" Target="../media/image142.png"/><Relationship Id="rId63" Type="http://schemas.openxmlformats.org/officeDocument/2006/relationships/image" Target="../media/image150.png"/><Relationship Id="rId68" Type="http://schemas.openxmlformats.org/officeDocument/2006/relationships/customXml" Target="../ink/ink160.xml"/><Relationship Id="rId84" Type="http://schemas.openxmlformats.org/officeDocument/2006/relationships/customXml" Target="../ink/ink168.xml"/><Relationship Id="rId89" Type="http://schemas.openxmlformats.org/officeDocument/2006/relationships/image" Target="../media/image163.png"/><Relationship Id="rId112" Type="http://schemas.openxmlformats.org/officeDocument/2006/relationships/customXml" Target="../ink/ink182.xml"/><Relationship Id="rId16" Type="http://schemas.openxmlformats.org/officeDocument/2006/relationships/customXml" Target="../ink/ink134.xml"/><Relationship Id="rId107" Type="http://schemas.openxmlformats.org/officeDocument/2006/relationships/image" Target="../media/image172.png"/><Relationship Id="rId11" Type="http://schemas.openxmlformats.org/officeDocument/2006/relationships/image" Target="../media/image124.png"/><Relationship Id="rId32" Type="http://schemas.openxmlformats.org/officeDocument/2006/relationships/customXml" Target="../ink/ink142.xml"/><Relationship Id="rId37" Type="http://schemas.openxmlformats.org/officeDocument/2006/relationships/image" Target="../media/image137.png"/><Relationship Id="rId53" Type="http://schemas.openxmlformats.org/officeDocument/2006/relationships/image" Target="../media/image145.png"/><Relationship Id="rId58" Type="http://schemas.openxmlformats.org/officeDocument/2006/relationships/customXml" Target="../ink/ink155.xml"/><Relationship Id="rId74" Type="http://schemas.openxmlformats.org/officeDocument/2006/relationships/customXml" Target="../ink/ink163.xml"/><Relationship Id="rId79" Type="http://schemas.openxmlformats.org/officeDocument/2006/relationships/image" Target="../media/image158.png"/><Relationship Id="rId102" Type="http://schemas.openxmlformats.org/officeDocument/2006/relationships/customXml" Target="../ink/ink177.xml"/><Relationship Id="rId5" Type="http://schemas.openxmlformats.org/officeDocument/2006/relationships/image" Target="../media/image121.png"/><Relationship Id="rId90" Type="http://schemas.openxmlformats.org/officeDocument/2006/relationships/customXml" Target="../ink/ink171.xml"/><Relationship Id="rId95" Type="http://schemas.openxmlformats.org/officeDocument/2006/relationships/image" Target="../media/image166.png"/><Relationship Id="rId22" Type="http://schemas.openxmlformats.org/officeDocument/2006/relationships/customXml" Target="../ink/ink137.xml"/><Relationship Id="rId27" Type="http://schemas.openxmlformats.org/officeDocument/2006/relationships/image" Target="../media/image132.png"/><Relationship Id="rId43" Type="http://schemas.openxmlformats.org/officeDocument/2006/relationships/image" Target="../media/image140.png"/><Relationship Id="rId48" Type="http://schemas.openxmlformats.org/officeDocument/2006/relationships/customXml" Target="../ink/ink150.xml"/><Relationship Id="rId64" Type="http://schemas.openxmlformats.org/officeDocument/2006/relationships/customXml" Target="../ink/ink158.xml"/><Relationship Id="rId69" Type="http://schemas.openxmlformats.org/officeDocument/2006/relationships/image" Target="../media/image153.png"/><Relationship Id="rId113" Type="http://schemas.openxmlformats.org/officeDocument/2006/relationships/image" Target="../media/image175.png"/><Relationship Id="rId118" Type="http://schemas.openxmlformats.org/officeDocument/2006/relationships/customXml" Target="../ink/ink185.xml"/><Relationship Id="rId80" Type="http://schemas.openxmlformats.org/officeDocument/2006/relationships/customXml" Target="../ink/ink166.xml"/><Relationship Id="rId85" Type="http://schemas.openxmlformats.org/officeDocument/2006/relationships/image" Target="../media/image161.png"/><Relationship Id="rId12" Type="http://schemas.openxmlformats.org/officeDocument/2006/relationships/customXml" Target="../ink/ink132.xml"/><Relationship Id="rId17" Type="http://schemas.openxmlformats.org/officeDocument/2006/relationships/image" Target="../media/image127.png"/><Relationship Id="rId33" Type="http://schemas.openxmlformats.org/officeDocument/2006/relationships/image" Target="../media/image135.png"/><Relationship Id="rId38" Type="http://schemas.openxmlformats.org/officeDocument/2006/relationships/customXml" Target="../ink/ink145.xml"/><Relationship Id="rId59" Type="http://schemas.openxmlformats.org/officeDocument/2006/relationships/image" Target="../media/image148.png"/><Relationship Id="rId103" Type="http://schemas.openxmlformats.org/officeDocument/2006/relationships/image" Target="../media/image170.png"/><Relationship Id="rId108" Type="http://schemas.openxmlformats.org/officeDocument/2006/relationships/customXml" Target="../ink/ink180.xml"/><Relationship Id="rId54" Type="http://schemas.openxmlformats.org/officeDocument/2006/relationships/customXml" Target="../ink/ink153.xml"/><Relationship Id="rId70" Type="http://schemas.openxmlformats.org/officeDocument/2006/relationships/customXml" Target="../ink/ink161.xml"/><Relationship Id="rId75" Type="http://schemas.openxmlformats.org/officeDocument/2006/relationships/image" Target="../media/image156.png"/><Relationship Id="rId91" Type="http://schemas.openxmlformats.org/officeDocument/2006/relationships/image" Target="../media/image164.png"/><Relationship Id="rId96" Type="http://schemas.openxmlformats.org/officeDocument/2006/relationships/customXml" Target="../ink/ink174.xml"/><Relationship Id="rId1" Type="http://schemas.openxmlformats.org/officeDocument/2006/relationships/slideLayout" Target="../slideLayouts/slideLayout29.xml"/><Relationship Id="rId6" Type="http://schemas.openxmlformats.org/officeDocument/2006/relationships/customXml" Target="../ink/ink129.xml"/><Relationship Id="rId23" Type="http://schemas.openxmlformats.org/officeDocument/2006/relationships/image" Target="../media/image130.png"/><Relationship Id="rId28" Type="http://schemas.openxmlformats.org/officeDocument/2006/relationships/customXml" Target="../ink/ink140.xml"/><Relationship Id="rId49" Type="http://schemas.openxmlformats.org/officeDocument/2006/relationships/image" Target="../media/image143.png"/><Relationship Id="rId114" Type="http://schemas.openxmlformats.org/officeDocument/2006/relationships/customXml" Target="../ink/ink183.xml"/><Relationship Id="rId119" Type="http://schemas.openxmlformats.org/officeDocument/2006/relationships/image" Target="../media/image178.png"/><Relationship Id="rId10" Type="http://schemas.openxmlformats.org/officeDocument/2006/relationships/customXml" Target="../ink/ink131.xml"/><Relationship Id="rId31" Type="http://schemas.openxmlformats.org/officeDocument/2006/relationships/image" Target="../media/image134.png"/><Relationship Id="rId44" Type="http://schemas.openxmlformats.org/officeDocument/2006/relationships/customXml" Target="../ink/ink148.xml"/><Relationship Id="rId52" Type="http://schemas.openxmlformats.org/officeDocument/2006/relationships/customXml" Target="../ink/ink152.xml"/><Relationship Id="rId60" Type="http://schemas.openxmlformats.org/officeDocument/2006/relationships/customXml" Target="../ink/ink156.xml"/><Relationship Id="rId65" Type="http://schemas.openxmlformats.org/officeDocument/2006/relationships/image" Target="../media/image151.png"/><Relationship Id="rId73" Type="http://schemas.openxmlformats.org/officeDocument/2006/relationships/image" Target="../media/image155.png"/><Relationship Id="rId78" Type="http://schemas.openxmlformats.org/officeDocument/2006/relationships/customXml" Target="../ink/ink165.xml"/><Relationship Id="rId81" Type="http://schemas.openxmlformats.org/officeDocument/2006/relationships/image" Target="../media/image159.png"/><Relationship Id="rId86" Type="http://schemas.openxmlformats.org/officeDocument/2006/relationships/customXml" Target="../ink/ink169.xml"/><Relationship Id="rId94" Type="http://schemas.openxmlformats.org/officeDocument/2006/relationships/customXml" Target="../ink/ink173.xml"/><Relationship Id="rId99" Type="http://schemas.openxmlformats.org/officeDocument/2006/relationships/image" Target="../media/image168.png"/><Relationship Id="rId101" Type="http://schemas.openxmlformats.org/officeDocument/2006/relationships/image" Target="../media/image169.png"/><Relationship Id="rId4" Type="http://schemas.openxmlformats.org/officeDocument/2006/relationships/customXml" Target="../ink/ink128.xml"/><Relationship Id="rId9" Type="http://schemas.openxmlformats.org/officeDocument/2006/relationships/image" Target="../media/image123.png"/><Relationship Id="rId13" Type="http://schemas.openxmlformats.org/officeDocument/2006/relationships/image" Target="../media/image125.png"/><Relationship Id="rId18" Type="http://schemas.openxmlformats.org/officeDocument/2006/relationships/customXml" Target="../ink/ink135.xml"/><Relationship Id="rId39" Type="http://schemas.openxmlformats.org/officeDocument/2006/relationships/image" Target="../media/image138.png"/><Relationship Id="rId109" Type="http://schemas.openxmlformats.org/officeDocument/2006/relationships/image" Target="../media/image173.png"/><Relationship Id="rId34" Type="http://schemas.openxmlformats.org/officeDocument/2006/relationships/customXml" Target="../ink/ink143.xml"/><Relationship Id="rId50" Type="http://schemas.openxmlformats.org/officeDocument/2006/relationships/customXml" Target="../ink/ink151.xml"/><Relationship Id="rId55" Type="http://schemas.openxmlformats.org/officeDocument/2006/relationships/image" Target="../media/image146.png"/><Relationship Id="rId76" Type="http://schemas.openxmlformats.org/officeDocument/2006/relationships/customXml" Target="../ink/ink164.xml"/><Relationship Id="rId97" Type="http://schemas.openxmlformats.org/officeDocument/2006/relationships/image" Target="../media/image167.png"/><Relationship Id="rId104" Type="http://schemas.openxmlformats.org/officeDocument/2006/relationships/customXml" Target="../ink/ink178.xml"/><Relationship Id="rId7" Type="http://schemas.openxmlformats.org/officeDocument/2006/relationships/image" Target="../media/image122.png"/><Relationship Id="rId71" Type="http://schemas.openxmlformats.org/officeDocument/2006/relationships/image" Target="../media/image154.png"/><Relationship Id="rId92" Type="http://schemas.openxmlformats.org/officeDocument/2006/relationships/customXml" Target="../ink/ink172.xml"/><Relationship Id="rId2" Type="http://schemas.openxmlformats.org/officeDocument/2006/relationships/customXml" Target="../ink/ink127.xml"/><Relationship Id="rId29" Type="http://schemas.openxmlformats.org/officeDocument/2006/relationships/image" Target="../media/image133.png"/><Relationship Id="rId24" Type="http://schemas.openxmlformats.org/officeDocument/2006/relationships/customXml" Target="../ink/ink138.xml"/><Relationship Id="rId40" Type="http://schemas.openxmlformats.org/officeDocument/2006/relationships/customXml" Target="../ink/ink146.xml"/><Relationship Id="rId45" Type="http://schemas.openxmlformats.org/officeDocument/2006/relationships/image" Target="../media/image141.png"/><Relationship Id="rId66" Type="http://schemas.openxmlformats.org/officeDocument/2006/relationships/customXml" Target="../ink/ink159.xml"/><Relationship Id="rId87" Type="http://schemas.openxmlformats.org/officeDocument/2006/relationships/image" Target="../media/image162.png"/><Relationship Id="rId110" Type="http://schemas.openxmlformats.org/officeDocument/2006/relationships/customXml" Target="../ink/ink181.xml"/><Relationship Id="rId115" Type="http://schemas.openxmlformats.org/officeDocument/2006/relationships/image" Target="../media/image176.png"/><Relationship Id="rId61" Type="http://schemas.openxmlformats.org/officeDocument/2006/relationships/image" Target="../media/image149.png"/><Relationship Id="rId82" Type="http://schemas.openxmlformats.org/officeDocument/2006/relationships/customXml" Target="../ink/ink167.xml"/><Relationship Id="rId19" Type="http://schemas.openxmlformats.org/officeDocument/2006/relationships/image" Target="../media/image128.png"/><Relationship Id="rId14" Type="http://schemas.openxmlformats.org/officeDocument/2006/relationships/customXml" Target="../ink/ink133.xml"/><Relationship Id="rId30" Type="http://schemas.openxmlformats.org/officeDocument/2006/relationships/customXml" Target="../ink/ink141.xml"/><Relationship Id="rId35" Type="http://schemas.openxmlformats.org/officeDocument/2006/relationships/image" Target="../media/image136.png"/><Relationship Id="rId56" Type="http://schemas.openxmlformats.org/officeDocument/2006/relationships/customXml" Target="../ink/ink154.xml"/><Relationship Id="rId77" Type="http://schemas.openxmlformats.org/officeDocument/2006/relationships/image" Target="../media/image157.png"/><Relationship Id="rId100" Type="http://schemas.openxmlformats.org/officeDocument/2006/relationships/customXml" Target="../ink/ink176.xml"/><Relationship Id="rId105" Type="http://schemas.openxmlformats.org/officeDocument/2006/relationships/image" Target="../media/image171.png"/><Relationship Id="rId8" Type="http://schemas.openxmlformats.org/officeDocument/2006/relationships/customXml" Target="../ink/ink130.xml"/><Relationship Id="rId51" Type="http://schemas.openxmlformats.org/officeDocument/2006/relationships/image" Target="../media/image144.png"/><Relationship Id="rId72" Type="http://schemas.openxmlformats.org/officeDocument/2006/relationships/customXml" Target="../ink/ink162.xml"/><Relationship Id="rId93" Type="http://schemas.openxmlformats.org/officeDocument/2006/relationships/image" Target="../media/image165.png"/><Relationship Id="rId98" Type="http://schemas.openxmlformats.org/officeDocument/2006/relationships/customXml" Target="../ink/ink175.xml"/><Relationship Id="rId3" Type="http://schemas.openxmlformats.org/officeDocument/2006/relationships/image" Target="../media/image120.png"/><Relationship Id="rId25" Type="http://schemas.openxmlformats.org/officeDocument/2006/relationships/image" Target="../media/image131.png"/><Relationship Id="rId46" Type="http://schemas.openxmlformats.org/officeDocument/2006/relationships/customXml" Target="../ink/ink149.xml"/><Relationship Id="rId67" Type="http://schemas.openxmlformats.org/officeDocument/2006/relationships/image" Target="../media/image152.png"/><Relationship Id="rId116" Type="http://schemas.openxmlformats.org/officeDocument/2006/relationships/customXml" Target="../ink/ink184.xml"/><Relationship Id="rId20" Type="http://schemas.openxmlformats.org/officeDocument/2006/relationships/customXml" Target="../ink/ink136.xml"/><Relationship Id="rId41" Type="http://schemas.openxmlformats.org/officeDocument/2006/relationships/image" Target="../media/image139.png"/><Relationship Id="rId62" Type="http://schemas.openxmlformats.org/officeDocument/2006/relationships/customXml" Target="../ink/ink157.xml"/><Relationship Id="rId83" Type="http://schemas.openxmlformats.org/officeDocument/2006/relationships/image" Target="../media/image160.png"/><Relationship Id="rId88" Type="http://schemas.openxmlformats.org/officeDocument/2006/relationships/customXml" Target="../ink/ink170.xml"/><Relationship Id="rId111" Type="http://schemas.openxmlformats.org/officeDocument/2006/relationships/image" Target="../media/image174.png"/><Relationship Id="rId15" Type="http://schemas.openxmlformats.org/officeDocument/2006/relationships/image" Target="../media/image126.png"/><Relationship Id="rId36" Type="http://schemas.openxmlformats.org/officeDocument/2006/relationships/customXml" Target="../ink/ink144.xml"/><Relationship Id="rId57" Type="http://schemas.openxmlformats.org/officeDocument/2006/relationships/image" Target="../media/image147.png"/><Relationship Id="rId106" Type="http://schemas.openxmlformats.org/officeDocument/2006/relationships/customXml" Target="../ink/ink17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TextShape 1"/>
          <p:cNvSpPr txBox="1"/>
          <p:nvPr/>
        </p:nvSpPr>
        <p:spPr>
          <a:xfrm>
            <a:off x="762120" y="990720"/>
            <a:ext cx="7772040" cy="25905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FF0000"/>
                </a:solidFill>
                <a:latin typeface="Calibri"/>
              </a:rPr>
              <a:t>Fundamental Mechanics of Materials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4" name="CustomShape 2"/>
          <p:cNvSpPr/>
          <p:nvPr/>
        </p:nvSpPr>
        <p:spPr>
          <a:xfrm>
            <a:off x="826920" y="5826240"/>
            <a:ext cx="2160360" cy="456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5" name="CustomShape 3"/>
          <p:cNvSpPr/>
          <p:nvPr/>
        </p:nvSpPr>
        <p:spPr>
          <a:xfrm>
            <a:off x="684360" y="5753160"/>
            <a:ext cx="2374560" cy="456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000" b="0" strike="noStrike" spc="-1">
                <a:solidFill>
                  <a:srgbClr val="FF0000"/>
                </a:solidFill>
                <a:latin typeface="Calibri"/>
              </a:rPr>
              <a:t>Mechanical properties of materials</a:t>
            </a:r>
            <a:endParaRPr lang="en-US" sz="4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7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3080" indent="-342720">
              <a:lnSpc>
                <a:spcPct val="90000"/>
              </a:lnSpc>
              <a:spcBef>
                <a:spcPts val="561"/>
              </a:spcBef>
              <a:buClr>
                <a:srgbClr val="C0504D"/>
              </a:buClr>
              <a:buFont typeface="Arial"/>
              <a:buChar char="•"/>
            </a:pPr>
            <a:r>
              <a:rPr lang="en-US" sz="2800" b="0" strike="noStrike" spc="-1" dirty="0">
                <a:solidFill>
                  <a:srgbClr val="C0504D"/>
                </a:solidFill>
                <a:latin typeface="Calibri"/>
              </a:rPr>
              <a:t>Hardness – resistance to indentation or scratching</a:t>
            </a: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90000"/>
              </a:lnSpc>
              <a:spcBef>
                <a:spcPts val="320"/>
              </a:spcBef>
            </a:pP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90000"/>
              </a:lnSpc>
              <a:spcBef>
                <a:spcPts val="561"/>
              </a:spcBef>
              <a:buClr>
                <a:srgbClr val="C0504D"/>
              </a:buClr>
              <a:buFont typeface="Arial"/>
              <a:buChar char="•"/>
            </a:pPr>
            <a:r>
              <a:rPr lang="en-US" sz="2800" b="0" strike="noStrike" spc="-1" dirty="0">
                <a:solidFill>
                  <a:srgbClr val="C0504D"/>
                </a:solidFill>
                <a:latin typeface="Calibri"/>
              </a:rPr>
              <a:t>Strength – resistance to applied forces</a:t>
            </a: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320"/>
              </a:spcBef>
            </a:pP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90000"/>
              </a:lnSpc>
              <a:spcBef>
                <a:spcPts val="561"/>
              </a:spcBef>
              <a:buClr>
                <a:srgbClr val="C0504D"/>
              </a:buClr>
              <a:buFont typeface="Arial"/>
              <a:buChar char="•"/>
            </a:pPr>
            <a:r>
              <a:rPr lang="en-US" sz="2800" b="0" strike="noStrike" spc="-1" dirty="0">
                <a:solidFill>
                  <a:srgbClr val="C0504D"/>
                </a:solidFill>
                <a:latin typeface="Calibri"/>
              </a:rPr>
              <a:t>Brittleness/toughness – resistance to impact loads</a:t>
            </a: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320"/>
              </a:spcBef>
            </a:pP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90000"/>
              </a:lnSpc>
              <a:spcBef>
                <a:spcPts val="561"/>
              </a:spcBef>
              <a:buClr>
                <a:srgbClr val="C0504D"/>
              </a:buClr>
              <a:buFont typeface="Arial"/>
              <a:buChar char="•"/>
            </a:pPr>
            <a:r>
              <a:rPr lang="en-US" sz="2800" b="0" strike="noStrike" spc="-1" dirty="0">
                <a:solidFill>
                  <a:srgbClr val="C0504D"/>
                </a:solidFill>
                <a:latin typeface="Calibri"/>
              </a:rPr>
              <a:t>Elasticity/stiffness – temporary deformation under load</a:t>
            </a: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320"/>
              </a:spcBef>
            </a:pP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90000"/>
              </a:lnSpc>
              <a:spcBef>
                <a:spcPts val="561"/>
              </a:spcBef>
              <a:buClr>
                <a:srgbClr val="C0504D"/>
              </a:buClr>
              <a:buFont typeface="Arial"/>
              <a:buChar char="•"/>
            </a:pPr>
            <a:r>
              <a:rPr lang="en-US" sz="2800" b="0" strike="noStrike" spc="-1" dirty="0">
                <a:solidFill>
                  <a:srgbClr val="C0504D"/>
                </a:solidFill>
                <a:latin typeface="Calibri"/>
              </a:rPr>
              <a:t>Plasticity – permanent deformation under load</a:t>
            </a: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2237400" y="420120"/>
              <a:ext cx="6507360" cy="642888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6240" y="416160"/>
                <a:ext cx="8716680" cy="64519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Shape 1"/>
          <p:cNvSpPr txBox="1"/>
          <p:nvPr/>
        </p:nvSpPr>
        <p:spPr>
          <a:xfrm>
            <a:off x="685800" y="609480"/>
            <a:ext cx="7772040" cy="58716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en-US" sz="2400" b="0" strike="noStrike" spc="-1">
                <a:solidFill>
                  <a:srgbClr val="FF0000"/>
                </a:solidFill>
                <a:latin typeface="Calibri"/>
              </a:rPr>
              <a:t>Properties of materials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9" name="TextShape 2"/>
          <p:cNvSpPr txBox="1"/>
          <p:nvPr/>
        </p:nvSpPr>
        <p:spPr>
          <a:xfrm>
            <a:off x="684360" y="1197000"/>
            <a:ext cx="7772040" cy="49701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C0504D"/>
              </a:buClr>
              <a:buFont typeface="Arial"/>
              <a:buChar char="•"/>
            </a:pP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Isotropic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C0504D"/>
              </a:buClr>
              <a:buFont typeface="Arial"/>
              <a:buChar char="•"/>
            </a:pP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Anisotropic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  <a:buClr>
                <a:srgbClr val="C0504D"/>
              </a:buClr>
              <a:buFont typeface="Arial"/>
              <a:buChar char="•"/>
            </a:pP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Orthotropic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615240" y="1101240"/>
              <a:ext cx="7659000" cy="50436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55520" y="804600"/>
                <a:ext cx="8738640" cy="56167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FF0000"/>
                </a:solidFill>
                <a:latin typeface="Calibri"/>
              </a:rPr>
              <a:t>Types of loading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1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3080" indent="-342720">
              <a:lnSpc>
                <a:spcPct val="100000"/>
              </a:lnSpc>
              <a:spcBef>
                <a:spcPts val="561"/>
              </a:spcBef>
            </a:pPr>
            <a:r>
              <a:rPr lang="en-US" sz="2800" b="0" strike="noStrike" spc="-1">
                <a:solidFill>
                  <a:srgbClr val="C0504D"/>
                </a:solidFill>
                <a:latin typeface="Calibri"/>
              </a:rPr>
              <a:t>Typical loading types including: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C0504D"/>
              </a:buClr>
              <a:buFont typeface="Arial"/>
              <a:buChar char="•"/>
            </a:pPr>
            <a:r>
              <a:rPr lang="en-US" sz="2800" b="0" i="1" strike="noStrike" spc="-1">
                <a:solidFill>
                  <a:srgbClr val="C0504D"/>
                </a:solidFill>
                <a:latin typeface="Calibri"/>
              </a:rPr>
              <a:t>Static – </a:t>
            </a:r>
            <a:r>
              <a:rPr lang="en-US" sz="2800" b="0" strike="noStrike" spc="-1">
                <a:solidFill>
                  <a:srgbClr val="C0504D"/>
                </a:solidFill>
                <a:latin typeface="Calibri"/>
              </a:rPr>
              <a:t>non-fluctuating loads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C0504D"/>
              </a:buClr>
              <a:buFont typeface="Arial"/>
              <a:buChar char="•"/>
            </a:pPr>
            <a:r>
              <a:rPr lang="en-US" sz="2800" b="0" i="1" strike="noStrike" spc="-1">
                <a:solidFill>
                  <a:srgbClr val="C0504D"/>
                </a:solidFill>
                <a:latin typeface="Calibri"/>
              </a:rPr>
              <a:t>Live </a:t>
            </a:r>
            <a:r>
              <a:rPr lang="en-US" sz="2800" b="0" strike="noStrike" spc="-1">
                <a:solidFill>
                  <a:srgbClr val="C0504D"/>
                </a:solidFill>
                <a:latin typeface="Calibri"/>
              </a:rPr>
              <a:t>– produced by, for example, cars crossing over a bridge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C0504D"/>
              </a:buClr>
              <a:buFont typeface="Arial"/>
              <a:buChar char="•"/>
            </a:pPr>
            <a:r>
              <a:rPr lang="en-US" sz="2800" b="0" i="1" strike="noStrike" spc="-1">
                <a:solidFill>
                  <a:srgbClr val="C0504D"/>
                </a:solidFill>
                <a:latin typeface="Calibri"/>
              </a:rPr>
              <a:t>Impact </a:t>
            </a:r>
            <a:r>
              <a:rPr lang="en-US" sz="2800" b="0" strike="noStrike" spc="-1">
                <a:solidFill>
                  <a:srgbClr val="C0504D"/>
                </a:solidFill>
                <a:latin typeface="Calibri"/>
              </a:rPr>
              <a:t>or </a:t>
            </a:r>
            <a:r>
              <a:rPr lang="en-US" sz="2800" b="0" i="1" strike="noStrike" spc="-1">
                <a:solidFill>
                  <a:srgbClr val="C0504D"/>
                </a:solidFill>
                <a:latin typeface="Calibri"/>
              </a:rPr>
              <a:t>shock</a:t>
            </a:r>
            <a:r>
              <a:rPr lang="en-US" sz="2800" b="0" strike="noStrike" spc="-1">
                <a:solidFill>
                  <a:srgbClr val="C0504D"/>
                </a:solidFill>
                <a:latin typeface="Calibri"/>
              </a:rPr>
              <a:t> loads caused by sudden blows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C0504D"/>
              </a:buClr>
              <a:buFont typeface="Arial"/>
              <a:buChar char="•"/>
            </a:pPr>
            <a:r>
              <a:rPr lang="en-US" sz="2800" b="0" i="1" strike="noStrike" spc="-1">
                <a:solidFill>
                  <a:srgbClr val="C0504D"/>
                </a:solidFill>
                <a:latin typeface="Calibri"/>
              </a:rPr>
              <a:t>Fatigue, fluctuating </a:t>
            </a:r>
            <a:r>
              <a:rPr lang="en-US" sz="2800" b="0" strike="noStrike" spc="-1">
                <a:solidFill>
                  <a:srgbClr val="C0504D"/>
                </a:solidFill>
                <a:latin typeface="Calibri"/>
              </a:rPr>
              <a:t>or </a:t>
            </a:r>
            <a:r>
              <a:rPr lang="en-US" sz="2800" b="0" i="1" strike="noStrike" spc="-1">
                <a:solidFill>
                  <a:srgbClr val="C0504D"/>
                </a:solidFill>
                <a:latin typeface="Calibri"/>
              </a:rPr>
              <a:t>alternating </a:t>
            </a:r>
            <a:r>
              <a:rPr lang="en-US" sz="2800" b="0" strike="noStrike" spc="-1">
                <a:solidFill>
                  <a:srgbClr val="C0504D"/>
                </a:solidFill>
                <a:latin typeface="Calibri"/>
              </a:rPr>
              <a:t>loads – the magnitude and sign of the load changing with time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444600" y="2072520"/>
              <a:ext cx="8318520" cy="42141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400" y="461520"/>
                <a:ext cx="8807760" cy="60386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FF0000"/>
                </a:solidFill>
                <a:latin typeface="Calibri"/>
              </a:rPr>
              <a:t>Simple (direct) stress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3" name="CustomShape 2"/>
          <p:cNvSpPr/>
          <p:nvPr/>
        </p:nvSpPr>
        <p:spPr>
          <a:xfrm>
            <a:off x="1763640" y="2349360"/>
            <a:ext cx="1347480" cy="574200"/>
          </a:xfrm>
          <a:prstGeom prst="ellipse">
            <a:avLst/>
          </a:prstGeom>
          <a:solidFill>
            <a:schemeClr val="accent1"/>
          </a:solidFill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4" name="CustomShape 3"/>
          <p:cNvSpPr/>
          <p:nvPr/>
        </p:nvSpPr>
        <p:spPr>
          <a:xfrm>
            <a:off x="1763640" y="4437000"/>
            <a:ext cx="1347480" cy="574200"/>
          </a:xfrm>
          <a:prstGeom prst="ellipse">
            <a:avLst/>
          </a:prstGeom>
          <a:solidFill>
            <a:schemeClr val="accent1"/>
          </a:solidFill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5" name="CustomShape 4"/>
          <p:cNvSpPr/>
          <p:nvPr/>
        </p:nvSpPr>
        <p:spPr>
          <a:xfrm>
            <a:off x="5796000" y="2349360"/>
            <a:ext cx="1347480" cy="574200"/>
          </a:xfrm>
          <a:prstGeom prst="ellipse">
            <a:avLst/>
          </a:prstGeom>
          <a:solidFill>
            <a:schemeClr val="accent1"/>
          </a:solidFill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6" name="CustomShape 5"/>
          <p:cNvSpPr/>
          <p:nvPr/>
        </p:nvSpPr>
        <p:spPr>
          <a:xfrm>
            <a:off x="5796000" y="4292640"/>
            <a:ext cx="1347480" cy="574200"/>
          </a:xfrm>
          <a:prstGeom prst="ellipse">
            <a:avLst/>
          </a:prstGeom>
          <a:solidFill>
            <a:schemeClr val="accent1"/>
          </a:solidFill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7" name="Line 6"/>
          <p:cNvSpPr/>
          <p:nvPr/>
        </p:nvSpPr>
        <p:spPr>
          <a:xfrm>
            <a:off x="1763640" y="2636640"/>
            <a:ext cx="360" cy="201600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8" name="Line 7"/>
          <p:cNvSpPr/>
          <p:nvPr/>
        </p:nvSpPr>
        <p:spPr>
          <a:xfrm>
            <a:off x="3132000" y="2636640"/>
            <a:ext cx="360" cy="208764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9" name="Line 8"/>
          <p:cNvSpPr/>
          <p:nvPr/>
        </p:nvSpPr>
        <p:spPr>
          <a:xfrm>
            <a:off x="5795640" y="2707920"/>
            <a:ext cx="360" cy="187344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0" name="Line 9"/>
          <p:cNvSpPr/>
          <p:nvPr/>
        </p:nvSpPr>
        <p:spPr>
          <a:xfrm>
            <a:off x="7164360" y="2636640"/>
            <a:ext cx="360" cy="187164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1" name="Line 10"/>
          <p:cNvSpPr/>
          <p:nvPr/>
        </p:nvSpPr>
        <p:spPr>
          <a:xfrm flipV="1">
            <a:off x="2411280" y="1915920"/>
            <a:ext cx="360" cy="719280"/>
          </a:xfrm>
          <a:prstGeom prst="line">
            <a:avLst/>
          </a:prstGeom>
          <a:ln w="9360">
            <a:solidFill>
              <a:schemeClr val="tx1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2" name="Line 11"/>
          <p:cNvSpPr/>
          <p:nvPr/>
        </p:nvSpPr>
        <p:spPr>
          <a:xfrm>
            <a:off x="2411280" y="5013000"/>
            <a:ext cx="360" cy="432000"/>
          </a:xfrm>
          <a:prstGeom prst="line">
            <a:avLst/>
          </a:prstGeom>
          <a:ln w="9360">
            <a:solidFill>
              <a:schemeClr val="tx1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3" name="Line 12"/>
          <p:cNvSpPr/>
          <p:nvPr/>
        </p:nvSpPr>
        <p:spPr>
          <a:xfrm>
            <a:off x="6443640" y="1773000"/>
            <a:ext cx="360" cy="863640"/>
          </a:xfrm>
          <a:prstGeom prst="line">
            <a:avLst/>
          </a:prstGeom>
          <a:ln w="9360">
            <a:solidFill>
              <a:schemeClr val="tx1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4" name="Line 13"/>
          <p:cNvSpPr/>
          <p:nvPr/>
        </p:nvSpPr>
        <p:spPr>
          <a:xfrm flipV="1">
            <a:off x="6516360" y="4868640"/>
            <a:ext cx="360" cy="504720"/>
          </a:xfrm>
          <a:prstGeom prst="line">
            <a:avLst/>
          </a:prstGeom>
          <a:ln w="9360">
            <a:solidFill>
              <a:schemeClr val="tx1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5" name="CustomShape 14"/>
          <p:cNvSpPr/>
          <p:nvPr/>
        </p:nvSpPr>
        <p:spPr>
          <a:xfrm>
            <a:off x="2627280" y="1720800"/>
            <a:ext cx="55044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46" name="CustomShape 15"/>
          <p:cNvSpPr/>
          <p:nvPr/>
        </p:nvSpPr>
        <p:spPr>
          <a:xfrm>
            <a:off x="2660760" y="5084640"/>
            <a:ext cx="28620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47" name="CustomShape 16"/>
          <p:cNvSpPr/>
          <p:nvPr/>
        </p:nvSpPr>
        <p:spPr>
          <a:xfrm>
            <a:off x="6600960" y="1649520"/>
            <a:ext cx="28620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48" name="CustomShape 17"/>
          <p:cNvSpPr/>
          <p:nvPr/>
        </p:nvSpPr>
        <p:spPr>
          <a:xfrm>
            <a:off x="6674040" y="4960800"/>
            <a:ext cx="28620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49" name="CustomShape 18"/>
          <p:cNvSpPr/>
          <p:nvPr/>
        </p:nvSpPr>
        <p:spPr>
          <a:xfrm>
            <a:off x="7224840" y="1720800"/>
            <a:ext cx="61380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Area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50" name="Line 19"/>
          <p:cNvSpPr/>
          <p:nvPr/>
        </p:nvSpPr>
        <p:spPr>
          <a:xfrm flipH="1">
            <a:off x="6732360" y="1989000"/>
            <a:ext cx="503280" cy="50328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1" name="CustomShape 20"/>
          <p:cNvSpPr/>
          <p:nvPr/>
        </p:nvSpPr>
        <p:spPr>
          <a:xfrm>
            <a:off x="3728160" y="2852640"/>
            <a:ext cx="122796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Stress σ = </a:t>
            </a:r>
            <a:r>
              <a:rPr lang="en-GB" sz="1800" b="0" u="sng" strike="noStrike" spc="-1">
                <a:solidFill>
                  <a:srgbClr val="C0504D"/>
                </a:solidFill>
                <a:uFillTx/>
                <a:latin typeface="Calibri"/>
              </a:rPr>
              <a:t>F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                 A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52" name="CustomShape 21"/>
          <p:cNvSpPr/>
          <p:nvPr/>
        </p:nvSpPr>
        <p:spPr>
          <a:xfrm>
            <a:off x="1953720" y="5681520"/>
            <a:ext cx="88992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Tension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53" name="CustomShape 22"/>
          <p:cNvSpPr/>
          <p:nvPr/>
        </p:nvSpPr>
        <p:spPr>
          <a:xfrm>
            <a:off x="5925600" y="5661000"/>
            <a:ext cx="138960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Compression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54" name="CustomShape 23"/>
          <p:cNvSpPr/>
          <p:nvPr/>
        </p:nvSpPr>
        <p:spPr>
          <a:xfrm>
            <a:off x="3467880" y="4005360"/>
            <a:ext cx="1906200" cy="913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Stress is measured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in Nm</a:t>
            </a:r>
            <a:r>
              <a:rPr lang="en-GB" sz="1800" b="0" strike="noStrike" spc="-1" baseline="30000">
                <a:solidFill>
                  <a:srgbClr val="C0504D"/>
                </a:solidFill>
                <a:latin typeface="Calibri"/>
              </a:rPr>
              <a:t>-2</a:t>
            </a: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 or pascals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(Pa)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  </a:t>
            </a:r>
            <a:endParaRPr lang="en-GB" sz="1800" b="0" strike="noStrike" spc="-1">
              <a:latin typeface="Aria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2443320" y="1283040"/>
              <a:ext cx="6280920" cy="44208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240" y="309960"/>
                <a:ext cx="8769600" cy="64022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FF0000"/>
                </a:solidFill>
                <a:latin typeface="Calibri"/>
              </a:rPr>
              <a:t>Direct strain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6" name="CustomShape 2"/>
          <p:cNvSpPr/>
          <p:nvPr/>
        </p:nvSpPr>
        <p:spPr>
          <a:xfrm rot="5400000">
            <a:off x="4946760" y="1901520"/>
            <a:ext cx="914040" cy="2095200"/>
          </a:xfrm>
          <a:prstGeom prst="can">
            <a:avLst>
              <a:gd name="adj" fmla="val 57292"/>
            </a:avLst>
          </a:prstGeom>
          <a:noFill/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7" name="Line 3"/>
          <p:cNvSpPr/>
          <p:nvPr/>
        </p:nvSpPr>
        <p:spPr>
          <a:xfrm>
            <a:off x="6156000" y="2997000"/>
            <a:ext cx="360" cy="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8" name="Line 4"/>
          <p:cNvSpPr/>
          <p:nvPr/>
        </p:nvSpPr>
        <p:spPr>
          <a:xfrm flipH="1">
            <a:off x="3708360" y="2565360"/>
            <a:ext cx="2303280" cy="360"/>
          </a:xfrm>
          <a:prstGeom prst="line">
            <a:avLst/>
          </a:prstGeom>
          <a:ln w="9360" cap="rnd">
            <a:solidFill>
              <a:schemeClr val="tx1"/>
            </a:solidFill>
            <a:custDash>
              <a:ds d="500000" sp="400000"/>
            </a:custDash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9" name="Line 5"/>
          <p:cNvSpPr/>
          <p:nvPr/>
        </p:nvSpPr>
        <p:spPr>
          <a:xfrm flipH="1">
            <a:off x="3708360" y="3284280"/>
            <a:ext cx="2303280" cy="360"/>
          </a:xfrm>
          <a:prstGeom prst="line">
            <a:avLst/>
          </a:prstGeom>
          <a:ln w="9360" cap="rnd">
            <a:solidFill>
              <a:schemeClr val="tx1"/>
            </a:solidFill>
            <a:custDash>
              <a:ds d="500000" sp="400000"/>
            </a:custDash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0" name="CustomShape 6"/>
          <p:cNvSpPr/>
          <p:nvPr/>
        </p:nvSpPr>
        <p:spPr>
          <a:xfrm>
            <a:off x="3564000" y="2565360"/>
            <a:ext cx="215640" cy="718920"/>
          </a:xfrm>
          <a:prstGeom prst="ellipse">
            <a:avLst/>
          </a:prstGeom>
          <a:noFill/>
          <a:ln w="9360" cap="rnd">
            <a:solidFill>
              <a:schemeClr val="tx1"/>
            </a:solidFill>
            <a:custDash>
              <a:ds d="500000" sp="400000"/>
            </a:custDash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1" name="Line 7"/>
          <p:cNvSpPr/>
          <p:nvPr/>
        </p:nvSpPr>
        <p:spPr>
          <a:xfrm>
            <a:off x="6227640" y="2923920"/>
            <a:ext cx="720720" cy="360"/>
          </a:xfrm>
          <a:prstGeom prst="line">
            <a:avLst/>
          </a:prstGeom>
          <a:ln w="9360">
            <a:solidFill>
              <a:schemeClr val="tx1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2" name="Line 8"/>
          <p:cNvSpPr/>
          <p:nvPr/>
        </p:nvSpPr>
        <p:spPr>
          <a:xfrm flipH="1">
            <a:off x="2987640" y="2923920"/>
            <a:ext cx="647640" cy="360"/>
          </a:xfrm>
          <a:prstGeom prst="line">
            <a:avLst/>
          </a:prstGeom>
          <a:ln w="9360">
            <a:solidFill>
              <a:schemeClr val="tx1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3" name="CustomShape 9"/>
          <p:cNvSpPr/>
          <p:nvPr/>
        </p:nvSpPr>
        <p:spPr>
          <a:xfrm>
            <a:off x="7053480" y="2637000"/>
            <a:ext cx="28620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64" name="CustomShape 10"/>
          <p:cNvSpPr/>
          <p:nvPr/>
        </p:nvSpPr>
        <p:spPr>
          <a:xfrm>
            <a:off x="2784600" y="2584440"/>
            <a:ext cx="28620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65" name="Line 11"/>
          <p:cNvSpPr/>
          <p:nvPr/>
        </p:nvSpPr>
        <p:spPr>
          <a:xfrm>
            <a:off x="3635280" y="3357360"/>
            <a:ext cx="360" cy="432000"/>
          </a:xfrm>
          <a:prstGeom prst="line">
            <a:avLst/>
          </a:prstGeom>
          <a:ln w="324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6" name="Line 12"/>
          <p:cNvSpPr/>
          <p:nvPr/>
        </p:nvSpPr>
        <p:spPr>
          <a:xfrm>
            <a:off x="4572000" y="3429000"/>
            <a:ext cx="360" cy="360360"/>
          </a:xfrm>
          <a:prstGeom prst="line">
            <a:avLst/>
          </a:prstGeom>
          <a:ln w="324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7" name="Line 13"/>
          <p:cNvSpPr/>
          <p:nvPr/>
        </p:nvSpPr>
        <p:spPr>
          <a:xfrm>
            <a:off x="6156000" y="3429000"/>
            <a:ext cx="360" cy="431640"/>
          </a:xfrm>
          <a:prstGeom prst="line">
            <a:avLst/>
          </a:prstGeom>
          <a:ln w="324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8" name="Line 14"/>
          <p:cNvSpPr/>
          <p:nvPr/>
        </p:nvSpPr>
        <p:spPr>
          <a:xfrm>
            <a:off x="3635280" y="3644640"/>
            <a:ext cx="936720" cy="360"/>
          </a:xfrm>
          <a:prstGeom prst="line">
            <a:avLst/>
          </a:prstGeom>
          <a:ln w="936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9" name="Line 15"/>
          <p:cNvSpPr/>
          <p:nvPr/>
        </p:nvSpPr>
        <p:spPr>
          <a:xfrm>
            <a:off x="4572000" y="3644640"/>
            <a:ext cx="1584000" cy="360"/>
          </a:xfrm>
          <a:prstGeom prst="line">
            <a:avLst/>
          </a:prstGeom>
          <a:ln w="936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0" name="CustomShape 16"/>
          <p:cNvSpPr/>
          <p:nvPr/>
        </p:nvSpPr>
        <p:spPr>
          <a:xfrm>
            <a:off x="3908520" y="3645000"/>
            <a:ext cx="39744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δL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71" name="CustomShape 17"/>
          <p:cNvSpPr/>
          <p:nvPr/>
        </p:nvSpPr>
        <p:spPr>
          <a:xfrm>
            <a:off x="5194440" y="3645000"/>
            <a:ext cx="27720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L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72" name="CustomShape 18"/>
          <p:cNvSpPr/>
          <p:nvPr/>
        </p:nvSpPr>
        <p:spPr>
          <a:xfrm>
            <a:off x="3607560" y="4365720"/>
            <a:ext cx="315864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Strain ε = </a:t>
            </a:r>
            <a:r>
              <a:rPr lang="en-GB" sz="1800" b="0" u="sng" strike="noStrike" spc="-1">
                <a:solidFill>
                  <a:srgbClr val="C0504D"/>
                </a:solidFill>
                <a:uFillTx/>
                <a:latin typeface="Calibri"/>
              </a:rPr>
              <a:t>change in length</a:t>
            </a: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  =  </a:t>
            </a:r>
            <a:r>
              <a:rPr lang="en-GB" sz="1800" b="0" u="sng" strike="noStrike" spc="-1">
                <a:solidFill>
                  <a:srgbClr val="C0504D"/>
                </a:solidFill>
                <a:uFillTx/>
                <a:latin typeface="Calibri"/>
              </a:rPr>
              <a:t>δL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                 original length          L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73" name="CustomShape 19"/>
          <p:cNvSpPr/>
          <p:nvPr/>
        </p:nvSpPr>
        <p:spPr>
          <a:xfrm>
            <a:off x="2714760" y="5516640"/>
            <a:ext cx="466632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Strain is a dimensionless ratio i.e. it has no units </a:t>
            </a:r>
            <a:endParaRPr lang="en-GB" sz="1800" b="0" strike="noStrike" spc="-1">
              <a:latin typeface="Aria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2313720" y="1641960"/>
              <a:ext cx="5627160" cy="493272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3480" y="196920"/>
                <a:ext cx="8931600" cy="66700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FF0000"/>
                </a:solidFill>
                <a:latin typeface="Calibri"/>
              </a:rPr>
              <a:t>Elastic materials – Hooke’s law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5" name="TextShape 2"/>
          <p:cNvSpPr txBox="1"/>
          <p:nvPr/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3080" indent="-342720" algn="ctr">
              <a:lnSpc>
                <a:spcPct val="100000"/>
              </a:lnSpc>
              <a:spcBef>
                <a:spcPts val="641"/>
              </a:spcBef>
            </a:pPr>
            <a:r>
              <a:rPr lang="en-US" sz="3200" b="0" u="sng" strike="noStrike" spc="-1">
                <a:solidFill>
                  <a:srgbClr val="C0504D"/>
                </a:solidFill>
                <a:uFillTx/>
                <a:latin typeface="Calibri"/>
              </a:rPr>
              <a:t>Stress</a:t>
            </a: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  =  E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                            Strain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Where E = </a:t>
            </a:r>
            <a:r>
              <a:rPr lang="en-US" sz="3200" b="0" i="1" strike="noStrike" spc="-1">
                <a:solidFill>
                  <a:srgbClr val="C0504D"/>
                </a:solidFill>
                <a:latin typeface="Calibri"/>
              </a:rPr>
              <a:t>modulus of elasticity </a:t>
            </a: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or </a:t>
            </a:r>
            <a:r>
              <a:rPr lang="en-US" sz="3200" b="0" i="1" strike="noStrike" spc="-1">
                <a:solidFill>
                  <a:srgbClr val="C0504D"/>
                </a:solidFill>
                <a:latin typeface="Calibri"/>
              </a:rPr>
              <a:t>Young’s                                                                                                        modulus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 algn="ctr">
              <a:lnSpc>
                <a:spcPct val="100000"/>
              </a:lnSpc>
              <a:spcBef>
                <a:spcPts val="641"/>
              </a:spcBef>
            </a:pP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E = </a:t>
            </a:r>
            <a:r>
              <a:rPr lang="en-US" sz="3200" b="0" u="sng" strike="noStrike" spc="-1">
                <a:solidFill>
                  <a:srgbClr val="C0504D"/>
                </a:solidFill>
                <a:uFillTx/>
                <a:latin typeface="Calibri"/>
              </a:rPr>
              <a:t>stress</a:t>
            </a: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  =  </a:t>
            </a:r>
            <a:r>
              <a:rPr lang="en-US" sz="3200" b="0" u="sng" strike="noStrike" spc="-1">
                <a:solidFill>
                  <a:srgbClr val="C0504D"/>
                </a:solidFill>
                <a:uFillTx/>
                <a:latin typeface="Calibri"/>
              </a:rPr>
              <a:t>P/A</a:t>
            </a: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  =  </a:t>
            </a:r>
            <a:r>
              <a:rPr lang="en-US" sz="3200" b="0" u="sng" strike="noStrike" spc="-1">
                <a:solidFill>
                  <a:srgbClr val="C0504D"/>
                </a:solidFill>
                <a:uFillTx/>
                <a:latin typeface="Calibri"/>
              </a:rPr>
              <a:t>PL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r>
              <a:rPr lang="en-US" sz="3200" b="0" strike="noStrike" spc="-1">
                <a:solidFill>
                  <a:srgbClr val="C0504D"/>
                </a:solidFill>
                <a:latin typeface="Calibri"/>
              </a:rPr>
              <a:t>                              strain      δL/L      AδL</a:t>
            </a: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  <a:p>
            <a:pPr marL="343080" indent="-342720">
              <a:lnSpc>
                <a:spcPct val="100000"/>
              </a:lnSpc>
              <a:spcBef>
                <a:spcPts val="641"/>
              </a:spcBef>
            </a:pPr>
            <a:endParaRPr lang="en-US" sz="3200" b="0" strike="noStrike" spc="-1">
              <a:solidFill>
                <a:srgbClr val="000000"/>
              </a:solidFill>
              <a:latin typeface="Calibri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2918160" y="1596240"/>
              <a:ext cx="2048040" cy="30096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29840" y="1403280"/>
                <a:ext cx="8314200" cy="32054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FF0000"/>
                </a:solidFill>
                <a:latin typeface="Calibri"/>
              </a:rPr>
              <a:t>Typical tensile test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7" name="Line 2"/>
          <p:cNvSpPr/>
          <p:nvPr/>
        </p:nvSpPr>
        <p:spPr>
          <a:xfrm>
            <a:off x="1618920" y="5589360"/>
            <a:ext cx="4680000" cy="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8" name="CustomShape 3"/>
          <p:cNvSpPr/>
          <p:nvPr/>
        </p:nvSpPr>
        <p:spPr>
          <a:xfrm>
            <a:off x="598320" y="1557360"/>
            <a:ext cx="87912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Load or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stress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79" name="CustomShape 4"/>
          <p:cNvSpPr/>
          <p:nvPr/>
        </p:nvSpPr>
        <p:spPr>
          <a:xfrm>
            <a:off x="5505480" y="5610240"/>
            <a:ext cx="192456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Extension or Strain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80" name="Line 5"/>
          <p:cNvSpPr/>
          <p:nvPr/>
        </p:nvSpPr>
        <p:spPr>
          <a:xfrm flipV="1">
            <a:off x="1618920" y="3284280"/>
            <a:ext cx="792360" cy="2305080"/>
          </a:xfrm>
          <a:prstGeom prst="line">
            <a:avLst/>
          </a:prstGeom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1" name="CustomShape 6"/>
          <p:cNvSpPr/>
          <p:nvPr/>
        </p:nvSpPr>
        <p:spPr>
          <a:xfrm flipH="1">
            <a:off x="2411280" y="2781360"/>
            <a:ext cx="1296720" cy="5029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2" name="CustomShape 7"/>
          <p:cNvSpPr/>
          <p:nvPr/>
        </p:nvSpPr>
        <p:spPr>
          <a:xfrm>
            <a:off x="3708360" y="2781360"/>
            <a:ext cx="1150560" cy="43128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3" name="Line 8"/>
          <p:cNvSpPr/>
          <p:nvPr/>
        </p:nvSpPr>
        <p:spPr>
          <a:xfrm flipV="1">
            <a:off x="1618920" y="1628640"/>
            <a:ext cx="71640" cy="396072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4" name="Line 9"/>
          <p:cNvSpPr/>
          <p:nvPr/>
        </p:nvSpPr>
        <p:spPr>
          <a:xfrm flipH="1">
            <a:off x="1618920" y="3284280"/>
            <a:ext cx="792360" cy="360"/>
          </a:xfrm>
          <a:prstGeom prst="line">
            <a:avLst/>
          </a:prstGeom>
          <a:ln w="9360" cap="rnd">
            <a:solidFill>
              <a:schemeClr val="tx1"/>
            </a:solidFill>
            <a:custDash>
              <a:ds d="500000" sp="400000"/>
            </a:custDash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5" name="CustomShape 10"/>
          <p:cNvSpPr/>
          <p:nvPr/>
        </p:nvSpPr>
        <p:spPr>
          <a:xfrm>
            <a:off x="1231200" y="3068640"/>
            <a:ext cx="362520" cy="402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σ</a:t>
            </a:r>
            <a:r>
              <a:rPr lang="en-GB" sz="1800" b="0" strike="noStrike" spc="-1" baseline="-25000">
                <a:solidFill>
                  <a:srgbClr val="000000"/>
                </a:solidFill>
                <a:latin typeface="Calibri"/>
              </a:rPr>
              <a:t>y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86" name="Line 11"/>
          <p:cNvSpPr/>
          <p:nvPr/>
        </p:nvSpPr>
        <p:spPr>
          <a:xfrm flipH="1">
            <a:off x="1692000" y="2781000"/>
            <a:ext cx="2017800" cy="360"/>
          </a:xfrm>
          <a:prstGeom prst="line">
            <a:avLst/>
          </a:prstGeom>
          <a:ln w="9360" cap="rnd">
            <a:solidFill>
              <a:schemeClr val="tx1"/>
            </a:solidFill>
            <a:custDash>
              <a:ds d="500000" sp="400000"/>
            </a:custDash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7" name="CustomShape 12"/>
          <p:cNvSpPr/>
          <p:nvPr/>
        </p:nvSpPr>
        <p:spPr>
          <a:xfrm>
            <a:off x="1216440" y="2565360"/>
            <a:ext cx="347400" cy="402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σ</a:t>
            </a:r>
            <a:r>
              <a:rPr lang="en-GB" sz="1800" b="0" strike="noStrike" spc="-1" baseline="-25000">
                <a:solidFill>
                  <a:srgbClr val="000000"/>
                </a:solidFill>
                <a:latin typeface="Calibri"/>
              </a:rPr>
              <a:t>t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88" name="Line 13"/>
          <p:cNvSpPr/>
          <p:nvPr/>
        </p:nvSpPr>
        <p:spPr>
          <a:xfrm>
            <a:off x="2411280" y="3284280"/>
            <a:ext cx="1079280" cy="50508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9" name="CustomShape 14"/>
          <p:cNvSpPr/>
          <p:nvPr/>
        </p:nvSpPr>
        <p:spPr>
          <a:xfrm>
            <a:off x="3690360" y="3645000"/>
            <a:ext cx="116568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Yield point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90" name="CustomShape 15"/>
          <p:cNvSpPr/>
          <p:nvPr/>
        </p:nvSpPr>
        <p:spPr>
          <a:xfrm>
            <a:off x="5307840" y="2421000"/>
            <a:ext cx="2837880" cy="7138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σ</a:t>
            </a:r>
            <a:r>
              <a:rPr lang="en-GB" sz="1800" b="0" strike="noStrike" spc="-1" baseline="-25000">
                <a:solidFill>
                  <a:srgbClr val="C0504D"/>
                </a:solidFill>
                <a:latin typeface="Calibri"/>
              </a:rPr>
              <a:t>y</a:t>
            </a: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 = yield stress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σ</a:t>
            </a:r>
            <a:r>
              <a:rPr lang="en-GB" sz="1800" b="0" strike="noStrike" spc="-1" baseline="-25000">
                <a:solidFill>
                  <a:srgbClr val="C0504D"/>
                </a:solidFill>
                <a:latin typeface="Calibri"/>
              </a:rPr>
              <a:t>t</a:t>
            </a: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 = ultimate tensile strength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91" name="CustomShape 16"/>
          <p:cNvSpPr/>
          <p:nvPr/>
        </p:nvSpPr>
        <p:spPr>
          <a:xfrm>
            <a:off x="1310760" y="5394240"/>
            <a:ext cx="33192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O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92" name="CustomShape 17"/>
          <p:cNvSpPr/>
          <p:nvPr/>
        </p:nvSpPr>
        <p:spPr>
          <a:xfrm>
            <a:off x="2169360" y="2924280"/>
            <a:ext cx="31356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A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93" name="CustomShape 18"/>
          <p:cNvSpPr/>
          <p:nvPr/>
        </p:nvSpPr>
        <p:spPr>
          <a:xfrm>
            <a:off x="3532680" y="2421000"/>
            <a:ext cx="30600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B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94" name="CustomShape 19"/>
          <p:cNvSpPr/>
          <p:nvPr/>
        </p:nvSpPr>
        <p:spPr>
          <a:xfrm>
            <a:off x="4829760" y="3068640"/>
            <a:ext cx="30312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C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195" name="CustomShape 20"/>
          <p:cNvSpPr/>
          <p:nvPr/>
        </p:nvSpPr>
        <p:spPr>
          <a:xfrm>
            <a:off x="5449680" y="3789360"/>
            <a:ext cx="235872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OA = elastic behaviour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ABC = plastic behaviour</a:t>
            </a:r>
            <a:endParaRPr lang="en-GB" sz="1800" b="0" strike="noStrike" spc="-1">
              <a:latin typeface="Aria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393480" y="1287000"/>
              <a:ext cx="7536960" cy="453312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90600" y="1279440"/>
                <a:ext cx="8333280" cy="454896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FF0000"/>
                </a:solidFill>
                <a:latin typeface="Calibri"/>
              </a:rPr>
              <a:t>More tensile curves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7" name="Line 2"/>
          <p:cNvSpPr/>
          <p:nvPr/>
        </p:nvSpPr>
        <p:spPr>
          <a:xfrm>
            <a:off x="1042920" y="2060280"/>
            <a:ext cx="360" cy="172908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8" name="Line 3"/>
          <p:cNvSpPr/>
          <p:nvPr/>
        </p:nvSpPr>
        <p:spPr>
          <a:xfrm flipV="1">
            <a:off x="1042920" y="2276280"/>
            <a:ext cx="360360" cy="1513080"/>
          </a:xfrm>
          <a:prstGeom prst="line">
            <a:avLst/>
          </a:prstGeom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9" name="Line 4"/>
          <p:cNvSpPr/>
          <p:nvPr/>
        </p:nvSpPr>
        <p:spPr>
          <a:xfrm>
            <a:off x="1042920" y="3789360"/>
            <a:ext cx="1512720" cy="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0" name="CustomShape 5"/>
          <p:cNvSpPr/>
          <p:nvPr/>
        </p:nvSpPr>
        <p:spPr>
          <a:xfrm>
            <a:off x="1818720" y="2205000"/>
            <a:ext cx="120384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Stiff, brittle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material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201" name="Line 6"/>
          <p:cNvSpPr/>
          <p:nvPr/>
        </p:nvSpPr>
        <p:spPr>
          <a:xfrm>
            <a:off x="4427280" y="1989000"/>
            <a:ext cx="360" cy="172728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2" name="Line 7"/>
          <p:cNvSpPr/>
          <p:nvPr/>
        </p:nvSpPr>
        <p:spPr>
          <a:xfrm>
            <a:off x="4427280" y="3716280"/>
            <a:ext cx="2449440" cy="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3" name="Line 8"/>
          <p:cNvSpPr/>
          <p:nvPr/>
        </p:nvSpPr>
        <p:spPr>
          <a:xfrm flipV="1">
            <a:off x="4427280" y="2997000"/>
            <a:ext cx="2305080" cy="719280"/>
          </a:xfrm>
          <a:prstGeom prst="line">
            <a:avLst/>
          </a:prstGeom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4" name="CustomShape 9"/>
          <p:cNvSpPr/>
          <p:nvPr/>
        </p:nvSpPr>
        <p:spPr>
          <a:xfrm>
            <a:off x="5112720" y="2060640"/>
            <a:ext cx="267876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Low stiffness, highly elastic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205" name="Line 10"/>
          <p:cNvSpPr/>
          <p:nvPr/>
        </p:nvSpPr>
        <p:spPr>
          <a:xfrm>
            <a:off x="1042920" y="4365360"/>
            <a:ext cx="360" cy="1800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6" name="Line 11"/>
          <p:cNvSpPr/>
          <p:nvPr/>
        </p:nvSpPr>
        <p:spPr>
          <a:xfrm>
            <a:off x="1042920" y="6165720"/>
            <a:ext cx="3024000" cy="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7" name="Line 12"/>
          <p:cNvSpPr/>
          <p:nvPr/>
        </p:nvSpPr>
        <p:spPr>
          <a:xfrm flipV="1">
            <a:off x="1042920" y="5661000"/>
            <a:ext cx="360360" cy="504720"/>
          </a:xfrm>
          <a:prstGeom prst="line">
            <a:avLst/>
          </a:prstGeom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8" name="CustomShape 13"/>
          <p:cNvSpPr/>
          <p:nvPr/>
        </p:nvSpPr>
        <p:spPr>
          <a:xfrm flipH="1">
            <a:off x="1403280" y="5157720"/>
            <a:ext cx="2304720" cy="50292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09" name="CustomShape 14"/>
          <p:cNvSpPr/>
          <p:nvPr/>
        </p:nvSpPr>
        <p:spPr>
          <a:xfrm>
            <a:off x="1635480" y="4365720"/>
            <a:ext cx="230256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High plasticity material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210" name="Line 15"/>
          <p:cNvSpPr/>
          <p:nvPr/>
        </p:nvSpPr>
        <p:spPr>
          <a:xfrm>
            <a:off x="4787640" y="4292280"/>
            <a:ext cx="360" cy="187344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1" name="Line 16"/>
          <p:cNvSpPr/>
          <p:nvPr/>
        </p:nvSpPr>
        <p:spPr>
          <a:xfrm>
            <a:off x="4787640" y="6165720"/>
            <a:ext cx="3024360" cy="360"/>
          </a:xfrm>
          <a:prstGeom prst="line">
            <a:avLst/>
          </a:prstGeom>
          <a:ln w="9360">
            <a:solidFill>
              <a:schemeClr val="tx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2" name="Line 17"/>
          <p:cNvSpPr/>
          <p:nvPr/>
        </p:nvSpPr>
        <p:spPr>
          <a:xfrm flipV="1">
            <a:off x="4787640" y="4652640"/>
            <a:ext cx="360360" cy="1513080"/>
          </a:xfrm>
          <a:prstGeom prst="line">
            <a:avLst/>
          </a:prstGeom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3" name="Line 18"/>
          <p:cNvSpPr/>
          <p:nvPr/>
        </p:nvSpPr>
        <p:spPr>
          <a:xfrm>
            <a:off x="5148000" y="4652640"/>
            <a:ext cx="71640" cy="144720"/>
          </a:xfrm>
          <a:prstGeom prst="line">
            <a:avLst/>
          </a:prstGeom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4" name="CustomShape 19"/>
          <p:cNvSpPr/>
          <p:nvPr/>
        </p:nvSpPr>
        <p:spPr>
          <a:xfrm flipH="1">
            <a:off x="5218920" y="4221000"/>
            <a:ext cx="1439640" cy="5760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360">
            <a:solidFill>
              <a:srgbClr val="FF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5" name="CustomShape 20"/>
          <p:cNvSpPr/>
          <p:nvPr/>
        </p:nvSpPr>
        <p:spPr>
          <a:xfrm>
            <a:off x="5974920" y="4724280"/>
            <a:ext cx="200376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Typical carbon steel</a:t>
            </a:r>
            <a:endParaRPr lang="en-GB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>
                <a:solidFill>
                  <a:srgbClr val="FF0000"/>
                </a:solidFill>
                <a:latin typeface="Calibri"/>
              </a:rPr>
              <a:t>Poisson’s Ratio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7" name="CustomShape 2"/>
          <p:cNvSpPr/>
          <p:nvPr/>
        </p:nvSpPr>
        <p:spPr>
          <a:xfrm flipH="1">
            <a:off x="4140360" y="2349360"/>
            <a:ext cx="2088720" cy="1439640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360">
            <a:solidFill>
              <a:schemeClr val="tx1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8" name="CustomShape 3"/>
          <p:cNvSpPr/>
          <p:nvPr/>
        </p:nvSpPr>
        <p:spPr>
          <a:xfrm flipH="1">
            <a:off x="3564000" y="2637000"/>
            <a:ext cx="863280" cy="863280"/>
          </a:xfrm>
          <a:prstGeom prst="cube">
            <a:avLst>
              <a:gd name="adj" fmla="val 25000"/>
            </a:avLst>
          </a:prstGeom>
          <a:solidFill>
            <a:srgbClr val="FF0000"/>
          </a:solidFill>
          <a:ln w="9360">
            <a:solidFill>
              <a:schemeClr val="tx1"/>
            </a:solidFill>
            <a:miter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19" name="Line 4"/>
          <p:cNvSpPr/>
          <p:nvPr/>
        </p:nvSpPr>
        <p:spPr>
          <a:xfrm flipH="1">
            <a:off x="2987640" y="3068280"/>
            <a:ext cx="647640" cy="360"/>
          </a:xfrm>
          <a:prstGeom prst="line">
            <a:avLst/>
          </a:prstGeom>
          <a:ln w="9360">
            <a:solidFill>
              <a:schemeClr val="tx1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0" name="Line 5"/>
          <p:cNvSpPr/>
          <p:nvPr/>
        </p:nvSpPr>
        <p:spPr>
          <a:xfrm>
            <a:off x="6227640" y="3068280"/>
            <a:ext cx="936720" cy="360"/>
          </a:xfrm>
          <a:prstGeom prst="line">
            <a:avLst/>
          </a:prstGeom>
          <a:ln w="9360">
            <a:solidFill>
              <a:schemeClr val="tx1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1" name="CustomShape 6"/>
          <p:cNvSpPr/>
          <p:nvPr/>
        </p:nvSpPr>
        <p:spPr>
          <a:xfrm>
            <a:off x="2654640" y="2781360"/>
            <a:ext cx="29844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P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222" name="CustomShape 7"/>
          <p:cNvSpPr/>
          <p:nvPr/>
        </p:nvSpPr>
        <p:spPr>
          <a:xfrm>
            <a:off x="7160040" y="2873520"/>
            <a:ext cx="298440" cy="364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P</a:t>
            </a:r>
            <a:endParaRPr lang="en-GB" sz="1800" b="0" strike="noStrike" spc="-1">
              <a:latin typeface="Arial"/>
            </a:endParaRPr>
          </a:p>
        </p:txBody>
      </p:sp>
      <p:sp>
        <p:nvSpPr>
          <p:cNvPr id="223" name="Line 8"/>
          <p:cNvSpPr/>
          <p:nvPr/>
        </p:nvSpPr>
        <p:spPr>
          <a:xfrm>
            <a:off x="3563640" y="2133360"/>
            <a:ext cx="360" cy="432000"/>
          </a:xfrm>
          <a:prstGeom prst="line">
            <a:avLst/>
          </a:prstGeom>
          <a:ln w="9360">
            <a:solidFill>
              <a:schemeClr val="accent2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4" name="Line 9"/>
          <p:cNvSpPr/>
          <p:nvPr/>
        </p:nvSpPr>
        <p:spPr>
          <a:xfrm flipV="1">
            <a:off x="3563640" y="3357360"/>
            <a:ext cx="360" cy="503280"/>
          </a:xfrm>
          <a:prstGeom prst="line">
            <a:avLst/>
          </a:prstGeom>
          <a:ln w="9360">
            <a:solidFill>
              <a:schemeClr val="accent2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5" name="Line 10"/>
          <p:cNvSpPr/>
          <p:nvPr/>
        </p:nvSpPr>
        <p:spPr>
          <a:xfrm>
            <a:off x="3203280" y="2997000"/>
            <a:ext cx="289080" cy="289080"/>
          </a:xfrm>
          <a:prstGeom prst="line">
            <a:avLst/>
          </a:prstGeom>
          <a:ln w="9360">
            <a:solidFill>
              <a:schemeClr val="accent2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6" name="Line 11"/>
          <p:cNvSpPr/>
          <p:nvPr/>
        </p:nvSpPr>
        <p:spPr>
          <a:xfrm flipH="1" flipV="1">
            <a:off x="3779640" y="3500280"/>
            <a:ext cx="287280" cy="289080"/>
          </a:xfrm>
          <a:prstGeom prst="line">
            <a:avLst/>
          </a:prstGeom>
          <a:ln w="9360">
            <a:solidFill>
              <a:schemeClr val="accent2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7" name="Line 12"/>
          <p:cNvSpPr/>
          <p:nvPr/>
        </p:nvSpPr>
        <p:spPr>
          <a:xfrm>
            <a:off x="3132000" y="2636640"/>
            <a:ext cx="431640" cy="360"/>
          </a:xfrm>
          <a:prstGeom prst="line">
            <a:avLst/>
          </a:prstGeom>
          <a:ln w="9360">
            <a:solidFill>
              <a:schemeClr val="accent2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8" name="Line 13"/>
          <p:cNvSpPr/>
          <p:nvPr/>
        </p:nvSpPr>
        <p:spPr>
          <a:xfrm flipH="1">
            <a:off x="4284360" y="2636640"/>
            <a:ext cx="287640" cy="360"/>
          </a:xfrm>
          <a:prstGeom prst="line">
            <a:avLst/>
          </a:prstGeom>
          <a:ln w="9360">
            <a:solidFill>
              <a:schemeClr val="accent2"/>
            </a:solidFill>
            <a:round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9" name="CustomShape 14"/>
          <p:cNvSpPr/>
          <p:nvPr/>
        </p:nvSpPr>
        <p:spPr>
          <a:xfrm>
            <a:off x="2674080" y="4724280"/>
            <a:ext cx="3552120" cy="63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Poisson’s ratio ν = </a:t>
            </a:r>
            <a:r>
              <a:rPr lang="en-GB" sz="1800" b="0" u="sng" strike="noStrike" spc="-1">
                <a:solidFill>
                  <a:srgbClr val="C0504D"/>
                </a:solidFill>
                <a:uFillTx/>
                <a:latin typeface="Calibri"/>
              </a:rPr>
              <a:t>    lateral strain     .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C0504D"/>
                </a:solidFill>
                <a:latin typeface="Calibri"/>
              </a:rPr>
              <a:t>                               longitudinal strain</a:t>
            </a:r>
            <a:endParaRPr lang="en-GB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CustomShape 1"/>
          <p:cNvSpPr/>
          <p:nvPr/>
        </p:nvSpPr>
        <p:spPr>
          <a:xfrm>
            <a:off x="827640" y="764640"/>
            <a:ext cx="7776360" cy="5028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Example 1:</a:t>
            </a:r>
            <a:endParaRPr lang="en-GB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A steel wire AB of length 0.6 m and cross-sectional area 1.5x10</a:t>
            </a:r>
            <a:r>
              <a:rPr lang="en-GB" sz="1800" b="0" strike="noStrike" spc="-1" baseline="30000" dirty="0">
                <a:solidFill>
                  <a:srgbClr val="000000"/>
                </a:solidFill>
                <a:latin typeface="Calibri"/>
              </a:rPr>
              <a:t>-06 </a:t>
            </a: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m</a:t>
            </a:r>
            <a:r>
              <a:rPr lang="en-GB" sz="1800" b="0" strike="noStrike" spc="-1" baseline="30000" dirty="0">
                <a:solidFill>
                  <a:srgbClr val="000000"/>
                </a:solidFill>
                <a:latin typeface="Calibri"/>
              </a:rPr>
              <a:t>2</a:t>
            </a: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 is attached at B to a copper wire, BC, of length 0.39m and cross-sectional area 3.0x10</a:t>
            </a:r>
            <a:r>
              <a:rPr lang="en-GB" sz="1800" b="0" strike="noStrike" spc="-1" baseline="30000" dirty="0">
                <a:solidFill>
                  <a:srgbClr val="000000"/>
                </a:solidFill>
                <a:latin typeface="Calibri"/>
              </a:rPr>
              <a:t>-06</a:t>
            </a: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 m</a:t>
            </a:r>
            <a:r>
              <a:rPr lang="en-GB" sz="1800" b="0" strike="noStrike" spc="-1" baseline="30000" dirty="0">
                <a:solidFill>
                  <a:srgbClr val="000000"/>
                </a:solidFill>
                <a:latin typeface="Calibri"/>
              </a:rPr>
              <a:t>2</a:t>
            </a: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. The combination is suspended vertically from  a fixed point at A, and supports a weight of 250N at C. Find the extension of each section of the wire . (Young’s modulus of steel= 2.0x10</a:t>
            </a:r>
            <a:r>
              <a:rPr lang="en-GB" sz="1800" b="0" strike="noStrike" spc="-1" baseline="30000" dirty="0">
                <a:solidFill>
                  <a:srgbClr val="000000"/>
                </a:solidFill>
                <a:latin typeface="Calibri"/>
              </a:rPr>
              <a:t>11</a:t>
            </a: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Pa, 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Young’s modulus </a:t>
            </a: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of copper=1.3x10</a:t>
            </a:r>
            <a:r>
              <a:rPr lang="en-GB" sz="1800" b="0" strike="noStrike" spc="-1" baseline="30000" dirty="0">
                <a:solidFill>
                  <a:srgbClr val="000000"/>
                </a:solidFill>
                <a:latin typeface="Calibri"/>
              </a:rPr>
              <a:t>11</a:t>
            </a: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 Pa) </a:t>
            </a:r>
            <a:endParaRPr lang="en-GB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Exercise 1</a:t>
            </a:r>
            <a:endParaRPr lang="en-GB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An aluminium wire of length 0.35 m and radius 0.2mm is stretched by 1.4mm. Young’s modulus of aluminium is 7.0 x10</a:t>
            </a:r>
            <a:r>
              <a:rPr lang="en-GB" sz="1800" b="0" strike="noStrike" spc="-1" baseline="30000" dirty="0">
                <a:solidFill>
                  <a:srgbClr val="000000"/>
                </a:solidFill>
                <a:latin typeface="Calibri"/>
              </a:rPr>
              <a:t>10</a:t>
            </a: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 Pa. </a:t>
            </a:r>
            <a:endParaRPr lang="en-GB" sz="18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Calibri"/>
              <a:buAutoNum type="alphaLcPeriod"/>
            </a:pP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Find the strain in the wire.</a:t>
            </a:r>
            <a:endParaRPr lang="en-GB" sz="18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Calibri"/>
              <a:buAutoNum type="alphaLcPeriod"/>
            </a:pP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Find the stress in the wire</a:t>
            </a:r>
            <a:endParaRPr lang="en-GB" sz="18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Calibri"/>
              <a:buAutoNum type="alphaLcPeriod"/>
            </a:pP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Find the cross-sectional area of the wire.</a:t>
            </a:r>
            <a:endParaRPr lang="en-GB" sz="1800" b="0" strike="noStrike" spc="-1" dirty="0">
              <a:latin typeface="Arial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Calibri"/>
              <a:buAutoNum type="alphaLcPeriod"/>
            </a:pPr>
            <a:r>
              <a:rPr lang="en-GB" sz="1800" b="0" strike="noStrike" spc="-1" dirty="0">
                <a:solidFill>
                  <a:srgbClr val="000000"/>
                </a:solidFill>
                <a:latin typeface="Calibri"/>
              </a:rPr>
              <a:t>Find the tension of the wire</a:t>
            </a:r>
            <a:endParaRPr lang="en-GB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18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400" b="0" strike="noStrike" spc="-1" dirty="0">
                <a:solidFill>
                  <a:srgbClr val="000000"/>
                </a:solidFill>
                <a:latin typeface="Calibri"/>
              </a:rPr>
              <a:t>Sequence of Modules in  ABAQUS</a:t>
            </a:r>
          </a:p>
        </p:txBody>
      </p:sp>
      <p:sp>
        <p:nvSpPr>
          <p:cNvPr id="231" name="CustomShape 2"/>
          <p:cNvSpPr/>
          <p:nvPr/>
        </p:nvSpPr>
        <p:spPr>
          <a:xfrm>
            <a:off x="755640" y="1772640"/>
            <a:ext cx="6984360" cy="4479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File: Set Working Directory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1" strike="noStrike" spc="-1">
                <a:solidFill>
                  <a:srgbClr val="000000"/>
                </a:solidFill>
                <a:latin typeface="Calibri"/>
              </a:rPr>
              <a:t>PART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  - Create  individual parts that might be copied multiple times in an assembly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1" strike="noStrike" spc="-1">
                <a:solidFill>
                  <a:srgbClr val="000000"/>
                </a:solidFill>
                <a:latin typeface="Calibri"/>
              </a:rPr>
              <a:t>PROPERTY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- assign material properties to  Sections and assign Sections to regions of parts 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1" strike="noStrike" spc="-1">
                <a:solidFill>
                  <a:srgbClr val="000000"/>
                </a:solidFill>
                <a:latin typeface="Calibri"/>
              </a:rPr>
              <a:t>ASSEMBLY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- create ‘instances’ of each part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1" strike="noStrike" spc="-1">
                <a:solidFill>
                  <a:srgbClr val="000000"/>
                </a:solidFill>
                <a:latin typeface="Calibri"/>
              </a:rPr>
              <a:t>INTERACTIONS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-  eg create contact between two  colliding surfaces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1" strike="noStrike" spc="-1">
                <a:solidFill>
                  <a:srgbClr val="000000"/>
                </a:solidFill>
                <a:latin typeface="Calibri"/>
              </a:rPr>
              <a:t>STEP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-  define initial and solver steps -  and what type of problem 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1" strike="noStrike" spc="-1">
                <a:solidFill>
                  <a:srgbClr val="000000"/>
                </a:solidFill>
                <a:latin typeface="Calibri"/>
              </a:rPr>
              <a:t>LOAD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- eg add applied forces/tractions to  surfaces and add boundary  conditions (BCs) 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1" strike="noStrike" spc="-1">
                <a:solidFill>
                  <a:srgbClr val="000000"/>
                </a:solidFill>
                <a:latin typeface="Calibri"/>
              </a:rPr>
              <a:t>MESH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-  define a mesh over part and assign finite elements to  mesh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1" strike="noStrike" spc="-1">
                <a:solidFill>
                  <a:srgbClr val="000000"/>
                </a:solidFill>
                <a:latin typeface="Calibri"/>
              </a:rPr>
              <a:t>JOB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-  create a job for subsequent  submission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800" b="1" strike="noStrike" spc="-1">
                <a:solidFill>
                  <a:srgbClr val="000000"/>
                </a:solidFill>
                <a:latin typeface="Calibri"/>
              </a:rPr>
              <a:t>VISUALIZER</a:t>
            </a: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-  display results</a:t>
            </a:r>
            <a:endParaRPr lang="en-GB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br/>
            <a:endParaRPr lang="en-GB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6B191B-433A-4118-A7A9-77A790AC4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Beyond the simple bi-linear elastic-plastic stress strain model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8EEA1E-0A13-4D1D-B685-71BCFE130222}"/>
              </a:ext>
            </a:extLst>
          </p:cNvPr>
          <p:cNvSpPr txBox="1"/>
          <p:nvPr/>
        </p:nvSpPr>
        <p:spPr>
          <a:xfrm>
            <a:off x="740535" y="1918952"/>
            <a:ext cx="58534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high strain rate (&gt; 103 s-1 ) situations that we commonly find with explosive loading of ductile materials, a very popular model is the Johnson Cook model  that is better for modelling plastic behaviour under dynamic loading: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6386696-FDFD-4F9B-9D24-AC19CFA85B3D}"/>
              </a:ext>
            </a:extLst>
          </p:cNvPr>
          <p:cNvGrpSpPr/>
          <p:nvPr/>
        </p:nvGrpSpPr>
        <p:grpSpPr>
          <a:xfrm>
            <a:off x="701833" y="3822531"/>
            <a:ext cx="952200" cy="255960"/>
            <a:chOff x="701833" y="3822531"/>
            <a:chExt cx="952200" cy="2559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C8325200-F0E1-45C2-ADD3-3C0DD65D967B}"/>
                    </a:ext>
                  </a:extLst>
                </p14:cNvPr>
                <p14:cNvContentPartPr/>
                <p14:nvPr/>
              </p14:nvContentPartPr>
              <p14:xfrm>
                <a:off x="701833" y="3822531"/>
                <a:ext cx="569880" cy="255960"/>
              </p14:xfrm>
            </p:contentPart>
          </mc:Choice>
          <mc:Fallback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C8325200-F0E1-45C2-ADD3-3C0DD65D967B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692833" y="3813891"/>
                  <a:ext cx="587520" cy="273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70C2B851-001A-4201-8D80-8E2910A64D1A}"/>
                    </a:ext>
                  </a:extLst>
                </p14:cNvPr>
                <p14:cNvContentPartPr/>
                <p14:nvPr/>
              </p14:nvContentPartPr>
              <p14:xfrm>
                <a:off x="1439113" y="3942771"/>
                <a:ext cx="208440" cy="12600"/>
              </p14:xfrm>
            </p:contentPart>
          </mc:Choice>
          <mc:Fallback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70C2B851-001A-4201-8D80-8E2910A64D1A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1430473" y="3934131"/>
                  <a:ext cx="226080" cy="3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DEDBBB45-E785-49C2-8CA8-B9D4F5143C95}"/>
                    </a:ext>
                  </a:extLst>
                </p14:cNvPr>
                <p14:cNvContentPartPr/>
                <p14:nvPr/>
              </p14:nvContentPartPr>
              <p14:xfrm>
                <a:off x="1428313" y="4036011"/>
                <a:ext cx="225720" cy="15480"/>
              </p14:xfrm>
            </p:contentPart>
          </mc:Choice>
          <mc:Fallback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DEDBBB45-E785-49C2-8CA8-B9D4F5143C95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419673" y="4027371"/>
                  <a:ext cx="243360" cy="331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4ECD2DE0-035D-4C2C-B13A-9FEF3857E23E}"/>
                  </a:ext>
                </a:extLst>
              </p14:cNvPr>
              <p14:cNvContentPartPr/>
              <p14:nvPr/>
            </p14:nvContentPartPr>
            <p14:xfrm>
              <a:off x="1947073" y="3702291"/>
              <a:ext cx="272160" cy="62316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4ECD2DE0-035D-4C2C-B13A-9FEF3857E23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938073" y="3693291"/>
                <a:ext cx="289800" cy="640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FE724ABB-6497-43BC-9CF5-FDD8FE4B5F25}"/>
                  </a:ext>
                </a:extLst>
              </p14:cNvPr>
              <p14:cNvContentPartPr/>
              <p14:nvPr/>
            </p14:nvContentPartPr>
            <p14:xfrm>
              <a:off x="2176033" y="3750531"/>
              <a:ext cx="278280" cy="36504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FE724ABB-6497-43BC-9CF5-FDD8FE4B5F2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167393" y="3741531"/>
                <a:ext cx="295920" cy="38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EB68A6E5-AB88-460F-887A-8B3E7C8C3102}"/>
                  </a:ext>
                </a:extLst>
              </p14:cNvPr>
              <p14:cNvContentPartPr/>
              <p14:nvPr/>
            </p14:nvContentPartPr>
            <p14:xfrm>
              <a:off x="2221753" y="3984891"/>
              <a:ext cx="204480" cy="24840"/>
            </p14:xfrm>
          </p:contentPart>
        </mc:Choice>
        <mc:Fallback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EB68A6E5-AB88-460F-887A-8B3E7C8C3102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213113" y="3975891"/>
                <a:ext cx="222120" cy="42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F260840F-598E-48CF-82D9-71316A1B0B7D}"/>
                  </a:ext>
                </a:extLst>
              </p14:cNvPr>
              <p14:cNvContentPartPr/>
              <p14:nvPr/>
            </p14:nvContentPartPr>
            <p14:xfrm>
              <a:off x="2748433" y="3839811"/>
              <a:ext cx="17640" cy="24480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F260840F-598E-48CF-82D9-71316A1B0B7D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2739433" y="3830811"/>
                <a:ext cx="35280" cy="26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D2391D4A-E6C9-40D6-B78E-B291D3CF199C}"/>
                  </a:ext>
                </a:extLst>
              </p14:cNvPr>
              <p14:cNvContentPartPr/>
              <p14:nvPr/>
            </p14:nvContentPartPr>
            <p14:xfrm>
              <a:off x="2657353" y="3925491"/>
              <a:ext cx="273960" cy="2844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D2391D4A-E6C9-40D6-B78E-B291D3CF199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648713" y="3916851"/>
                <a:ext cx="291600" cy="46080"/>
              </a:xfrm>
              <a:prstGeom prst="rect">
                <a:avLst/>
              </a:prstGeom>
            </p:spPr>
          </p:pic>
        </mc:Fallback>
      </mc:AlternateContent>
      <p:grpSp>
        <p:nvGrpSpPr>
          <p:cNvPr id="30" name="Group 29">
            <a:extLst>
              <a:ext uri="{FF2B5EF4-FFF2-40B4-BE49-F238E27FC236}">
                <a16:creationId xmlns:a16="http://schemas.microsoft.com/office/drawing/2014/main" id="{F9611DF0-518E-41B9-8B4F-517529F797E1}"/>
              </a:ext>
            </a:extLst>
          </p:cNvPr>
          <p:cNvGrpSpPr/>
          <p:nvPr/>
        </p:nvGrpSpPr>
        <p:grpSpPr>
          <a:xfrm>
            <a:off x="3141553" y="3498171"/>
            <a:ext cx="2203200" cy="785160"/>
            <a:chOff x="3141553" y="3498171"/>
            <a:chExt cx="2203200" cy="7851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15" name="Ink 14">
                  <a:extLst>
                    <a:ext uri="{FF2B5EF4-FFF2-40B4-BE49-F238E27FC236}">
                      <a16:creationId xmlns:a16="http://schemas.microsoft.com/office/drawing/2014/main" id="{E3FF84A5-1CB3-45E6-BFD5-9DB375E2ED71}"/>
                    </a:ext>
                  </a:extLst>
                </p14:cNvPr>
                <p14:cNvContentPartPr/>
                <p14:nvPr/>
              </p14:nvContentPartPr>
              <p14:xfrm>
                <a:off x="3141553" y="3668451"/>
                <a:ext cx="215640" cy="356040"/>
              </p14:xfrm>
            </p:contentPart>
          </mc:Choice>
          <mc:Fallback>
            <p:pic>
              <p:nvPicPr>
                <p:cNvPr id="15" name="Ink 14">
                  <a:extLst>
                    <a:ext uri="{FF2B5EF4-FFF2-40B4-BE49-F238E27FC236}">
                      <a16:creationId xmlns:a16="http://schemas.microsoft.com/office/drawing/2014/main" id="{E3FF84A5-1CB3-45E6-BFD5-9DB375E2ED71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3132553" y="3659811"/>
                  <a:ext cx="233280" cy="373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206A917D-CB02-4897-9874-682AB8E4ED72}"/>
                    </a:ext>
                  </a:extLst>
                </p14:cNvPr>
                <p14:cNvContentPartPr/>
                <p14:nvPr/>
              </p14:nvContentPartPr>
              <p14:xfrm>
                <a:off x="3540793" y="3815331"/>
                <a:ext cx="183960" cy="281880"/>
              </p14:xfrm>
            </p:contentPart>
          </mc:Choice>
          <mc:Fallback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206A917D-CB02-4897-9874-682AB8E4ED72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3532153" y="3806691"/>
                  <a:ext cx="201600" cy="29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CF63745C-320E-4D42-BD6C-D8C13EF50949}"/>
                    </a:ext>
                  </a:extLst>
                </p14:cNvPr>
                <p14:cNvContentPartPr/>
                <p14:nvPr/>
              </p14:nvContentPartPr>
              <p14:xfrm>
                <a:off x="3769753" y="3598251"/>
                <a:ext cx="119520" cy="91080"/>
              </p14:xfrm>
            </p:contentPart>
          </mc:Choice>
          <mc:Fallback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CF63745C-320E-4D42-BD6C-D8C13EF50949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3761113" y="3589251"/>
                  <a:ext cx="137160" cy="108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10DE370B-227A-4DB3-A9F6-FB2A5CEA4659}"/>
                    </a:ext>
                  </a:extLst>
                </p14:cNvPr>
                <p14:cNvContentPartPr/>
                <p14:nvPr/>
              </p14:nvContentPartPr>
              <p14:xfrm>
                <a:off x="3955513" y="3543891"/>
                <a:ext cx="310680" cy="72936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10DE370B-227A-4DB3-A9F6-FB2A5CEA4659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3946873" y="3535251"/>
                  <a:ext cx="328320" cy="747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38B0157D-A8A2-418F-8B17-B423CAC0DC21}"/>
                    </a:ext>
                  </a:extLst>
                </p14:cNvPr>
                <p14:cNvContentPartPr/>
                <p14:nvPr/>
              </p14:nvContentPartPr>
              <p14:xfrm>
                <a:off x="4374553" y="4077411"/>
                <a:ext cx="18720" cy="1260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38B0157D-A8A2-418F-8B17-B423CAC0DC21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4365913" y="4068771"/>
                  <a:ext cx="36360" cy="30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7AA89919-73F1-4BDB-BEF3-F8A08F0641A0}"/>
                    </a:ext>
                  </a:extLst>
                </p14:cNvPr>
                <p14:cNvContentPartPr/>
                <p14:nvPr/>
              </p14:nvContentPartPr>
              <p14:xfrm>
                <a:off x="4510993" y="3498171"/>
                <a:ext cx="204840" cy="785160"/>
              </p14:xfrm>
            </p:contentPart>
          </mc:Choice>
          <mc:Fallback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7AA89919-73F1-4BDB-BEF3-F8A08F0641A0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4501993" y="3489171"/>
                  <a:ext cx="222480" cy="80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CB157207-8B55-476D-958D-383F39A86E6E}"/>
                    </a:ext>
                  </a:extLst>
                </p14:cNvPr>
                <p14:cNvContentPartPr/>
                <p14:nvPr/>
              </p14:nvContentPartPr>
              <p14:xfrm>
                <a:off x="4653193" y="3818211"/>
                <a:ext cx="79200" cy="275760"/>
              </p14:xfrm>
            </p:contentPart>
          </mc:Choice>
          <mc:Fallback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CB157207-8B55-476D-958D-383F39A86E6E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4644553" y="3809571"/>
                  <a:ext cx="96840" cy="293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E1FFB341-D6CD-4FA0-81E7-0E3BFBBD9C50}"/>
                    </a:ext>
                  </a:extLst>
                </p14:cNvPr>
                <p14:cNvContentPartPr/>
                <p14:nvPr/>
              </p14:nvContentPartPr>
              <p14:xfrm>
                <a:off x="4902673" y="3789411"/>
                <a:ext cx="21600" cy="260640"/>
              </p14:xfrm>
            </p:contentPart>
          </mc:Choice>
          <mc:Fallback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E1FFB341-D6CD-4FA0-81E7-0E3BFBBD9C50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4893673" y="3780411"/>
                  <a:ext cx="39240" cy="278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021788BA-CBAB-4F7C-84DD-2D7542987FF0}"/>
                    </a:ext>
                  </a:extLst>
                </p14:cNvPr>
                <p14:cNvContentPartPr/>
                <p14:nvPr/>
              </p14:nvContentPartPr>
              <p14:xfrm>
                <a:off x="4795393" y="3927291"/>
                <a:ext cx="169920" cy="28080"/>
              </p14:xfrm>
            </p:contentPart>
          </mc:Choice>
          <mc:Fallback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021788BA-CBAB-4F7C-84DD-2D7542987FF0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4786393" y="3918291"/>
                  <a:ext cx="187560" cy="4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BAAE938C-705D-4356-809B-9650EE5B2D9F}"/>
                    </a:ext>
                  </a:extLst>
                </p14:cNvPr>
                <p14:cNvContentPartPr/>
                <p14:nvPr/>
              </p14:nvContentPartPr>
              <p14:xfrm>
                <a:off x="5128393" y="3830091"/>
                <a:ext cx="216360" cy="261720"/>
              </p14:xfrm>
            </p:contentPart>
          </mc:Choice>
          <mc:Fallback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BAAE938C-705D-4356-809B-9650EE5B2D9F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5119753" y="3821091"/>
                  <a:ext cx="234000" cy="2793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B70A6250-A5B2-4E77-B49A-3CD8F54DF47C}"/>
              </a:ext>
            </a:extLst>
          </p:cNvPr>
          <p:cNvGrpSpPr/>
          <p:nvPr/>
        </p:nvGrpSpPr>
        <p:grpSpPr>
          <a:xfrm>
            <a:off x="5592793" y="3413571"/>
            <a:ext cx="2144880" cy="1281960"/>
            <a:chOff x="5592793" y="3413571"/>
            <a:chExt cx="2144880" cy="12819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84BDB153-CA36-476C-A1E8-D53B282A0EFB}"/>
                    </a:ext>
                  </a:extLst>
                </p14:cNvPr>
                <p14:cNvContentPartPr/>
                <p14:nvPr/>
              </p14:nvContentPartPr>
              <p14:xfrm>
                <a:off x="5592793" y="3746211"/>
                <a:ext cx="228960" cy="374040"/>
              </p14:xfrm>
            </p:contentPart>
          </mc:Choice>
          <mc:Fallback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84BDB153-CA36-476C-A1E8-D53B282A0EFB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5583793" y="3737211"/>
                  <a:ext cx="246600" cy="391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BA31406D-92E4-4D85-A2AE-E8B8309348DD}"/>
                    </a:ext>
                  </a:extLst>
                </p14:cNvPr>
                <p14:cNvContentPartPr/>
                <p14:nvPr/>
              </p14:nvContentPartPr>
              <p14:xfrm>
                <a:off x="6016153" y="3664491"/>
                <a:ext cx="162720" cy="840960"/>
              </p14:xfrm>
            </p:contentPart>
          </mc:Choice>
          <mc:Fallback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BA31406D-92E4-4D85-A2AE-E8B8309348DD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6007513" y="3655851"/>
                  <a:ext cx="180360" cy="85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142D489A-A88D-4F4B-81E9-36FD3A140098}"/>
                    </a:ext>
                  </a:extLst>
                </p14:cNvPr>
                <p14:cNvContentPartPr/>
                <p14:nvPr/>
              </p14:nvContentPartPr>
              <p14:xfrm>
                <a:off x="6241153" y="3827571"/>
                <a:ext cx="136080" cy="22032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142D489A-A88D-4F4B-81E9-36FD3A140098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6232153" y="3818931"/>
                  <a:ext cx="153720" cy="23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A9C36C1D-9EDB-4214-AACD-9E962CB424F2}"/>
                    </a:ext>
                  </a:extLst>
                </p14:cNvPr>
                <p14:cNvContentPartPr/>
                <p14:nvPr/>
              </p14:nvContentPartPr>
              <p14:xfrm>
                <a:off x="6268153" y="3687531"/>
                <a:ext cx="80640" cy="23040"/>
              </p14:xfrm>
            </p:contentPart>
          </mc:Choice>
          <mc:Fallback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A9C36C1D-9EDB-4214-AACD-9E962CB424F2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6259513" y="3678891"/>
                  <a:ext cx="98280" cy="40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13415C49-9A81-4192-9664-BE02C34E58A9}"/>
                    </a:ext>
                  </a:extLst>
                </p14:cNvPr>
                <p14:cNvContentPartPr/>
                <p14:nvPr/>
              </p14:nvContentPartPr>
              <p14:xfrm>
                <a:off x="6137833" y="4137891"/>
                <a:ext cx="345240" cy="33120"/>
              </p14:xfrm>
            </p:contentPart>
          </mc:Choice>
          <mc:Fallback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13415C49-9A81-4192-9664-BE02C34E58A9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6128833" y="4129251"/>
                  <a:ext cx="362880" cy="50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8F838899-675A-4CFE-942C-B64196843A1F}"/>
                    </a:ext>
                  </a:extLst>
                </p14:cNvPr>
                <p14:cNvContentPartPr/>
                <p14:nvPr/>
              </p14:nvContentPartPr>
              <p14:xfrm>
                <a:off x="6269593" y="4366491"/>
                <a:ext cx="156600" cy="209520"/>
              </p14:xfrm>
            </p:contentPart>
          </mc:Choice>
          <mc:Fallback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8F838899-675A-4CFE-942C-B64196843A1F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6260593" y="4357851"/>
                  <a:ext cx="174240" cy="22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CBB4E549-F474-4B77-9FA8-583E0D449429}"/>
                    </a:ext>
                  </a:extLst>
                </p14:cNvPr>
                <p14:cNvContentPartPr/>
                <p14:nvPr/>
              </p14:nvContentPartPr>
              <p14:xfrm>
                <a:off x="6490273" y="4620651"/>
                <a:ext cx="69840" cy="74880"/>
              </p14:xfrm>
            </p:contentPart>
          </mc:Choice>
          <mc:Fallback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CBB4E549-F474-4B77-9FA8-583E0D449429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6481633" y="4611651"/>
                  <a:ext cx="87480" cy="9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2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224A7EDB-0A0D-410D-918A-54EBE159A5F3}"/>
                    </a:ext>
                  </a:extLst>
                </p14:cNvPr>
                <p14:cNvContentPartPr/>
                <p14:nvPr/>
              </p14:nvContentPartPr>
              <p14:xfrm>
                <a:off x="6288673" y="4272171"/>
                <a:ext cx="77760" cy="32040"/>
              </p14:xfrm>
            </p:contentPart>
          </mc:Choice>
          <mc:Fallback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224A7EDB-0A0D-410D-918A-54EBE159A5F3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6280033" y="4263531"/>
                  <a:ext cx="95400" cy="49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4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D8367302-7C10-4322-8FF8-61E172D42593}"/>
                    </a:ext>
                  </a:extLst>
                </p14:cNvPr>
                <p14:cNvContentPartPr/>
                <p14:nvPr/>
              </p14:nvContentPartPr>
              <p14:xfrm>
                <a:off x="6291193" y="3701211"/>
                <a:ext cx="64800" cy="15120"/>
              </p14:xfrm>
            </p:contentPart>
          </mc:Choice>
          <mc:Fallback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D8367302-7C10-4322-8FF8-61E172D42593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6282193" y="3692211"/>
                  <a:ext cx="82440" cy="32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6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4297A23B-38DC-4804-BFBD-0ABA97577356}"/>
                    </a:ext>
                  </a:extLst>
                </p14:cNvPr>
                <p14:cNvContentPartPr/>
                <p14:nvPr/>
              </p14:nvContentPartPr>
              <p14:xfrm>
                <a:off x="6449953" y="3668451"/>
                <a:ext cx="406800" cy="984600"/>
              </p14:xfrm>
            </p:contentPart>
          </mc:Choice>
          <mc:Fallback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4297A23B-38DC-4804-BFBD-0ABA97577356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6440953" y="3659811"/>
                  <a:ext cx="424440" cy="100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8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407CB1EA-92C7-46EB-8F4F-99187AA68F1A}"/>
                    </a:ext>
                  </a:extLst>
                </p14:cNvPr>
                <p14:cNvContentPartPr/>
                <p14:nvPr/>
              </p14:nvContentPartPr>
              <p14:xfrm>
                <a:off x="6640033" y="3413571"/>
                <a:ext cx="437400" cy="973440"/>
              </p14:xfrm>
            </p:contentPart>
          </mc:Choice>
          <mc:Fallback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407CB1EA-92C7-46EB-8F4F-99187AA68F1A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6631033" y="3404931"/>
                  <a:ext cx="455040" cy="991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0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FB852075-971C-4F2B-B2B1-A35EDB10219A}"/>
                    </a:ext>
                  </a:extLst>
                </p14:cNvPr>
                <p14:cNvContentPartPr/>
                <p14:nvPr/>
              </p14:nvContentPartPr>
              <p14:xfrm>
                <a:off x="7056193" y="3456411"/>
                <a:ext cx="266400" cy="890640"/>
              </p14:xfrm>
            </p:contentPart>
          </mc:Choice>
          <mc:Fallback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FB852075-971C-4F2B-B2B1-A35EDB10219A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7047553" y="3447411"/>
                  <a:ext cx="284040" cy="908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2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D06BF2DA-56A2-4CA9-AC3D-EB6677E055A2}"/>
                    </a:ext>
                  </a:extLst>
                </p14:cNvPr>
                <p14:cNvContentPartPr/>
                <p14:nvPr/>
              </p14:nvContentPartPr>
              <p14:xfrm>
                <a:off x="7311793" y="3733251"/>
                <a:ext cx="48600" cy="325800"/>
              </p14:xfrm>
            </p:contentPart>
          </mc:Choice>
          <mc:Fallback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D06BF2DA-56A2-4CA9-AC3D-EB6677E055A2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7302793" y="3724611"/>
                  <a:ext cx="66240" cy="343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4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F006D4D1-A858-4066-ACF9-3AA52BDE50FE}"/>
                    </a:ext>
                  </a:extLst>
                </p14:cNvPr>
                <p14:cNvContentPartPr/>
                <p14:nvPr/>
              </p14:nvContentPartPr>
              <p14:xfrm>
                <a:off x="7460473" y="3907131"/>
                <a:ext cx="277200" cy="29880"/>
              </p14:xfrm>
            </p:contentPart>
          </mc:Choice>
          <mc:Fallback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F006D4D1-A858-4066-ACF9-3AA52BDE50FE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7451473" y="3898131"/>
                  <a:ext cx="294840" cy="47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9B2F653D-37A4-450E-92DB-B272CAB6315F}"/>
              </a:ext>
            </a:extLst>
          </p:cNvPr>
          <p:cNvGrpSpPr/>
          <p:nvPr/>
        </p:nvGrpSpPr>
        <p:grpSpPr>
          <a:xfrm>
            <a:off x="7986433" y="3312051"/>
            <a:ext cx="1127880" cy="1434240"/>
            <a:chOff x="7986433" y="3312051"/>
            <a:chExt cx="1127880" cy="14342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66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DC8A783E-B0DE-4564-996C-C7714F1AEF39}"/>
                    </a:ext>
                  </a:extLst>
                </p14:cNvPr>
                <p14:cNvContentPartPr/>
                <p14:nvPr/>
              </p14:nvContentPartPr>
              <p14:xfrm>
                <a:off x="7986433" y="3569451"/>
                <a:ext cx="53640" cy="514080"/>
              </p14:xfrm>
            </p:contentPart>
          </mc:Choice>
          <mc:Fallback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DC8A783E-B0DE-4564-996C-C7714F1AEF39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7977793" y="3560451"/>
                  <a:ext cx="71280" cy="53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8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36A59BEB-7513-45C6-A726-B868E0AECE68}"/>
                    </a:ext>
                  </a:extLst>
                </p14:cNvPr>
                <p14:cNvContentPartPr/>
                <p14:nvPr/>
              </p14:nvContentPartPr>
              <p14:xfrm>
                <a:off x="8072833" y="3690051"/>
                <a:ext cx="3240" cy="3240"/>
              </p14:xfrm>
            </p:contentPart>
          </mc:Choice>
          <mc:Fallback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36A59BEB-7513-45C6-A726-B868E0AECE68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8064193" y="3681051"/>
                  <a:ext cx="20880" cy="20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0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1B1E94EF-0622-473D-8A63-6025CEC1F888}"/>
                    </a:ext>
                  </a:extLst>
                </p14:cNvPr>
                <p14:cNvContentPartPr/>
                <p14:nvPr/>
              </p14:nvContentPartPr>
              <p14:xfrm>
                <a:off x="8074273" y="3663411"/>
                <a:ext cx="188280" cy="25920"/>
              </p14:xfrm>
            </p:contentPart>
          </mc:Choice>
          <mc:Fallback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1B1E94EF-0622-473D-8A63-6025CEC1F888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8065633" y="3654411"/>
                  <a:ext cx="205920" cy="4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2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E617ED1E-D97E-4A9C-9A1F-E17513F0E51A}"/>
                    </a:ext>
                  </a:extLst>
                </p14:cNvPr>
                <p14:cNvContentPartPr/>
                <p14:nvPr/>
              </p14:nvContentPartPr>
              <p14:xfrm>
                <a:off x="8181193" y="3699411"/>
                <a:ext cx="17640" cy="211680"/>
              </p14:xfrm>
            </p:contentPart>
          </mc:Choice>
          <mc:Fallback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E617ED1E-D97E-4A9C-9A1F-E17513F0E51A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8172553" y="3690771"/>
                  <a:ext cx="35280" cy="22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4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97C8448D-320C-4E5F-A5D8-C21DEB3C97F7}"/>
                    </a:ext>
                  </a:extLst>
                </p14:cNvPr>
                <p14:cNvContentPartPr/>
                <p14:nvPr/>
              </p14:nvContentPartPr>
              <p14:xfrm>
                <a:off x="8302873" y="3831171"/>
                <a:ext cx="151560" cy="20880"/>
              </p14:xfrm>
            </p:contentPart>
          </mc:Choice>
          <mc:Fallback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97C8448D-320C-4E5F-A5D8-C21DEB3C97F7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8294233" y="3822531"/>
                  <a:ext cx="169200" cy="3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6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AF215A26-9F04-42B0-8607-51D977E8995E}"/>
                    </a:ext>
                  </a:extLst>
                </p14:cNvPr>
                <p14:cNvContentPartPr/>
                <p14:nvPr/>
              </p14:nvContentPartPr>
              <p14:xfrm>
                <a:off x="8482873" y="3647571"/>
                <a:ext cx="161640" cy="29880"/>
              </p14:xfrm>
            </p:contentPart>
          </mc:Choice>
          <mc:Fallback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AF215A26-9F04-42B0-8607-51D977E8995E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8474233" y="3638571"/>
                  <a:ext cx="179280" cy="47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8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B0530A1F-5E19-4A43-AE52-197335EAA21B}"/>
                    </a:ext>
                  </a:extLst>
                </p14:cNvPr>
                <p14:cNvContentPartPr/>
                <p14:nvPr/>
              </p14:nvContentPartPr>
              <p14:xfrm>
                <a:off x="8546233" y="3678171"/>
                <a:ext cx="33480" cy="207360"/>
              </p14:xfrm>
            </p:contentPart>
          </mc:Choice>
          <mc:Fallback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B0530A1F-5E19-4A43-AE52-197335EAA21B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8537593" y="3669531"/>
                  <a:ext cx="51120" cy="225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0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D6214B76-EEC1-4289-B452-EAA7BA70EA23}"/>
                    </a:ext>
                  </a:extLst>
                </p14:cNvPr>
                <p14:cNvContentPartPr/>
                <p14:nvPr/>
              </p14:nvContentPartPr>
              <p14:xfrm>
                <a:off x="8636953" y="3902811"/>
                <a:ext cx="85680" cy="117720"/>
              </p14:xfrm>
            </p:contentPart>
          </mc:Choice>
          <mc:Fallback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D6214B76-EEC1-4289-B452-EAA7BA70EA23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8628313" y="3894171"/>
                  <a:ext cx="103320" cy="13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2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87A5969C-82E1-4F44-AA17-54C6A7362328}"/>
                    </a:ext>
                  </a:extLst>
                </p14:cNvPr>
                <p14:cNvContentPartPr/>
                <p14:nvPr/>
              </p14:nvContentPartPr>
              <p14:xfrm>
                <a:off x="8137993" y="4076331"/>
                <a:ext cx="559800" cy="37800"/>
              </p14:xfrm>
            </p:contentPart>
          </mc:Choice>
          <mc:Fallback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87A5969C-82E1-4F44-AA17-54C6A7362328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8129353" y="4067691"/>
                  <a:ext cx="577440" cy="5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4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78A695E7-042A-4FEA-A019-B4FCAD861C50}"/>
                    </a:ext>
                  </a:extLst>
                </p14:cNvPr>
                <p14:cNvContentPartPr/>
                <p14:nvPr/>
              </p14:nvContentPartPr>
              <p14:xfrm>
                <a:off x="8212873" y="4228611"/>
                <a:ext cx="208440" cy="41760"/>
              </p14:xfrm>
            </p:contentPart>
          </mc:Choice>
          <mc:Fallback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78A695E7-042A-4FEA-A019-B4FCAD861C50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8203873" y="4219611"/>
                  <a:ext cx="226080" cy="59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6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C0156BBA-CADD-49D8-9BD8-470C442D4B1B}"/>
                    </a:ext>
                  </a:extLst>
                </p14:cNvPr>
                <p14:cNvContentPartPr/>
                <p14:nvPr/>
              </p14:nvContentPartPr>
              <p14:xfrm>
                <a:off x="8278393" y="4264251"/>
                <a:ext cx="26280" cy="198000"/>
              </p14:xfrm>
            </p:contentPart>
          </mc:Choice>
          <mc:Fallback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C0156BBA-CADD-49D8-9BD8-470C442D4B1B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8269753" y="4255611"/>
                  <a:ext cx="43920" cy="21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8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F6DA66F8-8572-4E17-8D0B-ADDA32C399FA}"/>
                    </a:ext>
                  </a:extLst>
                </p14:cNvPr>
                <p14:cNvContentPartPr/>
                <p14:nvPr/>
              </p14:nvContentPartPr>
              <p14:xfrm>
                <a:off x="8404753" y="4392051"/>
                <a:ext cx="145080" cy="41400"/>
              </p14:xfrm>
            </p:contentPart>
          </mc:Choice>
          <mc:Fallback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F6DA66F8-8572-4E17-8D0B-ADDA32C399FA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8395753" y="4383411"/>
                  <a:ext cx="162720" cy="5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0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30EB8064-F7BA-4717-B8A1-E3C0098B0915}"/>
                    </a:ext>
                  </a:extLst>
                </p14:cNvPr>
                <p14:cNvContentPartPr/>
                <p14:nvPr/>
              </p14:nvContentPartPr>
              <p14:xfrm>
                <a:off x="8370553" y="4546491"/>
                <a:ext cx="165240" cy="86400"/>
              </p14:xfrm>
            </p:contentPart>
          </mc:Choice>
          <mc:Fallback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30EB8064-F7BA-4717-B8A1-E3C0098B0915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8361913" y="4537851"/>
                  <a:ext cx="182880" cy="104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2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20BC94F5-9660-45AC-9ABB-D690D5B143FE}"/>
                    </a:ext>
                  </a:extLst>
                </p14:cNvPr>
                <p14:cNvContentPartPr/>
                <p14:nvPr/>
              </p14:nvContentPartPr>
              <p14:xfrm>
                <a:off x="8591593" y="4265691"/>
                <a:ext cx="136800" cy="20880"/>
              </p14:xfrm>
            </p:contentPart>
          </mc:Choice>
          <mc:Fallback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20BC94F5-9660-45AC-9ABB-D690D5B143FE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8582953" y="4257051"/>
                  <a:ext cx="154440" cy="3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4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64DA56E8-CED3-4C0C-8220-09C4DC7E861E}"/>
                    </a:ext>
                  </a:extLst>
                </p14:cNvPr>
                <p14:cNvContentPartPr/>
                <p14:nvPr/>
              </p14:nvContentPartPr>
              <p14:xfrm>
                <a:off x="8678353" y="4327971"/>
                <a:ext cx="15120" cy="160200"/>
              </p14:xfrm>
            </p:contentPart>
          </mc:Choice>
          <mc:Fallback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64DA56E8-CED3-4C0C-8220-09C4DC7E861E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8669353" y="4319331"/>
                  <a:ext cx="32760" cy="177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6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6B4B284C-6EEA-41E1-A113-4B3B427CBBC2}"/>
                    </a:ext>
                  </a:extLst>
                </p14:cNvPr>
                <p14:cNvContentPartPr/>
                <p14:nvPr/>
              </p14:nvContentPartPr>
              <p14:xfrm>
                <a:off x="8779873" y="4402851"/>
                <a:ext cx="81000" cy="78840"/>
              </p14:xfrm>
            </p:contentPart>
          </mc:Choice>
          <mc:Fallback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6B4B284C-6EEA-41E1-A113-4B3B427CBBC2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8771233" y="4393851"/>
                  <a:ext cx="98640" cy="96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8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D2E8EE65-C4E0-49D5-AFA9-B4F79BF067DA}"/>
                    </a:ext>
                  </a:extLst>
                </p14:cNvPr>
                <p14:cNvContentPartPr/>
                <p14:nvPr/>
              </p14:nvContentPartPr>
              <p14:xfrm>
                <a:off x="8222593" y="4288731"/>
                <a:ext cx="21600" cy="5400"/>
              </p14:xfrm>
            </p:contentPart>
          </mc:Choice>
          <mc:Fallback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D2E8EE65-C4E0-49D5-AFA9-B4F79BF067DA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8213593" y="4280091"/>
                  <a:ext cx="39240" cy="2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0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37724CDF-53DE-4C92-8638-185FC38DB05D}"/>
                    </a:ext>
                  </a:extLst>
                </p14:cNvPr>
                <p14:cNvContentPartPr/>
                <p14:nvPr/>
              </p14:nvContentPartPr>
              <p14:xfrm>
                <a:off x="8019913" y="3639291"/>
                <a:ext cx="103320" cy="1053000"/>
              </p14:xfrm>
            </p:contentPart>
          </mc:Choice>
          <mc:Fallback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37724CDF-53DE-4C92-8638-185FC38DB05D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8010913" y="3630651"/>
                  <a:ext cx="120960" cy="1070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2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7A255CD3-2410-4C9B-976B-C16BB1FA1FDA}"/>
                    </a:ext>
                  </a:extLst>
                </p14:cNvPr>
                <p14:cNvContentPartPr/>
                <p14:nvPr/>
              </p14:nvContentPartPr>
              <p14:xfrm>
                <a:off x="8704993" y="3516891"/>
                <a:ext cx="229320" cy="1229400"/>
              </p14:xfrm>
            </p:contentPart>
          </mc:Choice>
          <mc:Fallback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7A255CD3-2410-4C9B-976B-C16BB1FA1FDA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8695993" y="3507891"/>
                  <a:ext cx="246960" cy="124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4">
              <p14:nvContentPartPr>
                <p14:cNvPr id="75" name="Ink 74">
                  <a:extLst>
                    <a:ext uri="{FF2B5EF4-FFF2-40B4-BE49-F238E27FC236}">
                      <a16:creationId xmlns:a16="http://schemas.microsoft.com/office/drawing/2014/main" id="{EF13A30B-AC48-4D8F-96B2-751C968AF321}"/>
                    </a:ext>
                  </a:extLst>
                </p14:cNvPr>
                <p14:cNvContentPartPr/>
                <p14:nvPr/>
              </p14:nvContentPartPr>
              <p14:xfrm>
                <a:off x="8743513" y="3448491"/>
                <a:ext cx="133200" cy="84600"/>
              </p14:xfrm>
            </p:contentPart>
          </mc:Choice>
          <mc:Fallback>
            <p:pic>
              <p:nvPicPr>
                <p:cNvPr id="75" name="Ink 74">
                  <a:extLst>
                    <a:ext uri="{FF2B5EF4-FFF2-40B4-BE49-F238E27FC236}">
                      <a16:creationId xmlns:a16="http://schemas.microsoft.com/office/drawing/2014/main" id="{EF13A30B-AC48-4D8F-96B2-751C968AF321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8734513" y="3439491"/>
                  <a:ext cx="150840" cy="10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6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F38931CF-B70B-4B23-B87C-9D07C3B2C440}"/>
                    </a:ext>
                  </a:extLst>
                </p14:cNvPr>
                <p14:cNvContentPartPr/>
                <p14:nvPr/>
              </p14:nvContentPartPr>
              <p14:xfrm>
                <a:off x="8887153" y="3312051"/>
                <a:ext cx="227160" cy="1370520"/>
              </p14:xfrm>
            </p:contentPart>
          </mc:Choice>
          <mc:Fallback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F38931CF-B70B-4B23-B87C-9D07C3B2C440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8878153" y="3303411"/>
                  <a:ext cx="244800" cy="138816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32130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5FC3E-B88D-4C4D-A182-2AEF64B07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Damage initiation and evolution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FB46F7B-B795-4B02-8507-E33CC2634BFE}"/>
              </a:ext>
            </a:extLst>
          </p:cNvPr>
          <p:cNvCxnSpPr/>
          <p:nvPr/>
        </p:nvCxnSpPr>
        <p:spPr>
          <a:xfrm flipV="1">
            <a:off x="1030310" y="1918952"/>
            <a:ext cx="0" cy="361896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9D836D3-E517-4380-9561-89F766831A59}"/>
              </a:ext>
            </a:extLst>
          </p:cNvPr>
          <p:cNvCxnSpPr/>
          <p:nvPr/>
        </p:nvCxnSpPr>
        <p:spPr>
          <a:xfrm flipV="1">
            <a:off x="1023870" y="5441324"/>
            <a:ext cx="7302322" cy="9659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475166E-B152-41B8-AEBB-6F108FA01E25}"/>
              </a:ext>
            </a:extLst>
          </p:cNvPr>
          <p:cNvCxnSpPr>
            <a:cxnSpLocks/>
          </p:cNvCxnSpPr>
          <p:nvPr/>
        </p:nvCxnSpPr>
        <p:spPr>
          <a:xfrm flipV="1">
            <a:off x="1030310" y="2897746"/>
            <a:ext cx="637504" cy="264017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37D83EF8-0873-4BDB-8A7B-47399FE49652}"/>
                  </a:ext>
                </a:extLst>
              </p14:cNvPr>
              <p14:cNvContentPartPr/>
              <p14:nvPr/>
            </p14:nvContentPartPr>
            <p14:xfrm>
              <a:off x="553153" y="1550571"/>
              <a:ext cx="406080" cy="137880"/>
            </p14:xfrm>
          </p:contentPart>
        </mc:Choice>
        <mc:Fallback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37D83EF8-0873-4BDB-8A7B-47399FE4965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7513" y="1514931"/>
                <a:ext cx="477720" cy="209520"/>
              </a:xfrm>
              <a:prstGeom prst="rect">
                <a:avLst/>
              </a:prstGeom>
            </p:spPr>
          </p:pic>
        </mc:Fallback>
      </mc:AlternateContent>
      <p:grpSp>
        <p:nvGrpSpPr>
          <p:cNvPr id="34" name="Group 33">
            <a:extLst>
              <a:ext uri="{FF2B5EF4-FFF2-40B4-BE49-F238E27FC236}">
                <a16:creationId xmlns:a16="http://schemas.microsoft.com/office/drawing/2014/main" id="{B5AAB6FB-FFFC-4E2A-960E-5ADCF755EA97}"/>
              </a:ext>
            </a:extLst>
          </p:cNvPr>
          <p:cNvGrpSpPr/>
          <p:nvPr/>
        </p:nvGrpSpPr>
        <p:grpSpPr>
          <a:xfrm>
            <a:off x="3313993" y="1114971"/>
            <a:ext cx="1339920" cy="1008360"/>
            <a:chOff x="3313993" y="1114971"/>
            <a:chExt cx="1339920" cy="10083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887E953C-C024-4E2A-93A3-3F351ABBE9D7}"/>
                    </a:ext>
                  </a:extLst>
                </p14:cNvPr>
                <p14:cNvContentPartPr/>
                <p14:nvPr/>
              </p14:nvContentPartPr>
              <p14:xfrm>
                <a:off x="3910153" y="1575771"/>
                <a:ext cx="12960" cy="227880"/>
              </p14:xfrm>
            </p:contentPart>
          </mc:Choice>
          <mc:Fallback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887E953C-C024-4E2A-93A3-3F351ABBE9D7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901513" y="1567131"/>
                  <a:ext cx="30600" cy="245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25" name="Ink 24">
                  <a:extLst>
                    <a:ext uri="{FF2B5EF4-FFF2-40B4-BE49-F238E27FC236}">
                      <a16:creationId xmlns:a16="http://schemas.microsoft.com/office/drawing/2014/main" id="{093453D1-0F4B-4CE3-9ADA-1A7DB25442A3}"/>
                    </a:ext>
                  </a:extLst>
                </p14:cNvPr>
                <p14:cNvContentPartPr/>
                <p14:nvPr/>
              </p14:nvContentPartPr>
              <p14:xfrm>
                <a:off x="3732313" y="1504851"/>
                <a:ext cx="343080" cy="342000"/>
              </p14:xfrm>
            </p:contentPart>
          </mc:Choice>
          <mc:Fallback>
            <p:pic>
              <p:nvPicPr>
                <p:cNvPr id="25" name="Ink 24">
                  <a:extLst>
                    <a:ext uri="{FF2B5EF4-FFF2-40B4-BE49-F238E27FC236}">
                      <a16:creationId xmlns:a16="http://schemas.microsoft.com/office/drawing/2014/main" id="{093453D1-0F4B-4CE3-9ADA-1A7DB25442A3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3723673" y="1495851"/>
                  <a:ext cx="360720" cy="35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DC25E705-1832-47B4-B3CA-B8B560F82B0C}"/>
                    </a:ext>
                  </a:extLst>
                </p14:cNvPr>
                <p14:cNvContentPartPr/>
                <p14:nvPr/>
              </p14:nvContentPartPr>
              <p14:xfrm>
                <a:off x="4193473" y="1617171"/>
                <a:ext cx="168480" cy="21240"/>
              </p14:xfrm>
            </p:contentPart>
          </mc:Choice>
          <mc:Fallback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DC25E705-1832-47B4-B3CA-B8B560F82B0C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4184473" y="1608171"/>
                  <a:ext cx="186120" cy="3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77BB3CC7-73DE-451E-83B9-2DCD66362D36}"/>
                    </a:ext>
                  </a:extLst>
                </p14:cNvPr>
                <p14:cNvContentPartPr/>
                <p14:nvPr/>
              </p14:nvContentPartPr>
              <p14:xfrm>
                <a:off x="4182673" y="1702131"/>
                <a:ext cx="177480" cy="41400"/>
              </p14:xfrm>
            </p:contentPart>
          </mc:Choice>
          <mc:Fallback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77BB3CC7-73DE-451E-83B9-2DCD66362D36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4174033" y="1693131"/>
                  <a:ext cx="195120" cy="5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CCA86676-F832-4F3C-93EF-9F57869FBB3B}"/>
                    </a:ext>
                  </a:extLst>
                </p14:cNvPr>
                <p14:cNvContentPartPr/>
                <p14:nvPr/>
              </p14:nvContentPartPr>
              <p14:xfrm>
                <a:off x="4483273" y="1575051"/>
                <a:ext cx="170640" cy="219240"/>
              </p14:xfrm>
            </p:contentPart>
          </mc:Choice>
          <mc:Fallback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CCA86676-F832-4F3C-93EF-9F57869FBB3B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474273" y="1566411"/>
                  <a:ext cx="188280" cy="236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2BE5422D-A18E-47EE-A5AA-589A09F6A63B}"/>
                    </a:ext>
                  </a:extLst>
                </p14:cNvPr>
                <p14:cNvContentPartPr/>
                <p14:nvPr/>
              </p14:nvContentPartPr>
              <p14:xfrm>
                <a:off x="3826273" y="1953051"/>
                <a:ext cx="159840" cy="170280"/>
              </p14:xfrm>
            </p:contentPart>
          </mc:Choice>
          <mc:Fallback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2BE5422D-A18E-47EE-A5AA-589A09F6A63B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817633" y="1944051"/>
                  <a:ext cx="177480" cy="18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6E096674-6255-4F54-8FD1-1181E08344E9}"/>
                    </a:ext>
                  </a:extLst>
                </p14:cNvPr>
                <p14:cNvContentPartPr/>
                <p14:nvPr/>
              </p14:nvContentPartPr>
              <p14:xfrm>
                <a:off x="3313993" y="1114971"/>
                <a:ext cx="434880" cy="707040"/>
              </p14:xfrm>
            </p:contentPart>
          </mc:Choice>
          <mc:Fallback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6E096674-6255-4F54-8FD1-1181E08344E9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305353" y="1106331"/>
                  <a:ext cx="452520" cy="724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DA4F6880-2005-4CA5-ABEA-D75CD5DD05FD}"/>
                    </a:ext>
                  </a:extLst>
                </p14:cNvPr>
                <p14:cNvContentPartPr/>
                <p14:nvPr/>
              </p14:nvContentPartPr>
              <p14:xfrm>
                <a:off x="3578953" y="1746051"/>
                <a:ext cx="175680" cy="89640"/>
              </p14:xfrm>
            </p:contentPart>
          </mc:Choice>
          <mc:Fallback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DA4F6880-2005-4CA5-ABEA-D75CD5DD05FD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3569953" y="1737411"/>
                  <a:ext cx="193320" cy="107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D7992FAE-3DFA-4A95-A8F2-1423A754C766}"/>
                    </a:ext>
                  </a:extLst>
                </p14:cNvPr>
                <p14:cNvContentPartPr/>
                <p14:nvPr/>
              </p14:nvContentPartPr>
              <p14:xfrm>
                <a:off x="3559873" y="1600611"/>
                <a:ext cx="217440" cy="29124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D7992FAE-3DFA-4A95-A8F2-1423A754C766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3551233" y="1591611"/>
                  <a:ext cx="235080" cy="308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B35EF22-BDF7-4323-A200-51D0C196D261}"/>
              </a:ext>
            </a:extLst>
          </p:cNvPr>
          <p:cNvGrpSpPr/>
          <p:nvPr/>
        </p:nvGrpSpPr>
        <p:grpSpPr>
          <a:xfrm>
            <a:off x="5383633" y="1097691"/>
            <a:ext cx="1220400" cy="1928880"/>
            <a:chOff x="5383633" y="1097691"/>
            <a:chExt cx="1220400" cy="1928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62848743-1579-43DD-9443-D7CF0D74F1DB}"/>
                    </a:ext>
                  </a:extLst>
                </p14:cNvPr>
                <p14:cNvContentPartPr/>
                <p14:nvPr/>
              </p14:nvContentPartPr>
              <p14:xfrm>
                <a:off x="5412793" y="1097691"/>
                <a:ext cx="1191240" cy="1927080"/>
              </p14:xfrm>
            </p:contentPart>
          </mc:Choice>
          <mc:Fallback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62848743-1579-43DD-9443-D7CF0D74F1DB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404153" y="1088691"/>
                  <a:ext cx="1208880" cy="194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26FB51F3-A0E3-45FF-A416-1B482F1065FC}"/>
                    </a:ext>
                  </a:extLst>
                </p14:cNvPr>
                <p14:cNvContentPartPr/>
                <p14:nvPr/>
              </p14:nvContentPartPr>
              <p14:xfrm>
                <a:off x="5383633" y="2836131"/>
                <a:ext cx="252720" cy="190440"/>
              </p14:xfrm>
            </p:contentPart>
          </mc:Choice>
          <mc:Fallback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26FB51F3-A0E3-45FF-A416-1B482F1065FC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5374993" y="2827131"/>
                  <a:ext cx="270360" cy="2080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6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AA1543EE-8316-4EF4-A37C-B42A497CC2CC}"/>
                  </a:ext>
                </a:extLst>
              </p14:cNvPr>
              <p14:cNvContentPartPr/>
              <p14:nvPr/>
            </p14:nvContentPartPr>
            <p14:xfrm>
              <a:off x="8438233" y="5602371"/>
              <a:ext cx="241920" cy="341640"/>
            </p14:xfrm>
          </p:contentPart>
        </mc:Choice>
        <mc:Fallback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AA1543EE-8316-4EF4-A37C-B42A497CC2CC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8402593" y="5566731"/>
                <a:ext cx="313560" cy="41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8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C4AAA809-C1B9-4AE1-91C8-16E3F31A5E0D}"/>
                  </a:ext>
                </a:extLst>
              </p14:cNvPr>
              <p14:cNvContentPartPr/>
              <p14:nvPr/>
            </p14:nvContentPartPr>
            <p14:xfrm>
              <a:off x="5965033" y="5942931"/>
              <a:ext cx="194400" cy="317880"/>
            </p14:xfrm>
          </p:contentPart>
        </mc:Choice>
        <mc:Fallback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C4AAA809-C1B9-4AE1-91C8-16E3F31A5E0D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5929033" y="5906931"/>
                <a:ext cx="266040" cy="389520"/>
              </a:xfrm>
              <a:prstGeom prst="rect">
                <a:avLst/>
              </a:prstGeom>
            </p:spPr>
          </p:pic>
        </mc:Fallback>
      </mc:AlternateContent>
      <p:grpSp>
        <p:nvGrpSpPr>
          <p:cNvPr id="66" name="Group 65">
            <a:extLst>
              <a:ext uri="{FF2B5EF4-FFF2-40B4-BE49-F238E27FC236}">
                <a16:creationId xmlns:a16="http://schemas.microsoft.com/office/drawing/2014/main" id="{E1C99A30-6225-498C-B2DB-23902A729D77}"/>
              </a:ext>
            </a:extLst>
          </p:cNvPr>
          <p:cNvGrpSpPr/>
          <p:nvPr/>
        </p:nvGrpSpPr>
        <p:grpSpPr>
          <a:xfrm>
            <a:off x="1664833" y="1965291"/>
            <a:ext cx="4898160" cy="4598280"/>
            <a:chOff x="1664833" y="1965291"/>
            <a:chExt cx="4898160" cy="45982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40" name="Ink 39">
                  <a:extLst>
                    <a:ext uri="{FF2B5EF4-FFF2-40B4-BE49-F238E27FC236}">
                      <a16:creationId xmlns:a16="http://schemas.microsoft.com/office/drawing/2014/main" id="{F1F6F7CF-5020-4BA0-B835-438BD1350BF7}"/>
                    </a:ext>
                  </a:extLst>
                </p14:cNvPr>
                <p14:cNvContentPartPr/>
                <p14:nvPr/>
              </p14:nvContentPartPr>
              <p14:xfrm>
                <a:off x="6275353" y="5725851"/>
                <a:ext cx="110520" cy="240480"/>
              </p14:xfrm>
            </p:contentPart>
          </mc:Choice>
          <mc:Fallback>
            <p:pic>
              <p:nvPicPr>
                <p:cNvPr id="40" name="Ink 39">
                  <a:extLst>
                    <a:ext uri="{FF2B5EF4-FFF2-40B4-BE49-F238E27FC236}">
                      <a16:creationId xmlns:a16="http://schemas.microsoft.com/office/drawing/2014/main" id="{F1F6F7CF-5020-4BA0-B835-438BD1350BF7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6257713" y="5708211"/>
                  <a:ext cx="146160" cy="276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398C716C-1059-4B47-B4D9-3F80CFA39E12}"/>
                    </a:ext>
                  </a:extLst>
                </p14:cNvPr>
                <p14:cNvContentPartPr/>
                <p14:nvPr/>
              </p14:nvContentPartPr>
              <p14:xfrm>
                <a:off x="6436273" y="5571771"/>
                <a:ext cx="126720" cy="282960"/>
              </p14:xfrm>
            </p:contentPart>
          </mc:Choice>
          <mc:Fallback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398C716C-1059-4B47-B4D9-3F80CFA39E12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6418273" y="5554131"/>
                  <a:ext cx="162360" cy="31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09EFE092-8D54-4484-89B9-D47F27D391AB}"/>
                    </a:ext>
                  </a:extLst>
                </p14:cNvPr>
                <p14:cNvContentPartPr/>
                <p14:nvPr/>
              </p14:nvContentPartPr>
              <p14:xfrm>
                <a:off x="6219553" y="6192051"/>
                <a:ext cx="76320" cy="371520"/>
              </p14:xfrm>
            </p:contentPart>
          </mc:Choice>
          <mc:Fallback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09EFE092-8D54-4484-89B9-D47F27D391AB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6201553" y="6174051"/>
                  <a:ext cx="111960" cy="40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F60CB793-5476-446C-8E41-FCBE4683DE85}"/>
                    </a:ext>
                  </a:extLst>
                </p14:cNvPr>
                <p14:cNvContentPartPr/>
                <p14:nvPr/>
              </p14:nvContentPartPr>
              <p14:xfrm>
                <a:off x="6166633" y="6427131"/>
                <a:ext cx="168480" cy="46080"/>
              </p14:xfrm>
            </p:contentPart>
          </mc:Choice>
          <mc:Fallback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F60CB793-5476-446C-8E41-FCBE4683DE85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6148633" y="6409491"/>
                  <a:ext cx="204120" cy="8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46" name="Ink 45">
                  <a:extLst>
                    <a:ext uri="{FF2B5EF4-FFF2-40B4-BE49-F238E27FC236}">
                      <a16:creationId xmlns:a16="http://schemas.microsoft.com/office/drawing/2014/main" id="{47BA718F-3BE1-4A5A-B625-2889A175E334}"/>
                    </a:ext>
                  </a:extLst>
                </p14:cNvPr>
                <p14:cNvContentPartPr/>
                <p14:nvPr/>
              </p14:nvContentPartPr>
              <p14:xfrm>
                <a:off x="6037753" y="5390691"/>
                <a:ext cx="30240" cy="232200"/>
              </p14:xfrm>
            </p:contentPart>
          </mc:Choice>
          <mc:Fallback>
            <p:pic>
              <p:nvPicPr>
                <p:cNvPr id="46" name="Ink 45">
                  <a:extLst>
                    <a:ext uri="{FF2B5EF4-FFF2-40B4-BE49-F238E27FC236}">
                      <a16:creationId xmlns:a16="http://schemas.microsoft.com/office/drawing/2014/main" id="{47BA718F-3BE1-4A5A-B625-2889A175E334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6020113" y="5373051"/>
                  <a:ext cx="65880" cy="267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39869BC4-7F87-42C6-ABA7-B441BD6F77A8}"/>
                    </a:ext>
                  </a:extLst>
                </p14:cNvPr>
                <p14:cNvContentPartPr/>
                <p14:nvPr/>
              </p14:nvContentPartPr>
              <p14:xfrm>
                <a:off x="1664833" y="2009571"/>
                <a:ext cx="2129760" cy="915840"/>
              </p14:xfrm>
            </p:contentPart>
          </mc:Choice>
          <mc:Fallback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39869BC4-7F87-42C6-ABA7-B441BD6F77A8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1629193" y="1973931"/>
                  <a:ext cx="2201400" cy="987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AB58F67F-F6B5-45C9-8A2B-0FA4D32E9587}"/>
                    </a:ext>
                  </a:extLst>
                </p14:cNvPr>
                <p14:cNvContentPartPr/>
                <p14:nvPr/>
              </p14:nvContentPartPr>
              <p14:xfrm>
                <a:off x="3783073" y="1965291"/>
                <a:ext cx="113040" cy="89280"/>
              </p14:xfrm>
            </p:contentPart>
          </mc:Choice>
          <mc:Fallback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AB58F67F-F6B5-45C9-8A2B-0FA4D32E9587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3747433" y="1929651"/>
                  <a:ext cx="184680" cy="160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E25621CC-8BB6-43E5-A8BB-B7FFB02B2D3A}"/>
                    </a:ext>
                  </a:extLst>
                </p14:cNvPr>
                <p14:cNvContentPartPr/>
                <p14:nvPr/>
              </p14:nvContentPartPr>
              <p14:xfrm>
                <a:off x="3794953" y="1987251"/>
                <a:ext cx="141480" cy="82440"/>
              </p14:xfrm>
            </p:contentPart>
          </mc:Choice>
          <mc:Fallback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E25621CC-8BB6-43E5-A8BB-B7FFB02B2D3A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3759313" y="1951251"/>
                  <a:ext cx="213120" cy="15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4B04AC1B-1DC3-4533-9546-CEF9705BFC79}"/>
                    </a:ext>
                  </a:extLst>
                </p14:cNvPr>
                <p14:cNvContentPartPr/>
                <p14:nvPr/>
              </p14:nvContentPartPr>
              <p14:xfrm>
                <a:off x="3908353" y="1998411"/>
                <a:ext cx="30960" cy="17640"/>
              </p14:xfrm>
            </p:contentPart>
          </mc:Choice>
          <mc:Fallback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4B04AC1B-1DC3-4533-9546-CEF9705BFC79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3872713" y="1962771"/>
                  <a:ext cx="102600" cy="89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FEFE79F3-407C-4660-BA12-DD7AA0526AB1}"/>
                    </a:ext>
                  </a:extLst>
                </p14:cNvPr>
                <p14:cNvContentPartPr/>
                <p14:nvPr/>
              </p14:nvContentPartPr>
              <p14:xfrm>
                <a:off x="3945073" y="2004891"/>
                <a:ext cx="2076480" cy="337356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FEFE79F3-407C-4660-BA12-DD7AA0526AB1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3909073" y="1968891"/>
                  <a:ext cx="2148120" cy="344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BCE508A4-A97F-48CC-855B-2FCA2A23FCEC}"/>
                    </a:ext>
                  </a:extLst>
                </p14:cNvPr>
                <p14:cNvContentPartPr/>
                <p14:nvPr/>
              </p14:nvContentPartPr>
              <p14:xfrm>
                <a:off x="5942353" y="4889931"/>
                <a:ext cx="105120" cy="57060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BCE508A4-A97F-48CC-855B-2FCA2A23FCEC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5906353" y="4854291"/>
                  <a:ext cx="176760" cy="64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2">
              <p14:nvContentPartPr>
                <p14:cNvPr id="48" name="Ink 47">
                  <a:extLst>
                    <a:ext uri="{FF2B5EF4-FFF2-40B4-BE49-F238E27FC236}">
                      <a16:creationId xmlns:a16="http://schemas.microsoft.com/office/drawing/2014/main" id="{7C4ED217-8327-4D78-BADB-A45BC355FDEF}"/>
                    </a:ext>
                  </a:extLst>
                </p14:cNvPr>
                <p14:cNvContentPartPr/>
                <p14:nvPr/>
              </p14:nvContentPartPr>
              <p14:xfrm>
                <a:off x="3819793" y="2101731"/>
                <a:ext cx="97200" cy="274680"/>
              </p14:xfrm>
            </p:contentPart>
          </mc:Choice>
          <mc:Fallback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7C4ED217-8327-4D78-BADB-A45BC355FDEF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3801793" y="2084091"/>
                  <a:ext cx="132840" cy="31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4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7E6015B3-BF9D-4E5F-ADE2-99AEDDF3758B}"/>
                    </a:ext>
                  </a:extLst>
                </p14:cNvPr>
                <p14:cNvContentPartPr/>
                <p14:nvPr/>
              </p14:nvContentPartPr>
              <p14:xfrm>
                <a:off x="3771193" y="2800131"/>
                <a:ext cx="13680" cy="207720"/>
              </p14:xfrm>
            </p:contentPart>
          </mc:Choice>
          <mc:Fallback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7E6015B3-BF9D-4E5F-ADE2-99AEDDF3758B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3753553" y="2782131"/>
                  <a:ext cx="49320" cy="24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6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EB4C69BF-38D9-4CF3-A613-40AE6793EB44}"/>
                    </a:ext>
                  </a:extLst>
                </p14:cNvPr>
                <p14:cNvContentPartPr/>
                <p14:nvPr/>
              </p14:nvContentPartPr>
              <p14:xfrm>
                <a:off x="3706033" y="3257331"/>
                <a:ext cx="66960" cy="321480"/>
              </p14:xfrm>
            </p:contentPart>
          </mc:Choice>
          <mc:Fallback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EB4C69BF-38D9-4CF3-A613-40AE6793EB44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3688393" y="3239331"/>
                  <a:ext cx="102600" cy="35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8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E4D14418-DEAB-41F0-9BC7-E4C92D9AA0D6}"/>
                    </a:ext>
                  </a:extLst>
                </p14:cNvPr>
                <p14:cNvContentPartPr/>
                <p14:nvPr/>
              </p14:nvContentPartPr>
              <p14:xfrm>
                <a:off x="3544393" y="3886611"/>
                <a:ext cx="70200" cy="348480"/>
              </p14:xfrm>
            </p:contentPart>
          </mc:Choice>
          <mc:Fallback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E4D14418-DEAB-41F0-9BC7-E4C92D9AA0D6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3526393" y="3868611"/>
                  <a:ext cx="105840" cy="38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0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5CFFF5F2-8FDF-4F98-8E60-9BC9C7670512}"/>
                    </a:ext>
                  </a:extLst>
                </p14:cNvPr>
                <p14:cNvContentPartPr/>
                <p14:nvPr/>
              </p14:nvContentPartPr>
              <p14:xfrm>
                <a:off x="3321553" y="4619571"/>
                <a:ext cx="86400" cy="281520"/>
              </p14:xfrm>
            </p:contentPart>
          </mc:Choice>
          <mc:Fallback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5CFFF5F2-8FDF-4F98-8E60-9BC9C7670512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3303913" y="4601931"/>
                  <a:ext cx="122040" cy="317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2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50B6FE9A-FB5F-4955-9B83-4AFACEC3DFE8}"/>
                    </a:ext>
                  </a:extLst>
                </p14:cNvPr>
                <p14:cNvContentPartPr/>
                <p14:nvPr/>
              </p14:nvContentPartPr>
              <p14:xfrm>
                <a:off x="3202033" y="5152371"/>
                <a:ext cx="21600" cy="164160"/>
              </p14:xfrm>
            </p:contentPart>
          </mc:Choice>
          <mc:Fallback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50B6FE9A-FB5F-4955-9B83-4AFACEC3DFE8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3184393" y="5134371"/>
                  <a:ext cx="5724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4">
              <p14:nvContentPartPr>
                <p14:cNvPr id="55" name="Ink 54">
                  <a:extLst>
                    <a:ext uri="{FF2B5EF4-FFF2-40B4-BE49-F238E27FC236}">
                      <a16:creationId xmlns:a16="http://schemas.microsoft.com/office/drawing/2014/main" id="{9E8793E8-297C-49E9-8FE9-C0EF75D77723}"/>
                    </a:ext>
                  </a:extLst>
                </p14:cNvPr>
                <p14:cNvContentPartPr/>
                <p14:nvPr/>
              </p14:nvContentPartPr>
              <p14:xfrm>
                <a:off x="3136153" y="5443611"/>
                <a:ext cx="19800" cy="131760"/>
              </p14:xfrm>
            </p:contentPart>
          </mc:Choice>
          <mc:Fallback>
            <p:pic>
              <p:nvPicPr>
                <p:cNvPr id="55" name="Ink 54">
                  <a:extLst>
                    <a:ext uri="{FF2B5EF4-FFF2-40B4-BE49-F238E27FC236}">
                      <a16:creationId xmlns:a16="http://schemas.microsoft.com/office/drawing/2014/main" id="{9E8793E8-297C-49E9-8FE9-C0EF75D77723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3118153" y="5425611"/>
                  <a:ext cx="55440" cy="167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6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E74A83F2-EEA1-4619-A422-FD2284EABCE3}"/>
                    </a:ext>
                  </a:extLst>
                </p14:cNvPr>
                <p14:cNvContentPartPr/>
                <p14:nvPr/>
              </p14:nvContentPartPr>
              <p14:xfrm>
                <a:off x="2967313" y="5790651"/>
                <a:ext cx="171360" cy="272880"/>
              </p14:xfrm>
            </p:contentPart>
          </mc:Choice>
          <mc:Fallback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E74A83F2-EEA1-4619-A422-FD2284EABCE3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2949673" y="5773011"/>
                  <a:ext cx="207000" cy="308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8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F5907951-DEFD-4412-915C-EE629E43E3AF}"/>
                    </a:ext>
                  </a:extLst>
                </p14:cNvPr>
                <p14:cNvContentPartPr/>
                <p14:nvPr/>
              </p14:nvContentPartPr>
              <p14:xfrm>
                <a:off x="3233713" y="5695611"/>
                <a:ext cx="62280" cy="219960"/>
              </p14:xfrm>
            </p:contentPart>
          </mc:Choice>
          <mc:Fallback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F5907951-DEFD-4412-915C-EE629E43E3AF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3216073" y="5677611"/>
                  <a:ext cx="97920" cy="255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0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9757E66D-C662-4014-9844-12CFAF096BF2}"/>
                    </a:ext>
                  </a:extLst>
                </p14:cNvPr>
                <p14:cNvContentPartPr/>
                <p14:nvPr/>
              </p14:nvContentPartPr>
              <p14:xfrm>
                <a:off x="3357193" y="5549811"/>
                <a:ext cx="66240" cy="184320"/>
              </p14:xfrm>
            </p:contentPart>
          </mc:Choice>
          <mc:Fallback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9757E66D-C662-4014-9844-12CFAF096BF2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3339553" y="5531811"/>
                  <a:ext cx="101880" cy="21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2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BBCAC5A7-AE15-46D5-AAB1-C0B3D483ED17}"/>
                    </a:ext>
                  </a:extLst>
                </p14:cNvPr>
                <p14:cNvContentPartPr/>
                <p14:nvPr/>
              </p14:nvContentPartPr>
              <p14:xfrm>
                <a:off x="3153793" y="6192051"/>
                <a:ext cx="78840" cy="134640"/>
              </p14:xfrm>
            </p:contentPart>
          </mc:Choice>
          <mc:Fallback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BBCAC5A7-AE15-46D5-AAB1-C0B3D483ED17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3135793" y="6174411"/>
                  <a:ext cx="114480" cy="170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4">
              <p14:nvContentPartPr>
                <p14:cNvPr id="63" name="Ink 62">
                  <a:extLst>
                    <a:ext uri="{FF2B5EF4-FFF2-40B4-BE49-F238E27FC236}">
                      <a16:creationId xmlns:a16="http://schemas.microsoft.com/office/drawing/2014/main" id="{AD9E6D4A-259A-4613-A8EA-05F4D8061F9B}"/>
                    </a:ext>
                  </a:extLst>
                </p14:cNvPr>
                <p14:cNvContentPartPr/>
                <p14:nvPr/>
              </p14:nvContentPartPr>
              <p14:xfrm>
                <a:off x="6234313" y="5138691"/>
                <a:ext cx="1800" cy="10080"/>
              </p14:xfrm>
            </p:contentPart>
          </mc:Choice>
          <mc:Fallback>
            <p:pic>
              <p:nvPicPr>
                <p:cNvPr id="63" name="Ink 62">
                  <a:extLst>
                    <a:ext uri="{FF2B5EF4-FFF2-40B4-BE49-F238E27FC236}">
                      <a16:creationId xmlns:a16="http://schemas.microsoft.com/office/drawing/2014/main" id="{AD9E6D4A-259A-4613-A8EA-05F4D8061F9B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6216313" y="5120691"/>
                  <a:ext cx="37440" cy="45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D7CBD4C2-10FB-4AB6-ADA7-23373A41388D}"/>
              </a:ext>
            </a:extLst>
          </p:cNvPr>
          <p:cNvGrpSpPr/>
          <p:nvPr/>
        </p:nvGrpSpPr>
        <p:grpSpPr>
          <a:xfrm>
            <a:off x="5966473" y="5026371"/>
            <a:ext cx="832320" cy="504000"/>
            <a:chOff x="5966473" y="5026371"/>
            <a:chExt cx="832320" cy="5040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6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0572A791-E93B-4180-9D00-6C6434614FE4}"/>
                    </a:ext>
                  </a:extLst>
                </p14:cNvPr>
                <p14:cNvContentPartPr/>
                <p14:nvPr/>
              </p14:nvContentPartPr>
              <p14:xfrm>
                <a:off x="6256993" y="5140131"/>
                <a:ext cx="23400" cy="133200"/>
              </p14:xfrm>
            </p:contentPart>
          </mc:Choice>
          <mc:Fallback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0572A791-E93B-4180-9D00-6C6434614FE4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6248353" y="5131131"/>
                  <a:ext cx="41040" cy="150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8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1E8B1CFF-D3F3-44E6-AB97-4881602E0DAA}"/>
                    </a:ext>
                  </a:extLst>
                </p14:cNvPr>
                <p14:cNvContentPartPr/>
                <p14:nvPr/>
              </p14:nvContentPartPr>
              <p14:xfrm>
                <a:off x="6092113" y="5119611"/>
                <a:ext cx="300240" cy="221400"/>
              </p14:xfrm>
            </p:contentPart>
          </mc:Choice>
          <mc:Fallback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1E8B1CFF-D3F3-44E6-AB97-4881602E0DAA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6083473" y="5110971"/>
                  <a:ext cx="317880" cy="23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0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EA8AC89B-646A-47AB-A345-64C27A09523B}"/>
                    </a:ext>
                  </a:extLst>
                </p14:cNvPr>
                <p14:cNvContentPartPr/>
                <p14:nvPr/>
              </p14:nvContentPartPr>
              <p14:xfrm>
                <a:off x="6452113" y="5138691"/>
                <a:ext cx="159120" cy="37080"/>
              </p14:xfrm>
            </p:contentPart>
          </mc:Choice>
          <mc:Fallback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EA8AC89B-646A-47AB-A345-64C27A09523B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6443473" y="5129691"/>
                  <a:ext cx="176760" cy="54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2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B8BFA973-98FC-468B-A82F-F653CF89741A}"/>
                    </a:ext>
                  </a:extLst>
                </p14:cNvPr>
                <p14:cNvContentPartPr/>
                <p14:nvPr/>
              </p14:nvContentPartPr>
              <p14:xfrm>
                <a:off x="6540313" y="5188371"/>
                <a:ext cx="89640" cy="52920"/>
              </p14:xfrm>
            </p:contentPart>
          </mc:Choice>
          <mc:Fallback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B8BFA973-98FC-468B-A82F-F653CF89741A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6531313" y="5179731"/>
                  <a:ext cx="107280" cy="70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4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C502F79C-BBCE-49C7-B297-A87BAA11227F}"/>
                    </a:ext>
                  </a:extLst>
                </p14:cNvPr>
                <p14:cNvContentPartPr/>
                <p14:nvPr/>
              </p14:nvContentPartPr>
              <p14:xfrm>
                <a:off x="6778993" y="5026371"/>
                <a:ext cx="19800" cy="315720"/>
              </p14:xfrm>
            </p:contentPart>
          </mc:Choice>
          <mc:Fallback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C502F79C-BBCE-49C7-B297-A87BAA11227F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6770353" y="5017371"/>
                  <a:ext cx="37440" cy="33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6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405B45DB-F944-4385-9205-4AFC22A640DD}"/>
                    </a:ext>
                  </a:extLst>
                </p14:cNvPr>
                <p14:cNvContentPartPr/>
                <p14:nvPr/>
              </p14:nvContentPartPr>
              <p14:xfrm>
                <a:off x="5966473" y="5395731"/>
                <a:ext cx="187920" cy="132120"/>
              </p14:xfrm>
            </p:contentPart>
          </mc:Choice>
          <mc:Fallback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405B45DB-F944-4385-9205-4AFC22A640DD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5957473" y="5386731"/>
                  <a:ext cx="205560" cy="14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8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BCC957B6-D2E2-451E-BB68-89D80EA68062}"/>
                    </a:ext>
                  </a:extLst>
                </p14:cNvPr>
                <p14:cNvContentPartPr/>
                <p14:nvPr/>
              </p14:nvContentPartPr>
              <p14:xfrm>
                <a:off x="6020833" y="5387451"/>
                <a:ext cx="90000" cy="142920"/>
              </p14:xfrm>
            </p:contentPart>
          </mc:Choice>
          <mc:Fallback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BCC957B6-D2E2-451E-BB68-89D80EA68062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6012193" y="5378811"/>
                  <a:ext cx="107640" cy="160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6C27E980-60BD-4231-A78C-AE8E1890CFDB}"/>
              </a:ext>
            </a:extLst>
          </p:cNvPr>
          <p:cNvGrpSpPr/>
          <p:nvPr/>
        </p:nvGrpSpPr>
        <p:grpSpPr>
          <a:xfrm>
            <a:off x="3673633" y="3755571"/>
            <a:ext cx="203760" cy="243720"/>
            <a:chOff x="3673633" y="3755571"/>
            <a:chExt cx="203760" cy="2437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0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E704D459-94C3-4026-A730-78487346C6BC}"/>
                    </a:ext>
                  </a:extLst>
                </p14:cNvPr>
                <p14:cNvContentPartPr/>
                <p14:nvPr/>
              </p14:nvContentPartPr>
              <p14:xfrm>
                <a:off x="3673633" y="3810291"/>
                <a:ext cx="203760" cy="189000"/>
              </p14:xfrm>
            </p:contentPart>
          </mc:Choice>
          <mc:Fallback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E704D459-94C3-4026-A730-78487346C6BC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3664993" y="3801291"/>
                  <a:ext cx="221400" cy="20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2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F273B33F-F1DB-4299-90E3-510F3963713F}"/>
                    </a:ext>
                  </a:extLst>
                </p14:cNvPr>
                <p14:cNvContentPartPr/>
                <p14:nvPr/>
              </p14:nvContentPartPr>
              <p14:xfrm>
                <a:off x="3745273" y="3863571"/>
                <a:ext cx="100080" cy="42120"/>
              </p14:xfrm>
            </p:contentPart>
          </mc:Choice>
          <mc:Fallback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F273B33F-F1DB-4299-90E3-510F3963713F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3736633" y="3854931"/>
                  <a:ext cx="117720" cy="5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4">
              <p14:nvContentPartPr>
                <p14:cNvPr id="78" name="Ink 77">
                  <a:extLst>
                    <a:ext uri="{FF2B5EF4-FFF2-40B4-BE49-F238E27FC236}">
                      <a16:creationId xmlns:a16="http://schemas.microsoft.com/office/drawing/2014/main" id="{C50268DE-365B-4C90-8F43-18630749E151}"/>
                    </a:ext>
                  </a:extLst>
                </p14:cNvPr>
                <p14:cNvContentPartPr/>
                <p14:nvPr/>
              </p14:nvContentPartPr>
              <p14:xfrm>
                <a:off x="3730153" y="3755571"/>
                <a:ext cx="121680" cy="64080"/>
              </p14:xfrm>
            </p:contentPart>
          </mc:Choice>
          <mc:Fallback>
            <p:pic>
              <p:nvPicPr>
                <p:cNvPr id="78" name="Ink 77">
                  <a:extLst>
                    <a:ext uri="{FF2B5EF4-FFF2-40B4-BE49-F238E27FC236}">
                      <a16:creationId xmlns:a16="http://schemas.microsoft.com/office/drawing/2014/main" id="{C50268DE-365B-4C90-8F43-18630749E151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3721153" y="3746571"/>
                  <a:ext cx="139320" cy="81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02230A83-8CDC-4837-B73B-3FA68C4FCF65}"/>
              </a:ext>
            </a:extLst>
          </p:cNvPr>
          <p:cNvGrpSpPr/>
          <p:nvPr/>
        </p:nvGrpSpPr>
        <p:grpSpPr>
          <a:xfrm>
            <a:off x="1443793" y="3957891"/>
            <a:ext cx="280440" cy="299160"/>
            <a:chOff x="1443793" y="3957891"/>
            <a:chExt cx="280440" cy="2991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96">
              <p14:nvContentPartPr>
                <p14:cNvPr id="80" name="Ink 79">
                  <a:extLst>
                    <a:ext uri="{FF2B5EF4-FFF2-40B4-BE49-F238E27FC236}">
                      <a16:creationId xmlns:a16="http://schemas.microsoft.com/office/drawing/2014/main" id="{ACB9B563-1DB2-4FDB-BBB2-F70C80C1C7F5}"/>
                    </a:ext>
                  </a:extLst>
                </p14:cNvPr>
                <p14:cNvContentPartPr/>
                <p14:nvPr/>
              </p14:nvContentPartPr>
              <p14:xfrm>
                <a:off x="1443793" y="4043571"/>
                <a:ext cx="215280" cy="213480"/>
              </p14:xfrm>
            </p:contentPart>
          </mc:Choice>
          <mc:Fallback>
            <p:pic>
              <p:nvPicPr>
                <p:cNvPr id="80" name="Ink 79">
                  <a:extLst>
                    <a:ext uri="{FF2B5EF4-FFF2-40B4-BE49-F238E27FC236}">
                      <a16:creationId xmlns:a16="http://schemas.microsoft.com/office/drawing/2014/main" id="{ACB9B563-1DB2-4FDB-BBB2-F70C80C1C7F5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1434793" y="4034931"/>
                  <a:ext cx="232920" cy="231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8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117F9C5D-A086-4911-87AC-36C5EFF57CA4}"/>
                    </a:ext>
                  </a:extLst>
                </p14:cNvPr>
                <p14:cNvContentPartPr/>
                <p14:nvPr/>
              </p14:nvContentPartPr>
              <p14:xfrm>
                <a:off x="1527313" y="4108371"/>
                <a:ext cx="69480" cy="54360"/>
              </p14:xfrm>
            </p:contentPart>
          </mc:Choice>
          <mc:Fallback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117F9C5D-A086-4911-87AC-36C5EFF57CA4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1518673" y="4099731"/>
                  <a:ext cx="87120" cy="72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0">
              <p14:nvContentPartPr>
                <p14:cNvPr id="82" name="Ink 81">
                  <a:extLst>
                    <a:ext uri="{FF2B5EF4-FFF2-40B4-BE49-F238E27FC236}">
                      <a16:creationId xmlns:a16="http://schemas.microsoft.com/office/drawing/2014/main" id="{57E754D7-8166-4BA6-8666-AF76B1166927}"/>
                    </a:ext>
                  </a:extLst>
                </p14:cNvPr>
                <p14:cNvContentPartPr/>
                <p14:nvPr/>
              </p14:nvContentPartPr>
              <p14:xfrm>
                <a:off x="1499953" y="3957891"/>
                <a:ext cx="224280" cy="111960"/>
              </p14:xfrm>
            </p:contentPart>
          </mc:Choice>
          <mc:Fallback>
            <p:pic>
              <p:nvPicPr>
                <p:cNvPr id="82" name="Ink 81">
                  <a:extLst>
                    <a:ext uri="{FF2B5EF4-FFF2-40B4-BE49-F238E27FC236}">
                      <a16:creationId xmlns:a16="http://schemas.microsoft.com/office/drawing/2014/main" id="{57E754D7-8166-4BA6-8666-AF76B1166927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1490953" y="3948891"/>
                  <a:ext cx="241920" cy="1296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xmlns:aink="http://schemas.microsoft.com/office/drawing/2016/ink" Requires="p14 aink">
          <p:contentPart p14:bwMode="auto" r:id="rId102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94661857-0D46-41E9-B956-89364B256A59}"/>
                  </a:ext>
                </a:extLst>
              </p14:cNvPr>
              <p14:cNvContentPartPr/>
              <p14:nvPr/>
            </p14:nvContentPartPr>
            <p14:xfrm>
              <a:off x="3890353" y="4270371"/>
              <a:ext cx="1835280" cy="1233360"/>
            </p14:xfrm>
          </p:contentPart>
        </mc:Choice>
        <mc:Fallback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94661857-0D46-41E9-B956-89364B256A59}"/>
                  </a:ext>
                </a:extLst>
              </p:cNvPr>
              <p:cNvPicPr/>
              <p:nvPr/>
            </p:nvPicPr>
            <p:blipFill>
              <a:blip r:embed="rId103"/>
              <a:stretch>
                <a:fillRect/>
              </a:stretch>
            </p:blipFill>
            <p:spPr>
              <a:xfrm>
                <a:off x="3872713" y="4162731"/>
                <a:ext cx="1870920" cy="1449000"/>
              </a:xfrm>
              <a:prstGeom prst="rect">
                <a:avLst/>
              </a:prstGeom>
            </p:spPr>
          </p:pic>
        </mc:Fallback>
      </mc:AlternateContent>
      <p:grpSp>
        <p:nvGrpSpPr>
          <p:cNvPr id="91" name="Group 90">
            <a:extLst>
              <a:ext uri="{FF2B5EF4-FFF2-40B4-BE49-F238E27FC236}">
                <a16:creationId xmlns:a16="http://schemas.microsoft.com/office/drawing/2014/main" id="{D36CDFF9-7EDA-43A3-A651-B169B855EF0D}"/>
              </a:ext>
            </a:extLst>
          </p:cNvPr>
          <p:cNvGrpSpPr/>
          <p:nvPr/>
        </p:nvGrpSpPr>
        <p:grpSpPr>
          <a:xfrm>
            <a:off x="3951193" y="4898211"/>
            <a:ext cx="832680" cy="574200"/>
            <a:chOff x="3951193" y="4898211"/>
            <a:chExt cx="832680" cy="574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04">
              <p14:nvContentPartPr>
                <p14:cNvPr id="85" name="Ink 84">
                  <a:extLst>
                    <a:ext uri="{FF2B5EF4-FFF2-40B4-BE49-F238E27FC236}">
                      <a16:creationId xmlns:a16="http://schemas.microsoft.com/office/drawing/2014/main" id="{2FA4954A-A548-4C55-91C3-B41B08305983}"/>
                    </a:ext>
                  </a:extLst>
                </p14:cNvPr>
                <p14:cNvContentPartPr/>
                <p14:nvPr/>
              </p14:nvContentPartPr>
              <p14:xfrm>
                <a:off x="3951193" y="5431731"/>
                <a:ext cx="51840" cy="40680"/>
              </p14:xfrm>
            </p:contentPart>
          </mc:Choice>
          <mc:Fallback>
            <p:pic>
              <p:nvPicPr>
                <p:cNvPr id="85" name="Ink 84">
                  <a:extLst>
                    <a:ext uri="{FF2B5EF4-FFF2-40B4-BE49-F238E27FC236}">
                      <a16:creationId xmlns:a16="http://schemas.microsoft.com/office/drawing/2014/main" id="{2FA4954A-A548-4C55-91C3-B41B08305983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3933193" y="5414091"/>
                  <a:ext cx="87480" cy="7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6">
              <p14:nvContentPartPr>
                <p14:cNvPr id="86" name="Ink 85">
                  <a:extLst>
                    <a:ext uri="{FF2B5EF4-FFF2-40B4-BE49-F238E27FC236}">
                      <a16:creationId xmlns:a16="http://schemas.microsoft.com/office/drawing/2014/main" id="{B7A40BC7-24CD-444F-ADEF-D70FADB77F1D}"/>
                    </a:ext>
                  </a:extLst>
                </p14:cNvPr>
                <p14:cNvContentPartPr/>
                <p14:nvPr/>
              </p14:nvContentPartPr>
              <p14:xfrm>
                <a:off x="4184113" y="5244891"/>
                <a:ext cx="81720" cy="51120"/>
              </p14:xfrm>
            </p:contentPart>
          </mc:Choice>
          <mc:Fallback>
            <p:pic>
              <p:nvPicPr>
                <p:cNvPr id="86" name="Ink 85">
                  <a:extLst>
                    <a:ext uri="{FF2B5EF4-FFF2-40B4-BE49-F238E27FC236}">
                      <a16:creationId xmlns:a16="http://schemas.microsoft.com/office/drawing/2014/main" id="{B7A40BC7-24CD-444F-ADEF-D70FADB77F1D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4166473" y="5227251"/>
                  <a:ext cx="117360" cy="86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8">
              <p14:nvContentPartPr>
                <p14:cNvPr id="87" name="Ink 86">
                  <a:extLst>
                    <a:ext uri="{FF2B5EF4-FFF2-40B4-BE49-F238E27FC236}">
                      <a16:creationId xmlns:a16="http://schemas.microsoft.com/office/drawing/2014/main" id="{AF170676-4D22-4085-A200-E6E236648F89}"/>
                    </a:ext>
                  </a:extLst>
                </p14:cNvPr>
                <p14:cNvContentPartPr/>
                <p14:nvPr/>
              </p14:nvContentPartPr>
              <p14:xfrm>
                <a:off x="4418473" y="5072811"/>
                <a:ext cx="96120" cy="59400"/>
              </p14:xfrm>
            </p:contentPart>
          </mc:Choice>
          <mc:Fallback>
            <p:pic>
              <p:nvPicPr>
                <p:cNvPr id="87" name="Ink 86">
                  <a:extLst>
                    <a:ext uri="{FF2B5EF4-FFF2-40B4-BE49-F238E27FC236}">
                      <a16:creationId xmlns:a16="http://schemas.microsoft.com/office/drawing/2014/main" id="{AF170676-4D22-4085-A200-E6E236648F89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4400833" y="5055171"/>
                  <a:ext cx="131760" cy="9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0">
              <p14:nvContentPartPr>
                <p14:cNvPr id="88" name="Ink 87">
                  <a:extLst>
                    <a:ext uri="{FF2B5EF4-FFF2-40B4-BE49-F238E27FC236}">
                      <a16:creationId xmlns:a16="http://schemas.microsoft.com/office/drawing/2014/main" id="{A8BEF1C7-DA2C-4CBA-9F19-619BD9FE77B9}"/>
                    </a:ext>
                  </a:extLst>
                </p14:cNvPr>
                <p14:cNvContentPartPr/>
                <p14:nvPr/>
              </p14:nvContentPartPr>
              <p14:xfrm>
                <a:off x="4706113" y="4898211"/>
                <a:ext cx="77760" cy="40680"/>
              </p14:xfrm>
            </p:contentPart>
          </mc:Choice>
          <mc:Fallback>
            <p:pic>
              <p:nvPicPr>
                <p:cNvPr id="88" name="Ink 87">
                  <a:extLst>
                    <a:ext uri="{FF2B5EF4-FFF2-40B4-BE49-F238E27FC236}">
                      <a16:creationId xmlns:a16="http://schemas.microsoft.com/office/drawing/2014/main" id="{A8BEF1C7-DA2C-4CBA-9F19-619BD9FE77B9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4688473" y="4880571"/>
                  <a:ext cx="113400" cy="763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12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63293F6E-8765-4C28-AD2E-CB77DE380193}"/>
                  </a:ext>
                </a:extLst>
              </p14:cNvPr>
              <p14:cNvContentPartPr/>
              <p14:nvPr/>
            </p14:nvContentPartPr>
            <p14:xfrm>
              <a:off x="5008513" y="4658451"/>
              <a:ext cx="107640" cy="70560"/>
            </p14:xfrm>
          </p:contentPart>
        </mc:Choice>
        <mc:Fallback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63293F6E-8765-4C28-AD2E-CB77DE380193}"/>
                  </a:ext>
                </a:extLst>
              </p:cNvPr>
              <p:cNvPicPr/>
              <p:nvPr/>
            </p:nvPicPr>
            <p:blipFill>
              <a:blip r:embed="rId113"/>
              <a:stretch>
                <a:fillRect/>
              </a:stretch>
            </p:blipFill>
            <p:spPr>
              <a:xfrm>
                <a:off x="4990873" y="4640451"/>
                <a:ext cx="143280" cy="10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4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529ABD0E-96C8-4D50-9201-4DEB9288C503}"/>
                  </a:ext>
                </a:extLst>
              </p14:cNvPr>
              <p14:cNvContentPartPr/>
              <p14:nvPr/>
            </p14:nvContentPartPr>
            <p14:xfrm>
              <a:off x="5376793" y="4388091"/>
              <a:ext cx="139320" cy="101520"/>
            </p14:xfrm>
          </p:contentPart>
        </mc:Choice>
        <mc:Fallback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529ABD0E-96C8-4D50-9201-4DEB9288C503}"/>
                  </a:ext>
                </a:extLst>
              </p:cNvPr>
              <p:cNvPicPr/>
              <p:nvPr/>
            </p:nvPicPr>
            <p:blipFill>
              <a:blip r:embed="rId115"/>
              <a:stretch>
                <a:fillRect/>
              </a:stretch>
            </p:blipFill>
            <p:spPr>
              <a:xfrm>
                <a:off x="5358793" y="4370091"/>
                <a:ext cx="174960" cy="137160"/>
              </a:xfrm>
              <a:prstGeom prst="rect">
                <a:avLst/>
              </a:prstGeom>
            </p:spPr>
          </p:pic>
        </mc:Fallback>
      </mc:AlternateContent>
      <p:grpSp>
        <p:nvGrpSpPr>
          <p:cNvPr id="102" name="Group 101">
            <a:extLst>
              <a:ext uri="{FF2B5EF4-FFF2-40B4-BE49-F238E27FC236}">
                <a16:creationId xmlns:a16="http://schemas.microsoft.com/office/drawing/2014/main" id="{DADA1007-D969-41DD-82E9-6C83E5A14CF2}"/>
              </a:ext>
            </a:extLst>
          </p:cNvPr>
          <p:cNvGrpSpPr/>
          <p:nvPr/>
        </p:nvGrpSpPr>
        <p:grpSpPr>
          <a:xfrm>
            <a:off x="4780273" y="4916571"/>
            <a:ext cx="846360" cy="349920"/>
            <a:chOff x="4780273" y="4916571"/>
            <a:chExt cx="846360" cy="3499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16">
              <p14:nvContentPartPr>
                <p14:cNvPr id="92" name="Ink 91">
                  <a:extLst>
                    <a:ext uri="{FF2B5EF4-FFF2-40B4-BE49-F238E27FC236}">
                      <a16:creationId xmlns:a16="http://schemas.microsoft.com/office/drawing/2014/main" id="{4B4B971E-BF29-4AF2-9102-2234DCFB5581}"/>
                    </a:ext>
                  </a:extLst>
                </p14:cNvPr>
                <p14:cNvContentPartPr/>
                <p14:nvPr/>
              </p14:nvContentPartPr>
              <p14:xfrm>
                <a:off x="4780273" y="4982811"/>
                <a:ext cx="52200" cy="275760"/>
              </p14:xfrm>
            </p:contentPart>
          </mc:Choice>
          <mc:Fallback>
            <p:pic>
              <p:nvPicPr>
                <p:cNvPr id="92" name="Ink 91">
                  <a:extLst>
                    <a:ext uri="{FF2B5EF4-FFF2-40B4-BE49-F238E27FC236}">
                      <a16:creationId xmlns:a16="http://schemas.microsoft.com/office/drawing/2014/main" id="{4B4B971E-BF29-4AF2-9102-2234DCFB5581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4762273" y="4964811"/>
                  <a:ext cx="87840" cy="31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8">
              <p14:nvContentPartPr>
                <p14:cNvPr id="93" name="Ink 92">
                  <a:extLst>
                    <a:ext uri="{FF2B5EF4-FFF2-40B4-BE49-F238E27FC236}">
                      <a16:creationId xmlns:a16="http://schemas.microsoft.com/office/drawing/2014/main" id="{6C8287DC-4D30-4EF8-BC45-0EC1C4DA445D}"/>
                    </a:ext>
                  </a:extLst>
                </p14:cNvPr>
                <p14:cNvContentPartPr/>
                <p14:nvPr/>
              </p14:nvContentPartPr>
              <p14:xfrm>
                <a:off x="4891153" y="5067411"/>
                <a:ext cx="9000" cy="142920"/>
              </p14:xfrm>
            </p:contentPart>
          </mc:Choice>
          <mc:Fallback>
            <p:pic>
              <p:nvPicPr>
                <p:cNvPr id="93" name="Ink 92">
                  <a:extLst>
                    <a:ext uri="{FF2B5EF4-FFF2-40B4-BE49-F238E27FC236}">
                      <a16:creationId xmlns:a16="http://schemas.microsoft.com/office/drawing/2014/main" id="{6C8287DC-4D30-4EF8-BC45-0EC1C4DA445D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4873153" y="5049411"/>
                  <a:ext cx="44640" cy="178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0">
              <p14:nvContentPartPr>
                <p14:cNvPr id="94" name="Ink 93">
                  <a:extLst>
                    <a:ext uri="{FF2B5EF4-FFF2-40B4-BE49-F238E27FC236}">
                      <a16:creationId xmlns:a16="http://schemas.microsoft.com/office/drawing/2014/main" id="{DBD6FF43-6387-4452-8D94-D5F6D35B2EFA}"/>
                    </a:ext>
                  </a:extLst>
                </p14:cNvPr>
                <p14:cNvContentPartPr/>
                <p14:nvPr/>
              </p14:nvContentPartPr>
              <p14:xfrm>
                <a:off x="5017873" y="5137611"/>
                <a:ext cx="113760" cy="4320"/>
              </p14:xfrm>
            </p:contentPart>
          </mc:Choice>
          <mc:Fallback>
            <p:pic>
              <p:nvPicPr>
                <p:cNvPr id="94" name="Ink 93">
                  <a:extLst>
                    <a:ext uri="{FF2B5EF4-FFF2-40B4-BE49-F238E27FC236}">
                      <a16:creationId xmlns:a16="http://schemas.microsoft.com/office/drawing/2014/main" id="{DBD6FF43-6387-4452-8D94-D5F6D35B2EFA}"/>
                    </a:ext>
                  </a:extLst>
                </p:cNvPr>
                <p:cNvPicPr/>
                <p:nvPr/>
              </p:nvPicPr>
              <p:blipFill>
                <a:blip r:embed="rId121"/>
                <a:stretch>
                  <a:fillRect/>
                </a:stretch>
              </p:blipFill>
              <p:spPr>
                <a:xfrm>
                  <a:off x="4999873" y="5119611"/>
                  <a:ext cx="149400" cy="3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2">
              <p14:nvContentPartPr>
                <p14:cNvPr id="95" name="Ink 94">
                  <a:extLst>
                    <a:ext uri="{FF2B5EF4-FFF2-40B4-BE49-F238E27FC236}">
                      <a16:creationId xmlns:a16="http://schemas.microsoft.com/office/drawing/2014/main" id="{5B4E4C99-C099-46AF-B57A-24AC61D25451}"/>
                    </a:ext>
                  </a:extLst>
                </p14:cNvPr>
                <p14:cNvContentPartPr/>
                <p14:nvPr/>
              </p14:nvContentPartPr>
              <p14:xfrm>
                <a:off x="5255113" y="5023131"/>
                <a:ext cx="11520" cy="97200"/>
              </p14:xfrm>
            </p:contentPart>
          </mc:Choice>
          <mc:Fallback>
            <p:pic>
              <p:nvPicPr>
                <p:cNvPr id="95" name="Ink 94">
                  <a:extLst>
                    <a:ext uri="{FF2B5EF4-FFF2-40B4-BE49-F238E27FC236}">
                      <a16:creationId xmlns:a16="http://schemas.microsoft.com/office/drawing/2014/main" id="{5B4E4C99-C099-46AF-B57A-24AC61D25451}"/>
                    </a:ext>
                  </a:extLst>
                </p:cNvPr>
                <p:cNvPicPr/>
                <p:nvPr/>
              </p:nvPicPr>
              <p:blipFill>
                <a:blip r:embed="rId123"/>
                <a:stretch>
                  <a:fillRect/>
                </a:stretch>
              </p:blipFill>
              <p:spPr>
                <a:xfrm>
                  <a:off x="5237113" y="5005131"/>
                  <a:ext cx="47160" cy="13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4">
              <p14:nvContentPartPr>
                <p14:cNvPr id="97" name="Ink 96">
                  <a:extLst>
                    <a:ext uri="{FF2B5EF4-FFF2-40B4-BE49-F238E27FC236}">
                      <a16:creationId xmlns:a16="http://schemas.microsoft.com/office/drawing/2014/main" id="{9AF3D51D-57D6-42E4-9D77-E3584ADDD625}"/>
                    </a:ext>
                  </a:extLst>
                </p14:cNvPr>
                <p14:cNvContentPartPr/>
                <p14:nvPr/>
              </p14:nvContentPartPr>
              <p14:xfrm>
                <a:off x="5171953" y="4994331"/>
                <a:ext cx="159840" cy="200880"/>
              </p14:xfrm>
            </p:contentPart>
          </mc:Choice>
          <mc:Fallback>
            <p:pic>
              <p:nvPicPr>
                <p:cNvPr id="97" name="Ink 96">
                  <a:extLst>
                    <a:ext uri="{FF2B5EF4-FFF2-40B4-BE49-F238E27FC236}">
                      <a16:creationId xmlns:a16="http://schemas.microsoft.com/office/drawing/2014/main" id="{9AF3D51D-57D6-42E4-9D77-E3584ADDD625}"/>
                    </a:ext>
                  </a:extLst>
                </p:cNvPr>
                <p:cNvPicPr/>
                <p:nvPr/>
              </p:nvPicPr>
              <p:blipFill>
                <a:blip r:embed="rId125"/>
                <a:stretch>
                  <a:fillRect/>
                </a:stretch>
              </p:blipFill>
              <p:spPr>
                <a:xfrm>
                  <a:off x="5153953" y="4976691"/>
                  <a:ext cx="195480" cy="23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6">
              <p14:nvContentPartPr>
                <p14:cNvPr id="98" name="Ink 97">
                  <a:extLst>
                    <a:ext uri="{FF2B5EF4-FFF2-40B4-BE49-F238E27FC236}">
                      <a16:creationId xmlns:a16="http://schemas.microsoft.com/office/drawing/2014/main" id="{7CEDB015-E5BF-429B-B045-092B3CD312E2}"/>
                    </a:ext>
                  </a:extLst>
                </p14:cNvPr>
                <p14:cNvContentPartPr/>
                <p14:nvPr/>
              </p14:nvContentPartPr>
              <p14:xfrm>
                <a:off x="5286073" y="4916571"/>
                <a:ext cx="124920" cy="349920"/>
              </p14:xfrm>
            </p:contentPart>
          </mc:Choice>
          <mc:Fallback>
            <p:pic>
              <p:nvPicPr>
                <p:cNvPr id="98" name="Ink 97">
                  <a:extLst>
                    <a:ext uri="{FF2B5EF4-FFF2-40B4-BE49-F238E27FC236}">
                      <a16:creationId xmlns:a16="http://schemas.microsoft.com/office/drawing/2014/main" id="{7CEDB015-E5BF-429B-B045-092B3CD312E2}"/>
                    </a:ext>
                  </a:extLst>
                </p:cNvPr>
                <p:cNvPicPr/>
                <p:nvPr/>
              </p:nvPicPr>
              <p:blipFill>
                <a:blip r:embed="rId127"/>
                <a:stretch>
                  <a:fillRect/>
                </a:stretch>
              </p:blipFill>
              <p:spPr>
                <a:xfrm>
                  <a:off x="5268073" y="4898931"/>
                  <a:ext cx="160560" cy="385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8">
              <p14:nvContentPartPr>
                <p14:cNvPr id="99" name="Ink 98">
                  <a:extLst>
                    <a:ext uri="{FF2B5EF4-FFF2-40B4-BE49-F238E27FC236}">
                      <a16:creationId xmlns:a16="http://schemas.microsoft.com/office/drawing/2014/main" id="{6BCF3FF4-3877-4B99-A409-2B61B161B61E}"/>
                    </a:ext>
                  </a:extLst>
                </p14:cNvPr>
                <p14:cNvContentPartPr/>
                <p14:nvPr/>
              </p14:nvContentPartPr>
              <p14:xfrm>
                <a:off x="5485153" y="4962291"/>
                <a:ext cx="130680" cy="196920"/>
              </p14:xfrm>
            </p:contentPart>
          </mc:Choice>
          <mc:Fallback>
            <p:pic>
              <p:nvPicPr>
                <p:cNvPr id="99" name="Ink 98">
                  <a:extLst>
                    <a:ext uri="{FF2B5EF4-FFF2-40B4-BE49-F238E27FC236}">
                      <a16:creationId xmlns:a16="http://schemas.microsoft.com/office/drawing/2014/main" id="{6BCF3FF4-3877-4B99-A409-2B61B161B61E}"/>
                    </a:ext>
                  </a:extLst>
                </p:cNvPr>
                <p:cNvPicPr/>
                <p:nvPr/>
              </p:nvPicPr>
              <p:blipFill>
                <a:blip r:embed="rId129"/>
                <a:stretch>
                  <a:fillRect/>
                </a:stretch>
              </p:blipFill>
              <p:spPr>
                <a:xfrm>
                  <a:off x="5467513" y="4944651"/>
                  <a:ext cx="166320" cy="23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0">
              <p14:nvContentPartPr>
                <p14:cNvPr id="100" name="Ink 99">
                  <a:extLst>
                    <a:ext uri="{FF2B5EF4-FFF2-40B4-BE49-F238E27FC236}">
                      <a16:creationId xmlns:a16="http://schemas.microsoft.com/office/drawing/2014/main" id="{2E7A3AB0-E5AD-439B-B5E6-4ECDBE2F6654}"/>
                    </a:ext>
                  </a:extLst>
                </p14:cNvPr>
                <p14:cNvContentPartPr/>
                <p14:nvPr/>
              </p14:nvContentPartPr>
              <p14:xfrm>
                <a:off x="5553553" y="4995051"/>
                <a:ext cx="73080" cy="54000"/>
              </p14:xfrm>
            </p:contentPart>
          </mc:Choice>
          <mc:Fallback>
            <p:pic>
              <p:nvPicPr>
                <p:cNvPr id="100" name="Ink 99">
                  <a:extLst>
                    <a:ext uri="{FF2B5EF4-FFF2-40B4-BE49-F238E27FC236}">
                      <a16:creationId xmlns:a16="http://schemas.microsoft.com/office/drawing/2014/main" id="{2E7A3AB0-E5AD-439B-B5E6-4ECDBE2F6654}"/>
                    </a:ext>
                  </a:extLst>
                </p:cNvPr>
                <p:cNvPicPr/>
                <p:nvPr/>
              </p:nvPicPr>
              <p:blipFill>
                <a:blip r:embed="rId131"/>
                <a:stretch>
                  <a:fillRect/>
                </a:stretch>
              </p:blipFill>
              <p:spPr>
                <a:xfrm>
                  <a:off x="5535553" y="4977051"/>
                  <a:ext cx="108720" cy="89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2">
              <p14:nvContentPartPr>
                <p14:cNvPr id="101" name="Ink 100">
                  <a:extLst>
                    <a:ext uri="{FF2B5EF4-FFF2-40B4-BE49-F238E27FC236}">
                      <a16:creationId xmlns:a16="http://schemas.microsoft.com/office/drawing/2014/main" id="{F0148BCB-366E-45F4-9A2E-60C9E3D1B050}"/>
                    </a:ext>
                  </a:extLst>
                </p14:cNvPr>
                <p14:cNvContentPartPr/>
                <p14:nvPr/>
              </p14:nvContentPartPr>
              <p14:xfrm>
                <a:off x="5536993" y="4923771"/>
                <a:ext cx="81720" cy="27360"/>
              </p14:xfrm>
            </p:contentPart>
          </mc:Choice>
          <mc:Fallback>
            <p:pic>
              <p:nvPicPr>
                <p:cNvPr id="101" name="Ink 100">
                  <a:extLst>
                    <a:ext uri="{FF2B5EF4-FFF2-40B4-BE49-F238E27FC236}">
                      <a16:creationId xmlns:a16="http://schemas.microsoft.com/office/drawing/2014/main" id="{F0148BCB-366E-45F4-9A2E-60C9E3D1B050}"/>
                    </a:ext>
                  </a:extLst>
                </p:cNvPr>
                <p:cNvPicPr/>
                <p:nvPr/>
              </p:nvPicPr>
              <p:blipFill>
                <a:blip r:embed="rId133"/>
                <a:stretch>
                  <a:fillRect/>
                </a:stretch>
              </p:blipFill>
              <p:spPr>
                <a:xfrm>
                  <a:off x="5519353" y="4905771"/>
                  <a:ext cx="117360" cy="63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5820451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5BF86-6B2B-449A-AA7F-E39437CEF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J-C damage initiation criterion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AC4BA2-31F4-4877-A51C-1F969E3A3DB8}"/>
              </a:ext>
            </a:extLst>
          </p:cNvPr>
          <p:cNvSpPr txBox="1"/>
          <p:nvPr/>
        </p:nvSpPr>
        <p:spPr>
          <a:xfrm>
            <a:off x="534473" y="2112135"/>
            <a:ext cx="50064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When does the plastic strain start the damage?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86679D6-8BDE-47C5-A26C-BB85E0FAED45}"/>
              </a:ext>
            </a:extLst>
          </p:cNvPr>
          <p:cNvGrpSpPr/>
          <p:nvPr/>
        </p:nvGrpSpPr>
        <p:grpSpPr>
          <a:xfrm>
            <a:off x="223033" y="3186771"/>
            <a:ext cx="618840" cy="755640"/>
            <a:chOff x="223033" y="3186771"/>
            <a:chExt cx="618840" cy="7556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">
              <p14:nvContentPartPr>
                <p14:cNvPr id="4" name="Ink 3">
                  <a:extLst>
                    <a:ext uri="{FF2B5EF4-FFF2-40B4-BE49-F238E27FC236}">
                      <a16:creationId xmlns:a16="http://schemas.microsoft.com/office/drawing/2014/main" id="{A6DA30F8-C83B-4D70-AE93-091CABB3C984}"/>
                    </a:ext>
                  </a:extLst>
                </p14:cNvPr>
                <p14:cNvContentPartPr/>
                <p14:nvPr/>
              </p14:nvContentPartPr>
              <p14:xfrm>
                <a:off x="223033" y="3631011"/>
                <a:ext cx="246600" cy="311400"/>
              </p14:xfrm>
            </p:contentPart>
          </mc:Choice>
          <mc:Fallback>
            <p:pic>
              <p:nvPicPr>
                <p:cNvPr id="4" name="Ink 3">
                  <a:extLst>
                    <a:ext uri="{FF2B5EF4-FFF2-40B4-BE49-F238E27FC236}">
                      <a16:creationId xmlns:a16="http://schemas.microsoft.com/office/drawing/2014/main" id="{A6DA30F8-C83B-4D70-AE93-091CABB3C984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05033" y="3613011"/>
                  <a:ext cx="282240" cy="34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C60A5950-2A1A-4FA5-8FAF-B4F073B86DE2}"/>
                    </a:ext>
                  </a:extLst>
                </p14:cNvPr>
                <p14:cNvContentPartPr/>
                <p14:nvPr/>
              </p14:nvContentPartPr>
              <p14:xfrm>
                <a:off x="529753" y="3341211"/>
                <a:ext cx="115200" cy="290880"/>
              </p14:xfrm>
            </p:contentPart>
          </mc:Choice>
          <mc:Fallback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C60A5950-2A1A-4FA5-8FAF-B4F073B86DE2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12113" y="3323571"/>
                  <a:ext cx="150840" cy="326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8ED57A02-0CF1-4A15-8962-1FB853923F8A}"/>
                    </a:ext>
                  </a:extLst>
                </p14:cNvPr>
                <p14:cNvContentPartPr/>
                <p14:nvPr/>
              </p14:nvContentPartPr>
              <p14:xfrm>
                <a:off x="718393" y="3186771"/>
                <a:ext cx="123480" cy="255960"/>
              </p14:xfrm>
            </p:contentPart>
          </mc:Choice>
          <mc:Fallback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8ED57A02-0CF1-4A15-8962-1FB853923F8A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00393" y="3169131"/>
                  <a:ext cx="159120" cy="2916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33574DA6-03FD-446A-998F-686D59D77E89}"/>
                  </a:ext>
                </a:extLst>
              </p14:cNvPr>
              <p14:cNvContentPartPr/>
              <p14:nvPr/>
            </p14:nvContentPartPr>
            <p14:xfrm>
              <a:off x="559993" y="4024131"/>
              <a:ext cx="86040" cy="867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33574DA6-03FD-446A-998F-686D59D77E89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42353" y="4006131"/>
                <a:ext cx="121680" cy="122400"/>
              </a:xfrm>
              <a:prstGeom prst="rect">
                <a:avLst/>
              </a:prstGeom>
            </p:spPr>
          </p:pic>
        </mc:Fallback>
      </mc:AlternateContent>
      <p:grpSp>
        <p:nvGrpSpPr>
          <p:cNvPr id="11" name="Group 10">
            <a:extLst>
              <a:ext uri="{FF2B5EF4-FFF2-40B4-BE49-F238E27FC236}">
                <a16:creationId xmlns:a16="http://schemas.microsoft.com/office/drawing/2014/main" id="{0E14A9D6-68F7-4F56-ABA4-4F4B4B79044F}"/>
              </a:ext>
            </a:extLst>
          </p:cNvPr>
          <p:cNvGrpSpPr/>
          <p:nvPr/>
        </p:nvGrpSpPr>
        <p:grpSpPr>
          <a:xfrm>
            <a:off x="1006393" y="3771051"/>
            <a:ext cx="300600" cy="145440"/>
            <a:chOff x="1006393" y="3771051"/>
            <a:chExt cx="300600" cy="1454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1EC0A7CD-0D3E-4FC4-A4F6-6F4871E1C95E}"/>
                    </a:ext>
                  </a:extLst>
                </p14:cNvPr>
                <p14:cNvContentPartPr/>
                <p14:nvPr/>
              </p14:nvContentPartPr>
              <p14:xfrm>
                <a:off x="1006393" y="3771051"/>
                <a:ext cx="274320" cy="29520"/>
              </p14:xfrm>
            </p:contentPart>
          </mc:Choice>
          <mc:Fallback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1EC0A7CD-0D3E-4FC4-A4F6-6F4871E1C95E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988753" y="3753051"/>
                  <a:ext cx="309960" cy="65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ADF82A73-52FF-4312-9A59-1BDFCD7C45A0}"/>
                    </a:ext>
                  </a:extLst>
                </p14:cNvPr>
                <p14:cNvContentPartPr/>
                <p14:nvPr/>
              </p14:nvContentPartPr>
              <p14:xfrm>
                <a:off x="1047793" y="3890571"/>
                <a:ext cx="259200" cy="25920"/>
              </p14:xfrm>
            </p:contentPart>
          </mc:Choice>
          <mc:Fallback>
            <p:pic>
              <p:nvPicPr>
                <p:cNvPr id="10" name="Ink 9">
                  <a:extLst>
                    <a:ext uri="{FF2B5EF4-FFF2-40B4-BE49-F238E27FC236}">
                      <a16:creationId xmlns:a16="http://schemas.microsoft.com/office/drawing/2014/main" id="{ADF82A73-52FF-4312-9A59-1BDFCD7C45A0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029793" y="3872931"/>
                  <a:ext cx="294840" cy="61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A84C9C1-55E1-4663-8EB7-9F015889BCB0}"/>
              </a:ext>
            </a:extLst>
          </p:cNvPr>
          <p:cNvGrpSpPr/>
          <p:nvPr/>
        </p:nvGrpSpPr>
        <p:grpSpPr>
          <a:xfrm>
            <a:off x="1540993" y="3490611"/>
            <a:ext cx="656640" cy="621000"/>
            <a:chOff x="1540993" y="3490611"/>
            <a:chExt cx="656640" cy="6210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C63503FE-2D37-4A2B-A7CB-7B0D40483BA1}"/>
                    </a:ext>
                  </a:extLst>
                </p14:cNvPr>
                <p14:cNvContentPartPr/>
                <p14:nvPr/>
              </p14:nvContentPartPr>
              <p14:xfrm>
                <a:off x="1540993" y="3490611"/>
                <a:ext cx="306000" cy="621000"/>
              </p14:xfrm>
            </p:contentPart>
          </mc:Choice>
          <mc:Fallback>
            <p:pic>
              <p:nvPicPr>
                <p:cNvPr id="12" name="Ink 11">
                  <a:extLst>
                    <a:ext uri="{FF2B5EF4-FFF2-40B4-BE49-F238E27FC236}">
                      <a16:creationId xmlns:a16="http://schemas.microsoft.com/office/drawing/2014/main" id="{C63503FE-2D37-4A2B-A7CB-7B0D40483BA1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523353" y="3472611"/>
                  <a:ext cx="341640" cy="65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2C9E90F2-4B0E-4979-9B5D-C63B33A21265}"/>
                    </a:ext>
                  </a:extLst>
                </p14:cNvPr>
                <p14:cNvContentPartPr/>
                <p14:nvPr/>
              </p14:nvContentPartPr>
              <p14:xfrm>
                <a:off x="1903513" y="3572331"/>
                <a:ext cx="137160" cy="352080"/>
              </p14:xfrm>
            </p:contentPart>
          </mc:Choice>
          <mc:Fallback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2C9E90F2-4B0E-4979-9B5D-C63B33A21265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885513" y="3554691"/>
                  <a:ext cx="172800" cy="387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32245088-EEA5-4869-A95B-590F3E3ABE25}"/>
                    </a:ext>
                  </a:extLst>
                </p14:cNvPr>
                <p14:cNvContentPartPr/>
                <p14:nvPr/>
              </p14:nvContentPartPr>
              <p14:xfrm>
                <a:off x="2188273" y="3906771"/>
                <a:ext cx="9360" cy="176400"/>
              </p14:xfrm>
            </p:contentPart>
          </mc:Choice>
          <mc:Fallback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32245088-EEA5-4869-A95B-590F3E3ABE25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2170633" y="3889131"/>
                  <a:ext cx="45000" cy="2120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942BCCB-990D-40C7-BA42-D89B59B82CC6}"/>
              </a:ext>
            </a:extLst>
          </p:cNvPr>
          <p:cNvGrpSpPr/>
          <p:nvPr/>
        </p:nvGrpSpPr>
        <p:grpSpPr>
          <a:xfrm>
            <a:off x="2525953" y="3534531"/>
            <a:ext cx="871920" cy="348120"/>
            <a:chOff x="2525953" y="3534531"/>
            <a:chExt cx="871920" cy="3481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2338D395-94BB-4F1B-82C9-1156A7D38B2F}"/>
                    </a:ext>
                  </a:extLst>
                </p14:cNvPr>
                <p14:cNvContentPartPr/>
                <p14:nvPr/>
              </p14:nvContentPartPr>
              <p14:xfrm>
                <a:off x="2581753" y="3668451"/>
                <a:ext cx="68400" cy="167400"/>
              </p14:xfrm>
            </p:contentPart>
          </mc:Choice>
          <mc:Fallback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2338D395-94BB-4F1B-82C9-1156A7D38B2F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2564113" y="3650811"/>
                  <a:ext cx="104040" cy="20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F29C9B2F-05A4-40EC-8FCF-35DB87B94FAB}"/>
                    </a:ext>
                  </a:extLst>
                </p14:cNvPr>
                <p14:cNvContentPartPr/>
                <p14:nvPr/>
              </p14:nvContentPartPr>
              <p14:xfrm>
                <a:off x="2525953" y="3714531"/>
                <a:ext cx="280440" cy="63360"/>
              </p14:xfrm>
            </p:contentPart>
          </mc:Choice>
          <mc:Fallback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F29C9B2F-05A4-40EC-8FCF-35DB87B94FAB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2507953" y="3696891"/>
                  <a:ext cx="316080" cy="9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2FFB73D5-249D-4E8D-BBCD-F536AF221A6D}"/>
                    </a:ext>
                  </a:extLst>
                </p14:cNvPr>
                <p14:cNvContentPartPr/>
                <p14:nvPr/>
              </p14:nvContentPartPr>
              <p14:xfrm>
                <a:off x="3010513" y="3534531"/>
                <a:ext cx="146520" cy="298440"/>
              </p14:xfrm>
            </p:contentPart>
          </mc:Choice>
          <mc:Fallback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2FFB73D5-249D-4E8D-BBCD-F536AF221A6D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2992513" y="3516891"/>
                  <a:ext cx="182160" cy="33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27ABCCF7-BCFB-418C-A61B-4255958D0181}"/>
                    </a:ext>
                  </a:extLst>
                </p14:cNvPr>
                <p14:cNvContentPartPr/>
                <p14:nvPr/>
              </p14:nvContentPartPr>
              <p14:xfrm>
                <a:off x="3321553" y="3750171"/>
                <a:ext cx="76320" cy="132480"/>
              </p14:xfrm>
            </p:contentPart>
          </mc:Choice>
          <mc:Fallback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27ABCCF7-BCFB-418C-A61B-4255958D0181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3303913" y="3732531"/>
                  <a:ext cx="111960" cy="168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F872DBBE-ED30-4F01-B412-289A19CF14E9}"/>
              </a:ext>
            </a:extLst>
          </p:cNvPr>
          <p:cNvGrpSpPr/>
          <p:nvPr/>
        </p:nvGrpSpPr>
        <p:grpSpPr>
          <a:xfrm>
            <a:off x="3603073" y="3068691"/>
            <a:ext cx="3975120" cy="1065600"/>
            <a:chOff x="3603073" y="3068691"/>
            <a:chExt cx="3975120" cy="10656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22" name="Ink 21">
                  <a:extLst>
                    <a:ext uri="{FF2B5EF4-FFF2-40B4-BE49-F238E27FC236}">
                      <a16:creationId xmlns:a16="http://schemas.microsoft.com/office/drawing/2014/main" id="{54264E36-C199-44F3-9C8A-E6463D0A1D2F}"/>
                    </a:ext>
                  </a:extLst>
                </p14:cNvPr>
                <p14:cNvContentPartPr/>
                <p14:nvPr/>
              </p14:nvContentPartPr>
              <p14:xfrm>
                <a:off x="3603073" y="3627771"/>
                <a:ext cx="221400" cy="299160"/>
              </p14:xfrm>
            </p:contentPart>
          </mc:Choice>
          <mc:Fallback>
            <p:pic>
              <p:nvPicPr>
                <p:cNvPr id="22" name="Ink 21">
                  <a:extLst>
                    <a:ext uri="{FF2B5EF4-FFF2-40B4-BE49-F238E27FC236}">
                      <a16:creationId xmlns:a16="http://schemas.microsoft.com/office/drawing/2014/main" id="{54264E36-C199-44F3-9C8A-E6463D0A1D2F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3585073" y="3609771"/>
                  <a:ext cx="257040" cy="334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424A91D6-C42B-43FE-9816-2A627DD20287}"/>
                    </a:ext>
                  </a:extLst>
                </p14:cNvPr>
                <p14:cNvContentPartPr/>
                <p14:nvPr/>
              </p14:nvContentPartPr>
              <p14:xfrm>
                <a:off x="3925633" y="3219531"/>
                <a:ext cx="128520" cy="271800"/>
              </p14:xfrm>
            </p:contentPart>
          </mc:Choice>
          <mc:Fallback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424A91D6-C42B-43FE-9816-2A627DD20287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3907993" y="3201531"/>
                  <a:ext cx="164160" cy="307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B45BB2A7-D146-4D74-A0C7-920CB807A4F0}"/>
                    </a:ext>
                  </a:extLst>
                </p14:cNvPr>
                <p14:cNvContentPartPr/>
                <p14:nvPr/>
              </p14:nvContentPartPr>
              <p14:xfrm>
                <a:off x="4131193" y="3443451"/>
                <a:ext cx="92160" cy="153000"/>
              </p14:xfrm>
            </p:contentPart>
          </mc:Choice>
          <mc:Fallback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B45BB2A7-D146-4D74-A0C7-920CB807A4F0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4113553" y="3425811"/>
                  <a:ext cx="127800" cy="188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1580F664-8402-4DC7-A7EC-AA817B32949B}"/>
                    </a:ext>
                  </a:extLst>
                </p14:cNvPr>
                <p14:cNvContentPartPr/>
                <p14:nvPr/>
              </p14:nvContentPartPr>
              <p14:xfrm>
                <a:off x="4294633" y="3255531"/>
                <a:ext cx="348120" cy="191160"/>
              </p14:xfrm>
            </p:contentPart>
          </mc:Choice>
          <mc:Fallback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1580F664-8402-4DC7-A7EC-AA817B32949B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4276633" y="3237531"/>
                  <a:ext cx="383760" cy="226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28" name="Ink 27">
                  <a:extLst>
                    <a:ext uri="{FF2B5EF4-FFF2-40B4-BE49-F238E27FC236}">
                      <a16:creationId xmlns:a16="http://schemas.microsoft.com/office/drawing/2014/main" id="{66653D6F-0214-41E6-A21C-22BE1ABC3B30}"/>
                    </a:ext>
                  </a:extLst>
                </p14:cNvPr>
                <p14:cNvContentPartPr/>
                <p14:nvPr/>
              </p14:nvContentPartPr>
              <p14:xfrm>
                <a:off x="4516393" y="3068691"/>
                <a:ext cx="105480" cy="106920"/>
              </p14:xfrm>
            </p:contentPart>
          </mc:Choice>
          <mc:Fallback>
            <p:pic>
              <p:nvPicPr>
                <p:cNvPr id="28" name="Ink 27">
                  <a:extLst>
                    <a:ext uri="{FF2B5EF4-FFF2-40B4-BE49-F238E27FC236}">
                      <a16:creationId xmlns:a16="http://schemas.microsoft.com/office/drawing/2014/main" id="{66653D6F-0214-41E6-A21C-22BE1ABC3B30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4498753" y="3051051"/>
                  <a:ext cx="141120" cy="14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8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E032BA5E-1A83-45BE-9D15-A8B22FDE1B41}"/>
                    </a:ext>
                  </a:extLst>
                </p14:cNvPr>
                <p14:cNvContentPartPr/>
                <p14:nvPr/>
              </p14:nvContentPartPr>
              <p14:xfrm>
                <a:off x="4503073" y="3112971"/>
                <a:ext cx="111240" cy="56880"/>
              </p14:xfrm>
            </p:contentPart>
          </mc:Choice>
          <mc:Fallback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E032BA5E-1A83-45BE-9D15-A8B22FDE1B41}"/>
                    </a:ext>
                  </a:extLst>
                </p:cNvPr>
                <p:cNvPicPr/>
                <p:nvPr/>
              </p:nvPicPr>
              <p:blipFill>
                <a:blip r:embed="rId39"/>
                <a:stretch>
                  <a:fillRect/>
                </a:stretch>
              </p:blipFill>
              <p:spPr>
                <a:xfrm>
                  <a:off x="4485073" y="3095331"/>
                  <a:ext cx="146880" cy="92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0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8C889255-8EC1-4C5D-9380-DAB229C52C5A}"/>
                    </a:ext>
                  </a:extLst>
                </p14:cNvPr>
                <p14:cNvContentPartPr/>
                <p14:nvPr/>
              </p14:nvContentPartPr>
              <p14:xfrm>
                <a:off x="4594873" y="3491691"/>
                <a:ext cx="270000" cy="596160"/>
              </p14:xfrm>
            </p:contentPart>
          </mc:Choice>
          <mc:Fallback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8C889255-8EC1-4C5D-9380-DAB229C52C5A}"/>
                    </a:ext>
                  </a:extLst>
                </p:cNvPr>
                <p:cNvPicPr/>
                <p:nvPr/>
              </p:nvPicPr>
              <p:blipFill>
                <a:blip r:embed="rId41"/>
                <a:stretch>
                  <a:fillRect/>
                </a:stretch>
              </p:blipFill>
              <p:spPr>
                <a:xfrm>
                  <a:off x="4577233" y="3474051"/>
                  <a:ext cx="305640" cy="631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2">
              <p14:nvContentPartPr>
                <p14:cNvPr id="32" name="Ink 31">
                  <a:extLst>
                    <a:ext uri="{FF2B5EF4-FFF2-40B4-BE49-F238E27FC236}">
                      <a16:creationId xmlns:a16="http://schemas.microsoft.com/office/drawing/2014/main" id="{998BB441-C315-4492-BA13-584C3223BEC0}"/>
                    </a:ext>
                  </a:extLst>
                </p14:cNvPr>
                <p14:cNvContentPartPr/>
                <p14:nvPr/>
              </p14:nvContentPartPr>
              <p14:xfrm>
                <a:off x="4952713" y="3510411"/>
                <a:ext cx="218160" cy="574200"/>
              </p14:xfrm>
            </p:contentPart>
          </mc:Choice>
          <mc:Fallback>
            <p:pic>
              <p:nvPicPr>
                <p:cNvPr id="32" name="Ink 31">
                  <a:extLst>
                    <a:ext uri="{FF2B5EF4-FFF2-40B4-BE49-F238E27FC236}">
                      <a16:creationId xmlns:a16="http://schemas.microsoft.com/office/drawing/2014/main" id="{998BB441-C315-4492-BA13-584C3223BEC0}"/>
                    </a:ext>
                  </a:extLst>
                </p:cNvPr>
                <p:cNvPicPr/>
                <p:nvPr/>
              </p:nvPicPr>
              <p:blipFill>
                <a:blip r:embed="rId43"/>
                <a:stretch>
                  <a:fillRect/>
                </a:stretch>
              </p:blipFill>
              <p:spPr>
                <a:xfrm>
                  <a:off x="4934713" y="3492411"/>
                  <a:ext cx="253800" cy="609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4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1BE52CE1-6D5C-4539-96BA-886F36A0D60D}"/>
                    </a:ext>
                  </a:extLst>
                </p14:cNvPr>
                <p14:cNvContentPartPr/>
                <p14:nvPr/>
              </p14:nvContentPartPr>
              <p14:xfrm>
                <a:off x="5094553" y="3651171"/>
                <a:ext cx="74880" cy="238320"/>
              </p14:xfrm>
            </p:contentPart>
          </mc:Choice>
          <mc:Fallback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1BE52CE1-6D5C-4539-96BA-886F36A0D60D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5076913" y="3633531"/>
                  <a:ext cx="110520" cy="273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6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6B3B02CA-370F-4663-A4A6-733E0C395360}"/>
                    </a:ext>
                  </a:extLst>
                </p14:cNvPr>
                <p14:cNvContentPartPr/>
                <p14:nvPr/>
              </p14:nvContentPartPr>
              <p14:xfrm>
                <a:off x="5386513" y="3621651"/>
                <a:ext cx="25200" cy="230040"/>
              </p14:xfrm>
            </p:contentPart>
          </mc:Choice>
          <mc:Fallback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6B3B02CA-370F-4663-A4A6-733E0C395360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5368873" y="3604011"/>
                  <a:ext cx="60840" cy="26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48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874D5FC6-22FD-49C9-B85F-DED48B4FA243}"/>
                    </a:ext>
                  </a:extLst>
                </p14:cNvPr>
                <p14:cNvContentPartPr/>
                <p14:nvPr/>
              </p14:nvContentPartPr>
              <p14:xfrm>
                <a:off x="5266273" y="3739371"/>
                <a:ext cx="223200" cy="73440"/>
              </p14:xfrm>
            </p:contentPart>
          </mc:Choice>
          <mc:Fallback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874D5FC6-22FD-49C9-B85F-DED48B4FA243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5248273" y="3721731"/>
                  <a:ext cx="258840" cy="109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0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FF12611D-4F07-4D0E-A9B4-FBFC43FAEE0F}"/>
                    </a:ext>
                  </a:extLst>
                </p14:cNvPr>
                <p14:cNvContentPartPr/>
                <p14:nvPr/>
              </p14:nvContentPartPr>
              <p14:xfrm>
                <a:off x="5631673" y="3508251"/>
                <a:ext cx="188640" cy="378720"/>
              </p14:xfrm>
            </p:contentPart>
          </mc:Choice>
          <mc:Fallback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FF12611D-4F07-4D0E-A9B4-FBFC43FAEE0F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5613673" y="3490251"/>
                  <a:ext cx="224280" cy="414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2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D4312EFF-79EE-4BD8-811C-366BCBF050CC}"/>
                    </a:ext>
                  </a:extLst>
                </p14:cNvPr>
                <p14:cNvContentPartPr/>
                <p14:nvPr/>
              </p14:nvContentPartPr>
              <p14:xfrm>
                <a:off x="5941273" y="3825051"/>
                <a:ext cx="115200" cy="75960"/>
              </p14:xfrm>
            </p:contentPart>
          </mc:Choice>
          <mc:Fallback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D4312EFF-79EE-4BD8-811C-366BCBF050CC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5923273" y="3807051"/>
                  <a:ext cx="150840" cy="111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4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43C5DBC6-6A79-49A9-823C-BA596DF2270C}"/>
                    </a:ext>
                  </a:extLst>
                </p14:cNvPr>
                <p14:cNvContentPartPr/>
                <p14:nvPr/>
              </p14:nvContentPartPr>
              <p14:xfrm>
                <a:off x="6007513" y="3825771"/>
                <a:ext cx="11160" cy="140040"/>
              </p14:xfrm>
            </p:contentPart>
          </mc:Choice>
          <mc:Fallback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43C5DBC6-6A79-49A9-823C-BA596DF2270C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5989873" y="3808131"/>
                  <a:ext cx="46800" cy="17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6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FBF3405D-317B-4F23-8732-3687DFCACBBD}"/>
                    </a:ext>
                  </a:extLst>
                </p14:cNvPr>
                <p14:cNvContentPartPr/>
                <p14:nvPr/>
              </p14:nvContentPartPr>
              <p14:xfrm>
                <a:off x="6136033" y="3462531"/>
                <a:ext cx="119880" cy="390960"/>
              </p14:xfrm>
            </p:contentPart>
          </mc:Choice>
          <mc:Fallback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FBF3405D-317B-4F23-8732-3687DFCACBBD}"/>
                    </a:ext>
                  </a:extLst>
                </p:cNvPr>
                <p:cNvPicPr/>
                <p:nvPr/>
              </p:nvPicPr>
              <p:blipFill>
                <a:blip r:embed="rId57"/>
                <a:stretch>
                  <a:fillRect/>
                </a:stretch>
              </p:blipFill>
              <p:spPr>
                <a:xfrm>
                  <a:off x="6118393" y="3444531"/>
                  <a:ext cx="155520" cy="426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8">
              <p14:nvContentPartPr>
                <p14:cNvPr id="42" name="Ink 41">
                  <a:extLst>
                    <a:ext uri="{FF2B5EF4-FFF2-40B4-BE49-F238E27FC236}">
                      <a16:creationId xmlns:a16="http://schemas.microsoft.com/office/drawing/2014/main" id="{3D763522-0965-4D94-8FF0-DDF5BF06DCD0}"/>
                    </a:ext>
                  </a:extLst>
                </p14:cNvPr>
                <p14:cNvContentPartPr/>
                <p14:nvPr/>
              </p14:nvContentPartPr>
              <p14:xfrm>
                <a:off x="6279673" y="3726771"/>
                <a:ext cx="118080" cy="107640"/>
              </p14:xfrm>
            </p:contentPart>
          </mc:Choice>
          <mc:Fallback>
            <p:pic>
              <p:nvPicPr>
                <p:cNvPr id="42" name="Ink 41">
                  <a:extLst>
                    <a:ext uri="{FF2B5EF4-FFF2-40B4-BE49-F238E27FC236}">
                      <a16:creationId xmlns:a16="http://schemas.microsoft.com/office/drawing/2014/main" id="{3D763522-0965-4D94-8FF0-DDF5BF06DCD0}"/>
                    </a:ext>
                  </a:extLst>
                </p:cNvPr>
                <p:cNvPicPr/>
                <p:nvPr/>
              </p:nvPicPr>
              <p:blipFill>
                <a:blip r:embed="rId59"/>
                <a:stretch>
                  <a:fillRect/>
                </a:stretch>
              </p:blipFill>
              <p:spPr>
                <a:xfrm>
                  <a:off x="6262033" y="3708771"/>
                  <a:ext cx="153720" cy="14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0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8A184362-8764-4C84-B717-39AFB83D8C0C}"/>
                    </a:ext>
                  </a:extLst>
                </p14:cNvPr>
                <p14:cNvContentPartPr/>
                <p14:nvPr/>
              </p14:nvContentPartPr>
              <p14:xfrm>
                <a:off x="6516913" y="3660531"/>
                <a:ext cx="168840" cy="214560"/>
              </p14:xfrm>
            </p:contentPart>
          </mc:Choice>
          <mc:Fallback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8A184362-8764-4C84-B717-39AFB83D8C0C}"/>
                    </a:ext>
                  </a:extLst>
                </p:cNvPr>
                <p:cNvPicPr/>
                <p:nvPr/>
              </p:nvPicPr>
              <p:blipFill>
                <a:blip r:embed="rId61"/>
                <a:stretch>
                  <a:fillRect/>
                </a:stretch>
              </p:blipFill>
              <p:spPr>
                <a:xfrm>
                  <a:off x="6498913" y="3642531"/>
                  <a:ext cx="204480" cy="25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2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140217C7-EECE-47F1-8EA4-3B5012D486EF}"/>
                    </a:ext>
                  </a:extLst>
                </p14:cNvPr>
                <p14:cNvContentPartPr/>
                <p14:nvPr/>
              </p14:nvContentPartPr>
              <p14:xfrm>
                <a:off x="6651913" y="3465411"/>
                <a:ext cx="141840" cy="95760"/>
              </p14:xfrm>
            </p:contentPart>
          </mc:Choice>
          <mc:Fallback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140217C7-EECE-47F1-8EA4-3B5012D486EF}"/>
                    </a:ext>
                  </a:extLst>
                </p:cNvPr>
                <p:cNvPicPr/>
                <p:nvPr/>
              </p:nvPicPr>
              <p:blipFill>
                <a:blip r:embed="rId63"/>
                <a:stretch>
                  <a:fillRect/>
                </a:stretch>
              </p:blipFill>
              <p:spPr>
                <a:xfrm>
                  <a:off x="6634273" y="3447771"/>
                  <a:ext cx="177480" cy="131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4">
              <p14:nvContentPartPr>
                <p14:cNvPr id="45" name="Ink 44">
                  <a:extLst>
                    <a:ext uri="{FF2B5EF4-FFF2-40B4-BE49-F238E27FC236}">
                      <a16:creationId xmlns:a16="http://schemas.microsoft.com/office/drawing/2014/main" id="{2EB6C2E4-7A0E-4672-B957-3BA83303C190}"/>
                    </a:ext>
                  </a:extLst>
                </p14:cNvPr>
                <p14:cNvContentPartPr/>
                <p14:nvPr/>
              </p14:nvContentPartPr>
              <p14:xfrm>
                <a:off x="6783673" y="3320691"/>
                <a:ext cx="255600" cy="778320"/>
              </p14:xfrm>
            </p:contentPart>
          </mc:Choice>
          <mc:Fallback>
            <p:pic>
              <p:nvPicPr>
                <p:cNvPr id="45" name="Ink 44">
                  <a:extLst>
                    <a:ext uri="{FF2B5EF4-FFF2-40B4-BE49-F238E27FC236}">
                      <a16:creationId xmlns:a16="http://schemas.microsoft.com/office/drawing/2014/main" id="{2EB6C2E4-7A0E-4672-B957-3BA83303C190}"/>
                    </a:ext>
                  </a:extLst>
                </p:cNvPr>
                <p:cNvPicPr/>
                <p:nvPr/>
              </p:nvPicPr>
              <p:blipFill>
                <a:blip r:embed="rId65"/>
                <a:stretch>
                  <a:fillRect/>
                </a:stretch>
              </p:blipFill>
              <p:spPr>
                <a:xfrm>
                  <a:off x="6765673" y="3303051"/>
                  <a:ext cx="291240" cy="813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6">
              <p14:nvContentPartPr>
                <p14:cNvPr id="47" name="Ink 46">
                  <a:extLst>
                    <a:ext uri="{FF2B5EF4-FFF2-40B4-BE49-F238E27FC236}">
                      <a16:creationId xmlns:a16="http://schemas.microsoft.com/office/drawing/2014/main" id="{EE3BDAE6-1C87-4F1E-BD85-BDAF03F478E3}"/>
                    </a:ext>
                  </a:extLst>
                </p14:cNvPr>
                <p14:cNvContentPartPr/>
                <p14:nvPr/>
              </p14:nvContentPartPr>
              <p14:xfrm>
                <a:off x="7068433" y="3371451"/>
                <a:ext cx="192240" cy="762840"/>
              </p14:xfrm>
            </p:contentPart>
          </mc:Choice>
          <mc:Fallback>
            <p:pic>
              <p:nvPicPr>
                <p:cNvPr id="47" name="Ink 46">
                  <a:extLst>
                    <a:ext uri="{FF2B5EF4-FFF2-40B4-BE49-F238E27FC236}">
                      <a16:creationId xmlns:a16="http://schemas.microsoft.com/office/drawing/2014/main" id="{EE3BDAE6-1C87-4F1E-BD85-BDAF03F478E3}"/>
                    </a:ext>
                  </a:extLst>
                </p:cNvPr>
                <p:cNvPicPr/>
                <p:nvPr/>
              </p:nvPicPr>
              <p:blipFill>
                <a:blip r:embed="rId67"/>
                <a:stretch>
                  <a:fillRect/>
                </a:stretch>
              </p:blipFill>
              <p:spPr>
                <a:xfrm>
                  <a:off x="7050433" y="3353451"/>
                  <a:ext cx="227880" cy="798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8">
              <p14:nvContentPartPr>
                <p14:cNvPr id="49" name="Ink 48">
                  <a:extLst>
                    <a:ext uri="{FF2B5EF4-FFF2-40B4-BE49-F238E27FC236}">
                      <a16:creationId xmlns:a16="http://schemas.microsoft.com/office/drawing/2014/main" id="{2E958D40-61A4-4977-8154-7B965DE53CCA}"/>
                    </a:ext>
                  </a:extLst>
                </p14:cNvPr>
                <p14:cNvContentPartPr/>
                <p14:nvPr/>
              </p14:nvContentPartPr>
              <p14:xfrm>
                <a:off x="7240873" y="3644691"/>
                <a:ext cx="15120" cy="193680"/>
              </p14:xfrm>
            </p:contentPart>
          </mc:Choice>
          <mc:Fallback>
            <p:pic>
              <p:nvPicPr>
                <p:cNvPr id="49" name="Ink 48">
                  <a:extLst>
                    <a:ext uri="{FF2B5EF4-FFF2-40B4-BE49-F238E27FC236}">
                      <a16:creationId xmlns:a16="http://schemas.microsoft.com/office/drawing/2014/main" id="{2E958D40-61A4-4977-8154-7B965DE53CCA}"/>
                    </a:ext>
                  </a:extLst>
                </p:cNvPr>
                <p:cNvPicPr/>
                <p:nvPr/>
              </p:nvPicPr>
              <p:blipFill>
                <a:blip r:embed="rId69"/>
                <a:stretch>
                  <a:fillRect/>
                </a:stretch>
              </p:blipFill>
              <p:spPr>
                <a:xfrm>
                  <a:off x="7222873" y="3626691"/>
                  <a:ext cx="50760" cy="229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0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4C345DEB-08C7-495C-B730-A52E451E7D42}"/>
                    </a:ext>
                  </a:extLst>
                </p14:cNvPr>
                <p14:cNvContentPartPr/>
                <p14:nvPr/>
              </p14:nvContentPartPr>
              <p14:xfrm>
                <a:off x="7473433" y="3570171"/>
                <a:ext cx="93240" cy="282960"/>
              </p14:xfrm>
            </p:contentPart>
          </mc:Choice>
          <mc:Fallback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4C345DEB-08C7-495C-B730-A52E451E7D42}"/>
                    </a:ext>
                  </a:extLst>
                </p:cNvPr>
                <p:cNvPicPr/>
                <p:nvPr/>
              </p:nvPicPr>
              <p:blipFill>
                <a:blip r:embed="rId71"/>
                <a:stretch>
                  <a:fillRect/>
                </a:stretch>
              </p:blipFill>
              <p:spPr>
                <a:xfrm>
                  <a:off x="7455793" y="3552531"/>
                  <a:ext cx="128880" cy="318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2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51C16E90-C955-484D-BC20-699730C24A30}"/>
                    </a:ext>
                  </a:extLst>
                </p14:cNvPr>
                <p14:cNvContentPartPr/>
                <p14:nvPr/>
              </p14:nvContentPartPr>
              <p14:xfrm>
                <a:off x="7428073" y="3727851"/>
                <a:ext cx="150120" cy="55800"/>
              </p14:xfrm>
            </p:contentPart>
          </mc:Choice>
          <mc:Fallback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51C16E90-C955-484D-BC20-699730C24A30}"/>
                    </a:ext>
                  </a:extLst>
                </p:cNvPr>
                <p:cNvPicPr/>
                <p:nvPr/>
              </p:nvPicPr>
              <p:blipFill>
                <a:blip r:embed="rId73"/>
                <a:stretch>
                  <a:fillRect/>
                </a:stretch>
              </p:blipFill>
              <p:spPr>
                <a:xfrm>
                  <a:off x="7410433" y="3709851"/>
                  <a:ext cx="185760" cy="9144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65C728A7-C738-497F-A3D9-8E2BADF0BC44}"/>
              </a:ext>
            </a:extLst>
          </p:cNvPr>
          <p:cNvGrpSpPr/>
          <p:nvPr/>
        </p:nvGrpSpPr>
        <p:grpSpPr>
          <a:xfrm>
            <a:off x="7783033" y="3242571"/>
            <a:ext cx="1422000" cy="1427040"/>
            <a:chOff x="7783033" y="3242571"/>
            <a:chExt cx="1422000" cy="14270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4">
              <p14:nvContentPartPr>
                <p14:cNvPr id="52" name="Ink 51">
                  <a:extLst>
                    <a:ext uri="{FF2B5EF4-FFF2-40B4-BE49-F238E27FC236}">
                      <a16:creationId xmlns:a16="http://schemas.microsoft.com/office/drawing/2014/main" id="{1F812F38-3318-4F01-A9A8-0C8B727B8D71}"/>
                    </a:ext>
                  </a:extLst>
                </p14:cNvPr>
                <p14:cNvContentPartPr/>
                <p14:nvPr/>
              </p14:nvContentPartPr>
              <p14:xfrm>
                <a:off x="7783033" y="3525531"/>
                <a:ext cx="129600" cy="328320"/>
              </p14:xfrm>
            </p:contentPart>
          </mc:Choice>
          <mc:Fallback>
            <p:pic>
              <p:nvPicPr>
                <p:cNvPr id="52" name="Ink 51">
                  <a:extLst>
                    <a:ext uri="{FF2B5EF4-FFF2-40B4-BE49-F238E27FC236}">
                      <a16:creationId xmlns:a16="http://schemas.microsoft.com/office/drawing/2014/main" id="{1F812F38-3318-4F01-A9A8-0C8B727B8D71}"/>
                    </a:ext>
                  </a:extLst>
                </p:cNvPr>
                <p:cNvPicPr/>
                <p:nvPr/>
              </p:nvPicPr>
              <p:blipFill>
                <a:blip r:embed="rId75"/>
                <a:stretch>
                  <a:fillRect/>
                </a:stretch>
              </p:blipFill>
              <p:spPr>
                <a:xfrm>
                  <a:off x="7765393" y="3507891"/>
                  <a:ext cx="165240" cy="363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6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42B138FC-B2DF-4AB2-9C9A-9B3AFB4F62BF}"/>
                    </a:ext>
                  </a:extLst>
                </p14:cNvPr>
                <p14:cNvContentPartPr/>
                <p14:nvPr/>
              </p14:nvContentPartPr>
              <p14:xfrm>
                <a:off x="8043673" y="3778971"/>
                <a:ext cx="38160" cy="149400"/>
              </p14:xfrm>
            </p:contentPart>
          </mc:Choice>
          <mc:Fallback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42B138FC-B2DF-4AB2-9C9A-9B3AFB4F62BF}"/>
                    </a:ext>
                  </a:extLst>
                </p:cNvPr>
                <p:cNvPicPr/>
                <p:nvPr/>
              </p:nvPicPr>
              <p:blipFill>
                <a:blip r:embed="rId77"/>
                <a:stretch>
                  <a:fillRect/>
                </a:stretch>
              </p:blipFill>
              <p:spPr>
                <a:xfrm>
                  <a:off x="8025673" y="3761331"/>
                  <a:ext cx="73800" cy="18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8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E2FC4045-7560-4C17-AA9D-6B9A1408FD1A}"/>
                    </a:ext>
                  </a:extLst>
                </p14:cNvPr>
                <p14:cNvContentPartPr/>
                <p14:nvPr/>
              </p14:nvContentPartPr>
              <p14:xfrm>
                <a:off x="8019913" y="3712731"/>
                <a:ext cx="118440" cy="78840"/>
              </p14:xfrm>
            </p:contentPart>
          </mc:Choice>
          <mc:Fallback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E2FC4045-7560-4C17-AA9D-6B9A1408FD1A}"/>
                    </a:ext>
                  </a:extLst>
                </p:cNvPr>
                <p:cNvPicPr/>
                <p:nvPr/>
              </p:nvPicPr>
              <p:blipFill>
                <a:blip r:embed="rId79"/>
                <a:stretch>
                  <a:fillRect/>
                </a:stretch>
              </p:blipFill>
              <p:spPr>
                <a:xfrm>
                  <a:off x="8001913" y="3695091"/>
                  <a:ext cx="154080" cy="114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0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2407E7F3-C811-423F-AE41-D3117C27B3A8}"/>
                    </a:ext>
                  </a:extLst>
                </p14:cNvPr>
                <p14:cNvContentPartPr/>
                <p14:nvPr/>
              </p14:nvContentPartPr>
              <p14:xfrm>
                <a:off x="8262193" y="3349851"/>
                <a:ext cx="55800" cy="541080"/>
              </p14:xfrm>
            </p:contentPart>
          </mc:Choice>
          <mc:Fallback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2407E7F3-C811-423F-AE41-D3117C27B3A8}"/>
                    </a:ext>
                  </a:extLst>
                </p:cNvPr>
                <p:cNvPicPr/>
                <p:nvPr/>
              </p:nvPicPr>
              <p:blipFill>
                <a:blip r:embed="rId81"/>
                <a:stretch>
                  <a:fillRect/>
                </a:stretch>
              </p:blipFill>
              <p:spPr>
                <a:xfrm>
                  <a:off x="8244553" y="3332211"/>
                  <a:ext cx="91440" cy="576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2">
              <p14:nvContentPartPr>
                <p14:cNvPr id="58" name="Ink 57">
                  <a:extLst>
                    <a:ext uri="{FF2B5EF4-FFF2-40B4-BE49-F238E27FC236}">
                      <a16:creationId xmlns:a16="http://schemas.microsoft.com/office/drawing/2014/main" id="{A33FE952-6D6C-48C4-9C8D-D9C367D5C594}"/>
                    </a:ext>
                  </a:extLst>
                </p14:cNvPr>
                <p14:cNvContentPartPr/>
                <p14:nvPr/>
              </p14:nvContentPartPr>
              <p14:xfrm>
                <a:off x="8361913" y="3481971"/>
                <a:ext cx="140400" cy="43560"/>
              </p14:xfrm>
            </p:contentPart>
          </mc:Choice>
          <mc:Fallback>
            <p:pic>
              <p:nvPicPr>
                <p:cNvPr id="58" name="Ink 57">
                  <a:extLst>
                    <a:ext uri="{FF2B5EF4-FFF2-40B4-BE49-F238E27FC236}">
                      <a16:creationId xmlns:a16="http://schemas.microsoft.com/office/drawing/2014/main" id="{A33FE952-6D6C-48C4-9C8D-D9C367D5C594}"/>
                    </a:ext>
                  </a:extLst>
                </p:cNvPr>
                <p:cNvPicPr/>
                <p:nvPr/>
              </p:nvPicPr>
              <p:blipFill>
                <a:blip r:embed="rId83"/>
                <a:stretch>
                  <a:fillRect/>
                </a:stretch>
              </p:blipFill>
              <p:spPr>
                <a:xfrm>
                  <a:off x="8344273" y="3463971"/>
                  <a:ext cx="176040" cy="79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4">
              <p14:nvContentPartPr>
                <p14:cNvPr id="59" name="Ink 58">
                  <a:extLst>
                    <a:ext uri="{FF2B5EF4-FFF2-40B4-BE49-F238E27FC236}">
                      <a16:creationId xmlns:a16="http://schemas.microsoft.com/office/drawing/2014/main" id="{2C59EC21-61BE-4BEC-A8AD-448B7430680D}"/>
                    </a:ext>
                  </a:extLst>
                </p14:cNvPr>
                <p14:cNvContentPartPr/>
                <p14:nvPr/>
              </p14:nvContentPartPr>
              <p14:xfrm>
                <a:off x="8474233" y="3504651"/>
                <a:ext cx="21240" cy="205920"/>
              </p14:xfrm>
            </p:contentPart>
          </mc:Choice>
          <mc:Fallback>
            <p:pic>
              <p:nvPicPr>
                <p:cNvPr id="59" name="Ink 58">
                  <a:extLst>
                    <a:ext uri="{FF2B5EF4-FFF2-40B4-BE49-F238E27FC236}">
                      <a16:creationId xmlns:a16="http://schemas.microsoft.com/office/drawing/2014/main" id="{2C59EC21-61BE-4BEC-A8AD-448B7430680D}"/>
                    </a:ext>
                  </a:extLst>
                </p:cNvPr>
                <p:cNvPicPr/>
                <p:nvPr/>
              </p:nvPicPr>
              <p:blipFill>
                <a:blip r:embed="rId85"/>
                <a:stretch>
                  <a:fillRect/>
                </a:stretch>
              </p:blipFill>
              <p:spPr>
                <a:xfrm>
                  <a:off x="8456233" y="3487011"/>
                  <a:ext cx="56880" cy="241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6">
              <p14:nvContentPartPr>
                <p14:cNvPr id="60" name="Ink 59">
                  <a:extLst>
                    <a:ext uri="{FF2B5EF4-FFF2-40B4-BE49-F238E27FC236}">
                      <a16:creationId xmlns:a16="http://schemas.microsoft.com/office/drawing/2014/main" id="{721A902F-68EC-4070-8339-06A52E5328B1}"/>
                    </a:ext>
                  </a:extLst>
                </p14:cNvPr>
                <p14:cNvContentPartPr/>
                <p14:nvPr/>
              </p14:nvContentPartPr>
              <p14:xfrm>
                <a:off x="8570713" y="3653691"/>
                <a:ext cx="115560" cy="18360"/>
              </p14:xfrm>
            </p:contentPart>
          </mc:Choice>
          <mc:Fallback>
            <p:pic>
              <p:nvPicPr>
                <p:cNvPr id="60" name="Ink 59">
                  <a:extLst>
                    <a:ext uri="{FF2B5EF4-FFF2-40B4-BE49-F238E27FC236}">
                      <a16:creationId xmlns:a16="http://schemas.microsoft.com/office/drawing/2014/main" id="{721A902F-68EC-4070-8339-06A52E5328B1}"/>
                    </a:ext>
                  </a:extLst>
                </p:cNvPr>
                <p:cNvPicPr/>
                <p:nvPr/>
              </p:nvPicPr>
              <p:blipFill>
                <a:blip r:embed="rId87"/>
                <a:stretch>
                  <a:fillRect/>
                </a:stretch>
              </p:blipFill>
              <p:spPr>
                <a:xfrm>
                  <a:off x="8553073" y="3636051"/>
                  <a:ext cx="151200" cy="5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8">
              <p14:nvContentPartPr>
                <p14:cNvPr id="61" name="Ink 60">
                  <a:extLst>
                    <a:ext uri="{FF2B5EF4-FFF2-40B4-BE49-F238E27FC236}">
                      <a16:creationId xmlns:a16="http://schemas.microsoft.com/office/drawing/2014/main" id="{55C1593A-892F-4C4E-84FB-71AF22EF82B3}"/>
                    </a:ext>
                  </a:extLst>
                </p14:cNvPr>
                <p14:cNvContentPartPr/>
                <p14:nvPr/>
              </p14:nvContentPartPr>
              <p14:xfrm>
                <a:off x="8708233" y="3461451"/>
                <a:ext cx="148680" cy="30600"/>
              </p14:xfrm>
            </p:contentPart>
          </mc:Choice>
          <mc:Fallback>
            <p:pic>
              <p:nvPicPr>
                <p:cNvPr id="61" name="Ink 60">
                  <a:extLst>
                    <a:ext uri="{FF2B5EF4-FFF2-40B4-BE49-F238E27FC236}">
                      <a16:creationId xmlns:a16="http://schemas.microsoft.com/office/drawing/2014/main" id="{55C1593A-892F-4C4E-84FB-71AF22EF82B3}"/>
                    </a:ext>
                  </a:extLst>
                </p:cNvPr>
                <p:cNvPicPr/>
                <p:nvPr/>
              </p:nvPicPr>
              <p:blipFill>
                <a:blip r:embed="rId89"/>
                <a:stretch>
                  <a:fillRect/>
                </a:stretch>
              </p:blipFill>
              <p:spPr>
                <a:xfrm>
                  <a:off x="8690593" y="3443451"/>
                  <a:ext cx="184320" cy="66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0">
              <p14:nvContentPartPr>
                <p14:cNvPr id="62" name="Ink 61">
                  <a:extLst>
                    <a:ext uri="{FF2B5EF4-FFF2-40B4-BE49-F238E27FC236}">
                      <a16:creationId xmlns:a16="http://schemas.microsoft.com/office/drawing/2014/main" id="{DBCA3C2B-0409-4BED-8045-F090B2D22130}"/>
                    </a:ext>
                  </a:extLst>
                </p14:cNvPr>
                <p14:cNvContentPartPr/>
                <p14:nvPr/>
              </p14:nvContentPartPr>
              <p14:xfrm>
                <a:off x="8805793" y="3515451"/>
                <a:ext cx="31320" cy="184320"/>
              </p14:xfrm>
            </p:contentPart>
          </mc:Choice>
          <mc:Fallback>
            <p:pic>
              <p:nvPicPr>
                <p:cNvPr id="62" name="Ink 61">
                  <a:extLst>
                    <a:ext uri="{FF2B5EF4-FFF2-40B4-BE49-F238E27FC236}">
                      <a16:creationId xmlns:a16="http://schemas.microsoft.com/office/drawing/2014/main" id="{DBCA3C2B-0409-4BED-8045-F090B2D22130}"/>
                    </a:ext>
                  </a:extLst>
                </p:cNvPr>
                <p:cNvPicPr/>
                <p:nvPr/>
              </p:nvPicPr>
              <p:blipFill>
                <a:blip r:embed="rId91"/>
                <a:stretch>
                  <a:fillRect/>
                </a:stretch>
              </p:blipFill>
              <p:spPr>
                <a:xfrm>
                  <a:off x="8787793" y="3497451"/>
                  <a:ext cx="66960" cy="219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2">
              <p14:nvContentPartPr>
                <p14:cNvPr id="64" name="Ink 63">
                  <a:extLst>
                    <a:ext uri="{FF2B5EF4-FFF2-40B4-BE49-F238E27FC236}">
                      <a16:creationId xmlns:a16="http://schemas.microsoft.com/office/drawing/2014/main" id="{8B316A45-BA0B-4DDD-8B6B-2B8AD9B31D44}"/>
                    </a:ext>
                  </a:extLst>
                </p14:cNvPr>
                <p14:cNvContentPartPr/>
                <p14:nvPr/>
              </p14:nvContentPartPr>
              <p14:xfrm>
                <a:off x="8915593" y="3695811"/>
                <a:ext cx="70200" cy="125640"/>
              </p14:xfrm>
            </p:contentPart>
          </mc:Choice>
          <mc:Fallback>
            <p:pic>
              <p:nvPicPr>
                <p:cNvPr id="64" name="Ink 63">
                  <a:extLst>
                    <a:ext uri="{FF2B5EF4-FFF2-40B4-BE49-F238E27FC236}">
                      <a16:creationId xmlns:a16="http://schemas.microsoft.com/office/drawing/2014/main" id="{8B316A45-BA0B-4DDD-8B6B-2B8AD9B31D44}"/>
                    </a:ext>
                  </a:extLst>
                </p:cNvPr>
                <p:cNvPicPr/>
                <p:nvPr/>
              </p:nvPicPr>
              <p:blipFill>
                <a:blip r:embed="rId93"/>
                <a:stretch>
                  <a:fillRect/>
                </a:stretch>
              </p:blipFill>
              <p:spPr>
                <a:xfrm>
                  <a:off x="8897593" y="3677811"/>
                  <a:ext cx="105840" cy="161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4">
              <p14:nvContentPartPr>
                <p14:cNvPr id="65" name="Ink 64">
                  <a:extLst>
                    <a:ext uri="{FF2B5EF4-FFF2-40B4-BE49-F238E27FC236}">
                      <a16:creationId xmlns:a16="http://schemas.microsoft.com/office/drawing/2014/main" id="{098810F0-16B9-4A73-8636-224FCCAFB920}"/>
                    </a:ext>
                  </a:extLst>
                </p14:cNvPr>
                <p14:cNvContentPartPr/>
                <p14:nvPr/>
              </p14:nvContentPartPr>
              <p14:xfrm>
                <a:off x="8947633" y="3287571"/>
                <a:ext cx="174240" cy="618480"/>
              </p14:xfrm>
            </p:contentPart>
          </mc:Choice>
          <mc:Fallback>
            <p:pic>
              <p:nvPicPr>
                <p:cNvPr id="65" name="Ink 64">
                  <a:extLst>
                    <a:ext uri="{FF2B5EF4-FFF2-40B4-BE49-F238E27FC236}">
                      <a16:creationId xmlns:a16="http://schemas.microsoft.com/office/drawing/2014/main" id="{098810F0-16B9-4A73-8636-224FCCAFB920}"/>
                    </a:ext>
                  </a:extLst>
                </p:cNvPr>
                <p:cNvPicPr/>
                <p:nvPr/>
              </p:nvPicPr>
              <p:blipFill>
                <a:blip r:embed="rId95"/>
                <a:stretch>
                  <a:fillRect/>
                </a:stretch>
              </p:blipFill>
              <p:spPr>
                <a:xfrm>
                  <a:off x="8929633" y="3269571"/>
                  <a:ext cx="209880" cy="65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6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9473B3C1-D892-46DF-A822-C02158606D16}"/>
                    </a:ext>
                  </a:extLst>
                </p14:cNvPr>
                <p14:cNvContentPartPr/>
                <p14:nvPr/>
              </p14:nvContentPartPr>
              <p14:xfrm>
                <a:off x="8243833" y="3977331"/>
                <a:ext cx="844560" cy="134640"/>
              </p14:xfrm>
            </p:contentPart>
          </mc:Choice>
          <mc:Fallback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9473B3C1-D892-46DF-A822-C02158606D16}"/>
                    </a:ext>
                  </a:extLst>
                </p:cNvPr>
                <p:cNvPicPr/>
                <p:nvPr/>
              </p:nvPicPr>
              <p:blipFill>
                <a:blip r:embed="rId97"/>
                <a:stretch>
                  <a:fillRect/>
                </a:stretch>
              </p:blipFill>
              <p:spPr>
                <a:xfrm>
                  <a:off x="8226193" y="3959691"/>
                  <a:ext cx="880200" cy="170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8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975A1601-4F61-471F-B8D0-A32773AC2B22}"/>
                    </a:ext>
                  </a:extLst>
                </p14:cNvPr>
                <p14:cNvContentPartPr/>
                <p14:nvPr/>
              </p14:nvContentPartPr>
              <p14:xfrm>
                <a:off x="8274073" y="4262811"/>
                <a:ext cx="100080" cy="333000"/>
              </p14:xfrm>
            </p:contentPart>
          </mc:Choice>
          <mc:Fallback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975A1601-4F61-471F-B8D0-A32773AC2B22}"/>
                    </a:ext>
                  </a:extLst>
                </p:cNvPr>
                <p:cNvPicPr/>
                <p:nvPr/>
              </p:nvPicPr>
              <p:blipFill>
                <a:blip r:embed="rId99"/>
                <a:stretch>
                  <a:fillRect/>
                </a:stretch>
              </p:blipFill>
              <p:spPr>
                <a:xfrm>
                  <a:off x="8256433" y="4244811"/>
                  <a:ext cx="135720" cy="368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0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BC053C12-8B35-4A59-B2DF-DC369D2438EF}"/>
                    </a:ext>
                  </a:extLst>
                </p14:cNvPr>
                <p14:cNvContentPartPr/>
                <p14:nvPr/>
              </p14:nvContentPartPr>
              <p14:xfrm>
                <a:off x="8343913" y="4300971"/>
                <a:ext cx="176040" cy="9360"/>
              </p14:xfrm>
            </p:contentPart>
          </mc:Choice>
          <mc:Fallback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BC053C12-8B35-4A59-B2DF-DC369D2438EF}"/>
                    </a:ext>
                  </a:extLst>
                </p:cNvPr>
                <p:cNvPicPr/>
                <p:nvPr/>
              </p:nvPicPr>
              <p:blipFill>
                <a:blip r:embed="rId101"/>
                <a:stretch>
                  <a:fillRect/>
                </a:stretch>
              </p:blipFill>
              <p:spPr>
                <a:xfrm>
                  <a:off x="8325913" y="4283331"/>
                  <a:ext cx="211680" cy="45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2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15F16B04-D91F-4E00-BE4C-08458B472409}"/>
                    </a:ext>
                  </a:extLst>
                </p14:cNvPr>
                <p14:cNvContentPartPr/>
                <p14:nvPr/>
              </p14:nvContentPartPr>
              <p14:xfrm>
                <a:off x="8461993" y="4311771"/>
                <a:ext cx="27360" cy="200520"/>
              </p14:xfrm>
            </p:contentPart>
          </mc:Choice>
          <mc:Fallback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15F16B04-D91F-4E00-BE4C-08458B472409}"/>
                    </a:ext>
                  </a:extLst>
                </p:cNvPr>
                <p:cNvPicPr/>
                <p:nvPr/>
              </p:nvPicPr>
              <p:blipFill>
                <a:blip r:embed="rId103"/>
                <a:stretch>
                  <a:fillRect/>
                </a:stretch>
              </p:blipFill>
              <p:spPr>
                <a:xfrm>
                  <a:off x="8443993" y="4293771"/>
                  <a:ext cx="63000" cy="236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4">
              <p14:nvContentPartPr>
                <p14:cNvPr id="71" name="Ink 70">
                  <a:extLst>
                    <a:ext uri="{FF2B5EF4-FFF2-40B4-BE49-F238E27FC236}">
                      <a16:creationId xmlns:a16="http://schemas.microsoft.com/office/drawing/2014/main" id="{6D79CB5A-A340-4F04-B5CC-563300B55CD9}"/>
                    </a:ext>
                  </a:extLst>
                </p14:cNvPr>
                <p14:cNvContentPartPr/>
                <p14:nvPr/>
              </p14:nvContentPartPr>
              <p14:xfrm>
                <a:off x="8600233" y="4489251"/>
                <a:ext cx="125280" cy="90000"/>
              </p14:xfrm>
            </p:contentPart>
          </mc:Choice>
          <mc:Fallback>
            <p:pic>
              <p:nvPicPr>
                <p:cNvPr id="71" name="Ink 70">
                  <a:extLst>
                    <a:ext uri="{FF2B5EF4-FFF2-40B4-BE49-F238E27FC236}">
                      <a16:creationId xmlns:a16="http://schemas.microsoft.com/office/drawing/2014/main" id="{6D79CB5A-A340-4F04-B5CC-563300B55CD9}"/>
                    </a:ext>
                  </a:extLst>
                </p:cNvPr>
                <p:cNvPicPr/>
                <p:nvPr/>
              </p:nvPicPr>
              <p:blipFill>
                <a:blip r:embed="rId105"/>
                <a:stretch>
                  <a:fillRect/>
                </a:stretch>
              </p:blipFill>
              <p:spPr>
                <a:xfrm>
                  <a:off x="8582593" y="4471611"/>
                  <a:ext cx="160920" cy="125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6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03C6392B-39C9-40BE-95B4-7AD8967AFE5F}"/>
                    </a:ext>
                  </a:extLst>
                </p14:cNvPr>
                <p14:cNvContentPartPr/>
                <p14:nvPr/>
              </p14:nvContentPartPr>
              <p14:xfrm>
                <a:off x="8814073" y="4463331"/>
                <a:ext cx="73080" cy="14040"/>
              </p14:xfrm>
            </p:contentPart>
          </mc:Choice>
          <mc:Fallback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03C6392B-39C9-40BE-95B4-7AD8967AFE5F}"/>
                    </a:ext>
                  </a:extLst>
                </p:cNvPr>
                <p:cNvPicPr/>
                <p:nvPr/>
              </p:nvPicPr>
              <p:blipFill>
                <a:blip r:embed="rId107"/>
                <a:stretch>
                  <a:fillRect/>
                </a:stretch>
              </p:blipFill>
              <p:spPr>
                <a:xfrm>
                  <a:off x="8796433" y="4445691"/>
                  <a:ext cx="108720" cy="49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8">
              <p14:nvContentPartPr>
                <p14:cNvPr id="73" name="Ink 72">
                  <a:extLst>
                    <a:ext uri="{FF2B5EF4-FFF2-40B4-BE49-F238E27FC236}">
                      <a16:creationId xmlns:a16="http://schemas.microsoft.com/office/drawing/2014/main" id="{1A0E9560-A578-4FE1-8C52-DC2A8BB45A35}"/>
                    </a:ext>
                  </a:extLst>
                </p14:cNvPr>
                <p14:cNvContentPartPr/>
                <p14:nvPr/>
              </p14:nvContentPartPr>
              <p14:xfrm>
                <a:off x="8859433" y="4232211"/>
                <a:ext cx="136800" cy="27720"/>
              </p14:xfrm>
            </p:contentPart>
          </mc:Choice>
          <mc:Fallback>
            <p:pic>
              <p:nvPicPr>
                <p:cNvPr id="73" name="Ink 72">
                  <a:extLst>
                    <a:ext uri="{FF2B5EF4-FFF2-40B4-BE49-F238E27FC236}">
                      <a16:creationId xmlns:a16="http://schemas.microsoft.com/office/drawing/2014/main" id="{1A0E9560-A578-4FE1-8C52-DC2A8BB45A35}"/>
                    </a:ext>
                  </a:extLst>
                </p:cNvPr>
                <p:cNvPicPr/>
                <p:nvPr/>
              </p:nvPicPr>
              <p:blipFill>
                <a:blip r:embed="rId109"/>
                <a:stretch>
                  <a:fillRect/>
                </a:stretch>
              </p:blipFill>
              <p:spPr>
                <a:xfrm>
                  <a:off x="8841793" y="4214571"/>
                  <a:ext cx="172440" cy="63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0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AB14916A-0086-4805-AA80-723AA50E0538}"/>
                    </a:ext>
                  </a:extLst>
                </p14:cNvPr>
                <p14:cNvContentPartPr/>
                <p14:nvPr/>
              </p14:nvContentPartPr>
              <p14:xfrm>
                <a:off x="8940073" y="4292691"/>
                <a:ext cx="28800" cy="183240"/>
              </p14:xfrm>
            </p:contentPart>
          </mc:Choice>
          <mc:Fallback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AB14916A-0086-4805-AA80-723AA50E0538}"/>
                    </a:ext>
                  </a:extLst>
                </p:cNvPr>
                <p:cNvPicPr/>
                <p:nvPr/>
              </p:nvPicPr>
              <p:blipFill>
                <a:blip r:embed="rId111"/>
                <a:stretch>
                  <a:fillRect/>
                </a:stretch>
              </p:blipFill>
              <p:spPr>
                <a:xfrm>
                  <a:off x="8922073" y="4275051"/>
                  <a:ext cx="64440" cy="218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2">
              <p14:nvContentPartPr>
                <p14:cNvPr id="76" name="Ink 75">
                  <a:extLst>
                    <a:ext uri="{FF2B5EF4-FFF2-40B4-BE49-F238E27FC236}">
                      <a16:creationId xmlns:a16="http://schemas.microsoft.com/office/drawing/2014/main" id="{10F11EE2-BB3E-44E7-9622-9CB299B448CA}"/>
                    </a:ext>
                  </a:extLst>
                </p14:cNvPr>
                <p14:cNvContentPartPr/>
                <p14:nvPr/>
              </p14:nvContentPartPr>
              <p14:xfrm>
                <a:off x="8952313" y="3714531"/>
                <a:ext cx="65160" cy="152280"/>
              </p14:xfrm>
            </p:contentPart>
          </mc:Choice>
          <mc:Fallback>
            <p:pic>
              <p:nvPicPr>
                <p:cNvPr id="76" name="Ink 75">
                  <a:extLst>
                    <a:ext uri="{FF2B5EF4-FFF2-40B4-BE49-F238E27FC236}">
                      <a16:creationId xmlns:a16="http://schemas.microsoft.com/office/drawing/2014/main" id="{10F11EE2-BB3E-44E7-9622-9CB299B448CA}"/>
                    </a:ext>
                  </a:extLst>
                </p:cNvPr>
                <p:cNvPicPr/>
                <p:nvPr/>
              </p:nvPicPr>
              <p:blipFill>
                <a:blip r:embed="rId113"/>
                <a:stretch>
                  <a:fillRect/>
                </a:stretch>
              </p:blipFill>
              <p:spPr>
                <a:xfrm>
                  <a:off x="8934313" y="3696531"/>
                  <a:ext cx="100800" cy="187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4">
              <p14:nvContentPartPr>
                <p14:cNvPr id="77" name="Ink 76">
                  <a:extLst>
                    <a:ext uri="{FF2B5EF4-FFF2-40B4-BE49-F238E27FC236}">
                      <a16:creationId xmlns:a16="http://schemas.microsoft.com/office/drawing/2014/main" id="{DBB2D8CF-72AF-4AF6-B367-3AC2E0EE697C}"/>
                    </a:ext>
                  </a:extLst>
                </p14:cNvPr>
                <p14:cNvContentPartPr/>
                <p14:nvPr/>
              </p14:nvContentPartPr>
              <p14:xfrm>
                <a:off x="9023593" y="4459371"/>
                <a:ext cx="48600" cy="94680"/>
              </p14:xfrm>
            </p:contentPart>
          </mc:Choice>
          <mc:Fallback>
            <p:pic>
              <p:nvPicPr>
                <p:cNvPr id="77" name="Ink 76">
                  <a:extLst>
                    <a:ext uri="{FF2B5EF4-FFF2-40B4-BE49-F238E27FC236}">
                      <a16:creationId xmlns:a16="http://schemas.microsoft.com/office/drawing/2014/main" id="{DBB2D8CF-72AF-4AF6-B367-3AC2E0EE697C}"/>
                    </a:ext>
                  </a:extLst>
                </p:cNvPr>
                <p:cNvPicPr/>
                <p:nvPr/>
              </p:nvPicPr>
              <p:blipFill>
                <a:blip r:embed="rId115"/>
                <a:stretch>
                  <a:fillRect/>
                </a:stretch>
              </p:blipFill>
              <p:spPr>
                <a:xfrm>
                  <a:off x="9005593" y="4441371"/>
                  <a:ext cx="84240" cy="130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6">
              <p14:nvContentPartPr>
                <p14:cNvPr id="79" name="Ink 78">
                  <a:extLst>
                    <a:ext uri="{FF2B5EF4-FFF2-40B4-BE49-F238E27FC236}">
                      <a16:creationId xmlns:a16="http://schemas.microsoft.com/office/drawing/2014/main" id="{4AF94685-2022-43B4-8F52-D8BC3DEF9C75}"/>
                    </a:ext>
                  </a:extLst>
                </p14:cNvPr>
                <p14:cNvContentPartPr/>
                <p14:nvPr/>
              </p14:nvContentPartPr>
              <p14:xfrm>
                <a:off x="9007753" y="3242571"/>
                <a:ext cx="197280" cy="960840"/>
              </p14:xfrm>
            </p:contentPart>
          </mc:Choice>
          <mc:Fallback>
            <p:pic>
              <p:nvPicPr>
                <p:cNvPr id="79" name="Ink 78">
                  <a:extLst>
                    <a:ext uri="{FF2B5EF4-FFF2-40B4-BE49-F238E27FC236}">
                      <a16:creationId xmlns:a16="http://schemas.microsoft.com/office/drawing/2014/main" id="{4AF94685-2022-43B4-8F52-D8BC3DEF9C75}"/>
                    </a:ext>
                  </a:extLst>
                </p:cNvPr>
                <p:cNvPicPr/>
                <p:nvPr/>
              </p:nvPicPr>
              <p:blipFill>
                <a:blip r:embed="rId117"/>
                <a:stretch>
                  <a:fillRect/>
                </a:stretch>
              </p:blipFill>
              <p:spPr>
                <a:xfrm>
                  <a:off x="8990113" y="3224571"/>
                  <a:ext cx="232920" cy="996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8">
              <p14:nvContentPartPr>
                <p14:cNvPr id="81" name="Ink 80">
                  <a:extLst>
                    <a:ext uri="{FF2B5EF4-FFF2-40B4-BE49-F238E27FC236}">
                      <a16:creationId xmlns:a16="http://schemas.microsoft.com/office/drawing/2014/main" id="{DC38109E-FE88-4AC1-A0E8-8AA9CF88AB56}"/>
                    </a:ext>
                  </a:extLst>
                </p14:cNvPr>
                <p14:cNvContentPartPr/>
                <p14:nvPr/>
              </p14:nvContentPartPr>
              <p14:xfrm>
                <a:off x="9061033" y="4112691"/>
                <a:ext cx="112680" cy="556920"/>
              </p14:xfrm>
            </p:contentPart>
          </mc:Choice>
          <mc:Fallback>
            <p:pic>
              <p:nvPicPr>
                <p:cNvPr id="81" name="Ink 80">
                  <a:extLst>
                    <a:ext uri="{FF2B5EF4-FFF2-40B4-BE49-F238E27FC236}">
                      <a16:creationId xmlns:a16="http://schemas.microsoft.com/office/drawing/2014/main" id="{DC38109E-FE88-4AC1-A0E8-8AA9CF88AB56}"/>
                    </a:ext>
                  </a:extLst>
                </p:cNvPr>
                <p:cNvPicPr/>
                <p:nvPr/>
              </p:nvPicPr>
              <p:blipFill>
                <a:blip r:embed="rId119"/>
                <a:stretch>
                  <a:fillRect/>
                </a:stretch>
              </p:blipFill>
              <p:spPr>
                <a:xfrm>
                  <a:off x="9043393" y="4094691"/>
                  <a:ext cx="148320" cy="59256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108" name="TextBox 107">
            <a:extLst>
              <a:ext uri="{FF2B5EF4-FFF2-40B4-BE49-F238E27FC236}">
                <a16:creationId xmlns:a16="http://schemas.microsoft.com/office/drawing/2014/main" id="{69765F5D-0489-4910-AAC2-68F973F0A89E}"/>
              </a:ext>
            </a:extLst>
          </p:cNvPr>
          <p:cNvSpPr txBox="1"/>
          <p:nvPr/>
        </p:nvSpPr>
        <p:spPr>
          <a:xfrm>
            <a:off x="457200" y="5351172"/>
            <a:ext cx="3762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This will calculate onset of damage</a:t>
            </a:r>
          </a:p>
        </p:txBody>
      </p:sp>
    </p:spTree>
    <p:extLst>
      <p:ext uri="{BB962C8B-B14F-4D97-AF65-F5344CB8AC3E}">
        <p14:creationId xmlns:p14="http://schemas.microsoft.com/office/powerpoint/2010/main" val="6021564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FB28E-DB1B-47D7-BF58-0A3408122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699" y="2586437"/>
            <a:ext cx="8229240" cy="2732537"/>
          </a:xfrm>
        </p:spPr>
        <p:txBody>
          <a:bodyPr/>
          <a:lstStyle/>
          <a:p>
            <a:r>
              <a:rPr lang="en-GB" dirty="0"/>
              <a:t>Damage evolution</a:t>
            </a:r>
            <a:br>
              <a:rPr lang="en-GB" dirty="0"/>
            </a:br>
            <a:br>
              <a:rPr lang="en-GB" sz="2400" dirty="0"/>
            </a:br>
            <a:r>
              <a:rPr lang="en-GB" sz="2400" dirty="0"/>
              <a:t>…can be defined in </a:t>
            </a:r>
            <a:r>
              <a:rPr lang="en-GB" sz="2400" dirty="0" err="1"/>
              <a:t>abaqus</a:t>
            </a:r>
            <a:r>
              <a:rPr lang="en-GB" sz="2400" dirty="0"/>
              <a:t> as either the displacement or energy required for complete failure after damage initiation</a:t>
            </a:r>
          </a:p>
        </p:txBody>
      </p:sp>
    </p:spTree>
    <p:extLst>
      <p:ext uri="{BB962C8B-B14F-4D97-AF65-F5344CB8AC3E}">
        <p14:creationId xmlns:p14="http://schemas.microsoft.com/office/powerpoint/2010/main" val="3336720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5083</TotalTime>
  <Words>592</Words>
  <Application>Microsoft Office PowerPoint</Application>
  <PresentationFormat>On-screen Show (4:3)</PresentationFormat>
  <Paragraphs>106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Symbol</vt:lpstr>
      <vt:lpstr>Times New Roman</vt:lpstr>
      <vt:lpstr>Wingdings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Beyond the simple bi-linear elastic-plastic stress strain model</vt:lpstr>
      <vt:lpstr>Damage initiation and evolution</vt:lpstr>
      <vt:lpstr>J-C damage initiation criterion</vt:lpstr>
      <vt:lpstr>Damage evolution  …can be defined in abaqus as either the displacement or energy required for complete failure after damage initiation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Fundamental Mechanics of Materials</dc:title>
  <dc:subject/>
  <dc:creator>kelvin</dc:creator>
  <dc:description/>
  <cp:lastModifiedBy>Kelvin Donne</cp:lastModifiedBy>
  <cp:revision>18</cp:revision>
  <dcterms:created xsi:type="dcterms:W3CDTF">2018-10-11T22:32:15Z</dcterms:created>
  <dcterms:modified xsi:type="dcterms:W3CDTF">2022-01-27T14:42:44Z</dcterms:modified>
  <dc:language>en-GB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Company">
    <vt:lpwstr>Microsoft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On-screen Show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12</vt:i4>
  </property>
</Properties>
</file>