
<file path=[Content_Types].xml><?xml version="1.0" encoding="utf-8"?>
<Types xmlns="http://schemas.openxmlformats.org/package/2006/content-types">
  <Default Extension="rels" ContentType="application/vnd.openxmlformats-package.relationships+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!--Generated by Aspose.Slides for .NET 14.3.0.0--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</p:sldMasterIdLst>
  <p:sldIdLst>
    <p:sldId id="281" r:id="rId2"/>
    <p:sldId id="258" r:id="rId3"/>
    <p:sldId id="259" r:id="rId4"/>
    <p:sldId id="260" r:id="rId5"/>
    <p:sldId id="262" r:id="rId6"/>
    <p:sldId id="261" r:id="rId7"/>
    <p:sldId id="263" r:id="rId8"/>
    <p:sldId id="265" r:id="rId9"/>
    <p:sldId id="264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80" r:id="rId23"/>
  </p:sldIdLst>
  <p:sldSz cx="9144000" cy="6858000" type="screen4x3"/>
  <p:notesSz cx="6858000" cy="9144000"/>
  <p:custDataLst>
    <p:tags r:id="rId24"/>
  </p:custDataLst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  <a:srgbClr val="FF99FF"/>
    <a:srgbClr val="FFFF00"/>
    <a:srgbClr val="FFFFCC"/>
    <a:srgbClr val="6699FF"/>
    <a:srgbClr val="FF3300"/>
  </p:clrMru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r="http://schemas.openxmlformats.org/officeDocument/2006/relationships" xmlns:a="http://schemas.openxmlformats.org/drawingml/2006/main" xmlns:p="http://schemas.openxmlformats.org/presentationml/2006/main" lastView="sldThumbnailView">
  <p:normalViewPr>
    <p:restoredLeft sz="9019" autoAdjust="0"/>
    <p:restoredTop sz="94660"/>
  </p:normalViewPr>
  <p:slideViewPr>
    <p:cSldViewPr snapToGrid="0">
      <p:cViewPr>
        <p:scale>
          <a:sx n="80" d="100"/>
          <a:sy n="80" d="100"/>
        </p:scale>
        <p:origin x="-1758" y="-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9.xml" /><Relationship Id="rId11" Type="http://schemas.openxmlformats.org/officeDocument/2006/relationships/slide" Target="slides/slide10.xml" /><Relationship Id="rId12" Type="http://schemas.openxmlformats.org/officeDocument/2006/relationships/slide" Target="slides/slide11.xml" /><Relationship Id="rId13" Type="http://schemas.openxmlformats.org/officeDocument/2006/relationships/slide" Target="slides/slide12.xml" /><Relationship Id="rId14" Type="http://schemas.openxmlformats.org/officeDocument/2006/relationships/slide" Target="slides/slide13.xml" /><Relationship Id="rId15" Type="http://schemas.openxmlformats.org/officeDocument/2006/relationships/slide" Target="slides/slide14.xml" /><Relationship Id="rId16" Type="http://schemas.openxmlformats.org/officeDocument/2006/relationships/slide" Target="slides/slide15.xml" /><Relationship Id="rId17" Type="http://schemas.openxmlformats.org/officeDocument/2006/relationships/slide" Target="slides/slide16.xml" /><Relationship Id="rId18" Type="http://schemas.openxmlformats.org/officeDocument/2006/relationships/slide" Target="slides/slide17.xml" /><Relationship Id="rId19" Type="http://schemas.openxmlformats.org/officeDocument/2006/relationships/slide" Target="slides/slide18.xml" /><Relationship Id="rId2" Type="http://schemas.openxmlformats.org/officeDocument/2006/relationships/slide" Target="slides/slide1.xml" /><Relationship Id="rId20" Type="http://schemas.openxmlformats.org/officeDocument/2006/relationships/slide" Target="slides/slide19.xml" /><Relationship Id="rId21" Type="http://schemas.openxmlformats.org/officeDocument/2006/relationships/slide" Target="slides/slide20.xml" /><Relationship Id="rId22" Type="http://schemas.openxmlformats.org/officeDocument/2006/relationships/slide" Target="slides/slide21.xml" /><Relationship Id="rId23" Type="http://schemas.openxmlformats.org/officeDocument/2006/relationships/slide" Target="slides/slide22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2.xml" /><Relationship Id="rId4" Type="http://schemas.openxmlformats.org/officeDocument/2006/relationships/slide" Target="slides/slide3.xml" /><Relationship Id="rId5" Type="http://schemas.openxmlformats.org/officeDocument/2006/relationships/slide" Target="slides/slide4.xml" /><Relationship Id="rId6" Type="http://schemas.openxmlformats.org/officeDocument/2006/relationships/slide" Target="slides/slide5.xml" /><Relationship Id="rId7" Type="http://schemas.openxmlformats.org/officeDocument/2006/relationships/slide" Target="slides/slide6.xml" /><Relationship Id="rId8" Type="http://schemas.openxmlformats.org/officeDocument/2006/relationships/slide" Target="slides/slide7.xml" /><Relationship Id="rId9" Type="http://schemas.openxmlformats.org/officeDocument/2006/relationships/slide" Target="slides/slide8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2DB14F-2646-432F-B2C9-E3805075ABCC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7B15E85-7BC5-409B-90EE-CB3BB8791820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D3CDA93-C2E0-4C3D-8D61-393555DE7A34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2B51522-F465-4E7F-818B-01433FF11778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E4CB254-9B93-43E7-94C5-D256EC0CAE68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A8D8714-878E-4255-B2C7-0B01DE240051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692A1DF-9A70-49AC-A449-54AAF25C1AB3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4C1CEC5-9E18-4C5A-A7F2-68FDEB8AA273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64BFB5-8433-46EB-87D7-1D9C4E9C7D04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CCE721-55CF-45F5-A4B2-633E11D34625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6E4021C-4E67-4055-9186-89A804C7D90A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599D6A08-9846-4FE4-9032-B19BA937D348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slideLayout" Target="../slideLayouts/slideLayout12.xml" /><Relationship Id="rId13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A134B024-9156-4A0A-A3B4-36C69B07B8A9}" type="slidenum">
              <a:rPr lang="en-US"/>
              <a:t>‹#›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/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ext Box 2"/>
          <p:cNvSpPr txBox="1">
            <a:spLocks noChangeArrowheads="1"/>
          </p:cNvSpPr>
          <p:nvPr/>
        </p:nvSpPr>
        <p:spPr>
          <a:xfrm>
            <a:off x="539637" y="549275"/>
            <a:ext cx="8063137" cy="2013692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endParaRPr lang="1106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>
              <a:defRPr b="0" i="0"/>
            </a:pPr>
            <a:r>
              <a:rPr lang="1106" sz="4200" b="1">
                <a:solidFill>
                  <a:srgbClr val="FFFF00"/>
                </a:solidFill>
                <a:latin typeface="Comic Sans MS" pitchFamily="66" charset="0"/>
              </a:rPr>
              <a:t>Cyfrifiadau Canrannau </a:t>
            </a:r>
          </a:p>
          <a:p>
            <a:pPr algn="ctr">
              <a:defRPr b="0" i="0"/>
            </a:pPr>
            <a:endParaRPr lang="1106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2771" name="Text Box 3"/>
          <p:cNvSpPr txBox="1">
            <a:spLocks noChangeArrowheads="1"/>
          </p:cNvSpPr>
          <p:nvPr/>
        </p:nvSpPr>
        <p:spPr>
          <a:xfrm>
            <a:off x="539637" y="3429000"/>
            <a:ext cx="8063137" cy="54918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3000" b="1">
                <a:solidFill>
                  <a:srgbClr val="D60093"/>
                </a:solidFill>
                <a:latin typeface="Comic Sans MS" pitchFamily="66" charset="0"/>
              </a:rPr>
              <a:t>Atebwch y cyfrifiadau.</a:t>
            </a:r>
          </a:p>
        </p:txBody>
      </p:sp>
      <p:sp>
        <p:nvSpPr>
          <p:cNvPr id="32772" name="Rectangle 4"/>
          <p:cNvSpPr>
            <a:spLocks noChangeArrowheads="1"/>
          </p:cNvSpPr>
          <p:nvPr/>
        </p:nvSpPr>
        <p:spPr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3" name="Text Box 5"/>
          <p:cNvSpPr txBox="1">
            <a:spLocks noChangeArrowheads="1"/>
          </p:cNvSpPr>
          <p:nvPr/>
        </p:nvSpPr>
        <p:spPr>
          <a:xfrm>
            <a:off x="325438" y="6253163"/>
            <a:ext cx="1115857" cy="30510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>
              <a:defRPr b="0" i="0"/>
            </a:pPr>
            <a:r>
              <a:rPr lang="1106" sz="1400">
                <a:solidFill>
                  <a:srgbClr val="6699FF"/>
                </a:solidFill>
                <a:latin typeface="Comic Sans MS" pitchFamily="66" charset="0"/>
              </a:rPr>
              <a:t>Blwyddyn 6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27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27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0" grpId="0" animBg="1"/>
      <p:bldP spid="32771" grpId="1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19" name="AutoShape 23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1"/>
          </a:gradFill>
          <a:ln w="38100">
            <a:solidFill>
              <a:srgbClr val="000099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16" name="Oval 20"/>
          <p:cNvSpPr>
            <a:spLocks noChangeArrowheads="1"/>
          </p:cNvSpPr>
          <p:nvPr/>
        </p:nvSpPr>
        <p:spPr>
          <a:xfrm>
            <a:off x="793750" y="258763"/>
            <a:ext cx="7554913" cy="277495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15" name="Text Box 19"/>
          <p:cNvSpPr txBox="1">
            <a:spLocks noChangeArrowheads="1"/>
          </p:cNvSpPr>
          <p:nvPr/>
        </p:nvSpPr>
        <p:spPr>
          <a:xfrm>
            <a:off x="2282825" y="1116013"/>
            <a:ext cx="4583113" cy="10064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6000" b="1">
                <a:solidFill>
                  <a:schemeClr val="accent2"/>
                </a:solidFill>
                <a:latin typeface="Comic Sans MS" pitchFamily="66" charset="0"/>
              </a:rPr>
              <a:t>10% o 100</a:t>
            </a:r>
          </a:p>
        </p:txBody>
      </p:sp>
      <p:sp>
        <p:nvSpPr>
          <p:cNvPr id="4117" name="Rectangle 21"/>
          <p:cNvSpPr>
            <a:spLocks noChangeArrowheads="1"/>
          </p:cNvSpPr>
          <p:nvPr/>
        </p:nvSpPr>
        <p:spPr>
          <a:xfrm>
            <a:off x="1381125" y="4124325"/>
            <a:ext cx="6380163" cy="1506538"/>
          </a:xfrm>
          <a:prstGeom prst="rect">
            <a:avLst/>
          </a:prstGeom>
          <a:gradFill rotWithShape="1">
            <a:gsLst>
              <a:gs pos="0">
                <a:srgbClr val="FF99FF"/>
              </a:gs>
              <a:gs pos="50000">
                <a:srgbClr val="FFFFCC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18" name="Text Box 22"/>
          <p:cNvSpPr txBox="1">
            <a:spLocks noChangeArrowheads="1"/>
          </p:cNvSpPr>
          <p:nvPr/>
        </p:nvSpPr>
        <p:spPr>
          <a:xfrm>
            <a:off x="3859213" y="4221163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rgbClr val="FF3300"/>
                </a:solidFill>
                <a:latin typeface="Comic Sans MS" pitchFamily="66" charset="0"/>
              </a:rPr>
              <a:t>10</a:t>
            </a:r>
            <a:endParaRPr lang="1106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1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1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1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8" name="AutoShape 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1"/>
          </a:gradFill>
          <a:ln w="38100">
            <a:solidFill>
              <a:srgbClr val="000099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0246" name="Oval 6"/>
          <p:cNvSpPr>
            <a:spLocks noChangeArrowheads="1"/>
          </p:cNvSpPr>
          <p:nvPr/>
        </p:nvSpPr>
        <p:spPr>
          <a:xfrm>
            <a:off x="793750" y="258763"/>
            <a:ext cx="7554913" cy="277495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0247" name="Rectangle 7"/>
          <p:cNvSpPr>
            <a:spLocks noChangeArrowheads="1"/>
          </p:cNvSpPr>
          <p:nvPr/>
        </p:nvSpPr>
        <p:spPr>
          <a:xfrm>
            <a:off x="1381125" y="4124325"/>
            <a:ext cx="6380163" cy="1506538"/>
          </a:xfrm>
          <a:prstGeom prst="rect">
            <a:avLst/>
          </a:prstGeom>
          <a:gradFill rotWithShape="1">
            <a:gsLst>
              <a:gs pos="0">
                <a:srgbClr val="FF99FF"/>
              </a:gs>
              <a:gs pos="50000">
                <a:srgbClr val="FFFFCC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0243" name="Text Box 3"/>
          <p:cNvSpPr txBox="1">
            <a:spLocks noChangeArrowheads="1"/>
          </p:cNvSpPr>
          <p:nvPr/>
        </p:nvSpPr>
        <p:spPr>
          <a:xfrm>
            <a:off x="2514600" y="1116013"/>
            <a:ext cx="4117975" cy="10064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6000" b="1">
                <a:solidFill>
                  <a:schemeClr val="accent2"/>
                </a:solidFill>
                <a:latin typeface="Comic Sans MS" pitchFamily="66" charset="0"/>
              </a:rPr>
              <a:t>10% o 50</a:t>
            </a:r>
          </a:p>
        </p:txBody>
      </p:sp>
      <p:sp>
        <p:nvSpPr>
          <p:cNvPr id="10245" name="Text Box 5"/>
          <p:cNvSpPr txBox="1">
            <a:spLocks noChangeArrowheads="1"/>
          </p:cNvSpPr>
          <p:nvPr/>
        </p:nvSpPr>
        <p:spPr>
          <a:xfrm>
            <a:off x="4168775" y="4221163"/>
            <a:ext cx="804863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1106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72" name="AutoShape 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1"/>
          </a:gradFill>
          <a:ln w="38100">
            <a:solidFill>
              <a:srgbClr val="000099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1270" name="Oval 6"/>
          <p:cNvSpPr>
            <a:spLocks noChangeArrowheads="1"/>
          </p:cNvSpPr>
          <p:nvPr/>
        </p:nvSpPr>
        <p:spPr>
          <a:xfrm>
            <a:off x="793750" y="258763"/>
            <a:ext cx="7554913" cy="277495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1271" name="Rectangle 7"/>
          <p:cNvSpPr>
            <a:spLocks noChangeArrowheads="1"/>
          </p:cNvSpPr>
          <p:nvPr/>
        </p:nvSpPr>
        <p:spPr>
          <a:xfrm>
            <a:off x="1381125" y="4124325"/>
            <a:ext cx="6380163" cy="1506538"/>
          </a:xfrm>
          <a:prstGeom prst="rect">
            <a:avLst/>
          </a:prstGeom>
          <a:gradFill rotWithShape="1">
            <a:gsLst>
              <a:gs pos="0">
                <a:srgbClr val="FF99FF"/>
              </a:gs>
              <a:gs pos="50000">
                <a:srgbClr val="FFFFCC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1267" name="Text Box 3"/>
          <p:cNvSpPr txBox="1">
            <a:spLocks noChangeArrowheads="1"/>
          </p:cNvSpPr>
          <p:nvPr/>
        </p:nvSpPr>
        <p:spPr>
          <a:xfrm>
            <a:off x="2516188" y="1116013"/>
            <a:ext cx="4117975" cy="10064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6000" b="1">
                <a:solidFill>
                  <a:schemeClr val="accent2"/>
                </a:solidFill>
                <a:latin typeface="Comic Sans MS" pitchFamily="66" charset="0"/>
              </a:rPr>
              <a:t>10% o 80</a:t>
            </a:r>
          </a:p>
        </p:txBody>
      </p:sp>
      <p:sp>
        <p:nvSpPr>
          <p:cNvPr id="11269" name="Text Box 5"/>
          <p:cNvSpPr txBox="1">
            <a:spLocks noChangeArrowheads="1"/>
          </p:cNvSpPr>
          <p:nvPr/>
        </p:nvSpPr>
        <p:spPr>
          <a:xfrm>
            <a:off x="4168775" y="4221163"/>
            <a:ext cx="804863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1106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20" name="AutoShape 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1"/>
          </a:gradFill>
          <a:ln w="38100">
            <a:solidFill>
              <a:srgbClr val="000099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3318" name="Oval 6"/>
          <p:cNvSpPr>
            <a:spLocks noChangeArrowheads="1"/>
          </p:cNvSpPr>
          <p:nvPr/>
        </p:nvSpPr>
        <p:spPr>
          <a:xfrm>
            <a:off x="793750" y="258763"/>
            <a:ext cx="7554913" cy="277495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3319" name="Rectangle 7"/>
          <p:cNvSpPr>
            <a:spLocks noChangeArrowheads="1"/>
          </p:cNvSpPr>
          <p:nvPr/>
        </p:nvSpPr>
        <p:spPr>
          <a:xfrm>
            <a:off x="1381125" y="4124325"/>
            <a:ext cx="6380163" cy="1506538"/>
          </a:xfrm>
          <a:prstGeom prst="rect">
            <a:avLst/>
          </a:prstGeom>
          <a:gradFill rotWithShape="1">
            <a:gsLst>
              <a:gs pos="0">
                <a:srgbClr val="FF99FF"/>
              </a:gs>
              <a:gs pos="50000">
                <a:srgbClr val="FFFFCC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3315" name="Text Box 3"/>
          <p:cNvSpPr txBox="1">
            <a:spLocks noChangeArrowheads="1"/>
          </p:cNvSpPr>
          <p:nvPr/>
        </p:nvSpPr>
        <p:spPr>
          <a:xfrm>
            <a:off x="2516188" y="1116013"/>
            <a:ext cx="4117975" cy="10064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6000" b="1">
                <a:solidFill>
                  <a:schemeClr val="accent2"/>
                </a:solidFill>
                <a:latin typeface="Comic Sans MS" pitchFamily="66" charset="0"/>
              </a:rPr>
              <a:t>1% o 500</a:t>
            </a:r>
          </a:p>
        </p:txBody>
      </p:sp>
      <p:sp>
        <p:nvSpPr>
          <p:cNvPr id="13317" name="Text Box 5"/>
          <p:cNvSpPr txBox="1">
            <a:spLocks noChangeArrowheads="1"/>
          </p:cNvSpPr>
          <p:nvPr/>
        </p:nvSpPr>
        <p:spPr>
          <a:xfrm>
            <a:off x="4168775" y="4221163"/>
            <a:ext cx="804863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1106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6" name="AutoShape 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1"/>
          </a:gradFill>
          <a:ln w="38100">
            <a:solidFill>
              <a:srgbClr val="000099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2294" name="Oval 6"/>
          <p:cNvSpPr>
            <a:spLocks noChangeArrowheads="1"/>
          </p:cNvSpPr>
          <p:nvPr/>
        </p:nvSpPr>
        <p:spPr>
          <a:xfrm>
            <a:off x="793750" y="258763"/>
            <a:ext cx="7554913" cy="277495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2295" name="Rectangle 7"/>
          <p:cNvSpPr>
            <a:spLocks noChangeArrowheads="1"/>
          </p:cNvSpPr>
          <p:nvPr/>
        </p:nvSpPr>
        <p:spPr>
          <a:xfrm>
            <a:off x="1381125" y="4124325"/>
            <a:ext cx="6380163" cy="1506538"/>
          </a:xfrm>
          <a:prstGeom prst="rect">
            <a:avLst/>
          </a:prstGeom>
          <a:gradFill rotWithShape="1">
            <a:gsLst>
              <a:gs pos="0">
                <a:srgbClr val="FF99FF"/>
              </a:gs>
              <a:gs pos="50000">
                <a:srgbClr val="FFFFCC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2291" name="Text Box 3"/>
          <p:cNvSpPr txBox="1">
            <a:spLocks noChangeArrowheads="1"/>
          </p:cNvSpPr>
          <p:nvPr/>
        </p:nvSpPr>
        <p:spPr>
          <a:xfrm>
            <a:off x="2516188" y="1116013"/>
            <a:ext cx="4117975" cy="10064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6000" b="1">
                <a:solidFill>
                  <a:schemeClr val="accent2"/>
                </a:solidFill>
                <a:latin typeface="Comic Sans MS" pitchFamily="66" charset="0"/>
              </a:rPr>
              <a:t>20% o 50</a:t>
            </a:r>
          </a:p>
        </p:txBody>
      </p:sp>
      <p:sp>
        <p:nvSpPr>
          <p:cNvPr id="12293" name="Text Box 5"/>
          <p:cNvSpPr txBox="1">
            <a:spLocks noChangeArrowheads="1"/>
          </p:cNvSpPr>
          <p:nvPr/>
        </p:nvSpPr>
        <p:spPr>
          <a:xfrm>
            <a:off x="3859213" y="4221163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rgbClr val="FF3300"/>
                </a:solidFill>
                <a:latin typeface="Comic Sans MS" pitchFamily="66" charset="0"/>
              </a:rPr>
              <a:t>10</a:t>
            </a:r>
            <a:endParaRPr lang="1106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4" name="AutoShape 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1"/>
          </a:gradFill>
          <a:ln w="38100">
            <a:solidFill>
              <a:srgbClr val="000099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4342" name="Oval 6"/>
          <p:cNvSpPr>
            <a:spLocks noChangeArrowheads="1"/>
          </p:cNvSpPr>
          <p:nvPr/>
        </p:nvSpPr>
        <p:spPr>
          <a:xfrm>
            <a:off x="793750" y="258763"/>
            <a:ext cx="7554913" cy="277495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4343" name="Rectangle 7"/>
          <p:cNvSpPr>
            <a:spLocks noChangeArrowheads="1"/>
          </p:cNvSpPr>
          <p:nvPr/>
        </p:nvSpPr>
        <p:spPr>
          <a:xfrm>
            <a:off x="1381125" y="4124325"/>
            <a:ext cx="6380163" cy="1506538"/>
          </a:xfrm>
          <a:prstGeom prst="rect">
            <a:avLst/>
          </a:prstGeom>
          <a:gradFill rotWithShape="1">
            <a:gsLst>
              <a:gs pos="0">
                <a:srgbClr val="FF99FF"/>
              </a:gs>
              <a:gs pos="50000">
                <a:srgbClr val="FFFFCC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4339" name="Text Box 3"/>
          <p:cNvSpPr txBox="1">
            <a:spLocks noChangeArrowheads="1"/>
          </p:cNvSpPr>
          <p:nvPr/>
        </p:nvSpPr>
        <p:spPr>
          <a:xfrm>
            <a:off x="2516188" y="1116013"/>
            <a:ext cx="4117975" cy="10064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6000" b="1">
                <a:solidFill>
                  <a:schemeClr val="accent2"/>
                </a:solidFill>
                <a:latin typeface="Comic Sans MS" pitchFamily="66" charset="0"/>
              </a:rPr>
              <a:t>20% o 60</a:t>
            </a:r>
          </a:p>
        </p:txBody>
      </p:sp>
      <p:sp>
        <p:nvSpPr>
          <p:cNvPr id="14341" name="Text Box 5"/>
          <p:cNvSpPr txBox="1">
            <a:spLocks noChangeArrowheads="1"/>
          </p:cNvSpPr>
          <p:nvPr/>
        </p:nvSpPr>
        <p:spPr>
          <a:xfrm>
            <a:off x="3859213" y="4221163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rgbClr val="FF3300"/>
                </a:solidFill>
                <a:latin typeface="Comic Sans MS" pitchFamily="66" charset="0"/>
              </a:rPr>
              <a:t>12</a:t>
            </a:r>
            <a:endParaRPr lang="1106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2" name="AutoShape 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1"/>
          </a:gradFill>
          <a:ln w="38100">
            <a:solidFill>
              <a:srgbClr val="000099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6390" name="Oval 6"/>
          <p:cNvSpPr>
            <a:spLocks noChangeArrowheads="1"/>
          </p:cNvSpPr>
          <p:nvPr/>
        </p:nvSpPr>
        <p:spPr>
          <a:xfrm>
            <a:off x="793750" y="258763"/>
            <a:ext cx="7554913" cy="277495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6391" name="Rectangle 7"/>
          <p:cNvSpPr>
            <a:spLocks noChangeArrowheads="1"/>
          </p:cNvSpPr>
          <p:nvPr/>
        </p:nvSpPr>
        <p:spPr>
          <a:xfrm>
            <a:off x="1381125" y="4124325"/>
            <a:ext cx="6380163" cy="1506538"/>
          </a:xfrm>
          <a:prstGeom prst="rect">
            <a:avLst/>
          </a:prstGeom>
          <a:gradFill rotWithShape="1">
            <a:gsLst>
              <a:gs pos="0">
                <a:srgbClr val="FF99FF"/>
              </a:gs>
              <a:gs pos="50000">
                <a:srgbClr val="FFFFCC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6387" name="Text Box 3"/>
          <p:cNvSpPr txBox="1">
            <a:spLocks noChangeArrowheads="1"/>
          </p:cNvSpPr>
          <p:nvPr/>
        </p:nvSpPr>
        <p:spPr>
          <a:xfrm>
            <a:off x="2516188" y="1116013"/>
            <a:ext cx="4117975" cy="10064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6000" b="1">
                <a:solidFill>
                  <a:schemeClr val="accent2"/>
                </a:solidFill>
                <a:latin typeface="Comic Sans MS" pitchFamily="66" charset="0"/>
              </a:rPr>
              <a:t>25% o 40</a:t>
            </a:r>
          </a:p>
        </p:txBody>
      </p:sp>
      <p:sp>
        <p:nvSpPr>
          <p:cNvPr id="16389" name="Text Box 5"/>
          <p:cNvSpPr txBox="1">
            <a:spLocks noChangeArrowheads="1"/>
          </p:cNvSpPr>
          <p:nvPr/>
        </p:nvSpPr>
        <p:spPr>
          <a:xfrm>
            <a:off x="3859213" y="4221163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rgbClr val="FF3300"/>
                </a:solidFill>
                <a:latin typeface="Comic Sans MS" pitchFamily="66" charset="0"/>
              </a:rPr>
              <a:t>10</a:t>
            </a:r>
            <a:endParaRPr lang="1106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8" name="AutoShape 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1"/>
          </a:gradFill>
          <a:ln w="38100">
            <a:solidFill>
              <a:srgbClr val="000099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5366" name="Oval 6"/>
          <p:cNvSpPr>
            <a:spLocks noChangeArrowheads="1"/>
          </p:cNvSpPr>
          <p:nvPr/>
        </p:nvSpPr>
        <p:spPr>
          <a:xfrm>
            <a:off x="793750" y="258763"/>
            <a:ext cx="7554913" cy="277495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5367" name="Rectangle 7"/>
          <p:cNvSpPr>
            <a:spLocks noChangeArrowheads="1"/>
          </p:cNvSpPr>
          <p:nvPr/>
        </p:nvSpPr>
        <p:spPr>
          <a:xfrm>
            <a:off x="1381125" y="4124325"/>
            <a:ext cx="6380163" cy="1506538"/>
          </a:xfrm>
          <a:prstGeom prst="rect">
            <a:avLst/>
          </a:prstGeom>
          <a:gradFill rotWithShape="1">
            <a:gsLst>
              <a:gs pos="0">
                <a:srgbClr val="FF99FF"/>
              </a:gs>
              <a:gs pos="50000">
                <a:srgbClr val="FFFFCC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5363" name="Text Box 3"/>
          <p:cNvSpPr txBox="1">
            <a:spLocks noChangeArrowheads="1"/>
          </p:cNvSpPr>
          <p:nvPr/>
        </p:nvSpPr>
        <p:spPr>
          <a:xfrm>
            <a:off x="2516188" y="1116013"/>
            <a:ext cx="4117975" cy="10064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6000" b="1">
                <a:solidFill>
                  <a:schemeClr val="accent2"/>
                </a:solidFill>
                <a:latin typeface="Comic Sans MS" pitchFamily="66" charset="0"/>
              </a:rPr>
              <a:t>25% o 60</a:t>
            </a:r>
          </a:p>
        </p:txBody>
      </p:sp>
      <p:sp>
        <p:nvSpPr>
          <p:cNvPr id="15365" name="Text Box 5"/>
          <p:cNvSpPr txBox="1">
            <a:spLocks noChangeArrowheads="1"/>
          </p:cNvSpPr>
          <p:nvPr/>
        </p:nvSpPr>
        <p:spPr>
          <a:xfrm>
            <a:off x="3859213" y="4221163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rgbClr val="FF3300"/>
                </a:solidFill>
                <a:latin typeface="Comic Sans MS" pitchFamily="66" charset="0"/>
              </a:rPr>
              <a:t>15</a:t>
            </a:r>
            <a:endParaRPr lang="1106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6" name="AutoShape 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1"/>
          </a:gradFill>
          <a:ln w="38100">
            <a:solidFill>
              <a:srgbClr val="000099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7414" name="Oval 6"/>
          <p:cNvSpPr>
            <a:spLocks noChangeArrowheads="1"/>
          </p:cNvSpPr>
          <p:nvPr/>
        </p:nvSpPr>
        <p:spPr>
          <a:xfrm>
            <a:off x="793750" y="258763"/>
            <a:ext cx="7554913" cy="277495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7415" name="Rectangle 7"/>
          <p:cNvSpPr>
            <a:spLocks noChangeArrowheads="1"/>
          </p:cNvSpPr>
          <p:nvPr/>
        </p:nvSpPr>
        <p:spPr>
          <a:xfrm>
            <a:off x="1381125" y="4124325"/>
            <a:ext cx="6380163" cy="1506538"/>
          </a:xfrm>
          <a:prstGeom prst="rect">
            <a:avLst/>
          </a:prstGeom>
          <a:gradFill rotWithShape="1">
            <a:gsLst>
              <a:gs pos="0">
                <a:srgbClr val="FF99FF"/>
              </a:gs>
              <a:gs pos="50000">
                <a:srgbClr val="FFFFCC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7411" name="Text Box 3"/>
          <p:cNvSpPr txBox="1">
            <a:spLocks noChangeArrowheads="1"/>
          </p:cNvSpPr>
          <p:nvPr/>
        </p:nvSpPr>
        <p:spPr>
          <a:xfrm>
            <a:off x="2284413" y="1116013"/>
            <a:ext cx="4583112" cy="10064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6000" b="1">
                <a:solidFill>
                  <a:schemeClr val="accent2"/>
                </a:solidFill>
                <a:latin typeface="Comic Sans MS" pitchFamily="66" charset="0"/>
              </a:rPr>
              <a:t>25% o 200</a:t>
            </a:r>
          </a:p>
        </p:txBody>
      </p:sp>
      <p:sp>
        <p:nvSpPr>
          <p:cNvPr id="17413" name="Text Box 5"/>
          <p:cNvSpPr txBox="1">
            <a:spLocks noChangeArrowheads="1"/>
          </p:cNvSpPr>
          <p:nvPr/>
        </p:nvSpPr>
        <p:spPr>
          <a:xfrm>
            <a:off x="3860800" y="4221163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rgbClr val="FF3300"/>
                </a:solidFill>
                <a:latin typeface="Comic Sans MS" pitchFamily="66" charset="0"/>
              </a:rPr>
              <a:t>50</a:t>
            </a:r>
            <a:endParaRPr lang="1106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40" name="AutoShape 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1"/>
          </a:gradFill>
          <a:ln w="38100">
            <a:solidFill>
              <a:srgbClr val="000099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8438" name="Oval 6"/>
          <p:cNvSpPr>
            <a:spLocks noChangeArrowheads="1"/>
          </p:cNvSpPr>
          <p:nvPr/>
        </p:nvSpPr>
        <p:spPr>
          <a:xfrm>
            <a:off x="793750" y="258763"/>
            <a:ext cx="7554913" cy="277495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8439" name="Rectangle 7"/>
          <p:cNvSpPr>
            <a:spLocks noChangeArrowheads="1"/>
          </p:cNvSpPr>
          <p:nvPr/>
        </p:nvSpPr>
        <p:spPr>
          <a:xfrm>
            <a:off x="1381125" y="4124325"/>
            <a:ext cx="6380163" cy="1506538"/>
          </a:xfrm>
          <a:prstGeom prst="rect">
            <a:avLst/>
          </a:prstGeom>
          <a:gradFill rotWithShape="1">
            <a:gsLst>
              <a:gs pos="0">
                <a:srgbClr val="FF99FF"/>
              </a:gs>
              <a:gs pos="50000">
                <a:srgbClr val="FFFFCC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8435" name="Text Box 3"/>
          <p:cNvSpPr txBox="1">
            <a:spLocks noChangeArrowheads="1"/>
          </p:cNvSpPr>
          <p:nvPr/>
        </p:nvSpPr>
        <p:spPr>
          <a:xfrm>
            <a:off x="2284413" y="1116013"/>
            <a:ext cx="4583112" cy="10064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6000" b="1">
                <a:solidFill>
                  <a:schemeClr val="accent2"/>
                </a:solidFill>
                <a:latin typeface="Comic Sans MS" pitchFamily="66" charset="0"/>
              </a:rPr>
              <a:t>25% o 800</a:t>
            </a:r>
          </a:p>
        </p:txBody>
      </p:sp>
      <p:sp>
        <p:nvSpPr>
          <p:cNvPr id="18437" name="Text Box 5"/>
          <p:cNvSpPr txBox="1">
            <a:spLocks noChangeArrowheads="1"/>
          </p:cNvSpPr>
          <p:nvPr/>
        </p:nvSpPr>
        <p:spPr>
          <a:xfrm>
            <a:off x="3549650" y="4221163"/>
            <a:ext cx="2046288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rgbClr val="FF3300"/>
                </a:solidFill>
                <a:latin typeface="Comic Sans MS" pitchFamily="66" charset="0"/>
              </a:rPr>
              <a:t>200</a:t>
            </a:r>
            <a:endParaRPr lang="1106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4" name="AutoShape 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1"/>
          </a:gradFill>
          <a:ln w="38100">
            <a:solidFill>
              <a:srgbClr val="000099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9462" name="Oval 6"/>
          <p:cNvSpPr>
            <a:spLocks noChangeArrowheads="1"/>
          </p:cNvSpPr>
          <p:nvPr/>
        </p:nvSpPr>
        <p:spPr>
          <a:xfrm>
            <a:off x="793750" y="258763"/>
            <a:ext cx="7554913" cy="277495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9463" name="Rectangle 7"/>
          <p:cNvSpPr>
            <a:spLocks noChangeArrowheads="1"/>
          </p:cNvSpPr>
          <p:nvPr/>
        </p:nvSpPr>
        <p:spPr>
          <a:xfrm>
            <a:off x="1381125" y="4124325"/>
            <a:ext cx="6380163" cy="1506538"/>
          </a:xfrm>
          <a:prstGeom prst="rect">
            <a:avLst/>
          </a:prstGeom>
          <a:gradFill rotWithShape="1">
            <a:gsLst>
              <a:gs pos="0">
                <a:srgbClr val="FF99FF"/>
              </a:gs>
              <a:gs pos="50000">
                <a:srgbClr val="FFFFCC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9459" name="Text Box 3"/>
          <p:cNvSpPr txBox="1">
            <a:spLocks noChangeArrowheads="1"/>
          </p:cNvSpPr>
          <p:nvPr/>
        </p:nvSpPr>
        <p:spPr>
          <a:xfrm>
            <a:off x="2284413" y="1116013"/>
            <a:ext cx="4583112" cy="10064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6000" b="1">
                <a:solidFill>
                  <a:schemeClr val="accent2"/>
                </a:solidFill>
                <a:latin typeface="Comic Sans MS" pitchFamily="66" charset="0"/>
              </a:rPr>
              <a:t>40% o 100</a:t>
            </a:r>
          </a:p>
        </p:txBody>
      </p:sp>
      <p:sp>
        <p:nvSpPr>
          <p:cNvPr id="19461" name="Text Box 5"/>
          <p:cNvSpPr txBox="1">
            <a:spLocks noChangeArrowheads="1"/>
          </p:cNvSpPr>
          <p:nvPr/>
        </p:nvSpPr>
        <p:spPr>
          <a:xfrm>
            <a:off x="3859213" y="4221163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rgbClr val="FF3300"/>
                </a:solidFill>
                <a:latin typeface="Comic Sans MS" pitchFamily="66" charset="0"/>
              </a:rPr>
              <a:t>40</a:t>
            </a:r>
            <a:endParaRPr lang="1106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6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8" name="AutoShape 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1"/>
          </a:gradFill>
          <a:ln w="38100">
            <a:solidFill>
              <a:srgbClr val="000099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0486" name="Oval 6"/>
          <p:cNvSpPr>
            <a:spLocks noChangeArrowheads="1"/>
          </p:cNvSpPr>
          <p:nvPr/>
        </p:nvSpPr>
        <p:spPr>
          <a:xfrm>
            <a:off x="793750" y="258763"/>
            <a:ext cx="7554913" cy="277495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0487" name="Rectangle 7"/>
          <p:cNvSpPr>
            <a:spLocks noChangeArrowheads="1"/>
          </p:cNvSpPr>
          <p:nvPr/>
        </p:nvSpPr>
        <p:spPr>
          <a:xfrm>
            <a:off x="1381125" y="4124325"/>
            <a:ext cx="6380163" cy="1506538"/>
          </a:xfrm>
          <a:prstGeom prst="rect">
            <a:avLst/>
          </a:prstGeom>
          <a:gradFill rotWithShape="1">
            <a:gsLst>
              <a:gs pos="0">
                <a:srgbClr val="FF99FF"/>
              </a:gs>
              <a:gs pos="50000">
                <a:srgbClr val="FFFFCC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0483" name="Text Box 3"/>
          <p:cNvSpPr txBox="1">
            <a:spLocks noChangeArrowheads="1"/>
          </p:cNvSpPr>
          <p:nvPr/>
        </p:nvSpPr>
        <p:spPr>
          <a:xfrm>
            <a:off x="2284413" y="1116013"/>
            <a:ext cx="4583112" cy="10064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6000" b="1">
                <a:solidFill>
                  <a:schemeClr val="accent2"/>
                </a:solidFill>
                <a:latin typeface="Comic Sans MS" pitchFamily="66" charset="0"/>
              </a:rPr>
              <a:t>40% o 400</a:t>
            </a:r>
          </a:p>
        </p:txBody>
      </p:sp>
      <p:sp>
        <p:nvSpPr>
          <p:cNvPr id="20485" name="Text Box 5"/>
          <p:cNvSpPr txBox="1">
            <a:spLocks noChangeArrowheads="1"/>
          </p:cNvSpPr>
          <p:nvPr/>
        </p:nvSpPr>
        <p:spPr>
          <a:xfrm>
            <a:off x="3549650" y="4221163"/>
            <a:ext cx="2046288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rgbClr val="FF3300"/>
                </a:solidFill>
                <a:latin typeface="Comic Sans MS" pitchFamily="66" charset="0"/>
              </a:rPr>
              <a:t>160</a:t>
            </a:r>
            <a:endParaRPr lang="1106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4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4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12" name="AutoShape 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1"/>
          </a:gradFill>
          <a:ln w="38100">
            <a:solidFill>
              <a:srgbClr val="000099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1510" name="Oval 6"/>
          <p:cNvSpPr>
            <a:spLocks noChangeArrowheads="1"/>
          </p:cNvSpPr>
          <p:nvPr/>
        </p:nvSpPr>
        <p:spPr>
          <a:xfrm>
            <a:off x="793750" y="258763"/>
            <a:ext cx="7554913" cy="277495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1511" name="Rectangle 7"/>
          <p:cNvSpPr>
            <a:spLocks noChangeArrowheads="1"/>
          </p:cNvSpPr>
          <p:nvPr/>
        </p:nvSpPr>
        <p:spPr>
          <a:xfrm>
            <a:off x="1381125" y="4124325"/>
            <a:ext cx="6380163" cy="1506538"/>
          </a:xfrm>
          <a:prstGeom prst="rect">
            <a:avLst/>
          </a:prstGeom>
          <a:gradFill rotWithShape="1">
            <a:gsLst>
              <a:gs pos="0">
                <a:srgbClr val="FF99FF"/>
              </a:gs>
              <a:gs pos="50000">
                <a:srgbClr val="FFFFCC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1507" name="Text Box 3"/>
          <p:cNvSpPr txBox="1">
            <a:spLocks noChangeArrowheads="1"/>
          </p:cNvSpPr>
          <p:nvPr/>
        </p:nvSpPr>
        <p:spPr>
          <a:xfrm>
            <a:off x="2516188" y="1116013"/>
            <a:ext cx="4117975" cy="10064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6000" b="1">
                <a:solidFill>
                  <a:schemeClr val="accent2"/>
                </a:solidFill>
                <a:latin typeface="Comic Sans MS" pitchFamily="66" charset="0"/>
              </a:rPr>
              <a:t>75% o 40</a:t>
            </a:r>
          </a:p>
        </p:txBody>
      </p:sp>
      <p:sp>
        <p:nvSpPr>
          <p:cNvPr id="21509" name="Text Box 5"/>
          <p:cNvSpPr txBox="1">
            <a:spLocks noChangeArrowheads="1"/>
          </p:cNvSpPr>
          <p:nvPr/>
        </p:nvSpPr>
        <p:spPr>
          <a:xfrm>
            <a:off x="3859213" y="4221163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rgbClr val="FF3300"/>
                </a:solidFill>
                <a:latin typeface="Comic Sans MS" pitchFamily="66" charset="0"/>
              </a:rPr>
              <a:t>30</a:t>
            </a:r>
            <a:endParaRPr lang="1106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15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5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6" name="AutoShape 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1"/>
          </a:gradFill>
          <a:ln w="38100">
            <a:solidFill>
              <a:srgbClr val="000099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2534" name="Oval 6"/>
          <p:cNvSpPr>
            <a:spLocks noChangeArrowheads="1"/>
          </p:cNvSpPr>
          <p:nvPr/>
        </p:nvSpPr>
        <p:spPr>
          <a:xfrm>
            <a:off x="793750" y="258763"/>
            <a:ext cx="7554913" cy="277495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2535" name="Rectangle 7"/>
          <p:cNvSpPr>
            <a:spLocks noChangeArrowheads="1"/>
          </p:cNvSpPr>
          <p:nvPr/>
        </p:nvSpPr>
        <p:spPr>
          <a:xfrm>
            <a:off x="1381125" y="4124325"/>
            <a:ext cx="6380163" cy="1506538"/>
          </a:xfrm>
          <a:prstGeom prst="rect">
            <a:avLst/>
          </a:prstGeom>
          <a:gradFill rotWithShape="1">
            <a:gsLst>
              <a:gs pos="0">
                <a:srgbClr val="FF99FF"/>
              </a:gs>
              <a:gs pos="50000">
                <a:srgbClr val="FFFFCC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2531" name="Text Box 3"/>
          <p:cNvSpPr txBox="1">
            <a:spLocks noChangeArrowheads="1"/>
          </p:cNvSpPr>
          <p:nvPr/>
        </p:nvSpPr>
        <p:spPr>
          <a:xfrm>
            <a:off x="2516188" y="1116013"/>
            <a:ext cx="4117975" cy="10064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6000" b="1">
                <a:solidFill>
                  <a:schemeClr val="accent2"/>
                </a:solidFill>
                <a:latin typeface="Comic Sans MS" pitchFamily="66" charset="0"/>
              </a:rPr>
              <a:t>75% o 80</a:t>
            </a:r>
          </a:p>
        </p:txBody>
      </p:sp>
      <p:sp>
        <p:nvSpPr>
          <p:cNvPr id="22533" name="Text Box 5"/>
          <p:cNvSpPr txBox="1">
            <a:spLocks noChangeArrowheads="1"/>
          </p:cNvSpPr>
          <p:nvPr/>
        </p:nvSpPr>
        <p:spPr>
          <a:xfrm>
            <a:off x="3859213" y="4221163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rgbClr val="FF3300"/>
                </a:solidFill>
                <a:latin typeface="Comic Sans MS" pitchFamily="66" charset="0"/>
              </a:rPr>
              <a:t>60</a:t>
            </a:r>
            <a:endParaRPr lang="1106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25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25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60" name="AutoShape 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1"/>
          </a:gradFill>
          <a:ln w="38100">
            <a:solidFill>
              <a:srgbClr val="000099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3558" name="Oval 6"/>
          <p:cNvSpPr>
            <a:spLocks noChangeArrowheads="1"/>
          </p:cNvSpPr>
          <p:nvPr/>
        </p:nvSpPr>
        <p:spPr>
          <a:xfrm>
            <a:off x="793750" y="258763"/>
            <a:ext cx="7554913" cy="277495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3559" name="Rectangle 7"/>
          <p:cNvSpPr>
            <a:spLocks noChangeArrowheads="1"/>
          </p:cNvSpPr>
          <p:nvPr/>
        </p:nvSpPr>
        <p:spPr>
          <a:xfrm>
            <a:off x="1381125" y="4124325"/>
            <a:ext cx="6380163" cy="1506538"/>
          </a:xfrm>
          <a:prstGeom prst="rect">
            <a:avLst/>
          </a:prstGeom>
          <a:gradFill rotWithShape="1">
            <a:gsLst>
              <a:gs pos="0">
                <a:srgbClr val="FF99FF"/>
              </a:gs>
              <a:gs pos="50000">
                <a:srgbClr val="FFFFCC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3555" name="Text Box 3"/>
          <p:cNvSpPr txBox="1">
            <a:spLocks noChangeArrowheads="1"/>
          </p:cNvSpPr>
          <p:nvPr/>
        </p:nvSpPr>
        <p:spPr>
          <a:xfrm>
            <a:off x="2517775" y="1116013"/>
            <a:ext cx="4117975" cy="10064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6000" b="1">
                <a:solidFill>
                  <a:schemeClr val="accent2"/>
                </a:solidFill>
                <a:latin typeface="Comic Sans MS" pitchFamily="66" charset="0"/>
              </a:rPr>
              <a:t>75% o 12</a:t>
            </a:r>
          </a:p>
        </p:txBody>
      </p:sp>
      <p:sp>
        <p:nvSpPr>
          <p:cNvPr id="23557" name="Text Box 5"/>
          <p:cNvSpPr txBox="1">
            <a:spLocks noChangeArrowheads="1"/>
          </p:cNvSpPr>
          <p:nvPr/>
        </p:nvSpPr>
        <p:spPr>
          <a:xfrm>
            <a:off x="4168775" y="4221163"/>
            <a:ext cx="804863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rgbClr val="FF3300"/>
                </a:solidFill>
                <a:latin typeface="Comic Sans MS" pitchFamily="66" charset="0"/>
              </a:rPr>
              <a:t>9</a:t>
            </a:r>
            <a:endParaRPr lang="1106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35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35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4" name="AutoShape 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1"/>
          </a:gradFill>
          <a:ln w="38100">
            <a:solidFill>
              <a:srgbClr val="000099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4582" name="Oval 6"/>
          <p:cNvSpPr>
            <a:spLocks noChangeArrowheads="1"/>
          </p:cNvSpPr>
          <p:nvPr/>
        </p:nvSpPr>
        <p:spPr>
          <a:xfrm>
            <a:off x="793750" y="258763"/>
            <a:ext cx="7554913" cy="277495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4583" name="Rectangle 7"/>
          <p:cNvSpPr>
            <a:spLocks noChangeArrowheads="1"/>
          </p:cNvSpPr>
          <p:nvPr/>
        </p:nvSpPr>
        <p:spPr>
          <a:xfrm>
            <a:off x="1381125" y="4124325"/>
            <a:ext cx="6380163" cy="1506538"/>
          </a:xfrm>
          <a:prstGeom prst="rect">
            <a:avLst/>
          </a:prstGeom>
          <a:gradFill rotWithShape="1">
            <a:gsLst>
              <a:gs pos="0">
                <a:srgbClr val="FF99FF"/>
              </a:gs>
              <a:gs pos="50000">
                <a:srgbClr val="FFFFCC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4579" name="Text Box 3"/>
          <p:cNvSpPr txBox="1">
            <a:spLocks noChangeArrowheads="1"/>
          </p:cNvSpPr>
          <p:nvPr/>
        </p:nvSpPr>
        <p:spPr>
          <a:xfrm>
            <a:off x="2749550" y="1116013"/>
            <a:ext cx="3652838" cy="10064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6000" b="1">
                <a:solidFill>
                  <a:schemeClr val="accent2"/>
                </a:solidFill>
                <a:latin typeface="Comic Sans MS" pitchFamily="66" charset="0"/>
              </a:rPr>
              <a:t>2% o 50</a:t>
            </a:r>
          </a:p>
        </p:txBody>
      </p:sp>
      <p:sp>
        <p:nvSpPr>
          <p:cNvPr id="24581" name="Text Box 5"/>
          <p:cNvSpPr txBox="1">
            <a:spLocks noChangeArrowheads="1"/>
          </p:cNvSpPr>
          <p:nvPr/>
        </p:nvSpPr>
        <p:spPr>
          <a:xfrm>
            <a:off x="4168775" y="4221163"/>
            <a:ext cx="804863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rgbClr val="FF3300"/>
                </a:solidFill>
                <a:latin typeface="Comic Sans MS" pitchFamily="66" charset="0"/>
              </a:rPr>
              <a:t>1</a:t>
            </a:r>
            <a:endParaRPr lang="1106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45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45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81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8" name="AutoShape 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1"/>
          </a:gradFill>
          <a:ln w="38100">
            <a:solidFill>
              <a:srgbClr val="000099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5606" name="Oval 6"/>
          <p:cNvSpPr>
            <a:spLocks noChangeArrowheads="1"/>
          </p:cNvSpPr>
          <p:nvPr/>
        </p:nvSpPr>
        <p:spPr>
          <a:xfrm>
            <a:off x="793750" y="258763"/>
            <a:ext cx="7554913" cy="277495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5607" name="Rectangle 7"/>
          <p:cNvSpPr>
            <a:spLocks noChangeArrowheads="1"/>
          </p:cNvSpPr>
          <p:nvPr/>
        </p:nvSpPr>
        <p:spPr>
          <a:xfrm>
            <a:off x="1381125" y="4124325"/>
            <a:ext cx="6380163" cy="1506538"/>
          </a:xfrm>
          <a:prstGeom prst="rect">
            <a:avLst/>
          </a:prstGeom>
          <a:gradFill rotWithShape="1">
            <a:gsLst>
              <a:gs pos="0">
                <a:srgbClr val="FF99FF"/>
              </a:gs>
              <a:gs pos="50000">
                <a:srgbClr val="FFFFCC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5603" name="Text Box 3"/>
          <p:cNvSpPr txBox="1">
            <a:spLocks noChangeArrowheads="1"/>
          </p:cNvSpPr>
          <p:nvPr/>
        </p:nvSpPr>
        <p:spPr>
          <a:xfrm>
            <a:off x="2517775" y="1116013"/>
            <a:ext cx="4117975" cy="10064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6000" b="1">
                <a:solidFill>
                  <a:schemeClr val="accent2"/>
                </a:solidFill>
                <a:latin typeface="Comic Sans MS" pitchFamily="66" charset="0"/>
              </a:rPr>
              <a:t>2% o 300</a:t>
            </a:r>
          </a:p>
        </p:txBody>
      </p:sp>
      <p:sp>
        <p:nvSpPr>
          <p:cNvPr id="25605" name="Text Box 5"/>
          <p:cNvSpPr txBox="1">
            <a:spLocks noChangeArrowheads="1"/>
          </p:cNvSpPr>
          <p:nvPr/>
        </p:nvSpPr>
        <p:spPr>
          <a:xfrm>
            <a:off x="4168775" y="4221163"/>
            <a:ext cx="804863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1106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56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56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32" name="AutoShape 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1"/>
          </a:gradFill>
          <a:ln w="38100">
            <a:solidFill>
              <a:srgbClr val="000099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6630" name="Oval 6"/>
          <p:cNvSpPr>
            <a:spLocks noChangeArrowheads="1"/>
          </p:cNvSpPr>
          <p:nvPr/>
        </p:nvSpPr>
        <p:spPr>
          <a:xfrm>
            <a:off x="793750" y="258763"/>
            <a:ext cx="7554913" cy="277495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6631" name="Rectangle 7"/>
          <p:cNvSpPr>
            <a:spLocks noChangeArrowheads="1"/>
          </p:cNvSpPr>
          <p:nvPr/>
        </p:nvSpPr>
        <p:spPr>
          <a:xfrm>
            <a:off x="1381125" y="4124325"/>
            <a:ext cx="6380163" cy="1506538"/>
          </a:xfrm>
          <a:prstGeom prst="rect">
            <a:avLst/>
          </a:prstGeom>
          <a:gradFill rotWithShape="1">
            <a:gsLst>
              <a:gs pos="0">
                <a:srgbClr val="FF99FF"/>
              </a:gs>
              <a:gs pos="50000">
                <a:srgbClr val="FFFFCC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6627" name="Text Box 3"/>
          <p:cNvSpPr txBox="1">
            <a:spLocks noChangeArrowheads="1"/>
          </p:cNvSpPr>
          <p:nvPr/>
        </p:nvSpPr>
        <p:spPr>
          <a:xfrm>
            <a:off x="2749550" y="1116013"/>
            <a:ext cx="3652838" cy="10064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6000" b="1">
                <a:solidFill>
                  <a:schemeClr val="accent2"/>
                </a:solidFill>
                <a:latin typeface="Comic Sans MS" pitchFamily="66" charset="0"/>
              </a:rPr>
              <a:t>5% o 80</a:t>
            </a:r>
          </a:p>
        </p:txBody>
      </p:sp>
      <p:sp>
        <p:nvSpPr>
          <p:cNvPr id="26629" name="Text Box 5"/>
          <p:cNvSpPr txBox="1">
            <a:spLocks noChangeArrowheads="1"/>
          </p:cNvSpPr>
          <p:nvPr/>
        </p:nvSpPr>
        <p:spPr>
          <a:xfrm>
            <a:off x="4168775" y="4221163"/>
            <a:ext cx="804863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1106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66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66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9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6" name="AutoShape 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1"/>
          </a:gradFill>
          <a:ln w="38100">
            <a:solidFill>
              <a:srgbClr val="000099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7654" name="Oval 6"/>
          <p:cNvSpPr>
            <a:spLocks noChangeArrowheads="1"/>
          </p:cNvSpPr>
          <p:nvPr/>
        </p:nvSpPr>
        <p:spPr>
          <a:xfrm>
            <a:off x="793750" y="258763"/>
            <a:ext cx="7554913" cy="277495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7655" name="Rectangle 7"/>
          <p:cNvSpPr>
            <a:spLocks noChangeArrowheads="1"/>
          </p:cNvSpPr>
          <p:nvPr/>
        </p:nvSpPr>
        <p:spPr>
          <a:xfrm>
            <a:off x="1381125" y="4124325"/>
            <a:ext cx="6380163" cy="1506538"/>
          </a:xfrm>
          <a:prstGeom prst="rect">
            <a:avLst/>
          </a:prstGeom>
          <a:gradFill rotWithShape="1">
            <a:gsLst>
              <a:gs pos="0">
                <a:srgbClr val="FF99FF"/>
              </a:gs>
              <a:gs pos="50000">
                <a:srgbClr val="FFFFCC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7651" name="Text Box 3"/>
          <p:cNvSpPr txBox="1">
            <a:spLocks noChangeArrowheads="1"/>
          </p:cNvSpPr>
          <p:nvPr/>
        </p:nvSpPr>
        <p:spPr>
          <a:xfrm>
            <a:off x="2517775" y="1116013"/>
            <a:ext cx="4117975" cy="10064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6000" b="1">
                <a:solidFill>
                  <a:schemeClr val="accent2"/>
                </a:solidFill>
                <a:latin typeface="Comic Sans MS" pitchFamily="66" charset="0"/>
              </a:rPr>
              <a:t>5% o 200</a:t>
            </a:r>
          </a:p>
        </p:txBody>
      </p:sp>
      <p:sp>
        <p:nvSpPr>
          <p:cNvPr id="27653" name="Text Box 5"/>
          <p:cNvSpPr txBox="1">
            <a:spLocks noChangeArrowheads="1"/>
          </p:cNvSpPr>
          <p:nvPr/>
        </p:nvSpPr>
        <p:spPr>
          <a:xfrm>
            <a:off x="3859213" y="4221163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rgbClr val="FF3300"/>
                </a:solidFill>
                <a:latin typeface="Comic Sans MS" pitchFamily="66" charset="0"/>
              </a:rPr>
              <a:t>10</a:t>
            </a:r>
            <a:endParaRPr lang="1106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76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76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3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80" name="AutoShape 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1"/>
          </a:gradFill>
          <a:ln w="38100">
            <a:solidFill>
              <a:srgbClr val="000099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8678" name="Oval 6"/>
          <p:cNvSpPr>
            <a:spLocks noChangeArrowheads="1"/>
          </p:cNvSpPr>
          <p:nvPr/>
        </p:nvSpPr>
        <p:spPr>
          <a:xfrm>
            <a:off x="793750" y="258763"/>
            <a:ext cx="7554913" cy="277495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8679" name="Rectangle 7"/>
          <p:cNvSpPr>
            <a:spLocks noChangeArrowheads="1"/>
          </p:cNvSpPr>
          <p:nvPr/>
        </p:nvSpPr>
        <p:spPr>
          <a:xfrm>
            <a:off x="1381125" y="4124325"/>
            <a:ext cx="6380163" cy="1506538"/>
          </a:xfrm>
          <a:prstGeom prst="rect">
            <a:avLst/>
          </a:prstGeom>
          <a:gradFill rotWithShape="1">
            <a:gsLst>
              <a:gs pos="0">
                <a:srgbClr val="FF99FF"/>
              </a:gs>
              <a:gs pos="50000">
                <a:srgbClr val="FFFFCC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8675" name="Text Box 3"/>
          <p:cNvSpPr txBox="1">
            <a:spLocks noChangeArrowheads="1"/>
          </p:cNvSpPr>
          <p:nvPr/>
        </p:nvSpPr>
        <p:spPr>
          <a:xfrm>
            <a:off x="2751138" y="1116013"/>
            <a:ext cx="3652837" cy="10064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6000" b="1">
                <a:solidFill>
                  <a:schemeClr val="accent2"/>
                </a:solidFill>
                <a:latin typeface="Comic Sans MS" pitchFamily="66" charset="0"/>
              </a:rPr>
              <a:t>5% o 50</a:t>
            </a:r>
          </a:p>
        </p:txBody>
      </p:sp>
      <p:sp>
        <p:nvSpPr>
          <p:cNvPr id="28677" name="Text Box 5"/>
          <p:cNvSpPr txBox="1">
            <a:spLocks noChangeArrowheads="1"/>
          </p:cNvSpPr>
          <p:nvPr/>
        </p:nvSpPr>
        <p:spPr>
          <a:xfrm>
            <a:off x="3638550" y="4221163"/>
            <a:ext cx="1866900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rgbClr val="FF3300"/>
                </a:solidFill>
                <a:latin typeface="Comic Sans MS" pitchFamily="66" charset="0"/>
              </a:rPr>
              <a:t>2.5</a:t>
            </a:r>
            <a:endParaRPr lang="1106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86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86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7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7" name="Rectangle 3"/>
          <p:cNvSpPr>
            <a:spLocks noChangeArrowheads="1"/>
          </p:cNvSpPr>
          <p:nvPr/>
        </p:nvSpPr>
        <p:spPr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48" name="Text Box 4"/>
          <p:cNvSpPr txBox="1">
            <a:spLocks noChangeArrowheads="1"/>
          </p:cNvSpPr>
          <p:nvPr/>
        </p:nvSpPr>
        <p:spPr>
          <a:xfrm>
            <a:off x="7064375" y="6253163"/>
            <a:ext cx="1655763" cy="3048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>
              <a:defRPr b="0" i="0"/>
            </a:pPr>
            <a:r>
              <a:rPr lang="1106" sz="1400">
                <a:solidFill>
                  <a:srgbClr val="6699FF"/>
                </a:solidFill>
                <a:latin typeface="Comic Sans MS" pitchFamily="66" charset="0"/>
              </a:rPr>
              <a:t>©  B. </a:t>
            </a:r>
            <a:r>
              <a:rPr lang="1106" sz="1400">
                <a:solidFill>
                  <a:srgbClr val="6699FF"/>
                </a:solidFill>
                <a:latin typeface="Comic Sans MS" pitchFamily="66" charset="0"/>
              </a:rPr>
              <a:t>Taylor 2006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ags/tag1.xml><?xml version="1.0" encoding="utf-8"?>
<p:tagLst xmlns:p="http://schemas.openxmlformats.org/presentationml/2006/main">
  <p:tag name="AS_NET" val="4.0.30319.1022"/>
  <p:tag name="AS_OS" val="Microsoft Windows NT 6.1.7601 Service Pack 1"/>
  <p:tag name="AS_RELEASE_DATE" val="2014.04.28"/>
  <p:tag name="AS_TITLE" val="Aspose.Slides for .NET 4.0 Client Profile"/>
  <p:tag name="AS_VERSION" val="14.3.0.0"/>
</p:tagLst>
</file>

<file path=ppt/theme/theme1.xml><?xml version="1.0" encoding="utf-8"?>
<a:theme xmlns:r="http://schemas.openxmlformats.org/officeDocument/2006/relationships"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>
  <PresentationFormat>On-screen Show (4:3)</PresentationFormat>
  <TotalTime>117</TotalTime>
  <SharedDoc>0</SharedDoc>
  <HyperlinkBase/>
  <Application>Microsoft Office PowerPoint</Application>
  <AppVersion>14.0000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dc:title>Slide 1</dc:title>
  <dc:creator>Brian Taylor</dc:creator>
  <cp:lastModifiedBy>Laptop</cp:lastModifiedBy>
  <cp:revision>16</cp:revision>
  <dcterms:created xsi:type="dcterms:W3CDTF">2006-03-03T16:34:11Z</dcterms:created>
  <dcterms:modified xsi:type="dcterms:W3CDTF">2011-11-25T20:29:48Z</dcterms:modified>
</cp:coreProperties>
</file>