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package.core-properties+xml" PartName="/docProps/core.xml"/>
  <Override ContentType="application/vnd.openxmlformats-officedocument.presentationml.presentation.main+xml" PartName="/ppt/presentation.xml"/>
  <Override ContentType="application/vnd.ms-office.chartcolorstyle+xml" PartName="/ppt/charts/colors1.xml"/>
  <Override ContentType="application/vnd.openxmlformats-officedocument.theme+xml" PartName="/ppt/theme/theme1.xml"/>
  <Override ContentType="application/vnd.openxmlformats-officedocument.theme+xml" PartName="/ppt/theme/theme2.xml"/>
  <Override ContentType="application/vnd.openxmlformats-officedocument.drawingml.chart+xml" PartName="/ppt/charts/chart1.xml"/>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binary" PartName="/ppt/metadata"/>
  <Override ContentType="application/vnd.openxmlformats-officedocument.presentationml.notesMaster+xml" PartName="/ppt/notesMasters/notesMaster1.xml"/>
  <Override ContentType="application/vnd.ms-office.chartstyle+xml" PartName="/ppt/charts/style1.xml"/>
  <Override ContentType="application/vnd.openxmlformats-officedocument.presentationml.presProps+xml" PartName="/ppt/pres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18" roundtripDataSignature="AMtx7miCPCndgRABgKd3rN/DUGIq6Onua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F108DA0D-31EA-4783-965B-18DE28C4CE56}">
  <a:tblStyle styleId="{F108DA0D-31EA-4783-965B-18DE28C4CE56}" styleName="Table_0">
    <a:wholeTbl>
      <a:tcTxStyle b="off" i="off">
        <a:font>
          <a:latin typeface="Rockwell"/>
          <a:ea typeface="Rockwell"/>
          <a:cs typeface="Rockwell"/>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F9E7E9"/>
          </a:solidFill>
        </a:fill>
      </a:tcStyle>
    </a:wholeTbl>
    <a:band1H>
      <a:tcTxStyle/>
      <a:tcStyle>
        <a:fill>
          <a:solidFill>
            <a:srgbClr val="F3CCCF"/>
          </a:solidFill>
        </a:fill>
      </a:tcStyle>
    </a:band1H>
    <a:band2H>
      <a:tcTxStyle/>
    </a:band2H>
    <a:band1V>
      <a:tcTxStyle/>
      <a:tcStyle>
        <a:fill>
          <a:solidFill>
            <a:srgbClr val="F3CCCF"/>
          </a:solidFill>
        </a:fill>
      </a:tcStyle>
    </a:band1V>
    <a:band2V>
      <a:tcTxStyle/>
    </a:band2V>
    <a:lastCol>
      <a:tcTxStyle b="on" i="off">
        <a:font>
          <a:latin typeface="Rockwell"/>
          <a:ea typeface="Rockwell"/>
          <a:cs typeface="Rockwell"/>
        </a:font>
        <a:schemeClr val="lt1"/>
      </a:tcTxStyle>
      <a:tcStyle>
        <a:fill>
          <a:solidFill>
            <a:schemeClr val="accent1"/>
          </a:solidFill>
        </a:fill>
      </a:tcStyle>
    </a:lastCol>
    <a:firstCol>
      <a:tcTxStyle b="on" i="off">
        <a:font>
          <a:latin typeface="Rockwell"/>
          <a:ea typeface="Rockwell"/>
          <a:cs typeface="Rockwell"/>
        </a:font>
        <a:schemeClr val="lt1"/>
      </a:tcTxStyle>
      <a:tcStyle>
        <a:fill>
          <a:solidFill>
            <a:schemeClr val="accent1"/>
          </a:solidFill>
        </a:fill>
      </a:tcStyle>
    </a:firstCol>
    <a:lastRow>
      <a:tcTxStyle b="on" i="off">
        <a:font>
          <a:latin typeface="Rockwell"/>
          <a:ea typeface="Rockwell"/>
          <a:cs typeface="Rockwell"/>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Rockwell"/>
          <a:ea typeface="Rockwell"/>
          <a:cs typeface="Rockwell"/>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18" Type="http://customschemas.google.com/relationships/presentationmetadata" Target="metadata"/><Relationship Id="rId7" Type="http://schemas.openxmlformats.org/officeDocument/2006/relationships/slide" Target="slides/slide2.xml"/><Relationship Id="rId8" Type="http://schemas.openxmlformats.org/officeDocument/2006/relationships/slide" Target="slides/slide3.xml"/></Relationships>
</file>

<file path=ppt/charts/_rels/chart1.xml.rels><?xml version="1.0" encoding="UTF-8" standalone="yes"?><Relationships xmlns="http://schemas.openxmlformats.org/package/2006/relationships"><Relationship Id="rId1" Type="http://schemas.microsoft.com/office/2011/relationships/chartStyle" Target="style1.xml"/><Relationship Id="rId2" Type="http://schemas.microsoft.com/office/2011/relationships/chartColorStyle" Target="colors1.xml"/><Relationship Id="rId3" Type="http://schemas.openxmlformats.org/officeDocument/2006/relationships/oleObject" Target="Book1"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IN"/>
              <a:t>Score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Sheet1!$A$4</c:f>
              <c:strCache>
                <c:ptCount val="1"/>
                <c:pt idx="0">
                  <c:v>Number in survey</c:v>
                </c:pt>
              </c:strCache>
            </c:strRef>
          </c:tx>
          <c:spPr>
            <a:solidFill>
              <a:schemeClr val="accent1"/>
            </a:solidFill>
            <a:ln>
              <a:noFill/>
            </a:ln>
            <a:effectLst/>
          </c:spPr>
          <c:invertIfNegative val="0"/>
          <c:val>
            <c:numRef>
              <c:f>Sheet1!$A$5:$A$9</c:f>
              <c:numCache>
                <c:formatCode>General</c:formatCode>
                <c:ptCount val="5"/>
                <c:pt idx="0">
                  <c:v>17</c:v>
                </c:pt>
                <c:pt idx="1">
                  <c:v>14</c:v>
                </c:pt>
                <c:pt idx="2">
                  <c:v>10</c:v>
                </c:pt>
                <c:pt idx="3">
                  <c:v>5</c:v>
                </c:pt>
                <c:pt idx="4">
                  <c:v>2</c:v>
                </c:pt>
              </c:numCache>
            </c:numRef>
          </c:val>
          <c:extLst>
            <c:ext xmlns:c16="http://schemas.microsoft.com/office/drawing/2014/chart" uri="{C3380CC4-5D6E-409C-BE32-E72D297353CC}">
              <c16:uniqueId val="{00000000-E025-464D-A962-06087DD845D7}"/>
            </c:ext>
          </c:extLst>
        </c:ser>
        <c:ser>
          <c:idx val="1"/>
          <c:order val="1"/>
          <c:tx>
            <c:strRef>
              <c:f>Sheet1!$B$4</c:f>
              <c:strCache>
                <c:ptCount val="1"/>
                <c:pt idx="0">
                  <c:v>Highest academy level</c:v>
                </c:pt>
              </c:strCache>
            </c:strRef>
          </c:tx>
          <c:spPr>
            <a:solidFill>
              <a:schemeClr val="accent2"/>
            </a:solidFill>
            <a:ln>
              <a:noFill/>
            </a:ln>
            <a:effectLst/>
          </c:spPr>
          <c:invertIfNegative val="0"/>
          <c:val>
            <c:numRef>
              <c:f>Sheet1!$B$5:$B$9</c:f>
              <c:numCache>
                <c:formatCode>General</c:formatCode>
                <c:ptCount val="5"/>
                <c:pt idx="0">
                  <c:v>4</c:v>
                </c:pt>
                <c:pt idx="1">
                  <c:v>5</c:v>
                </c:pt>
                <c:pt idx="2">
                  <c:v>6</c:v>
                </c:pt>
                <c:pt idx="3">
                  <c:v>7</c:v>
                </c:pt>
                <c:pt idx="4">
                  <c:v>8</c:v>
                </c:pt>
              </c:numCache>
            </c:numRef>
          </c:val>
          <c:extLst>
            <c:ext xmlns:c16="http://schemas.microsoft.com/office/drawing/2014/chart" uri="{C3380CC4-5D6E-409C-BE32-E72D297353CC}">
              <c16:uniqueId val="{00000001-E025-464D-A962-06087DD845D7}"/>
            </c:ext>
          </c:extLst>
        </c:ser>
        <c:ser>
          <c:idx val="2"/>
          <c:order val="2"/>
          <c:tx>
            <c:strRef>
              <c:f>Sheet1!$C$4</c:f>
              <c:strCache>
                <c:ptCount val="1"/>
                <c:pt idx="0">
                  <c:v>Grit score</c:v>
                </c:pt>
              </c:strCache>
            </c:strRef>
          </c:tx>
          <c:spPr>
            <a:solidFill>
              <a:schemeClr val="accent3"/>
            </a:solidFill>
            <a:ln>
              <a:noFill/>
            </a:ln>
            <a:effectLst/>
          </c:spPr>
          <c:invertIfNegative val="0"/>
          <c:val>
            <c:numRef>
              <c:f>Sheet1!$C$5:$C$9</c:f>
              <c:numCache>
                <c:formatCode>General</c:formatCode>
                <c:ptCount val="5"/>
                <c:pt idx="0">
                  <c:v>3.5</c:v>
                </c:pt>
                <c:pt idx="1">
                  <c:v>4.1500000000000004</c:v>
                </c:pt>
                <c:pt idx="2">
                  <c:v>3.9</c:v>
                </c:pt>
                <c:pt idx="3">
                  <c:v>3.15</c:v>
                </c:pt>
                <c:pt idx="4">
                  <c:v>4.8</c:v>
                </c:pt>
              </c:numCache>
            </c:numRef>
          </c:val>
          <c:extLst>
            <c:ext xmlns:c16="http://schemas.microsoft.com/office/drawing/2014/chart" uri="{C3380CC4-5D6E-409C-BE32-E72D297353CC}">
              <c16:uniqueId val="{00000002-E025-464D-A962-06087DD845D7}"/>
            </c:ext>
          </c:extLst>
        </c:ser>
        <c:dLbls>
          <c:showLegendKey val="0"/>
          <c:showVal val="0"/>
          <c:showCatName val="0"/>
          <c:showSerName val="0"/>
          <c:showPercent val="0"/>
          <c:showBubbleSize val="0"/>
        </c:dLbls>
        <c:gapWidth val="219"/>
        <c:overlap val="-27"/>
        <c:axId val="608578431"/>
        <c:axId val="608587583"/>
      </c:barChart>
      <c:catAx>
        <c:axId val="608578431"/>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08587583"/>
        <c:crosses val="autoZero"/>
        <c:auto val="1"/>
        <c:lblAlgn val="ctr"/>
        <c:lblOffset val="100"/>
        <c:noMultiLvlLbl val="0"/>
      </c:catAx>
      <c:valAx>
        <c:axId val="60858758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0857843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IN"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5" name="Google Shape;14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1" name="Google Shape;151;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lang="en-IN" sz="1800">
                <a:latin typeface="Times New Roman"/>
                <a:ea typeface="Times New Roman"/>
                <a:cs typeface="Times New Roman"/>
                <a:sym typeface="Times New Roman"/>
              </a:rPr>
              <a:t>Angela Duckworth is a researcher and a psychologist who has provided the world with research regarding the trades that helps in predicting achievement. According to research self-control and grit are the traits that can help in predicting achievement. According to her research work, it is important to have self-control and credit in an individual as it helps in sustaining efforts and interest towards achieving the long-term goals with the help of voluntary regulations of impulses and momentarily gratifying temptations. Her research defines great as a tendency to retain interest towards achieving the long-term goals and continue to put efforts.  On the other hand, she defines self-control as a voluntary regulation of impulses that helps in achieving the goals when momentary gratifying temptations are present. The great framework is important as it is a driver of achievement and success. The framework is independent and beyond what intelligence and talent contribute. With the help of the GRIT framework individuals are able to stick to the long-term actions and goals and thereby carry out hard work in order to meet the goals.</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152" name="Google Shape;152;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0" name="Google Shape;170;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lang="en-IN" sz="1800">
                <a:latin typeface="Times New Roman"/>
                <a:ea typeface="Times New Roman"/>
                <a:cs typeface="Times New Roman"/>
                <a:sym typeface="Times New Roman"/>
              </a:rPr>
              <a:t>According to the research of Angela, Duckworth grit is passion and perseverance due to which cannot be measured. Grit can be defined as a passion and perseverance for achieving long term goals that cannot be measured. However, in order to understand the level of the grit of an individual they measured with the help of a grit scale. Grit scale is a type of skill that has been developed in the research which helps in measuring the extent to which a particular individual can remain focused and maintain the interest towards achieving the long term goals. There are two characteristics that are related to grit, self-control, and conscientiousness. There are two characteristics that are related to grit. The characteristics are conscientiousness and self-control. An individual who has higher self-control or high conscientiousness is considered to have high grit. The grit is used for the growth of mindset of human being. An individual with proper grid score is able to be tenacious and has the ability to persevere. Such individuals further have the capability of imputing greater effort as per the requirement. It can therefore be stated that grit helps an individual to build a person's ability to grow.</a:t>
            </a:r>
            <a:endParaRPr sz="1800">
              <a:latin typeface="Arial"/>
              <a:ea typeface="Arial"/>
              <a:cs typeface="Arial"/>
              <a:sym typeface="Arial"/>
            </a:endParaRPr>
          </a:p>
        </p:txBody>
      </p:sp>
      <p:sp>
        <p:nvSpPr>
          <p:cNvPr id="171" name="Google Shape;171;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4" name="Google Shape;184;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lang="en-IN" sz="1800">
                <a:latin typeface="Times New Roman"/>
                <a:ea typeface="Times New Roman"/>
                <a:cs typeface="Times New Roman"/>
                <a:sym typeface="Times New Roman"/>
              </a:rPr>
              <a:t>DIKW stands for data information knowledge wisdom which is considered as a hierarchy that helps in the management of knowledge and data value extraction which provides information and answers regarding the initial data of a process. Russell L. Ackoff was a theorist and organisational consultant in America who developed the theory on an approach for Data Information Knowledge Wisdom hierarchy. The hierarchy of Data Information Knowledge Wisdom or DIKW represents the relationship that is present between each of the components. According to the theory, every component of the pyramid is considered as a step towards a higher level and provides different answers about initial data. The model is significantly useful in managing knowledge and data-value extraction which are key components for digital transformation such as IoT and artificial intelligence. In today's world, the model is highly useful because it allows data-value extraction which is important for digital transformation operations and products. Russell Ackoff was an American consultant and theorist who made research regarding this particular approach of the Data Information Knowledge Wisdom model. </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185" name="Google Shape;185;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1" name="Google Shape;191;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lang="en-IN" sz="1800">
                <a:latin typeface="Times New Roman"/>
                <a:ea typeface="Times New Roman"/>
                <a:cs typeface="Times New Roman"/>
                <a:sym typeface="Times New Roman"/>
              </a:rPr>
              <a:t>The DIKW model is linear and helps in expressing the logical consequences that are present behind the stages and steps of information that contextualize the progression of data. Each step up the pyramid answers questions about the initial data and adds value to it. The more questions we answer, the higher we move up the pyramid. In other words, the more we enrich our data with meaning and context, the more knowledge and insights we get out of it. At the top of the pyramid, we have turned the knowledge and insights into a learning experience that guides our actions.</a:t>
            </a:r>
            <a:endParaRPr sz="1800">
              <a:latin typeface="Arial"/>
              <a:ea typeface="Arial"/>
              <a:cs typeface="Arial"/>
              <a:sym typeface="Arial"/>
            </a:endParaRPr>
          </a:p>
          <a:p>
            <a:pPr indent="0" lvl="0" marL="0" rtl="0" algn="just">
              <a:lnSpc>
                <a:spcPct val="200000"/>
              </a:lnSpc>
              <a:spcBef>
                <a:spcPts val="0"/>
              </a:spcBef>
              <a:spcAft>
                <a:spcPts val="0"/>
              </a:spcAft>
              <a:buNone/>
            </a:pPr>
            <a:r>
              <a:rPr lang="en-IN" sz="1800">
                <a:latin typeface="Times New Roman"/>
                <a:ea typeface="Times New Roman"/>
                <a:cs typeface="Times New Roman"/>
                <a:sym typeface="Times New Roman"/>
              </a:rPr>
              <a:t> However, the model is criticized for being hierarchical as it tends to miss a number of important aspects of knowledge and new data which is considered to be negative in today's generation of APIs and big data. The model is generally used to define and explain different forms and types of information, data, etc. The model is widely used in terms of business, perspective and transformation that requires analysis with big data. The data information knowledge wisdom model helps in providing the logical consequences behind the progression of data but according to certain discussions, the model is criticized for being hierarchical. According to the debates, the hierarchical form of the model tends to miss a number of important data which can have a negative influence. </a:t>
            </a:r>
            <a:endParaRPr sz="1800">
              <a:latin typeface="Arial"/>
              <a:ea typeface="Arial"/>
              <a:cs typeface="Arial"/>
              <a:sym typeface="Arial"/>
            </a:endParaRPr>
          </a:p>
        </p:txBody>
      </p:sp>
      <p:sp>
        <p:nvSpPr>
          <p:cNvPr id="192" name="Google Shape;192;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9" name="Google Shape;199;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lang="en-IN" sz="1800">
                <a:latin typeface="Times New Roman"/>
                <a:ea typeface="Times New Roman"/>
                <a:cs typeface="Times New Roman"/>
                <a:sym typeface="Times New Roman"/>
              </a:rPr>
              <a:t>Data collection is used in research and different types of studies to collect relevant data from individuals or previous studies that are relevant to the research. Data collection is a process that is used to collect relevant data and information for research or a study. There are two basic types of Data collection methods, namely, primary data collection and secondary data collection. In data collection, the DIKW model helps in understanding the importance of the data that is collected for a study. The two major types of data collection that are available are primary data collection and secondary data collection in which the model of Data Information Knowledge Wisdom helps in analysing the importance of the data that is collected. </a:t>
            </a:r>
            <a:endParaRPr sz="1800">
              <a:latin typeface="Arial"/>
              <a:ea typeface="Arial"/>
              <a:cs typeface="Arial"/>
              <a:sym typeface="Arial"/>
            </a:endParaRPr>
          </a:p>
        </p:txBody>
      </p:sp>
      <p:sp>
        <p:nvSpPr>
          <p:cNvPr id="200" name="Google Shape;200;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2" name="Google Shape;212;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lang="en-IN" sz="1800">
                <a:latin typeface="Times New Roman"/>
                <a:ea typeface="Times New Roman"/>
                <a:cs typeface="Times New Roman"/>
                <a:sym typeface="Times New Roman"/>
              </a:rPr>
              <a:t>In order to collect personal data, it is important to keep the GDPR in mind because it states the principles for unlawful processing of personal data which must be avoided. Data collection under the GDPR can be conducted easily by concising and being specific. GDPR helps to understand the data that is being collected and the period of time the data will be kept. In addition to this it reminds the data subject that they can withdraw their consent at particular period of time and would be kept under periodic reviews. The GDPR is a regulation that allows a user to collect and Store information only if the user remains anonymous. The regulation has 7 different principles for the processing of personal data that includes organisation, collection, structuring, alteration, storage, communication, consultation, combination, use, restriction and destruction of personal data. For my research, I have chosen a primary data collection method where the data has been collected through online surveys of students.  In order to collect the data for my research, I have focused on primary data collection in which the data has been collected by surveying the students through online portals. </a:t>
            </a:r>
            <a:endParaRPr sz="1800">
              <a:latin typeface="Arial"/>
              <a:ea typeface="Arial"/>
              <a:cs typeface="Arial"/>
              <a:sym typeface="Arial"/>
            </a:endParaRPr>
          </a:p>
        </p:txBody>
      </p:sp>
      <p:sp>
        <p:nvSpPr>
          <p:cNvPr id="213" name="Google Shape;213;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7" name="Shape 217"/>
        <p:cNvGrpSpPr/>
        <p:nvPr/>
      </p:nvGrpSpPr>
      <p:grpSpPr>
        <a:xfrm>
          <a:off x="0" y="0"/>
          <a:ext cx="0" cy="0"/>
          <a:chOff x="0" y="0"/>
          <a:chExt cx="0" cy="0"/>
        </a:xfrm>
      </p:grpSpPr>
      <p:sp>
        <p:nvSpPr>
          <p:cNvPr id="218" name="Google Shape;218;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9" name="Google Shape;219;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lang="en-IN" sz="1800">
                <a:latin typeface="Times New Roman"/>
                <a:ea typeface="Times New Roman"/>
                <a:cs typeface="Times New Roman"/>
                <a:sym typeface="Times New Roman"/>
              </a:rPr>
              <a:t>In this particular research, I have gained a significant advantage by using the DIKW model. According to the data that has been collected, there were a total of 48 surveys conducted in which seventeen respondents had the highest academic level. The highest grit score that was obtained was 4.8 and from the research, it is observed that two respondents had the highest grit score. The above slide represents the data that I have collected through the survey. It represents that 17 respondents out of the total number of respondents had scored fourth highest academic level where the score was 3.50. On the other hand, 14 respondents had been in the fifth highest academic level with the score 4.15. in addition to this sixth highest academic level was achieved by 10 respondents and their score was 3.9. seventh highest academic level was obtained by five respondents out of the total respondents taking part in the survey and they had achieved a score of 3.15.</a:t>
            </a:r>
            <a:endParaRPr sz="1800">
              <a:latin typeface="Arial"/>
              <a:ea typeface="Arial"/>
              <a:cs typeface="Arial"/>
              <a:sym typeface="Arial"/>
            </a:endParaRPr>
          </a:p>
        </p:txBody>
      </p:sp>
      <p:sp>
        <p:nvSpPr>
          <p:cNvPr id="220" name="Google Shape;220;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6" name="Google Shape;226;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lang="en-IN" sz="1800">
                <a:latin typeface="Times New Roman"/>
                <a:ea typeface="Times New Roman"/>
                <a:cs typeface="Times New Roman"/>
                <a:sym typeface="Times New Roman"/>
              </a:rPr>
              <a:t>The results that represent the grit score of the student shows the level of focus they have towards achieving their long-term goals and life. The results of the research can be graphically represented with the help of bar graphs and pie charts. In this particular research, the data regarding the grit score shows that the research was successful. The data that has been collected can be represented in terms of graphs and charts. In order to carry out a visual representation of the data that I have collected I have used MS Excel what the representation of my data. I considered using the Excel to make charts and bar charts according to the data that I have received. To represent the data, I had entered all my collected data in the MS Excel sheet. After importing all the data, I had selected the series of data and clicked on the insert button to represent my data in graphical format. Then I had opted for chat option where I use bar chart as well as pie chart to represent my data. The MS Excel has been an effective software as It helped me to represent my data in a better and present table format.</a:t>
            </a:r>
            <a:endParaRPr sz="1800">
              <a:latin typeface="Arial"/>
              <a:ea typeface="Arial"/>
              <a:cs typeface="Arial"/>
              <a:sym typeface="Arial"/>
            </a:endParaRPr>
          </a:p>
        </p:txBody>
      </p:sp>
      <p:sp>
        <p:nvSpPr>
          <p:cNvPr id="227" name="Google Shape;227;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3" name="Google Shape;233;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lang="en-IN" sz="1800">
                <a:latin typeface="Times New Roman"/>
                <a:ea typeface="Times New Roman"/>
                <a:cs typeface="Times New Roman"/>
                <a:sym typeface="Times New Roman"/>
              </a:rPr>
              <a:t>The data that I have collected has been compared with the results of other relevant server data in order to check the level of feasibility of the data that has been collected in this research. According to the data of other research, the total number of respondents who had the highest academic level of 3 was 15 and had a grit score of 3.2. The total number of respondents in the survey who had the highest academic level of six was 2. The highest bridge school was achieved by three candidates who had the highest academic level of 5.  </a:t>
            </a:r>
            <a:endParaRPr sz="1800">
              <a:latin typeface="Arial"/>
              <a:ea typeface="Arial"/>
              <a:cs typeface="Arial"/>
              <a:sym typeface="Arial"/>
            </a:endParaRPr>
          </a:p>
        </p:txBody>
      </p:sp>
      <p:sp>
        <p:nvSpPr>
          <p:cNvPr id="234" name="Google Shape;234;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1" name="Google Shape;241;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200000"/>
              </a:lnSpc>
              <a:spcBef>
                <a:spcPts val="0"/>
              </a:spcBef>
              <a:spcAft>
                <a:spcPts val="0"/>
              </a:spcAft>
              <a:buNone/>
            </a:pPr>
            <a:r>
              <a:rPr lang="en-IN" sz="1800">
                <a:latin typeface="Times New Roman"/>
                <a:ea typeface="Times New Roman"/>
                <a:cs typeface="Times New Roman"/>
                <a:sym typeface="Times New Roman"/>
              </a:rPr>
              <a:t>The level of concentration and focus of the students regarding the achievement of long-term goals in life is dependent on their grit score. The grit school is directly proportional to the level of confidence they have. It can be recommended to the students who have a low grit score to focus on increasing themselves in creating a growth mindset that will help them to stay focused and concentrated by developing long-term goals and working towards achieving them. It can be concluded that the focus of the students towards achieving the long-term goals in future and maintaining the hard work for years is high if they have a high grit score. It can be recommended to the students who have secured a low grit score to focus on developing the mindset regarding the achievement of long-term goals which will help them in increasing their concentration levels. </a:t>
            </a:r>
            <a:endParaRPr sz="1800">
              <a:latin typeface="Arial"/>
              <a:ea typeface="Arial"/>
              <a:cs typeface="Arial"/>
              <a:sym typeface="Arial"/>
            </a:endParaRPr>
          </a:p>
        </p:txBody>
      </p:sp>
      <p:sp>
        <p:nvSpPr>
          <p:cNvPr id="242" name="Google Shape;242;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6" name="Shape 246"/>
        <p:cNvGrpSpPr/>
        <p:nvPr/>
      </p:nvGrpSpPr>
      <p:grpSpPr>
        <a:xfrm>
          <a:off x="0" y="0"/>
          <a:ext cx="0" cy="0"/>
          <a:chOff x="0" y="0"/>
          <a:chExt cx="0" cy="0"/>
        </a:xfrm>
      </p:grpSpPr>
      <p:sp>
        <p:nvSpPr>
          <p:cNvPr id="247" name="Google Shape;247;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8" name="Google Shape;248;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4"/>
          <p:cNvSpPr txBox="1"/>
          <p:nvPr>
            <p:ph type="ctrTitle"/>
          </p:nvPr>
        </p:nvSpPr>
        <p:spPr>
          <a:xfrm>
            <a:off x="1595269" y="1122363"/>
            <a:ext cx="9001462"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lt1"/>
              </a:buClr>
              <a:buSzPts val="4800"/>
              <a:buFont typeface="Bookman Old Style"/>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4"/>
          <p:cNvSpPr txBox="1"/>
          <p:nvPr>
            <p:ph idx="1" type="subTitle"/>
          </p:nvPr>
        </p:nvSpPr>
        <p:spPr>
          <a:xfrm>
            <a:off x="1595269" y="3602038"/>
            <a:ext cx="9001462" cy="1655762"/>
          </a:xfrm>
          <a:prstGeom prst="rect">
            <a:avLst/>
          </a:prstGeom>
          <a:noFill/>
          <a:ln>
            <a:noFill/>
          </a:ln>
        </p:spPr>
        <p:txBody>
          <a:bodyPr anchorCtr="0" anchor="t" bIns="45700" lIns="91425" spcFirstLastPara="1" rIns="91425" wrap="square" tIns="45700">
            <a:normAutofit/>
          </a:bodyPr>
          <a:lstStyle>
            <a:lvl1pPr lvl="0" algn="ctr">
              <a:lnSpc>
                <a:spcPct val="120000"/>
              </a:lnSpc>
              <a:spcBef>
                <a:spcPts val="1000"/>
              </a:spcBef>
              <a:spcAft>
                <a:spcPts val="0"/>
              </a:spcAft>
              <a:buClr>
                <a:schemeClr val="lt1"/>
              </a:buClr>
              <a:buSzPts val="2400"/>
              <a:buNone/>
              <a:defRPr sz="2400"/>
            </a:lvl1pPr>
            <a:lvl2pPr lvl="1" algn="ctr">
              <a:lnSpc>
                <a:spcPct val="120000"/>
              </a:lnSpc>
              <a:spcBef>
                <a:spcPts val="500"/>
              </a:spcBef>
              <a:spcAft>
                <a:spcPts val="0"/>
              </a:spcAft>
              <a:buClr>
                <a:schemeClr val="lt1"/>
              </a:buClr>
              <a:buSzPts val="2000"/>
              <a:buNone/>
              <a:defRPr sz="2000"/>
            </a:lvl2pPr>
            <a:lvl3pPr lvl="2" algn="ctr">
              <a:lnSpc>
                <a:spcPct val="120000"/>
              </a:lnSpc>
              <a:spcBef>
                <a:spcPts val="500"/>
              </a:spcBef>
              <a:spcAft>
                <a:spcPts val="0"/>
              </a:spcAft>
              <a:buClr>
                <a:schemeClr val="lt1"/>
              </a:buClr>
              <a:buSzPts val="1800"/>
              <a:buNone/>
              <a:defRPr sz="1800"/>
            </a:lvl3pPr>
            <a:lvl4pPr lvl="3" algn="ctr">
              <a:lnSpc>
                <a:spcPct val="120000"/>
              </a:lnSpc>
              <a:spcBef>
                <a:spcPts val="500"/>
              </a:spcBef>
              <a:spcAft>
                <a:spcPts val="0"/>
              </a:spcAft>
              <a:buClr>
                <a:schemeClr val="lt1"/>
              </a:buClr>
              <a:buSzPts val="1600"/>
              <a:buNone/>
              <a:defRPr sz="1600"/>
            </a:lvl4pPr>
            <a:lvl5pPr lvl="4" algn="ctr">
              <a:lnSpc>
                <a:spcPct val="120000"/>
              </a:lnSpc>
              <a:spcBef>
                <a:spcPts val="500"/>
              </a:spcBef>
              <a:spcAft>
                <a:spcPts val="0"/>
              </a:spcAft>
              <a:buClr>
                <a:schemeClr val="lt1"/>
              </a:buClr>
              <a:buSzPts val="1600"/>
              <a:buNone/>
              <a:defRPr sz="1600"/>
            </a:lvl5pPr>
            <a:lvl6pPr lvl="5" algn="ctr">
              <a:lnSpc>
                <a:spcPct val="120000"/>
              </a:lnSpc>
              <a:spcBef>
                <a:spcPts val="500"/>
              </a:spcBef>
              <a:spcAft>
                <a:spcPts val="0"/>
              </a:spcAft>
              <a:buClr>
                <a:schemeClr val="lt1"/>
              </a:buClr>
              <a:buSzPts val="1600"/>
              <a:buNone/>
              <a:defRPr sz="1600"/>
            </a:lvl6pPr>
            <a:lvl7pPr lvl="6" algn="ctr">
              <a:lnSpc>
                <a:spcPct val="120000"/>
              </a:lnSpc>
              <a:spcBef>
                <a:spcPts val="500"/>
              </a:spcBef>
              <a:spcAft>
                <a:spcPts val="0"/>
              </a:spcAft>
              <a:buClr>
                <a:schemeClr val="lt1"/>
              </a:buClr>
              <a:buSzPts val="1600"/>
              <a:buNone/>
              <a:defRPr sz="1600"/>
            </a:lvl7pPr>
            <a:lvl8pPr lvl="7" algn="ctr">
              <a:lnSpc>
                <a:spcPct val="120000"/>
              </a:lnSpc>
              <a:spcBef>
                <a:spcPts val="500"/>
              </a:spcBef>
              <a:spcAft>
                <a:spcPts val="0"/>
              </a:spcAft>
              <a:buClr>
                <a:schemeClr val="lt1"/>
              </a:buClr>
              <a:buSzPts val="1600"/>
              <a:buNone/>
              <a:defRPr sz="1600"/>
            </a:lvl8pPr>
            <a:lvl9pPr lvl="8" algn="ctr">
              <a:lnSpc>
                <a:spcPct val="120000"/>
              </a:lnSpc>
              <a:spcBef>
                <a:spcPts val="500"/>
              </a:spcBef>
              <a:spcAft>
                <a:spcPts val="0"/>
              </a:spcAft>
              <a:buClr>
                <a:schemeClr val="lt1"/>
              </a:buClr>
              <a:buSzPts val="1600"/>
              <a:buNone/>
              <a:defRPr sz="1600"/>
            </a:lvl9pPr>
          </a:lstStyle>
          <a:p/>
        </p:txBody>
      </p:sp>
      <p:sp>
        <p:nvSpPr>
          <p:cNvPr id="18" name="Google Shape;18;p14"/>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4"/>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4"/>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itle and Content" type="obj">
  <p:cSld name="OBJECT">
    <p:spTree>
      <p:nvGrpSpPr>
        <p:cNvPr id="21" name="Shape 21"/>
        <p:cNvGrpSpPr/>
        <p:nvPr/>
      </p:nvGrpSpPr>
      <p:grpSpPr>
        <a:xfrm>
          <a:off x="0" y="0"/>
          <a:ext cx="0" cy="0"/>
          <a:chOff x="0" y="0"/>
          <a:chExt cx="0" cy="0"/>
        </a:xfrm>
      </p:grpSpPr>
      <p:sp>
        <p:nvSpPr>
          <p:cNvPr id="22" name="Google Shape;22;p15"/>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5"/>
          <p:cNvSpPr txBox="1"/>
          <p:nvPr>
            <p:ph idx="1" type="body"/>
          </p:nvPr>
        </p:nvSpPr>
        <p:spPr>
          <a:xfrm>
            <a:off x="913774" y="2367092"/>
            <a:ext cx="10363826" cy="3424107"/>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lt1"/>
              </a:buClr>
              <a:buSzPts val="1800"/>
              <a:buChar char="•"/>
              <a:defRPr/>
            </a:lvl1pPr>
            <a:lvl2pPr indent="-342900" lvl="1" marL="914400" algn="l">
              <a:lnSpc>
                <a:spcPct val="120000"/>
              </a:lnSpc>
              <a:spcBef>
                <a:spcPts val="500"/>
              </a:spcBef>
              <a:spcAft>
                <a:spcPts val="0"/>
              </a:spcAft>
              <a:buClr>
                <a:schemeClr val="lt1"/>
              </a:buClr>
              <a:buSzPts val="1800"/>
              <a:buChar char="•"/>
              <a:defRPr/>
            </a:lvl2pPr>
            <a:lvl3pPr indent="-342900" lvl="2" marL="1371600" algn="l">
              <a:lnSpc>
                <a:spcPct val="120000"/>
              </a:lnSpc>
              <a:spcBef>
                <a:spcPts val="500"/>
              </a:spcBef>
              <a:spcAft>
                <a:spcPts val="0"/>
              </a:spcAft>
              <a:buClr>
                <a:schemeClr val="lt1"/>
              </a:buClr>
              <a:buSzPts val="1800"/>
              <a:buChar char="•"/>
              <a:defRPr/>
            </a:lvl3pPr>
            <a:lvl4pPr indent="-342900" lvl="3" marL="1828800" algn="l">
              <a:lnSpc>
                <a:spcPct val="120000"/>
              </a:lnSpc>
              <a:spcBef>
                <a:spcPts val="500"/>
              </a:spcBef>
              <a:spcAft>
                <a:spcPts val="0"/>
              </a:spcAft>
              <a:buClr>
                <a:schemeClr val="lt1"/>
              </a:buClr>
              <a:buSzPts val="1800"/>
              <a:buChar char="•"/>
              <a:defRPr/>
            </a:lvl4pPr>
            <a:lvl5pPr indent="-342900" lvl="4" marL="2286000" algn="l">
              <a:lnSpc>
                <a:spcPct val="120000"/>
              </a:lnSpc>
              <a:spcBef>
                <a:spcPts val="500"/>
              </a:spcBef>
              <a:spcAft>
                <a:spcPts val="0"/>
              </a:spcAft>
              <a:buClr>
                <a:schemeClr val="lt1"/>
              </a:buClr>
              <a:buSzPts val="1800"/>
              <a:buChar char="•"/>
              <a:defRPr/>
            </a:lvl5pPr>
            <a:lvl6pPr indent="-342900" lvl="5" marL="2743200" algn="l">
              <a:lnSpc>
                <a:spcPct val="120000"/>
              </a:lnSpc>
              <a:spcBef>
                <a:spcPts val="500"/>
              </a:spcBef>
              <a:spcAft>
                <a:spcPts val="0"/>
              </a:spcAft>
              <a:buClr>
                <a:schemeClr val="lt1"/>
              </a:buClr>
              <a:buSzPts val="1800"/>
              <a:buChar char="•"/>
              <a:defRPr/>
            </a:lvl6pPr>
            <a:lvl7pPr indent="-342900" lvl="6" marL="3200400" algn="l">
              <a:lnSpc>
                <a:spcPct val="120000"/>
              </a:lnSpc>
              <a:spcBef>
                <a:spcPts val="500"/>
              </a:spcBef>
              <a:spcAft>
                <a:spcPts val="0"/>
              </a:spcAft>
              <a:buClr>
                <a:schemeClr val="lt1"/>
              </a:buClr>
              <a:buSzPts val="1800"/>
              <a:buChar char="•"/>
              <a:defRPr/>
            </a:lvl7pPr>
            <a:lvl8pPr indent="-342900" lvl="7" marL="3657600" algn="l">
              <a:lnSpc>
                <a:spcPct val="120000"/>
              </a:lnSpc>
              <a:spcBef>
                <a:spcPts val="500"/>
              </a:spcBef>
              <a:spcAft>
                <a:spcPts val="0"/>
              </a:spcAft>
              <a:buClr>
                <a:schemeClr val="lt1"/>
              </a:buClr>
              <a:buSzPts val="1800"/>
              <a:buChar char="•"/>
              <a:defRPr/>
            </a:lvl8pPr>
            <a:lvl9pPr indent="-342900" lvl="8" marL="4114800" algn="l">
              <a:lnSpc>
                <a:spcPct val="120000"/>
              </a:lnSpc>
              <a:spcBef>
                <a:spcPts val="500"/>
              </a:spcBef>
              <a:spcAft>
                <a:spcPts val="0"/>
              </a:spcAft>
              <a:buClr>
                <a:schemeClr val="lt1"/>
              </a:buClr>
              <a:buSzPts val="1800"/>
              <a:buChar char="•"/>
              <a:defRPr/>
            </a:lvl9pPr>
          </a:lstStyle>
          <a:p/>
        </p:txBody>
      </p:sp>
      <p:sp>
        <p:nvSpPr>
          <p:cNvPr id="24" name="Google Shape;24;p15"/>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5"/>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5"/>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p:cSld name="Title and Content">
    <p:spTree>
      <p:nvGrpSpPr>
        <p:cNvPr id="27" name="Shape 27"/>
        <p:cNvGrpSpPr/>
        <p:nvPr/>
      </p:nvGrpSpPr>
      <p:grpSpPr>
        <a:xfrm>
          <a:off x="0" y="0"/>
          <a:ext cx="0" cy="0"/>
          <a:chOff x="0" y="0"/>
          <a:chExt cx="0" cy="0"/>
        </a:xfrm>
      </p:grpSpPr>
      <p:sp>
        <p:nvSpPr>
          <p:cNvPr id="28" name="Google Shape;28;p16"/>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16"/>
          <p:cNvSpPr txBox="1"/>
          <p:nvPr>
            <p:ph idx="1" type="body"/>
          </p:nvPr>
        </p:nvSpPr>
        <p:spPr>
          <a:xfrm>
            <a:off x="913795" y="2096064"/>
            <a:ext cx="10353762" cy="3695136"/>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lt1"/>
              </a:buClr>
              <a:buSzPts val="1800"/>
              <a:buChar char="•"/>
              <a:defRPr/>
            </a:lvl1pPr>
            <a:lvl2pPr indent="-342900" lvl="1" marL="914400" algn="l">
              <a:lnSpc>
                <a:spcPct val="120000"/>
              </a:lnSpc>
              <a:spcBef>
                <a:spcPts val="500"/>
              </a:spcBef>
              <a:spcAft>
                <a:spcPts val="0"/>
              </a:spcAft>
              <a:buClr>
                <a:schemeClr val="lt1"/>
              </a:buClr>
              <a:buSzPts val="1800"/>
              <a:buChar char="•"/>
              <a:defRPr/>
            </a:lvl2pPr>
            <a:lvl3pPr indent="-342900" lvl="2" marL="1371600" algn="l">
              <a:lnSpc>
                <a:spcPct val="120000"/>
              </a:lnSpc>
              <a:spcBef>
                <a:spcPts val="500"/>
              </a:spcBef>
              <a:spcAft>
                <a:spcPts val="0"/>
              </a:spcAft>
              <a:buClr>
                <a:schemeClr val="lt1"/>
              </a:buClr>
              <a:buSzPts val="1800"/>
              <a:buChar char="•"/>
              <a:defRPr/>
            </a:lvl3pPr>
            <a:lvl4pPr indent="-342900" lvl="3" marL="1828800" algn="l">
              <a:lnSpc>
                <a:spcPct val="120000"/>
              </a:lnSpc>
              <a:spcBef>
                <a:spcPts val="500"/>
              </a:spcBef>
              <a:spcAft>
                <a:spcPts val="0"/>
              </a:spcAft>
              <a:buClr>
                <a:schemeClr val="lt1"/>
              </a:buClr>
              <a:buSzPts val="1800"/>
              <a:buChar char="•"/>
              <a:defRPr/>
            </a:lvl4pPr>
            <a:lvl5pPr indent="-342900" lvl="4" marL="2286000" algn="l">
              <a:lnSpc>
                <a:spcPct val="120000"/>
              </a:lnSpc>
              <a:spcBef>
                <a:spcPts val="500"/>
              </a:spcBef>
              <a:spcAft>
                <a:spcPts val="0"/>
              </a:spcAft>
              <a:buClr>
                <a:schemeClr val="lt1"/>
              </a:buClr>
              <a:buSzPts val="1800"/>
              <a:buChar char="•"/>
              <a:defRPr/>
            </a:lvl5pPr>
            <a:lvl6pPr indent="-342900" lvl="5" marL="2743200" algn="l">
              <a:lnSpc>
                <a:spcPct val="120000"/>
              </a:lnSpc>
              <a:spcBef>
                <a:spcPts val="500"/>
              </a:spcBef>
              <a:spcAft>
                <a:spcPts val="0"/>
              </a:spcAft>
              <a:buClr>
                <a:schemeClr val="lt1"/>
              </a:buClr>
              <a:buSzPts val="1800"/>
              <a:buChar char="•"/>
              <a:defRPr/>
            </a:lvl6pPr>
            <a:lvl7pPr indent="-342900" lvl="6" marL="3200400" algn="l">
              <a:lnSpc>
                <a:spcPct val="120000"/>
              </a:lnSpc>
              <a:spcBef>
                <a:spcPts val="500"/>
              </a:spcBef>
              <a:spcAft>
                <a:spcPts val="0"/>
              </a:spcAft>
              <a:buClr>
                <a:schemeClr val="lt1"/>
              </a:buClr>
              <a:buSzPts val="1800"/>
              <a:buChar char="•"/>
              <a:defRPr/>
            </a:lvl7pPr>
            <a:lvl8pPr indent="-342900" lvl="7" marL="3657600" algn="l">
              <a:lnSpc>
                <a:spcPct val="120000"/>
              </a:lnSpc>
              <a:spcBef>
                <a:spcPts val="500"/>
              </a:spcBef>
              <a:spcAft>
                <a:spcPts val="0"/>
              </a:spcAft>
              <a:buClr>
                <a:schemeClr val="lt1"/>
              </a:buClr>
              <a:buSzPts val="1800"/>
              <a:buChar char="•"/>
              <a:defRPr/>
            </a:lvl8pPr>
            <a:lvl9pPr indent="-342900" lvl="8" marL="4114800" algn="l">
              <a:lnSpc>
                <a:spcPct val="120000"/>
              </a:lnSpc>
              <a:spcBef>
                <a:spcPts val="500"/>
              </a:spcBef>
              <a:spcAft>
                <a:spcPts val="0"/>
              </a:spcAft>
              <a:buClr>
                <a:schemeClr val="lt1"/>
              </a:buClr>
              <a:buSzPts val="1800"/>
              <a:buChar char="•"/>
              <a:defRPr/>
            </a:lvl9pPr>
          </a:lstStyle>
          <a:p/>
        </p:txBody>
      </p:sp>
      <p:sp>
        <p:nvSpPr>
          <p:cNvPr id="30" name="Google Shape;30;p16"/>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6"/>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6"/>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3" name="Shape 33"/>
        <p:cNvGrpSpPr/>
        <p:nvPr/>
      </p:nvGrpSpPr>
      <p:grpSpPr>
        <a:xfrm>
          <a:off x="0" y="0"/>
          <a:ext cx="0" cy="0"/>
          <a:chOff x="0" y="0"/>
          <a:chExt cx="0" cy="0"/>
        </a:xfrm>
      </p:grpSpPr>
      <p:sp>
        <p:nvSpPr>
          <p:cNvPr id="34" name="Google Shape;34;p17"/>
          <p:cNvSpPr txBox="1"/>
          <p:nvPr>
            <p:ph type="title"/>
          </p:nvPr>
        </p:nvSpPr>
        <p:spPr>
          <a:xfrm>
            <a:off x="1229244" y="657226"/>
            <a:ext cx="9733512" cy="2852737"/>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lt1"/>
              </a:buClr>
              <a:buSzPts val="3400"/>
              <a:buFont typeface="Bookman Old Style"/>
              <a:buNone/>
              <a:defRPr sz="3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17"/>
          <p:cNvSpPr txBox="1"/>
          <p:nvPr>
            <p:ph idx="1" type="body"/>
          </p:nvPr>
        </p:nvSpPr>
        <p:spPr>
          <a:xfrm>
            <a:off x="1229244" y="3602038"/>
            <a:ext cx="9733512" cy="1500187"/>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000"/>
              </a:spcBef>
              <a:spcAft>
                <a:spcPts val="0"/>
              </a:spcAft>
              <a:buClr>
                <a:schemeClr val="lt1"/>
              </a:buClr>
              <a:buSzPts val="2400"/>
              <a:buNone/>
              <a:defRPr sz="2400">
                <a:solidFill>
                  <a:schemeClr val="lt1"/>
                </a:solidFill>
              </a:defRPr>
            </a:lvl1pPr>
            <a:lvl2pPr indent="-228600" lvl="1" marL="914400" algn="l">
              <a:lnSpc>
                <a:spcPct val="120000"/>
              </a:lnSpc>
              <a:spcBef>
                <a:spcPts val="500"/>
              </a:spcBef>
              <a:spcAft>
                <a:spcPts val="0"/>
              </a:spcAft>
              <a:buClr>
                <a:schemeClr val="lt1"/>
              </a:buClr>
              <a:buSzPts val="2000"/>
              <a:buNone/>
              <a:defRPr sz="2000">
                <a:solidFill>
                  <a:schemeClr val="lt1"/>
                </a:solidFill>
              </a:defRPr>
            </a:lvl2pPr>
            <a:lvl3pPr indent="-228600" lvl="2" marL="1371600" algn="l">
              <a:lnSpc>
                <a:spcPct val="120000"/>
              </a:lnSpc>
              <a:spcBef>
                <a:spcPts val="500"/>
              </a:spcBef>
              <a:spcAft>
                <a:spcPts val="0"/>
              </a:spcAft>
              <a:buClr>
                <a:schemeClr val="lt1"/>
              </a:buClr>
              <a:buSzPts val="1800"/>
              <a:buNone/>
              <a:defRPr sz="1800">
                <a:solidFill>
                  <a:schemeClr val="lt1"/>
                </a:solidFill>
              </a:defRPr>
            </a:lvl3pPr>
            <a:lvl4pPr indent="-228600" lvl="3" marL="1828800" algn="l">
              <a:lnSpc>
                <a:spcPct val="120000"/>
              </a:lnSpc>
              <a:spcBef>
                <a:spcPts val="500"/>
              </a:spcBef>
              <a:spcAft>
                <a:spcPts val="0"/>
              </a:spcAft>
              <a:buClr>
                <a:schemeClr val="lt1"/>
              </a:buClr>
              <a:buSzPts val="1600"/>
              <a:buNone/>
              <a:defRPr sz="1600">
                <a:solidFill>
                  <a:schemeClr val="lt1"/>
                </a:solidFill>
              </a:defRPr>
            </a:lvl4pPr>
            <a:lvl5pPr indent="-228600" lvl="4" marL="2286000" algn="l">
              <a:lnSpc>
                <a:spcPct val="120000"/>
              </a:lnSpc>
              <a:spcBef>
                <a:spcPts val="500"/>
              </a:spcBef>
              <a:spcAft>
                <a:spcPts val="0"/>
              </a:spcAft>
              <a:buClr>
                <a:schemeClr val="lt1"/>
              </a:buClr>
              <a:buSzPts val="1600"/>
              <a:buNone/>
              <a:defRPr sz="1600">
                <a:solidFill>
                  <a:schemeClr val="lt1"/>
                </a:solidFill>
              </a:defRPr>
            </a:lvl5pPr>
            <a:lvl6pPr indent="-228600" lvl="5" marL="2743200" algn="l">
              <a:lnSpc>
                <a:spcPct val="120000"/>
              </a:lnSpc>
              <a:spcBef>
                <a:spcPts val="500"/>
              </a:spcBef>
              <a:spcAft>
                <a:spcPts val="0"/>
              </a:spcAft>
              <a:buClr>
                <a:schemeClr val="lt1"/>
              </a:buClr>
              <a:buSzPts val="1600"/>
              <a:buNone/>
              <a:defRPr sz="1600">
                <a:solidFill>
                  <a:schemeClr val="lt1"/>
                </a:solidFill>
              </a:defRPr>
            </a:lvl6pPr>
            <a:lvl7pPr indent="-228600" lvl="6" marL="3200400" algn="l">
              <a:lnSpc>
                <a:spcPct val="120000"/>
              </a:lnSpc>
              <a:spcBef>
                <a:spcPts val="500"/>
              </a:spcBef>
              <a:spcAft>
                <a:spcPts val="0"/>
              </a:spcAft>
              <a:buClr>
                <a:schemeClr val="lt1"/>
              </a:buClr>
              <a:buSzPts val="1600"/>
              <a:buNone/>
              <a:defRPr sz="1600">
                <a:solidFill>
                  <a:schemeClr val="lt1"/>
                </a:solidFill>
              </a:defRPr>
            </a:lvl7pPr>
            <a:lvl8pPr indent="-228600" lvl="7" marL="3657600" algn="l">
              <a:lnSpc>
                <a:spcPct val="120000"/>
              </a:lnSpc>
              <a:spcBef>
                <a:spcPts val="500"/>
              </a:spcBef>
              <a:spcAft>
                <a:spcPts val="0"/>
              </a:spcAft>
              <a:buClr>
                <a:schemeClr val="lt1"/>
              </a:buClr>
              <a:buSzPts val="1600"/>
              <a:buNone/>
              <a:defRPr sz="1600">
                <a:solidFill>
                  <a:schemeClr val="lt1"/>
                </a:solidFill>
              </a:defRPr>
            </a:lvl8pPr>
            <a:lvl9pPr indent="-228600" lvl="8" marL="4114800" algn="l">
              <a:lnSpc>
                <a:spcPct val="120000"/>
              </a:lnSpc>
              <a:spcBef>
                <a:spcPts val="500"/>
              </a:spcBef>
              <a:spcAft>
                <a:spcPts val="0"/>
              </a:spcAft>
              <a:buClr>
                <a:schemeClr val="lt1"/>
              </a:buClr>
              <a:buSzPts val="1600"/>
              <a:buNone/>
              <a:defRPr sz="1600">
                <a:solidFill>
                  <a:schemeClr val="lt1"/>
                </a:solidFill>
              </a:defRPr>
            </a:lvl9pPr>
          </a:lstStyle>
          <a:p/>
        </p:txBody>
      </p:sp>
      <p:sp>
        <p:nvSpPr>
          <p:cNvPr id="36" name="Google Shape;36;p17"/>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17"/>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7"/>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9" name="Shape 39"/>
        <p:cNvGrpSpPr/>
        <p:nvPr/>
      </p:nvGrpSpPr>
      <p:grpSpPr>
        <a:xfrm>
          <a:off x="0" y="0"/>
          <a:ext cx="0" cy="0"/>
          <a:chOff x="0" y="0"/>
          <a:chExt cx="0" cy="0"/>
        </a:xfrm>
      </p:grpSpPr>
      <p:sp>
        <p:nvSpPr>
          <p:cNvPr id="40" name="Google Shape;40;p18"/>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 name="Google Shape;41;p18"/>
          <p:cNvSpPr txBox="1"/>
          <p:nvPr>
            <p:ph idx="1" type="body"/>
          </p:nvPr>
        </p:nvSpPr>
        <p:spPr>
          <a:xfrm>
            <a:off x="913795" y="2088319"/>
            <a:ext cx="5106004" cy="3702881"/>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lt1"/>
              </a:buClr>
              <a:buSzPts val="1800"/>
              <a:buChar char="•"/>
              <a:defRPr/>
            </a:lvl1pPr>
            <a:lvl2pPr indent="-342900" lvl="1" marL="914400" algn="l">
              <a:lnSpc>
                <a:spcPct val="120000"/>
              </a:lnSpc>
              <a:spcBef>
                <a:spcPts val="500"/>
              </a:spcBef>
              <a:spcAft>
                <a:spcPts val="0"/>
              </a:spcAft>
              <a:buClr>
                <a:schemeClr val="lt1"/>
              </a:buClr>
              <a:buSzPts val="1800"/>
              <a:buChar char="•"/>
              <a:defRPr/>
            </a:lvl2pPr>
            <a:lvl3pPr indent="-342900" lvl="2" marL="1371600" algn="l">
              <a:lnSpc>
                <a:spcPct val="120000"/>
              </a:lnSpc>
              <a:spcBef>
                <a:spcPts val="500"/>
              </a:spcBef>
              <a:spcAft>
                <a:spcPts val="0"/>
              </a:spcAft>
              <a:buClr>
                <a:schemeClr val="lt1"/>
              </a:buClr>
              <a:buSzPts val="1800"/>
              <a:buChar char="•"/>
              <a:defRPr/>
            </a:lvl3pPr>
            <a:lvl4pPr indent="-342900" lvl="3" marL="1828800" algn="l">
              <a:lnSpc>
                <a:spcPct val="120000"/>
              </a:lnSpc>
              <a:spcBef>
                <a:spcPts val="500"/>
              </a:spcBef>
              <a:spcAft>
                <a:spcPts val="0"/>
              </a:spcAft>
              <a:buClr>
                <a:schemeClr val="lt1"/>
              </a:buClr>
              <a:buSzPts val="1800"/>
              <a:buChar char="•"/>
              <a:defRPr/>
            </a:lvl4pPr>
            <a:lvl5pPr indent="-342900" lvl="4" marL="2286000" algn="l">
              <a:lnSpc>
                <a:spcPct val="120000"/>
              </a:lnSpc>
              <a:spcBef>
                <a:spcPts val="500"/>
              </a:spcBef>
              <a:spcAft>
                <a:spcPts val="0"/>
              </a:spcAft>
              <a:buClr>
                <a:schemeClr val="lt1"/>
              </a:buClr>
              <a:buSzPts val="1800"/>
              <a:buChar char="•"/>
              <a:defRPr/>
            </a:lvl5pPr>
            <a:lvl6pPr indent="-342900" lvl="5" marL="2743200" algn="l">
              <a:lnSpc>
                <a:spcPct val="120000"/>
              </a:lnSpc>
              <a:spcBef>
                <a:spcPts val="500"/>
              </a:spcBef>
              <a:spcAft>
                <a:spcPts val="0"/>
              </a:spcAft>
              <a:buClr>
                <a:schemeClr val="lt1"/>
              </a:buClr>
              <a:buSzPts val="1800"/>
              <a:buChar char="•"/>
              <a:defRPr/>
            </a:lvl6pPr>
            <a:lvl7pPr indent="-342900" lvl="6" marL="3200400" algn="l">
              <a:lnSpc>
                <a:spcPct val="120000"/>
              </a:lnSpc>
              <a:spcBef>
                <a:spcPts val="500"/>
              </a:spcBef>
              <a:spcAft>
                <a:spcPts val="0"/>
              </a:spcAft>
              <a:buClr>
                <a:schemeClr val="lt1"/>
              </a:buClr>
              <a:buSzPts val="1800"/>
              <a:buChar char="•"/>
              <a:defRPr/>
            </a:lvl7pPr>
            <a:lvl8pPr indent="-342900" lvl="7" marL="3657600" algn="l">
              <a:lnSpc>
                <a:spcPct val="120000"/>
              </a:lnSpc>
              <a:spcBef>
                <a:spcPts val="500"/>
              </a:spcBef>
              <a:spcAft>
                <a:spcPts val="0"/>
              </a:spcAft>
              <a:buClr>
                <a:schemeClr val="lt1"/>
              </a:buClr>
              <a:buSzPts val="1800"/>
              <a:buChar char="•"/>
              <a:defRPr/>
            </a:lvl8pPr>
            <a:lvl9pPr indent="-342900" lvl="8" marL="4114800" algn="l">
              <a:lnSpc>
                <a:spcPct val="120000"/>
              </a:lnSpc>
              <a:spcBef>
                <a:spcPts val="500"/>
              </a:spcBef>
              <a:spcAft>
                <a:spcPts val="0"/>
              </a:spcAft>
              <a:buClr>
                <a:schemeClr val="lt1"/>
              </a:buClr>
              <a:buSzPts val="1800"/>
              <a:buChar char="•"/>
              <a:defRPr/>
            </a:lvl9pPr>
          </a:lstStyle>
          <a:p/>
        </p:txBody>
      </p:sp>
      <p:sp>
        <p:nvSpPr>
          <p:cNvPr id="42" name="Google Shape;42;p18"/>
          <p:cNvSpPr txBox="1"/>
          <p:nvPr>
            <p:ph idx="2" type="body"/>
          </p:nvPr>
        </p:nvSpPr>
        <p:spPr>
          <a:xfrm>
            <a:off x="6173403" y="2088319"/>
            <a:ext cx="5094154" cy="3702881"/>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lt1"/>
              </a:buClr>
              <a:buSzPts val="1800"/>
              <a:buChar char="•"/>
              <a:defRPr/>
            </a:lvl1pPr>
            <a:lvl2pPr indent="-342900" lvl="1" marL="914400" algn="l">
              <a:lnSpc>
                <a:spcPct val="120000"/>
              </a:lnSpc>
              <a:spcBef>
                <a:spcPts val="500"/>
              </a:spcBef>
              <a:spcAft>
                <a:spcPts val="0"/>
              </a:spcAft>
              <a:buClr>
                <a:schemeClr val="lt1"/>
              </a:buClr>
              <a:buSzPts val="1800"/>
              <a:buChar char="•"/>
              <a:defRPr/>
            </a:lvl2pPr>
            <a:lvl3pPr indent="-342900" lvl="2" marL="1371600" algn="l">
              <a:lnSpc>
                <a:spcPct val="120000"/>
              </a:lnSpc>
              <a:spcBef>
                <a:spcPts val="500"/>
              </a:spcBef>
              <a:spcAft>
                <a:spcPts val="0"/>
              </a:spcAft>
              <a:buClr>
                <a:schemeClr val="lt1"/>
              </a:buClr>
              <a:buSzPts val="1800"/>
              <a:buChar char="•"/>
              <a:defRPr/>
            </a:lvl3pPr>
            <a:lvl4pPr indent="-342900" lvl="3" marL="1828800" algn="l">
              <a:lnSpc>
                <a:spcPct val="120000"/>
              </a:lnSpc>
              <a:spcBef>
                <a:spcPts val="500"/>
              </a:spcBef>
              <a:spcAft>
                <a:spcPts val="0"/>
              </a:spcAft>
              <a:buClr>
                <a:schemeClr val="lt1"/>
              </a:buClr>
              <a:buSzPts val="1800"/>
              <a:buChar char="•"/>
              <a:defRPr/>
            </a:lvl4pPr>
            <a:lvl5pPr indent="-342900" lvl="4" marL="2286000" algn="l">
              <a:lnSpc>
                <a:spcPct val="120000"/>
              </a:lnSpc>
              <a:spcBef>
                <a:spcPts val="500"/>
              </a:spcBef>
              <a:spcAft>
                <a:spcPts val="0"/>
              </a:spcAft>
              <a:buClr>
                <a:schemeClr val="lt1"/>
              </a:buClr>
              <a:buSzPts val="1800"/>
              <a:buChar char="•"/>
              <a:defRPr/>
            </a:lvl5pPr>
            <a:lvl6pPr indent="-342900" lvl="5" marL="2743200" algn="l">
              <a:lnSpc>
                <a:spcPct val="120000"/>
              </a:lnSpc>
              <a:spcBef>
                <a:spcPts val="500"/>
              </a:spcBef>
              <a:spcAft>
                <a:spcPts val="0"/>
              </a:spcAft>
              <a:buClr>
                <a:schemeClr val="lt1"/>
              </a:buClr>
              <a:buSzPts val="1800"/>
              <a:buChar char="•"/>
              <a:defRPr/>
            </a:lvl6pPr>
            <a:lvl7pPr indent="-342900" lvl="6" marL="3200400" algn="l">
              <a:lnSpc>
                <a:spcPct val="120000"/>
              </a:lnSpc>
              <a:spcBef>
                <a:spcPts val="500"/>
              </a:spcBef>
              <a:spcAft>
                <a:spcPts val="0"/>
              </a:spcAft>
              <a:buClr>
                <a:schemeClr val="lt1"/>
              </a:buClr>
              <a:buSzPts val="1800"/>
              <a:buChar char="•"/>
              <a:defRPr/>
            </a:lvl7pPr>
            <a:lvl8pPr indent="-342900" lvl="7" marL="3657600" algn="l">
              <a:lnSpc>
                <a:spcPct val="120000"/>
              </a:lnSpc>
              <a:spcBef>
                <a:spcPts val="500"/>
              </a:spcBef>
              <a:spcAft>
                <a:spcPts val="0"/>
              </a:spcAft>
              <a:buClr>
                <a:schemeClr val="lt1"/>
              </a:buClr>
              <a:buSzPts val="1800"/>
              <a:buChar char="•"/>
              <a:defRPr/>
            </a:lvl8pPr>
            <a:lvl9pPr indent="-342900" lvl="8" marL="4114800" algn="l">
              <a:lnSpc>
                <a:spcPct val="120000"/>
              </a:lnSpc>
              <a:spcBef>
                <a:spcPts val="500"/>
              </a:spcBef>
              <a:spcAft>
                <a:spcPts val="0"/>
              </a:spcAft>
              <a:buClr>
                <a:schemeClr val="lt1"/>
              </a:buClr>
              <a:buSzPts val="1800"/>
              <a:buChar char="•"/>
              <a:defRPr/>
            </a:lvl9pPr>
          </a:lstStyle>
          <a:p/>
        </p:txBody>
      </p:sp>
      <p:sp>
        <p:nvSpPr>
          <p:cNvPr id="43" name="Google Shape;43;p18"/>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8"/>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18"/>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6" name="Shape 46"/>
        <p:cNvGrpSpPr/>
        <p:nvPr/>
      </p:nvGrpSpPr>
      <p:grpSpPr>
        <a:xfrm>
          <a:off x="0" y="0"/>
          <a:ext cx="0" cy="0"/>
          <a:chOff x="0" y="0"/>
          <a:chExt cx="0" cy="0"/>
        </a:xfrm>
      </p:grpSpPr>
      <p:sp>
        <p:nvSpPr>
          <p:cNvPr id="47" name="Google Shape;47;p19"/>
          <p:cNvSpPr txBox="1"/>
          <p:nvPr>
            <p:ph type="title"/>
          </p:nvPr>
        </p:nvSpPr>
        <p:spPr>
          <a:xfrm>
            <a:off x="913795" y="609600"/>
            <a:ext cx="10353761" cy="1325563"/>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8" name="Google Shape;48;p19"/>
          <p:cNvSpPr txBox="1"/>
          <p:nvPr>
            <p:ph idx="1" type="body"/>
          </p:nvPr>
        </p:nvSpPr>
        <p:spPr>
          <a:xfrm>
            <a:off x="1141804" y="2088320"/>
            <a:ext cx="4879199" cy="823912"/>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1000"/>
              </a:spcBef>
              <a:spcAft>
                <a:spcPts val="0"/>
              </a:spcAft>
              <a:buClr>
                <a:schemeClr val="lt1"/>
              </a:buClr>
              <a:buSzPts val="2400"/>
              <a:buNone/>
              <a:defRPr b="1" sz="2400"/>
            </a:lvl1pPr>
            <a:lvl2pPr indent="-228600" lvl="1" marL="914400" algn="l">
              <a:lnSpc>
                <a:spcPct val="120000"/>
              </a:lnSpc>
              <a:spcBef>
                <a:spcPts val="500"/>
              </a:spcBef>
              <a:spcAft>
                <a:spcPts val="0"/>
              </a:spcAft>
              <a:buClr>
                <a:schemeClr val="lt1"/>
              </a:buClr>
              <a:buSzPts val="2000"/>
              <a:buNone/>
              <a:defRPr b="1" sz="2000"/>
            </a:lvl2pPr>
            <a:lvl3pPr indent="-228600" lvl="2" marL="1371600" algn="l">
              <a:lnSpc>
                <a:spcPct val="120000"/>
              </a:lnSpc>
              <a:spcBef>
                <a:spcPts val="500"/>
              </a:spcBef>
              <a:spcAft>
                <a:spcPts val="0"/>
              </a:spcAft>
              <a:buClr>
                <a:schemeClr val="lt1"/>
              </a:buClr>
              <a:buSzPts val="1800"/>
              <a:buNone/>
              <a:defRPr b="1" sz="1800"/>
            </a:lvl3pPr>
            <a:lvl4pPr indent="-228600" lvl="3" marL="1828800" algn="l">
              <a:lnSpc>
                <a:spcPct val="120000"/>
              </a:lnSpc>
              <a:spcBef>
                <a:spcPts val="500"/>
              </a:spcBef>
              <a:spcAft>
                <a:spcPts val="0"/>
              </a:spcAft>
              <a:buClr>
                <a:schemeClr val="lt1"/>
              </a:buClr>
              <a:buSzPts val="1600"/>
              <a:buNone/>
              <a:defRPr b="1" sz="1600"/>
            </a:lvl4pPr>
            <a:lvl5pPr indent="-228600" lvl="4" marL="2286000" algn="l">
              <a:lnSpc>
                <a:spcPct val="120000"/>
              </a:lnSpc>
              <a:spcBef>
                <a:spcPts val="500"/>
              </a:spcBef>
              <a:spcAft>
                <a:spcPts val="0"/>
              </a:spcAft>
              <a:buClr>
                <a:schemeClr val="lt1"/>
              </a:buClr>
              <a:buSzPts val="1600"/>
              <a:buNone/>
              <a:defRPr b="1" sz="1600"/>
            </a:lvl5pPr>
            <a:lvl6pPr indent="-228600" lvl="5" marL="2743200" algn="l">
              <a:lnSpc>
                <a:spcPct val="120000"/>
              </a:lnSpc>
              <a:spcBef>
                <a:spcPts val="500"/>
              </a:spcBef>
              <a:spcAft>
                <a:spcPts val="0"/>
              </a:spcAft>
              <a:buClr>
                <a:schemeClr val="lt1"/>
              </a:buClr>
              <a:buSzPts val="1600"/>
              <a:buNone/>
              <a:defRPr b="1" sz="1600"/>
            </a:lvl6pPr>
            <a:lvl7pPr indent="-228600" lvl="6" marL="3200400" algn="l">
              <a:lnSpc>
                <a:spcPct val="120000"/>
              </a:lnSpc>
              <a:spcBef>
                <a:spcPts val="500"/>
              </a:spcBef>
              <a:spcAft>
                <a:spcPts val="0"/>
              </a:spcAft>
              <a:buClr>
                <a:schemeClr val="lt1"/>
              </a:buClr>
              <a:buSzPts val="1600"/>
              <a:buNone/>
              <a:defRPr b="1" sz="1600"/>
            </a:lvl7pPr>
            <a:lvl8pPr indent="-228600" lvl="7" marL="3657600" algn="l">
              <a:lnSpc>
                <a:spcPct val="120000"/>
              </a:lnSpc>
              <a:spcBef>
                <a:spcPts val="500"/>
              </a:spcBef>
              <a:spcAft>
                <a:spcPts val="0"/>
              </a:spcAft>
              <a:buClr>
                <a:schemeClr val="lt1"/>
              </a:buClr>
              <a:buSzPts val="1600"/>
              <a:buNone/>
              <a:defRPr b="1" sz="1600"/>
            </a:lvl8pPr>
            <a:lvl9pPr indent="-228600" lvl="8" marL="4114800" algn="l">
              <a:lnSpc>
                <a:spcPct val="120000"/>
              </a:lnSpc>
              <a:spcBef>
                <a:spcPts val="500"/>
              </a:spcBef>
              <a:spcAft>
                <a:spcPts val="0"/>
              </a:spcAft>
              <a:buClr>
                <a:schemeClr val="lt1"/>
              </a:buClr>
              <a:buSzPts val="1600"/>
              <a:buNone/>
              <a:defRPr b="1" sz="1600"/>
            </a:lvl9pPr>
          </a:lstStyle>
          <a:p/>
        </p:txBody>
      </p:sp>
      <p:sp>
        <p:nvSpPr>
          <p:cNvPr id="49" name="Google Shape;49;p19"/>
          <p:cNvSpPr txBox="1"/>
          <p:nvPr>
            <p:ph idx="2" type="body"/>
          </p:nvPr>
        </p:nvSpPr>
        <p:spPr>
          <a:xfrm>
            <a:off x="913795" y="2912232"/>
            <a:ext cx="5107208" cy="2878968"/>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lt1"/>
              </a:buClr>
              <a:buSzPts val="1800"/>
              <a:buChar char="•"/>
              <a:defRPr/>
            </a:lvl1pPr>
            <a:lvl2pPr indent="-342900" lvl="1" marL="914400" algn="l">
              <a:lnSpc>
                <a:spcPct val="120000"/>
              </a:lnSpc>
              <a:spcBef>
                <a:spcPts val="500"/>
              </a:spcBef>
              <a:spcAft>
                <a:spcPts val="0"/>
              </a:spcAft>
              <a:buClr>
                <a:schemeClr val="lt1"/>
              </a:buClr>
              <a:buSzPts val="1800"/>
              <a:buChar char="•"/>
              <a:defRPr/>
            </a:lvl2pPr>
            <a:lvl3pPr indent="-342900" lvl="2" marL="1371600" algn="l">
              <a:lnSpc>
                <a:spcPct val="120000"/>
              </a:lnSpc>
              <a:spcBef>
                <a:spcPts val="500"/>
              </a:spcBef>
              <a:spcAft>
                <a:spcPts val="0"/>
              </a:spcAft>
              <a:buClr>
                <a:schemeClr val="lt1"/>
              </a:buClr>
              <a:buSzPts val="1800"/>
              <a:buChar char="•"/>
              <a:defRPr/>
            </a:lvl3pPr>
            <a:lvl4pPr indent="-342900" lvl="3" marL="1828800" algn="l">
              <a:lnSpc>
                <a:spcPct val="120000"/>
              </a:lnSpc>
              <a:spcBef>
                <a:spcPts val="500"/>
              </a:spcBef>
              <a:spcAft>
                <a:spcPts val="0"/>
              </a:spcAft>
              <a:buClr>
                <a:schemeClr val="lt1"/>
              </a:buClr>
              <a:buSzPts val="1800"/>
              <a:buChar char="•"/>
              <a:defRPr/>
            </a:lvl4pPr>
            <a:lvl5pPr indent="-342900" lvl="4" marL="2286000" algn="l">
              <a:lnSpc>
                <a:spcPct val="120000"/>
              </a:lnSpc>
              <a:spcBef>
                <a:spcPts val="500"/>
              </a:spcBef>
              <a:spcAft>
                <a:spcPts val="0"/>
              </a:spcAft>
              <a:buClr>
                <a:schemeClr val="lt1"/>
              </a:buClr>
              <a:buSzPts val="1800"/>
              <a:buChar char="•"/>
              <a:defRPr/>
            </a:lvl5pPr>
            <a:lvl6pPr indent="-342900" lvl="5" marL="2743200" algn="l">
              <a:lnSpc>
                <a:spcPct val="120000"/>
              </a:lnSpc>
              <a:spcBef>
                <a:spcPts val="500"/>
              </a:spcBef>
              <a:spcAft>
                <a:spcPts val="0"/>
              </a:spcAft>
              <a:buClr>
                <a:schemeClr val="lt1"/>
              </a:buClr>
              <a:buSzPts val="1800"/>
              <a:buChar char="•"/>
              <a:defRPr/>
            </a:lvl6pPr>
            <a:lvl7pPr indent="-342900" lvl="6" marL="3200400" algn="l">
              <a:lnSpc>
                <a:spcPct val="120000"/>
              </a:lnSpc>
              <a:spcBef>
                <a:spcPts val="500"/>
              </a:spcBef>
              <a:spcAft>
                <a:spcPts val="0"/>
              </a:spcAft>
              <a:buClr>
                <a:schemeClr val="lt1"/>
              </a:buClr>
              <a:buSzPts val="1800"/>
              <a:buChar char="•"/>
              <a:defRPr/>
            </a:lvl7pPr>
            <a:lvl8pPr indent="-342900" lvl="7" marL="3657600" algn="l">
              <a:lnSpc>
                <a:spcPct val="120000"/>
              </a:lnSpc>
              <a:spcBef>
                <a:spcPts val="500"/>
              </a:spcBef>
              <a:spcAft>
                <a:spcPts val="0"/>
              </a:spcAft>
              <a:buClr>
                <a:schemeClr val="lt1"/>
              </a:buClr>
              <a:buSzPts val="1800"/>
              <a:buChar char="•"/>
              <a:defRPr/>
            </a:lvl8pPr>
            <a:lvl9pPr indent="-342900" lvl="8" marL="4114800" algn="l">
              <a:lnSpc>
                <a:spcPct val="120000"/>
              </a:lnSpc>
              <a:spcBef>
                <a:spcPts val="500"/>
              </a:spcBef>
              <a:spcAft>
                <a:spcPts val="0"/>
              </a:spcAft>
              <a:buClr>
                <a:schemeClr val="lt1"/>
              </a:buClr>
              <a:buSzPts val="1800"/>
              <a:buChar char="•"/>
              <a:defRPr/>
            </a:lvl9pPr>
          </a:lstStyle>
          <a:p/>
        </p:txBody>
      </p:sp>
      <p:sp>
        <p:nvSpPr>
          <p:cNvPr id="50" name="Google Shape;50;p19"/>
          <p:cNvSpPr txBox="1"/>
          <p:nvPr>
            <p:ph idx="3" type="body"/>
          </p:nvPr>
        </p:nvSpPr>
        <p:spPr>
          <a:xfrm>
            <a:off x="6402003" y="2088320"/>
            <a:ext cx="4865554" cy="823912"/>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1000"/>
              </a:spcBef>
              <a:spcAft>
                <a:spcPts val="0"/>
              </a:spcAft>
              <a:buClr>
                <a:schemeClr val="lt1"/>
              </a:buClr>
              <a:buSzPts val="2400"/>
              <a:buNone/>
              <a:defRPr b="1" sz="2400"/>
            </a:lvl1pPr>
            <a:lvl2pPr indent="-228600" lvl="1" marL="914400" algn="l">
              <a:lnSpc>
                <a:spcPct val="120000"/>
              </a:lnSpc>
              <a:spcBef>
                <a:spcPts val="500"/>
              </a:spcBef>
              <a:spcAft>
                <a:spcPts val="0"/>
              </a:spcAft>
              <a:buClr>
                <a:schemeClr val="lt1"/>
              </a:buClr>
              <a:buSzPts val="2000"/>
              <a:buNone/>
              <a:defRPr b="1" sz="2000"/>
            </a:lvl2pPr>
            <a:lvl3pPr indent="-228600" lvl="2" marL="1371600" algn="l">
              <a:lnSpc>
                <a:spcPct val="120000"/>
              </a:lnSpc>
              <a:spcBef>
                <a:spcPts val="500"/>
              </a:spcBef>
              <a:spcAft>
                <a:spcPts val="0"/>
              </a:spcAft>
              <a:buClr>
                <a:schemeClr val="lt1"/>
              </a:buClr>
              <a:buSzPts val="1800"/>
              <a:buNone/>
              <a:defRPr b="1" sz="1800"/>
            </a:lvl3pPr>
            <a:lvl4pPr indent="-228600" lvl="3" marL="1828800" algn="l">
              <a:lnSpc>
                <a:spcPct val="120000"/>
              </a:lnSpc>
              <a:spcBef>
                <a:spcPts val="500"/>
              </a:spcBef>
              <a:spcAft>
                <a:spcPts val="0"/>
              </a:spcAft>
              <a:buClr>
                <a:schemeClr val="lt1"/>
              </a:buClr>
              <a:buSzPts val="1600"/>
              <a:buNone/>
              <a:defRPr b="1" sz="1600"/>
            </a:lvl4pPr>
            <a:lvl5pPr indent="-228600" lvl="4" marL="2286000" algn="l">
              <a:lnSpc>
                <a:spcPct val="120000"/>
              </a:lnSpc>
              <a:spcBef>
                <a:spcPts val="500"/>
              </a:spcBef>
              <a:spcAft>
                <a:spcPts val="0"/>
              </a:spcAft>
              <a:buClr>
                <a:schemeClr val="lt1"/>
              </a:buClr>
              <a:buSzPts val="1600"/>
              <a:buNone/>
              <a:defRPr b="1" sz="1600"/>
            </a:lvl5pPr>
            <a:lvl6pPr indent="-228600" lvl="5" marL="2743200" algn="l">
              <a:lnSpc>
                <a:spcPct val="120000"/>
              </a:lnSpc>
              <a:spcBef>
                <a:spcPts val="500"/>
              </a:spcBef>
              <a:spcAft>
                <a:spcPts val="0"/>
              </a:spcAft>
              <a:buClr>
                <a:schemeClr val="lt1"/>
              </a:buClr>
              <a:buSzPts val="1600"/>
              <a:buNone/>
              <a:defRPr b="1" sz="1600"/>
            </a:lvl6pPr>
            <a:lvl7pPr indent="-228600" lvl="6" marL="3200400" algn="l">
              <a:lnSpc>
                <a:spcPct val="120000"/>
              </a:lnSpc>
              <a:spcBef>
                <a:spcPts val="500"/>
              </a:spcBef>
              <a:spcAft>
                <a:spcPts val="0"/>
              </a:spcAft>
              <a:buClr>
                <a:schemeClr val="lt1"/>
              </a:buClr>
              <a:buSzPts val="1600"/>
              <a:buNone/>
              <a:defRPr b="1" sz="1600"/>
            </a:lvl7pPr>
            <a:lvl8pPr indent="-228600" lvl="7" marL="3657600" algn="l">
              <a:lnSpc>
                <a:spcPct val="120000"/>
              </a:lnSpc>
              <a:spcBef>
                <a:spcPts val="500"/>
              </a:spcBef>
              <a:spcAft>
                <a:spcPts val="0"/>
              </a:spcAft>
              <a:buClr>
                <a:schemeClr val="lt1"/>
              </a:buClr>
              <a:buSzPts val="1600"/>
              <a:buNone/>
              <a:defRPr b="1" sz="1600"/>
            </a:lvl8pPr>
            <a:lvl9pPr indent="-228600" lvl="8" marL="4114800" algn="l">
              <a:lnSpc>
                <a:spcPct val="120000"/>
              </a:lnSpc>
              <a:spcBef>
                <a:spcPts val="500"/>
              </a:spcBef>
              <a:spcAft>
                <a:spcPts val="0"/>
              </a:spcAft>
              <a:buClr>
                <a:schemeClr val="lt1"/>
              </a:buClr>
              <a:buSzPts val="1600"/>
              <a:buNone/>
              <a:defRPr b="1" sz="1600"/>
            </a:lvl9pPr>
          </a:lstStyle>
          <a:p/>
        </p:txBody>
      </p:sp>
      <p:sp>
        <p:nvSpPr>
          <p:cNvPr id="51" name="Google Shape;51;p19"/>
          <p:cNvSpPr txBox="1"/>
          <p:nvPr>
            <p:ph idx="4" type="body"/>
          </p:nvPr>
        </p:nvSpPr>
        <p:spPr>
          <a:xfrm>
            <a:off x="6172200" y="2912232"/>
            <a:ext cx="5095357" cy="2878968"/>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lt1"/>
              </a:buClr>
              <a:buSzPts val="1800"/>
              <a:buChar char="•"/>
              <a:defRPr/>
            </a:lvl1pPr>
            <a:lvl2pPr indent="-342900" lvl="1" marL="914400" algn="l">
              <a:lnSpc>
                <a:spcPct val="120000"/>
              </a:lnSpc>
              <a:spcBef>
                <a:spcPts val="500"/>
              </a:spcBef>
              <a:spcAft>
                <a:spcPts val="0"/>
              </a:spcAft>
              <a:buClr>
                <a:schemeClr val="lt1"/>
              </a:buClr>
              <a:buSzPts val="1800"/>
              <a:buChar char="•"/>
              <a:defRPr/>
            </a:lvl2pPr>
            <a:lvl3pPr indent="-342900" lvl="2" marL="1371600" algn="l">
              <a:lnSpc>
                <a:spcPct val="120000"/>
              </a:lnSpc>
              <a:spcBef>
                <a:spcPts val="500"/>
              </a:spcBef>
              <a:spcAft>
                <a:spcPts val="0"/>
              </a:spcAft>
              <a:buClr>
                <a:schemeClr val="lt1"/>
              </a:buClr>
              <a:buSzPts val="1800"/>
              <a:buChar char="•"/>
              <a:defRPr/>
            </a:lvl3pPr>
            <a:lvl4pPr indent="-342900" lvl="3" marL="1828800" algn="l">
              <a:lnSpc>
                <a:spcPct val="120000"/>
              </a:lnSpc>
              <a:spcBef>
                <a:spcPts val="500"/>
              </a:spcBef>
              <a:spcAft>
                <a:spcPts val="0"/>
              </a:spcAft>
              <a:buClr>
                <a:schemeClr val="lt1"/>
              </a:buClr>
              <a:buSzPts val="1800"/>
              <a:buChar char="•"/>
              <a:defRPr/>
            </a:lvl4pPr>
            <a:lvl5pPr indent="-342900" lvl="4" marL="2286000" algn="l">
              <a:lnSpc>
                <a:spcPct val="120000"/>
              </a:lnSpc>
              <a:spcBef>
                <a:spcPts val="500"/>
              </a:spcBef>
              <a:spcAft>
                <a:spcPts val="0"/>
              </a:spcAft>
              <a:buClr>
                <a:schemeClr val="lt1"/>
              </a:buClr>
              <a:buSzPts val="1800"/>
              <a:buChar char="•"/>
              <a:defRPr/>
            </a:lvl5pPr>
            <a:lvl6pPr indent="-342900" lvl="5" marL="2743200" algn="l">
              <a:lnSpc>
                <a:spcPct val="120000"/>
              </a:lnSpc>
              <a:spcBef>
                <a:spcPts val="500"/>
              </a:spcBef>
              <a:spcAft>
                <a:spcPts val="0"/>
              </a:spcAft>
              <a:buClr>
                <a:schemeClr val="lt1"/>
              </a:buClr>
              <a:buSzPts val="1800"/>
              <a:buChar char="•"/>
              <a:defRPr/>
            </a:lvl6pPr>
            <a:lvl7pPr indent="-342900" lvl="6" marL="3200400" algn="l">
              <a:lnSpc>
                <a:spcPct val="120000"/>
              </a:lnSpc>
              <a:spcBef>
                <a:spcPts val="500"/>
              </a:spcBef>
              <a:spcAft>
                <a:spcPts val="0"/>
              </a:spcAft>
              <a:buClr>
                <a:schemeClr val="lt1"/>
              </a:buClr>
              <a:buSzPts val="1800"/>
              <a:buChar char="•"/>
              <a:defRPr/>
            </a:lvl7pPr>
            <a:lvl8pPr indent="-342900" lvl="7" marL="3657600" algn="l">
              <a:lnSpc>
                <a:spcPct val="120000"/>
              </a:lnSpc>
              <a:spcBef>
                <a:spcPts val="500"/>
              </a:spcBef>
              <a:spcAft>
                <a:spcPts val="0"/>
              </a:spcAft>
              <a:buClr>
                <a:schemeClr val="lt1"/>
              </a:buClr>
              <a:buSzPts val="1800"/>
              <a:buChar char="•"/>
              <a:defRPr/>
            </a:lvl8pPr>
            <a:lvl9pPr indent="-342900" lvl="8" marL="4114800" algn="l">
              <a:lnSpc>
                <a:spcPct val="120000"/>
              </a:lnSpc>
              <a:spcBef>
                <a:spcPts val="500"/>
              </a:spcBef>
              <a:spcAft>
                <a:spcPts val="0"/>
              </a:spcAft>
              <a:buClr>
                <a:schemeClr val="lt1"/>
              </a:buClr>
              <a:buSzPts val="1800"/>
              <a:buChar char="•"/>
              <a:defRPr/>
            </a:lvl9pPr>
          </a:lstStyle>
          <a:p/>
        </p:txBody>
      </p:sp>
      <p:sp>
        <p:nvSpPr>
          <p:cNvPr id="52" name="Google Shape;52;p19"/>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9"/>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19"/>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5" name="Shape 55"/>
        <p:cNvGrpSpPr/>
        <p:nvPr/>
      </p:nvGrpSpPr>
      <p:grpSpPr>
        <a:xfrm>
          <a:off x="0" y="0"/>
          <a:ext cx="0" cy="0"/>
          <a:chOff x="0" y="0"/>
          <a:chExt cx="0" cy="0"/>
        </a:xfrm>
      </p:grpSpPr>
      <p:sp>
        <p:nvSpPr>
          <p:cNvPr id="56" name="Google Shape;56;p20"/>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7" name="Google Shape;57;p20"/>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20"/>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0"/>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0" name="Shape 60"/>
        <p:cNvGrpSpPr/>
        <p:nvPr/>
      </p:nvGrpSpPr>
      <p:grpSpPr>
        <a:xfrm>
          <a:off x="0" y="0"/>
          <a:ext cx="0" cy="0"/>
          <a:chOff x="0" y="0"/>
          <a:chExt cx="0" cy="0"/>
        </a:xfrm>
      </p:grpSpPr>
      <p:sp>
        <p:nvSpPr>
          <p:cNvPr id="61" name="Google Shape;61;p21"/>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21"/>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1"/>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4" name="Shape 64"/>
        <p:cNvGrpSpPr/>
        <p:nvPr/>
      </p:nvGrpSpPr>
      <p:grpSpPr>
        <a:xfrm>
          <a:off x="0" y="0"/>
          <a:ext cx="0" cy="0"/>
          <a:chOff x="0" y="0"/>
          <a:chExt cx="0" cy="0"/>
        </a:xfrm>
      </p:grpSpPr>
      <p:sp>
        <p:nvSpPr>
          <p:cNvPr id="65" name="Google Shape;65;p22"/>
          <p:cNvSpPr txBox="1"/>
          <p:nvPr>
            <p:ph type="title"/>
          </p:nvPr>
        </p:nvSpPr>
        <p:spPr>
          <a:xfrm>
            <a:off x="917228" y="609600"/>
            <a:ext cx="3932237" cy="23622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lt1"/>
              </a:buClr>
              <a:buSzPts val="2800"/>
              <a:buFont typeface="Bookman Old Style"/>
              <a:buNone/>
              <a:defRPr sz="2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6" name="Google Shape;66;p22"/>
          <p:cNvSpPr txBox="1"/>
          <p:nvPr>
            <p:ph idx="1" type="body"/>
          </p:nvPr>
        </p:nvSpPr>
        <p:spPr>
          <a:xfrm>
            <a:off x="5078064" y="609600"/>
            <a:ext cx="6189492" cy="5181600"/>
          </a:xfrm>
          <a:prstGeom prst="rect">
            <a:avLst/>
          </a:prstGeom>
          <a:noFill/>
          <a:ln>
            <a:noFill/>
          </a:ln>
        </p:spPr>
        <p:txBody>
          <a:bodyPr anchorCtr="0" anchor="ctr" bIns="45700" lIns="91425" spcFirstLastPara="1" rIns="91425" wrap="square" tIns="45700">
            <a:normAutofit/>
          </a:bodyPr>
          <a:lstStyle>
            <a:lvl1pPr indent="-342900" lvl="0" marL="457200" algn="l">
              <a:lnSpc>
                <a:spcPct val="120000"/>
              </a:lnSpc>
              <a:spcBef>
                <a:spcPts val="1000"/>
              </a:spcBef>
              <a:spcAft>
                <a:spcPts val="0"/>
              </a:spcAft>
              <a:buClr>
                <a:schemeClr val="lt1"/>
              </a:buClr>
              <a:buSzPts val="1800"/>
              <a:buChar char="•"/>
              <a:defRPr/>
            </a:lvl1pPr>
            <a:lvl2pPr indent="-342900" lvl="1" marL="914400" algn="l">
              <a:lnSpc>
                <a:spcPct val="120000"/>
              </a:lnSpc>
              <a:spcBef>
                <a:spcPts val="500"/>
              </a:spcBef>
              <a:spcAft>
                <a:spcPts val="0"/>
              </a:spcAft>
              <a:buClr>
                <a:schemeClr val="lt1"/>
              </a:buClr>
              <a:buSzPts val="1800"/>
              <a:buChar char="•"/>
              <a:defRPr/>
            </a:lvl2pPr>
            <a:lvl3pPr indent="-342900" lvl="2" marL="1371600" algn="l">
              <a:lnSpc>
                <a:spcPct val="120000"/>
              </a:lnSpc>
              <a:spcBef>
                <a:spcPts val="500"/>
              </a:spcBef>
              <a:spcAft>
                <a:spcPts val="0"/>
              </a:spcAft>
              <a:buClr>
                <a:schemeClr val="lt1"/>
              </a:buClr>
              <a:buSzPts val="1800"/>
              <a:buChar char="•"/>
              <a:defRPr/>
            </a:lvl3pPr>
            <a:lvl4pPr indent="-342900" lvl="3" marL="1828800" algn="l">
              <a:lnSpc>
                <a:spcPct val="120000"/>
              </a:lnSpc>
              <a:spcBef>
                <a:spcPts val="500"/>
              </a:spcBef>
              <a:spcAft>
                <a:spcPts val="0"/>
              </a:spcAft>
              <a:buClr>
                <a:schemeClr val="lt1"/>
              </a:buClr>
              <a:buSzPts val="1800"/>
              <a:buChar char="•"/>
              <a:defRPr/>
            </a:lvl4pPr>
            <a:lvl5pPr indent="-342900" lvl="4" marL="2286000" algn="l">
              <a:lnSpc>
                <a:spcPct val="120000"/>
              </a:lnSpc>
              <a:spcBef>
                <a:spcPts val="500"/>
              </a:spcBef>
              <a:spcAft>
                <a:spcPts val="0"/>
              </a:spcAft>
              <a:buClr>
                <a:schemeClr val="lt1"/>
              </a:buClr>
              <a:buSzPts val="1800"/>
              <a:buChar char="•"/>
              <a:defRPr/>
            </a:lvl5pPr>
            <a:lvl6pPr indent="-342900" lvl="5" marL="2743200" algn="l">
              <a:lnSpc>
                <a:spcPct val="120000"/>
              </a:lnSpc>
              <a:spcBef>
                <a:spcPts val="500"/>
              </a:spcBef>
              <a:spcAft>
                <a:spcPts val="0"/>
              </a:spcAft>
              <a:buClr>
                <a:schemeClr val="lt1"/>
              </a:buClr>
              <a:buSzPts val="1800"/>
              <a:buChar char="•"/>
              <a:defRPr/>
            </a:lvl6pPr>
            <a:lvl7pPr indent="-342900" lvl="6" marL="3200400" algn="l">
              <a:lnSpc>
                <a:spcPct val="120000"/>
              </a:lnSpc>
              <a:spcBef>
                <a:spcPts val="500"/>
              </a:spcBef>
              <a:spcAft>
                <a:spcPts val="0"/>
              </a:spcAft>
              <a:buClr>
                <a:schemeClr val="lt1"/>
              </a:buClr>
              <a:buSzPts val="1800"/>
              <a:buChar char="•"/>
              <a:defRPr/>
            </a:lvl7pPr>
            <a:lvl8pPr indent="-342900" lvl="7" marL="3657600" algn="l">
              <a:lnSpc>
                <a:spcPct val="120000"/>
              </a:lnSpc>
              <a:spcBef>
                <a:spcPts val="500"/>
              </a:spcBef>
              <a:spcAft>
                <a:spcPts val="0"/>
              </a:spcAft>
              <a:buClr>
                <a:schemeClr val="lt1"/>
              </a:buClr>
              <a:buSzPts val="1800"/>
              <a:buChar char="•"/>
              <a:defRPr/>
            </a:lvl8pPr>
            <a:lvl9pPr indent="-342900" lvl="8" marL="4114800" algn="l">
              <a:lnSpc>
                <a:spcPct val="120000"/>
              </a:lnSpc>
              <a:spcBef>
                <a:spcPts val="500"/>
              </a:spcBef>
              <a:spcAft>
                <a:spcPts val="0"/>
              </a:spcAft>
              <a:buClr>
                <a:schemeClr val="lt1"/>
              </a:buClr>
              <a:buSzPts val="1800"/>
              <a:buChar char="•"/>
              <a:defRPr/>
            </a:lvl9pPr>
          </a:lstStyle>
          <a:p/>
        </p:txBody>
      </p:sp>
      <p:sp>
        <p:nvSpPr>
          <p:cNvPr id="67" name="Google Shape;67;p22"/>
          <p:cNvSpPr txBox="1"/>
          <p:nvPr>
            <p:ph idx="2" type="body"/>
          </p:nvPr>
        </p:nvSpPr>
        <p:spPr>
          <a:xfrm>
            <a:off x="917228" y="2971800"/>
            <a:ext cx="3932237" cy="2819399"/>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000"/>
              </a:spcBef>
              <a:spcAft>
                <a:spcPts val="0"/>
              </a:spcAft>
              <a:buClr>
                <a:schemeClr val="lt1"/>
              </a:buClr>
              <a:buSzPts val="1600"/>
              <a:buNone/>
              <a:defRPr sz="1600"/>
            </a:lvl1pPr>
            <a:lvl2pPr indent="-228600" lvl="1" marL="914400" algn="l">
              <a:lnSpc>
                <a:spcPct val="120000"/>
              </a:lnSpc>
              <a:spcBef>
                <a:spcPts val="500"/>
              </a:spcBef>
              <a:spcAft>
                <a:spcPts val="0"/>
              </a:spcAft>
              <a:buClr>
                <a:schemeClr val="lt1"/>
              </a:buClr>
              <a:buSzPts val="1400"/>
              <a:buNone/>
              <a:defRPr sz="1400"/>
            </a:lvl2pPr>
            <a:lvl3pPr indent="-228600" lvl="2" marL="1371600" algn="l">
              <a:lnSpc>
                <a:spcPct val="120000"/>
              </a:lnSpc>
              <a:spcBef>
                <a:spcPts val="500"/>
              </a:spcBef>
              <a:spcAft>
                <a:spcPts val="0"/>
              </a:spcAft>
              <a:buClr>
                <a:schemeClr val="lt1"/>
              </a:buClr>
              <a:buSzPts val="1200"/>
              <a:buNone/>
              <a:defRPr sz="1200"/>
            </a:lvl3pPr>
            <a:lvl4pPr indent="-228600" lvl="3" marL="1828800" algn="l">
              <a:lnSpc>
                <a:spcPct val="120000"/>
              </a:lnSpc>
              <a:spcBef>
                <a:spcPts val="500"/>
              </a:spcBef>
              <a:spcAft>
                <a:spcPts val="0"/>
              </a:spcAft>
              <a:buClr>
                <a:schemeClr val="lt1"/>
              </a:buClr>
              <a:buSzPts val="1000"/>
              <a:buNone/>
              <a:defRPr sz="1000"/>
            </a:lvl4pPr>
            <a:lvl5pPr indent="-228600" lvl="4" marL="2286000" algn="l">
              <a:lnSpc>
                <a:spcPct val="120000"/>
              </a:lnSpc>
              <a:spcBef>
                <a:spcPts val="500"/>
              </a:spcBef>
              <a:spcAft>
                <a:spcPts val="0"/>
              </a:spcAft>
              <a:buClr>
                <a:schemeClr val="lt1"/>
              </a:buClr>
              <a:buSzPts val="1000"/>
              <a:buNone/>
              <a:defRPr sz="1000"/>
            </a:lvl5pPr>
            <a:lvl6pPr indent="-228600" lvl="5" marL="2743200" algn="l">
              <a:lnSpc>
                <a:spcPct val="120000"/>
              </a:lnSpc>
              <a:spcBef>
                <a:spcPts val="500"/>
              </a:spcBef>
              <a:spcAft>
                <a:spcPts val="0"/>
              </a:spcAft>
              <a:buClr>
                <a:schemeClr val="lt1"/>
              </a:buClr>
              <a:buSzPts val="1000"/>
              <a:buNone/>
              <a:defRPr sz="1000"/>
            </a:lvl6pPr>
            <a:lvl7pPr indent="-228600" lvl="6" marL="3200400" algn="l">
              <a:lnSpc>
                <a:spcPct val="120000"/>
              </a:lnSpc>
              <a:spcBef>
                <a:spcPts val="500"/>
              </a:spcBef>
              <a:spcAft>
                <a:spcPts val="0"/>
              </a:spcAft>
              <a:buClr>
                <a:schemeClr val="lt1"/>
              </a:buClr>
              <a:buSzPts val="1000"/>
              <a:buNone/>
              <a:defRPr sz="1000"/>
            </a:lvl7pPr>
            <a:lvl8pPr indent="-228600" lvl="7" marL="3657600" algn="l">
              <a:lnSpc>
                <a:spcPct val="120000"/>
              </a:lnSpc>
              <a:spcBef>
                <a:spcPts val="500"/>
              </a:spcBef>
              <a:spcAft>
                <a:spcPts val="0"/>
              </a:spcAft>
              <a:buClr>
                <a:schemeClr val="lt1"/>
              </a:buClr>
              <a:buSzPts val="1000"/>
              <a:buNone/>
              <a:defRPr sz="1000"/>
            </a:lvl8pPr>
            <a:lvl9pPr indent="-228600" lvl="8" marL="4114800" algn="l">
              <a:lnSpc>
                <a:spcPct val="120000"/>
              </a:lnSpc>
              <a:spcBef>
                <a:spcPts val="500"/>
              </a:spcBef>
              <a:spcAft>
                <a:spcPts val="0"/>
              </a:spcAft>
              <a:buClr>
                <a:schemeClr val="lt1"/>
              </a:buClr>
              <a:buSzPts val="1000"/>
              <a:buNone/>
              <a:defRPr sz="1000"/>
            </a:lvl9pPr>
          </a:lstStyle>
          <a:p/>
        </p:txBody>
      </p:sp>
      <p:sp>
        <p:nvSpPr>
          <p:cNvPr id="68" name="Google Shape;68;p22"/>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22"/>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2"/>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1" name="Shape 71"/>
        <p:cNvGrpSpPr/>
        <p:nvPr/>
      </p:nvGrpSpPr>
      <p:grpSpPr>
        <a:xfrm>
          <a:off x="0" y="0"/>
          <a:ext cx="0" cy="0"/>
          <a:chOff x="0" y="0"/>
          <a:chExt cx="0" cy="0"/>
        </a:xfrm>
      </p:grpSpPr>
      <p:sp>
        <p:nvSpPr>
          <p:cNvPr id="72" name="Google Shape;72;p23"/>
          <p:cNvSpPr txBox="1"/>
          <p:nvPr>
            <p:ph type="title"/>
          </p:nvPr>
        </p:nvSpPr>
        <p:spPr>
          <a:xfrm>
            <a:off x="917227" y="609600"/>
            <a:ext cx="5929773" cy="23622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lt1"/>
              </a:buClr>
              <a:buSzPts val="3200"/>
              <a:buFont typeface="Bookman Old Style"/>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 name="Google Shape;73;p23"/>
          <p:cNvSpPr/>
          <p:nvPr>
            <p:ph idx="2" type="pic"/>
          </p:nvPr>
        </p:nvSpPr>
        <p:spPr>
          <a:xfrm>
            <a:off x="7424804" y="758881"/>
            <a:ext cx="3255356" cy="4883038"/>
          </a:xfrm>
          <a:prstGeom prst="rect">
            <a:avLst/>
          </a:prstGeom>
          <a:noFill/>
          <a:ln cap="sq" cmpd="sng" w="190500">
            <a:solidFill>
              <a:srgbClr val="FFFFFF"/>
            </a:solidFill>
            <a:prstDash val="solid"/>
            <a:miter lim="800000"/>
            <a:headEnd len="sm" w="sm" type="none"/>
            <a:tailEnd len="sm" w="sm" type="none"/>
          </a:ln>
          <a:effectLst>
            <a:outerShdw blurRad="55000" rotWithShape="0" algn="tl" dir="5400000" dist="18000">
              <a:srgbClr val="000000">
                <a:alpha val="40000"/>
              </a:srgbClr>
            </a:outerShdw>
          </a:effectLst>
        </p:spPr>
      </p:sp>
      <p:sp>
        <p:nvSpPr>
          <p:cNvPr id="74" name="Google Shape;74;p23"/>
          <p:cNvSpPr txBox="1"/>
          <p:nvPr>
            <p:ph idx="1" type="body"/>
          </p:nvPr>
        </p:nvSpPr>
        <p:spPr>
          <a:xfrm>
            <a:off x="913794" y="2971800"/>
            <a:ext cx="5934950" cy="2819400"/>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000"/>
              </a:spcBef>
              <a:spcAft>
                <a:spcPts val="0"/>
              </a:spcAft>
              <a:buClr>
                <a:schemeClr val="lt1"/>
              </a:buClr>
              <a:buSzPts val="1800"/>
              <a:buNone/>
              <a:defRPr sz="1800"/>
            </a:lvl1pPr>
            <a:lvl2pPr indent="-228600" lvl="1" marL="914400" algn="l">
              <a:lnSpc>
                <a:spcPct val="120000"/>
              </a:lnSpc>
              <a:spcBef>
                <a:spcPts val="500"/>
              </a:spcBef>
              <a:spcAft>
                <a:spcPts val="0"/>
              </a:spcAft>
              <a:buClr>
                <a:schemeClr val="lt1"/>
              </a:buClr>
              <a:buSzPts val="1400"/>
              <a:buNone/>
              <a:defRPr sz="1400"/>
            </a:lvl2pPr>
            <a:lvl3pPr indent="-228600" lvl="2" marL="1371600" algn="l">
              <a:lnSpc>
                <a:spcPct val="120000"/>
              </a:lnSpc>
              <a:spcBef>
                <a:spcPts val="500"/>
              </a:spcBef>
              <a:spcAft>
                <a:spcPts val="0"/>
              </a:spcAft>
              <a:buClr>
                <a:schemeClr val="lt1"/>
              </a:buClr>
              <a:buSzPts val="1200"/>
              <a:buNone/>
              <a:defRPr sz="1200"/>
            </a:lvl3pPr>
            <a:lvl4pPr indent="-228600" lvl="3" marL="1828800" algn="l">
              <a:lnSpc>
                <a:spcPct val="120000"/>
              </a:lnSpc>
              <a:spcBef>
                <a:spcPts val="500"/>
              </a:spcBef>
              <a:spcAft>
                <a:spcPts val="0"/>
              </a:spcAft>
              <a:buClr>
                <a:schemeClr val="lt1"/>
              </a:buClr>
              <a:buSzPts val="1000"/>
              <a:buNone/>
              <a:defRPr sz="1000"/>
            </a:lvl4pPr>
            <a:lvl5pPr indent="-228600" lvl="4" marL="2286000" algn="l">
              <a:lnSpc>
                <a:spcPct val="120000"/>
              </a:lnSpc>
              <a:spcBef>
                <a:spcPts val="500"/>
              </a:spcBef>
              <a:spcAft>
                <a:spcPts val="0"/>
              </a:spcAft>
              <a:buClr>
                <a:schemeClr val="lt1"/>
              </a:buClr>
              <a:buSzPts val="1000"/>
              <a:buNone/>
              <a:defRPr sz="1000"/>
            </a:lvl5pPr>
            <a:lvl6pPr indent="-228600" lvl="5" marL="2743200" algn="l">
              <a:lnSpc>
                <a:spcPct val="120000"/>
              </a:lnSpc>
              <a:spcBef>
                <a:spcPts val="500"/>
              </a:spcBef>
              <a:spcAft>
                <a:spcPts val="0"/>
              </a:spcAft>
              <a:buClr>
                <a:schemeClr val="lt1"/>
              </a:buClr>
              <a:buSzPts val="1000"/>
              <a:buNone/>
              <a:defRPr sz="1000"/>
            </a:lvl6pPr>
            <a:lvl7pPr indent="-228600" lvl="6" marL="3200400" algn="l">
              <a:lnSpc>
                <a:spcPct val="120000"/>
              </a:lnSpc>
              <a:spcBef>
                <a:spcPts val="500"/>
              </a:spcBef>
              <a:spcAft>
                <a:spcPts val="0"/>
              </a:spcAft>
              <a:buClr>
                <a:schemeClr val="lt1"/>
              </a:buClr>
              <a:buSzPts val="1000"/>
              <a:buNone/>
              <a:defRPr sz="1000"/>
            </a:lvl7pPr>
            <a:lvl8pPr indent="-228600" lvl="7" marL="3657600" algn="l">
              <a:lnSpc>
                <a:spcPct val="120000"/>
              </a:lnSpc>
              <a:spcBef>
                <a:spcPts val="500"/>
              </a:spcBef>
              <a:spcAft>
                <a:spcPts val="0"/>
              </a:spcAft>
              <a:buClr>
                <a:schemeClr val="lt1"/>
              </a:buClr>
              <a:buSzPts val="1000"/>
              <a:buNone/>
              <a:defRPr sz="1000"/>
            </a:lvl8pPr>
            <a:lvl9pPr indent="-228600" lvl="8" marL="4114800" algn="l">
              <a:lnSpc>
                <a:spcPct val="120000"/>
              </a:lnSpc>
              <a:spcBef>
                <a:spcPts val="500"/>
              </a:spcBef>
              <a:spcAft>
                <a:spcPts val="0"/>
              </a:spcAft>
              <a:buClr>
                <a:schemeClr val="lt1"/>
              </a:buClr>
              <a:buSzPts val="1000"/>
              <a:buNone/>
              <a:defRPr sz="1000"/>
            </a:lvl9pPr>
          </a:lstStyle>
          <a:p/>
        </p:txBody>
      </p:sp>
      <p:sp>
        <p:nvSpPr>
          <p:cNvPr id="75" name="Google Shape;75;p23"/>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3"/>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3"/>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78" name="Shape 78"/>
        <p:cNvGrpSpPr/>
        <p:nvPr/>
      </p:nvGrpSpPr>
      <p:grpSpPr>
        <a:xfrm>
          <a:off x="0" y="0"/>
          <a:ext cx="0" cy="0"/>
          <a:chOff x="0" y="0"/>
          <a:chExt cx="0" cy="0"/>
        </a:xfrm>
      </p:grpSpPr>
      <p:sp>
        <p:nvSpPr>
          <p:cNvPr id="79" name="Google Shape;79;p24"/>
          <p:cNvSpPr txBox="1"/>
          <p:nvPr>
            <p:ph type="title"/>
          </p:nvPr>
        </p:nvSpPr>
        <p:spPr>
          <a:xfrm>
            <a:off x="913806" y="4289372"/>
            <a:ext cx="10367564" cy="819355"/>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lt1"/>
              </a:buClr>
              <a:buSzPts val="2800"/>
              <a:buFont typeface="Bookman Old Style"/>
              <a:buNone/>
              <a:defRPr sz="2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4"/>
          <p:cNvSpPr/>
          <p:nvPr>
            <p:ph idx="2" type="pic"/>
          </p:nvPr>
        </p:nvSpPr>
        <p:spPr>
          <a:xfrm>
            <a:off x="913806" y="621321"/>
            <a:ext cx="10367564" cy="3379735"/>
          </a:xfrm>
          <a:prstGeom prst="rect">
            <a:avLst/>
          </a:prstGeom>
          <a:noFill/>
          <a:ln cap="sq" cmpd="sng" w="190500">
            <a:solidFill>
              <a:srgbClr val="FFFFFF"/>
            </a:solidFill>
            <a:prstDash val="solid"/>
            <a:miter lim="800000"/>
            <a:headEnd len="sm" w="sm" type="none"/>
            <a:tailEnd len="sm" w="sm" type="none"/>
          </a:ln>
          <a:effectLst>
            <a:outerShdw blurRad="55000" rotWithShape="0" algn="tl" dir="5400000" dist="18000">
              <a:srgbClr val="000000">
                <a:alpha val="40000"/>
              </a:srgbClr>
            </a:outerShdw>
          </a:effectLst>
        </p:spPr>
      </p:sp>
      <p:sp>
        <p:nvSpPr>
          <p:cNvPr id="81" name="Google Shape;81;p24"/>
          <p:cNvSpPr txBox="1"/>
          <p:nvPr>
            <p:ph idx="1" type="body"/>
          </p:nvPr>
        </p:nvSpPr>
        <p:spPr>
          <a:xfrm>
            <a:off x="913795" y="5108728"/>
            <a:ext cx="10365998" cy="682472"/>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000"/>
              </a:spcBef>
              <a:spcAft>
                <a:spcPts val="0"/>
              </a:spcAft>
              <a:buClr>
                <a:schemeClr val="lt1"/>
              </a:buClr>
              <a:buSzPts val="1800"/>
              <a:buNone/>
              <a:defRPr sz="1800"/>
            </a:lvl1pPr>
            <a:lvl2pPr indent="-228600" lvl="1" marL="914400" algn="l">
              <a:lnSpc>
                <a:spcPct val="120000"/>
              </a:lnSpc>
              <a:spcBef>
                <a:spcPts val="500"/>
              </a:spcBef>
              <a:spcAft>
                <a:spcPts val="0"/>
              </a:spcAft>
              <a:buClr>
                <a:schemeClr val="lt1"/>
              </a:buClr>
              <a:buSzPts val="1400"/>
              <a:buNone/>
              <a:defRPr sz="1400"/>
            </a:lvl2pPr>
            <a:lvl3pPr indent="-228600" lvl="2" marL="1371600" algn="l">
              <a:lnSpc>
                <a:spcPct val="120000"/>
              </a:lnSpc>
              <a:spcBef>
                <a:spcPts val="500"/>
              </a:spcBef>
              <a:spcAft>
                <a:spcPts val="0"/>
              </a:spcAft>
              <a:buClr>
                <a:schemeClr val="lt1"/>
              </a:buClr>
              <a:buSzPts val="1200"/>
              <a:buNone/>
              <a:defRPr sz="1200"/>
            </a:lvl3pPr>
            <a:lvl4pPr indent="-228600" lvl="3" marL="1828800" algn="l">
              <a:lnSpc>
                <a:spcPct val="120000"/>
              </a:lnSpc>
              <a:spcBef>
                <a:spcPts val="500"/>
              </a:spcBef>
              <a:spcAft>
                <a:spcPts val="0"/>
              </a:spcAft>
              <a:buClr>
                <a:schemeClr val="lt1"/>
              </a:buClr>
              <a:buSzPts val="1000"/>
              <a:buNone/>
              <a:defRPr sz="1000"/>
            </a:lvl4pPr>
            <a:lvl5pPr indent="-228600" lvl="4" marL="2286000" algn="l">
              <a:lnSpc>
                <a:spcPct val="120000"/>
              </a:lnSpc>
              <a:spcBef>
                <a:spcPts val="500"/>
              </a:spcBef>
              <a:spcAft>
                <a:spcPts val="0"/>
              </a:spcAft>
              <a:buClr>
                <a:schemeClr val="lt1"/>
              </a:buClr>
              <a:buSzPts val="1000"/>
              <a:buNone/>
              <a:defRPr sz="1000"/>
            </a:lvl5pPr>
            <a:lvl6pPr indent="-228600" lvl="5" marL="2743200" algn="l">
              <a:lnSpc>
                <a:spcPct val="120000"/>
              </a:lnSpc>
              <a:spcBef>
                <a:spcPts val="500"/>
              </a:spcBef>
              <a:spcAft>
                <a:spcPts val="0"/>
              </a:spcAft>
              <a:buClr>
                <a:schemeClr val="lt1"/>
              </a:buClr>
              <a:buSzPts val="1000"/>
              <a:buNone/>
              <a:defRPr sz="1000"/>
            </a:lvl6pPr>
            <a:lvl7pPr indent="-228600" lvl="6" marL="3200400" algn="l">
              <a:lnSpc>
                <a:spcPct val="120000"/>
              </a:lnSpc>
              <a:spcBef>
                <a:spcPts val="500"/>
              </a:spcBef>
              <a:spcAft>
                <a:spcPts val="0"/>
              </a:spcAft>
              <a:buClr>
                <a:schemeClr val="lt1"/>
              </a:buClr>
              <a:buSzPts val="1000"/>
              <a:buNone/>
              <a:defRPr sz="1000"/>
            </a:lvl7pPr>
            <a:lvl8pPr indent="-228600" lvl="7" marL="3657600" algn="l">
              <a:lnSpc>
                <a:spcPct val="120000"/>
              </a:lnSpc>
              <a:spcBef>
                <a:spcPts val="500"/>
              </a:spcBef>
              <a:spcAft>
                <a:spcPts val="0"/>
              </a:spcAft>
              <a:buClr>
                <a:schemeClr val="lt1"/>
              </a:buClr>
              <a:buSzPts val="1000"/>
              <a:buNone/>
              <a:defRPr sz="1000"/>
            </a:lvl8pPr>
            <a:lvl9pPr indent="-228600" lvl="8" marL="4114800" algn="l">
              <a:lnSpc>
                <a:spcPct val="120000"/>
              </a:lnSpc>
              <a:spcBef>
                <a:spcPts val="500"/>
              </a:spcBef>
              <a:spcAft>
                <a:spcPts val="0"/>
              </a:spcAft>
              <a:buClr>
                <a:schemeClr val="lt1"/>
              </a:buClr>
              <a:buSzPts val="1000"/>
              <a:buNone/>
              <a:defRPr sz="1000"/>
            </a:lvl9pPr>
          </a:lstStyle>
          <a:p/>
        </p:txBody>
      </p:sp>
      <p:sp>
        <p:nvSpPr>
          <p:cNvPr id="82" name="Google Shape;82;p24"/>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4"/>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4"/>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85" name="Shape 85"/>
        <p:cNvGrpSpPr/>
        <p:nvPr/>
      </p:nvGrpSpPr>
      <p:grpSpPr>
        <a:xfrm>
          <a:off x="0" y="0"/>
          <a:ext cx="0" cy="0"/>
          <a:chOff x="0" y="0"/>
          <a:chExt cx="0" cy="0"/>
        </a:xfrm>
      </p:grpSpPr>
      <p:sp>
        <p:nvSpPr>
          <p:cNvPr id="86" name="Google Shape;86;p25"/>
          <p:cNvSpPr txBox="1"/>
          <p:nvPr>
            <p:ph type="title"/>
          </p:nvPr>
        </p:nvSpPr>
        <p:spPr>
          <a:xfrm>
            <a:off x="913795" y="609600"/>
            <a:ext cx="10353762" cy="3424859"/>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lt1"/>
              </a:buClr>
              <a:buSzPts val="3200"/>
              <a:buFont typeface="Bookman Old Style"/>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7" name="Google Shape;87;p25"/>
          <p:cNvSpPr txBox="1"/>
          <p:nvPr>
            <p:ph idx="1" type="body"/>
          </p:nvPr>
        </p:nvSpPr>
        <p:spPr>
          <a:xfrm>
            <a:off x="913795" y="4204820"/>
            <a:ext cx="10353761" cy="1592186"/>
          </a:xfrm>
          <a:prstGeom prst="rect">
            <a:avLst/>
          </a:prstGeom>
          <a:noFill/>
          <a:ln>
            <a:noFill/>
          </a:ln>
        </p:spPr>
        <p:txBody>
          <a:bodyPr anchorCtr="0" anchor="ctr" bIns="45700" lIns="91425" spcFirstLastPara="1" rIns="91425" wrap="square" tIns="45700">
            <a:normAutofit/>
          </a:bodyPr>
          <a:lstStyle>
            <a:lvl1pPr indent="-228600" lvl="0" marL="457200" algn="ctr">
              <a:lnSpc>
                <a:spcPct val="120000"/>
              </a:lnSpc>
              <a:spcBef>
                <a:spcPts val="1000"/>
              </a:spcBef>
              <a:spcAft>
                <a:spcPts val="0"/>
              </a:spcAft>
              <a:buClr>
                <a:schemeClr val="lt1"/>
              </a:buClr>
              <a:buSzPts val="1600"/>
              <a:buNone/>
              <a:defRPr sz="1600"/>
            </a:lvl1pPr>
            <a:lvl2pPr indent="-228600" lvl="1" marL="914400" algn="l">
              <a:lnSpc>
                <a:spcPct val="120000"/>
              </a:lnSpc>
              <a:spcBef>
                <a:spcPts val="500"/>
              </a:spcBef>
              <a:spcAft>
                <a:spcPts val="0"/>
              </a:spcAft>
              <a:buClr>
                <a:schemeClr val="lt1"/>
              </a:buClr>
              <a:buSzPts val="1400"/>
              <a:buNone/>
              <a:defRPr sz="1400"/>
            </a:lvl2pPr>
            <a:lvl3pPr indent="-228600" lvl="2" marL="1371600" algn="l">
              <a:lnSpc>
                <a:spcPct val="120000"/>
              </a:lnSpc>
              <a:spcBef>
                <a:spcPts val="500"/>
              </a:spcBef>
              <a:spcAft>
                <a:spcPts val="0"/>
              </a:spcAft>
              <a:buClr>
                <a:schemeClr val="lt1"/>
              </a:buClr>
              <a:buSzPts val="1200"/>
              <a:buNone/>
              <a:defRPr sz="1200"/>
            </a:lvl3pPr>
            <a:lvl4pPr indent="-228600" lvl="3" marL="1828800" algn="l">
              <a:lnSpc>
                <a:spcPct val="120000"/>
              </a:lnSpc>
              <a:spcBef>
                <a:spcPts val="500"/>
              </a:spcBef>
              <a:spcAft>
                <a:spcPts val="0"/>
              </a:spcAft>
              <a:buClr>
                <a:schemeClr val="lt1"/>
              </a:buClr>
              <a:buSzPts val="1000"/>
              <a:buNone/>
              <a:defRPr sz="1000"/>
            </a:lvl4pPr>
            <a:lvl5pPr indent="-228600" lvl="4" marL="2286000" algn="l">
              <a:lnSpc>
                <a:spcPct val="120000"/>
              </a:lnSpc>
              <a:spcBef>
                <a:spcPts val="500"/>
              </a:spcBef>
              <a:spcAft>
                <a:spcPts val="0"/>
              </a:spcAft>
              <a:buClr>
                <a:schemeClr val="lt1"/>
              </a:buClr>
              <a:buSzPts val="1000"/>
              <a:buNone/>
              <a:defRPr sz="1000"/>
            </a:lvl5pPr>
            <a:lvl6pPr indent="-228600" lvl="5" marL="2743200" algn="l">
              <a:lnSpc>
                <a:spcPct val="120000"/>
              </a:lnSpc>
              <a:spcBef>
                <a:spcPts val="500"/>
              </a:spcBef>
              <a:spcAft>
                <a:spcPts val="0"/>
              </a:spcAft>
              <a:buClr>
                <a:schemeClr val="lt1"/>
              </a:buClr>
              <a:buSzPts val="1000"/>
              <a:buNone/>
              <a:defRPr sz="1000"/>
            </a:lvl6pPr>
            <a:lvl7pPr indent="-228600" lvl="6" marL="3200400" algn="l">
              <a:lnSpc>
                <a:spcPct val="120000"/>
              </a:lnSpc>
              <a:spcBef>
                <a:spcPts val="500"/>
              </a:spcBef>
              <a:spcAft>
                <a:spcPts val="0"/>
              </a:spcAft>
              <a:buClr>
                <a:schemeClr val="lt1"/>
              </a:buClr>
              <a:buSzPts val="1000"/>
              <a:buNone/>
              <a:defRPr sz="1000"/>
            </a:lvl7pPr>
            <a:lvl8pPr indent="-228600" lvl="7" marL="3657600" algn="l">
              <a:lnSpc>
                <a:spcPct val="120000"/>
              </a:lnSpc>
              <a:spcBef>
                <a:spcPts val="500"/>
              </a:spcBef>
              <a:spcAft>
                <a:spcPts val="0"/>
              </a:spcAft>
              <a:buClr>
                <a:schemeClr val="lt1"/>
              </a:buClr>
              <a:buSzPts val="1000"/>
              <a:buNone/>
              <a:defRPr sz="1000"/>
            </a:lvl8pPr>
            <a:lvl9pPr indent="-228600" lvl="8" marL="4114800" algn="l">
              <a:lnSpc>
                <a:spcPct val="120000"/>
              </a:lnSpc>
              <a:spcBef>
                <a:spcPts val="500"/>
              </a:spcBef>
              <a:spcAft>
                <a:spcPts val="0"/>
              </a:spcAft>
              <a:buClr>
                <a:schemeClr val="lt1"/>
              </a:buClr>
              <a:buSzPts val="1000"/>
              <a:buNone/>
              <a:defRPr sz="1000"/>
            </a:lvl9pPr>
          </a:lstStyle>
          <a:p/>
        </p:txBody>
      </p:sp>
      <p:sp>
        <p:nvSpPr>
          <p:cNvPr id="88" name="Google Shape;88;p25"/>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25"/>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25"/>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91" name="Shape 91"/>
        <p:cNvGrpSpPr/>
        <p:nvPr/>
      </p:nvGrpSpPr>
      <p:grpSpPr>
        <a:xfrm>
          <a:off x="0" y="0"/>
          <a:ext cx="0" cy="0"/>
          <a:chOff x="0" y="0"/>
          <a:chExt cx="0" cy="0"/>
        </a:xfrm>
      </p:grpSpPr>
      <p:sp>
        <p:nvSpPr>
          <p:cNvPr id="92" name="Google Shape;92;p26"/>
          <p:cNvSpPr txBox="1"/>
          <p:nvPr>
            <p:ph type="title"/>
          </p:nvPr>
        </p:nvSpPr>
        <p:spPr>
          <a:xfrm>
            <a:off x="1446212" y="609600"/>
            <a:ext cx="9302752" cy="2992904"/>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lt1"/>
              </a:buClr>
              <a:buSzPts val="3200"/>
              <a:buFont typeface="Bookman Old Style"/>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3" name="Google Shape;93;p26"/>
          <p:cNvSpPr txBox="1"/>
          <p:nvPr>
            <p:ph idx="1" type="body"/>
          </p:nvPr>
        </p:nvSpPr>
        <p:spPr>
          <a:xfrm>
            <a:off x="1720644" y="3610032"/>
            <a:ext cx="8752299" cy="426812"/>
          </a:xfrm>
          <a:prstGeom prst="rect">
            <a:avLst/>
          </a:prstGeom>
          <a:noFill/>
          <a:ln>
            <a:noFill/>
          </a:ln>
        </p:spPr>
        <p:txBody>
          <a:bodyPr anchorCtr="0" anchor="t" bIns="45700" lIns="91425" spcFirstLastPara="1" rIns="91425" wrap="square" tIns="45700">
            <a:normAutofit/>
          </a:bodyPr>
          <a:lstStyle>
            <a:lvl1pPr indent="-228600" lvl="0" marL="457200" algn="r">
              <a:lnSpc>
                <a:spcPct val="120000"/>
              </a:lnSpc>
              <a:spcBef>
                <a:spcPts val="1000"/>
              </a:spcBef>
              <a:spcAft>
                <a:spcPts val="0"/>
              </a:spcAft>
              <a:buClr>
                <a:schemeClr val="lt1"/>
              </a:buClr>
              <a:buSzPts val="1400"/>
              <a:buNone/>
              <a:defRPr sz="1400"/>
            </a:lvl1pPr>
            <a:lvl2pPr indent="-228600" lvl="1" marL="914400" algn="l">
              <a:lnSpc>
                <a:spcPct val="120000"/>
              </a:lnSpc>
              <a:spcBef>
                <a:spcPts val="500"/>
              </a:spcBef>
              <a:spcAft>
                <a:spcPts val="0"/>
              </a:spcAft>
              <a:buClr>
                <a:schemeClr val="lt1"/>
              </a:buClr>
              <a:buSzPts val="1400"/>
              <a:buNone/>
              <a:defRPr sz="1400"/>
            </a:lvl2pPr>
            <a:lvl3pPr indent="-228600" lvl="2" marL="1371600" algn="l">
              <a:lnSpc>
                <a:spcPct val="120000"/>
              </a:lnSpc>
              <a:spcBef>
                <a:spcPts val="500"/>
              </a:spcBef>
              <a:spcAft>
                <a:spcPts val="0"/>
              </a:spcAft>
              <a:buClr>
                <a:schemeClr val="lt1"/>
              </a:buClr>
              <a:buSzPts val="1200"/>
              <a:buNone/>
              <a:defRPr sz="1200"/>
            </a:lvl3pPr>
            <a:lvl4pPr indent="-228600" lvl="3" marL="1828800" algn="l">
              <a:lnSpc>
                <a:spcPct val="120000"/>
              </a:lnSpc>
              <a:spcBef>
                <a:spcPts val="500"/>
              </a:spcBef>
              <a:spcAft>
                <a:spcPts val="0"/>
              </a:spcAft>
              <a:buClr>
                <a:schemeClr val="lt1"/>
              </a:buClr>
              <a:buSzPts val="1000"/>
              <a:buNone/>
              <a:defRPr sz="1000"/>
            </a:lvl4pPr>
            <a:lvl5pPr indent="-228600" lvl="4" marL="2286000" algn="l">
              <a:lnSpc>
                <a:spcPct val="120000"/>
              </a:lnSpc>
              <a:spcBef>
                <a:spcPts val="500"/>
              </a:spcBef>
              <a:spcAft>
                <a:spcPts val="0"/>
              </a:spcAft>
              <a:buClr>
                <a:schemeClr val="lt1"/>
              </a:buClr>
              <a:buSzPts val="1000"/>
              <a:buNone/>
              <a:defRPr sz="1000"/>
            </a:lvl5pPr>
            <a:lvl6pPr indent="-228600" lvl="5" marL="2743200" algn="l">
              <a:lnSpc>
                <a:spcPct val="120000"/>
              </a:lnSpc>
              <a:spcBef>
                <a:spcPts val="500"/>
              </a:spcBef>
              <a:spcAft>
                <a:spcPts val="0"/>
              </a:spcAft>
              <a:buClr>
                <a:schemeClr val="lt1"/>
              </a:buClr>
              <a:buSzPts val="1000"/>
              <a:buNone/>
              <a:defRPr sz="1000"/>
            </a:lvl6pPr>
            <a:lvl7pPr indent="-228600" lvl="6" marL="3200400" algn="l">
              <a:lnSpc>
                <a:spcPct val="120000"/>
              </a:lnSpc>
              <a:spcBef>
                <a:spcPts val="500"/>
              </a:spcBef>
              <a:spcAft>
                <a:spcPts val="0"/>
              </a:spcAft>
              <a:buClr>
                <a:schemeClr val="lt1"/>
              </a:buClr>
              <a:buSzPts val="1000"/>
              <a:buNone/>
              <a:defRPr sz="1000"/>
            </a:lvl7pPr>
            <a:lvl8pPr indent="-228600" lvl="7" marL="3657600" algn="l">
              <a:lnSpc>
                <a:spcPct val="120000"/>
              </a:lnSpc>
              <a:spcBef>
                <a:spcPts val="500"/>
              </a:spcBef>
              <a:spcAft>
                <a:spcPts val="0"/>
              </a:spcAft>
              <a:buClr>
                <a:schemeClr val="lt1"/>
              </a:buClr>
              <a:buSzPts val="1000"/>
              <a:buNone/>
              <a:defRPr sz="1000"/>
            </a:lvl8pPr>
            <a:lvl9pPr indent="-228600" lvl="8" marL="4114800" algn="l">
              <a:lnSpc>
                <a:spcPct val="120000"/>
              </a:lnSpc>
              <a:spcBef>
                <a:spcPts val="500"/>
              </a:spcBef>
              <a:spcAft>
                <a:spcPts val="0"/>
              </a:spcAft>
              <a:buClr>
                <a:schemeClr val="lt1"/>
              </a:buClr>
              <a:buSzPts val="1000"/>
              <a:buNone/>
              <a:defRPr sz="1000"/>
            </a:lvl9pPr>
          </a:lstStyle>
          <a:p/>
        </p:txBody>
      </p:sp>
      <p:sp>
        <p:nvSpPr>
          <p:cNvPr id="94" name="Google Shape;94;p26"/>
          <p:cNvSpPr txBox="1"/>
          <p:nvPr>
            <p:ph idx="2" type="body"/>
          </p:nvPr>
        </p:nvSpPr>
        <p:spPr>
          <a:xfrm>
            <a:off x="913794" y="4204821"/>
            <a:ext cx="10353762" cy="1586380"/>
          </a:xfrm>
          <a:prstGeom prst="rect">
            <a:avLst/>
          </a:prstGeom>
          <a:noFill/>
          <a:ln>
            <a:noFill/>
          </a:ln>
        </p:spPr>
        <p:txBody>
          <a:bodyPr anchorCtr="0" anchor="ctr" bIns="45700" lIns="91425" spcFirstLastPara="1" rIns="91425" wrap="square" tIns="45700">
            <a:normAutofit/>
          </a:bodyPr>
          <a:lstStyle>
            <a:lvl1pPr indent="-228600" lvl="0" marL="457200" algn="ctr">
              <a:lnSpc>
                <a:spcPct val="120000"/>
              </a:lnSpc>
              <a:spcBef>
                <a:spcPts val="1000"/>
              </a:spcBef>
              <a:spcAft>
                <a:spcPts val="0"/>
              </a:spcAft>
              <a:buClr>
                <a:schemeClr val="lt1"/>
              </a:buClr>
              <a:buSzPts val="1600"/>
              <a:buNone/>
              <a:defRPr sz="1600"/>
            </a:lvl1pPr>
            <a:lvl2pPr indent="-228600" lvl="1" marL="914400" algn="l">
              <a:lnSpc>
                <a:spcPct val="120000"/>
              </a:lnSpc>
              <a:spcBef>
                <a:spcPts val="500"/>
              </a:spcBef>
              <a:spcAft>
                <a:spcPts val="0"/>
              </a:spcAft>
              <a:buClr>
                <a:schemeClr val="lt1"/>
              </a:buClr>
              <a:buSzPts val="1400"/>
              <a:buNone/>
              <a:defRPr sz="1400"/>
            </a:lvl2pPr>
            <a:lvl3pPr indent="-228600" lvl="2" marL="1371600" algn="l">
              <a:lnSpc>
                <a:spcPct val="120000"/>
              </a:lnSpc>
              <a:spcBef>
                <a:spcPts val="500"/>
              </a:spcBef>
              <a:spcAft>
                <a:spcPts val="0"/>
              </a:spcAft>
              <a:buClr>
                <a:schemeClr val="lt1"/>
              </a:buClr>
              <a:buSzPts val="1200"/>
              <a:buNone/>
              <a:defRPr sz="1200"/>
            </a:lvl3pPr>
            <a:lvl4pPr indent="-228600" lvl="3" marL="1828800" algn="l">
              <a:lnSpc>
                <a:spcPct val="120000"/>
              </a:lnSpc>
              <a:spcBef>
                <a:spcPts val="500"/>
              </a:spcBef>
              <a:spcAft>
                <a:spcPts val="0"/>
              </a:spcAft>
              <a:buClr>
                <a:schemeClr val="lt1"/>
              </a:buClr>
              <a:buSzPts val="1000"/>
              <a:buNone/>
              <a:defRPr sz="1000"/>
            </a:lvl4pPr>
            <a:lvl5pPr indent="-228600" lvl="4" marL="2286000" algn="l">
              <a:lnSpc>
                <a:spcPct val="120000"/>
              </a:lnSpc>
              <a:spcBef>
                <a:spcPts val="500"/>
              </a:spcBef>
              <a:spcAft>
                <a:spcPts val="0"/>
              </a:spcAft>
              <a:buClr>
                <a:schemeClr val="lt1"/>
              </a:buClr>
              <a:buSzPts val="1000"/>
              <a:buNone/>
              <a:defRPr sz="1000"/>
            </a:lvl5pPr>
            <a:lvl6pPr indent="-228600" lvl="5" marL="2743200" algn="l">
              <a:lnSpc>
                <a:spcPct val="120000"/>
              </a:lnSpc>
              <a:spcBef>
                <a:spcPts val="500"/>
              </a:spcBef>
              <a:spcAft>
                <a:spcPts val="0"/>
              </a:spcAft>
              <a:buClr>
                <a:schemeClr val="lt1"/>
              </a:buClr>
              <a:buSzPts val="1000"/>
              <a:buNone/>
              <a:defRPr sz="1000"/>
            </a:lvl6pPr>
            <a:lvl7pPr indent="-228600" lvl="6" marL="3200400" algn="l">
              <a:lnSpc>
                <a:spcPct val="120000"/>
              </a:lnSpc>
              <a:spcBef>
                <a:spcPts val="500"/>
              </a:spcBef>
              <a:spcAft>
                <a:spcPts val="0"/>
              </a:spcAft>
              <a:buClr>
                <a:schemeClr val="lt1"/>
              </a:buClr>
              <a:buSzPts val="1000"/>
              <a:buNone/>
              <a:defRPr sz="1000"/>
            </a:lvl7pPr>
            <a:lvl8pPr indent="-228600" lvl="7" marL="3657600" algn="l">
              <a:lnSpc>
                <a:spcPct val="120000"/>
              </a:lnSpc>
              <a:spcBef>
                <a:spcPts val="500"/>
              </a:spcBef>
              <a:spcAft>
                <a:spcPts val="0"/>
              </a:spcAft>
              <a:buClr>
                <a:schemeClr val="lt1"/>
              </a:buClr>
              <a:buSzPts val="1000"/>
              <a:buNone/>
              <a:defRPr sz="1000"/>
            </a:lvl8pPr>
            <a:lvl9pPr indent="-228600" lvl="8" marL="4114800" algn="l">
              <a:lnSpc>
                <a:spcPct val="120000"/>
              </a:lnSpc>
              <a:spcBef>
                <a:spcPts val="500"/>
              </a:spcBef>
              <a:spcAft>
                <a:spcPts val="0"/>
              </a:spcAft>
              <a:buClr>
                <a:schemeClr val="lt1"/>
              </a:buClr>
              <a:buSzPts val="1000"/>
              <a:buNone/>
              <a:defRPr sz="1000"/>
            </a:lvl9pPr>
          </a:lstStyle>
          <a:p/>
        </p:txBody>
      </p:sp>
      <p:sp>
        <p:nvSpPr>
          <p:cNvPr id="95" name="Google Shape;95;p26"/>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26"/>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26"/>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
        <p:nvSpPr>
          <p:cNvPr id="98" name="Google Shape;98;p26"/>
          <p:cNvSpPr txBox="1"/>
          <p:nvPr/>
        </p:nvSpPr>
        <p:spPr>
          <a:xfrm>
            <a:off x="836612" y="735241"/>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chemeClr val="lt1"/>
              </a:buClr>
              <a:buSzPts val="8000"/>
              <a:buFont typeface="Rockwell"/>
              <a:buNone/>
            </a:pPr>
            <a:r>
              <a:rPr b="0" i="0" lang="en-IN" sz="8000" u="none" cap="none" strike="noStrike">
                <a:solidFill>
                  <a:schemeClr val="lt1"/>
                </a:solidFill>
                <a:latin typeface="Rockwell"/>
                <a:ea typeface="Rockwell"/>
                <a:cs typeface="Rockwell"/>
                <a:sym typeface="Rockwell"/>
              </a:rPr>
              <a:t>“</a:t>
            </a:r>
            <a:endParaRPr/>
          </a:p>
        </p:txBody>
      </p:sp>
      <p:sp>
        <p:nvSpPr>
          <p:cNvPr id="99" name="Google Shape;99;p26"/>
          <p:cNvSpPr txBox="1"/>
          <p:nvPr/>
        </p:nvSpPr>
        <p:spPr>
          <a:xfrm>
            <a:off x="10657956" y="2972093"/>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chemeClr val="lt1"/>
              </a:buClr>
              <a:buSzPts val="8000"/>
              <a:buFont typeface="Rockwell"/>
              <a:buNone/>
            </a:pPr>
            <a:r>
              <a:rPr b="0" i="0" lang="en-IN" sz="8000" u="none" cap="none" strike="noStrike">
                <a:solidFill>
                  <a:schemeClr val="lt1"/>
                </a:solidFill>
                <a:latin typeface="Rockwell"/>
                <a:ea typeface="Rockwell"/>
                <a:cs typeface="Rockwell"/>
                <a:sym typeface="Rockwel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0" name="Shape 100"/>
        <p:cNvGrpSpPr/>
        <p:nvPr/>
      </p:nvGrpSpPr>
      <p:grpSpPr>
        <a:xfrm>
          <a:off x="0" y="0"/>
          <a:ext cx="0" cy="0"/>
          <a:chOff x="0" y="0"/>
          <a:chExt cx="0" cy="0"/>
        </a:xfrm>
      </p:grpSpPr>
      <p:sp>
        <p:nvSpPr>
          <p:cNvPr id="101" name="Google Shape;101;p27"/>
          <p:cNvSpPr txBox="1"/>
          <p:nvPr>
            <p:ph type="title"/>
          </p:nvPr>
        </p:nvSpPr>
        <p:spPr>
          <a:xfrm>
            <a:off x="913806" y="2126942"/>
            <a:ext cx="10355327" cy="2511835"/>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lt1"/>
              </a:buClr>
              <a:buSzPts val="3200"/>
              <a:buFont typeface="Bookman Old Style"/>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2" name="Google Shape;102;p27"/>
          <p:cNvSpPr txBox="1"/>
          <p:nvPr>
            <p:ph idx="1" type="body"/>
          </p:nvPr>
        </p:nvSpPr>
        <p:spPr>
          <a:xfrm>
            <a:off x="913794" y="4650556"/>
            <a:ext cx="10353763" cy="1140644"/>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000"/>
              </a:spcBef>
              <a:spcAft>
                <a:spcPts val="0"/>
              </a:spcAft>
              <a:buClr>
                <a:schemeClr val="lt1"/>
              </a:buClr>
              <a:buSzPts val="1600"/>
              <a:buNone/>
              <a:defRPr sz="1600"/>
            </a:lvl1pPr>
            <a:lvl2pPr indent="-228600" lvl="1" marL="914400" algn="l">
              <a:lnSpc>
                <a:spcPct val="120000"/>
              </a:lnSpc>
              <a:spcBef>
                <a:spcPts val="500"/>
              </a:spcBef>
              <a:spcAft>
                <a:spcPts val="0"/>
              </a:spcAft>
              <a:buClr>
                <a:schemeClr val="lt1"/>
              </a:buClr>
              <a:buSzPts val="1400"/>
              <a:buNone/>
              <a:defRPr sz="1400"/>
            </a:lvl2pPr>
            <a:lvl3pPr indent="-228600" lvl="2" marL="1371600" algn="l">
              <a:lnSpc>
                <a:spcPct val="120000"/>
              </a:lnSpc>
              <a:spcBef>
                <a:spcPts val="500"/>
              </a:spcBef>
              <a:spcAft>
                <a:spcPts val="0"/>
              </a:spcAft>
              <a:buClr>
                <a:schemeClr val="lt1"/>
              </a:buClr>
              <a:buSzPts val="1200"/>
              <a:buNone/>
              <a:defRPr sz="1200"/>
            </a:lvl3pPr>
            <a:lvl4pPr indent="-228600" lvl="3" marL="1828800" algn="l">
              <a:lnSpc>
                <a:spcPct val="120000"/>
              </a:lnSpc>
              <a:spcBef>
                <a:spcPts val="500"/>
              </a:spcBef>
              <a:spcAft>
                <a:spcPts val="0"/>
              </a:spcAft>
              <a:buClr>
                <a:schemeClr val="lt1"/>
              </a:buClr>
              <a:buSzPts val="1000"/>
              <a:buNone/>
              <a:defRPr sz="1000"/>
            </a:lvl4pPr>
            <a:lvl5pPr indent="-228600" lvl="4" marL="2286000" algn="l">
              <a:lnSpc>
                <a:spcPct val="120000"/>
              </a:lnSpc>
              <a:spcBef>
                <a:spcPts val="500"/>
              </a:spcBef>
              <a:spcAft>
                <a:spcPts val="0"/>
              </a:spcAft>
              <a:buClr>
                <a:schemeClr val="lt1"/>
              </a:buClr>
              <a:buSzPts val="1000"/>
              <a:buNone/>
              <a:defRPr sz="1000"/>
            </a:lvl5pPr>
            <a:lvl6pPr indent="-228600" lvl="5" marL="2743200" algn="l">
              <a:lnSpc>
                <a:spcPct val="120000"/>
              </a:lnSpc>
              <a:spcBef>
                <a:spcPts val="500"/>
              </a:spcBef>
              <a:spcAft>
                <a:spcPts val="0"/>
              </a:spcAft>
              <a:buClr>
                <a:schemeClr val="lt1"/>
              </a:buClr>
              <a:buSzPts val="1000"/>
              <a:buNone/>
              <a:defRPr sz="1000"/>
            </a:lvl6pPr>
            <a:lvl7pPr indent="-228600" lvl="6" marL="3200400" algn="l">
              <a:lnSpc>
                <a:spcPct val="120000"/>
              </a:lnSpc>
              <a:spcBef>
                <a:spcPts val="500"/>
              </a:spcBef>
              <a:spcAft>
                <a:spcPts val="0"/>
              </a:spcAft>
              <a:buClr>
                <a:schemeClr val="lt1"/>
              </a:buClr>
              <a:buSzPts val="1000"/>
              <a:buNone/>
              <a:defRPr sz="1000"/>
            </a:lvl7pPr>
            <a:lvl8pPr indent="-228600" lvl="7" marL="3657600" algn="l">
              <a:lnSpc>
                <a:spcPct val="120000"/>
              </a:lnSpc>
              <a:spcBef>
                <a:spcPts val="500"/>
              </a:spcBef>
              <a:spcAft>
                <a:spcPts val="0"/>
              </a:spcAft>
              <a:buClr>
                <a:schemeClr val="lt1"/>
              </a:buClr>
              <a:buSzPts val="1000"/>
              <a:buNone/>
              <a:defRPr sz="1000"/>
            </a:lvl8pPr>
            <a:lvl9pPr indent="-228600" lvl="8" marL="4114800" algn="l">
              <a:lnSpc>
                <a:spcPct val="120000"/>
              </a:lnSpc>
              <a:spcBef>
                <a:spcPts val="500"/>
              </a:spcBef>
              <a:spcAft>
                <a:spcPts val="0"/>
              </a:spcAft>
              <a:buClr>
                <a:schemeClr val="lt1"/>
              </a:buClr>
              <a:buSzPts val="1000"/>
              <a:buNone/>
              <a:defRPr sz="1000"/>
            </a:lvl9pPr>
          </a:lstStyle>
          <a:p/>
        </p:txBody>
      </p:sp>
      <p:sp>
        <p:nvSpPr>
          <p:cNvPr id="103" name="Google Shape;103;p27"/>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27"/>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27"/>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Column">
  <p:cSld name="3 Column">
    <p:spTree>
      <p:nvGrpSpPr>
        <p:cNvPr id="106" name="Shape 106"/>
        <p:cNvGrpSpPr/>
        <p:nvPr/>
      </p:nvGrpSpPr>
      <p:grpSpPr>
        <a:xfrm>
          <a:off x="0" y="0"/>
          <a:ext cx="0" cy="0"/>
          <a:chOff x="0" y="0"/>
          <a:chExt cx="0" cy="0"/>
        </a:xfrm>
      </p:grpSpPr>
      <p:sp>
        <p:nvSpPr>
          <p:cNvPr id="107" name="Google Shape;107;p28"/>
          <p:cNvSpPr txBox="1"/>
          <p:nvPr>
            <p:ph type="title"/>
          </p:nvPr>
        </p:nvSpPr>
        <p:spPr>
          <a:xfrm>
            <a:off x="913794" y="609600"/>
            <a:ext cx="10353762" cy="1325563"/>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8" name="Google Shape;108;p28"/>
          <p:cNvSpPr txBox="1"/>
          <p:nvPr>
            <p:ph idx="1" type="body"/>
          </p:nvPr>
        </p:nvSpPr>
        <p:spPr>
          <a:xfrm>
            <a:off x="913794" y="2088319"/>
            <a:ext cx="3298956" cy="823305"/>
          </a:xfrm>
          <a:prstGeom prst="rect">
            <a:avLst/>
          </a:prstGeom>
          <a:noFill/>
          <a:ln>
            <a:noFill/>
          </a:ln>
        </p:spPr>
        <p:txBody>
          <a:bodyPr anchorCtr="0" anchor="b" bIns="45700" lIns="91425" spcFirstLastPara="1" rIns="91425" wrap="square" tIns="45700">
            <a:noAutofit/>
          </a:bodyPr>
          <a:lstStyle>
            <a:lvl1pPr indent="-228600" lvl="0" marL="457200" algn="ctr">
              <a:lnSpc>
                <a:spcPct val="100000"/>
              </a:lnSpc>
              <a:spcBef>
                <a:spcPts val="1000"/>
              </a:spcBef>
              <a:spcAft>
                <a:spcPts val="0"/>
              </a:spcAft>
              <a:buClr>
                <a:schemeClr val="lt1"/>
              </a:buClr>
              <a:buSzPts val="2400"/>
              <a:buNone/>
              <a:defRPr b="0" sz="2400">
                <a:solidFill>
                  <a:schemeClr val="lt1"/>
                </a:solidFill>
              </a:defRPr>
            </a:lvl1pPr>
            <a:lvl2pPr indent="-228600" lvl="1" marL="914400" algn="l">
              <a:lnSpc>
                <a:spcPct val="120000"/>
              </a:lnSpc>
              <a:spcBef>
                <a:spcPts val="500"/>
              </a:spcBef>
              <a:spcAft>
                <a:spcPts val="0"/>
              </a:spcAft>
              <a:buClr>
                <a:schemeClr val="lt1"/>
              </a:buClr>
              <a:buSzPts val="2000"/>
              <a:buNone/>
              <a:defRPr b="1" sz="2000"/>
            </a:lvl2pPr>
            <a:lvl3pPr indent="-228600" lvl="2" marL="1371600" algn="l">
              <a:lnSpc>
                <a:spcPct val="120000"/>
              </a:lnSpc>
              <a:spcBef>
                <a:spcPts val="500"/>
              </a:spcBef>
              <a:spcAft>
                <a:spcPts val="0"/>
              </a:spcAft>
              <a:buClr>
                <a:schemeClr val="lt1"/>
              </a:buClr>
              <a:buSzPts val="1800"/>
              <a:buNone/>
              <a:defRPr b="1" sz="1800"/>
            </a:lvl3pPr>
            <a:lvl4pPr indent="-228600" lvl="3" marL="1828800" algn="l">
              <a:lnSpc>
                <a:spcPct val="120000"/>
              </a:lnSpc>
              <a:spcBef>
                <a:spcPts val="500"/>
              </a:spcBef>
              <a:spcAft>
                <a:spcPts val="0"/>
              </a:spcAft>
              <a:buClr>
                <a:schemeClr val="lt1"/>
              </a:buClr>
              <a:buSzPts val="1600"/>
              <a:buNone/>
              <a:defRPr b="1" sz="1600"/>
            </a:lvl4pPr>
            <a:lvl5pPr indent="-228600" lvl="4" marL="2286000" algn="l">
              <a:lnSpc>
                <a:spcPct val="120000"/>
              </a:lnSpc>
              <a:spcBef>
                <a:spcPts val="500"/>
              </a:spcBef>
              <a:spcAft>
                <a:spcPts val="0"/>
              </a:spcAft>
              <a:buClr>
                <a:schemeClr val="lt1"/>
              </a:buClr>
              <a:buSzPts val="1600"/>
              <a:buNone/>
              <a:defRPr b="1" sz="1600"/>
            </a:lvl5pPr>
            <a:lvl6pPr indent="-228600" lvl="5" marL="2743200" algn="l">
              <a:lnSpc>
                <a:spcPct val="120000"/>
              </a:lnSpc>
              <a:spcBef>
                <a:spcPts val="500"/>
              </a:spcBef>
              <a:spcAft>
                <a:spcPts val="0"/>
              </a:spcAft>
              <a:buClr>
                <a:schemeClr val="lt1"/>
              </a:buClr>
              <a:buSzPts val="1600"/>
              <a:buNone/>
              <a:defRPr b="1" sz="1600"/>
            </a:lvl6pPr>
            <a:lvl7pPr indent="-228600" lvl="6" marL="3200400" algn="l">
              <a:lnSpc>
                <a:spcPct val="120000"/>
              </a:lnSpc>
              <a:spcBef>
                <a:spcPts val="500"/>
              </a:spcBef>
              <a:spcAft>
                <a:spcPts val="0"/>
              </a:spcAft>
              <a:buClr>
                <a:schemeClr val="lt1"/>
              </a:buClr>
              <a:buSzPts val="1600"/>
              <a:buNone/>
              <a:defRPr b="1" sz="1600"/>
            </a:lvl7pPr>
            <a:lvl8pPr indent="-228600" lvl="7" marL="3657600" algn="l">
              <a:lnSpc>
                <a:spcPct val="120000"/>
              </a:lnSpc>
              <a:spcBef>
                <a:spcPts val="500"/>
              </a:spcBef>
              <a:spcAft>
                <a:spcPts val="0"/>
              </a:spcAft>
              <a:buClr>
                <a:schemeClr val="lt1"/>
              </a:buClr>
              <a:buSzPts val="1600"/>
              <a:buNone/>
              <a:defRPr b="1" sz="1600"/>
            </a:lvl8pPr>
            <a:lvl9pPr indent="-228600" lvl="8" marL="4114800" algn="l">
              <a:lnSpc>
                <a:spcPct val="120000"/>
              </a:lnSpc>
              <a:spcBef>
                <a:spcPts val="500"/>
              </a:spcBef>
              <a:spcAft>
                <a:spcPts val="0"/>
              </a:spcAft>
              <a:buClr>
                <a:schemeClr val="lt1"/>
              </a:buClr>
              <a:buSzPts val="1600"/>
              <a:buNone/>
              <a:defRPr b="1" sz="1600"/>
            </a:lvl9pPr>
          </a:lstStyle>
          <a:p/>
        </p:txBody>
      </p:sp>
      <p:sp>
        <p:nvSpPr>
          <p:cNvPr id="109" name="Google Shape;109;p28"/>
          <p:cNvSpPr txBox="1"/>
          <p:nvPr>
            <p:ph idx="2" type="body"/>
          </p:nvPr>
        </p:nvSpPr>
        <p:spPr>
          <a:xfrm>
            <a:off x="913794" y="2911624"/>
            <a:ext cx="3298956" cy="2879576"/>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000"/>
              </a:spcBef>
              <a:spcAft>
                <a:spcPts val="0"/>
              </a:spcAft>
              <a:buClr>
                <a:schemeClr val="lt1"/>
              </a:buClr>
              <a:buSzPts val="1400"/>
              <a:buNone/>
              <a:defRPr sz="1400"/>
            </a:lvl1pPr>
            <a:lvl2pPr indent="-228600" lvl="1" marL="914400" algn="l">
              <a:lnSpc>
                <a:spcPct val="120000"/>
              </a:lnSpc>
              <a:spcBef>
                <a:spcPts val="500"/>
              </a:spcBef>
              <a:spcAft>
                <a:spcPts val="0"/>
              </a:spcAft>
              <a:buClr>
                <a:schemeClr val="lt1"/>
              </a:buClr>
              <a:buSzPts val="1200"/>
              <a:buNone/>
              <a:defRPr sz="1200"/>
            </a:lvl2pPr>
            <a:lvl3pPr indent="-228600" lvl="2" marL="1371600" algn="l">
              <a:lnSpc>
                <a:spcPct val="120000"/>
              </a:lnSpc>
              <a:spcBef>
                <a:spcPts val="500"/>
              </a:spcBef>
              <a:spcAft>
                <a:spcPts val="0"/>
              </a:spcAft>
              <a:buClr>
                <a:schemeClr val="lt1"/>
              </a:buClr>
              <a:buSzPts val="1000"/>
              <a:buNone/>
              <a:defRPr sz="1000"/>
            </a:lvl3pPr>
            <a:lvl4pPr indent="-228600" lvl="3" marL="1828800" algn="l">
              <a:lnSpc>
                <a:spcPct val="120000"/>
              </a:lnSpc>
              <a:spcBef>
                <a:spcPts val="500"/>
              </a:spcBef>
              <a:spcAft>
                <a:spcPts val="0"/>
              </a:spcAft>
              <a:buClr>
                <a:schemeClr val="lt1"/>
              </a:buClr>
              <a:buSzPts val="900"/>
              <a:buNone/>
              <a:defRPr sz="900"/>
            </a:lvl4pPr>
            <a:lvl5pPr indent="-228600" lvl="4" marL="2286000" algn="l">
              <a:lnSpc>
                <a:spcPct val="120000"/>
              </a:lnSpc>
              <a:spcBef>
                <a:spcPts val="500"/>
              </a:spcBef>
              <a:spcAft>
                <a:spcPts val="0"/>
              </a:spcAft>
              <a:buClr>
                <a:schemeClr val="lt1"/>
              </a:buClr>
              <a:buSzPts val="900"/>
              <a:buNone/>
              <a:defRPr sz="900"/>
            </a:lvl5pPr>
            <a:lvl6pPr indent="-228600" lvl="5" marL="2743200" algn="l">
              <a:lnSpc>
                <a:spcPct val="120000"/>
              </a:lnSpc>
              <a:spcBef>
                <a:spcPts val="500"/>
              </a:spcBef>
              <a:spcAft>
                <a:spcPts val="0"/>
              </a:spcAft>
              <a:buClr>
                <a:schemeClr val="lt1"/>
              </a:buClr>
              <a:buSzPts val="900"/>
              <a:buNone/>
              <a:defRPr sz="900"/>
            </a:lvl6pPr>
            <a:lvl7pPr indent="-228600" lvl="6" marL="3200400" algn="l">
              <a:lnSpc>
                <a:spcPct val="120000"/>
              </a:lnSpc>
              <a:spcBef>
                <a:spcPts val="500"/>
              </a:spcBef>
              <a:spcAft>
                <a:spcPts val="0"/>
              </a:spcAft>
              <a:buClr>
                <a:schemeClr val="lt1"/>
              </a:buClr>
              <a:buSzPts val="900"/>
              <a:buNone/>
              <a:defRPr sz="900"/>
            </a:lvl7pPr>
            <a:lvl8pPr indent="-228600" lvl="7" marL="3657600" algn="l">
              <a:lnSpc>
                <a:spcPct val="120000"/>
              </a:lnSpc>
              <a:spcBef>
                <a:spcPts val="500"/>
              </a:spcBef>
              <a:spcAft>
                <a:spcPts val="0"/>
              </a:spcAft>
              <a:buClr>
                <a:schemeClr val="lt1"/>
              </a:buClr>
              <a:buSzPts val="900"/>
              <a:buNone/>
              <a:defRPr sz="900"/>
            </a:lvl8pPr>
            <a:lvl9pPr indent="-228600" lvl="8" marL="4114800" algn="l">
              <a:lnSpc>
                <a:spcPct val="120000"/>
              </a:lnSpc>
              <a:spcBef>
                <a:spcPts val="500"/>
              </a:spcBef>
              <a:spcAft>
                <a:spcPts val="0"/>
              </a:spcAft>
              <a:buClr>
                <a:schemeClr val="lt1"/>
              </a:buClr>
              <a:buSzPts val="900"/>
              <a:buNone/>
              <a:defRPr sz="900"/>
            </a:lvl9pPr>
          </a:lstStyle>
          <a:p/>
        </p:txBody>
      </p:sp>
      <p:sp>
        <p:nvSpPr>
          <p:cNvPr id="110" name="Google Shape;110;p28"/>
          <p:cNvSpPr txBox="1"/>
          <p:nvPr>
            <p:ph idx="3" type="body"/>
          </p:nvPr>
        </p:nvSpPr>
        <p:spPr>
          <a:xfrm>
            <a:off x="4444878" y="2088320"/>
            <a:ext cx="3298558" cy="823304"/>
          </a:xfrm>
          <a:prstGeom prst="rect">
            <a:avLst/>
          </a:prstGeom>
          <a:noFill/>
          <a:ln>
            <a:noFill/>
          </a:ln>
        </p:spPr>
        <p:txBody>
          <a:bodyPr anchorCtr="0" anchor="b" bIns="45700" lIns="91425" spcFirstLastPara="1" rIns="91425" wrap="square" tIns="45700">
            <a:noAutofit/>
          </a:bodyPr>
          <a:lstStyle>
            <a:lvl1pPr indent="-228600" lvl="0" marL="457200" algn="ctr">
              <a:lnSpc>
                <a:spcPct val="100000"/>
              </a:lnSpc>
              <a:spcBef>
                <a:spcPts val="1000"/>
              </a:spcBef>
              <a:spcAft>
                <a:spcPts val="0"/>
              </a:spcAft>
              <a:buClr>
                <a:schemeClr val="lt1"/>
              </a:buClr>
              <a:buSzPts val="2400"/>
              <a:buNone/>
              <a:defRPr b="0" sz="2400">
                <a:solidFill>
                  <a:schemeClr val="lt1"/>
                </a:solidFill>
              </a:defRPr>
            </a:lvl1pPr>
            <a:lvl2pPr indent="-228600" lvl="1" marL="914400" algn="l">
              <a:lnSpc>
                <a:spcPct val="120000"/>
              </a:lnSpc>
              <a:spcBef>
                <a:spcPts val="500"/>
              </a:spcBef>
              <a:spcAft>
                <a:spcPts val="0"/>
              </a:spcAft>
              <a:buClr>
                <a:schemeClr val="lt1"/>
              </a:buClr>
              <a:buSzPts val="2000"/>
              <a:buNone/>
              <a:defRPr b="1" sz="2000"/>
            </a:lvl2pPr>
            <a:lvl3pPr indent="-228600" lvl="2" marL="1371600" algn="l">
              <a:lnSpc>
                <a:spcPct val="120000"/>
              </a:lnSpc>
              <a:spcBef>
                <a:spcPts val="500"/>
              </a:spcBef>
              <a:spcAft>
                <a:spcPts val="0"/>
              </a:spcAft>
              <a:buClr>
                <a:schemeClr val="lt1"/>
              </a:buClr>
              <a:buSzPts val="1800"/>
              <a:buNone/>
              <a:defRPr b="1" sz="1800"/>
            </a:lvl3pPr>
            <a:lvl4pPr indent="-228600" lvl="3" marL="1828800" algn="l">
              <a:lnSpc>
                <a:spcPct val="120000"/>
              </a:lnSpc>
              <a:spcBef>
                <a:spcPts val="500"/>
              </a:spcBef>
              <a:spcAft>
                <a:spcPts val="0"/>
              </a:spcAft>
              <a:buClr>
                <a:schemeClr val="lt1"/>
              </a:buClr>
              <a:buSzPts val="1600"/>
              <a:buNone/>
              <a:defRPr b="1" sz="1600"/>
            </a:lvl4pPr>
            <a:lvl5pPr indent="-228600" lvl="4" marL="2286000" algn="l">
              <a:lnSpc>
                <a:spcPct val="120000"/>
              </a:lnSpc>
              <a:spcBef>
                <a:spcPts val="500"/>
              </a:spcBef>
              <a:spcAft>
                <a:spcPts val="0"/>
              </a:spcAft>
              <a:buClr>
                <a:schemeClr val="lt1"/>
              </a:buClr>
              <a:buSzPts val="1600"/>
              <a:buNone/>
              <a:defRPr b="1" sz="1600"/>
            </a:lvl5pPr>
            <a:lvl6pPr indent="-228600" lvl="5" marL="2743200" algn="l">
              <a:lnSpc>
                <a:spcPct val="120000"/>
              </a:lnSpc>
              <a:spcBef>
                <a:spcPts val="500"/>
              </a:spcBef>
              <a:spcAft>
                <a:spcPts val="0"/>
              </a:spcAft>
              <a:buClr>
                <a:schemeClr val="lt1"/>
              </a:buClr>
              <a:buSzPts val="1600"/>
              <a:buNone/>
              <a:defRPr b="1" sz="1600"/>
            </a:lvl6pPr>
            <a:lvl7pPr indent="-228600" lvl="6" marL="3200400" algn="l">
              <a:lnSpc>
                <a:spcPct val="120000"/>
              </a:lnSpc>
              <a:spcBef>
                <a:spcPts val="500"/>
              </a:spcBef>
              <a:spcAft>
                <a:spcPts val="0"/>
              </a:spcAft>
              <a:buClr>
                <a:schemeClr val="lt1"/>
              </a:buClr>
              <a:buSzPts val="1600"/>
              <a:buNone/>
              <a:defRPr b="1" sz="1600"/>
            </a:lvl7pPr>
            <a:lvl8pPr indent="-228600" lvl="7" marL="3657600" algn="l">
              <a:lnSpc>
                <a:spcPct val="120000"/>
              </a:lnSpc>
              <a:spcBef>
                <a:spcPts val="500"/>
              </a:spcBef>
              <a:spcAft>
                <a:spcPts val="0"/>
              </a:spcAft>
              <a:buClr>
                <a:schemeClr val="lt1"/>
              </a:buClr>
              <a:buSzPts val="1600"/>
              <a:buNone/>
              <a:defRPr b="1" sz="1600"/>
            </a:lvl8pPr>
            <a:lvl9pPr indent="-228600" lvl="8" marL="4114800" algn="l">
              <a:lnSpc>
                <a:spcPct val="120000"/>
              </a:lnSpc>
              <a:spcBef>
                <a:spcPts val="500"/>
              </a:spcBef>
              <a:spcAft>
                <a:spcPts val="0"/>
              </a:spcAft>
              <a:buClr>
                <a:schemeClr val="lt1"/>
              </a:buClr>
              <a:buSzPts val="1600"/>
              <a:buNone/>
              <a:defRPr b="1" sz="1600"/>
            </a:lvl9pPr>
          </a:lstStyle>
          <a:p/>
        </p:txBody>
      </p:sp>
      <p:sp>
        <p:nvSpPr>
          <p:cNvPr id="111" name="Google Shape;111;p28"/>
          <p:cNvSpPr txBox="1"/>
          <p:nvPr>
            <p:ph idx="4" type="body"/>
          </p:nvPr>
        </p:nvSpPr>
        <p:spPr>
          <a:xfrm>
            <a:off x="4444878" y="2911624"/>
            <a:ext cx="3299821" cy="2879576"/>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000"/>
              </a:spcBef>
              <a:spcAft>
                <a:spcPts val="0"/>
              </a:spcAft>
              <a:buClr>
                <a:schemeClr val="lt1"/>
              </a:buClr>
              <a:buSzPts val="1400"/>
              <a:buNone/>
              <a:defRPr sz="1400"/>
            </a:lvl1pPr>
            <a:lvl2pPr indent="-228600" lvl="1" marL="914400" algn="l">
              <a:lnSpc>
                <a:spcPct val="120000"/>
              </a:lnSpc>
              <a:spcBef>
                <a:spcPts val="500"/>
              </a:spcBef>
              <a:spcAft>
                <a:spcPts val="0"/>
              </a:spcAft>
              <a:buClr>
                <a:schemeClr val="lt1"/>
              </a:buClr>
              <a:buSzPts val="1200"/>
              <a:buNone/>
              <a:defRPr sz="1200"/>
            </a:lvl2pPr>
            <a:lvl3pPr indent="-228600" lvl="2" marL="1371600" algn="l">
              <a:lnSpc>
                <a:spcPct val="120000"/>
              </a:lnSpc>
              <a:spcBef>
                <a:spcPts val="500"/>
              </a:spcBef>
              <a:spcAft>
                <a:spcPts val="0"/>
              </a:spcAft>
              <a:buClr>
                <a:schemeClr val="lt1"/>
              </a:buClr>
              <a:buSzPts val="1000"/>
              <a:buNone/>
              <a:defRPr sz="1000"/>
            </a:lvl3pPr>
            <a:lvl4pPr indent="-228600" lvl="3" marL="1828800" algn="l">
              <a:lnSpc>
                <a:spcPct val="120000"/>
              </a:lnSpc>
              <a:spcBef>
                <a:spcPts val="500"/>
              </a:spcBef>
              <a:spcAft>
                <a:spcPts val="0"/>
              </a:spcAft>
              <a:buClr>
                <a:schemeClr val="lt1"/>
              </a:buClr>
              <a:buSzPts val="900"/>
              <a:buNone/>
              <a:defRPr sz="900"/>
            </a:lvl4pPr>
            <a:lvl5pPr indent="-228600" lvl="4" marL="2286000" algn="l">
              <a:lnSpc>
                <a:spcPct val="120000"/>
              </a:lnSpc>
              <a:spcBef>
                <a:spcPts val="500"/>
              </a:spcBef>
              <a:spcAft>
                <a:spcPts val="0"/>
              </a:spcAft>
              <a:buClr>
                <a:schemeClr val="lt1"/>
              </a:buClr>
              <a:buSzPts val="900"/>
              <a:buNone/>
              <a:defRPr sz="900"/>
            </a:lvl5pPr>
            <a:lvl6pPr indent="-228600" lvl="5" marL="2743200" algn="l">
              <a:lnSpc>
                <a:spcPct val="120000"/>
              </a:lnSpc>
              <a:spcBef>
                <a:spcPts val="500"/>
              </a:spcBef>
              <a:spcAft>
                <a:spcPts val="0"/>
              </a:spcAft>
              <a:buClr>
                <a:schemeClr val="lt1"/>
              </a:buClr>
              <a:buSzPts val="900"/>
              <a:buNone/>
              <a:defRPr sz="900"/>
            </a:lvl6pPr>
            <a:lvl7pPr indent="-228600" lvl="6" marL="3200400" algn="l">
              <a:lnSpc>
                <a:spcPct val="120000"/>
              </a:lnSpc>
              <a:spcBef>
                <a:spcPts val="500"/>
              </a:spcBef>
              <a:spcAft>
                <a:spcPts val="0"/>
              </a:spcAft>
              <a:buClr>
                <a:schemeClr val="lt1"/>
              </a:buClr>
              <a:buSzPts val="900"/>
              <a:buNone/>
              <a:defRPr sz="900"/>
            </a:lvl7pPr>
            <a:lvl8pPr indent="-228600" lvl="7" marL="3657600" algn="l">
              <a:lnSpc>
                <a:spcPct val="120000"/>
              </a:lnSpc>
              <a:spcBef>
                <a:spcPts val="500"/>
              </a:spcBef>
              <a:spcAft>
                <a:spcPts val="0"/>
              </a:spcAft>
              <a:buClr>
                <a:schemeClr val="lt1"/>
              </a:buClr>
              <a:buSzPts val="900"/>
              <a:buNone/>
              <a:defRPr sz="900"/>
            </a:lvl8pPr>
            <a:lvl9pPr indent="-228600" lvl="8" marL="4114800" algn="l">
              <a:lnSpc>
                <a:spcPct val="120000"/>
              </a:lnSpc>
              <a:spcBef>
                <a:spcPts val="500"/>
              </a:spcBef>
              <a:spcAft>
                <a:spcPts val="0"/>
              </a:spcAft>
              <a:buClr>
                <a:schemeClr val="lt1"/>
              </a:buClr>
              <a:buSzPts val="900"/>
              <a:buNone/>
              <a:defRPr sz="900"/>
            </a:lvl9pPr>
          </a:lstStyle>
          <a:p/>
        </p:txBody>
      </p:sp>
      <p:sp>
        <p:nvSpPr>
          <p:cNvPr id="112" name="Google Shape;112;p28"/>
          <p:cNvSpPr txBox="1"/>
          <p:nvPr>
            <p:ph idx="5" type="body"/>
          </p:nvPr>
        </p:nvSpPr>
        <p:spPr>
          <a:xfrm>
            <a:off x="7973298" y="2088320"/>
            <a:ext cx="3291211" cy="823304"/>
          </a:xfrm>
          <a:prstGeom prst="rect">
            <a:avLst/>
          </a:prstGeom>
          <a:noFill/>
          <a:ln>
            <a:noFill/>
          </a:ln>
        </p:spPr>
        <p:txBody>
          <a:bodyPr anchorCtr="0" anchor="b" bIns="45700" lIns="91425" spcFirstLastPara="1" rIns="91425" wrap="square" tIns="45700">
            <a:noAutofit/>
          </a:bodyPr>
          <a:lstStyle>
            <a:lvl1pPr indent="-228600" lvl="0" marL="457200" algn="ctr">
              <a:lnSpc>
                <a:spcPct val="100000"/>
              </a:lnSpc>
              <a:spcBef>
                <a:spcPts val="1000"/>
              </a:spcBef>
              <a:spcAft>
                <a:spcPts val="0"/>
              </a:spcAft>
              <a:buClr>
                <a:schemeClr val="lt1"/>
              </a:buClr>
              <a:buSzPts val="2400"/>
              <a:buNone/>
              <a:defRPr b="0" sz="2400">
                <a:solidFill>
                  <a:schemeClr val="lt1"/>
                </a:solidFill>
              </a:defRPr>
            </a:lvl1pPr>
            <a:lvl2pPr indent="-228600" lvl="1" marL="914400" algn="l">
              <a:lnSpc>
                <a:spcPct val="120000"/>
              </a:lnSpc>
              <a:spcBef>
                <a:spcPts val="500"/>
              </a:spcBef>
              <a:spcAft>
                <a:spcPts val="0"/>
              </a:spcAft>
              <a:buClr>
                <a:schemeClr val="lt1"/>
              </a:buClr>
              <a:buSzPts val="2000"/>
              <a:buNone/>
              <a:defRPr b="1" sz="2000"/>
            </a:lvl2pPr>
            <a:lvl3pPr indent="-228600" lvl="2" marL="1371600" algn="l">
              <a:lnSpc>
                <a:spcPct val="120000"/>
              </a:lnSpc>
              <a:spcBef>
                <a:spcPts val="500"/>
              </a:spcBef>
              <a:spcAft>
                <a:spcPts val="0"/>
              </a:spcAft>
              <a:buClr>
                <a:schemeClr val="lt1"/>
              </a:buClr>
              <a:buSzPts val="1800"/>
              <a:buNone/>
              <a:defRPr b="1" sz="1800"/>
            </a:lvl3pPr>
            <a:lvl4pPr indent="-228600" lvl="3" marL="1828800" algn="l">
              <a:lnSpc>
                <a:spcPct val="120000"/>
              </a:lnSpc>
              <a:spcBef>
                <a:spcPts val="500"/>
              </a:spcBef>
              <a:spcAft>
                <a:spcPts val="0"/>
              </a:spcAft>
              <a:buClr>
                <a:schemeClr val="lt1"/>
              </a:buClr>
              <a:buSzPts val="1600"/>
              <a:buNone/>
              <a:defRPr b="1" sz="1600"/>
            </a:lvl4pPr>
            <a:lvl5pPr indent="-228600" lvl="4" marL="2286000" algn="l">
              <a:lnSpc>
                <a:spcPct val="120000"/>
              </a:lnSpc>
              <a:spcBef>
                <a:spcPts val="500"/>
              </a:spcBef>
              <a:spcAft>
                <a:spcPts val="0"/>
              </a:spcAft>
              <a:buClr>
                <a:schemeClr val="lt1"/>
              </a:buClr>
              <a:buSzPts val="1600"/>
              <a:buNone/>
              <a:defRPr b="1" sz="1600"/>
            </a:lvl5pPr>
            <a:lvl6pPr indent="-228600" lvl="5" marL="2743200" algn="l">
              <a:lnSpc>
                <a:spcPct val="120000"/>
              </a:lnSpc>
              <a:spcBef>
                <a:spcPts val="500"/>
              </a:spcBef>
              <a:spcAft>
                <a:spcPts val="0"/>
              </a:spcAft>
              <a:buClr>
                <a:schemeClr val="lt1"/>
              </a:buClr>
              <a:buSzPts val="1600"/>
              <a:buNone/>
              <a:defRPr b="1" sz="1600"/>
            </a:lvl6pPr>
            <a:lvl7pPr indent="-228600" lvl="6" marL="3200400" algn="l">
              <a:lnSpc>
                <a:spcPct val="120000"/>
              </a:lnSpc>
              <a:spcBef>
                <a:spcPts val="500"/>
              </a:spcBef>
              <a:spcAft>
                <a:spcPts val="0"/>
              </a:spcAft>
              <a:buClr>
                <a:schemeClr val="lt1"/>
              </a:buClr>
              <a:buSzPts val="1600"/>
              <a:buNone/>
              <a:defRPr b="1" sz="1600"/>
            </a:lvl7pPr>
            <a:lvl8pPr indent="-228600" lvl="7" marL="3657600" algn="l">
              <a:lnSpc>
                <a:spcPct val="120000"/>
              </a:lnSpc>
              <a:spcBef>
                <a:spcPts val="500"/>
              </a:spcBef>
              <a:spcAft>
                <a:spcPts val="0"/>
              </a:spcAft>
              <a:buClr>
                <a:schemeClr val="lt1"/>
              </a:buClr>
              <a:buSzPts val="1600"/>
              <a:buNone/>
              <a:defRPr b="1" sz="1600"/>
            </a:lvl8pPr>
            <a:lvl9pPr indent="-228600" lvl="8" marL="4114800" algn="l">
              <a:lnSpc>
                <a:spcPct val="120000"/>
              </a:lnSpc>
              <a:spcBef>
                <a:spcPts val="500"/>
              </a:spcBef>
              <a:spcAft>
                <a:spcPts val="0"/>
              </a:spcAft>
              <a:buClr>
                <a:schemeClr val="lt1"/>
              </a:buClr>
              <a:buSzPts val="1600"/>
              <a:buNone/>
              <a:defRPr b="1" sz="1600"/>
            </a:lvl9pPr>
          </a:lstStyle>
          <a:p/>
        </p:txBody>
      </p:sp>
      <p:sp>
        <p:nvSpPr>
          <p:cNvPr id="113" name="Google Shape;113;p28"/>
          <p:cNvSpPr txBox="1"/>
          <p:nvPr>
            <p:ph idx="6" type="body"/>
          </p:nvPr>
        </p:nvSpPr>
        <p:spPr>
          <a:xfrm>
            <a:off x="7976346" y="2911624"/>
            <a:ext cx="3291211" cy="2879576"/>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000"/>
              </a:spcBef>
              <a:spcAft>
                <a:spcPts val="0"/>
              </a:spcAft>
              <a:buClr>
                <a:schemeClr val="lt1"/>
              </a:buClr>
              <a:buSzPts val="1400"/>
              <a:buNone/>
              <a:defRPr sz="1400"/>
            </a:lvl1pPr>
            <a:lvl2pPr indent="-228600" lvl="1" marL="914400" algn="l">
              <a:lnSpc>
                <a:spcPct val="120000"/>
              </a:lnSpc>
              <a:spcBef>
                <a:spcPts val="500"/>
              </a:spcBef>
              <a:spcAft>
                <a:spcPts val="0"/>
              </a:spcAft>
              <a:buClr>
                <a:schemeClr val="lt1"/>
              </a:buClr>
              <a:buSzPts val="1200"/>
              <a:buNone/>
              <a:defRPr sz="1200"/>
            </a:lvl2pPr>
            <a:lvl3pPr indent="-228600" lvl="2" marL="1371600" algn="l">
              <a:lnSpc>
                <a:spcPct val="120000"/>
              </a:lnSpc>
              <a:spcBef>
                <a:spcPts val="500"/>
              </a:spcBef>
              <a:spcAft>
                <a:spcPts val="0"/>
              </a:spcAft>
              <a:buClr>
                <a:schemeClr val="lt1"/>
              </a:buClr>
              <a:buSzPts val="1000"/>
              <a:buNone/>
              <a:defRPr sz="1000"/>
            </a:lvl3pPr>
            <a:lvl4pPr indent="-228600" lvl="3" marL="1828800" algn="l">
              <a:lnSpc>
                <a:spcPct val="120000"/>
              </a:lnSpc>
              <a:spcBef>
                <a:spcPts val="500"/>
              </a:spcBef>
              <a:spcAft>
                <a:spcPts val="0"/>
              </a:spcAft>
              <a:buClr>
                <a:schemeClr val="lt1"/>
              </a:buClr>
              <a:buSzPts val="900"/>
              <a:buNone/>
              <a:defRPr sz="900"/>
            </a:lvl4pPr>
            <a:lvl5pPr indent="-228600" lvl="4" marL="2286000" algn="l">
              <a:lnSpc>
                <a:spcPct val="120000"/>
              </a:lnSpc>
              <a:spcBef>
                <a:spcPts val="500"/>
              </a:spcBef>
              <a:spcAft>
                <a:spcPts val="0"/>
              </a:spcAft>
              <a:buClr>
                <a:schemeClr val="lt1"/>
              </a:buClr>
              <a:buSzPts val="900"/>
              <a:buNone/>
              <a:defRPr sz="900"/>
            </a:lvl5pPr>
            <a:lvl6pPr indent="-228600" lvl="5" marL="2743200" algn="l">
              <a:lnSpc>
                <a:spcPct val="120000"/>
              </a:lnSpc>
              <a:spcBef>
                <a:spcPts val="500"/>
              </a:spcBef>
              <a:spcAft>
                <a:spcPts val="0"/>
              </a:spcAft>
              <a:buClr>
                <a:schemeClr val="lt1"/>
              </a:buClr>
              <a:buSzPts val="900"/>
              <a:buNone/>
              <a:defRPr sz="900"/>
            </a:lvl6pPr>
            <a:lvl7pPr indent="-228600" lvl="6" marL="3200400" algn="l">
              <a:lnSpc>
                <a:spcPct val="120000"/>
              </a:lnSpc>
              <a:spcBef>
                <a:spcPts val="500"/>
              </a:spcBef>
              <a:spcAft>
                <a:spcPts val="0"/>
              </a:spcAft>
              <a:buClr>
                <a:schemeClr val="lt1"/>
              </a:buClr>
              <a:buSzPts val="900"/>
              <a:buNone/>
              <a:defRPr sz="900"/>
            </a:lvl7pPr>
            <a:lvl8pPr indent="-228600" lvl="7" marL="3657600" algn="l">
              <a:lnSpc>
                <a:spcPct val="120000"/>
              </a:lnSpc>
              <a:spcBef>
                <a:spcPts val="500"/>
              </a:spcBef>
              <a:spcAft>
                <a:spcPts val="0"/>
              </a:spcAft>
              <a:buClr>
                <a:schemeClr val="lt1"/>
              </a:buClr>
              <a:buSzPts val="900"/>
              <a:buNone/>
              <a:defRPr sz="900"/>
            </a:lvl8pPr>
            <a:lvl9pPr indent="-228600" lvl="8" marL="4114800" algn="l">
              <a:lnSpc>
                <a:spcPct val="120000"/>
              </a:lnSpc>
              <a:spcBef>
                <a:spcPts val="500"/>
              </a:spcBef>
              <a:spcAft>
                <a:spcPts val="0"/>
              </a:spcAft>
              <a:buClr>
                <a:schemeClr val="lt1"/>
              </a:buClr>
              <a:buSzPts val="900"/>
              <a:buNone/>
              <a:defRPr sz="900"/>
            </a:lvl9pPr>
          </a:lstStyle>
          <a:p/>
        </p:txBody>
      </p:sp>
      <p:sp>
        <p:nvSpPr>
          <p:cNvPr id="114" name="Google Shape;114;p28"/>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5" name="Google Shape;115;p28"/>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6" name="Google Shape;116;p28"/>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Picture Column">
  <p:cSld name="3 Picture Column">
    <p:spTree>
      <p:nvGrpSpPr>
        <p:cNvPr id="117" name="Shape 117"/>
        <p:cNvGrpSpPr/>
        <p:nvPr/>
      </p:nvGrpSpPr>
      <p:grpSpPr>
        <a:xfrm>
          <a:off x="0" y="0"/>
          <a:ext cx="0" cy="0"/>
          <a:chOff x="0" y="0"/>
          <a:chExt cx="0" cy="0"/>
        </a:xfrm>
      </p:grpSpPr>
      <p:sp>
        <p:nvSpPr>
          <p:cNvPr id="118" name="Google Shape;118;p29"/>
          <p:cNvSpPr txBox="1"/>
          <p:nvPr>
            <p:ph type="title"/>
          </p:nvPr>
        </p:nvSpPr>
        <p:spPr>
          <a:xfrm>
            <a:off x="913795" y="609600"/>
            <a:ext cx="10353762" cy="1325563"/>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9" name="Google Shape;119;p29"/>
          <p:cNvSpPr txBox="1"/>
          <p:nvPr>
            <p:ph idx="1" type="body"/>
          </p:nvPr>
        </p:nvSpPr>
        <p:spPr>
          <a:xfrm>
            <a:off x="913795" y="4195899"/>
            <a:ext cx="3298955" cy="576262"/>
          </a:xfrm>
          <a:prstGeom prst="rect">
            <a:avLst/>
          </a:prstGeom>
          <a:noFill/>
          <a:ln>
            <a:noFill/>
          </a:ln>
        </p:spPr>
        <p:txBody>
          <a:bodyPr anchorCtr="0" anchor="b" bIns="45700" lIns="91425" spcFirstLastPara="1" rIns="91425" wrap="square" tIns="45700">
            <a:noAutofit/>
          </a:bodyPr>
          <a:lstStyle>
            <a:lvl1pPr indent="-228600" lvl="0" marL="457200" algn="ctr">
              <a:lnSpc>
                <a:spcPct val="100000"/>
              </a:lnSpc>
              <a:spcBef>
                <a:spcPts val="1000"/>
              </a:spcBef>
              <a:spcAft>
                <a:spcPts val="0"/>
              </a:spcAft>
              <a:buClr>
                <a:schemeClr val="lt1"/>
              </a:buClr>
              <a:buSzPts val="2000"/>
              <a:buNone/>
              <a:defRPr b="0" sz="2000">
                <a:solidFill>
                  <a:schemeClr val="lt1"/>
                </a:solidFill>
              </a:defRPr>
            </a:lvl1pPr>
            <a:lvl2pPr indent="-228600" lvl="1" marL="914400" algn="l">
              <a:lnSpc>
                <a:spcPct val="120000"/>
              </a:lnSpc>
              <a:spcBef>
                <a:spcPts val="500"/>
              </a:spcBef>
              <a:spcAft>
                <a:spcPts val="0"/>
              </a:spcAft>
              <a:buClr>
                <a:schemeClr val="lt1"/>
              </a:buClr>
              <a:buSzPts val="2000"/>
              <a:buNone/>
              <a:defRPr b="1" sz="2000"/>
            </a:lvl2pPr>
            <a:lvl3pPr indent="-228600" lvl="2" marL="1371600" algn="l">
              <a:lnSpc>
                <a:spcPct val="120000"/>
              </a:lnSpc>
              <a:spcBef>
                <a:spcPts val="500"/>
              </a:spcBef>
              <a:spcAft>
                <a:spcPts val="0"/>
              </a:spcAft>
              <a:buClr>
                <a:schemeClr val="lt1"/>
              </a:buClr>
              <a:buSzPts val="1800"/>
              <a:buNone/>
              <a:defRPr b="1" sz="1800"/>
            </a:lvl3pPr>
            <a:lvl4pPr indent="-228600" lvl="3" marL="1828800" algn="l">
              <a:lnSpc>
                <a:spcPct val="120000"/>
              </a:lnSpc>
              <a:spcBef>
                <a:spcPts val="500"/>
              </a:spcBef>
              <a:spcAft>
                <a:spcPts val="0"/>
              </a:spcAft>
              <a:buClr>
                <a:schemeClr val="lt1"/>
              </a:buClr>
              <a:buSzPts val="1600"/>
              <a:buNone/>
              <a:defRPr b="1" sz="1600"/>
            </a:lvl4pPr>
            <a:lvl5pPr indent="-228600" lvl="4" marL="2286000" algn="l">
              <a:lnSpc>
                <a:spcPct val="120000"/>
              </a:lnSpc>
              <a:spcBef>
                <a:spcPts val="500"/>
              </a:spcBef>
              <a:spcAft>
                <a:spcPts val="0"/>
              </a:spcAft>
              <a:buClr>
                <a:schemeClr val="lt1"/>
              </a:buClr>
              <a:buSzPts val="1600"/>
              <a:buNone/>
              <a:defRPr b="1" sz="1600"/>
            </a:lvl5pPr>
            <a:lvl6pPr indent="-228600" lvl="5" marL="2743200" algn="l">
              <a:lnSpc>
                <a:spcPct val="120000"/>
              </a:lnSpc>
              <a:spcBef>
                <a:spcPts val="500"/>
              </a:spcBef>
              <a:spcAft>
                <a:spcPts val="0"/>
              </a:spcAft>
              <a:buClr>
                <a:schemeClr val="lt1"/>
              </a:buClr>
              <a:buSzPts val="1600"/>
              <a:buNone/>
              <a:defRPr b="1" sz="1600"/>
            </a:lvl6pPr>
            <a:lvl7pPr indent="-228600" lvl="6" marL="3200400" algn="l">
              <a:lnSpc>
                <a:spcPct val="120000"/>
              </a:lnSpc>
              <a:spcBef>
                <a:spcPts val="500"/>
              </a:spcBef>
              <a:spcAft>
                <a:spcPts val="0"/>
              </a:spcAft>
              <a:buClr>
                <a:schemeClr val="lt1"/>
              </a:buClr>
              <a:buSzPts val="1600"/>
              <a:buNone/>
              <a:defRPr b="1" sz="1600"/>
            </a:lvl7pPr>
            <a:lvl8pPr indent="-228600" lvl="7" marL="3657600" algn="l">
              <a:lnSpc>
                <a:spcPct val="120000"/>
              </a:lnSpc>
              <a:spcBef>
                <a:spcPts val="500"/>
              </a:spcBef>
              <a:spcAft>
                <a:spcPts val="0"/>
              </a:spcAft>
              <a:buClr>
                <a:schemeClr val="lt1"/>
              </a:buClr>
              <a:buSzPts val="1600"/>
              <a:buNone/>
              <a:defRPr b="1" sz="1600"/>
            </a:lvl8pPr>
            <a:lvl9pPr indent="-228600" lvl="8" marL="4114800" algn="l">
              <a:lnSpc>
                <a:spcPct val="120000"/>
              </a:lnSpc>
              <a:spcBef>
                <a:spcPts val="500"/>
              </a:spcBef>
              <a:spcAft>
                <a:spcPts val="0"/>
              </a:spcAft>
              <a:buClr>
                <a:schemeClr val="lt1"/>
              </a:buClr>
              <a:buSzPts val="1600"/>
              <a:buNone/>
              <a:defRPr b="1" sz="1600"/>
            </a:lvl9pPr>
          </a:lstStyle>
          <a:p/>
        </p:txBody>
      </p:sp>
      <p:sp>
        <p:nvSpPr>
          <p:cNvPr id="120" name="Google Shape;120;p29"/>
          <p:cNvSpPr/>
          <p:nvPr>
            <p:ph idx="2" type="pic"/>
          </p:nvPr>
        </p:nvSpPr>
        <p:spPr>
          <a:xfrm>
            <a:off x="1092020" y="2298987"/>
            <a:ext cx="2940050" cy="1524000"/>
          </a:xfrm>
          <a:prstGeom prst="roundRect">
            <a:avLst>
              <a:gd fmla="val 0" name="adj"/>
            </a:avLst>
          </a:prstGeom>
          <a:noFill/>
          <a:ln cap="sq" cmpd="sng" w="146050">
            <a:solidFill>
              <a:srgbClr val="FFFFFF"/>
            </a:solidFill>
            <a:prstDash val="solid"/>
            <a:miter lim="800000"/>
            <a:headEnd len="sm" w="sm" type="none"/>
            <a:tailEnd len="sm" w="sm" type="none"/>
          </a:ln>
          <a:effectLst>
            <a:outerShdw blurRad="55000" rotWithShape="0" algn="tl" dir="5400000" dist="18000">
              <a:srgbClr val="000000">
                <a:alpha val="40000"/>
              </a:srgbClr>
            </a:outerShdw>
          </a:effectLst>
        </p:spPr>
      </p:sp>
      <p:sp>
        <p:nvSpPr>
          <p:cNvPr id="121" name="Google Shape;121;p29"/>
          <p:cNvSpPr txBox="1"/>
          <p:nvPr>
            <p:ph idx="3" type="body"/>
          </p:nvPr>
        </p:nvSpPr>
        <p:spPr>
          <a:xfrm>
            <a:off x="913795" y="4772161"/>
            <a:ext cx="3298955" cy="1019038"/>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000"/>
              </a:spcBef>
              <a:spcAft>
                <a:spcPts val="0"/>
              </a:spcAft>
              <a:buClr>
                <a:schemeClr val="lt1"/>
              </a:buClr>
              <a:buSzPts val="1400"/>
              <a:buNone/>
              <a:defRPr sz="1400"/>
            </a:lvl1pPr>
            <a:lvl2pPr indent="-228600" lvl="1" marL="914400" algn="l">
              <a:lnSpc>
                <a:spcPct val="120000"/>
              </a:lnSpc>
              <a:spcBef>
                <a:spcPts val="500"/>
              </a:spcBef>
              <a:spcAft>
                <a:spcPts val="0"/>
              </a:spcAft>
              <a:buClr>
                <a:schemeClr val="lt1"/>
              </a:buClr>
              <a:buSzPts val="1200"/>
              <a:buNone/>
              <a:defRPr sz="1200"/>
            </a:lvl2pPr>
            <a:lvl3pPr indent="-228600" lvl="2" marL="1371600" algn="l">
              <a:lnSpc>
                <a:spcPct val="120000"/>
              </a:lnSpc>
              <a:spcBef>
                <a:spcPts val="500"/>
              </a:spcBef>
              <a:spcAft>
                <a:spcPts val="0"/>
              </a:spcAft>
              <a:buClr>
                <a:schemeClr val="lt1"/>
              </a:buClr>
              <a:buSzPts val="1000"/>
              <a:buNone/>
              <a:defRPr sz="1000"/>
            </a:lvl3pPr>
            <a:lvl4pPr indent="-228600" lvl="3" marL="1828800" algn="l">
              <a:lnSpc>
                <a:spcPct val="120000"/>
              </a:lnSpc>
              <a:spcBef>
                <a:spcPts val="500"/>
              </a:spcBef>
              <a:spcAft>
                <a:spcPts val="0"/>
              </a:spcAft>
              <a:buClr>
                <a:schemeClr val="lt1"/>
              </a:buClr>
              <a:buSzPts val="900"/>
              <a:buNone/>
              <a:defRPr sz="900"/>
            </a:lvl4pPr>
            <a:lvl5pPr indent="-228600" lvl="4" marL="2286000" algn="l">
              <a:lnSpc>
                <a:spcPct val="120000"/>
              </a:lnSpc>
              <a:spcBef>
                <a:spcPts val="500"/>
              </a:spcBef>
              <a:spcAft>
                <a:spcPts val="0"/>
              </a:spcAft>
              <a:buClr>
                <a:schemeClr val="lt1"/>
              </a:buClr>
              <a:buSzPts val="900"/>
              <a:buNone/>
              <a:defRPr sz="900"/>
            </a:lvl5pPr>
            <a:lvl6pPr indent="-228600" lvl="5" marL="2743200" algn="l">
              <a:lnSpc>
                <a:spcPct val="120000"/>
              </a:lnSpc>
              <a:spcBef>
                <a:spcPts val="500"/>
              </a:spcBef>
              <a:spcAft>
                <a:spcPts val="0"/>
              </a:spcAft>
              <a:buClr>
                <a:schemeClr val="lt1"/>
              </a:buClr>
              <a:buSzPts val="900"/>
              <a:buNone/>
              <a:defRPr sz="900"/>
            </a:lvl6pPr>
            <a:lvl7pPr indent="-228600" lvl="6" marL="3200400" algn="l">
              <a:lnSpc>
                <a:spcPct val="120000"/>
              </a:lnSpc>
              <a:spcBef>
                <a:spcPts val="500"/>
              </a:spcBef>
              <a:spcAft>
                <a:spcPts val="0"/>
              </a:spcAft>
              <a:buClr>
                <a:schemeClr val="lt1"/>
              </a:buClr>
              <a:buSzPts val="900"/>
              <a:buNone/>
              <a:defRPr sz="900"/>
            </a:lvl7pPr>
            <a:lvl8pPr indent="-228600" lvl="7" marL="3657600" algn="l">
              <a:lnSpc>
                <a:spcPct val="120000"/>
              </a:lnSpc>
              <a:spcBef>
                <a:spcPts val="500"/>
              </a:spcBef>
              <a:spcAft>
                <a:spcPts val="0"/>
              </a:spcAft>
              <a:buClr>
                <a:schemeClr val="lt1"/>
              </a:buClr>
              <a:buSzPts val="900"/>
              <a:buNone/>
              <a:defRPr sz="900"/>
            </a:lvl8pPr>
            <a:lvl9pPr indent="-228600" lvl="8" marL="4114800" algn="l">
              <a:lnSpc>
                <a:spcPct val="120000"/>
              </a:lnSpc>
              <a:spcBef>
                <a:spcPts val="500"/>
              </a:spcBef>
              <a:spcAft>
                <a:spcPts val="0"/>
              </a:spcAft>
              <a:buClr>
                <a:schemeClr val="lt1"/>
              </a:buClr>
              <a:buSzPts val="900"/>
              <a:buNone/>
              <a:defRPr sz="900"/>
            </a:lvl9pPr>
          </a:lstStyle>
          <a:p/>
        </p:txBody>
      </p:sp>
      <p:sp>
        <p:nvSpPr>
          <p:cNvPr id="122" name="Google Shape;122;p29"/>
          <p:cNvSpPr txBox="1"/>
          <p:nvPr>
            <p:ph idx="4" type="body"/>
          </p:nvPr>
        </p:nvSpPr>
        <p:spPr>
          <a:xfrm>
            <a:off x="4442701" y="4195899"/>
            <a:ext cx="3298983" cy="576262"/>
          </a:xfrm>
          <a:prstGeom prst="rect">
            <a:avLst/>
          </a:prstGeom>
          <a:noFill/>
          <a:ln>
            <a:noFill/>
          </a:ln>
        </p:spPr>
        <p:txBody>
          <a:bodyPr anchorCtr="0" anchor="b" bIns="45700" lIns="91425" spcFirstLastPara="1" rIns="91425" wrap="square" tIns="45700">
            <a:noAutofit/>
          </a:bodyPr>
          <a:lstStyle>
            <a:lvl1pPr indent="-228600" lvl="0" marL="457200" algn="ctr">
              <a:lnSpc>
                <a:spcPct val="100000"/>
              </a:lnSpc>
              <a:spcBef>
                <a:spcPts val="1000"/>
              </a:spcBef>
              <a:spcAft>
                <a:spcPts val="0"/>
              </a:spcAft>
              <a:buClr>
                <a:schemeClr val="lt1"/>
              </a:buClr>
              <a:buSzPts val="2000"/>
              <a:buNone/>
              <a:defRPr b="0" sz="2000">
                <a:solidFill>
                  <a:schemeClr val="lt1"/>
                </a:solidFill>
              </a:defRPr>
            </a:lvl1pPr>
            <a:lvl2pPr indent="-228600" lvl="1" marL="914400" algn="l">
              <a:lnSpc>
                <a:spcPct val="120000"/>
              </a:lnSpc>
              <a:spcBef>
                <a:spcPts val="500"/>
              </a:spcBef>
              <a:spcAft>
                <a:spcPts val="0"/>
              </a:spcAft>
              <a:buClr>
                <a:schemeClr val="lt1"/>
              </a:buClr>
              <a:buSzPts val="2000"/>
              <a:buNone/>
              <a:defRPr b="1" sz="2000"/>
            </a:lvl2pPr>
            <a:lvl3pPr indent="-228600" lvl="2" marL="1371600" algn="l">
              <a:lnSpc>
                <a:spcPct val="120000"/>
              </a:lnSpc>
              <a:spcBef>
                <a:spcPts val="500"/>
              </a:spcBef>
              <a:spcAft>
                <a:spcPts val="0"/>
              </a:spcAft>
              <a:buClr>
                <a:schemeClr val="lt1"/>
              </a:buClr>
              <a:buSzPts val="1800"/>
              <a:buNone/>
              <a:defRPr b="1" sz="1800"/>
            </a:lvl3pPr>
            <a:lvl4pPr indent="-228600" lvl="3" marL="1828800" algn="l">
              <a:lnSpc>
                <a:spcPct val="120000"/>
              </a:lnSpc>
              <a:spcBef>
                <a:spcPts val="500"/>
              </a:spcBef>
              <a:spcAft>
                <a:spcPts val="0"/>
              </a:spcAft>
              <a:buClr>
                <a:schemeClr val="lt1"/>
              </a:buClr>
              <a:buSzPts val="1600"/>
              <a:buNone/>
              <a:defRPr b="1" sz="1600"/>
            </a:lvl4pPr>
            <a:lvl5pPr indent="-228600" lvl="4" marL="2286000" algn="l">
              <a:lnSpc>
                <a:spcPct val="120000"/>
              </a:lnSpc>
              <a:spcBef>
                <a:spcPts val="500"/>
              </a:spcBef>
              <a:spcAft>
                <a:spcPts val="0"/>
              </a:spcAft>
              <a:buClr>
                <a:schemeClr val="lt1"/>
              </a:buClr>
              <a:buSzPts val="1600"/>
              <a:buNone/>
              <a:defRPr b="1" sz="1600"/>
            </a:lvl5pPr>
            <a:lvl6pPr indent="-228600" lvl="5" marL="2743200" algn="l">
              <a:lnSpc>
                <a:spcPct val="120000"/>
              </a:lnSpc>
              <a:spcBef>
                <a:spcPts val="500"/>
              </a:spcBef>
              <a:spcAft>
                <a:spcPts val="0"/>
              </a:spcAft>
              <a:buClr>
                <a:schemeClr val="lt1"/>
              </a:buClr>
              <a:buSzPts val="1600"/>
              <a:buNone/>
              <a:defRPr b="1" sz="1600"/>
            </a:lvl6pPr>
            <a:lvl7pPr indent="-228600" lvl="6" marL="3200400" algn="l">
              <a:lnSpc>
                <a:spcPct val="120000"/>
              </a:lnSpc>
              <a:spcBef>
                <a:spcPts val="500"/>
              </a:spcBef>
              <a:spcAft>
                <a:spcPts val="0"/>
              </a:spcAft>
              <a:buClr>
                <a:schemeClr val="lt1"/>
              </a:buClr>
              <a:buSzPts val="1600"/>
              <a:buNone/>
              <a:defRPr b="1" sz="1600"/>
            </a:lvl7pPr>
            <a:lvl8pPr indent="-228600" lvl="7" marL="3657600" algn="l">
              <a:lnSpc>
                <a:spcPct val="120000"/>
              </a:lnSpc>
              <a:spcBef>
                <a:spcPts val="500"/>
              </a:spcBef>
              <a:spcAft>
                <a:spcPts val="0"/>
              </a:spcAft>
              <a:buClr>
                <a:schemeClr val="lt1"/>
              </a:buClr>
              <a:buSzPts val="1600"/>
              <a:buNone/>
              <a:defRPr b="1" sz="1600"/>
            </a:lvl8pPr>
            <a:lvl9pPr indent="-228600" lvl="8" marL="4114800" algn="l">
              <a:lnSpc>
                <a:spcPct val="120000"/>
              </a:lnSpc>
              <a:spcBef>
                <a:spcPts val="500"/>
              </a:spcBef>
              <a:spcAft>
                <a:spcPts val="0"/>
              </a:spcAft>
              <a:buClr>
                <a:schemeClr val="lt1"/>
              </a:buClr>
              <a:buSzPts val="1600"/>
              <a:buNone/>
              <a:defRPr b="1" sz="1600"/>
            </a:lvl9pPr>
          </a:lstStyle>
          <a:p/>
        </p:txBody>
      </p:sp>
      <p:sp>
        <p:nvSpPr>
          <p:cNvPr id="123" name="Google Shape;123;p29"/>
          <p:cNvSpPr/>
          <p:nvPr>
            <p:ph idx="5" type="pic"/>
          </p:nvPr>
        </p:nvSpPr>
        <p:spPr>
          <a:xfrm>
            <a:off x="4568996" y="2298987"/>
            <a:ext cx="2930525" cy="1524000"/>
          </a:xfrm>
          <a:prstGeom prst="roundRect">
            <a:avLst>
              <a:gd fmla="val 0" name="adj"/>
            </a:avLst>
          </a:prstGeom>
          <a:noFill/>
          <a:ln cap="sq" cmpd="sng" w="146050">
            <a:solidFill>
              <a:srgbClr val="FFFFFF"/>
            </a:solidFill>
            <a:prstDash val="solid"/>
            <a:miter lim="800000"/>
            <a:headEnd len="sm" w="sm" type="none"/>
            <a:tailEnd len="sm" w="sm" type="none"/>
          </a:ln>
          <a:effectLst>
            <a:outerShdw blurRad="55000" rotWithShape="0" algn="tl" dir="5400000" dist="18000">
              <a:srgbClr val="000000">
                <a:alpha val="40000"/>
              </a:srgbClr>
            </a:outerShdw>
          </a:effectLst>
        </p:spPr>
      </p:sp>
      <p:sp>
        <p:nvSpPr>
          <p:cNvPr id="124" name="Google Shape;124;p29"/>
          <p:cNvSpPr txBox="1"/>
          <p:nvPr>
            <p:ph idx="6" type="body"/>
          </p:nvPr>
        </p:nvSpPr>
        <p:spPr>
          <a:xfrm>
            <a:off x="4441348" y="4772160"/>
            <a:ext cx="3300336" cy="1019038"/>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000"/>
              </a:spcBef>
              <a:spcAft>
                <a:spcPts val="0"/>
              </a:spcAft>
              <a:buClr>
                <a:schemeClr val="lt1"/>
              </a:buClr>
              <a:buSzPts val="1400"/>
              <a:buNone/>
              <a:defRPr sz="1400"/>
            </a:lvl1pPr>
            <a:lvl2pPr indent="-228600" lvl="1" marL="914400" algn="l">
              <a:lnSpc>
                <a:spcPct val="120000"/>
              </a:lnSpc>
              <a:spcBef>
                <a:spcPts val="500"/>
              </a:spcBef>
              <a:spcAft>
                <a:spcPts val="0"/>
              </a:spcAft>
              <a:buClr>
                <a:schemeClr val="lt1"/>
              </a:buClr>
              <a:buSzPts val="1200"/>
              <a:buNone/>
              <a:defRPr sz="1200"/>
            </a:lvl2pPr>
            <a:lvl3pPr indent="-228600" lvl="2" marL="1371600" algn="l">
              <a:lnSpc>
                <a:spcPct val="120000"/>
              </a:lnSpc>
              <a:spcBef>
                <a:spcPts val="500"/>
              </a:spcBef>
              <a:spcAft>
                <a:spcPts val="0"/>
              </a:spcAft>
              <a:buClr>
                <a:schemeClr val="lt1"/>
              </a:buClr>
              <a:buSzPts val="1000"/>
              <a:buNone/>
              <a:defRPr sz="1000"/>
            </a:lvl3pPr>
            <a:lvl4pPr indent="-228600" lvl="3" marL="1828800" algn="l">
              <a:lnSpc>
                <a:spcPct val="120000"/>
              </a:lnSpc>
              <a:spcBef>
                <a:spcPts val="500"/>
              </a:spcBef>
              <a:spcAft>
                <a:spcPts val="0"/>
              </a:spcAft>
              <a:buClr>
                <a:schemeClr val="lt1"/>
              </a:buClr>
              <a:buSzPts val="900"/>
              <a:buNone/>
              <a:defRPr sz="900"/>
            </a:lvl4pPr>
            <a:lvl5pPr indent="-228600" lvl="4" marL="2286000" algn="l">
              <a:lnSpc>
                <a:spcPct val="120000"/>
              </a:lnSpc>
              <a:spcBef>
                <a:spcPts val="500"/>
              </a:spcBef>
              <a:spcAft>
                <a:spcPts val="0"/>
              </a:spcAft>
              <a:buClr>
                <a:schemeClr val="lt1"/>
              </a:buClr>
              <a:buSzPts val="900"/>
              <a:buNone/>
              <a:defRPr sz="900"/>
            </a:lvl5pPr>
            <a:lvl6pPr indent="-228600" lvl="5" marL="2743200" algn="l">
              <a:lnSpc>
                <a:spcPct val="120000"/>
              </a:lnSpc>
              <a:spcBef>
                <a:spcPts val="500"/>
              </a:spcBef>
              <a:spcAft>
                <a:spcPts val="0"/>
              </a:spcAft>
              <a:buClr>
                <a:schemeClr val="lt1"/>
              </a:buClr>
              <a:buSzPts val="900"/>
              <a:buNone/>
              <a:defRPr sz="900"/>
            </a:lvl6pPr>
            <a:lvl7pPr indent="-228600" lvl="6" marL="3200400" algn="l">
              <a:lnSpc>
                <a:spcPct val="120000"/>
              </a:lnSpc>
              <a:spcBef>
                <a:spcPts val="500"/>
              </a:spcBef>
              <a:spcAft>
                <a:spcPts val="0"/>
              </a:spcAft>
              <a:buClr>
                <a:schemeClr val="lt1"/>
              </a:buClr>
              <a:buSzPts val="900"/>
              <a:buNone/>
              <a:defRPr sz="900"/>
            </a:lvl7pPr>
            <a:lvl8pPr indent="-228600" lvl="7" marL="3657600" algn="l">
              <a:lnSpc>
                <a:spcPct val="120000"/>
              </a:lnSpc>
              <a:spcBef>
                <a:spcPts val="500"/>
              </a:spcBef>
              <a:spcAft>
                <a:spcPts val="0"/>
              </a:spcAft>
              <a:buClr>
                <a:schemeClr val="lt1"/>
              </a:buClr>
              <a:buSzPts val="900"/>
              <a:buNone/>
              <a:defRPr sz="900"/>
            </a:lvl8pPr>
            <a:lvl9pPr indent="-228600" lvl="8" marL="4114800" algn="l">
              <a:lnSpc>
                <a:spcPct val="120000"/>
              </a:lnSpc>
              <a:spcBef>
                <a:spcPts val="500"/>
              </a:spcBef>
              <a:spcAft>
                <a:spcPts val="0"/>
              </a:spcAft>
              <a:buClr>
                <a:schemeClr val="lt1"/>
              </a:buClr>
              <a:buSzPts val="900"/>
              <a:buNone/>
              <a:defRPr sz="900"/>
            </a:lvl9pPr>
          </a:lstStyle>
          <a:p/>
        </p:txBody>
      </p:sp>
      <p:sp>
        <p:nvSpPr>
          <p:cNvPr id="125" name="Google Shape;125;p29"/>
          <p:cNvSpPr txBox="1"/>
          <p:nvPr>
            <p:ph idx="7" type="body"/>
          </p:nvPr>
        </p:nvSpPr>
        <p:spPr>
          <a:xfrm>
            <a:off x="7973423" y="4195899"/>
            <a:ext cx="3289900" cy="576262"/>
          </a:xfrm>
          <a:prstGeom prst="rect">
            <a:avLst/>
          </a:prstGeom>
          <a:noFill/>
          <a:ln>
            <a:noFill/>
          </a:ln>
        </p:spPr>
        <p:txBody>
          <a:bodyPr anchorCtr="0" anchor="b" bIns="45700" lIns="91425" spcFirstLastPara="1" rIns="91425" wrap="square" tIns="45700">
            <a:noAutofit/>
          </a:bodyPr>
          <a:lstStyle>
            <a:lvl1pPr indent="-228600" lvl="0" marL="457200" algn="ctr">
              <a:lnSpc>
                <a:spcPct val="100000"/>
              </a:lnSpc>
              <a:spcBef>
                <a:spcPts val="1000"/>
              </a:spcBef>
              <a:spcAft>
                <a:spcPts val="0"/>
              </a:spcAft>
              <a:buClr>
                <a:schemeClr val="lt1"/>
              </a:buClr>
              <a:buSzPts val="2000"/>
              <a:buNone/>
              <a:defRPr b="0" sz="2000">
                <a:solidFill>
                  <a:schemeClr val="lt1"/>
                </a:solidFill>
              </a:defRPr>
            </a:lvl1pPr>
            <a:lvl2pPr indent="-228600" lvl="1" marL="914400" algn="l">
              <a:lnSpc>
                <a:spcPct val="120000"/>
              </a:lnSpc>
              <a:spcBef>
                <a:spcPts val="500"/>
              </a:spcBef>
              <a:spcAft>
                <a:spcPts val="0"/>
              </a:spcAft>
              <a:buClr>
                <a:schemeClr val="lt1"/>
              </a:buClr>
              <a:buSzPts val="2000"/>
              <a:buNone/>
              <a:defRPr b="1" sz="2000"/>
            </a:lvl2pPr>
            <a:lvl3pPr indent="-228600" lvl="2" marL="1371600" algn="l">
              <a:lnSpc>
                <a:spcPct val="120000"/>
              </a:lnSpc>
              <a:spcBef>
                <a:spcPts val="500"/>
              </a:spcBef>
              <a:spcAft>
                <a:spcPts val="0"/>
              </a:spcAft>
              <a:buClr>
                <a:schemeClr val="lt1"/>
              </a:buClr>
              <a:buSzPts val="1800"/>
              <a:buNone/>
              <a:defRPr b="1" sz="1800"/>
            </a:lvl3pPr>
            <a:lvl4pPr indent="-228600" lvl="3" marL="1828800" algn="l">
              <a:lnSpc>
                <a:spcPct val="120000"/>
              </a:lnSpc>
              <a:spcBef>
                <a:spcPts val="500"/>
              </a:spcBef>
              <a:spcAft>
                <a:spcPts val="0"/>
              </a:spcAft>
              <a:buClr>
                <a:schemeClr val="lt1"/>
              </a:buClr>
              <a:buSzPts val="1600"/>
              <a:buNone/>
              <a:defRPr b="1" sz="1600"/>
            </a:lvl4pPr>
            <a:lvl5pPr indent="-228600" lvl="4" marL="2286000" algn="l">
              <a:lnSpc>
                <a:spcPct val="120000"/>
              </a:lnSpc>
              <a:spcBef>
                <a:spcPts val="500"/>
              </a:spcBef>
              <a:spcAft>
                <a:spcPts val="0"/>
              </a:spcAft>
              <a:buClr>
                <a:schemeClr val="lt1"/>
              </a:buClr>
              <a:buSzPts val="1600"/>
              <a:buNone/>
              <a:defRPr b="1" sz="1600"/>
            </a:lvl5pPr>
            <a:lvl6pPr indent="-228600" lvl="5" marL="2743200" algn="l">
              <a:lnSpc>
                <a:spcPct val="120000"/>
              </a:lnSpc>
              <a:spcBef>
                <a:spcPts val="500"/>
              </a:spcBef>
              <a:spcAft>
                <a:spcPts val="0"/>
              </a:spcAft>
              <a:buClr>
                <a:schemeClr val="lt1"/>
              </a:buClr>
              <a:buSzPts val="1600"/>
              <a:buNone/>
              <a:defRPr b="1" sz="1600"/>
            </a:lvl6pPr>
            <a:lvl7pPr indent="-228600" lvl="6" marL="3200400" algn="l">
              <a:lnSpc>
                <a:spcPct val="120000"/>
              </a:lnSpc>
              <a:spcBef>
                <a:spcPts val="500"/>
              </a:spcBef>
              <a:spcAft>
                <a:spcPts val="0"/>
              </a:spcAft>
              <a:buClr>
                <a:schemeClr val="lt1"/>
              </a:buClr>
              <a:buSzPts val="1600"/>
              <a:buNone/>
              <a:defRPr b="1" sz="1600"/>
            </a:lvl7pPr>
            <a:lvl8pPr indent="-228600" lvl="7" marL="3657600" algn="l">
              <a:lnSpc>
                <a:spcPct val="120000"/>
              </a:lnSpc>
              <a:spcBef>
                <a:spcPts val="500"/>
              </a:spcBef>
              <a:spcAft>
                <a:spcPts val="0"/>
              </a:spcAft>
              <a:buClr>
                <a:schemeClr val="lt1"/>
              </a:buClr>
              <a:buSzPts val="1600"/>
              <a:buNone/>
              <a:defRPr b="1" sz="1600"/>
            </a:lvl8pPr>
            <a:lvl9pPr indent="-228600" lvl="8" marL="4114800" algn="l">
              <a:lnSpc>
                <a:spcPct val="120000"/>
              </a:lnSpc>
              <a:spcBef>
                <a:spcPts val="500"/>
              </a:spcBef>
              <a:spcAft>
                <a:spcPts val="0"/>
              </a:spcAft>
              <a:buClr>
                <a:schemeClr val="lt1"/>
              </a:buClr>
              <a:buSzPts val="1600"/>
              <a:buNone/>
              <a:defRPr b="1" sz="1600"/>
            </a:lvl9pPr>
          </a:lstStyle>
          <a:p/>
        </p:txBody>
      </p:sp>
      <p:sp>
        <p:nvSpPr>
          <p:cNvPr id="126" name="Google Shape;126;p29"/>
          <p:cNvSpPr/>
          <p:nvPr>
            <p:ph idx="8" type="pic"/>
          </p:nvPr>
        </p:nvSpPr>
        <p:spPr>
          <a:xfrm>
            <a:off x="8152803" y="2298987"/>
            <a:ext cx="2932113" cy="1524000"/>
          </a:xfrm>
          <a:prstGeom prst="roundRect">
            <a:avLst>
              <a:gd fmla="val 0" name="adj"/>
            </a:avLst>
          </a:prstGeom>
          <a:noFill/>
          <a:ln cap="sq" cmpd="sng" w="146050">
            <a:solidFill>
              <a:srgbClr val="FFFFFF"/>
            </a:solidFill>
            <a:prstDash val="solid"/>
            <a:miter lim="800000"/>
            <a:headEnd len="sm" w="sm" type="none"/>
            <a:tailEnd len="sm" w="sm" type="none"/>
          </a:ln>
          <a:effectLst>
            <a:outerShdw blurRad="55000" rotWithShape="0" algn="tl" dir="5400000" dist="18000">
              <a:srgbClr val="000000">
                <a:alpha val="40000"/>
              </a:srgbClr>
            </a:outerShdw>
          </a:effectLst>
        </p:spPr>
      </p:sp>
      <p:sp>
        <p:nvSpPr>
          <p:cNvPr id="127" name="Google Shape;127;p29"/>
          <p:cNvSpPr txBox="1"/>
          <p:nvPr>
            <p:ph idx="9" type="body"/>
          </p:nvPr>
        </p:nvSpPr>
        <p:spPr>
          <a:xfrm>
            <a:off x="7973298" y="4772161"/>
            <a:ext cx="3294258" cy="1019037"/>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000"/>
              </a:spcBef>
              <a:spcAft>
                <a:spcPts val="0"/>
              </a:spcAft>
              <a:buClr>
                <a:schemeClr val="lt1"/>
              </a:buClr>
              <a:buSzPts val="1400"/>
              <a:buNone/>
              <a:defRPr sz="1400"/>
            </a:lvl1pPr>
            <a:lvl2pPr indent="-228600" lvl="1" marL="914400" algn="l">
              <a:lnSpc>
                <a:spcPct val="120000"/>
              </a:lnSpc>
              <a:spcBef>
                <a:spcPts val="500"/>
              </a:spcBef>
              <a:spcAft>
                <a:spcPts val="0"/>
              </a:spcAft>
              <a:buClr>
                <a:schemeClr val="lt1"/>
              </a:buClr>
              <a:buSzPts val="1200"/>
              <a:buNone/>
              <a:defRPr sz="1200"/>
            </a:lvl2pPr>
            <a:lvl3pPr indent="-228600" lvl="2" marL="1371600" algn="l">
              <a:lnSpc>
                <a:spcPct val="120000"/>
              </a:lnSpc>
              <a:spcBef>
                <a:spcPts val="500"/>
              </a:spcBef>
              <a:spcAft>
                <a:spcPts val="0"/>
              </a:spcAft>
              <a:buClr>
                <a:schemeClr val="lt1"/>
              </a:buClr>
              <a:buSzPts val="1000"/>
              <a:buNone/>
              <a:defRPr sz="1000"/>
            </a:lvl3pPr>
            <a:lvl4pPr indent="-228600" lvl="3" marL="1828800" algn="l">
              <a:lnSpc>
                <a:spcPct val="120000"/>
              </a:lnSpc>
              <a:spcBef>
                <a:spcPts val="500"/>
              </a:spcBef>
              <a:spcAft>
                <a:spcPts val="0"/>
              </a:spcAft>
              <a:buClr>
                <a:schemeClr val="lt1"/>
              </a:buClr>
              <a:buSzPts val="900"/>
              <a:buNone/>
              <a:defRPr sz="900"/>
            </a:lvl4pPr>
            <a:lvl5pPr indent="-228600" lvl="4" marL="2286000" algn="l">
              <a:lnSpc>
                <a:spcPct val="120000"/>
              </a:lnSpc>
              <a:spcBef>
                <a:spcPts val="500"/>
              </a:spcBef>
              <a:spcAft>
                <a:spcPts val="0"/>
              </a:spcAft>
              <a:buClr>
                <a:schemeClr val="lt1"/>
              </a:buClr>
              <a:buSzPts val="900"/>
              <a:buNone/>
              <a:defRPr sz="900"/>
            </a:lvl5pPr>
            <a:lvl6pPr indent="-228600" lvl="5" marL="2743200" algn="l">
              <a:lnSpc>
                <a:spcPct val="120000"/>
              </a:lnSpc>
              <a:spcBef>
                <a:spcPts val="500"/>
              </a:spcBef>
              <a:spcAft>
                <a:spcPts val="0"/>
              </a:spcAft>
              <a:buClr>
                <a:schemeClr val="lt1"/>
              </a:buClr>
              <a:buSzPts val="900"/>
              <a:buNone/>
              <a:defRPr sz="900"/>
            </a:lvl6pPr>
            <a:lvl7pPr indent="-228600" lvl="6" marL="3200400" algn="l">
              <a:lnSpc>
                <a:spcPct val="120000"/>
              </a:lnSpc>
              <a:spcBef>
                <a:spcPts val="500"/>
              </a:spcBef>
              <a:spcAft>
                <a:spcPts val="0"/>
              </a:spcAft>
              <a:buClr>
                <a:schemeClr val="lt1"/>
              </a:buClr>
              <a:buSzPts val="900"/>
              <a:buNone/>
              <a:defRPr sz="900"/>
            </a:lvl7pPr>
            <a:lvl8pPr indent="-228600" lvl="7" marL="3657600" algn="l">
              <a:lnSpc>
                <a:spcPct val="120000"/>
              </a:lnSpc>
              <a:spcBef>
                <a:spcPts val="500"/>
              </a:spcBef>
              <a:spcAft>
                <a:spcPts val="0"/>
              </a:spcAft>
              <a:buClr>
                <a:schemeClr val="lt1"/>
              </a:buClr>
              <a:buSzPts val="900"/>
              <a:buNone/>
              <a:defRPr sz="900"/>
            </a:lvl8pPr>
            <a:lvl9pPr indent="-228600" lvl="8" marL="4114800" algn="l">
              <a:lnSpc>
                <a:spcPct val="120000"/>
              </a:lnSpc>
              <a:spcBef>
                <a:spcPts val="500"/>
              </a:spcBef>
              <a:spcAft>
                <a:spcPts val="0"/>
              </a:spcAft>
              <a:buClr>
                <a:schemeClr val="lt1"/>
              </a:buClr>
              <a:buSzPts val="900"/>
              <a:buNone/>
              <a:defRPr sz="900"/>
            </a:lvl9pPr>
          </a:lstStyle>
          <a:p/>
        </p:txBody>
      </p:sp>
      <p:sp>
        <p:nvSpPr>
          <p:cNvPr id="128" name="Google Shape;128;p29"/>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29"/>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29"/>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1" name="Shape 131"/>
        <p:cNvGrpSpPr/>
        <p:nvPr/>
      </p:nvGrpSpPr>
      <p:grpSpPr>
        <a:xfrm>
          <a:off x="0" y="0"/>
          <a:ext cx="0" cy="0"/>
          <a:chOff x="0" y="0"/>
          <a:chExt cx="0" cy="0"/>
        </a:xfrm>
      </p:grpSpPr>
      <p:sp>
        <p:nvSpPr>
          <p:cNvPr id="132" name="Google Shape;132;p30"/>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3" name="Google Shape;133;p30"/>
          <p:cNvSpPr txBox="1"/>
          <p:nvPr>
            <p:ph idx="1" type="body"/>
          </p:nvPr>
        </p:nvSpPr>
        <p:spPr>
          <a:xfrm rot="5400000">
            <a:off x="4243108" y="-1233249"/>
            <a:ext cx="3695136" cy="10353762"/>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lt1"/>
              </a:buClr>
              <a:buSzPts val="1800"/>
              <a:buChar char="•"/>
              <a:defRPr/>
            </a:lvl1pPr>
            <a:lvl2pPr indent="-342900" lvl="1" marL="914400" algn="l">
              <a:lnSpc>
                <a:spcPct val="120000"/>
              </a:lnSpc>
              <a:spcBef>
                <a:spcPts val="500"/>
              </a:spcBef>
              <a:spcAft>
                <a:spcPts val="0"/>
              </a:spcAft>
              <a:buClr>
                <a:schemeClr val="lt1"/>
              </a:buClr>
              <a:buSzPts val="1800"/>
              <a:buChar char="•"/>
              <a:defRPr/>
            </a:lvl2pPr>
            <a:lvl3pPr indent="-342900" lvl="2" marL="1371600" algn="l">
              <a:lnSpc>
                <a:spcPct val="120000"/>
              </a:lnSpc>
              <a:spcBef>
                <a:spcPts val="500"/>
              </a:spcBef>
              <a:spcAft>
                <a:spcPts val="0"/>
              </a:spcAft>
              <a:buClr>
                <a:schemeClr val="lt1"/>
              </a:buClr>
              <a:buSzPts val="1800"/>
              <a:buChar char="•"/>
              <a:defRPr/>
            </a:lvl3pPr>
            <a:lvl4pPr indent="-342900" lvl="3" marL="1828800" algn="l">
              <a:lnSpc>
                <a:spcPct val="120000"/>
              </a:lnSpc>
              <a:spcBef>
                <a:spcPts val="500"/>
              </a:spcBef>
              <a:spcAft>
                <a:spcPts val="0"/>
              </a:spcAft>
              <a:buClr>
                <a:schemeClr val="lt1"/>
              </a:buClr>
              <a:buSzPts val="1800"/>
              <a:buChar char="•"/>
              <a:defRPr/>
            </a:lvl4pPr>
            <a:lvl5pPr indent="-342900" lvl="4" marL="2286000" algn="l">
              <a:lnSpc>
                <a:spcPct val="120000"/>
              </a:lnSpc>
              <a:spcBef>
                <a:spcPts val="500"/>
              </a:spcBef>
              <a:spcAft>
                <a:spcPts val="0"/>
              </a:spcAft>
              <a:buClr>
                <a:schemeClr val="lt1"/>
              </a:buClr>
              <a:buSzPts val="1800"/>
              <a:buChar char="•"/>
              <a:defRPr/>
            </a:lvl5pPr>
            <a:lvl6pPr indent="-342900" lvl="5" marL="2743200" algn="l">
              <a:lnSpc>
                <a:spcPct val="120000"/>
              </a:lnSpc>
              <a:spcBef>
                <a:spcPts val="500"/>
              </a:spcBef>
              <a:spcAft>
                <a:spcPts val="0"/>
              </a:spcAft>
              <a:buClr>
                <a:schemeClr val="lt1"/>
              </a:buClr>
              <a:buSzPts val="1800"/>
              <a:buChar char="•"/>
              <a:defRPr/>
            </a:lvl6pPr>
            <a:lvl7pPr indent="-342900" lvl="6" marL="3200400" algn="l">
              <a:lnSpc>
                <a:spcPct val="120000"/>
              </a:lnSpc>
              <a:spcBef>
                <a:spcPts val="500"/>
              </a:spcBef>
              <a:spcAft>
                <a:spcPts val="0"/>
              </a:spcAft>
              <a:buClr>
                <a:schemeClr val="lt1"/>
              </a:buClr>
              <a:buSzPts val="1800"/>
              <a:buChar char="•"/>
              <a:defRPr/>
            </a:lvl7pPr>
            <a:lvl8pPr indent="-342900" lvl="7" marL="3657600" algn="l">
              <a:lnSpc>
                <a:spcPct val="120000"/>
              </a:lnSpc>
              <a:spcBef>
                <a:spcPts val="500"/>
              </a:spcBef>
              <a:spcAft>
                <a:spcPts val="0"/>
              </a:spcAft>
              <a:buClr>
                <a:schemeClr val="lt1"/>
              </a:buClr>
              <a:buSzPts val="1800"/>
              <a:buChar char="•"/>
              <a:defRPr/>
            </a:lvl8pPr>
            <a:lvl9pPr indent="-342900" lvl="8" marL="4114800" algn="l">
              <a:lnSpc>
                <a:spcPct val="120000"/>
              </a:lnSpc>
              <a:spcBef>
                <a:spcPts val="500"/>
              </a:spcBef>
              <a:spcAft>
                <a:spcPts val="0"/>
              </a:spcAft>
              <a:buClr>
                <a:schemeClr val="lt1"/>
              </a:buClr>
              <a:buSzPts val="1800"/>
              <a:buChar char="•"/>
              <a:defRPr/>
            </a:lvl9pPr>
          </a:lstStyle>
          <a:p/>
        </p:txBody>
      </p:sp>
      <p:sp>
        <p:nvSpPr>
          <p:cNvPr id="134" name="Google Shape;134;p30"/>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30"/>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6" name="Google Shape;136;p30"/>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7" name="Shape 137"/>
        <p:cNvGrpSpPr/>
        <p:nvPr/>
      </p:nvGrpSpPr>
      <p:grpSpPr>
        <a:xfrm>
          <a:off x="0" y="0"/>
          <a:ext cx="0" cy="0"/>
          <a:chOff x="0" y="0"/>
          <a:chExt cx="0" cy="0"/>
        </a:xfrm>
      </p:grpSpPr>
      <p:sp>
        <p:nvSpPr>
          <p:cNvPr id="138" name="Google Shape;138;p31"/>
          <p:cNvSpPr txBox="1"/>
          <p:nvPr>
            <p:ph type="title"/>
          </p:nvPr>
        </p:nvSpPr>
        <p:spPr>
          <a:xfrm rot="5400000">
            <a:off x="7405428" y="1929071"/>
            <a:ext cx="5181601" cy="2542657"/>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3400"/>
              <a:buFont typeface="Bookman Old Style"/>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9" name="Google Shape;139;p31"/>
          <p:cNvSpPr txBox="1"/>
          <p:nvPr>
            <p:ph idx="1" type="body"/>
          </p:nvPr>
        </p:nvSpPr>
        <p:spPr>
          <a:xfrm rot="5400000">
            <a:off x="2152346" y="-628953"/>
            <a:ext cx="5181601" cy="7658705"/>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Clr>
                <a:schemeClr val="lt1"/>
              </a:buClr>
              <a:buSzPts val="1800"/>
              <a:buChar char="•"/>
              <a:defRPr/>
            </a:lvl1pPr>
            <a:lvl2pPr indent="-342900" lvl="1" marL="914400" algn="l">
              <a:lnSpc>
                <a:spcPct val="120000"/>
              </a:lnSpc>
              <a:spcBef>
                <a:spcPts val="500"/>
              </a:spcBef>
              <a:spcAft>
                <a:spcPts val="0"/>
              </a:spcAft>
              <a:buClr>
                <a:schemeClr val="lt1"/>
              </a:buClr>
              <a:buSzPts val="1800"/>
              <a:buChar char="•"/>
              <a:defRPr/>
            </a:lvl2pPr>
            <a:lvl3pPr indent="-342900" lvl="2" marL="1371600" algn="l">
              <a:lnSpc>
                <a:spcPct val="120000"/>
              </a:lnSpc>
              <a:spcBef>
                <a:spcPts val="500"/>
              </a:spcBef>
              <a:spcAft>
                <a:spcPts val="0"/>
              </a:spcAft>
              <a:buClr>
                <a:schemeClr val="lt1"/>
              </a:buClr>
              <a:buSzPts val="1800"/>
              <a:buChar char="•"/>
              <a:defRPr/>
            </a:lvl3pPr>
            <a:lvl4pPr indent="-342900" lvl="3" marL="1828800" algn="l">
              <a:lnSpc>
                <a:spcPct val="120000"/>
              </a:lnSpc>
              <a:spcBef>
                <a:spcPts val="500"/>
              </a:spcBef>
              <a:spcAft>
                <a:spcPts val="0"/>
              </a:spcAft>
              <a:buClr>
                <a:schemeClr val="lt1"/>
              </a:buClr>
              <a:buSzPts val="1800"/>
              <a:buChar char="•"/>
              <a:defRPr/>
            </a:lvl4pPr>
            <a:lvl5pPr indent="-342900" lvl="4" marL="2286000" algn="l">
              <a:lnSpc>
                <a:spcPct val="120000"/>
              </a:lnSpc>
              <a:spcBef>
                <a:spcPts val="500"/>
              </a:spcBef>
              <a:spcAft>
                <a:spcPts val="0"/>
              </a:spcAft>
              <a:buClr>
                <a:schemeClr val="lt1"/>
              </a:buClr>
              <a:buSzPts val="1800"/>
              <a:buChar char="•"/>
              <a:defRPr/>
            </a:lvl5pPr>
            <a:lvl6pPr indent="-342900" lvl="5" marL="2743200" algn="l">
              <a:lnSpc>
                <a:spcPct val="120000"/>
              </a:lnSpc>
              <a:spcBef>
                <a:spcPts val="500"/>
              </a:spcBef>
              <a:spcAft>
                <a:spcPts val="0"/>
              </a:spcAft>
              <a:buClr>
                <a:schemeClr val="lt1"/>
              </a:buClr>
              <a:buSzPts val="1800"/>
              <a:buChar char="•"/>
              <a:defRPr/>
            </a:lvl6pPr>
            <a:lvl7pPr indent="-342900" lvl="6" marL="3200400" algn="l">
              <a:lnSpc>
                <a:spcPct val="120000"/>
              </a:lnSpc>
              <a:spcBef>
                <a:spcPts val="500"/>
              </a:spcBef>
              <a:spcAft>
                <a:spcPts val="0"/>
              </a:spcAft>
              <a:buClr>
                <a:schemeClr val="lt1"/>
              </a:buClr>
              <a:buSzPts val="1800"/>
              <a:buChar char="•"/>
              <a:defRPr/>
            </a:lvl7pPr>
            <a:lvl8pPr indent="-342900" lvl="7" marL="3657600" algn="l">
              <a:lnSpc>
                <a:spcPct val="120000"/>
              </a:lnSpc>
              <a:spcBef>
                <a:spcPts val="500"/>
              </a:spcBef>
              <a:spcAft>
                <a:spcPts val="0"/>
              </a:spcAft>
              <a:buClr>
                <a:schemeClr val="lt1"/>
              </a:buClr>
              <a:buSzPts val="1800"/>
              <a:buChar char="•"/>
              <a:defRPr/>
            </a:lvl8pPr>
            <a:lvl9pPr indent="-342900" lvl="8" marL="4114800" algn="l">
              <a:lnSpc>
                <a:spcPct val="120000"/>
              </a:lnSpc>
              <a:spcBef>
                <a:spcPts val="500"/>
              </a:spcBef>
              <a:spcAft>
                <a:spcPts val="0"/>
              </a:spcAft>
              <a:buClr>
                <a:schemeClr val="lt1"/>
              </a:buClr>
              <a:buSzPts val="1800"/>
              <a:buChar char="•"/>
              <a:defRPr/>
            </a:lvl9pPr>
          </a:lstStyle>
          <a:p/>
        </p:txBody>
      </p:sp>
      <p:sp>
        <p:nvSpPr>
          <p:cNvPr id="140" name="Google Shape;140;p31"/>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1" name="Google Shape;141;p31"/>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31"/>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theme" Target="../theme/theme1.xml"/><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2.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5" Type="http://schemas.openxmlformats.org/officeDocument/2006/relationships/slideLayout" Target="../slideLayouts/slideLayout14.xml"/><Relationship Id="rId14" Type="http://schemas.openxmlformats.org/officeDocument/2006/relationships/slideLayout" Target="../slideLayouts/slideLayout13.xml"/><Relationship Id="rId17" Type="http://schemas.openxmlformats.org/officeDocument/2006/relationships/slideLayout" Target="../slideLayouts/slideLayout16.xml"/><Relationship Id="rId16" Type="http://schemas.openxmlformats.org/officeDocument/2006/relationships/slideLayout" Target="../slideLayouts/slideLayout15.xml"/><Relationship Id="rId5" Type="http://schemas.openxmlformats.org/officeDocument/2006/relationships/slideLayout" Target="../slideLayouts/slideLayout4.xml"/><Relationship Id="rId19" Type="http://schemas.openxmlformats.org/officeDocument/2006/relationships/slideLayout" Target="../slideLayouts/slideLayout18.xml"/><Relationship Id="rId6" Type="http://schemas.openxmlformats.org/officeDocument/2006/relationships/slideLayout" Target="../slideLayouts/slideLayout5.xml"/><Relationship Id="rId18" Type="http://schemas.openxmlformats.org/officeDocument/2006/relationships/slideLayout" Target="../slideLayouts/slideLayout17.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13"/>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lvl1pPr lvl="0" marR="0" rtl="0" algn="ctr">
              <a:lnSpc>
                <a:spcPct val="90000"/>
              </a:lnSpc>
              <a:spcBef>
                <a:spcPts val="0"/>
              </a:spcBef>
              <a:spcAft>
                <a:spcPts val="0"/>
              </a:spcAft>
              <a:buClr>
                <a:schemeClr val="lt1"/>
              </a:buClr>
              <a:buSzPts val="3400"/>
              <a:buFont typeface="Bookman Old Style"/>
              <a:buNone/>
              <a:defRPr b="1" i="0" sz="3400" u="none" cap="none" strike="noStrike">
                <a:solidFill>
                  <a:schemeClr val="lt1"/>
                </a:solidFill>
                <a:latin typeface="Bookman Old Style"/>
                <a:ea typeface="Bookman Old Style"/>
                <a:cs typeface="Bookman Old Style"/>
                <a:sym typeface="Bookman Old Style"/>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3"/>
          <p:cNvSpPr txBox="1"/>
          <p:nvPr>
            <p:ph idx="1" type="body"/>
          </p:nvPr>
        </p:nvSpPr>
        <p:spPr>
          <a:xfrm>
            <a:off x="913795" y="2096064"/>
            <a:ext cx="10353762" cy="3695136"/>
          </a:xfrm>
          <a:prstGeom prst="rect">
            <a:avLst/>
          </a:prstGeom>
          <a:noFill/>
          <a:ln>
            <a:noFill/>
          </a:ln>
        </p:spPr>
        <p:txBody>
          <a:bodyPr anchorCtr="0" anchor="t" bIns="45700" lIns="91425" spcFirstLastPara="1" rIns="91425" wrap="square" tIns="45700">
            <a:normAutofit/>
          </a:bodyPr>
          <a:lstStyle>
            <a:lvl1pPr indent="-355600" lvl="0" marL="457200" marR="0" rtl="0" algn="l">
              <a:lnSpc>
                <a:spcPct val="120000"/>
              </a:lnSpc>
              <a:spcBef>
                <a:spcPts val="1000"/>
              </a:spcBef>
              <a:spcAft>
                <a:spcPts val="0"/>
              </a:spcAft>
              <a:buClr>
                <a:schemeClr val="lt1"/>
              </a:buClr>
              <a:buSzPts val="2000"/>
              <a:buFont typeface="Arial"/>
              <a:buChar char="•"/>
              <a:defRPr b="0" i="0" sz="2000" u="none" cap="none" strike="noStrike">
                <a:solidFill>
                  <a:schemeClr val="lt1"/>
                </a:solidFill>
                <a:latin typeface="Rockwell"/>
                <a:ea typeface="Rockwell"/>
                <a:cs typeface="Rockwell"/>
                <a:sym typeface="Rockwell"/>
              </a:defRPr>
            </a:lvl1pPr>
            <a:lvl2pPr indent="-342900" lvl="1" marL="914400" marR="0" rtl="0" algn="l">
              <a:lnSpc>
                <a:spcPct val="120000"/>
              </a:lnSpc>
              <a:spcBef>
                <a:spcPts val="500"/>
              </a:spcBef>
              <a:spcAft>
                <a:spcPts val="0"/>
              </a:spcAft>
              <a:buClr>
                <a:schemeClr val="lt1"/>
              </a:buClr>
              <a:buSzPts val="1800"/>
              <a:buFont typeface="Arial"/>
              <a:buChar char="•"/>
              <a:defRPr b="0" i="0" sz="1800" u="none" cap="none" strike="noStrike">
                <a:solidFill>
                  <a:schemeClr val="lt1"/>
                </a:solidFill>
                <a:latin typeface="Rockwell"/>
                <a:ea typeface="Rockwell"/>
                <a:cs typeface="Rockwell"/>
                <a:sym typeface="Rockwell"/>
              </a:defRPr>
            </a:lvl2pPr>
            <a:lvl3pPr indent="-330200" lvl="2" marL="1371600" marR="0" rtl="0" algn="l">
              <a:lnSpc>
                <a:spcPct val="120000"/>
              </a:lnSpc>
              <a:spcBef>
                <a:spcPts val="500"/>
              </a:spcBef>
              <a:spcAft>
                <a:spcPts val="0"/>
              </a:spcAft>
              <a:buClr>
                <a:schemeClr val="lt1"/>
              </a:buClr>
              <a:buSzPts val="1600"/>
              <a:buFont typeface="Arial"/>
              <a:buChar char="•"/>
              <a:defRPr b="0" i="0" sz="1600" u="none" cap="none" strike="noStrike">
                <a:solidFill>
                  <a:schemeClr val="lt1"/>
                </a:solidFill>
                <a:latin typeface="Rockwell"/>
                <a:ea typeface="Rockwell"/>
                <a:cs typeface="Rockwell"/>
                <a:sym typeface="Rockwell"/>
              </a:defRPr>
            </a:lvl3pPr>
            <a:lvl4pPr indent="-317500" lvl="3" marL="1828800" marR="0" rtl="0" algn="l">
              <a:lnSpc>
                <a:spcPct val="120000"/>
              </a:lnSpc>
              <a:spcBef>
                <a:spcPts val="500"/>
              </a:spcBef>
              <a:spcAft>
                <a:spcPts val="0"/>
              </a:spcAft>
              <a:buClr>
                <a:schemeClr val="lt1"/>
              </a:buClr>
              <a:buSzPts val="1400"/>
              <a:buFont typeface="Arial"/>
              <a:buChar char="•"/>
              <a:defRPr b="0" i="0" sz="1400" u="none" cap="none" strike="noStrike">
                <a:solidFill>
                  <a:schemeClr val="lt1"/>
                </a:solidFill>
                <a:latin typeface="Rockwell"/>
                <a:ea typeface="Rockwell"/>
                <a:cs typeface="Rockwell"/>
                <a:sym typeface="Rockwell"/>
              </a:defRPr>
            </a:lvl4pPr>
            <a:lvl5pPr indent="-304800" lvl="4" marL="2286000" marR="0" rtl="0" algn="l">
              <a:lnSpc>
                <a:spcPct val="120000"/>
              </a:lnSpc>
              <a:spcBef>
                <a:spcPts val="500"/>
              </a:spcBef>
              <a:spcAft>
                <a:spcPts val="0"/>
              </a:spcAft>
              <a:buClr>
                <a:schemeClr val="lt1"/>
              </a:buClr>
              <a:buSzPts val="1200"/>
              <a:buFont typeface="Arial"/>
              <a:buChar char="•"/>
              <a:defRPr b="0" i="0" sz="1200" u="none" cap="none" strike="noStrike">
                <a:solidFill>
                  <a:schemeClr val="lt1"/>
                </a:solidFill>
                <a:latin typeface="Rockwell"/>
                <a:ea typeface="Rockwell"/>
                <a:cs typeface="Rockwell"/>
                <a:sym typeface="Rockwell"/>
              </a:defRPr>
            </a:lvl5pPr>
            <a:lvl6pPr indent="-304800" lvl="5" marL="2743200" marR="0" rtl="0" algn="l">
              <a:lnSpc>
                <a:spcPct val="120000"/>
              </a:lnSpc>
              <a:spcBef>
                <a:spcPts val="500"/>
              </a:spcBef>
              <a:spcAft>
                <a:spcPts val="0"/>
              </a:spcAft>
              <a:buClr>
                <a:schemeClr val="lt1"/>
              </a:buClr>
              <a:buSzPts val="1200"/>
              <a:buFont typeface="Arial"/>
              <a:buChar char="•"/>
              <a:defRPr b="0" i="0" sz="1200" u="none" cap="none" strike="noStrike">
                <a:solidFill>
                  <a:schemeClr val="lt1"/>
                </a:solidFill>
                <a:latin typeface="Rockwell"/>
                <a:ea typeface="Rockwell"/>
                <a:cs typeface="Rockwell"/>
                <a:sym typeface="Rockwell"/>
              </a:defRPr>
            </a:lvl6pPr>
            <a:lvl7pPr indent="-304800" lvl="6" marL="3200400" marR="0" rtl="0" algn="l">
              <a:lnSpc>
                <a:spcPct val="120000"/>
              </a:lnSpc>
              <a:spcBef>
                <a:spcPts val="500"/>
              </a:spcBef>
              <a:spcAft>
                <a:spcPts val="0"/>
              </a:spcAft>
              <a:buClr>
                <a:schemeClr val="lt1"/>
              </a:buClr>
              <a:buSzPts val="1200"/>
              <a:buFont typeface="Arial"/>
              <a:buChar char="•"/>
              <a:defRPr b="0" i="0" sz="1200" u="none" cap="none" strike="noStrike">
                <a:solidFill>
                  <a:schemeClr val="lt1"/>
                </a:solidFill>
                <a:latin typeface="Rockwell"/>
                <a:ea typeface="Rockwell"/>
                <a:cs typeface="Rockwell"/>
                <a:sym typeface="Rockwell"/>
              </a:defRPr>
            </a:lvl7pPr>
            <a:lvl8pPr indent="-304800" lvl="7" marL="3657600" marR="0" rtl="0" algn="l">
              <a:lnSpc>
                <a:spcPct val="120000"/>
              </a:lnSpc>
              <a:spcBef>
                <a:spcPts val="500"/>
              </a:spcBef>
              <a:spcAft>
                <a:spcPts val="0"/>
              </a:spcAft>
              <a:buClr>
                <a:schemeClr val="lt1"/>
              </a:buClr>
              <a:buSzPts val="1200"/>
              <a:buFont typeface="Arial"/>
              <a:buChar char="•"/>
              <a:defRPr b="0" i="0" sz="1200" u="none" cap="none" strike="noStrike">
                <a:solidFill>
                  <a:schemeClr val="lt1"/>
                </a:solidFill>
                <a:latin typeface="Rockwell"/>
                <a:ea typeface="Rockwell"/>
                <a:cs typeface="Rockwell"/>
                <a:sym typeface="Rockwell"/>
              </a:defRPr>
            </a:lvl8pPr>
            <a:lvl9pPr indent="-304800" lvl="8" marL="4114800" marR="0" rtl="0" algn="l">
              <a:lnSpc>
                <a:spcPct val="120000"/>
              </a:lnSpc>
              <a:spcBef>
                <a:spcPts val="500"/>
              </a:spcBef>
              <a:spcAft>
                <a:spcPts val="0"/>
              </a:spcAft>
              <a:buClr>
                <a:schemeClr val="lt1"/>
              </a:buClr>
              <a:buSzPts val="1200"/>
              <a:buFont typeface="Arial"/>
              <a:buChar char="•"/>
              <a:defRPr b="0" i="0" sz="1200" u="none" cap="none" strike="noStrike">
                <a:solidFill>
                  <a:schemeClr val="lt1"/>
                </a:solidFill>
                <a:latin typeface="Rockwell"/>
                <a:ea typeface="Rockwell"/>
                <a:cs typeface="Rockwell"/>
                <a:sym typeface="Rockwell"/>
              </a:defRPr>
            </a:lvl9pPr>
          </a:lstStyle>
          <a:p/>
        </p:txBody>
      </p:sp>
      <p:sp>
        <p:nvSpPr>
          <p:cNvPr id="12" name="Google Shape;12;p13"/>
          <p:cNvSpPr txBox="1"/>
          <p:nvPr>
            <p:ph idx="10" type="dt"/>
          </p:nvPr>
        </p:nvSpPr>
        <p:spPr>
          <a:xfrm>
            <a:off x="7678736" y="5883275"/>
            <a:ext cx="2743200"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00" u="none" cap="none" strike="noStrike">
                <a:solidFill>
                  <a:schemeClr val="lt1"/>
                </a:solidFill>
                <a:latin typeface="Rockwell"/>
                <a:ea typeface="Rockwell"/>
                <a:cs typeface="Rockwell"/>
                <a:sym typeface="Rockwell"/>
              </a:defRPr>
            </a:lvl1pPr>
            <a:lvl2pPr lvl="1"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2pPr>
            <a:lvl3pPr lvl="2"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3pPr>
            <a:lvl4pPr lvl="3"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4pPr>
            <a:lvl5pPr lvl="4"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5pPr>
            <a:lvl6pPr lvl="5"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6pPr>
            <a:lvl7pPr lvl="6"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7pPr>
            <a:lvl8pPr lvl="7"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8pPr>
            <a:lvl9pPr lvl="8"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9pPr>
          </a:lstStyle>
          <a:p/>
        </p:txBody>
      </p:sp>
      <p:sp>
        <p:nvSpPr>
          <p:cNvPr id="13" name="Google Shape;13;p13"/>
          <p:cNvSpPr txBox="1"/>
          <p:nvPr>
            <p:ph idx="11" type="ftr"/>
          </p:nvPr>
        </p:nvSpPr>
        <p:spPr>
          <a:xfrm>
            <a:off x="913794" y="5883275"/>
            <a:ext cx="6672865"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00" u="none" cap="none" strike="noStrike">
                <a:solidFill>
                  <a:schemeClr val="lt1"/>
                </a:solidFill>
                <a:latin typeface="Rockwell"/>
                <a:ea typeface="Rockwell"/>
                <a:cs typeface="Rockwell"/>
                <a:sym typeface="Rockwell"/>
              </a:defRPr>
            </a:lvl1pPr>
            <a:lvl2pPr lvl="1"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2pPr>
            <a:lvl3pPr lvl="2"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3pPr>
            <a:lvl4pPr lvl="3"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4pPr>
            <a:lvl5pPr lvl="4"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5pPr>
            <a:lvl6pPr lvl="5"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6pPr>
            <a:lvl7pPr lvl="6"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7pPr>
            <a:lvl8pPr lvl="7"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8pPr>
            <a:lvl9pPr lvl="8" marR="0" rtl="0" algn="l">
              <a:spcBef>
                <a:spcPts val="0"/>
              </a:spcBef>
              <a:spcAft>
                <a:spcPts val="0"/>
              </a:spcAft>
              <a:buSzPts val="1400"/>
              <a:buNone/>
              <a:defRPr b="0" i="0" sz="1800" u="none" cap="none" strike="noStrike">
                <a:solidFill>
                  <a:schemeClr val="lt1"/>
                </a:solidFill>
                <a:latin typeface="Rockwell"/>
                <a:ea typeface="Rockwell"/>
                <a:cs typeface="Rockwell"/>
                <a:sym typeface="Rockwell"/>
              </a:defRPr>
            </a:lvl9pPr>
          </a:lstStyle>
          <a:p/>
        </p:txBody>
      </p:sp>
      <p:sp>
        <p:nvSpPr>
          <p:cNvPr id="14" name="Google Shape;14;p13"/>
          <p:cNvSpPr txBox="1"/>
          <p:nvPr>
            <p:ph idx="12" type="sldNum"/>
          </p:nvPr>
        </p:nvSpPr>
        <p:spPr>
          <a:xfrm>
            <a:off x="10514011" y="5883275"/>
            <a:ext cx="753545"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00" u="none" cap="none" strike="noStrike">
                <a:solidFill>
                  <a:schemeClr val="lt1"/>
                </a:solidFill>
                <a:latin typeface="Rockwell"/>
                <a:ea typeface="Rockwell"/>
                <a:cs typeface="Rockwell"/>
                <a:sym typeface="Rockwell"/>
              </a:defRPr>
            </a:lvl1pPr>
            <a:lvl2pPr indent="0" lvl="1" marL="0" marR="0" rtl="0" algn="r">
              <a:spcBef>
                <a:spcPts val="0"/>
              </a:spcBef>
              <a:buNone/>
              <a:defRPr b="0" i="0" sz="1000" u="none" cap="none" strike="noStrike">
                <a:solidFill>
                  <a:schemeClr val="lt1"/>
                </a:solidFill>
                <a:latin typeface="Rockwell"/>
                <a:ea typeface="Rockwell"/>
                <a:cs typeface="Rockwell"/>
                <a:sym typeface="Rockwell"/>
              </a:defRPr>
            </a:lvl2pPr>
            <a:lvl3pPr indent="0" lvl="2" marL="0" marR="0" rtl="0" algn="r">
              <a:spcBef>
                <a:spcPts val="0"/>
              </a:spcBef>
              <a:buNone/>
              <a:defRPr b="0" i="0" sz="1000" u="none" cap="none" strike="noStrike">
                <a:solidFill>
                  <a:schemeClr val="lt1"/>
                </a:solidFill>
                <a:latin typeface="Rockwell"/>
                <a:ea typeface="Rockwell"/>
                <a:cs typeface="Rockwell"/>
                <a:sym typeface="Rockwell"/>
              </a:defRPr>
            </a:lvl3pPr>
            <a:lvl4pPr indent="0" lvl="3" marL="0" marR="0" rtl="0" algn="r">
              <a:spcBef>
                <a:spcPts val="0"/>
              </a:spcBef>
              <a:buNone/>
              <a:defRPr b="0" i="0" sz="1000" u="none" cap="none" strike="noStrike">
                <a:solidFill>
                  <a:schemeClr val="lt1"/>
                </a:solidFill>
                <a:latin typeface="Rockwell"/>
                <a:ea typeface="Rockwell"/>
                <a:cs typeface="Rockwell"/>
                <a:sym typeface="Rockwell"/>
              </a:defRPr>
            </a:lvl4pPr>
            <a:lvl5pPr indent="0" lvl="4" marL="0" marR="0" rtl="0" algn="r">
              <a:spcBef>
                <a:spcPts val="0"/>
              </a:spcBef>
              <a:buNone/>
              <a:defRPr b="0" i="0" sz="1000" u="none" cap="none" strike="noStrike">
                <a:solidFill>
                  <a:schemeClr val="lt1"/>
                </a:solidFill>
                <a:latin typeface="Rockwell"/>
                <a:ea typeface="Rockwell"/>
                <a:cs typeface="Rockwell"/>
                <a:sym typeface="Rockwell"/>
              </a:defRPr>
            </a:lvl5pPr>
            <a:lvl6pPr indent="0" lvl="5" marL="0" marR="0" rtl="0" algn="r">
              <a:spcBef>
                <a:spcPts val="0"/>
              </a:spcBef>
              <a:buNone/>
              <a:defRPr b="0" i="0" sz="1000" u="none" cap="none" strike="noStrike">
                <a:solidFill>
                  <a:schemeClr val="lt1"/>
                </a:solidFill>
                <a:latin typeface="Rockwell"/>
                <a:ea typeface="Rockwell"/>
                <a:cs typeface="Rockwell"/>
                <a:sym typeface="Rockwell"/>
              </a:defRPr>
            </a:lvl6pPr>
            <a:lvl7pPr indent="0" lvl="6" marL="0" marR="0" rtl="0" algn="r">
              <a:spcBef>
                <a:spcPts val="0"/>
              </a:spcBef>
              <a:buNone/>
              <a:defRPr b="0" i="0" sz="1000" u="none" cap="none" strike="noStrike">
                <a:solidFill>
                  <a:schemeClr val="lt1"/>
                </a:solidFill>
                <a:latin typeface="Rockwell"/>
                <a:ea typeface="Rockwell"/>
                <a:cs typeface="Rockwell"/>
                <a:sym typeface="Rockwell"/>
              </a:defRPr>
            </a:lvl7pPr>
            <a:lvl8pPr indent="0" lvl="7" marL="0" marR="0" rtl="0" algn="r">
              <a:spcBef>
                <a:spcPts val="0"/>
              </a:spcBef>
              <a:buNone/>
              <a:defRPr b="0" i="0" sz="1000" u="none" cap="none" strike="noStrike">
                <a:solidFill>
                  <a:schemeClr val="lt1"/>
                </a:solidFill>
                <a:latin typeface="Rockwell"/>
                <a:ea typeface="Rockwell"/>
                <a:cs typeface="Rockwell"/>
                <a:sym typeface="Rockwell"/>
              </a:defRPr>
            </a:lvl8pPr>
            <a:lvl9pPr indent="0" lvl="8" marL="0" marR="0" rtl="0" algn="r">
              <a:spcBef>
                <a:spcPts val="0"/>
              </a:spcBef>
              <a:buNone/>
              <a:defRPr b="0" i="0" sz="1000" u="none" cap="none" strike="noStrike">
                <a:solidFill>
                  <a:schemeClr val="lt1"/>
                </a:solidFill>
                <a:latin typeface="Rockwell"/>
                <a:ea typeface="Rockwell"/>
                <a:cs typeface="Rockwell"/>
                <a:sym typeface="Rockwell"/>
              </a:defRPr>
            </a:lvl9pPr>
          </a:lstStyle>
          <a:p>
            <a:pPr indent="0" lvl="0" marL="0" rtl="0" algn="r">
              <a:spcBef>
                <a:spcPts val="0"/>
              </a:spcBef>
              <a:spcAft>
                <a:spcPts val="0"/>
              </a:spcAft>
              <a:buNone/>
            </a:pPr>
            <a:fld id="{00000000-1234-1234-1234-123412341234}" type="slidenum">
              <a:rPr lang="en-IN"/>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chart" Target="../charts/char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1"/>
          <p:cNvSpPr txBox="1"/>
          <p:nvPr>
            <p:ph type="ctrTitle"/>
          </p:nvPr>
        </p:nvSpPr>
        <p:spPr>
          <a:xfrm>
            <a:off x="1595250" y="1721497"/>
            <a:ext cx="9001500" cy="165570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lt1"/>
              </a:buClr>
              <a:buSzPts val="4800"/>
              <a:buFont typeface="Bookman Old Style"/>
              <a:buNone/>
            </a:pPr>
            <a:r>
              <a:rPr lang="en-IN" sz="4800" u="sng"/>
              <a:t>DIKW AND CRAAP FRAMEWORK</a:t>
            </a:r>
            <a:endParaRPr u="sng"/>
          </a:p>
        </p:txBody>
      </p:sp>
      <p:sp>
        <p:nvSpPr>
          <p:cNvPr id="148" name="Google Shape;148;p1"/>
          <p:cNvSpPr txBox="1"/>
          <p:nvPr>
            <p:ph idx="1" type="subTitle"/>
          </p:nvPr>
        </p:nvSpPr>
        <p:spPr>
          <a:xfrm>
            <a:off x="7565925" y="4822500"/>
            <a:ext cx="4977600" cy="2035500"/>
          </a:xfrm>
          <a:prstGeom prst="rect">
            <a:avLst/>
          </a:prstGeom>
          <a:noFill/>
          <a:ln>
            <a:noFill/>
          </a:ln>
        </p:spPr>
        <p:txBody>
          <a:bodyPr anchorCtr="0" anchor="t" bIns="45700" lIns="91425" spcFirstLastPara="1" rIns="91425" wrap="square" tIns="45700">
            <a:noAutofit/>
          </a:bodyPr>
          <a:lstStyle/>
          <a:p>
            <a:pPr indent="0" lvl="0" marL="0" rtl="0" algn="ctr">
              <a:lnSpc>
                <a:spcPct val="100000"/>
              </a:lnSpc>
              <a:spcBef>
                <a:spcPts val="0"/>
              </a:spcBef>
              <a:spcAft>
                <a:spcPts val="0"/>
              </a:spcAft>
              <a:buClr>
                <a:schemeClr val="dk1"/>
              </a:buClr>
              <a:buSzPts val="1100"/>
              <a:buFont typeface="Arial"/>
              <a:buNone/>
            </a:pPr>
            <a:r>
              <a:rPr b="1" i="1" lang="en-IN" sz="2600">
                <a:solidFill>
                  <a:srgbClr val="D9D9D9"/>
                </a:solidFill>
              </a:rPr>
              <a:t>BMSW4003 - April 2002</a:t>
            </a:r>
            <a:endParaRPr b="1" i="1" sz="2600">
              <a:solidFill>
                <a:srgbClr val="D9D9D9"/>
              </a:solidFill>
            </a:endParaRPr>
          </a:p>
          <a:p>
            <a:pPr indent="0" lvl="0" marL="0" rtl="0" algn="ctr">
              <a:lnSpc>
                <a:spcPct val="100000"/>
              </a:lnSpc>
              <a:spcBef>
                <a:spcPts val="0"/>
              </a:spcBef>
              <a:spcAft>
                <a:spcPts val="0"/>
              </a:spcAft>
              <a:buClr>
                <a:schemeClr val="dk1"/>
              </a:buClr>
              <a:buSzPts val="1100"/>
              <a:buFont typeface="Arial"/>
              <a:buNone/>
            </a:pPr>
            <a:r>
              <a:rPr b="1" i="1" lang="en-IN" sz="2600">
                <a:solidFill>
                  <a:srgbClr val="D9D9D9"/>
                </a:solidFill>
              </a:rPr>
              <a:t>-Resit &amp; Rework-</a:t>
            </a:r>
            <a:endParaRPr b="1" i="1" sz="2600">
              <a:solidFill>
                <a:srgbClr val="D9D9D9"/>
              </a:solidFill>
            </a:endParaRPr>
          </a:p>
          <a:p>
            <a:pPr indent="0" lvl="0" marL="0" rtl="0" algn="ctr">
              <a:lnSpc>
                <a:spcPct val="100000"/>
              </a:lnSpc>
              <a:spcBef>
                <a:spcPts val="0"/>
              </a:spcBef>
              <a:spcAft>
                <a:spcPts val="0"/>
              </a:spcAft>
              <a:buClr>
                <a:schemeClr val="dk1"/>
              </a:buClr>
              <a:buSzPts val="1100"/>
              <a:buNone/>
            </a:pPr>
            <a:r>
              <a:rPr b="1" i="1" lang="en-IN" sz="2600">
                <a:solidFill>
                  <a:srgbClr val="D9D9D9"/>
                </a:solidFill>
              </a:rPr>
              <a:t>Part 1: Presentation</a:t>
            </a:r>
            <a:endParaRPr b="1" i="1" sz="2600">
              <a:solidFill>
                <a:srgbClr val="D9D9D9"/>
              </a:solidFill>
            </a:endParaRPr>
          </a:p>
          <a:p>
            <a:pPr indent="0" lvl="0" marL="0" rtl="0" algn="ctr">
              <a:lnSpc>
                <a:spcPct val="100000"/>
              </a:lnSpc>
              <a:spcBef>
                <a:spcPts val="0"/>
              </a:spcBef>
              <a:spcAft>
                <a:spcPts val="0"/>
              </a:spcAft>
              <a:buClr>
                <a:schemeClr val="dk1"/>
              </a:buClr>
              <a:buSzPts val="1100"/>
              <a:buNone/>
            </a:pPr>
            <a:r>
              <a:t/>
            </a:r>
            <a:endParaRPr b="1" i="1" sz="2600">
              <a:solidFill>
                <a:srgbClr val="D9D9D9"/>
              </a:solidFill>
            </a:endParaRPr>
          </a:p>
          <a:p>
            <a:pPr indent="0" lvl="0" marL="0" rtl="0" algn="ctr">
              <a:lnSpc>
                <a:spcPct val="100000"/>
              </a:lnSpc>
              <a:spcBef>
                <a:spcPts val="0"/>
              </a:spcBef>
              <a:spcAft>
                <a:spcPts val="0"/>
              </a:spcAft>
              <a:buClr>
                <a:schemeClr val="dk1"/>
              </a:buClr>
              <a:buSzPts val="1100"/>
              <a:buFont typeface="Arial"/>
              <a:buNone/>
            </a:pPr>
            <a:r>
              <a:rPr b="1" i="1" lang="en-IN" sz="2600">
                <a:solidFill>
                  <a:srgbClr val="D9D9D9"/>
                </a:solidFill>
              </a:rPr>
              <a:t>Student ID: 2110984</a:t>
            </a:r>
            <a:endParaRPr b="1" i="1" sz="2600">
              <a:solidFill>
                <a:srgbClr val="D9D9D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2"/>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3600"/>
              <a:buFont typeface="Bookman Old Style"/>
              <a:buNone/>
            </a:pPr>
            <a:r>
              <a:rPr lang="en-IN" sz="3600"/>
              <a:t>ANGELA DUCKWORTH RESEARCH</a:t>
            </a:r>
            <a:endParaRPr/>
          </a:p>
        </p:txBody>
      </p:sp>
      <p:grpSp>
        <p:nvGrpSpPr>
          <p:cNvPr id="155" name="Google Shape;155;p2"/>
          <p:cNvGrpSpPr/>
          <p:nvPr/>
        </p:nvGrpSpPr>
        <p:grpSpPr>
          <a:xfrm>
            <a:off x="1035698" y="2117649"/>
            <a:ext cx="10363200" cy="3643107"/>
            <a:chOff x="0" y="181728"/>
            <a:chExt cx="10363200" cy="3643107"/>
          </a:xfrm>
        </p:grpSpPr>
        <p:sp>
          <p:nvSpPr>
            <p:cNvPr id="156" name="Google Shape;156;p2"/>
            <p:cNvSpPr/>
            <p:nvPr/>
          </p:nvSpPr>
          <p:spPr>
            <a:xfrm>
              <a:off x="0" y="803537"/>
              <a:ext cx="10363200" cy="201600"/>
            </a:xfrm>
            <a:prstGeom prst="rect">
              <a:avLst/>
            </a:prstGeom>
            <a:solidFill>
              <a:schemeClr val="lt1">
                <a:alpha val="89803"/>
              </a:schemeClr>
            </a:solidFill>
            <a:ln cap="flat" cmpd="sng" w="19050">
              <a:solidFill>
                <a:srgbClr val="DE365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2"/>
            <p:cNvSpPr/>
            <p:nvPr/>
          </p:nvSpPr>
          <p:spPr>
            <a:xfrm>
              <a:off x="480367" y="181728"/>
              <a:ext cx="7247155" cy="731276"/>
            </a:xfrm>
            <a:prstGeom prst="roundRect">
              <a:avLst>
                <a:gd fmla="val 16667" name="adj"/>
              </a:avLst>
            </a:prstGeom>
            <a:solidFill>
              <a:srgbClr val="DE3652"/>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2"/>
            <p:cNvSpPr txBox="1"/>
            <p:nvPr/>
          </p:nvSpPr>
          <p:spPr>
            <a:xfrm>
              <a:off x="516065" y="217426"/>
              <a:ext cx="7175759" cy="659880"/>
            </a:xfrm>
            <a:prstGeom prst="rect">
              <a:avLst/>
            </a:prstGeom>
            <a:noFill/>
            <a:ln>
              <a:noFill/>
            </a:ln>
          </p:spPr>
          <p:txBody>
            <a:bodyPr anchorCtr="0" anchor="ctr" bIns="0" lIns="274175" spcFirstLastPara="1" rIns="274175" wrap="square" tIns="0">
              <a:noAutofit/>
            </a:bodyPr>
            <a:lstStyle/>
            <a:p>
              <a:pPr indent="0" lvl="0" marL="0" marR="0" rtl="0" algn="l">
                <a:lnSpc>
                  <a:spcPct val="90000"/>
                </a:lnSpc>
                <a:spcBef>
                  <a:spcPts val="0"/>
                </a:spcBef>
                <a:spcAft>
                  <a:spcPts val="0"/>
                </a:spcAft>
                <a:buClr>
                  <a:schemeClr val="lt1"/>
                </a:buClr>
                <a:buSzPts val="1600"/>
                <a:buFont typeface="Arial"/>
                <a:buNone/>
              </a:pPr>
              <a:r>
                <a:rPr b="0" i="0" lang="en-IN" sz="1600" u="none" cap="none" strike="noStrike">
                  <a:solidFill>
                    <a:schemeClr val="lt1"/>
                  </a:solidFill>
                  <a:latin typeface="Rockwell"/>
                  <a:ea typeface="Rockwell"/>
                  <a:cs typeface="Rockwell"/>
                  <a:sym typeface="Rockwell"/>
                </a:rPr>
                <a:t>Angela Duckworth is an American science author and psychologist who did research on self-control and grit. </a:t>
              </a:r>
              <a:endParaRPr b="0" i="0" sz="1600" u="none" cap="none" strike="noStrike">
                <a:solidFill>
                  <a:schemeClr val="lt1"/>
                </a:solidFill>
                <a:latin typeface="Rockwell"/>
                <a:ea typeface="Rockwell"/>
                <a:cs typeface="Rockwell"/>
                <a:sym typeface="Rockwell"/>
              </a:endParaRPr>
            </a:p>
          </p:txBody>
        </p:sp>
        <p:sp>
          <p:nvSpPr>
            <p:cNvPr id="159" name="Google Shape;159;p2"/>
            <p:cNvSpPr/>
            <p:nvPr/>
          </p:nvSpPr>
          <p:spPr>
            <a:xfrm>
              <a:off x="0" y="1619778"/>
              <a:ext cx="10363200" cy="201600"/>
            </a:xfrm>
            <a:prstGeom prst="rect">
              <a:avLst/>
            </a:prstGeom>
            <a:solidFill>
              <a:schemeClr val="lt1">
                <a:alpha val="89803"/>
              </a:schemeClr>
            </a:solidFill>
            <a:ln cap="flat" cmpd="sng" w="19050">
              <a:solidFill>
                <a:srgbClr val="DE365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2"/>
            <p:cNvSpPr/>
            <p:nvPr/>
          </p:nvSpPr>
          <p:spPr>
            <a:xfrm>
              <a:off x="517653" y="1048337"/>
              <a:ext cx="7247155" cy="689521"/>
            </a:xfrm>
            <a:prstGeom prst="roundRect">
              <a:avLst>
                <a:gd fmla="val 16667" name="adj"/>
              </a:avLst>
            </a:prstGeom>
            <a:solidFill>
              <a:srgbClr val="DE3652"/>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2"/>
            <p:cNvSpPr txBox="1"/>
            <p:nvPr/>
          </p:nvSpPr>
          <p:spPr>
            <a:xfrm>
              <a:off x="551313" y="1081997"/>
              <a:ext cx="7179835" cy="622201"/>
            </a:xfrm>
            <a:prstGeom prst="rect">
              <a:avLst/>
            </a:prstGeom>
            <a:noFill/>
            <a:ln>
              <a:noFill/>
            </a:ln>
          </p:spPr>
          <p:txBody>
            <a:bodyPr anchorCtr="0" anchor="ctr" bIns="0" lIns="274175" spcFirstLastPara="1" rIns="274175" wrap="square" tIns="0">
              <a:noAutofit/>
            </a:bodyPr>
            <a:lstStyle/>
            <a:p>
              <a:pPr indent="0" lvl="0" marL="0" marR="0" rtl="0" algn="l">
                <a:lnSpc>
                  <a:spcPct val="90000"/>
                </a:lnSpc>
                <a:spcBef>
                  <a:spcPts val="0"/>
                </a:spcBef>
                <a:spcAft>
                  <a:spcPts val="0"/>
                </a:spcAft>
                <a:buClr>
                  <a:schemeClr val="lt1"/>
                </a:buClr>
                <a:buSzPts val="1600"/>
                <a:buFont typeface="Arial"/>
                <a:buNone/>
              </a:pPr>
              <a:r>
                <a:rPr b="0" i="0" lang="en-IN" sz="1600" u="none" cap="none" strike="noStrike">
                  <a:solidFill>
                    <a:schemeClr val="lt1"/>
                  </a:solidFill>
                  <a:latin typeface="Rockwell"/>
                  <a:ea typeface="Rockwell"/>
                  <a:cs typeface="Rockwell"/>
                  <a:sym typeface="Rockwell"/>
                </a:rPr>
                <a:t>According to research self-control and grit are the traits that can help in predicting achievement (Duckworth, 2019). </a:t>
              </a:r>
              <a:endParaRPr b="0" i="0" sz="1600" u="none" cap="none" strike="noStrike">
                <a:solidFill>
                  <a:schemeClr val="lt1"/>
                </a:solidFill>
                <a:latin typeface="Rockwell"/>
                <a:ea typeface="Rockwell"/>
                <a:cs typeface="Rockwell"/>
                <a:sym typeface="Rockwell"/>
              </a:endParaRPr>
            </a:p>
          </p:txBody>
        </p:sp>
        <p:sp>
          <p:nvSpPr>
            <p:cNvPr id="162" name="Google Shape;162;p2"/>
            <p:cNvSpPr/>
            <p:nvPr/>
          </p:nvSpPr>
          <p:spPr>
            <a:xfrm>
              <a:off x="0" y="2667392"/>
              <a:ext cx="10363200" cy="201600"/>
            </a:xfrm>
            <a:prstGeom prst="rect">
              <a:avLst/>
            </a:prstGeom>
            <a:solidFill>
              <a:schemeClr val="lt1">
                <a:alpha val="89803"/>
              </a:schemeClr>
            </a:solidFill>
            <a:ln cap="flat" cmpd="sng" w="19050">
              <a:solidFill>
                <a:srgbClr val="DE365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2"/>
            <p:cNvSpPr/>
            <p:nvPr/>
          </p:nvSpPr>
          <p:spPr>
            <a:xfrm>
              <a:off x="517653" y="1864578"/>
              <a:ext cx="7247155" cy="920894"/>
            </a:xfrm>
            <a:prstGeom prst="roundRect">
              <a:avLst>
                <a:gd fmla="val 16667" name="adj"/>
              </a:avLst>
            </a:prstGeom>
            <a:solidFill>
              <a:srgbClr val="DE3652"/>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2"/>
            <p:cNvSpPr txBox="1"/>
            <p:nvPr/>
          </p:nvSpPr>
          <p:spPr>
            <a:xfrm>
              <a:off x="562607" y="1909532"/>
              <a:ext cx="7157247" cy="830986"/>
            </a:xfrm>
            <a:prstGeom prst="rect">
              <a:avLst/>
            </a:prstGeom>
            <a:noFill/>
            <a:ln>
              <a:noFill/>
            </a:ln>
          </p:spPr>
          <p:txBody>
            <a:bodyPr anchorCtr="0" anchor="ctr" bIns="0" lIns="274175" spcFirstLastPara="1" rIns="274175" wrap="square" tIns="0">
              <a:noAutofit/>
            </a:bodyPr>
            <a:lstStyle/>
            <a:p>
              <a:pPr indent="0" lvl="0" marL="0" marR="0" rtl="0" algn="l">
                <a:lnSpc>
                  <a:spcPct val="90000"/>
                </a:lnSpc>
                <a:spcBef>
                  <a:spcPts val="0"/>
                </a:spcBef>
                <a:spcAft>
                  <a:spcPts val="0"/>
                </a:spcAft>
                <a:buClr>
                  <a:schemeClr val="lt1"/>
                </a:buClr>
                <a:buSzPts val="1600"/>
                <a:buFont typeface="Arial"/>
                <a:buNone/>
              </a:pPr>
              <a:r>
                <a:rPr b="0" i="0" lang="en-IN" sz="1600" u="none" cap="none" strike="noStrike">
                  <a:solidFill>
                    <a:schemeClr val="lt1"/>
                  </a:solidFill>
                  <a:latin typeface="Rockwell"/>
                  <a:ea typeface="Rockwell"/>
                  <a:cs typeface="Rockwell"/>
                  <a:sym typeface="Rockwell"/>
                </a:rPr>
                <a:t>Her research defines great as a tendency to retain interest towards achieving the long-term goals and continue to put efforts. </a:t>
              </a:r>
              <a:endParaRPr b="0" i="0" sz="1600" u="none" cap="none" strike="noStrike">
                <a:solidFill>
                  <a:schemeClr val="lt1"/>
                </a:solidFill>
                <a:latin typeface="Rockwell"/>
                <a:ea typeface="Rockwell"/>
                <a:cs typeface="Rockwell"/>
                <a:sym typeface="Rockwell"/>
              </a:endParaRPr>
            </a:p>
          </p:txBody>
        </p:sp>
        <p:sp>
          <p:nvSpPr>
            <p:cNvPr id="165" name="Google Shape;165;p2"/>
            <p:cNvSpPr/>
            <p:nvPr/>
          </p:nvSpPr>
          <p:spPr>
            <a:xfrm>
              <a:off x="0" y="3623235"/>
              <a:ext cx="10363200" cy="201600"/>
            </a:xfrm>
            <a:prstGeom prst="rect">
              <a:avLst/>
            </a:prstGeom>
            <a:solidFill>
              <a:schemeClr val="lt1">
                <a:alpha val="89803"/>
              </a:schemeClr>
            </a:solidFill>
            <a:ln cap="flat" cmpd="sng" w="19050">
              <a:solidFill>
                <a:srgbClr val="DE365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2"/>
            <p:cNvSpPr/>
            <p:nvPr/>
          </p:nvSpPr>
          <p:spPr>
            <a:xfrm>
              <a:off x="517653" y="2912192"/>
              <a:ext cx="7247155" cy="829122"/>
            </a:xfrm>
            <a:prstGeom prst="roundRect">
              <a:avLst>
                <a:gd fmla="val 16667" name="adj"/>
              </a:avLst>
            </a:prstGeom>
            <a:solidFill>
              <a:srgbClr val="DE3652"/>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2"/>
            <p:cNvSpPr txBox="1"/>
            <p:nvPr/>
          </p:nvSpPr>
          <p:spPr>
            <a:xfrm>
              <a:off x="558127" y="2952666"/>
              <a:ext cx="7166207" cy="748174"/>
            </a:xfrm>
            <a:prstGeom prst="rect">
              <a:avLst/>
            </a:prstGeom>
            <a:noFill/>
            <a:ln>
              <a:noFill/>
            </a:ln>
          </p:spPr>
          <p:txBody>
            <a:bodyPr anchorCtr="0" anchor="ctr" bIns="0" lIns="274175" spcFirstLastPara="1" rIns="274175" wrap="square" tIns="0">
              <a:noAutofit/>
            </a:bodyPr>
            <a:lstStyle/>
            <a:p>
              <a:pPr indent="0" lvl="0" marL="0" marR="0" rtl="0" algn="l">
                <a:lnSpc>
                  <a:spcPct val="90000"/>
                </a:lnSpc>
                <a:spcBef>
                  <a:spcPts val="0"/>
                </a:spcBef>
                <a:spcAft>
                  <a:spcPts val="0"/>
                </a:spcAft>
                <a:buClr>
                  <a:schemeClr val="lt1"/>
                </a:buClr>
                <a:buSzPts val="1600"/>
                <a:buFont typeface="Arial"/>
                <a:buNone/>
              </a:pPr>
              <a:r>
                <a:rPr b="0" i="0" lang="en-IN" sz="1600" u="none" cap="none" strike="noStrike">
                  <a:solidFill>
                    <a:schemeClr val="lt1"/>
                  </a:solidFill>
                  <a:latin typeface="Rockwell"/>
                  <a:ea typeface="Rockwell"/>
                  <a:cs typeface="Rockwell"/>
                  <a:sym typeface="Rockwell"/>
                </a:rPr>
                <a:t>On the other hand, she defines self-control as a voluntary regulation of impulses that helps in achieving the goals when momentary gratifying temptations are present (McKibben, 2018). </a:t>
              </a: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2" name="Shape 172"/>
        <p:cNvGrpSpPr/>
        <p:nvPr/>
      </p:nvGrpSpPr>
      <p:grpSpPr>
        <a:xfrm>
          <a:off x="0" y="0"/>
          <a:ext cx="0" cy="0"/>
          <a:chOff x="0" y="0"/>
          <a:chExt cx="0" cy="0"/>
        </a:xfrm>
      </p:grpSpPr>
      <p:sp>
        <p:nvSpPr>
          <p:cNvPr id="173" name="Google Shape;173;p3"/>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p>
            <a:pPr indent="0" lvl="0" marL="0" rtl="0" algn="ctr">
              <a:lnSpc>
                <a:spcPct val="115000"/>
              </a:lnSpc>
              <a:spcBef>
                <a:spcPts val="0"/>
              </a:spcBef>
              <a:spcAft>
                <a:spcPts val="0"/>
              </a:spcAft>
              <a:buClr>
                <a:schemeClr val="lt1"/>
              </a:buClr>
              <a:buSzPts val="3600"/>
              <a:buFont typeface="Arial"/>
              <a:buNone/>
            </a:pPr>
            <a:r>
              <a:rPr b="1" lang="en-IN" sz="3600">
                <a:latin typeface="Arial"/>
                <a:ea typeface="Arial"/>
                <a:cs typeface="Arial"/>
                <a:sym typeface="Arial"/>
              </a:rPr>
              <a:t>ANGELA DUCKWORTH RESEARCH </a:t>
            </a:r>
            <a:br>
              <a:rPr lang="en-IN" sz="3600">
                <a:latin typeface="Arial"/>
                <a:ea typeface="Arial"/>
                <a:cs typeface="Arial"/>
                <a:sym typeface="Arial"/>
              </a:rPr>
            </a:br>
            <a:endParaRPr/>
          </a:p>
        </p:txBody>
      </p:sp>
      <p:grpSp>
        <p:nvGrpSpPr>
          <p:cNvPr id="174" name="Google Shape;174;p3"/>
          <p:cNvGrpSpPr/>
          <p:nvPr/>
        </p:nvGrpSpPr>
        <p:grpSpPr>
          <a:xfrm>
            <a:off x="925532" y="2366963"/>
            <a:ext cx="10340935" cy="3424237"/>
            <a:chOff x="11132" y="0"/>
            <a:chExt cx="10340935" cy="3424237"/>
          </a:xfrm>
        </p:grpSpPr>
        <p:sp>
          <p:nvSpPr>
            <p:cNvPr id="175" name="Google Shape;175;p3"/>
            <p:cNvSpPr/>
            <p:nvPr/>
          </p:nvSpPr>
          <p:spPr>
            <a:xfrm>
              <a:off x="777239" y="0"/>
              <a:ext cx="8808720" cy="3424237"/>
            </a:xfrm>
            <a:prstGeom prst="rightArrow">
              <a:avLst>
                <a:gd fmla="val 50000" name="adj1"/>
                <a:gd fmla="val 50000" name="adj2"/>
              </a:avLst>
            </a:prstGeom>
            <a:solidFill>
              <a:srgbClr val="F3CBC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3"/>
            <p:cNvSpPr/>
            <p:nvPr/>
          </p:nvSpPr>
          <p:spPr>
            <a:xfrm>
              <a:off x="11132" y="1027271"/>
              <a:ext cx="3335655" cy="1369694"/>
            </a:xfrm>
            <a:prstGeom prst="roundRect">
              <a:avLst>
                <a:gd fmla="val 16667" name="adj"/>
              </a:avLst>
            </a:prstGeom>
            <a:solidFill>
              <a:srgbClr val="DE3652"/>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3"/>
            <p:cNvSpPr txBox="1"/>
            <p:nvPr/>
          </p:nvSpPr>
          <p:spPr>
            <a:xfrm>
              <a:off x="77995" y="1094134"/>
              <a:ext cx="3201929" cy="1235968"/>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b="0" i="0" lang="en-IN" sz="1300" u="none" cap="none" strike="noStrike">
                  <a:solidFill>
                    <a:schemeClr val="lt1"/>
                  </a:solidFill>
                  <a:latin typeface="Rockwell"/>
                  <a:ea typeface="Rockwell"/>
                  <a:cs typeface="Rockwell"/>
                  <a:sym typeface="Rockwell"/>
                </a:rPr>
                <a:t>Grit can be defined as a passion and perseverance for achieving long term goals that cannot be measured (Duckworth et al., 2021). </a:t>
              </a:r>
              <a:endParaRPr b="0" i="0" sz="1300" u="none" cap="none" strike="noStrike">
                <a:solidFill>
                  <a:schemeClr val="lt1"/>
                </a:solidFill>
                <a:latin typeface="Rockwell"/>
                <a:ea typeface="Rockwell"/>
                <a:cs typeface="Rockwell"/>
                <a:sym typeface="Rockwell"/>
              </a:endParaRPr>
            </a:p>
          </p:txBody>
        </p:sp>
        <p:sp>
          <p:nvSpPr>
            <p:cNvPr id="178" name="Google Shape;178;p3"/>
            <p:cNvSpPr/>
            <p:nvPr/>
          </p:nvSpPr>
          <p:spPr>
            <a:xfrm>
              <a:off x="3513772" y="1027271"/>
              <a:ext cx="3335655" cy="1369694"/>
            </a:xfrm>
            <a:prstGeom prst="roundRect">
              <a:avLst>
                <a:gd fmla="val 16667" name="adj"/>
              </a:avLst>
            </a:prstGeom>
            <a:solidFill>
              <a:srgbClr val="DE3652"/>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3"/>
            <p:cNvSpPr txBox="1"/>
            <p:nvPr/>
          </p:nvSpPr>
          <p:spPr>
            <a:xfrm>
              <a:off x="3580635" y="1094134"/>
              <a:ext cx="3201929" cy="1235968"/>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b="0" i="0" lang="en-IN" sz="1300" u="none" cap="none" strike="noStrike">
                  <a:solidFill>
                    <a:schemeClr val="lt1"/>
                  </a:solidFill>
                  <a:latin typeface="Rockwell"/>
                  <a:ea typeface="Rockwell"/>
                  <a:cs typeface="Rockwell"/>
                  <a:sym typeface="Rockwell"/>
                </a:rPr>
                <a:t>Grit scale is a type of skill that has been developed in the research which helps in measuring the extent to which a particular individual can remain focused and maintain the interest towards achieving the long term goals. </a:t>
              </a:r>
              <a:endParaRPr b="0" i="0" sz="1300" u="none" cap="none" strike="noStrike">
                <a:solidFill>
                  <a:schemeClr val="lt1"/>
                </a:solidFill>
                <a:latin typeface="Rockwell"/>
                <a:ea typeface="Rockwell"/>
                <a:cs typeface="Rockwell"/>
                <a:sym typeface="Rockwell"/>
              </a:endParaRPr>
            </a:p>
          </p:txBody>
        </p:sp>
        <p:sp>
          <p:nvSpPr>
            <p:cNvPr id="180" name="Google Shape;180;p3"/>
            <p:cNvSpPr/>
            <p:nvPr/>
          </p:nvSpPr>
          <p:spPr>
            <a:xfrm>
              <a:off x="7016412" y="1027271"/>
              <a:ext cx="3335655" cy="1369694"/>
            </a:xfrm>
            <a:prstGeom prst="roundRect">
              <a:avLst>
                <a:gd fmla="val 16667" name="adj"/>
              </a:avLst>
            </a:prstGeom>
            <a:solidFill>
              <a:srgbClr val="DE3652"/>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3"/>
            <p:cNvSpPr txBox="1"/>
            <p:nvPr/>
          </p:nvSpPr>
          <p:spPr>
            <a:xfrm>
              <a:off x="7083275" y="1094134"/>
              <a:ext cx="3201929" cy="1235968"/>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Arial"/>
                <a:buNone/>
              </a:pPr>
              <a:r>
                <a:rPr b="0" i="0" lang="en-IN" sz="1300" u="none" cap="none" strike="noStrike">
                  <a:solidFill>
                    <a:schemeClr val="lt1"/>
                  </a:solidFill>
                  <a:latin typeface="Rockwell"/>
                  <a:ea typeface="Rockwell"/>
                  <a:cs typeface="Rockwell"/>
                  <a:sym typeface="Rockwell"/>
                </a:rPr>
                <a:t>There are two characteristics that are related to grit. The characteristics are conscientiousness and self-control. An individual who has higher self-control or high conscientiousness is considered to have high grit (To and Over, 2019). </a:t>
              </a:r>
              <a:endParaRPr b="0" i="0" sz="1300" u="none" cap="none" strike="noStrike">
                <a:solidFill>
                  <a:schemeClr val="lt1"/>
                </a:solidFill>
                <a:latin typeface="Rockwell"/>
                <a:ea typeface="Rockwell"/>
                <a:cs typeface="Rockwell"/>
                <a:sym typeface="Rockwell"/>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4"/>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p>
            <a:pPr indent="0" lvl="0" marL="0" rtl="0" algn="ctr">
              <a:lnSpc>
                <a:spcPct val="115000"/>
              </a:lnSpc>
              <a:spcBef>
                <a:spcPts val="0"/>
              </a:spcBef>
              <a:spcAft>
                <a:spcPts val="0"/>
              </a:spcAft>
              <a:buClr>
                <a:schemeClr val="lt1"/>
              </a:buClr>
              <a:buSzPts val="3600"/>
              <a:buFont typeface="Arial"/>
              <a:buNone/>
            </a:pPr>
            <a:r>
              <a:rPr b="1" lang="en-IN" sz="3600">
                <a:latin typeface="Arial"/>
                <a:ea typeface="Arial"/>
                <a:cs typeface="Arial"/>
                <a:sym typeface="Arial"/>
              </a:rPr>
              <a:t>RUSSELL ACKOFF APPROACH OF DIKW</a:t>
            </a:r>
            <a:endParaRPr/>
          </a:p>
        </p:txBody>
      </p:sp>
      <p:sp>
        <p:nvSpPr>
          <p:cNvPr id="188" name="Google Shape;188;p4"/>
          <p:cNvSpPr txBox="1"/>
          <p:nvPr>
            <p:ph idx="1" type="body"/>
          </p:nvPr>
        </p:nvSpPr>
        <p:spPr>
          <a:xfrm>
            <a:off x="913774" y="2367092"/>
            <a:ext cx="9181696" cy="3424107"/>
          </a:xfrm>
          <a:prstGeom prst="rect">
            <a:avLst/>
          </a:prstGeom>
          <a:noFill/>
          <a:ln>
            <a:noFill/>
          </a:ln>
        </p:spPr>
        <p:txBody>
          <a:bodyPr anchorCtr="0" anchor="t" bIns="45700" lIns="91425" spcFirstLastPara="1" rIns="91425" wrap="square" tIns="45700">
            <a:normAutofit lnSpcReduction="10000"/>
          </a:bodyPr>
          <a:lstStyle/>
          <a:p>
            <a:pPr indent="-342900" lvl="0" marL="342900" rtl="0" algn="l">
              <a:lnSpc>
                <a:spcPct val="115000"/>
              </a:lnSpc>
              <a:spcBef>
                <a:spcPts val="0"/>
              </a:spcBef>
              <a:spcAft>
                <a:spcPts val="0"/>
              </a:spcAft>
              <a:buClr>
                <a:schemeClr val="lt1"/>
              </a:buClr>
              <a:buSzPts val="1800"/>
              <a:buFont typeface="Arial"/>
              <a:buChar char="●"/>
            </a:pPr>
            <a:r>
              <a:rPr lang="en-IN" sz="1800" u="none" strike="noStrike">
                <a:latin typeface="Arial"/>
                <a:ea typeface="Arial"/>
                <a:cs typeface="Arial"/>
                <a:sym typeface="Arial"/>
              </a:rPr>
              <a:t>Russell L. Ackoff was a theorist and organisational consultant in America who developed the theory on an approach for Data Information Knowledge Wisdom hierarchy. </a:t>
            </a:r>
            <a:endParaRPr/>
          </a:p>
          <a:p>
            <a:pPr indent="-342900" lvl="0" marL="342900" rtl="0" algn="l">
              <a:lnSpc>
                <a:spcPct val="115000"/>
              </a:lnSpc>
              <a:spcBef>
                <a:spcPts val="1000"/>
              </a:spcBef>
              <a:spcAft>
                <a:spcPts val="0"/>
              </a:spcAft>
              <a:buClr>
                <a:schemeClr val="lt1"/>
              </a:buClr>
              <a:buSzPts val="1800"/>
              <a:buFont typeface="Arial"/>
              <a:buChar char="●"/>
            </a:pPr>
            <a:r>
              <a:rPr lang="en-IN" sz="1800" u="none" strike="noStrike">
                <a:latin typeface="Arial"/>
                <a:ea typeface="Arial"/>
                <a:cs typeface="Arial"/>
                <a:sym typeface="Arial"/>
              </a:rPr>
              <a:t>The hierarchy of Data Information Knowledge Wisdom or DIKW represents the relationship that is present between each of the components. According to the theory, every component of the pyramid is considered as a step towards a higher level and provides different answers about initial data (Frické, 2019). </a:t>
            </a:r>
            <a:endParaRPr/>
          </a:p>
          <a:p>
            <a:pPr indent="-342900" lvl="0" marL="342900" rtl="0" algn="l">
              <a:lnSpc>
                <a:spcPct val="115000"/>
              </a:lnSpc>
              <a:spcBef>
                <a:spcPts val="1000"/>
              </a:spcBef>
              <a:spcAft>
                <a:spcPts val="0"/>
              </a:spcAft>
              <a:buClr>
                <a:schemeClr val="lt1"/>
              </a:buClr>
              <a:buSzPts val="1800"/>
              <a:buFont typeface="Arial"/>
              <a:buChar char="●"/>
            </a:pPr>
            <a:r>
              <a:rPr lang="en-IN" sz="1800" u="none" strike="noStrike">
                <a:latin typeface="Arial"/>
                <a:ea typeface="Arial"/>
                <a:cs typeface="Arial"/>
                <a:sym typeface="Arial"/>
              </a:rPr>
              <a:t>The model is significantly useful in managing knowledge and data-value extraction which are key components for digital transformation such as IoT and artificial intelligence. </a:t>
            </a:r>
            <a:endParaRPr/>
          </a:p>
          <a:p>
            <a:pPr indent="0" lvl="0" marL="0" rtl="0" algn="l">
              <a:lnSpc>
                <a:spcPct val="120000"/>
              </a:lnSpc>
              <a:spcBef>
                <a:spcPts val="1000"/>
              </a:spcBef>
              <a:spcAft>
                <a:spcPts val="0"/>
              </a:spcAft>
              <a:buClr>
                <a:schemeClr val="lt1"/>
              </a:buClr>
              <a:buSzPts val="2000"/>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sp>
        <p:nvSpPr>
          <p:cNvPr id="194" name="Google Shape;194;p5"/>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3600"/>
              <a:buFont typeface="Arial"/>
              <a:buNone/>
            </a:pPr>
            <a:r>
              <a:rPr lang="en-IN" sz="3600">
                <a:latin typeface="Arial"/>
                <a:ea typeface="Arial"/>
                <a:cs typeface="Arial"/>
                <a:sym typeface="Arial"/>
              </a:rPr>
              <a:t>DIKW MODEL </a:t>
            </a:r>
            <a:endParaRPr/>
          </a:p>
        </p:txBody>
      </p:sp>
      <p:sp>
        <p:nvSpPr>
          <p:cNvPr id="195" name="Google Shape;195;p5"/>
          <p:cNvSpPr txBox="1"/>
          <p:nvPr>
            <p:ph idx="1" type="body"/>
          </p:nvPr>
        </p:nvSpPr>
        <p:spPr>
          <a:xfrm>
            <a:off x="913774" y="2367092"/>
            <a:ext cx="5673638" cy="3424107"/>
          </a:xfrm>
          <a:prstGeom prst="rect">
            <a:avLst/>
          </a:prstGeom>
          <a:noFill/>
          <a:ln>
            <a:noFill/>
          </a:ln>
        </p:spPr>
        <p:txBody>
          <a:bodyPr anchorCtr="0" anchor="t" bIns="45700" lIns="91425" spcFirstLastPara="1" rIns="91425" wrap="square" tIns="45700">
            <a:normAutofit/>
          </a:bodyPr>
          <a:lstStyle/>
          <a:p>
            <a:pPr indent="-342900" lvl="0" marL="342900" rtl="0" algn="l">
              <a:lnSpc>
                <a:spcPct val="115000"/>
              </a:lnSpc>
              <a:spcBef>
                <a:spcPts val="0"/>
              </a:spcBef>
              <a:spcAft>
                <a:spcPts val="0"/>
              </a:spcAft>
              <a:buClr>
                <a:schemeClr val="lt1"/>
              </a:buClr>
              <a:buSzPts val="1800"/>
              <a:buFont typeface="Arial"/>
              <a:buChar char="●"/>
            </a:pPr>
            <a:r>
              <a:rPr lang="en-IN" sz="1800" u="none" strike="noStrike">
                <a:latin typeface="Arial"/>
                <a:ea typeface="Arial"/>
                <a:cs typeface="Arial"/>
                <a:sym typeface="Arial"/>
              </a:rPr>
              <a:t>The DIKW model is linear</a:t>
            </a:r>
            <a:endParaRPr/>
          </a:p>
          <a:p>
            <a:pPr indent="-342900" lvl="0" marL="342900" rtl="0" algn="l">
              <a:lnSpc>
                <a:spcPct val="115000"/>
              </a:lnSpc>
              <a:spcBef>
                <a:spcPts val="1000"/>
              </a:spcBef>
              <a:spcAft>
                <a:spcPts val="0"/>
              </a:spcAft>
              <a:buClr>
                <a:schemeClr val="lt1"/>
              </a:buClr>
              <a:buSzPts val="1800"/>
              <a:buFont typeface="Arial"/>
              <a:buChar char="●"/>
            </a:pPr>
            <a:r>
              <a:rPr lang="en-IN" sz="1800" u="none" strike="noStrike">
                <a:latin typeface="Arial"/>
                <a:ea typeface="Arial"/>
                <a:cs typeface="Arial"/>
                <a:sym typeface="Arial"/>
              </a:rPr>
              <a:t>However, the model is criticized for being hierarchical (Van Meter, 2020). </a:t>
            </a:r>
            <a:endParaRPr/>
          </a:p>
          <a:p>
            <a:pPr indent="-342900" lvl="0" marL="342900" rtl="0" algn="l">
              <a:lnSpc>
                <a:spcPct val="115000"/>
              </a:lnSpc>
              <a:spcBef>
                <a:spcPts val="1000"/>
              </a:spcBef>
              <a:spcAft>
                <a:spcPts val="0"/>
              </a:spcAft>
              <a:buClr>
                <a:schemeClr val="lt1"/>
              </a:buClr>
              <a:buSzPts val="1800"/>
              <a:buFont typeface="Arial"/>
              <a:buChar char="●"/>
            </a:pPr>
            <a:r>
              <a:rPr lang="en-IN" sz="1800" u="none" strike="noStrike">
                <a:latin typeface="Arial"/>
                <a:ea typeface="Arial"/>
                <a:cs typeface="Arial"/>
                <a:sym typeface="Arial"/>
              </a:rPr>
              <a:t>The model is generally used to define and explain different forms and types of information, data, etc. </a:t>
            </a:r>
            <a:endParaRPr/>
          </a:p>
        </p:txBody>
      </p:sp>
      <p:pic>
        <p:nvPicPr>
          <p:cNvPr descr="DIKW Model: Explaining the Concept of DIKW Hierarchy in ITIL" id="196" name="Google Shape;196;p5"/>
          <p:cNvPicPr preferRelativeResize="0"/>
          <p:nvPr/>
        </p:nvPicPr>
        <p:blipFill rotWithShape="1">
          <a:blip r:embed="rId3">
            <a:alphaModFix/>
          </a:blip>
          <a:srcRect b="0" l="0" r="0" t="0"/>
          <a:stretch/>
        </p:blipFill>
        <p:spPr>
          <a:xfrm>
            <a:off x="6953250" y="2367092"/>
            <a:ext cx="5238750" cy="36671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6"/>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3600"/>
              <a:buFont typeface="Arial"/>
              <a:buNone/>
            </a:pPr>
            <a:r>
              <a:rPr b="1" lang="en-IN" sz="3600">
                <a:latin typeface="Arial"/>
                <a:ea typeface="Arial"/>
                <a:cs typeface="Arial"/>
                <a:sym typeface="Arial"/>
              </a:rPr>
              <a:t>DATA COLLECTION GDPR</a:t>
            </a:r>
            <a:endParaRPr/>
          </a:p>
        </p:txBody>
      </p:sp>
      <p:grpSp>
        <p:nvGrpSpPr>
          <p:cNvPr id="203" name="Google Shape;203;p6"/>
          <p:cNvGrpSpPr/>
          <p:nvPr/>
        </p:nvGrpSpPr>
        <p:grpSpPr>
          <a:xfrm>
            <a:off x="3721101" y="1854233"/>
            <a:ext cx="4749797" cy="4449698"/>
            <a:chOff x="2806701" y="-512730"/>
            <a:chExt cx="4749797" cy="4449698"/>
          </a:xfrm>
        </p:grpSpPr>
        <p:sp>
          <p:nvSpPr>
            <p:cNvPr id="204" name="Google Shape;204;p6"/>
            <p:cNvSpPr/>
            <p:nvPr/>
          </p:nvSpPr>
          <p:spPr>
            <a:xfrm>
              <a:off x="2896394" y="-103531"/>
              <a:ext cx="4660104" cy="3460087"/>
            </a:xfrm>
            <a:prstGeom prst="pie">
              <a:avLst>
                <a:gd fmla="val 16200000" name="adj1"/>
                <a:gd fmla="val 1800000" name="adj2"/>
              </a:avLst>
            </a:prstGeom>
            <a:gradFill>
              <a:gsLst>
                <a:gs pos="0">
                  <a:srgbClr val="F8E1E3"/>
                </a:gs>
                <a:gs pos="100000">
                  <a:srgbClr val="EA828B"/>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6"/>
            <p:cNvSpPr txBox="1"/>
            <p:nvPr/>
          </p:nvSpPr>
          <p:spPr>
            <a:xfrm>
              <a:off x="5430048" y="534937"/>
              <a:ext cx="1581106" cy="1153362"/>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chemeClr val="dk1"/>
                </a:buClr>
                <a:buSzPts val="1400"/>
                <a:buFont typeface="Rockwell"/>
                <a:buNone/>
              </a:pPr>
              <a:r>
                <a:rPr b="0" i="0" lang="en-IN" sz="1400" u="none" cap="none" strike="noStrike">
                  <a:solidFill>
                    <a:schemeClr val="dk1"/>
                  </a:solidFill>
                  <a:latin typeface="Rockwell"/>
                  <a:ea typeface="Rockwell"/>
                  <a:cs typeface="Rockwell"/>
                  <a:sym typeface="Rockwell"/>
                </a:rPr>
                <a:t>Data collection is a process that is used to collect relevant data and information for research or a study</a:t>
              </a:r>
              <a:endParaRPr/>
            </a:p>
          </p:txBody>
        </p:sp>
        <p:sp>
          <p:nvSpPr>
            <p:cNvPr id="206" name="Google Shape;206;p6"/>
            <p:cNvSpPr/>
            <p:nvPr/>
          </p:nvSpPr>
          <p:spPr>
            <a:xfrm>
              <a:off x="3065084" y="-512730"/>
              <a:ext cx="4026183" cy="4449698"/>
            </a:xfrm>
            <a:prstGeom prst="pie">
              <a:avLst>
                <a:gd fmla="val 1800000" name="adj1"/>
                <a:gd fmla="val 9000000" name="adj2"/>
              </a:avLst>
            </a:prstGeom>
            <a:gradFill>
              <a:gsLst>
                <a:gs pos="0">
                  <a:srgbClr val="F8E1E3"/>
                </a:gs>
                <a:gs pos="100000">
                  <a:srgbClr val="EA828B"/>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 name="Google Shape;207;p6"/>
            <p:cNvSpPr txBox="1"/>
            <p:nvPr/>
          </p:nvSpPr>
          <p:spPr>
            <a:xfrm>
              <a:off x="4167492" y="2294817"/>
              <a:ext cx="1821368" cy="1377287"/>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chemeClr val="dk1"/>
                </a:buClr>
                <a:buSzPts val="1400"/>
                <a:buFont typeface="Rockwell"/>
                <a:buNone/>
              </a:pPr>
              <a:r>
                <a:rPr b="0" i="0" lang="en-IN" sz="1400" u="none" cap="none" strike="noStrike">
                  <a:solidFill>
                    <a:schemeClr val="dk1"/>
                  </a:solidFill>
                  <a:latin typeface="Rockwell"/>
                  <a:ea typeface="Rockwell"/>
                  <a:cs typeface="Rockwell"/>
                  <a:sym typeface="Rockwell"/>
                </a:rPr>
                <a:t>There are two basic types of Data collection methods, namely, primary data collection and secondary data collection</a:t>
              </a:r>
              <a:endParaRPr/>
            </a:p>
          </p:txBody>
        </p:sp>
        <p:sp>
          <p:nvSpPr>
            <p:cNvPr id="208" name="Google Shape;208;p6"/>
            <p:cNvSpPr/>
            <p:nvPr/>
          </p:nvSpPr>
          <p:spPr>
            <a:xfrm>
              <a:off x="2806701" y="-77753"/>
              <a:ext cx="4542950" cy="3579743"/>
            </a:xfrm>
            <a:prstGeom prst="pie">
              <a:avLst>
                <a:gd fmla="val 9000000" name="adj1"/>
                <a:gd fmla="val 16200000" name="adj2"/>
              </a:avLst>
            </a:prstGeom>
            <a:gradFill>
              <a:gsLst>
                <a:gs pos="0">
                  <a:srgbClr val="F8E1E3"/>
                </a:gs>
                <a:gs pos="100000">
                  <a:srgbClr val="EA828B"/>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6"/>
            <p:cNvSpPr txBox="1"/>
            <p:nvPr/>
          </p:nvSpPr>
          <p:spPr>
            <a:xfrm>
              <a:off x="3293446" y="625410"/>
              <a:ext cx="1541358" cy="1193247"/>
            </a:xfrm>
            <a:prstGeom prst="rect">
              <a:avLst/>
            </a:prstGeom>
            <a:noFill/>
            <a:ln>
              <a:noFill/>
            </a:ln>
          </p:spPr>
          <p:txBody>
            <a:bodyPr anchorCtr="0" anchor="ctr" bIns="15225" lIns="15225" spcFirstLastPara="1" rIns="15225" wrap="square" tIns="15225">
              <a:noAutofit/>
            </a:bodyPr>
            <a:lstStyle/>
            <a:p>
              <a:pPr indent="0" lvl="0" marL="0" marR="0" rtl="0" algn="ctr">
                <a:lnSpc>
                  <a:spcPct val="90000"/>
                </a:lnSpc>
                <a:spcBef>
                  <a:spcPts val="0"/>
                </a:spcBef>
                <a:spcAft>
                  <a:spcPts val="0"/>
                </a:spcAft>
                <a:buClr>
                  <a:schemeClr val="dk1"/>
                </a:buClr>
                <a:buSzPts val="1200"/>
                <a:buFont typeface="Rockwell"/>
                <a:buNone/>
              </a:pPr>
              <a:r>
                <a:rPr b="0" i="0" lang="en-IN" sz="1200" u="none" cap="none" strike="noStrike">
                  <a:solidFill>
                    <a:schemeClr val="dk1"/>
                  </a:solidFill>
                  <a:latin typeface="Rockwell"/>
                  <a:ea typeface="Rockwell"/>
                  <a:cs typeface="Rockwell"/>
                  <a:sym typeface="Rockwell"/>
                </a:rPr>
                <a:t>In data collection, the DIKW model helps in understanding the importance of the data that is collected for a study (Krystlik,  2017)</a:t>
              </a: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4" name="Shape 214"/>
        <p:cNvGrpSpPr/>
        <p:nvPr/>
      </p:nvGrpSpPr>
      <p:grpSpPr>
        <a:xfrm>
          <a:off x="0" y="0"/>
          <a:ext cx="0" cy="0"/>
          <a:chOff x="0" y="0"/>
          <a:chExt cx="0" cy="0"/>
        </a:xfrm>
      </p:grpSpPr>
      <p:sp>
        <p:nvSpPr>
          <p:cNvPr id="215" name="Google Shape;215;p7"/>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3200"/>
              <a:buFont typeface="Arial"/>
              <a:buNone/>
            </a:pPr>
            <a:r>
              <a:rPr b="1" lang="en-IN" sz="3200">
                <a:latin typeface="Arial"/>
                <a:ea typeface="Arial"/>
                <a:cs typeface="Arial"/>
                <a:sym typeface="Arial"/>
              </a:rPr>
              <a:t>DATA COLLECTION GDPR</a:t>
            </a:r>
            <a:endParaRPr/>
          </a:p>
        </p:txBody>
      </p:sp>
      <p:sp>
        <p:nvSpPr>
          <p:cNvPr id="216" name="Google Shape;216;p7"/>
          <p:cNvSpPr txBox="1"/>
          <p:nvPr>
            <p:ph idx="1" type="body"/>
          </p:nvPr>
        </p:nvSpPr>
        <p:spPr>
          <a:xfrm>
            <a:off x="1581666" y="2367092"/>
            <a:ext cx="9695934" cy="3424107"/>
          </a:xfrm>
          <a:prstGeom prst="rect">
            <a:avLst/>
          </a:prstGeom>
          <a:noFill/>
          <a:ln>
            <a:noFill/>
          </a:ln>
        </p:spPr>
        <p:txBody>
          <a:bodyPr anchorCtr="0" anchor="t" bIns="45700" lIns="91425" spcFirstLastPara="1" rIns="91425" wrap="square" tIns="45700">
            <a:normAutofit/>
          </a:bodyPr>
          <a:lstStyle/>
          <a:p>
            <a:pPr indent="-342900" lvl="0" marL="342900" rtl="0" algn="l">
              <a:lnSpc>
                <a:spcPct val="115000"/>
              </a:lnSpc>
              <a:spcBef>
                <a:spcPts val="0"/>
              </a:spcBef>
              <a:spcAft>
                <a:spcPts val="0"/>
              </a:spcAft>
              <a:buClr>
                <a:schemeClr val="lt1"/>
              </a:buClr>
              <a:buSzPts val="1800"/>
              <a:buFont typeface="Arial"/>
              <a:buChar char="●"/>
            </a:pPr>
            <a:r>
              <a:rPr lang="en-IN" sz="1800" u="none" strike="noStrike">
                <a:latin typeface="Arial"/>
                <a:ea typeface="Arial"/>
                <a:cs typeface="Arial"/>
                <a:sym typeface="Arial"/>
              </a:rPr>
              <a:t>The GDPR is a regulation that allows a user to collect and Store information only if the user remains anonymous. </a:t>
            </a:r>
            <a:endParaRPr/>
          </a:p>
          <a:p>
            <a:pPr indent="-342900" lvl="0" marL="342900" rtl="0" algn="l">
              <a:lnSpc>
                <a:spcPct val="115000"/>
              </a:lnSpc>
              <a:spcBef>
                <a:spcPts val="1000"/>
              </a:spcBef>
              <a:spcAft>
                <a:spcPts val="0"/>
              </a:spcAft>
              <a:buClr>
                <a:schemeClr val="lt1"/>
              </a:buClr>
              <a:buSzPts val="1800"/>
              <a:buFont typeface="Arial"/>
              <a:buChar char="●"/>
            </a:pPr>
            <a:r>
              <a:rPr lang="en-IN" sz="1800" u="none" strike="noStrike">
                <a:latin typeface="Arial"/>
                <a:ea typeface="Arial"/>
                <a:cs typeface="Arial"/>
                <a:sym typeface="Arial"/>
              </a:rPr>
              <a:t>The regulation has 7 different principles for the processing of personal data that includes organisation, collection, structuring, alteration, storage, communication, consultation, combination, use, restriction and destruction of personal data (Basin et al., 2018). </a:t>
            </a:r>
            <a:endParaRPr/>
          </a:p>
          <a:p>
            <a:pPr indent="-342900" lvl="0" marL="342900" rtl="0" algn="l">
              <a:lnSpc>
                <a:spcPct val="115000"/>
              </a:lnSpc>
              <a:spcBef>
                <a:spcPts val="1000"/>
              </a:spcBef>
              <a:spcAft>
                <a:spcPts val="0"/>
              </a:spcAft>
              <a:buClr>
                <a:schemeClr val="lt1"/>
              </a:buClr>
              <a:buSzPts val="1800"/>
              <a:buFont typeface="Arial"/>
              <a:buChar char="●"/>
            </a:pPr>
            <a:r>
              <a:rPr lang="en-IN" sz="1800" u="none" strike="noStrike">
                <a:latin typeface="Arial"/>
                <a:ea typeface="Arial"/>
                <a:cs typeface="Arial"/>
                <a:sym typeface="Arial"/>
              </a:rPr>
              <a:t>For my research, I have chosen a primary data collection method where the data has been collected through online surveys of students. </a:t>
            </a:r>
            <a:endParaRPr/>
          </a:p>
          <a:p>
            <a:pPr indent="-101600" lvl="0" marL="228600" rtl="0" algn="l">
              <a:lnSpc>
                <a:spcPct val="120000"/>
              </a:lnSpc>
              <a:spcBef>
                <a:spcPts val="1000"/>
              </a:spcBef>
              <a:spcAft>
                <a:spcPts val="0"/>
              </a:spcAft>
              <a:buClr>
                <a:schemeClr val="lt1"/>
              </a:buClr>
              <a:buSzPts val="2000"/>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1" name="Shape 221"/>
        <p:cNvGrpSpPr/>
        <p:nvPr/>
      </p:nvGrpSpPr>
      <p:grpSpPr>
        <a:xfrm>
          <a:off x="0" y="0"/>
          <a:ext cx="0" cy="0"/>
          <a:chOff x="0" y="0"/>
          <a:chExt cx="0" cy="0"/>
        </a:xfrm>
      </p:grpSpPr>
      <p:sp>
        <p:nvSpPr>
          <p:cNvPr id="222" name="Google Shape;222;p8"/>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90000"/>
              </a:lnSpc>
              <a:spcBef>
                <a:spcPts val="0"/>
              </a:spcBef>
              <a:spcAft>
                <a:spcPts val="0"/>
              </a:spcAft>
              <a:buClr>
                <a:schemeClr val="lt1"/>
              </a:buClr>
              <a:buSzPct val="100000"/>
              <a:buFont typeface="Bookman Old Style"/>
              <a:buNone/>
            </a:pPr>
            <a:r>
              <a:rPr lang="en-IN" sz="4800"/>
              <a:t>TURNING DATA INTO INFORMATION </a:t>
            </a:r>
            <a:endParaRPr sz="3600"/>
          </a:p>
        </p:txBody>
      </p:sp>
      <p:graphicFrame>
        <p:nvGraphicFramePr>
          <p:cNvPr id="223" name="Google Shape;223;p8"/>
          <p:cNvGraphicFramePr/>
          <p:nvPr/>
        </p:nvGraphicFramePr>
        <p:xfrm>
          <a:off x="913795" y="2901820"/>
          <a:ext cx="3000000" cy="3000000"/>
        </p:xfrm>
        <a:graphic>
          <a:graphicData uri="http://schemas.openxmlformats.org/drawingml/2006/table">
            <a:tbl>
              <a:tblPr>
                <a:noFill/>
                <a:tableStyleId>{F108DA0D-31EA-4783-965B-18DE28C4CE56}</a:tableStyleId>
              </a:tblPr>
              <a:tblGrid>
                <a:gridCol w="3451250"/>
                <a:gridCol w="3451250"/>
                <a:gridCol w="3451250"/>
              </a:tblGrid>
              <a:tr h="719375">
                <a:tc>
                  <a:txBody>
                    <a:bodyPr/>
                    <a:lstStyle/>
                    <a:p>
                      <a:pPr indent="0" lvl="0" marL="0" marR="0" rtl="0" algn="ctr">
                        <a:lnSpc>
                          <a:spcPct val="115000"/>
                        </a:lnSpc>
                        <a:spcBef>
                          <a:spcPts val="0"/>
                        </a:spcBef>
                        <a:spcAft>
                          <a:spcPts val="0"/>
                        </a:spcAft>
                        <a:buNone/>
                      </a:pPr>
                      <a:r>
                        <a:rPr lang="en-IN" sz="2400" u="none" cap="none" strike="noStrike"/>
                        <a:t>Number in survey</a:t>
                      </a:r>
                      <a:endParaRPr sz="24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400" u="none" cap="none" strike="noStrike"/>
                        <a:t>Highest academy level</a:t>
                      </a:r>
                      <a:endParaRPr sz="24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400" u="none" cap="none" strike="noStrike"/>
                        <a:t>Grit score</a:t>
                      </a:r>
                      <a:endParaRPr sz="2400" u="none" cap="none" strike="noStrike">
                        <a:latin typeface="Arial"/>
                        <a:ea typeface="Arial"/>
                        <a:cs typeface="Arial"/>
                        <a:sym typeface="Arial"/>
                      </a:endParaRPr>
                    </a:p>
                  </a:txBody>
                  <a:tcPr marT="63500" marB="63500" marR="63500" marL="63500"/>
                </a:tc>
              </a:tr>
              <a:tr h="440225">
                <a:tc>
                  <a:txBody>
                    <a:bodyPr/>
                    <a:lstStyle/>
                    <a:p>
                      <a:pPr indent="0" lvl="0" marL="0" marR="0" rtl="0" algn="ctr">
                        <a:lnSpc>
                          <a:spcPct val="115000"/>
                        </a:lnSpc>
                        <a:spcBef>
                          <a:spcPts val="0"/>
                        </a:spcBef>
                        <a:spcAft>
                          <a:spcPts val="0"/>
                        </a:spcAft>
                        <a:buNone/>
                      </a:pPr>
                      <a:r>
                        <a:rPr lang="en-IN" sz="2400" u="none" cap="none" strike="noStrike"/>
                        <a:t>17</a:t>
                      </a:r>
                      <a:endParaRPr sz="24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400" u="none" cap="none" strike="noStrike"/>
                        <a:t>4</a:t>
                      </a:r>
                      <a:endParaRPr sz="24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400" u="none" cap="none" strike="noStrike"/>
                        <a:t>3.50</a:t>
                      </a:r>
                      <a:endParaRPr sz="2400" u="none" cap="none" strike="noStrike">
                        <a:latin typeface="Arial"/>
                        <a:ea typeface="Arial"/>
                        <a:cs typeface="Arial"/>
                        <a:sym typeface="Arial"/>
                      </a:endParaRPr>
                    </a:p>
                  </a:txBody>
                  <a:tcPr marT="63500" marB="63500" marR="63500" marL="63500"/>
                </a:tc>
              </a:tr>
              <a:tr h="440225">
                <a:tc>
                  <a:txBody>
                    <a:bodyPr/>
                    <a:lstStyle/>
                    <a:p>
                      <a:pPr indent="0" lvl="0" marL="0" marR="0" rtl="0" algn="ctr">
                        <a:lnSpc>
                          <a:spcPct val="115000"/>
                        </a:lnSpc>
                        <a:spcBef>
                          <a:spcPts val="0"/>
                        </a:spcBef>
                        <a:spcAft>
                          <a:spcPts val="0"/>
                        </a:spcAft>
                        <a:buNone/>
                      </a:pPr>
                      <a:r>
                        <a:rPr lang="en-IN" sz="2400" u="none" cap="none" strike="noStrike"/>
                        <a:t>14</a:t>
                      </a:r>
                      <a:endParaRPr sz="24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400" u="none" cap="none" strike="noStrike"/>
                        <a:t>5</a:t>
                      </a:r>
                      <a:endParaRPr sz="24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400" u="none" cap="none" strike="noStrike"/>
                        <a:t>4.15</a:t>
                      </a:r>
                      <a:endParaRPr sz="2400" u="none" cap="none" strike="noStrike">
                        <a:latin typeface="Arial"/>
                        <a:ea typeface="Arial"/>
                        <a:cs typeface="Arial"/>
                        <a:sym typeface="Arial"/>
                      </a:endParaRPr>
                    </a:p>
                  </a:txBody>
                  <a:tcPr marT="63500" marB="63500" marR="63500" marL="63500"/>
                </a:tc>
              </a:tr>
              <a:tr h="440225">
                <a:tc>
                  <a:txBody>
                    <a:bodyPr/>
                    <a:lstStyle/>
                    <a:p>
                      <a:pPr indent="0" lvl="0" marL="0" marR="0" rtl="0" algn="ctr">
                        <a:lnSpc>
                          <a:spcPct val="115000"/>
                        </a:lnSpc>
                        <a:spcBef>
                          <a:spcPts val="0"/>
                        </a:spcBef>
                        <a:spcAft>
                          <a:spcPts val="0"/>
                        </a:spcAft>
                        <a:buNone/>
                      </a:pPr>
                      <a:r>
                        <a:rPr lang="en-IN" sz="2400" u="none" cap="none" strike="noStrike"/>
                        <a:t>10</a:t>
                      </a:r>
                      <a:endParaRPr sz="24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400" u="none" cap="none" strike="noStrike"/>
                        <a:t>6</a:t>
                      </a:r>
                      <a:endParaRPr sz="24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400" u="none" cap="none" strike="noStrike"/>
                        <a:t>3.9</a:t>
                      </a:r>
                      <a:endParaRPr sz="2400" u="none" cap="none" strike="noStrike">
                        <a:latin typeface="Arial"/>
                        <a:ea typeface="Arial"/>
                        <a:cs typeface="Arial"/>
                        <a:sym typeface="Arial"/>
                      </a:endParaRPr>
                    </a:p>
                  </a:txBody>
                  <a:tcPr marT="63500" marB="63500" marR="63500" marL="63500"/>
                </a:tc>
              </a:tr>
              <a:tr h="440225">
                <a:tc>
                  <a:txBody>
                    <a:bodyPr/>
                    <a:lstStyle/>
                    <a:p>
                      <a:pPr indent="0" lvl="0" marL="0" marR="0" rtl="0" algn="ctr">
                        <a:lnSpc>
                          <a:spcPct val="115000"/>
                        </a:lnSpc>
                        <a:spcBef>
                          <a:spcPts val="0"/>
                        </a:spcBef>
                        <a:spcAft>
                          <a:spcPts val="0"/>
                        </a:spcAft>
                        <a:buNone/>
                      </a:pPr>
                      <a:r>
                        <a:rPr lang="en-IN" sz="2400" u="none" cap="none" strike="noStrike"/>
                        <a:t>5</a:t>
                      </a:r>
                      <a:endParaRPr sz="24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400" u="none" cap="none" strike="noStrike"/>
                        <a:t>7</a:t>
                      </a:r>
                      <a:endParaRPr sz="24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400" u="none" cap="none" strike="noStrike"/>
                        <a:t>3.15</a:t>
                      </a:r>
                      <a:endParaRPr sz="2400" u="none" cap="none" strike="noStrike">
                        <a:latin typeface="Arial"/>
                        <a:ea typeface="Arial"/>
                        <a:cs typeface="Arial"/>
                        <a:sym typeface="Arial"/>
                      </a:endParaRPr>
                    </a:p>
                  </a:txBody>
                  <a:tcPr marT="63500" marB="63500" marR="63500" marL="63500"/>
                </a:tc>
              </a:tr>
              <a:tr h="440225">
                <a:tc>
                  <a:txBody>
                    <a:bodyPr/>
                    <a:lstStyle/>
                    <a:p>
                      <a:pPr indent="0" lvl="0" marL="0" marR="0" rtl="0" algn="ctr">
                        <a:lnSpc>
                          <a:spcPct val="115000"/>
                        </a:lnSpc>
                        <a:spcBef>
                          <a:spcPts val="0"/>
                        </a:spcBef>
                        <a:spcAft>
                          <a:spcPts val="0"/>
                        </a:spcAft>
                        <a:buNone/>
                      </a:pPr>
                      <a:r>
                        <a:rPr lang="en-IN" sz="2400" u="none" cap="none" strike="noStrike"/>
                        <a:t>2</a:t>
                      </a:r>
                      <a:endParaRPr sz="24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400" u="none" cap="none" strike="noStrike"/>
                        <a:t>8</a:t>
                      </a:r>
                      <a:endParaRPr sz="24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400" u="none" cap="none" strike="noStrike"/>
                        <a:t>4.8</a:t>
                      </a:r>
                      <a:endParaRPr sz="2400" u="none" cap="none" strike="noStrike">
                        <a:latin typeface="Arial"/>
                        <a:ea typeface="Arial"/>
                        <a:cs typeface="Arial"/>
                        <a:sym typeface="Arial"/>
                      </a:endParaRPr>
                    </a:p>
                  </a:txBody>
                  <a:tcPr marT="63500" marB="63500" marR="63500" marL="63500"/>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sp>
        <p:nvSpPr>
          <p:cNvPr id="229" name="Google Shape;229;p9"/>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3400"/>
              <a:buFont typeface="Bookman Old Style"/>
              <a:buNone/>
            </a:pPr>
            <a:r>
              <a:rPr lang="en-IN"/>
              <a:t>TURNING DATA INTO INFORMATION </a:t>
            </a:r>
            <a:endParaRPr/>
          </a:p>
        </p:txBody>
      </p:sp>
      <p:sp>
        <p:nvSpPr>
          <p:cNvPr id="230" name="Google Shape;230;p9"/>
          <p:cNvSpPr txBox="1"/>
          <p:nvPr>
            <p:ph idx="1" type="body"/>
          </p:nvPr>
        </p:nvSpPr>
        <p:spPr>
          <a:xfrm>
            <a:off x="913774" y="2367092"/>
            <a:ext cx="10363826" cy="3424107"/>
          </a:xfrm>
          <a:prstGeom prst="rect">
            <a:avLst/>
          </a:prstGeom>
          <a:noFill/>
          <a:ln>
            <a:noFill/>
          </a:ln>
        </p:spPr>
        <p:txBody>
          <a:bodyPr anchorCtr="0" anchor="t" bIns="45700" lIns="91425" spcFirstLastPara="1" rIns="91425" wrap="square" tIns="45700">
            <a:normAutofit/>
          </a:bodyPr>
          <a:lstStyle/>
          <a:p>
            <a:pPr indent="-342900" lvl="0" marL="342900" rtl="0" algn="l">
              <a:lnSpc>
                <a:spcPct val="115000"/>
              </a:lnSpc>
              <a:spcBef>
                <a:spcPts val="0"/>
              </a:spcBef>
              <a:spcAft>
                <a:spcPts val="0"/>
              </a:spcAft>
              <a:buClr>
                <a:schemeClr val="lt1"/>
              </a:buClr>
              <a:buSzPts val="1800"/>
              <a:buFont typeface="Arial"/>
              <a:buChar char="●"/>
            </a:pPr>
            <a:r>
              <a:rPr lang="en-IN" sz="1800" u="none" strike="noStrike">
                <a:latin typeface="Arial"/>
                <a:ea typeface="Arial"/>
                <a:cs typeface="Arial"/>
                <a:sym typeface="Arial"/>
              </a:rPr>
              <a:t>The results that represent the grit score of the student shows the level of focus they have towards achieving their long-term goals and life. </a:t>
            </a:r>
            <a:endParaRPr/>
          </a:p>
          <a:p>
            <a:pPr indent="-342900" lvl="0" marL="342900" rtl="0" algn="l">
              <a:lnSpc>
                <a:spcPct val="115000"/>
              </a:lnSpc>
              <a:spcBef>
                <a:spcPts val="1000"/>
              </a:spcBef>
              <a:spcAft>
                <a:spcPts val="0"/>
              </a:spcAft>
              <a:buClr>
                <a:schemeClr val="lt1"/>
              </a:buClr>
              <a:buSzPts val="1800"/>
              <a:buFont typeface="Arial"/>
              <a:buChar char="●"/>
            </a:pPr>
            <a:r>
              <a:rPr lang="en-IN" sz="1800" u="none" strike="noStrike">
                <a:latin typeface="Arial"/>
                <a:ea typeface="Arial"/>
                <a:cs typeface="Arial"/>
                <a:sym typeface="Arial"/>
              </a:rPr>
              <a:t>The results of the research can be graphically represented with the help of bar graphs and pie charts. </a:t>
            </a:r>
            <a:endParaRPr/>
          </a:p>
          <a:p>
            <a:pPr indent="-101600" lvl="0" marL="228600" rtl="0" algn="l">
              <a:lnSpc>
                <a:spcPct val="120000"/>
              </a:lnSpc>
              <a:spcBef>
                <a:spcPts val="1000"/>
              </a:spcBef>
              <a:spcAft>
                <a:spcPts val="0"/>
              </a:spcAft>
              <a:buClr>
                <a:schemeClr val="lt1"/>
              </a:buClr>
              <a:buSzPts val="2000"/>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sp>
        <p:nvSpPr>
          <p:cNvPr id="236" name="Google Shape;236;p10"/>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p>
            <a:pPr indent="0" lvl="0" marL="0" rtl="0" algn="ctr">
              <a:lnSpc>
                <a:spcPct val="115000"/>
              </a:lnSpc>
              <a:spcBef>
                <a:spcPts val="0"/>
              </a:spcBef>
              <a:spcAft>
                <a:spcPts val="0"/>
              </a:spcAft>
              <a:buClr>
                <a:schemeClr val="lt1"/>
              </a:buClr>
              <a:buSzPts val="3600"/>
              <a:buFont typeface="Arial"/>
              <a:buNone/>
            </a:pPr>
            <a:r>
              <a:rPr b="1" lang="en-IN" sz="3600">
                <a:latin typeface="Arial"/>
                <a:ea typeface="Arial"/>
                <a:cs typeface="Arial"/>
                <a:sym typeface="Arial"/>
              </a:rPr>
              <a:t>COMPARING THE RESULTS OF THE SURVEY</a:t>
            </a:r>
            <a:endParaRPr/>
          </a:p>
        </p:txBody>
      </p:sp>
      <p:graphicFrame>
        <p:nvGraphicFramePr>
          <p:cNvPr id="237" name="Google Shape;237;p10"/>
          <p:cNvGraphicFramePr/>
          <p:nvPr/>
        </p:nvGraphicFramePr>
        <p:xfrm>
          <a:off x="457200" y="1964276"/>
          <a:ext cx="3000000" cy="3000000"/>
        </p:xfrm>
        <a:graphic>
          <a:graphicData uri="http://schemas.openxmlformats.org/drawingml/2006/table">
            <a:tbl>
              <a:tblPr>
                <a:noFill/>
                <a:tableStyleId>{F108DA0D-31EA-4783-965B-18DE28C4CE56}</a:tableStyleId>
              </a:tblPr>
              <a:tblGrid>
                <a:gridCol w="2286000"/>
                <a:gridCol w="1334525"/>
                <a:gridCol w="1482800"/>
              </a:tblGrid>
              <a:tr h="857875">
                <a:tc>
                  <a:txBody>
                    <a:bodyPr/>
                    <a:lstStyle/>
                    <a:p>
                      <a:pPr indent="0" lvl="0" marL="0" marR="0" rtl="0" algn="ctr">
                        <a:lnSpc>
                          <a:spcPct val="115000"/>
                        </a:lnSpc>
                        <a:spcBef>
                          <a:spcPts val="0"/>
                        </a:spcBef>
                        <a:spcAft>
                          <a:spcPts val="0"/>
                        </a:spcAft>
                        <a:buNone/>
                      </a:pPr>
                      <a:r>
                        <a:rPr lang="en-IN" sz="2000" u="none" cap="none" strike="noStrike"/>
                        <a:t>Number in survey</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000" u="none" cap="none" strike="noStrike"/>
                        <a:t>Highest academic level</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000" u="none" cap="none" strike="noStrike"/>
                        <a:t>Grit score</a:t>
                      </a:r>
                      <a:endParaRPr sz="2000" u="none" cap="none" strike="noStrike">
                        <a:latin typeface="Arial"/>
                        <a:ea typeface="Arial"/>
                        <a:cs typeface="Arial"/>
                        <a:sym typeface="Arial"/>
                      </a:endParaRPr>
                    </a:p>
                  </a:txBody>
                  <a:tcPr marT="63500" marB="63500" marR="63500" marL="63500"/>
                </a:tc>
              </a:tr>
              <a:tr h="524975">
                <a:tc>
                  <a:txBody>
                    <a:bodyPr/>
                    <a:lstStyle/>
                    <a:p>
                      <a:pPr indent="0" lvl="0" marL="0" marR="0" rtl="0" algn="ctr">
                        <a:lnSpc>
                          <a:spcPct val="115000"/>
                        </a:lnSpc>
                        <a:spcBef>
                          <a:spcPts val="0"/>
                        </a:spcBef>
                        <a:spcAft>
                          <a:spcPts val="0"/>
                        </a:spcAft>
                        <a:buNone/>
                      </a:pPr>
                      <a:r>
                        <a:rPr lang="en-IN" sz="2000" u="none" cap="none" strike="noStrike"/>
                        <a:t>15</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000" u="none" cap="none" strike="noStrike"/>
                        <a:t>3</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000" u="none" cap="none" strike="noStrike"/>
                        <a:t>3.2</a:t>
                      </a:r>
                      <a:endParaRPr sz="2000" u="none" cap="none" strike="noStrike">
                        <a:latin typeface="Arial"/>
                        <a:ea typeface="Arial"/>
                        <a:cs typeface="Arial"/>
                        <a:sym typeface="Arial"/>
                      </a:endParaRPr>
                    </a:p>
                  </a:txBody>
                  <a:tcPr marT="63500" marB="63500" marR="63500" marL="63500"/>
                </a:tc>
              </a:tr>
              <a:tr h="524975">
                <a:tc>
                  <a:txBody>
                    <a:bodyPr/>
                    <a:lstStyle/>
                    <a:p>
                      <a:pPr indent="0" lvl="0" marL="0" marR="0" rtl="0" algn="ctr">
                        <a:lnSpc>
                          <a:spcPct val="115000"/>
                        </a:lnSpc>
                        <a:spcBef>
                          <a:spcPts val="0"/>
                        </a:spcBef>
                        <a:spcAft>
                          <a:spcPts val="0"/>
                        </a:spcAft>
                        <a:buNone/>
                      </a:pPr>
                      <a:r>
                        <a:rPr lang="en-IN" sz="2000" u="none" cap="none" strike="noStrike"/>
                        <a:t>8</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000" u="none" cap="none" strike="noStrike"/>
                        <a:t>4</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000" u="none" cap="none" strike="noStrike"/>
                        <a:t>3.1</a:t>
                      </a:r>
                      <a:endParaRPr sz="2000" u="none" cap="none" strike="noStrike">
                        <a:latin typeface="Arial"/>
                        <a:ea typeface="Arial"/>
                        <a:cs typeface="Arial"/>
                        <a:sym typeface="Arial"/>
                      </a:endParaRPr>
                    </a:p>
                  </a:txBody>
                  <a:tcPr marT="63500" marB="63500" marR="63500" marL="63500"/>
                </a:tc>
              </a:tr>
              <a:tr h="524975">
                <a:tc>
                  <a:txBody>
                    <a:bodyPr/>
                    <a:lstStyle/>
                    <a:p>
                      <a:pPr indent="0" lvl="0" marL="0" marR="0" rtl="0" algn="ctr">
                        <a:lnSpc>
                          <a:spcPct val="115000"/>
                        </a:lnSpc>
                        <a:spcBef>
                          <a:spcPts val="0"/>
                        </a:spcBef>
                        <a:spcAft>
                          <a:spcPts val="0"/>
                        </a:spcAft>
                        <a:buNone/>
                      </a:pPr>
                      <a:r>
                        <a:rPr lang="en-IN" sz="2000" u="none" cap="none" strike="noStrike"/>
                        <a:t>3</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000" u="none" cap="none" strike="noStrike"/>
                        <a:t>5</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000" u="none" cap="none" strike="noStrike"/>
                        <a:t>3.8</a:t>
                      </a:r>
                      <a:endParaRPr sz="2000" u="none" cap="none" strike="noStrike">
                        <a:latin typeface="Arial"/>
                        <a:ea typeface="Arial"/>
                        <a:cs typeface="Arial"/>
                        <a:sym typeface="Arial"/>
                      </a:endParaRPr>
                    </a:p>
                  </a:txBody>
                  <a:tcPr marT="63500" marB="63500" marR="63500" marL="63500"/>
                </a:tc>
              </a:tr>
              <a:tr h="524975">
                <a:tc>
                  <a:txBody>
                    <a:bodyPr/>
                    <a:lstStyle/>
                    <a:p>
                      <a:pPr indent="0" lvl="0" marL="0" marR="0" rtl="0" algn="ctr">
                        <a:lnSpc>
                          <a:spcPct val="115000"/>
                        </a:lnSpc>
                        <a:spcBef>
                          <a:spcPts val="0"/>
                        </a:spcBef>
                        <a:spcAft>
                          <a:spcPts val="0"/>
                        </a:spcAft>
                        <a:buNone/>
                      </a:pPr>
                      <a:r>
                        <a:rPr lang="en-IN" sz="2000" u="none" cap="none" strike="noStrike"/>
                        <a:t>2</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000" u="none" cap="none" strike="noStrike"/>
                        <a:t>6</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15000"/>
                        </a:lnSpc>
                        <a:spcBef>
                          <a:spcPts val="0"/>
                        </a:spcBef>
                        <a:spcAft>
                          <a:spcPts val="0"/>
                        </a:spcAft>
                        <a:buNone/>
                      </a:pPr>
                      <a:r>
                        <a:rPr lang="en-IN" sz="2000" u="none" cap="none" strike="noStrike"/>
                        <a:t>3.5</a:t>
                      </a:r>
                      <a:endParaRPr sz="2000" u="none" cap="none" strike="noStrike">
                        <a:latin typeface="Arial"/>
                        <a:ea typeface="Arial"/>
                        <a:cs typeface="Arial"/>
                        <a:sym typeface="Arial"/>
                      </a:endParaRPr>
                    </a:p>
                  </a:txBody>
                  <a:tcPr marT="63500" marB="63500" marR="63500" marL="63500"/>
                </a:tc>
              </a:tr>
            </a:tbl>
          </a:graphicData>
        </a:graphic>
      </p:graphicFrame>
      <p:graphicFrame>
        <p:nvGraphicFramePr>
          <p:cNvPr id="238" name="Google Shape;238;p10"/>
          <p:cNvGraphicFramePr/>
          <p:nvPr/>
        </p:nvGraphicFramePr>
        <p:xfrm>
          <a:off x="6631461" y="2178880"/>
          <a:ext cx="4572000" cy="2743200"/>
        </p:xfrm>
        <a:graphic>
          <a:graphicData uri="http://schemas.openxmlformats.org/drawingml/2006/chart">
            <c:chart r:id="rId3"/>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3" name="Shape 243"/>
        <p:cNvGrpSpPr/>
        <p:nvPr/>
      </p:nvGrpSpPr>
      <p:grpSpPr>
        <a:xfrm>
          <a:off x="0" y="0"/>
          <a:ext cx="0" cy="0"/>
          <a:chOff x="0" y="0"/>
          <a:chExt cx="0" cy="0"/>
        </a:xfrm>
      </p:grpSpPr>
      <p:sp>
        <p:nvSpPr>
          <p:cNvPr id="244" name="Google Shape;244;p11"/>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p>
            <a:pPr indent="0" lvl="0" marL="0" rtl="0" algn="ctr">
              <a:lnSpc>
                <a:spcPct val="115000"/>
              </a:lnSpc>
              <a:spcBef>
                <a:spcPts val="0"/>
              </a:spcBef>
              <a:spcAft>
                <a:spcPts val="0"/>
              </a:spcAft>
              <a:buClr>
                <a:schemeClr val="lt1"/>
              </a:buClr>
              <a:buSzPts val="3600"/>
              <a:buFont typeface="Arial"/>
              <a:buNone/>
            </a:pPr>
            <a:r>
              <a:rPr b="1" lang="en-IN" sz="3600">
                <a:latin typeface="Arial"/>
                <a:ea typeface="Arial"/>
                <a:cs typeface="Arial"/>
                <a:sym typeface="Arial"/>
              </a:rPr>
              <a:t>CONCLUSION AND RECOMMENDATIONS</a:t>
            </a:r>
            <a:endParaRPr/>
          </a:p>
        </p:txBody>
      </p:sp>
      <p:sp>
        <p:nvSpPr>
          <p:cNvPr id="245" name="Google Shape;245;p11"/>
          <p:cNvSpPr txBox="1"/>
          <p:nvPr>
            <p:ph idx="1" type="body"/>
          </p:nvPr>
        </p:nvSpPr>
        <p:spPr>
          <a:xfrm>
            <a:off x="913774" y="2367092"/>
            <a:ext cx="10363826" cy="3424107"/>
          </a:xfrm>
          <a:prstGeom prst="rect">
            <a:avLst/>
          </a:prstGeom>
          <a:noFill/>
          <a:ln>
            <a:noFill/>
          </a:ln>
        </p:spPr>
        <p:txBody>
          <a:bodyPr anchorCtr="0" anchor="t" bIns="45700" lIns="91425" spcFirstLastPara="1" rIns="91425" wrap="square" tIns="45700">
            <a:normAutofit/>
          </a:bodyPr>
          <a:lstStyle/>
          <a:p>
            <a:pPr indent="-342900" lvl="0" marL="342900" rtl="0" algn="l">
              <a:lnSpc>
                <a:spcPct val="115000"/>
              </a:lnSpc>
              <a:spcBef>
                <a:spcPts val="0"/>
              </a:spcBef>
              <a:spcAft>
                <a:spcPts val="0"/>
              </a:spcAft>
              <a:buClr>
                <a:schemeClr val="lt1"/>
              </a:buClr>
              <a:buSzPts val="1800"/>
              <a:buFont typeface="Arial"/>
              <a:buChar char="●"/>
            </a:pPr>
            <a:r>
              <a:rPr lang="en-IN" sz="1800" u="none" strike="noStrike">
                <a:latin typeface="Arial"/>
                <a:ea typeface="Arial"/>
                <a:cs typeface="Arial"/>
                <a:sym typeface="Arial"/>
              </a:rPr>
              <a:t>It can be concluded that the focus of the students towards achieving the long-term goals in future and maintaining the hard work for years is high if they have a high grit score. </a:t>
            </a:r>
            <a:endParaRPr/>
          </a:p>
          <a:p>
            <a:pPr indent="-342900" lvl="0" marL="342900" rtl="0" algn="l">
              <a:lnSpc>
                <a:spcPct val="115000"/>
              </a:lnSpc>
              <a:spcBef>
                <a:spcPts val="1000"/>
              </a:spcBef>
              <a:spcAft>
                <a:spcPts val="0"/>
              </a:spcAft>
              <a:buClr>
                <a:schemeClr val="lt1"/>
              </a:buClr>
              <a:buSzPts val="1800"/>
              <a:buFont typeface="Arial"/>
              <a:buChar char="●"/>
            </a:pPr>
            <a:r>
              <a:rPr lang="en-IN" sz="1800" u="none" strike="noStrike">
                <a:latin typeface="Arial"/>
                <a:ea typeface="Arial"/>
                <a:cs typeface="Arial"/>
                <a:sym typeface="Arial"/>
              </a:rPr>
              <a:t>It can be recommended to the students who have secured a low grit score to focus on developing the mindset regarding the achievement of long term goals which will help them in increasing their concentration levels (Santos et al., 2021). </a:t>
            </a:r>
            <a:endParaRPr/>
          </a:p>
          <a:p>
            <a:pPr indent="-101600" lvl="0" marL="228600" rtl="0" algn="l">
              <a:lnSpc>
                <a:spcPct val="120000"/>
              </a:lnSpc>
              <a:spcBef>
                <a:spcPts val="1000"/>
              </a:spcBef>
              <a:spcAft>
                <a:spcPts val="0"/>
              </a:spcAft>
              <a:buClr>
                <a:schemeClr val="lt1"/>
              </a:buClr>
              <a:buSzPts val="2000"/>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9" name="Shape 249"/>
        <p:cNvGrpSpPr/>
        <p:nvPr/>
      </p:nvGrpSpPr>
      <p:grpSpPr>
        <a:xfrm>
          <a:off x="0" y="0"/>
          <a:ext cx="0" cy="0"/>
          <a:chOff x="0" y="0"/>
          <a:chExt cx="0" cy="0"/>
        </a:xfrm>
      </p:grpSpPr>
      <p:sp>
        <p:nvSpPr>
          <p:cNvPr id="250" name="Google Shape;250;p12"/>
          <p:cNvSpPr txBox="1"/>
          <p:nvPr>
            <p:ph type="title"/>
          </p:nvPr>
        </p:nvSpPr>
        <p:spPr>
          <a:xfrm>
            <a:off x="913795" y="609600"/>
            <a:ext cx="10353761" cy="1326321"/>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3400"/>
              <a:buFont typeface="Bookman Old Style"/>
              <a:buNone/>
            </a:pPr>
            <a:r>
              <a:rPr lang="en-IN"/>
              <a:t>REFERENCES </a:t>
            </a:r>
            <a:endParaRPr/>
          </a:p>
        </p:txBody>
      </p:sp>
      <p:sp>
        <p:nvSpPr>
          <p:cNvPr id="251" name="Google Shape;251;p12"/>
          <p:cNvSpPr txBox="1"/>
          <p:nvPr>
            <p:ph idx="1" type="body"/>
          </p:nvPr>
        </p:nvSpPr>
        <p:spPr>
          <a:xfrm>
            <a:off x="913774" y="1763486"/>
            <a:ext cx="10363826" cy="4484914"/>
          </a:xfrm>
          <a:prstGeom prst="rect">
            <a:avLst/>
          </a:prstGeom>
          <a:noFill/>
          <a:ln>
            <a:noFill/>
          </a:ln>
        </p:spPr>
        <p:txBody>
          <a:bodyPr anchorCtr="0" anchor="t" bIns="45700" lIns="91425" spcFirstLastPara="1" rIns="91425" wrap="square" tIns="45700">
            <a:normAutofit fontScale="70000" lnSpcReduction="20000"/>
          </a:bodyPr>
          <a:lstStyle/>
          <a:p>
            <a:pPr indent="-228600" lvl="0" marL="228600" rtl="0" algn="l">
              <a:lnSpc>
                <a:spcPct val="120000"/>
              </a:lnSpc>
              <a:spcBef>
                <a:spcPts val="0"/>
              </a:spcBef>
              <a:spcAft>
                <a:spcPts val="0"/>
              </a:spcAft>
              <a:buClr>
                <a:schemeClr val="lt1"/>
              </a:buClr>
              <a:buSzPct val="100000"/>
              <a:buChar char="•"/>
            </a:pPr>
            <a:r>
              <a:rPr lang="en-IN"/>
              <a:t>Basin, D., Debois, S. and Hildebrandt, T., 2018, February. On purpose and by necessity: compliance under the GDPR. In International Conference on Financial Cryptography and Data Security (pp. 20-37). Springer, Berlin, Heidelberg.</a:t>
            </a:r>
            <a:endParaRPr/>
          </a:p>
          <a:p>
            <a:pPr indent="-228600" lvl="0" marL="228600" rtl="0" algn="l">
              <a:lnSpc>
                <a:spcPct val="120000"/>
              </a:lnSpc>
              <a:spcBef>
                <a:spcPts val="1000"/>
              </a:spcBef>
              <a:spcAft>
                <a:spcPts val="0"/>
              </a:spcAft>
              <a:buClr>
                <a:schemeClr val="lt1"/>
              </a:buClr>
              <a:buSzPct val="100000"/>
              <a:buChar char="•"/>
            </a:pPr>
            <a:r>
              <a:rPr lang="en-IN"/>
              <a:t>Duckworth, A., 2019. Grit: Why passion and resilience are the secrets to success. NIDA Journal of Language and Communication, 24(35), pp.105-106.</a:t>
            </a:r>
            <a:endParaRPr/>
          </a:p>
          <a:p>
            <a:pPr indent="-228600" lvl="0" marL="228600" rtl="0" algn="l">
              <a:lnSpc>
                <a:spcPct val="120000"/>
              </a:lnSpc>
              <a:spcBef>
                <a:spcPts val="1000"/>
              </a:spcBef>
              <a:spcAft>
                <a:spcPts val="0"/>
              </a:spcAft>
              <a:buClr>
                <a:schemeClr val="lt1"/>
              </a:buClr>
              <a:buSzPct val="100000"/>
              <a:buChar char="•"/>
            </a:pPr>
            <a:r>
              <a:rPr lang="en-IN"/>
              <a:t>Duckworth, A.L., Quinn, P.D. and Tsukayama, E., 2021. Revisiting the Factor Structure of Grit: A Commentary on Duckworth and Quinn (2009). Journal of Personality Assessment, 103(5), pp.573-575.</a:t>
            </a:r>
            <a:endParaRPr/>
          </a:p>
          <a:p>
            <a:pPr indent="-228600" lvl="0" marL="228600" rtl="0" algn="l">
              <a:lnSpc>
                <a:spcPct val="120000"/>
              </a:lnSpc>
              <a:spcBef>
                <a:spcPts val="1000"/>
              </a:spcBef>
              <a:spcAft>
                <a:spcPts val="0"/>
              </a:spcAft>
              <a:buClr>
                <a:schemeClr val="lt1"/>
              </a:buClr>
              <a:buSzPct val="100000"/>
              <a:buChar char="•"/>
            </a:pPr>
            <a:r>
              <a:rPr lang="en-IN"/>
              <a:t>Frické, M., 2019. The knowledge pyramid: the DIKW hierarchy. KO KNOWLEDGE ORGANIZATION, 46(1), pp.33-46.</a:t>
            </a:r>
            <a:endParaRPr/>
          </a:p>
          <a:p>
            <a:pPr indent="-228600" lvl="0" marL="228600" rtl="0" algn="l">
              <a:lnSpc>
                <a:spcPct val="120000"/>
              </a:lnSpc>
              <a:spcBef>
                <a:spcPts val="1000"/>
              </a:spcBef>
              <a:spcAft>
                <a:spcPts val="0"/>
              </a:spcAft>
              <a:buClr>
                <a:schemeClr val="lt1"/>
              </a:buClr>
              <a:buSzPct val="100000"/>
              <a:buChar char="•"/>
            </a:pPr>
            <a:r>
              <a:rPr lang="en-IN"/>
              <a:t>Krystlik, J., 2017. With GDPR, preparation is everything. Computer Fraud &amp; Security, 2017(6), pp.5-8.</a:t>
            </a:r>
            <a:endParaRPr/>
          </a:p>
          <a:p>
            <a:pPr indent="-228600" lvl="0" marL="228600" rtl="0" algn="l">
              <a:lnSpc>
                <a:spcPct val="120000"/>
              </a:lnSpc>
              <a:spcBef>
                <a:spcPts val="1000"/>
              </a:spcBef>
              <a:spcAft>
                <a:spcPts val="0"/>
              </a:spcAft>
              <a:buClr>
                <a:schemeClr val="lt1"/>
              </a:buClr>
              <a:buSzPct val="100000"/>
              <a:buChar char="•"/>
            </a:pPr>
            <a:r>
              <a:rPr lang="en-IN"/>
              <a:t>McKibben, S., 2018. Grit and the Greater Good: A Conversation with Angela Duckworth. Educational Leadership, 76(2), pp.40-45.</a:t>
            </a:r>
            <a:endParaRPr/>
          </a:p>
          <a:p>
            <a:pPr indent="-228600" lvl="0" marL="228600" rtl="0" algn="l">
              <a:lnSpc>
                <a:spcPct val="120000"/>
              </a:lnSpc>
              <a:spcBef>
                <a:spcPts val="1000"/>
              </a:spcBef>
              <a:spcAft>
                <a:spcPts val="0"/>
              </a:spcAft>
              <a:buClr>
                <a:schemeClr val="lt1"/>
              </a:buClr>
              <a:buSzPct val="100000"/>
              <a:buChar char="•"/>
            </a:pPr>
            <a:r>
              <a:rPr lang="en-IN"/>
              <a:t>Santos, I., Petroska-Beska, V., Carneiro, P., Eskreis-Winkler, L., Munoz Boudet, A.M., Berniell, I., Krekel, C., Arias, O. and Duckworth, A., 2021. Can Grit Be Taught? Lessons from a Nationwide Field Experiment with Middle-School Students.</a:t>
            </a:r>
            <a:endParaRPr/>
          </a:p>
          <a:p>
            <a:pPr indent="-228600" lvl="0" marL="228600" rtl="0" algn="l">
              <a:lnSpc>
                <a:spcPct val="120000"/>
              </a:lnSpc>
              <a:spcBef>
                <a:spcPts val="1000"/>
              </a:spcBef>
              <a:spcAft>
                <a:spcPts val="0"/>
              </a:spcAft>
              <a:buClr>
                <a:schemeClr val="lt1"/>
              </a:buClr>
              <a:buSzPct val="100000"/>
              <a:buChar char="•"/>
            </a:pPr>
            <a:r>
              <a:rPr lang="en-IN"/>
              <a:t>To, W.E.C.C.F. and Over, W.P., 2019. MacArthur fellow Angela Duckworth: Test kids’ grit, not just their IQ.</a:t>
            </a:r>
            <a:endParaRPr/>
          </a:p>
          <a:p>
            <a:pPr indent="-228600" lvl="0" marL="228600" rtl="0" algn="l">
              <a:lnSpc>
                <a:spcPct val="120000"/>
              </a:lnSpc>
              <a:spcBef>
                <a:spcPts val="1000"/>
              </a:spcBef>
              <a:spcAft>
                <a:spcPts val="0"/>
              </a:spcAft>
              <a:buClr>
                <a:schemeClr val="lt1"/>
              </a:buClr>
              <a:buSzPct val="100000"/>
              <a:buChar char="•"/>
            </a:pPr>
            <a:r>
              <a:rPr lang="en-IN"/>
              <a:t>Van Meter, H.J., 2020. Revising the DIKW pyramid and the real relationship between data, information, knowledge, and wisdom. Law, Technology and Humans, 2(2), pp.69-80.</a:t>
            </a:r>
            <a:endParaRPr/>
          </a:p>
          <a:p>
            <a:pPr indent="-139700" lvl="0" marL="228600" rtl="0" algn="l">
              <a:lnSpc>
                <a:spcPct val="120000"/>
              </a:lnSpc>
              <a:spcBef>
                <a:spcPts val="1000"/>
              </a:spcBef>
              <a:spcAft>
                <a:spcPts val="0"/>
              </a:spcAft>
              <a:buClr>
                <a:schemeClr val="lt1"/>
              </a:buClr>
              <a:buSzPct val="100000"/>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Damask">
  <a:themeElements>
    <a:clrScheme name="Damask">
      <a:dk1>
        <a:srgbClr val="000000"/>
      </a:dk1>
      <a:lt1>
        <a:srgbClr val="FFFFFF"/>
      </a:lt1>
      <a:dk2>
        <a:srgbClr val="742332"/>
      </a:dk2>
      <a:lt2>
        <a:srgbClr val="EE91A0"/>
      </a:lt2>
      <a:accent1>
        <a:srgbClr val="E03754"/>
      </a:accent1>
      <a:accent2>
        <a:srgbClr val="E86C2E"/>
      </a:accent2>
      <a:accent3>
        <a:srgbClr val="DAB250"/>
      </a:accent3>
      <a:accent4>
        <a:srgbClr val="60C4AA"/>
      </a:accent4>
      <a:accent5>
        <a:srgbClr val="51A9DB"/>
      </a:accent5>
      <a:accent6>
        <a:srgbClr val="976AC9"/>
      </a:accent6>
      <a:hlink>
        <a:srgbClr val="D5445E"/>
      </a:hlink>
      <a:folHlink>
        <a:srgbClr val="E17C8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2021-11-25T14:50:39Z</dcterms:created>
  <dc:creator>USER</dc:creator>
</cp:coreProperties>
</file>