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7" r:id="rId3"/>
    <p:sldId id="271" r:id="rId4"/>
    <p:sldId id="272" r:id="rId5"/>
    <p:sldId id="257" r:id="rId6"/>
    <p:sldId id="258" r:id="rId7"/>
    <p:sldId id="260" r:id="rId8"/>
    <p:sldId id="259" r:id="rId9"/>
    <p:sldId id="262" r:id="rId10"/>
    <p:sldId id="263" r:id="rId11"/>
    <p:sldId id="264" r:id="rId12"/>
    <p:sldId id="265" r:id="rId13"/>
    <p:sldId id="261" r:id="rId14"/>
    <p:sldId id="267" r:id="rId15"/>
    <p:sldId id="268" r:id="rId16"/>
    <p:sldId id="270" r:id="rId17"/>
    <p:sldId id="269" r:id="rId18"/>
    <p:sldId id="273" r:id="rId19"/>
    <p:sldId id="274" r:id="rId20"/>
    <p:sldId id="275" r:id="rId21"/>
    <p:sldId id="266"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7" autoAdjust="0"/>
    <p:restoredTop sz="94660"/>
  </p:normalViewPr>
  <p:slideViewPr>
    <p:cSldViewPr snapToGrid="0">
      <p:cViewPr varScale="1">
        <p:scale>
          <a:sx n="64" d="100"/>
          <a:sy n="64" d="100"/>
        </p:scale>
        <p:origin x="9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600C7B6B-14AF-4B08-AFD9-7D7816EC9768}"/>
    <pc:docChg chg="undo custSel addSld modSld sldOrd modMainMaster">
      <pc:chgData name="Luke Roach" userId="3c173453-1e89-4ab7-a897-c035ad6940d7" providerId="ADAL" clId="{600C7B6B-14AF-4B08-AFD9-7D7816EC9768}" dt="2022-09-27T15:04:57.254" v="5699" actId="15"/>
      <pc:docMkLst>
        <pc:docMk/>
      </pc:docMkLst>
      <pc:sldChg chg="modSp mod">
        <pc:chgData name="Luke Roach" userId="3c173453-1e89-4ab7-a897-c035ad6940d7" providerId="ADAL" clId="{600C7B6B-14AF-4B08-AFD9-7D7816EC9768}" dt="2022-09-27T14:59:08.521" v="5165" actId="120"/>
        <pc:sldMkLst>
          <pc:docMk/>
          <pc:sldMk cId="2560105665" sldId="256"/>
        </pc:sldMkLst>
        <pc:spChg chg="mod">
          <ac:chgData name="Luke Roach" userId="3c173453-1e89-4ab7-a897-c035ad6940d7" providerId="ADAL" clId="{600C7B6B-14AF-4B08-AFD9-7D7816EC9768}" dt="2022-09-27T14:59:08.521" v="5165" actId="120"/>
          <ac:spMkLst>
            <pc:docMk/>
            <pc:sldMk cId="2560105665" sldId="256"/>
            <ac:spMk id="3" creationId="{76FA6EDC-0988-B107-DAF8-925039C51DF1}"/>
          </ac:spMkLst>
        </pc:spChg>
      </pc:sldChg>
      <pc:sldChg chg="modSp mod">
        <pc:chgData name="Luke Roach" userId="3c173453-1e89-4ab7-a897-c035ad6940d7" providerId="ADAL" clId="{600C7B6B-14AF-4B08-AFD9-7D7816EC9768}" dt="2022-09-27T11:34:24.525" v="3355" actId="20577"/>
        <pc:sldMkLst>
          <pc:docMk/>
          <pc:sldMk cId="850011649" sldId="257"/>
        </pc:sldMkLst>
        <pc:spChg chg="mod">
          <ac:chgData name="Luke Roach" userId="3c173453-1e89-4ab7-a897-c035ad6940d7" providerId="ADAL" clId="{600C7B6B-14AF-4B08-AFD9-7D7816EC9768}" dt="2022-09-27T11:34:24.525" v="3355" actId="20577"/>
          <ac:spMkLst>
            <pc:docMk/>
            <pc:sldMk cId="850011649" sldId="257"/>
            <ac:spMk id="2" creationId="{F61BC1F7-4C29-6C97-8CFE-BAFAF2E53E1C}"/>
          </ac:spMkLst>
        </pc:spChg>
      </pc:sldChg>
      <pc:sldChg chg="modSp mod">
        <pc:chgData name="Luke Roach" userId="3c173453-1e89-4ab7-a897-c035ad6940d7" providerId="ADAL" clId="{600C7B6B-14AF-4B08-AFD9-7D7816EC9768}" dt="2022-09-27T11:34:18.788" v="3344" actId="20577"/>
        <pc:sldMkLst>
          <pc:docMk/>
          <pc:sldMk cId="2466248289" sldId="258"/>
        </pc:sldMkLst>
        <pc:spChg chg="mod">
          <ac:chgData name="Luke Roach" userId="3c173453-1e89-4ab7-a897-c035ad6940d7" providerId="ADAL" clId="{600C7B6B-14AF-4B08-AFD9-7D7816EC9768}" dt="2022-09-27T11:34:18.788" v="3344" actId="20577"/>
          <ac:spMkLst>
            <pc:docMk/>
            <pc:sldMk cId="2466248289" sldId="258"/>
            <ac:spMk id="2" creationId="{8C4E0D5F-A47C-2269-48AA-3544938333B4}"/>
          </ac:spMkLst>
        </pc:spChg>
      </pc:sldChg>
      <pc:sldChg chg="addSp modSp mod">
        <pc:chgData name="Luke Roach" userId="3c173453-1e89-4ab7-a897-c035ad6940d7" providerId="ADAL" clId="{600C7B6B-14AF-4B08-AFD9-7D7816EC9768}" dt="2022-09-27T15:01:56.200" v="5681" actId="167"/>
        <pc:sldMkLst>
          <pc:docMk/>
          <pc:sldMk cId="1052955343" sldId="259"/>
        </pc:sldMkLst>
        <pc:spChg chg="mod">
          <ac:chgData name="Luke Roach" userId="3c173453-1e89-4ab7-a897-c035ad6940d7" providerId="ADAL" clId="{600C7B6B-14AF-4B08-AFD9-7D7816EC9768}" dt="2022-09-27T11:34:00.979" v="3301" actId="20577"/>
          <ac:spMkLst>
            <pc:docMk/>
            <pc:sldMk cId="1052955343" sldId="259"/>
            <ac:spMk id="2" creationId="{F3FF931B-9F1E-DB09-5B2F-4982C09901CE}"/>
          </ac:spMkLst>
        </pc:spChg>
        <pc:spChg chg="mod">
          <ac:chgData name="Luke Roach" userId="3c173453-1e89-4ab7-a897-c035ad6940d7" providerId="ADAL" clId="{600C7B6B-14AF-4B08-AFD9-7D7816EC9768}" dt="2022-09-20T10:59:20.573" v="725" actId="20577"/>
          <ac:spMkLst>
            <pc:docMk/>
            <pc:sldMk cId="1052955343" sldId="259"/>
            <ac:spMk id="3" creationId="{9276E0F7-E45F-DF96-D500-2FAB9B0831F0}"/>
          </ac:spMkLst>
        </pc:spChg>
        <pc:spChg chg="add mod ord">
          <ac:chgData name="Luke Roach" userId="3c173453-1e89-4ab7-a897-c035ad6940d7" providerId="ADAL" clId="{600C7B6B-14AF-4B08-AFD9-7D7816EC9768}" dt="2022-09-27T15:01:56.200" v="5681" actId="167"/>
          <ac:spMkLst>
            <pc:docMk/>
            <pc:sldMk cId="1052955343" sldId="259"/>
            <ac:spMk id="4" creationId="{4068D0AF-99E0-514D-4EC5-387CAF33205F}"/>
          </ac:spMkLst>
        </pc:spChg>
      </pc:sldChg>
      <pc:sldChg chg="modSp new mod ord">
        <pc:chgData name="Luke Roach" userId="3c173453-1e89-4ab7-a897-c035ad6940d7" providerId="ADAL" clId="{600C7B6B-14AF-4B08-AFD9-7D7816EC9768}" dt="2022-09-27T11:34:08.113" v="3312" actId="20577"/>
        <pc:sldMkLst>
          <pc:docMk/>
          <pc:sldMk cId="741802045" sldId="260"/>
        </pc:sldMkLst>
        <pc:spChg chg="mod">
          <ac:chgData name="Luke Roach" userId="3c173453-1e89-4ab7-a897-c035ad6940d7" providerId="ADAL" clId="{600C7B6B-14AF-4B08-AFD9-7D7816EC9768}" dt="2022-09-27T11:34:08.113" v="3312" actId="20577"/>
          <ac:spMkLst>
            <pc:docMk/>
            <pc:sldMk cId="741802045" sldId="260"/>
            <ac:spMk id="2" creationId="{58EC499C-E1FC-199C-7DAA-AAE1C999E436}"/>
          </ac:spMkLst>
        </pc:spChg>
        <pc:spChg chg="mod">
          <ac:chgData name="Luke Roach" userId="3c173453-1e89-4ab7-a897-c035ad6940d7" providerId="ADAL" clId="{600C7B6B-14AF-4B08-AFD9-7D7816EC9768}" dt="2022-09-20T11:00:51.782" v="1033" actId="20577"/>
          <ac:spMkLst>
            <pc:docMk/>
            <pc:sldMk cId="741802045" sldId="260"/>
            <ac:spMk id="3" creationId="{79D5FA23-F0CE-62A0-EC9F-399D775BAC33}"/>
          </ac:spMkLst>
        </pc:spChg>
      </pc:sldChg>
      <pc:sldChg chg="modSp new mod ord">
        <pc:chgData name="Luke Roach" userId="3c173453-1e89-4ab7-a897-c035ad6940d7" providerId="ADAL" clId="{600C7B6B-14AF-4B08-AFD9-7D7816EC9768}" dt="2022-09-27T11:34:45.488" v="3357"/>
        <pc:sldMkLst>
          <pc:docMk/>
          <pc:sldMk cId="2802373507" sldId="261"/>
        </pc:sldMkLst>
        <pc:spChg chg="mod">
          <ac:chgData name="Luke Roach" userId="3c173453-1e89-4ab7-a897-c035ad6940d7" providerId="ADAL" clId="{600C7B6B-14AF-4B08-AFD9-7D7816EC9768}" dt="2022-09-23T13:57:53.544" v="1046" actId="20577"/>
          <ac:spMkLst>
            <pc:docMk/>
            <pc:sldMk cId="2802373507" sldId="261"/>
            <ac:spMk id="2" creationId="{0E2BB5F9-68DC-2119-40A8-7FDF4413EE2E}"/>
          </ac:spMkLst>
        </pc:spChg>
        <pc:spChg chg="mod">
          <ac:chgData name="Luke Roach" userId="3c173453-1e89-4ab7-a897-c035ad6940d7" providerId="ADAL" clId="{600C7B6B-14AF-4B08-AFD9-7D7816EC9768}" dt="2022-09-23T13:59:29.619" v="1467" actId="20577"/>
          <ac:spMkLst>
            <pc:docMk/>
            <pc:sldMk cId="2802373507" sldId="261"/>
            <ac:spMk id="3" creationId="{E52B945A-D903-154A-C1E6-47BEE15087C7}"/>
          </ac:spMkLst>
        </pc:spChg>
      </pc:sldChg>
      <pc:sldChg chg="addSp modSp new mod">
        <pc:chgData name="Luke Roach" userId="3c173453-1e89-4ab7-a897-c035ad6940d7" providerId="ADAL" clId="{600C7B6B-14AF-4B08-AFD9-7D7816EC9768}" dt="2022-09-27T11:19:13.236" v="2995" actId="13822"/>
        <pc:sldMkLst>
          <pc:docMk/>
          <pc:sldMk cId="3269762957" sldId="262"/>
        </pc:sldMkLst>
        <pc:spChg chg="mod">
          <ac:chgData name="Luke Roach" userId="3c173453-1e89-4ab7-a897-c035ad6940d7" providerId="ADAL" clId="{600C7B6B-14AF-4B08-AFD9-7D7816EC9768}" dt="2022-09-23T14:18:33.282" v="1479" actId="20577"/>
          <ac:spMkLst>
            <pc:docMk/>
            <pc:sldMk cId="3269762957" sldId="262"/>
            <ac:spMk id="2" creationId="{F7750B4B-AE4B-ACAA-0E4F-626093D11854}"/>
          </ac:spMkLst>
        </pc:spChg>
        <pc:spChg chg="mod">
          <ac:chgData name="Luke Roach" userId="3c173453-1e89-4ab7-a897-c035ad6940d7" providerId="ADAL" clId="{600C7B6B-14AF-4B08-AFD9-7D7816EC9768}" dt="2022-09-27T11:19:10.248" v="2994" actId="13822"/>
          <ac:spMkLst>
            <pc:docMk/>
            <pc:sldMk cId="3269762957" sldId="262"/>
            <ac:spMk id="3" creationId="{A360A116-1826-6500-7B1F-01A939FE5963}"/>
          </ac:spMkLst>
        </pc:spChg>
        <pc:spChg chg="add mod">
          <ac:chgData name="Luke Roach" userId="3c173453-1e89-4ab7-a897-c035ad6940d7" providerId="ADAL" clId="{600C7B6B-14AF-4B08-AFD9-7D7816EC9768}" dt="2022-09-23T14:24:35.196" v="2065" actId="20577"/>
          <ac:spMkLst>
            <pc:docMk/>
            <pc:sldMk cId="3269762957" sldId="262"/>
            <ac:spMk id="4" creationId="{985B40D5-FE55-6600-EE0D-162694719698}"/>
          </ac:spMkLst>
        </pc:spChg>
        <pc:spChg chg="add mod ord">
          <ac:chgData name="Luke Roach" userId="3c173453-1e89-4ab7-a897-c035ad6940d7" providerId="ADAL" clId="{600C7B6B-14AF-4B08-AFD9-7D7816EC9768}" dt="2022-09-27T11:19:13.236" v="2995" actId="13822"/>
          <ac:spMkLst>
            <pc:docMk/>
            <pc:sldMk cId="3269762957" sldId="262"/>
            <ac:spMk id="5" creationId="{917B352A-AC35-7B1B-83FD-676AD778028E}"/>
          </ac:spMkLst>
        </pc:spChg>
      </pc:sldChg>
      <pc:sldChg chg="modSp new mod">
        <pc:chgData name="Luke Roach" userId="3c173453-1e89-4ab7-a897-c035ad6940d7" providerId="ADAL" clId="{600C7B6B-14AF-4B08-AFD9-7D7816EC9768}" dt="2022-09-26T09:21:05.072" v="2495" actId="20577"/>
        <pc:sldMkLst>
          <pc:docMk/>
          <pc:sldMk cId="3632539404" sldId="263"/>
        </pc:sldMkLst>
        <pc:spChg chg="mod">
          <ac:chgData name="Luke Roach" userId="3c173453-1e89-4ab7-a897-c035ad6940d7" providerId="ADAL" clId="{600C7B6B-14AF-4B08-AFD9-7D7816EC9768}" dt="2022-09-26T09:19:03.569" v="2074" actId="20577"/>
          <ac:spMkLst>
            <pc:docMk/>
            <pc:sldMk cId="3632539404" sldId="263"/>
            <ac:spMk id="2" creationId="{48943B91-83ED-2293-9AD5-90D746391134}"/>
          </ac:spMkLst>
        </pc:spChg>
        <pc:spChg chg="mod">
          <ac:chgData name="Luke Roach" userId="3c173453-1e89-4ab7-a897-c035ad6940d7" providerId="ADAL" clId="{600C7B6B-14AF-4B08-AFD9-7D7816EC9768}" dt="2022-09-26T09:21:05.072" v="2495" actId="20577"/>
          <ac:spMkLst>
            <pc:docMk/>
            <pc:sldMk cId="3632539404" sldId="263"/>
            <ac:spMk id="3" creationId="{79644D16-CF27-FB39-646E-D7DD344D8EBB}"/>
          </ac:spMkLst>
        </pc:spChg>
      </pc:sldChg>
      <pc:sldChg chg="addSp modSp new mod">
        <pc:chgData name="Luke Roach" userId="3c173453-1e89-4ab7-a897-c035ad6940d7" providerId="ADAL" clId="{600C7B6B-14AF-4B08-AFD9-7D7816EC9768}" dt="2022-09-26T09:40:03.756" v="2806" actId="20577"/>
        <pc:sldMkLst>
          <pc:docMk/>
          <pc:sldMk cId="2327108496" sldId="264"/>
        </pc:sldMkLst>
        <pc:spChg chg="mod">
          <ac:chgData name="Luke Roach" userId="3c173453-1e89-4ab7-a897-c035ad6940d7" providerId="ADAL" clId="{600C7B6B-14AF-4B08-AFD9-7D7816EC9768}" dt="2022-09-26T09:23:09.475" v="2504" actId="20577"/>
          <ac:spMkLst>
            <pc:docMk/>
            <pc:sldMk cId="2327108496" sldId="264"/>
            <ac:spMk id="2" creationId="{3415B164-F060-E098-AFAA-1EBEF6B0D900}"/>
          </ac:spMkLst>
        </pc:spChg>
        <pc:spChg chg="mod">
          <ac:chgData name="Luke Roach" userId="3c173453-1e89-4ab7-a897-c035ad6940d7" providerId="ADAL" clId="{600C7B6B-14AF-4B08-AFD9-7D7816EC9768}" dt="2022-09-26T09:40:03.756" v="2806" actId="20577"/>
          <ac:spMkLst>
            <pc:docMk/>
            <pc:sldMk cId="2327108496" sldId="264"/>
            <ac:spMk id="3" creationId="{819F393A-31C0-7737-57E8-DCDE7ECAD2EE}"/>
          </ac:spMkLst>
        </pc:spChg>
        <pc:picChg chg="add mod">
          <ac:chgData name="Luke Roach" userId="3c173453-1e89-4ab7-a897-c035ad6940d7" providerId="ADAL" clId="{600C7B6B-14AF-4B08-AFD9-7D7816EC9768}" dt="2022-09-26T09:31:53.745" v="2590" actId="1076"/>
          <ac:picMkLst>
            <pc:docMk/>
            <pc:sldMk cId="2327108496" sldId="264"/>
            <ac:picMk id="1026" creationId="{D4BB2B42-96FB-E627-9F16-65FEEFABAD87}"/>
          </ac:picMkLst>
        </pc:picChg>
        <pc:picChg chg="add mod">
          <ac:chgData name="Luke Roach" userId="3c173453-1e89-4ab7-a897-c035ad6940d7" providerId="ADAL" clId="{600C7B6B-14AF-4B08-AFD9-7D7816EC9768}" dt="2022-09-26T09:31:58.457" v="2591" actId="1076"/>
          <ac:picMkLst>
            <pc:docMk/>
            <pc:sldMk cId="2327108496" sldId="264"/>
            <ac:picMk id="1028" creationId="{0E50235B-A26A-5A46-3E67-60BD41B60943}"/>
          </ac:picMkLst>
        </pc:picChg>
      </pc:sldChg>
      <pc:sldChg chg="addSp modSp new mod">
        <pc:chgData name="Luke Roach" userId="3c173453-1e89-4ab7-a897-c035ad6940d7" providerId="ADAL" clId="{600C7B6B-14AF-4B08-AFD9-7D7816EC9768}" dt="2022-09-27T15:04:20.683" v="5689" actId="1076"/>
        <pc:sldMkLst>
          <pc:docMk/>
          <pc:sldMk cId="4182198995" sldId="265"/>
        </pc:sldMkLst>
        <pc:spChg chg="mod">
          <ac:chgData name="Luke Roach" userId="3c173453-1e89-4ab7-a897-c035ad6940d7" providerId="ADAL" clId="{600C7B6B-14AF-4B08-AFD9-7D7816EC9768}" dt="2022-09-26T09:41:42.842" v="2881" actId="20577"/>
          <ac:spMkLst>
            <pc:docMk/>
            <pc:sldMk cId="4182198995" sldId="265"/>
            <ac:spMk id="2" creationId="{BECA5BC4-59CB-FEC9-9420-06B5617E9837}"/>
          </ac:spMkLst>
        </pc:spChg>
        <pc:spChg chg="mod">
          <ac:chgData name="Luke Roach" userId="3c173453-1e89-4ab7-a897-c035ad6940d7" providerId="ADAL" clId="{600C7B6B-14AF-4B08-AFD9-7D7816EC9768}" dt="2022-09-26T09:41:53.123" v="2887" actId="313"/>
          <ac:spMkLst>
            <pc:docMk/>
            <pc:sldMk cId="4182198995" sldId="265"/>
            <ac:spMk id="3" creationId="{7F8E8C1B-AA1F-FEC3-30C0-E818797167F0}"/>
          </ac:spMkLst>
        </pc:spChg>
        <pc:spChg chg="add mod ord">
          <ac:chgData name="Luke Roach" userId="3c173453-1e89-4ab7-a897-c035ad6940d7" providerId="ADAL" clId="{600C7B6B-14AF-4B08-AFD9-7D7816EC9768}" dt="2022-09-27T15:04:00.321" v="5684" actId="167"/>
          <ac:spMkLst>
            <pc:docMk/>
            <pc:sldMk cId="4182198995" sldId="265"/>
            <ac:spMk id="4" creationId="{CA4C2397-316D-AADE-812D-9202CC353CA0}"/>
          </ac:spMkLst>
        </pc:spChg>
        <pc:spChg chg="add mod ord">
          <ac:chgData name="Luke Roach" userId="3c173453-1e89-4ab7-a897-c035ad6940d7" providerId="ADAL" clId="{600C7B6B-14AF-4B08-AFD9-7D7816EC9768}" dt="2022-09-27T15:04:20.683" v="5689" actId="1076"/>
          <ac:spMkLst>
            <pc:docMk/>
            <pc:sldMk cId="4182198995" sldId="265"/>
            <ac:spMk id="5" creationId="{288B4946-EFE8-AF09-7DF2-45B8BE82DA22}"/>
          </ac:spMkLst>
        </pc:spChg>
      </pc:sldChg>
      <pc:sldChg chg="modSp new mod">
        <pc:chgData name="Luke Roach" userId="3c173453-1e89-4ab7-a897-c035ad6940d7" providerId="ADAL" clId="{600C7B6B-14AF-4B08-AFD9-7D7816EC9768}" dt="2022-09-26T15:33:01.382" v="2986"/>
        <pc:sldMkLst>
          <pc:docMk/>
          <pc:sldMk cId="2732661508" sldId="266"/>
        </pc:sldMkLst>
        <pc:spChg chg="mod">
          <ac:chgData name="Luke Roach" userId="3c173453-1e89-4ab7-a897-c035ad6940d7" providerId="ADAL" clId="{600C7B6B-14AF-4B08-AFD9-7D7816EC9768}" dt="2022-09-26T09:42:22.246" v="2898" actId="20577"/>
          <ac:spMkLst>
            <pc:docMk/>
            <pc:sldMk cId="2732661508" sldId="266"/>
            <ac:spMk id="2" creationId="{62AE2970-0519-482C-A8C2-9480A8806B9E}"/>
          </ac:spMkLst>
        </pc:spChg>
        <pc:spChg chg="mod">
          <ac:chgData name="Luke Roach" userId="3c173453-1e89-4ab7-a897-c035ad6940d7" providerId="ADAL" clId="{600C7B6B-14AF-4B08-AFD9-7D7816EC9768}" dt="2022-09-26T15:33:01.382" v="2986"/>
          <ac:spMkLst>
            <pc:docMk/>
            <pc:sldMk cId="2732661508" sldId="266"/>
            <ac:spMk id="3" creationId="{0540F64F-C3A3-8852-D380-6B24AD9D952F}"/>
          </ac:spMkLst>
        </pc:spChg>
      </pc:sldChg>
      <pc:sldChg chg="addSp modSp new mod">
        <pc:chgData name="Luke Roach" userId="3c173453-1e89-4ab7-a897-c035ad6940d7" providerId="ADAL" clId="{600C7B6B-14AF-4B08-AFD9-7D7816EC9768}" dt="2022-09-27T15:04:39.031" v="5692" actId="167"/>
        <pc:sldMkLst>
          <pc:docMk/>
          <pc:sldMk cId="1418879264" sldId="267"/>
        </pc:sldMkLst>
        <pc:spChg chg="mod">
          <ac:chgData name="Luke Roach" userId="3c173453-1e89-4ab7-a897-c035ad6940d7" providerId="ADAL" clId="{600C7B6B-14AF-4B08-AFD9-7D7816EC9768}" dt="2022-09-26T15:23:45.565" v="2980" actId="20577"/>
          <ac:spMkLst>
            <pc:docMk/>
            <pc:sldMk cId="1418879264" sldId="267"/>
            <ac:spMk id="2" creationId="{E1F45B5E-F70C-C5D0-03EE-E49C38FD8C0B}"/>
          </ac:spMkLst>
        </pc:spChg>
        <pc:spChg chg="mod">
          <ac:chgData name="Luke Roach" userId="3c173453-1e89-4ab7-a897-c035ad6940d7" providerId="ADAL" clId="{600C7B6B-14AF-4B08-AFD9-7D7816EC9768}" dt="2022-09-26T10:27:48.111" v="2938" actId="20577"/>
          <ac:spMkLst>
            <pc:docMk/>
            <pc:sldMk cId="1418879264" sldId="267"/>
            <ac:spMk id="3" creationId="{F38580F7-6BE3-D1FC-5D5E-A736278EE871}"/>
          </ac:spMkLst>
        </pc:spChg>
        <pc:spChg chg="add mod ord">
          <ac:chgData name="Luke Roach" userId="3c173453-1e89-4ab7-a897-c035ad6940d7" providerId="ADAL" clId="{600C7B6B-14AF-4B08-AFD9-7D7816EC9768}" dt="2022-09-27T15:04:39.031" v="5692" actId="167"/>
          <ac:spMkLst>
            <pc:docMk/>
            <pc:sldMk cId="1418879264" sldId="267"/>
            <ac:spMk id="4" creationId="{993DFA47-D964-6B47-D5D6-6E2BF700BE83}"/>
          </ac:spMkLst>
        </pc:spChg>
        <pc:picChg chg="add mod">
          <ac:chgData name="Luke Roach" userId="3c173453-1e89-4ab7-a897-c035ad6940d7" providerId="ADAL" clId="{600C7B6B-14AF-4B08-AFD9-7D7816EC9768}" dt="2022-09-26T10:27:54.471" v="2940" actId="1076"/>
          <ac:picMkLst>
            <pc:docMk/>
            <pc:sldMk cId="1418879264" sldId="267"/>
            <ac:picMk id="2050" creationId="{E129F3F4-A1F0-B865-E11A-02CDD144F045}"/>
          </ac:picMkLst>
        </pc:picChg>
      </pc:sldChg>
      <pc:sldChg chg="modSp add mod">
        <pc:chgData name="Luke Roach" userId="3c173453-1e89-4ab7-a897-c035ad6940d7" providerId="ADAL" clId="{600C7B6B-14AF-4B08-AFD9-7D7816EC9768}" dt="2022-09-27T15:04:57.254" v="5699" actId="15"/>
        <pc:sldMkLst>
          <pc:docMk/>
          <pc:sldMk cId="1248069542" sldId="268"/>
        </pc:sldMkLst>
        <pc:spChg chg="mod">
          <ac:chgData name="Luke Roach" userId="3c173453-1e89-4ab7-a897-c035ad6940d7" providerId="ADAL" clId="{600C7B6B-14AF-4B08-AFD9-7D7816EC9768}" dt="2022-09-26T15:23:52.777" v="2982"/>
          <ac:spMkLst>
            <pc:docMk/>
            <pc:sldMk cId="1248069542" sldId="268"/>
            <ac:spMk id="2" creationId="{E1F45B5E-F70C-C5D0-03EE-E49C38FD8C0B}"/>
          </ac:spMkLst>
        </pc:spChg>
        <pc:spChg chg="mod">
          <ac:chgData name="Luke Roach" userId="3c173453-1e89-4ab7-a897-c035ad6940d7" providerId="ADAL" clId="{600C7B6B-14AF-4B08-AFD9-7D7816EC9768}" dt="2022-09-27T15:04:57.254" v="5699" actId="15"/>
          <ac:spMkLst>
            <pc:docMk/>
            <pc:sldMk cId="1248069542" sldId="268"/>
            <ac:spMk id="3" creationId="{F38580F7-6BE3-D1FC-5D5E-A736278EE871}"/>
          </ac:spMkLst>
        </pc:spChg>
      </pc:sldChg>
      <pc:sldChg chg="modSp new mod">
        <pc:chgData name="Luke Roach" userId="3c173453-1e89-4ab7-a897-c035ad6940d7" providerId="ADAL" clId="{600C7B6B-14AF-4B08-AFD9-7D7816EC9768}" dt="2022-09-27T11:23:07.517" v="3290" actId="20577"/>
        <pc:sldMkLst>
          <pc:docMk/>
          <pc:sldMk cId="160125881" sldId="269"/>
        </pc:sldMkLst>
        <pc:spChg chg="mod">
          <ac:chgData name="Luke Roach" userId="3c173453-1e89-4ab7-a897-c035ad6940d7" providerId="ADAL" clId="{600C7B6B-14AF-4B08-AFD9-7D7816EC9768}" dt="2022-09-27T11:22:13.450" v="3055" actId="20577"/>
          <ac:spMkLst>
            <pc:docMk/>
            <pc:sldMk cId="160125881" sldId="269"/>
            <ac:spMk id="2" creationId="{48EBCCB9-5B44-81F3-9AE3-09ECC1941E33}"/>
          </ac:spMkLst>
        </pc:spChg>
        <pc:spChg chg="mod">
          <ac:chgData name="Luke Roach" userId="3c173453-1e89-4ab7-a897-c035ad6940d7" providerId="ADAL" clId="{600C7B6B-14AF-4B08-AFD9-7D7816EC9768}" dt="2022-09-27T11:23:07.517" v="3290" actId="20577"/>
          <ac:spMkLst>
            <pc:docMk/>
            <pc:sldMk cId="160125881" sldId="269"/>
            <ac:spMk id="3" creationId="{87403FBC-7808-9BBC-B7DD-887480051A8A}"/>
          </ac:spMkLst>
        </pc:spChg>
      </pc:sldChg>
      <pc:sldChg chg="modSp new mod">
        <pc:chgData name="Luke Roach" userId="3c173453-1e89-4ab7-a897-c035ad6940d7" providerId="ADAL" clId="{600C7B6B-14AF-4B08-AFD9-7D7816EC9768}" dt="2022-09-27T11:36:00.420" v="3510" actId="20577"/>
        <pc:sldMkLst>
          <pc:docMk/>
          <pc:sldMk cId="3401466136" sldId="270"/>
        </pc:sldMkLst>
        <pc:spChg chg="mod">
          <ac:chgData name="Luke Roach" userId="3c173453-1e89-4ab7-a897-c035ad6940d7" providerId="ADAL" clId="{600C7B6B-14AF-4B08-AFD9-7D7816EC9768}" dt="2022-09-27T11:35:33.079" v="3368" actId="20577"/>
          <ac:spMkLst>
            <pc:docMk/>
            <pc:sldMk cId="3401466136" sldId="270"/>
            <ac:spMk id="2" creationId="{6ABA8B5D-FE54-A9CA-F88F-95BCA0F08C33}"/>
          </ac:spMkLst>
        </pc:spChg>
        <pc:spChg chg="mod">
          <ac:chgData name="Luke Roach" userId="3c173453-1e89-4ab7-a897-c035ad6940d7" providerId="ADAL" clId="{600C7B6B-14AF-4B08-AFD9-7D7816EC9768}" dt="2022-09-27T11:36:00.420" v="3510" actId="20577"/>
          <ac:spMkLst>
            <pc:docMk/>
            <pc:sldMk cId="3401466136" sldId="270"/>
            <ac:spMk id="3" creationId="{3ED59FAA-B6A1-4CE7-AC24-1F744A764A47}"/>
          </ac:spMkLst>
        </pc:spChg>
      </pc:sldChg>
      <pc:sldChg chg="addSp modSp new mod">
        <pc:chgData name="Luke Roach" userId="3c173453-1e89-4ab7-a897-c035ad6940d7" providerId="ADAL" clId="{600C7B6B-14AF-4B08-AFD9-7D7816EC9768}" dt="2022-09-27T14:10:36.756" v="3625" actId="1076"/>
        <pc:sldMkLst>
          <pc:docMk/>
          <pc:sldMk cId="2815916370" sldId="271"/>
        </pc:sldMkLst>
        <pc:spChg chg="mod">
          <ac:chgData name="Luke Roach" userId="3c173453-1e89-4ab7-a897-c035ad6940d7" providerId="ADAL" clId="{600C7B6B-14AF-4B08-AFD9-7D7816EC9768}" dt="2022-09-27T14:07:32.306" v="3526" actId="20577"/>
          <ac:spMkLst>
            <pc:docMk/>
            <pc:sldMk cId="2815916370" sldId="271"/>
            <ac:spMk id="2" creationId="{22AC7ABD-8DCE-5AB9-8EA2-D498D5BEB833}"/>
          </ac:spMkLst>
        </pc:spChg>
        <pc:spChg chg="mod">
          <ac:chgData name="Luke Roach" userId="3c173453-1e89-4ab7-a897-c035ad6940d7" providerId="ADAL" clId="{600C7B6B-14AF-4B08-AFD9-7D7816EC9768}" dt="2022-09-27T14:09:47.700" v="3613" actId="20577"/>
          <ac:spMkLst>
            <pc:docMk/>
            <pc:sldMk cId="2815916370" sldId="271"/>
            <ac:spMk id="3" creationId="{E5C2EC71-C055-7B69-F87D-6AD4377CF0F6}"/>
          </ac:spMkLst>
        </pc:spChg>
        <pc:picChg chg="add mod">
          <ac:chgData name="Luke Roach" userId="3c173453-1e89-4ab7-a897-c035ad6940d7" providerId="ADAL" clId="{600C7B6B-14AF-4B08-AFD9-7D7816EC9768}" dt="2022-09-27T14:10:24.652" v="3621" actId="1076"/>
          <ac:picMkLst>
            <pc:docMk/>
            <pc:sldMk cId="2815916370" sldId="271"/>
            <ac:picMk id="1026" creationId="{02EF529E-A22B-2518-17C6-6AA8DAF92BB9}"/>
          </ac:picMkLst>
        </pc:picChg>
        <pc:picChg chg="add mod">
          <ac:chgData name="Luke Roach" userId="3c173453-1e89-4ab7-a897-c035ad6940d7" providerId="ADAL" clId="{600C7B6B-14AF-4B08-AFD9-7D7816EC9768}" dt="2022-09-27T14:10:36.756" v="3625" actId="1076"/>
          <ac:picMkLst>
            <pc:docMk/>
            <pc:sldMk cId="2815916370" sldId="271"/>
            <ac:picMk id="1028" creationId="{FFA15548-AB6F-C3CC-8942-AB1A6612DAC2}"/>
          </ac:picMkLst>
        </pc:picChg>
      </pc:sldChg>
      <pc:sldChg chg="modSp new mod">
        <pc:chgData name="Luke Roach" userId="3c173453-1e89-4ab7-a897-c035ad6940d7" providerId="ADAL" clId="{600C7B6B-14AF-4B08-AFD9-7D7816EC9768}" dt="2022-09-27T14:12:38.068" v="4005" actId="5793"/>
        <pc:sldMkLst>
          <pc:docMk/>
          <pc:sldMk cId="3051156704" sldId="272"/>
        </pc:sldMkLst>
        <pc:spChg chg="mod">
          <ac:chgData name="Luke Roach" userId="3c173453-1e89-4ab7-a897-c035ad6940d7" providerId="ADAL" clId="{600C7B6B-14AF-4B08-AFD9-7D7816EC9768}" dt="2022-09-27T14:11:12.479" v="3641" actId="20577"/>
          <ac:spMkLst>
            <pc:docMk/>
            <pc:sldMk cId="3051156704" sldId="272"/>
            <ac:spMk id="2" creationId="{F41E6620-A5A8-DF1A-4CE8-74B53DABE4FD}"/>
          </ac:spMkLst>
        </pc:spChg>
        <pc:spChg chg="mod">
          <ac:chgData name="Luke Roach" userId="3c173453-1e89-4ab7-a897-c035ad6940d7" providerId="ADAL" clId="{600C7B6B-14AF-4B08-AFD9-7D7816EC9768}" dt="2022-09-27T14:12:38.068" v="4005" actId="5793"/>
          <ac:spMkLst>
            <pc:docMk/>
            <pc:sldMk cId="3051156704" sldId="272"/>
            <ac:spMk id="3" creationId="{7E8E6413-9299-FD27-943B-E89B71321CD6}"/>
          </ac:spMkLst>
        </pc:spChg>
      </pc:sldChg>
      <pc:sldChg chg="addSp modSp new mod ord">
        <pc:chgData name="Luke Roach" userId="3c173453-1e89-4ab7-a897-c035ad6940d7" providerId="ADAL" clId="{600C7B6B-14AF-4B08-AFD9-7D7816EC9768}" dt="2022-09-27T14:23:18.024" v="4429" actId="27636"/>
        <pc:sldMkLst>
          <pc:docMk/>
          <pc:sldMk cId="1975422947" sldId="273"/>
        </pc:sldMkLst>
        <pc:spChg chg="mod">
          <ac:chgData name="Luke Roach" userId="3c173453-1e89-4ab7-a897-c035ad6940d7" providerId="ADAL" clId="{600C7B6B-14AF-4B08-AFD9-7D7816EC9768}" dt="2022-09-27T14:20:50.121" v="4042" actId="20577"/>
          <ac:spMkLst>
            <pc:docMk/>
            <pc:sldMk cId="1975422947" sldId="273"/>
            <ac:spMk id="2" creationId="{5F8809E7-7DBB-BD24-1EBA-575CB5269F39}"/>
          </ac:spMkLst>
        </pc:spChg>
        <pc:spChg chg="mod">
          <ac:chgData name="Luke Roach" userId="3c173453-1e89-4ab7-a897-c035ad6940d7" providerId="ADAL" clId="{600C7B6B-14AF-4B08-AFD9-7D7816EC9768}" dt="2022-09-27T14:23:18.024" v="4429" actId="27636"/>
          <ac:spMkLst>
            <pc:docMk/>
            <pc:sldMk cId="1975422947" sldId="273"/>
            <ac:spMk id="3" creationId="{25749AA7-AE5C-66AC-A413-CBAC6C9AB7C0}"/>
          </ac:spMkLst>
        </pc:spChg>
        <pc:picChg chg="add mod">
          <ac:chgData name="Luke Roach" userId="3c173453-1e89-4ab7-a897-c035ad6940d7" providerId="ADAL" clId="{600C7B6B-14AF-4B08-AFD9-7D7816EC9768}" dt="2022-09-27T14:21:02.264" v="4060" actId="1076"/>
          <ac:picMkLst>
            <pc:docMk/>
            <pc:sldMk cId="1975422947" sldId="273"/>
            <ac:picMk id="2050" creationId="{C0638236-7730-0561-F4D1-078EBEA5ADD2}"/>
          </ac:picMkLst>
        </pc:picChg>
      </pc:sldChg>
      <pc:sldChg chg="modSp new mod">
        <pc:chgData name="Luke Roach" userId="3c173453-1e89-4ab7-a897-c035ad6940d7" providerId="ADAL" clId="{600C7B6B-14AF-4B08-AFD9-7D7816EC9768}" dt="2022-09-27T14:25:21.604" v="5051" actId="20577"/>
        <pc:sldMkLst>
          <pc:docMk/>
          <pc:sldMk cId="2071927642" sldId="274"/>
        </pc:sldMkLst>
        <pc:spChg chg="mod">
          <ac:chgData name="Luke Roach" userId="3c173453-1e89-4ab7-a897-c035ad6940d7" providerId="ADAL" clId="{600C7B6B-14AF-4B08-AFD9-7D7816EC9768}" dt="2022-09-27T14:23:31.325" v="4463" actId="20577"/>
          <ac:spMkLst>
            <pc:docMk/>
            <pc:sldMk cId="2071927642" sldId="274"/>
            <ac:spMk id="2" creationId="{B186ECC1-C933-D234-0CEE-BB37BC75AF76}"/>
          </ac:spMkLst>
        </pc:spChg>
        <pc:spChg chg="mod">
          <ac:chgData name="Luke Roach" userId="3c173453-1e89-4ab7-a897-c035ad6940d7" providerId="ADAL" clId="{600C7B6B-14AF-4B08-AFD9-7D7816EC9768}" dt="2022-09-27T14:25:21.604" v="5051" actId="20577"/>
          <ac:spMkLst>
            <pc:docMk/>
            <pc:sldMk cId="2071927642" sldId="274"/>
            <ac:spMk id="3" creationId="{C1E9DD18-6BDB-6D4A-C1EE-24DC32CAEB6C}"/>
          </ac:spMkLst>
        </pc:spChg>
      </pc:sldChg>
      <pc:sldChg chg="modSp new mod">
        <pc:chgData name="Luke Roach" userId="3c173453-1e89-4ab7-a897-c035ad6940d7" providerId="ADAL" clId="{600C7B6B-14AF-4B08-AFD9-7D7816EC9768}" dt="2022-09-27T14:25:34.427" v="5074" actId="20577"/>
        <pc:sldMkLst>
          <pc:docMk/>
          <pc:sldMk cId="492219072" sldId="275"/>
        </pc:sldMkLst>
        <pc:spChg chg="mod">
          <ac:chgData name="Luke Roach" userId="3c173453-1e89-4ab7-a897-c035ad6940d7" providerId="ADAL" clId="{600C7B6B-14AF-4B08-AFD9-7D7816EC9768}" dt="2022-09-27T14:25:34.427" v="5074" actId="20577"/>
          <ac:spMkLst>
            <pc:docMk/>
            <pc:sldMk cId="492219072" sldId="275"/>
            <ac:spMk id="2" creationId="{B1026E3A-3012-6329-D3C6-2F5A620156DB}"/>
          </ac:spMkLst>
        </pc:spChg>
      </pc:sldChg>
      <pc:sldChg chg="addSp modSp new mod setBg">
        <pc:chgData name="Luke Roach" userId="3c173453-1e89-4ab7-a897-c035ad6940d7" providerId="ADAL" clId="{600C7B6B-14AF-4B08-AFD9-7D7816EC9768}" dt="2022-09-27T14:58:46.242" v="5163"/>
        <pc:sldMkLst>
          <pc:docMk/>
          <pc:sldMk cId="997478331" sldId="276"/>
        </pc:sldMkLst>
        <pc:spChg chg="mod">
          <ac:chgData name="Luke Roach" userId="3c173453-1e89-4ab7-a897-c035ad6940d7" providerId="ADAL" clId="{600C7B6B-14AF-4B08-AFD9-7D7816EC9768}" dt="2022-09-27T14:25:49.004" v="5096" actId="20577"/>
          <ac:spMkLst>
            <pc:docMk/>
            <pc:sldMk cId="997478331" sldId="276"/>
            <ac:spMk id="2" creationId="{32E1F2C6-8545-1AF7-51B0-F65EA99E4C91}"/>
          </ac:spMkLst>
        </pc:spChg>
        <pc:spChg chg="mod">
          <ac:chgData name="Luke Roach" userId="3c173453-1e89-4ab7-a897-c035ad6940d7" providerId="ADAL" clId="{600C7B6B-14AF-4B08-AFD9-7D7816EC9768}" dt="2022-09-27T14:25:57.347" v="5130" actId="20577"/>
          <ac:spMkLst>
            <pc:docMk/>
            <pc:sldMk cId="997478331" sldId="276"/>
            <ac:spMk id="3" creationId="{FD5CA9BC-2EDB-7B3D-D9E5-FFFDA1F8765D}"/>
          </ac:spMkLst>
        </pc:spChg>
        <pc:picChg chg="add mod">
          <ac:chgData name="Luke Roach" userId="3c173453-1e89-4ab7-a897-c035ad6940d7" providerId="ADAL" clId="{600C7B6B-14AF-4B08-AFD9-7D7816EC9768}" dt="2022-09-27T14:27:03.954" v="5133" actId="1076"/>
          <ac:picMkLst>
            <pc:docMk/>
            <pc:sldMk cId="997478331" sldId="276"/>
            <ac:picMk id="3074" creationId="{3A9FE2A4-FD1A-2916-28AA-62A034D17DF0}"/>
          </ac:picMkLst>
        </pc:picChg>
      </pc:sldChg>
      <pc:sldChg chg="modSp new mod">
        <pc:chgData name="Luke Roach" userId="3c173453-1e89-4ab7-a897-c035ad6940d7" providerId="ADAL" clId="{600C7B6B-14AF-4B08-AFD9-7D7816EC9768}" dt="2022-09-27T15:01:29.806" v="5678" actId="20577"/>
        <pc:sldMkLst>
          <pc:docMk/>
          <pc:sldMk cId="2894416584" sldId="277"/>
        </pc:sldMkLst>
        <pc:spChg chg="mod">
          <ac:chgData name="Luke Roach" userId="3c173453-1e89-4ab7-a897-c035ad6940d7" providerId="ADAL" clId="{600C7B6B-14AF-4B08-AFD9-7D7816EC9768}" dt="2022-09-27T14:59:31.001" v="5195" actId="20577"/>
          <ac:spMkLst>
            <pc:docMk/>
            <pc:sldMk cId="2894416584" sldId="277"/>
            <ac:spMk id="2" creationId="{0DCA46E6-E014-1282-F344-C00F03B1034B}"/>
          </ac:spMkLst>
        </pc:spChg>
        <pc:spChg chg="mod">
          <ac:chgData name="Luke Roach" userId="3c173453-1e89-4ab7-a897-c035ad6940d7" providerId="ADAL" clId="{600C7B6B-14AF-4B08-AFD9-7D7816EC9768}" dt="2022-09-27T15:01:29.806" v="5678" actId="20577"/>
          <ac:spMkLst>
            <pc:docMk/>
            <pc:sldMk cId="2894416584" sldId="277"/>
            <ac:spMk id="3" creationId="{DE0AA740-FB04-680D-7F15-30552A75144B}"/>
          </ac:spMkLst>
        </pc:spChg>
      </pc:sldChg>
      <pc:sldMasterChg chg="setBg modSldLayout">
        <pc:chgData name="Luke Roach" userId="3c173453-1e89-4ab7-a897-c035ad6940d7" providerId="ADAL" clId="{600C7B6B-14AF-4B08-AFD9-7D7816EC9768}" dt="2022-09-27T14:58:46.242" v="5163"/>
        <pc:sldMasterMkLst>
          <pc:docMk/>
          <pc:sldMasterMk cId="1908049467" sldId="2147483648"/>
        </pc:sldMasterMkLst>
        <pc:sldLayoutChg chg="setBg">
          <pc:chgData name="Luke Roach" userId="3c173453-1e89-4ab7-a897-c035ad6940d7" providerId="ADAL" clId="{600C7B6B-14AF-4B08-AFD9-7D7816EC9768}" dt="2022-09-27T14:58:46.242" v="5163"/>
          <pc:sldLayoutMkLst>
            <pc:docMk/>
            <pc:sldMasterMk cId="1908049467" sldId="2147483648"/>
            <pc:sldLayoutMk cId="3590231096" sldId="2147483649"/>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3403101484" sldId="2147483650"/>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376351710" sldId="2147483651"/>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2730193613" sldId="2147483652"/>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2993362829" sldId="2147483653"/>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2665297656" sldId="2147483654"/>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1727877918" sldId="2147483655"/>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2146488228" sldId="2147483656"/>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1689889737" sldId="2147483657"/>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352881824" sldId="2147483658"/>
          </pc:sldLayoutMkLst>
        </pc:sldLayoutChg>
        <pc:sldLayoutChg chg="setBg">
          <pc:chgData name="Luke Roach" userId="3c173453-1e89-4ab7-a897-c035ad6940d7" providerId="ADAL" clId="{600C7B6B-14AF-4B08-AFD9-7D7816EC9768}" dt="2022-09-27T14:58:46.242" v="5163"/>
          <pc:sldLayoutMkLst>
            <pc:docMk/>
            <pc:sldMasterMk cId="1908049467" sldId="2147483648"/>
            <pc:sldLayoutMk cId="333935577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ED367-A9BE-4F8E-80FE-279279813732}"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318B0D-7938-48C3-ACD4-7EBE72CCDC89}" type="slidenum">
              <a:rPr lang="en-GB" smtClean="0"/>
              <a:t>‹#›</a:t>
            </a:fld>
            <a:endParaRPr lang="en-GB"/>
          </a:p>
        </p:txBody>
      </p:sp>
    </p:spTree>
    <p:extLst>
      <p:ext uri="{BB962C8B-B14F-4D97-AF65-F5344CB8AC3E}">
        <p14:creationId xmlns:p14="http://schemas.microsoft.com/office/powerpoint/2010/main" val="139185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Michael Jackson (2002) points out that Western notions of identity hinge on an apparently paradoxical combination of sameness and difference. The root of the word ‘identity is the Latin </a:t>
            </a:r>
            <a:r>
              <a:rPr lang="en-GB" i="1" dirty="0"/>
              <a:t>idem</a:t>
            </a:r>
            <a:r>
              <a:rPr lang="en-GB" i="0" dirty="0"/>
              <a:t> (same), from which we also get ‘identical’. One important meaning of the term then, rests on the idea that we are not only identical with ourselves (that is, the same being from birth to death) but we are identical with others. That is, we </a:t>
            </a:r>
            <a:r>
              <a:rPr lang="en-GB" i="1" dirty="0"/>
              <a:t>share</a:t>
            </a:r>
            <a:r>
              <a:rPr lang="en-GB" i="0" dirty="0"/>
              <a:t> common identities – as human, say, but also, within this, as ‘women’, ‘men’, ‘British’, ‘American’, ‘white’, ‘black’, etc. At the same time, however, there is another aspect of identity, which suggests people’s uniqueness, their </a:t>
            </a:r>
            <a:r>
              <a:rPr lang="en-GB" i="1" dirty="0"/>
              <a:t>difference</a:t>
            </a:r>
            <a:r>
              <a:rPr lang="en-GB" i="0" dirty="0"/>
              <a:t> from others. Western notions of identity rely on these two modes of understanding, so that people are understood as being simultaneously the same and different. As Michael Jackson puts it, people work with an awareness that ‘one’s humanity is simultaneously shared and singular’ (Jackson, 2002:142)</a:t>
            </a:r>
            <a:endParaRPr lang="en-GB" dirty="0"/>
          </a:p>
        </p:txBody>
      </p:sp>
      <p:sp>
        <p:nvSpPr>
          <p:cNvPr id="4" name="Slide Number Placeholder 3"/>
          <p:cNvSpPr>
            <a:spLocks noGrp="1"/>
          </p:cNvSpPr>
          <p:nvPr>
            <p:ph type="sldNum" sz="quarter" idx="5"/>
          </p:nvPr>
        </p:nvSpPr>
        <p:spPr/>
        <p:txBody>
          <a:bodyPr/>
          <a:lstStyle/>
          <a:p>
            <a:fld id="{CA318B0D-7938-48C3-ACD4-7EBE72CCDC89}" type="slidenum">
              <a:rPr lang="en-GB" smtClean="0"/>
              <a:t>5</a:t>
            </a:fld>
            <a:endParaRPr lang="en-GB"/>
          </a:p>
        </p:txBody>
      </p:sp>
    </p:spTree>
    <p:extLst>
      <p:ext uri="{BB962C8B-B14F-4D97-AF65-F5344CB8AC3E}">
        <p14:creationId xmlns:p14="http://schemas.microsoft.com/office/powerpoint/2010/main" val="30575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25C1-3D56-957B-1690-123C908308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A61589-7418-7F3F-41C1-6E6A79301A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ABDB3A-2DDE-25FA-A277-FFFFAE6D07F6}"/>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9C73D1B6-B253-F26C-401A-85D486A5A5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A2B92-D01C-83FC-7D27-730AF0BD68FB}"/>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3590231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D899-B8ED-88EA-2BE7-4141EE48E5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357284-C050-DF59-99A9-FFEEF17A35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6D44F-C9CD-CD9B-9FD0-3BF2175A5406}"/>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6A6FDF97-B594-0EA3-2C6A-F082A830F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C14D9-45C4-F59E-6B22-3DA51075DF6D}"/>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3403101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1A40D-65C6-8C7F-7A6F-0787F331D4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6266E9-9660-9379-3E30-812420A4E1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D4E33F-A1C7-A1B1-9E40-1D03DC63CE4A}"/>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5E779FE1-BFED-9B13-1DFB-59AD01583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BB039-9C87-465C-1168-B3CB21E06F57}"/>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376351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E75E-B0AC-A005-CC8E-34FB77829C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08B783-11D8-B483-9C67-2457C87990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4208AF-BE9E-AB53-3DDD-C538E66C3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31FAC-C39A-15F0-5CD8-D371050954E3}"/>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6" name="Footer Placeholder 5">
            <a:extLst>
              <a:ext uri="{FF2B5EF4-FFF2-40B4-BE49-F238E27FC236}">
                <a16:creationId xmlns:a16="http://schemas.microsoft.com/office/drawing/2014/main" id="{3F42392B-611C-34CF-9D9B-83647C02F4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FE1472-A2B1-8B5E-0690-68D3C8186278}"/>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27301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4B33-801C-F793-34DB-D967A17ED8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ABE267-C7EC-DB52-7D21-9CA6C364D8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AF5899-1E59-F280-2808-1ED6B293AB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5AF891-DFD0-DDAE-1742-2404C9407C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D9F8F8-87A0-7DDB-7C70-57D7B5830D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43D64F-A82F-D17A-2BFB-8F58929BEE27}"/>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8" name="Footer Placeholder 7">
            <a:extLst>
              <a:ext uri="{FF2B5EF4-FFF2-40B4-BE49-F238E27FC236}">
                <a16:creationId xmlns:a16="http://schemas.microsoft.com/office/drawing/2014/main" id="{CA6267D7-6DDC-B60C-BE71-C7B128BDB2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2361A5-E3E4-C5E4-D75F-7E6C66EBABE4}"/>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2993362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FE547-5438-CE64-0657-AFDC605FBE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B68D39-08F7-1C6B-1EBC-7145555BAA51}"/>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4" name="Footer Placeholder 3">
            <a:extLst>
              <a:ext uri="{FF2B5EF4-FFF2-40B4-BE49-F238E27FC236}">
                <a16:creationId xmlns:a16="http://schemas.microsoft.com/office/drawing/2014/main" id="{05BB4842-84CC-4384-0E86-05F0CB48AF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70FF19-B5C9-58F5-7E70-11A56F219BDF}"/>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2665297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1B2415-C813-8072-B69A-5F23D4EBBC77}"/>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3" name="Footer Placeholder 2">
            <a:extLst>
              <a:ext uri="{FF2B5EF4-FFF2-40B4-BE49-F238E27FC236}">
                <a16:creationId xmlns:a16="http://schemas.microsoft.com/office/drawing/2014/main" id="{5EA3D249-5CB1-B86D-68A4-8063E16C95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2E1EEC-B0B1-81D5-A48E-673F7430F6A7}"/>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1727877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CA82C-D8DF-41D5-2AF2-EAD7B95B0D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25E1B-B467-DFB4-D57B-8B9B73DF60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4FB2A4-94A2-EB41-AD2A-5CD7829FFB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576C2B-D4E1-2CC0-4736-C8B54079A6A1}"/>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6" name="Footer Placeholder 5">
            <a:extLst>
              <a:ext uri="{FF2B5EF4-FFF2-40B4-BE49-F238E27FC236}">
                <a16:creationId xmlns:a16="http://schemas.microsoft.com/office/drawing/2014/main" id="{AD388036-58DA-861B-CDFF-05DF665AFA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95FD1B-C965-A7DB-A40E-CBD9BA1D9A03}"/>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2146488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38A4-E17E-6B27-B892-29CF984DB6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E043DE-F27A-8ABB-0292-FC8AC5E79B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BECDA6-92B6-44C9-AD57-0020355A51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3B0BA-5BD2-5553-4470-B19324982661}"/>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6" name="Footer Placeholder 5">
            <a:extLst>
              <a:ext uri="{FF2B5EF4-FFF2-40B4-BE49-F238E27FC236}">
                <a16:creationId xmlns:a16="http://schemas.microsoft.com/office/drawing/2014/main" id="{A8C87DB8-E909-0963-20BD-A9B79533F8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F11818-224A-82DD-2681-DEA262EF825A}"/>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168988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A2A0-2968-41C6-D63E-EBB883E876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924210-3CB2-FF0E-7073-E89A1AA85C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2C701-C72F-E13D-6D1E-87C4601B96D8}"/>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CADDD0B5-031E-6752-E566-07CF783DF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A4AB5-F376-9AD6-A312-C9088AF2C9F1}"/>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352881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F2815B-AFFB-2B54-15E4-9C66A28FEA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0F77F3-410A-9796-8386-A05606A43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A43848-837E-1F19-FC7E-EC3F9139B333}"/>
              </a:ext>
            </a:extLst>
          </p:cNvPr>
          <p:cNvSpPr>
            <a:spLocks noGrp="1"/>
          </p:cNvSpPr>
          <p:nvPr>
            <p:ph type="dt" sz="half" idx="10"/>
          </p:nvPr>
        </p:nvSpPr>
        <p:spPr/>
        <p:txBody>
          <a:body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A0B1B5D3-C9B6-7C48-3187-11585B2CF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49EFD-CE45-1451-AB1D-45AB752D68AA}"/>
              </a:ext>
            </a:extLst>
          </p:cNvPr>
          <p:cNvSpPr>
            <a:spLocks noGrp="1"/>
          </p:cNvSpPr>
          <p:nvPr>
            <p:ph type="sldNum" sz="quarter" idx="12"/>
          </p:nvPr>
        </p:nvSpPr>
        <p:spPr/>
        <p:txBody>
          <a:bodyPr/>
          <a:lstStyle/>
          <a:p>
            <a:fld id="{D95EDEC1-520E-4489-ABCF-D01861776EE1}" type="slidenum">
              <a:rPr lang="en-GB" smtClean="0"/>
              <a:t>‹#›</a:t>
            </a:fld>
            <a:endParaRPr lang="en-GB"/>
          </a:p>
        </p:txBody>
      </p:sp>
    </p:spTree>
    <p:extLst>
      <p:ext uri="{BB962C8B-B14F-4D97-AF65-F5344CB8AC3E}">
        <p14:creationId xmlns:p14="http://schemas.microsoft.com/office/powerpoint/2010/main" val="3339355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4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F23634-7830-8895-C746-2CBC573B78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A632FC-B3C7-B70D-2EAE-BA4B477545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6F5B6-E5B8-A7CD-A8C0-7341C3C01E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87C3F7-514A-4170-B3FD-230B315DEBFF}" type="datetimeFigureOut">
              <a:rPr lang="en-GB" smtClean="0"/>
              <a:t>27/09/2022</a:t>
            </a:fld>
            <a:endParaRPr lang="en-GB"/>
          </a:p>
        </p:txBody>
      </p:sp>
      <p:sp>
        <p:nvSpPr>
          <p:cNvPr id="5" name="Footer Placeholder 4">
            <a:extLst>
              <a:ext uri="{FF2B5EF4-FFF2-40B4-BE49-F238E27FC236}">
                <a16:creationId xmlns:a16="http://schemas.microsoft.com/office/drawing/2014/main" id="{0EAED9C0-D58A-6937-E271-6E5EC630AC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0814F6-3BC9-A219-41A1-F506E843E5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5EDEC1-520E-4489-ABCF-D01861776EE1}" type="slidenum">
              <a:rPr lang="en-GB" smtClean="0"/>
              <a:t>‹#›</a:t>
            </a:fld>
            <a:endParaRPr lang="en-GB"/>
          </a:p>
        </p:txBody>
      </p:sp>
    </p:spTree>
    <p:extLst>
      <p:ext uri="{BB962C8B-B14F-4D97-AF65-F5344CB8AC3E}">
        <p14:creationId xmlns:p14="http://schemas.microsoft.com/office/powerpoint/2010/main" val="1908049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F6798-4301-9E75-040D-3B7CECBE97F3}"/>
              </a:ext>
            </a:extLst>
          </p:cNvPr>
          <p:cNvSpPr>
            <a:spLocks noGrp="1"/>
          </p:cNvSpPr>
          <p:nvPr>
            <p:ph type="ctrTitle"/>
          </p:nvPr>
        </p:nvSpPr>
        <p:spPr/>
        <p:txBody>
          <a:bodyPr/>
          <a:lstStyle/>
          <a:p>
            <a:r>
              <a:rPr lang="en-GB" dirty="0"/>
              <a:t>Gender, Race, Religion and Crime</a:t>
            </a:r>
          </a:p>
        </p:txBody>
      </p:sp>
      <p:sp>
        <p:nvSpPr>
          <p:cNvPr id="3" name="Subtitle 2">
            <a:extLst>
              <a:ext uri="{FF2B5EF4-FFF2-40B4-BE49-F238E27FC236}">
                <a16:creationId xmlns:a16="http://schemas.microsoft.com/office/drawing/2014/main" id="{76FA6EDC-0988-B107-DAF8-925039C51DF1}"/>
              </a:ext>
            </a:extLst>
          </p:cNvPr>
          <p:cNvSpPr>
            <a:spLocks noGrp="1"/>
          </p:cNvSpPr>
          <p:nvPr>
            <p:ph type="subTitle" idx="1"/>
          </p:nvPr>
        </p:nvSpPr>
        <p:spPr>
          <a:xfrm>
            <a:off x="1524000" y="4621369"/>
            <a:ext cx="9144000" cy="1655762"/>
          </a:xfrm>
        </p:spPr>
        <p:txBody>
          <a:bodyPr/>
          <a:lstStyle/>
          <a:p>
            <a:pPr algn="l"/>
            <a:r>
              <a:rPr lang="en-GB" dirty="0"/>
              <a:t>Work Shop 1: Introduction to Gender, Race, Religion and Crime</a:t>
            </a:r>
          </a:p>
          <a:p>
            <a:pPr algn="l"/>
            <a:r>
              <a:rPr lang="en-GB" dirty="0"/>
              <a:t>Dr Luke Roach</a:t>
            </a:r>
          </a:p>
          <a:p>
            <a:pPr algn="l"/>
            <a:r>
              <a:rPr lang="en-GB" dirty="0"/>
              <a:t>L.Roach@uwtsd.ac.uk</a:t>
            </a:r>
          </a:p>
        </p:txBody>
      </p:sp>
    </p:spTree>
    <p:extLst>
      <p:ext uri="{BB962C8B-B14F-4D97-AF65-F5344CB8AC3E}">
        <p14:creationId xmlns:p14="http://schemas.microsoft.com/office/powerpoint/2010/main" val="256010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46E6-E014-1282-F344-C00F03B1034B}"/>
              </a:ext>
            </a:extLst>
          </p:cNvPr>
          <p:cNvSpPr>
            <a:spLocks noGrp="1"/>
          </p:cNvSpPr>
          <p:nvPr>
            <p:ph type="title"/>
          </p:nvPr>
        </p:nvSpPr>
        <p:spPr/>
        <p:txBody>
          <a:bodyPr/>
          <a:lstStyle/>
          <a:p>
            <a:r>
              <a:rPr lang="en-GB" dirty="0"/>
              <a:t>Workshop Plan</a:t>
            </a:r>
          </a:p>
        </p:txBody>
      </p:sp>
      <p:sp>
        <p:nvSpPr>
          <p:cNvPr id="3" name="Content Placeholder 2">
            <a:extLst>
              <a:ext uri="{FF2B5EF4-FFF2-40B4-BE49-F238E27FC236}">
                <a16:creationId xmlns:a16="http://schemas.microsoft.com/office/drawing/2014/main" id="{DE0AA740-FB04-680D-7F15-30552A75144B}"/>
              </a:ext>
            </a:extLst>
          </p:cNvPr>
          <p:cNvSpPr>
            <a:spLocks noGrp="1"/>
          </p:cNvSpPr>
          <p:nvPr>
            <p:ph idx="1"/>
          </p:nvPr>
        </p:nvSpPr>
        <p:spPr/>
        <p:txBody>
          <a:bodyPr/>
          <a:lstStyle/>
          <a:p>
            <a:r>
              <a:rPr lang="en-GB" dirty="0"/>
              <a:t>Explore more theories and interpretations that will expand your understanding of identity, othering and how these effect gender, race, religion and crime</a:t>
            </a:r>
          </a:p>
          <a:p>
            <a:endParaRPr lang="en-GB" dirty="0"/>
          </a:p>
          <a:p>
            <a:r>
              <a:rPr lang="en-GB" dirty="0"/>
              <a:t>Discuss your understanding and examples from the real world of how some of these concepts and theories might be visible</a:t>
            </a:r>
          </a:p>
          <a:p>
            <a:endParaRPr lang="en-GB" dirty="0"/>
          </a:p>
          <a:p>
            <a:r>
              <a:rPr lang="en-GB" dirty="0"/>
              <a:t>Interrogate some quotes from prominent theorists around ideas of identity, othering, </a:t>
            </a:r>
            <a:r>
              <a:rPr lang="en-GB" dirty="0" err="1"/>
              <a:t>heirarchies</a:t>
            </a:r>
            <a:r>
              <a:rPr lang="en-GB" dirty="0"/>
              <a:t>, ideologies, domination and lots more!</a:t>
            </a:r>
          </a:p>
        </p:txBody>
      </p:sp>
    </p:spTree>
    <p:extLst>
      <p:ext uri="{BB962C8B-B14F-4D97-AF65-F5344CB8AC3E}">
        <p14:creationId xmlns:p14="http://schemas.microsoft.com/office/powerpoint/2010/main" val="2894416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7ABD-8DCE-5AB9-8EA2-D498D5BEB833}"/>
              </a:ext>
            </a:extLst>
          </p:cNvPr>
          <p:cNvSpPr>
            <a:spLocks noGrp="1"/>
          </p:cNvSpPr>
          <p:nvPr>
            <p:ph type="title"/>
          </p:nvPr>
        </p:nvSpPr>
        <p:spPr/>
        <p:txBody>
          <a:bodyPr/>
          <a:lstStyle/>
          <a:p>
            <a:r>
              <a:rPr lang="en-GB" dirty="0"/>
              <a:t>Critical Theory</a:t>
            </a:r>
          </a:p>
        </p:txBody>
      </p:sp>
      <p:sp>
        <p:nvSpPr>
          <p:cNvPr id="3" name="Content Placeholder 2">
            <a:extLst>
              <a:ext uri="{FF2B5EF4-FFF2-40B4-BE49-F238E27FC236}">
                <a16:creationId xmlns:a16="http://schemas.microsoft.com/office/drawing/2014/main" id="{E5C2EC71-C055-7B69-F87D-6AD4377CF0F6}"/>
              </a:ext>
            </a:extLst>
          </p:cNvPr>
          <p:cNvSpPr>
            <a:spLocks noGrp="1"/>
          </p:cNvSpPr>
          <p:nvPr>
            <p:ph idx="1"/>
          </p:nvPr>
        </p:nvSpPr>
        <p:spPr/>
        <p:txBody>
          <a:bodyPr/>
          <a:lstStyle/>
          <a:p>
            <a:r>
              <a:rPr lang="en-GB" dirty="0"/>
              <a:t>Frankfurt School (1918-1939)</a:t>
            </a:r>
          </a:p>
          <a:p>
            <a:endParaRPr lang="en-GB" dirty="0"/>
          </a:p>
          <a:p>
            <a:pPr lvl="1"/>
            <a:r>
              <a:rPr lang="en-GB" dirty="0"/>
              <a:t>Horkheimer (1895-1973)</a:t>
            </a:r>
          </a:p>
          <a:p>
            <a:pPr lvl="1"/>
            <a:endParaRPr lang="en-GB" dirty="0"/>
          </a:p>
          <a:p>
            <a:pPr lvl="1"/>
            <a:endParaRPr lang="en-GB" dirty="0"/>
          </a:p>
          <a:p>
            <a:pPr lvl="1"/>
            <a:r>
              <a:rPr lang="en-GB" dirty="0"/>
              <a:t>Adorno (1903-1969)</a:t>
            </a:r>
          </a:p>
        </p:txBody>
      </p:sp>
      <p:pic>
        <p:nvPicPr>
          <p:cNvPr id="1026" name="Picture 2">
            <a:extLst>
              <a:ext uri="{FF2B5EF4-FFF2-40B4-BE49-F238E27FC236}">
                <a16:creationId xmlns:a16="http://schemas.microsoft.com/office/drawing/2014/main" id="{02EF529E-A22B-2518-17C6-6AA8DAF92B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0599" y="1720409"/>
            <a:ext cx="3037489" cy="35298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FA15548-AB6F-C3CC-8942-AB1A6612DA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4580" y="1690688"/>
            <a:ext cx="2659441" cy="3529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916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E6620-A5A8-DF1A-4CE8-74B53DABE4FD}"/>
              </a:ext>
            </a:extLst>
          </p:cNvPr>
          <p:cNvSpPr>
            <a:spLocks noGrp="1"/>
          </p:cNvSpPr>
          <p:nvPr>
            <p:ph type="title"/>
          </p:nvPr>
        </p:nvSpPr>
        <p:spPr/>
        <p:txBody>
          <a:bodyPr/>
          <a:lstStyle/>
          <a:p>
            <a:r>
              <a:rPr lang="en-GB" dirty="0"/>
              <a:t>Critical Theory</a:t>
            </a:r>
          </a:p>
        </p:txBody>
      </p:sp>
      <p:sp>
        <p:nvSpPr>
          <p:cNvPr id="3" name="Content Placeholder 2">
            <a:extLst>
              <a:ext uri="{FF2B5EF4-FFF2-40B4-BE49-F238E27FC236}">
                <a16:creationId xmlns:a16="http://schemas.microsoft.com/office/drawing/2014/main" id="{7E8E6413-9299-FD27-943B-E89B71321CD6}"/>
              </a:ext>
            </a:extLst>
          </p:cNvPr>
          <p:cNvSpPr>
            <a:spLocks noGrp="1"/>
          </p:cNvSpPr>
          <p:nvPr>
            <p:ph idx="1"/>
          </p:nvPr>
        </p:nvSpPr>
        <p:spPr/>
        <p:txBody>
          <a:bodyPr/>
          <a:lstStyle/>
          <a:p>
            <a:r>
              <a:rPr lang="en-GB" dirty="0"/>
              <a:t>Critical Theory aims to challenge, critique and change society by identifying the underlying assumptions of social life, and addressing the political and social issues which shape our lives.</a:t>
            </a:r>
          </a:p>
          <a:p>
            <a:endParaRPr lang="en-GB" dirty="0"/>
          </a:p>
          <a:p>
            <a:r>
              <a:rPr lang="en-GB" dirty="0"/>
              <a:t>Critical theory always tries to ask, who is this theory for, who does it serve and who does it not subjugate </a:t>
            </a:r>
          </a:p>
        </p:txBody>
      </p:sp>
    </p:spTree>
    <p:extLst>
      <p:ext uri="{BB962C8B-B14F-4D97-AF65-F5344CB8AC3E}">
        <p14:creationId xmlns:p14="http://schemas.microsoft.com/office/powerpoint/2010/main" val="3051156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C1F7-4C29-6C97-8CFE-BAFAF2E53E1C}"/>
              </a:ext>
            </a:extLst>
          </p:cNvPr>
          <p:cNvSpPr>
            <a:spLocks noGrp="1"/>
          </p:cNvSpPr>
          <p:nvPr>
            <p:ph type="title"/>
          </p:nvPr>
        </p:nvSpPr>
        <p:spPr/>
        <p:txBody>
          <a:bodyPr/>
          <a:lstStyle/>
          <a:p>
            <a:r>
              <a:rPr lang="en-GB" dirty="0"/>
              <a:t>Identity - Discussion</a:t>
            </a:r>
          </a:p>
        </p:txBody>
      </p:sp>
      <p:sp>
        <p:nvSpPr>
          <p:cNvPr id="3" name="Content Placeholder 2">
            <a:extLst>
              <a:ext uri="{FF2B5EF4-FFF2-40B4-BE49-F238E27FC236}">
                <a16:creationId xmlns:a16="http://schemas.microsoft.com/office/drawing/2014/main" id="{6CEE29D9-38E4-4ED5-EBC0-DA8327DB3D09}"/>
              </a:ext>
            </a:extLst>
          </p:cNvPr>
          <p:cNvSpPr>
            <a:spLocks noGrp="1"/>
          </p:cNvSpPr>
          <p:nvPr>
            <p:ph idx="1"/>
          </p:nvPr>
        </p:nvSpPr>
        <p:spPr/>
        <p:txBody>
          <a:bodyPr/>
          <a:lstStyle/>
          <a:p>
            <a:r>
              <a:rPr lang="en-GB" dirty="0"/>
              <a:t>What does “Identity” mean to you?</a:t>
            </a:r>
          </a:p>
          <a:p>
            <a:endParaRPr lang="en-GB" dirty="0"/>
          </a:p>
          <a:p>
            <a:r>
              <a:rPr lang="en-GB" dirty="0"/>
              <a:t>Where does the word “Identity” come from? What does it mean?</a:t>
            </a:r>
          </a:p>
        </p:txBody>
      </p:sp>
    </p:spTree>
    <p:extLst>
      <p:ext uri="{BB962C8B-B14F-4D97-AF65-F5344CB8AC3E}">
        <p14:creationId xmlns:p14="http://schemas.microsoft.com/office/powerpoint/2010/main" val="850011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0D5F-A47C-2269-48AA-3544938333B4}"/>
              </a:ext>
            </a:extLst>
          </p:cNvPr>
          <p:cNvSpPr>
            <a:spLocks noGrp="1"/>
          </p:cNvSpPr>
          <p:nvPr>
            <p:ph type="title"/>
          </p:nvPr>
        </p:nvSpPr>
        <p:spPr/>
        <p:txBody>
          <a:bodyPr/>
          <a:lstStyle/>
          <a:p>
            <a:r>
              <a:rPr lang="en-GB" dirty="0"/>
              <a:t>Definitions of identities - Discussion</a:t>
            </a:r>
          </a:p>
        </p:txBody>
      </p:sp>
      <p:sp>
        <p:nvSpPr>
          <p:cNvPr id="3" name="Content Placeholder 2">
            <a:extLst>
              <a:ext uri="{FF2B5EF4-FFF2-40B4-BE49-F238E27FC236}">
                <a16:creationId xmlns:a16="http://schemas.microsoft.com/office/drawing/2014/main" id="{04CBEBED-D06B-94DE-6EA0-897AAF93B3ED}"/>
              </a:ext>
            </a:extLst>
          </p:cNvPr>
          <p:cNvSpPr>
            <a:spLocks noGrp="1"/>
          </p:cNvSpPr>
          <p:nvPr>
            <p:ph idx="1"/>
          </p:nvPr>
        </p:nvSpPr>
        <p:spPr/>
        <p:txBody>
          <a:bodyPr/>
          <a:lstStyle/>
          <a:p>
            <a:r>
              <a:rPr lang="en-GB" dirty="0"/>
              <a:t>Can you define “race”?</a:t>
            </a:r>
          </a:p>
          <a:p>
            <a:endParaRPr lang="en-GB" dirty="0"/>
          </a:p>
          <a:p>
            <a:r>
              <a:rPr lang="en-GB" dirty="0"/>
              <a:t>Can you define “women”?</a:t>
            </a:r>
          </a:p>
          <a:p>
            <a:endParaRPr lang="en-GB" dirty="0"/>
          </a:p>
          <a:p>
            <a:r>
              <a:rPr lang="en-GB" dirty="0"/>
              <a:t>Can you define a “Christian”?</a:t>
            </a:r>
          </a:p>
        </p:txBody>
      </p:sp>
    </p:spTree>
    <p:extLst>
      <p:ext uri="{BB962C8B-B14F-4D97-AF65-F5344CB8AC3E}">
        <p14:creationId xmlns:p14="http://schemas.microsoft.com/office/powerpoint/2010/main" val="2466248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499C-E1FC-199C-7DAA-AAE1C999E436}"/>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79D5FA23-F0CE-62A0-EC9F-399D775BAC33}"/>
              </a:ext>
            </a:extLst>
          </p:cNvPr>
          <p:cNvSpPr>
            <a:spLocks noGrp="1"/>
          </p:cNvSpPr>
          <p:nvPr>
            <p:ph idx="1"/>
          </p:nvPr>
        </p:nvSpPr>
        <p:spPr/>
        <p:txBody>
          <a:bodyPr/>
          <a:lstStyle/>
          <a:p>
            <a:r>
              <a:rPr lang="en-GB" dirty="0"/>
              <a:t>Think about the following excerpts.</a:t>
            </a:r>
          </a:p>
          <a:p>
            <a:endParaRPr lang="en-GB" dirty="0"/>
          </a:p>
          <a:p>
            <a:r>
              <a:rPr lang="en-GB" dirty="0"/>
              <a:t>Do you agree with these ideas, do you identify with the points being made?</a:t>
            </a:r>
          </a:p>
          <a:p>
            <a:endParaRPr lang="en-GB" dirty="0"/>
          </a:p>
          <a:p>
            <a:r>
              <a:rPr lang="en-GB" dirty="0"/>
              <a:t>Can you identify the difference “persons” which make up your identity? Are some more important than the others? To whom are they more important?</a:t>
            </a:r>
          </a:p>
        </p:txBody>
      </p:sp>
    </p:spTree>
    <p:extLst>
      <p:ext uri="{BB962C8B-B14F-4D97-AF65-F5344CB8AC3E}">
        <p14:creationId xmlns:p14="http://schemas.microsoft.com/office/powerpoint/2010/main" val="741802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68D0AF-99E0-514D-4EC5-387CAF33205F}"/>
              </a:ext>
            </a:extLst>
          </p:cNvPr>
          <p:cNvSpPr/>
          <p:nvPr/>
        </p:nvSpPr>
        <p:spPr>
          <a:xfrm>
            <a:off x="659567" y="1690688"/>
            <a:ext cx="11152682" cy="448627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3FF931B-9F1E-DB09-5B2F-4982C09901CE}"/>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9276E0F7-E45F-DF96-D500-2FAB9B0831F0}"/>
              </a:ext>
            </a:extLst>
          </p:cNvPr>
          <p:cNvSpPr>
            <a:spLocks noGrp="1"/>
          </p:cNvSpPr>
          <p:nvPr>
            <p:ph idx="1"/>
          </p:nvPr>
        </p:nvSpPr>
        <p:spPr/>
        <p:txBody>
          <a:bodyPr>
            <a:normAutofit fontScale="92500" lnSpcReduction="10000"/>
          </a:bodyPr>
          <a:lstStyle/>
          <a:p>
            <a:r>
              <a:rPr lang="en-GB" dirty="0"/>
              <a:t>“I may feel like a king but I won’t be treated like one at the bank”</a:t>
            </a:r>
          </a:p>
          <a:p>
            <a:endParaRPr lang="en-GB" dirty="0"/>
          </a:p>
          <a:p>
            <a:r>
              <a:rPr lang="en-GB" dirty="0"/>
              <a:t>“It becomes immediately clear that one problem with the term ‘identity’ is that it can be used to refer to a range of phenomena. My sense of myself, others’ perceptions of me, my reactions to others’ perceptions, the social categories that attach themselves to me and to which I attach myself – all may be referred to as ‘identity’ yet clearly there are important differences between them. Any discussion of identity always means we are in the presence of not one but many persons – or perceptions of a person”</a:t>
            </a:r>
          </a:p>
          <a:p>
            <a:pPr algn="r"/>
            <a:endParaRPr lang="en-GB" b="0" i="0" dirty="0">
              <a:solidFill>
                <a:srgbClr val="333333"/>
              </a:solidFill>
              <a:effectLst/>
              <a:latin typeface="avenir-regular-class"/>
            </a:endParaRPr>
          </a:p>
          <a:p>
            <a:pPr algn="r"/>
            <a:r>
              <a:rPr lang="en-GB" sz="2200" b="0" i="0" dirty="0">
                <a:solidFill>
                  <a:srgbClr val="333333"/>
                </a:solidFill>
                <a:effectLst/>
                <a:latin typeface="avenir-regular-class"/>
              </a:rPr>
              <a:t>Lawler, S. (2014)  </a:t>
            </a:r>
            <a:r>
              <a:rPr lang="en-GB" sz="2200" b="0" i="1" dirty="0">
                <a:solidFill>
                  <a:srgbClr val="333333"/>
                </a:solidFill>
                <a:effectLst/>
                <a:latin typeface="avenir-regular-class"/>
              </a:rPr>
              <a:t>Identity : sociological perspectives</a:t>
            </a:r>
            <a:r>
              <a:rPr lang="en-GB" sz="2200" b="0" i="0" dirty="0">
                <a:solidFill>
                  <a:srgbClr val="333333"/>
                </a:solidFill>
                <a:effectLst/>
                <a:latin typeface="avenir-regular-class"/>
              </a:rPr>
              <a:t>. 2</a:t>
            </a:r>
            <a:r>
              <a:rPr lang="en-GB" sz="2200" b="0" i="0" baseline="30000" dirty="0">
                <a:solidFill>
                  <a:srgbClr val="333333"/>
                </a:solidFill>
                <a:effectLst/>
                <a:latin typeface="avenir-regular-class"/>
              </a:rPr>
              <a:t>nd</a:t>
            </a:r>
            <a:r>
              <a:rPr lang="en-GB" sz="2200" b="0" i="0" dirty="0">
                <a:solidFill>
                  <a:srgbClr val="333333"/>
                </a:solidFill>
                <a:effectLst/>
                <a:latin typeface="avenir-regular-class"/>
              </a:rPr>
              <a:t> </a:t>
            </a:r>
            <a:r>
              <a:rPr lang="en-GB" sz="2200" b="0" i="0" dirty="0" err="1">
                <a:solidFill>
                  <a:srgbClr val="333333"/>
                </a:solidFill>
                <a:effectLst/>
                <a:latin typeface="avenir-regular-class"/>
              </a:rPr>
              <a:t>Edn</a:t>
            </a:r>
            <a:r>
              <a:rPr lang="en-GB" sz="2200" b="0" i="0" dirty="0">
                <a:solidFill>
                  <a:srgbClr val="333333"/>
                </a:solidFill>
                <a:effectLst/>
                <a:latin typeface="avenir-regular-class"/>
              </a:rPr>
              <a:t>. Cambridge: Polity Press.</a:t>
            </a:r>
          </a:p>
          <a:p>
            <a:pPr algn="r"/>
            <a:endParaRPr lang="en-GB" dirty="0"/>
          </a:p>
        </p:txBody>
      </p:sp>
    </p:spTree>
    <p:extLst>
      <p:ext uri="{BB962C8B-B14F-4D97-AF65-F5344CB8AC3E}">
        <p14:creationId xmlns:p14="http://schemas.microsoft.com/office/powerpoint/2010/main" val="105295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17B352A-AC35-7B1B-83FD-676AD778028E}"/>
              </a:ext>
            </a:extLst>
          </p:cNvPr>
          <p:cNvSpPr/>
          <p:nvPr/>
        </p:nvSpPr>
        <p:spPr>
          <a:xfrm>
            <a:off x="656492" y="1535723"/>
            <a:ext cx="5323418" cy="50643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7750B4B-AE4B-ACAA-0E4F-626093D11854}"/>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A360A116-1826-6500-7B1F-01A939FE5963}"/>
              </a:ext>
            </a:extLst>
          </p:cNvPr>
          <p:cNvSpPr>
            <a:spLocks noGrp="1"/>
          </p:cNvSpPr>
          <p:nvPr>
            <p:ph idx="1"/>
          </p:nvPr>
        </p:nvSpPr>
        <p:spPr>
          <a:xfrm>
            <a:off x="838201" y="1825625"/>
            <a:ext cx="5040962" cy="4667250"/>
          </a:xfrm>
        </p:spPr>
        <p:txBody>
          <a:bodyPr>
            <a:normAutofit fontScale="85000" lnSpcReduction="20000"/>
          </a:bodyPr>
          <a:lstStyle/>
          <a:p>
            <a:r>
              <a:rPr lang="en-GB" dirty="0"/>
              <a:t>“…the distinction between the self and other is arbitrarily defined in that it is fleeting and shifts with what is convenient, whether it be race, religion, class, ethnicity, or geography. This arbitrariness is most evident in spaces of exception and liminality where the process of othering does not quite map onto conventional notions of othering… while the process of othering might be considered arbitrary, the consequences are very real and tangible…”</a:t>
            </a:r>
          </a:p>
          <a:p>
            <a:endParaRPr lang="en-GB" dirty="0"/>
          </a:p>
          <a:p>
            <a:pPr algn="r"/>
            <a:r>
              <a:rPr lang="en-GB" sz="2000" dirty="0" err="1"/>
              <a:t>Sonnis</a:t>
            </a:r>
            <a:r>
              <a:rPr lang="en-GB" sz="2000" dirty="0"/>
              <a:t>-Bell, M. (2018, p.2)</a:t>
            </a:r>
          </a:p>
        </p:txBody>
      </p:sp>
      <p:sp>
        <p:nvSpPr>
          <p:cNvPr id="4" name="Content Placeholder 2">
            <a:extLst>
              <a:ext uri="{FF2B5EF4-FFF2-40B4-BE49-F238E27FC236}">
                <a16:creationId xmlns:a16="http://schemas.microsoft.com/office/drawing/2014/main" id="{985B40D5-FE55-6600-EE0D-162694719698}"/>
              </a:ext>
            </a:extLst>
          </p:cNvPr>
          <p:cNvSpPr txBox="1">
            <a:spLocks/>
          </p:cNvSpPr>
          <p:nvPr/>
        </p:nvSpPr>
        <p:spPr>
          <a:xfrm>
            <a:off x="5979910" y="1757096"/>
            <a:ext cx="5593285"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Q1. What do you think she means when she says distinction between the self and other is “fleeting” and “shifts with what is convenient”?</a:t>
            </a:r>
          </a:p>
          <a:p>
            <a:r>
              <a:rPr lang="en-GB" sz="2000" dirty="0"/>
              <a:t>Q2. Can you think of “spaces of exception”, odd or out of the ordinary places in every day life, where these differences between the self and other become very important?</a:t>
            </a:r>
          </a:p>
          <a:p>
            <a:r>
              <a:rPr lang="en-GB" sz="2000" dirty="0"/>
              <a:t>Q3. What “real and tangible” consequences can you suggest about arbitrary identities being constructed in exceptional spaces?</a:t>
            </a:r>
          </a:p>
        </p:txBody>
      </p:sp>
    </p:spTree>
    <p:extLst>
      <p:ext uri="{BB962C8B-B14F-4D97-AF65-F5344CB8AC3E}">
        <p14:creationId xmlns:p14="http://schemas.microsoft.com/office/powerpoint/2010/main" val="3269762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3B91-83ED-2293-9AD5-90D746391134}"/>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79644D16-CF27-FB39-646E-D7DD344D8EBB}"/>
              </a:ext>
            </a:extLst>
          </p:cNvPr>
          <p:cNvSpPr>
            <a:spLocks noGrp="1"/>
          </p:cNvSpPr>
          <p:nvPr>
            <p:ph idx="1"/>
          </p:nvPr>
        </p:nvSpPr>
        <p:spPr/>
        <p:txBody>
          <a:bodyPr/>
          <a:lstStyle/>
          <a:p>
            <a:r>
              <a:rPr lang="en-GB" dirty="0"/>
              <a:t>Task 1: </a:t>
            </a:r>
          </a:p>
          <a:p>
            <a:pPr lvl="1"/>
            <a:r>
              <a:rPr lang="en-GB" dirty="0"/>
              <a:t>Look up definitions of hegemony</a:t>
            </a:r>
          </a:p>
          <a:p>
            <a:pPr lvl="1"/>
            <a:r>
              <a:rPr lang="en-GB" dirty="0"/>
              <a:t>Discuss what you have found with the people next to you:</a:t>
            </a:r>
          </a:p>
          <a:p>
            <a:pPr lvl="2"/>
            <a:r>
              <a:rPr lang="en-GB" dirty="0"/>
              <a:t>Did you know this word before?</a:t>
            </a:r>
          </a:p>
          <a:p>
            <a:pPr lvl="2"/>
            <a:r>
              <a:rPr lang="en-GB" dirty="0"/>
              <a:t>What do you understand by these definitions?</a:t>
            </a:r>
          </a:p>
          <a:p>
            <a:pPr lvl="2"/>
            <a:r>
              <a:rPr lang="en-GB" dirty="0"/>
              <a:t>Does this sound like any other concept or idea from the social world?</a:t>
            </a:r>
          </a:p>
          <a:p>
            <a:pPr lvl="2"/>
            <a:r>
              <a:rPr lang="en-GB" dirty="0"/>
              <a:t>Can you think of any examples of hegemony in the real world?</a:t>
            </a:r>
          </a:p>
        </p:txBody>
      </p:sp>
    </p:spTree>
    <p:extLst>
      <p:ext uri="{BB962C8B-B14F-4D97-AF65-F5344CB8AC3E}">
        <p14:creationId xmlns:p14="http://schemas.microsoft.com/office/powerpoint/2010/main" val="3632539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5B164-F060-E098-AFAA-1EBEF6B0D900}"/>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819F393A-31C0-7737-57E8-DCDE7ECAD2EE}"/>
              </a:ext>
            </a:extLst>
          </p:cNvPr>
          <p:cNvSpPr>
            <a:spLocks noGrp="1"/>
          </p:cNvSpPr>
          <p:nvPr>
            <p:ph idx="1"/>
          </p:nvPr>
        </p:nvSpPr>
        <p:spPr>
          <a:xfrm>
            <a:off x="838200" y="1825625"/>
            <a:ext cx="6501714" cy="4351338"/>
          </a:xfrm>
        </p:spPr>
        <p:txBody>
          <a:bodyPr/>
          <a:lstStyle/>
          <a:p>
            <a:r>
              <a:rPr lang="en-GB" dirty="0"/>
              <a:t>Antonio Gramsci (1891-1937)</a:t>
            </a:r>
          </a:p>
          <a:p>
            <a:endParaRPr lang="en-GB" dirty="0"/>
          </a:p>
          <a:p>
            <a:endParaRPr lang="en-GB" dirty="0"/>
          </a:p>
          <a:p>
            <a:r>
              <a:rPr lang="en-GB" dirty="0"/>
              <a:t>Karl Marx (1818-1883)</a:t>
            </a:r>
          </a:p>
          <a:p>
            <a:pPr lvl="1"/>
            <a:r>
              <a:rPr lang="en-GB" dirty="0"/>
              <a:t>Influenced by ideas of the ‘Base and Superstructure’ model designed by Marx</a:t>
            </a:r>
          </a:p>
          <a:p>
            <a:pPr lvl="1"/>
            <a:r>
              <a:rPr lang="en-GB" dirty="0"/>
              <a:t>Dominant classes in society who control the means of production, also control the political and ideological institution of society</a:t>
            </a:r>
          </a:p>
        </p:txBody>
      </p:sp>
      <p:pic>
        <p:nvPicPr>
          <p:cNvPr id="1026" name="Picture 2" descr="What Is Cultural Hegemony?">
            <a:extLst>
              <a:ext uri="{FF2B5EF4-FFF2-40B4-BE49-F238E27FC236}">
                <a16:creationId xmlns:a16="http://schemas.microsoft.com/office/drawing/2014/main" id="{D4BB2B42-96FB-E627-9F16-65FEEFABAD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4539" y="581819"/>
            <a:ext cx="19431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E50235B-A26A-5A46-3E67-60BD41B609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162" y="3166794"/>
            <a:ext cx="1937435" cy="2777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108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8B4946-EFE8-AF09-7DF2-45B8BE82DA22}"/>
              </a:ext>
            </a:extLst>
          </p:cNvPr>
          <p:cNvSpPr/>
          <p:nvPr/>
        </p:nvSpPr>
        <p:spPr>
          <a:xfrm>
            <a:off x="1184222" y="3525863"/>
            <a:ext cx="9818557" cy="6483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3">
            <a:extLst>
              <a:ext uri="{FF2B5EF4-FFF2-40B4-BE49-F238E27FC236}">
                <a16:creationId xmlns:a16="http://schemas.microsoft.com/office/drawing/2014/main" id="{CA4C2397-316D-AADE-812D-9202CC353CA0}"/>
              </a:ext>
            </a:extLst>
          </p:cNvPr>
          <p:cNvSpPr/>
          <p:nvPr/>
        </p:nvSpPr>
        <p:spPr>
          <a:xfrm>
            <a:off x="1184223" y="2293495"/>
            <a:ext cx="9818557" cy="76449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BECA5BC4-59CB-FEC9-9420-06B5617E9837}"/>
              </a:ext>
            </a:extLst>
          </p:cNvPr>
          <p:cNvSpPr>
            <a:spLocks noGrp="1"/>
          </p:cNvSpPr>
          <p:nvPr>
            <p:ph type="title"/>
          </p:nvPr>
        </p:nvSpPr>
        <p:spPr/>
        <p:txBody>
          <a:bodyPr/>
          <a:lstStyle/>
          <a:p>
            <a:r>
              <a:rPr lang="en-GB" dirty="0"/>
              <a:t>Gramsci’s understanding of Hegemony</a:t>
            </a:r>
          </a:p>
        </p:txBody>
      </p:sp>
      <p:sp>
        <p:nvSpPr>
          <p:cNvPr id="3" name="Content Placeholder 2">
            <a:extLst>
              <a:ext uri="{FF2B5EF4-FFF2-40B4-BE49-F238E27FC236}">
                <a16:creationId xmlns:a16="http://schemas.microsoft.com/office/drawing/2014/main" id="{7F8E8C1B-AA1F-FEC3-30C0-E818797167F0}"/>
              </a:ext>
            </a:extLst>
          </p:cNvPr>
          <p:cNvSpPr>
            <a:spLocks noGrp="1"/>
          </p:cNvSpPr>
          <p:nvPr>
            <p:ph idx="1"/>
          </p:nvPr>
        </p:nvSpPr>
        <p:spPr/>
        <p:txBody>
          <a:bodyPr/>
          <a:lstStyle/>
          <a:p>
            <a:r>
              <a:rPr lang="en-GB" dirty="0"/>
              <a:t>Defined</a:t>
            </a:r>
          </a:p>
          <a:p>
            <a:pPr lvl="1"/>
            <a:r>
              <a:rPr lang="en-GB" dirty="0"/>
              <a:t>“asymmetrical interdependence of political-economic-cultural relations between and among social classes within a nation” (Lull, 1995)</a:t>
            </a:r>
          </a:p>
          <a:p>
            <a:r>
              <a:rPr lang="en-GB" dirty="0"/>
              <a:t>Gramsci </a:t>
            </a:r>
          </a:p>
          <a:p>
            <a:pPr lvl="1"/>
            <a:r>
              <a:rPr lang="en-GB" dirty="0"/>
              <a:t>“Hegemony is part Force and part Consent” (Klein, 2016)</a:t>
            </a:r>
          </a:p>
        </p:txBody>
      </p:sp>
    </p:spTree>
    <p:extLst>
      <p:ext uri="{BB962C8B-B14F-4D97-AF65-F5344CB8AC3E}">
        <p14:creationId xmlns:p14="http://schemas.microsoft.com/office/powerpoint/2010/main" val="4182198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B5F9-68DC-2119-40A8-7FDF4413EE2E}"/>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E52B945A-D903-154A-C1E6-47BEE15087C7}"/>
              </a:ext>
            </a:extLst>
          </p:cNvPr>
          <p:cNvSpPr>
            <a:spLocks noGrp="1"/>
          </p:cNvSpPr>
          <p:nvPr>
            <p:ph idx="1"/>
          </p:nvPr>
        </p:nvSpPr>
        <p:spPr/>
        <p:txBody>
          <a:bodyPr>
            <a:normAutofit lnSpcReduction="10000"/>
          </a:bodyPr>
          <a:lstStyle/>
          <a:p>
            <a:r>
              <a:rPr lang="en-GB" dirty="0"/>
              <a:t>Search online for a media article which you think involves a discussion of identity and diversity. This can include any gender, sex, race, religion, nationality, class etc.</a:t>
            </a:r>
          </a:p>
          <a:p>
            <a:endParaRPr lang="en-GB" dirty="0"/>
          </a:p>
          <a:p>
            <a:r>
              <a:rPr lang="en-GB" dirty="0"/>
              <a:t>How are representations of identity made in the media?</a:t>
            </a:r>
          </a:p>
          <a:p>
            <a:endParaRPr lang="en-GB" dirty="0"/>
          </a:p>
          <a:p>
            <a:r>
              <a:rPr lang="en-GB" dirty="0"/>
              <a:t>Can you spot stereotypes or tropes assigned to that identity marker?</a:t>
            </a:r>
          </a:p>
          <a:p>
            <a:endParaRPr lang="en-GB" dirty="0"/>
          </a:p>
          <a:p>
            <a:r>
              <a:rPr lang="en-GB" dirty="0"/>
              <a:t>What sorts of effects do you think this media representation has on people who identify with this group?</a:t>
            </a:r>
          </a:p>
        </p:txBody>
      </p:sp>
    </p:spTree>
    <p:extLst>
      <p:ext uri="{BB962C8B-B14F-4D97-AF65-F5344CB8AC3E}">
        <p14:creationId xmlns:p14="http://schemas.microsoft.com/office/powerpoint/2010/main" val="2802373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3DFA47-D964-6B47-D5D6-6E2BF700BE83}"/>
              </a:ext>
            </a:extLst>
          </p:cNvPr>
          <p:cNvSpPr/>
          <p:nvPr/>
        </p:nvSpPr>
        <p:spPr>
          <a:xfrm>
            <a:off x="838200" y="3267856"/>
            <a:ext cx="10515600" cy="26960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lstStyle/>
          <a:p>
            <a:pPr algn="ctr"/>
            <a:endParaRPr lang="en-GB" dirty="0"/>
          </a:p>
          <a:p>
            <a:pPr algn="ctr"/>
            <a:endParaRPr lang="en-GB" dirty="0"/>
          </a:p>
          <a:p>
            <a:pPr algn="ctr"/>
            <a:endParaRPr lang="en-GB" dirty="0"/>
          </a:p>
          <a:p>
            <a:pPr algn="ctr"/>
            <a:r>
              <a:rPr lang="en-GB" dirty="0"/>
              <a:t>“framing of all competing definitions of reality within (the dominant </a:t>
            </a:r>
            <a:r>
              <a:rPr lang="en-GB" dirty="0" err="1"/>
              <a:t>class’</a:t>
            </a:r>
            <a:r>
              <a:rPr lang="en-GB" dirty="0"/>
              <a:t>) range bringing all alternatives within their horizons of thought. (The dominant class) sets the limits – mental and structural --- within which subordinate classes ‘live’ and make sense of their subordination in such a way as to sustain the dominance of those ruling over them”</a:t>
            </a:r>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35" y="325867"/>
            <a:ext cx="3624091" cy="269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879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lstStyle/>
          <a:p>
            <a:endParaRPr lang="en-GB" dirty="0"/>
          </a:p>
          <a:p>
            <a:endParaRPr lang="en-GB" dirty="0"/>
          </a:p>
          <a:p>
            <a:endParaRPr lang="en-GB" dirty="0"/>
          </a:p>
          <a:p>
            <a:r>
              <a:rPr lang="en-GB" dirty="0"/>
              <a:t>Ideological counter-tendencies regularly appear in the seams and cracks of dominant forms…challenging central political positions and cultural assumptions.</a:t>
            </a:r>
          </a:p>
          <a:p>
            <a:pPr lvl="1"/>
            <a:r>
              <a:rPr lang="en-GB" dirty="0"/>
              <a:t>Rap music </a:t>
            </a:r>
          </a:p>
          <a:p>
            <a:pPr lvl="1"/>
            <a:r>
              <a:rPr lang="en-GB" dirty="0"/>
              <a:t>Rock music </a:t>
            </a:r>
          </a:p>
          <a:p>
            <a:pPr lvl="1"/>
            <a:r>
              <a:rPr lang="en-GB" dirty="0"/>
              <a:t>Graffiti</a:t>
            </a:r>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35" y="325867"/>
            <a:ext cx="3624091" cy="269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06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8B5D-FE54-A9CA-F88F-95BCA0F08C33}"/>
              </a:ext>
            </a:extLst>
          </p:cNvPr>
          <p:cNvSpPr>
            <a:spLocks noGrp="1"/>
          </p:cNvSpPr>
          <p:nvPr>
            <p:ph type="title"/>
          </p:nvPr>
        </p:nvSpPr>
        <p:spPr/>
        <p:txBody>
          <a:bodyPr/>
          <a:lstStyle/>
          <a:p>
            <a:r>
              <a:rPr lang="en-GB" dirty="0"/>
              <a:t>Us Vs Them</a:t>
            </a:r>
          </a:p>
        </p:txBody>
      </p:sp>
      <p:sp>
        <p:nvSpPr>
          <p:cNvPr id="3" name="Content Placeholder 2">
            <a:extLst>
              <a:ext uri="{FF2B5EF4-FFF2-40B4-BE49-F238E27FC236}">
                <a16:creationId xmlns:a16="http://schemas.microsoft.com/office/drawing/2014/main" id="{3ED59FAA-B6A1-4CE7-AC24-1F744A764A47}"/>
              </a:ext>
            </a:extLst>
          </p:cNvPr>
          <p:cNvSpPr>
            <a:spLocks noGrp="1"/>
          </p:cNvSpPr>
          <p:nvPr>
            <p:ph idx="1"/>
          </p:nvPr>
        </p:nvSpPr>
        <p:spPr/>
        <p:txBody>
          <a:bodyPr/>
          <a:lstStyle/>
          <a:p>
            <a:r>
              <a:rPr lang="en-GB" dirty="0"/>
              <a:t>What examples can you think of where an “us vs them” mentality comes into play?</a:t>
            </a:r>
          </a:p>
          <a:p>
            <a:endParaRPr lang="en-GB" dirty="0"/>
          </a:p>
          <a:p>
            <a:r>
              <a:rPr lang="en-GB" dirty="0"/>
              <a:t>Why do you think it happens in those instances?</a:t>
            </a:r>
          </a:p>
        </p:txBody>
      </p:sp>
    </p:spTree>
    <p:extLst>
      <p:ext uri="{BB962C8B-B14F-4D97-AF65-F5344CB8AC3E}">
        <p14:creationId xmlns:p14="http://schemas.microsoft.com/office/powerpoint/2010/main" val="3401466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BCCB9-5B44-81F3-9AE3-09ECC1941E33}"/>
              </a:ext>
            </a:extLst>
          </p:cNvPr>
          <p:cNvSpPr>
            <a:spLocks noGrp="1"/>
          </p:cNvSpPr>
          <p:nvPr>
            <p:ph type="title"/>
          </p:nvPr>
        </p:nvSpPr>
        <p:spPr/>
        <p:txBody>
          <a:bodyPr/>
          <a:lstStyle/>
          <a:p>
            <a:r>
              <a:rPr lang="en-GB" dirty="0"/>
              <a:t>Discussion - Dominant Ideology </a:t>
            </a:r>
          </a:p>
        </p:txBody>
      </p:sp>
      <p:sp>
        <p:nvSpPr>
          <p:cNvPr id="3" name="Content Placeholder 2">
            <a:extLst>
              <a:ext uri="{FF2B5EF4-FFF2-40B4-BE49-F238E27FC236}">
                <a16:creationId xmlns:a16="http://schemas.microsoft.com/office/drawing/2014/main" id="{87403FBC-7808-9BBC-B7DD-887480051A8A}"/>
              </a:ext>
            </a:extLst>
          </p:cNvPr>
          <p:cNvSpPr>
            <a:spLocks noGrp="1"/>
          </p:cNvSpPr>
          <p:nvPr>
            <p:ph idx="1"/>
          </p:nvPr>
        </p:nvSpPr>
        <p:spPr/>
        <p:txBody>
          <a:bodyPr/>
          <a:lstStyle/>
          <a:p>
            <a:r>
              <a:rPr lang="en-GB" dirty="0"/>
              <a:t>What do you think are examples of the dominant ideology in the UK/world today?</a:t>
            </a:r>
          </a:p>
          <a:p>
            <a:endParaRPr lang="en-GB" dirty="0"/>
          </a:p>
          <a:p>
            <a:r>
              <a:rPr lang="en-GB" dirty="0"/>
              <a:t>What are some examples of counter-cultural movements, designed to challenge and push back against the dominant ideologies? </a:t>
            </a:r>
          </a:p>
        </p:txBody>
      </p:sp>
    </p:spTree>
    <p:extLst>
      <p:ext uri="{BB962C8B-B14F-4D97-AF65-F5344CB8AC3E}">
        <p14:creationId xmlns:p14="http://schemas.microsoft.com/office/powerpoint/2010/main" val="160125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09E7-7DBB-BD24-1EBA-575CB5269F39}"/>
              </a:ext>
            </a:extLst>
          </p:cNvPr>
          <p:cNvSpPr>
            <a:spLocks noGrp="1"/>
          </p:cNvSpPr>
          <p:nvPr>
            <p:ph type="title"/>
          </p:nvPr>
        </p:nvSpPr>
        <p:spPr/>
        <p:txBody>
          <a:bodyPr/>
          <a:lstStyle/>
          <a:p>
            <a:r>
              <a:rPr lang="en-GB" dirty="0"/>
              <a:t>Disciplinary Power</a:t>
            </a:r>
          </a:p>
        </p:txBody>
      </p:sp>
      <p:sp>
        <p:nvSpPr>
          <p:cNvPr id="3" name="Content Placeholder 2">
            <a:extLst>
              <a:ext uri="{FF2B5EF4-FFF2-40B4-BE49-F238E27FC236}">
                <a16:creationId xmlns:a16="http://schemas.microsoft.com/office/drawing/2014/main" id="{25749AA7-AE5C-66AC-A413-CBAC6C9AB7C0}"/>
              </a:ext>
            </a:extLst>
          </p:cNvPr>
          <p:cNvSpPr>
            <a:spLocks noGrp="1"/>
          </p:cNvSpPr>
          <p:nvPr>
            <p:ph idx="1"/>
          </p:nvPr>
        </p:nvSpPr>
        <p:spPr>
          <a:xfrm>
            <a:off x="838200" y="1825625"/>
            <a:ext cx="3698631" cy="4024190"/>
          </a:xfrm>
        </p:spPr>
        <p:txBody>
          <a:bodyPr>
            <a:normAutofit fontScale="85000" lnSpcReduction="20000"/>
          </a:bodyPr>
          <a:lstStyle/>
          <a:p>
            <a:r>
              <a:rPr lang="en-GB" dirty="0"/>
              <a:t>Michel Foucault</a:t>
            </a:r>
          </a:p>
          <a:p>
            <a:endParaRPr lang="en-GB" dirty="0"/>
          </a:p>
          <a:p>
            <a:r>
              <a:rPr lang="en-GB" dirty="0"/>
              <a:t>Disciplinary power is a kind of power which a person exerts over themselves. Similar to the idea of a conscience (but more social) we enforce rules of conduct and behaviour on ourselves and those rules are reinforced and displayed to us through the social world.</a:t>
            </a:r>
          </a:p>
          <a:p>
            <a:endParaRPr lang="en-GB" dirty="0"/>
          </a:p>
        </p:txBody>
      </p:sp>
      <p:pic>
        <p:nvPicPr>
          <p:cNvPr id="2050" name="Picture 2" descr="Why Foucault's work on power is more important than ever | Aeon Essays">
            <a:extLst>
              <a:ext uri="{FF2B5EF4-FFF2-40B4-BE49-F238E27FC236}">
                <a16:creationId xmlns:a16="http://schemas.microsoft.com/office/drawing/2014/main" id="{C0638236-7730-0561-F4D1-078EBEA5AD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3144" y="1825625"/>
            <a:ext cx="6610656" cy="413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422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6ECC1-C933-D234-0CEE-BB37BC75AF76}"/>
              </a:ext>
            </a:extLst>
          </p:cNvPr>
          <p:cNvSpPr>
            <a:spLocks noGrp="1"/>
          </p:cNvSpPr>
          <p:nvPr>
            <p:ph type="title"/>
          </p:nvPr>
        </p:nvSpPr>
        <p:spPr/>
        <p:txBody>
          <a:bodyPr/>
          <a:lstStyle/>
          <a:p>
            <a:r>
              <a:rPr lang="en-GB" dirty="0"/>
              <a:t>Disciplinary Power - Discussion</a:t>
            </a:r>
          </a:p>
        </p:txBody>
      </p:sp>
      <p:sp>
        <p:nvSpPr>
          <p:cNvPr id="3" name="Content Placeholder 2">
            <a:extLst>
              <a:ext uri="{FF2B5EF4-FFF2-40B4-BE49-F238E27FC236}">
                <a16:creationId xmlns:a16="http://schemas.microsoft.com/office/drawing/2014/main" id="{C1E9DD18-6BDB-6D4A-C1EE-24DC32CAEB6C}"/>
              </a:ext>
            </a:extLst>
          </p:cNvPr>
          <p:cNvSpPr>
            <a:spLocks noGrp="1"/>
          </p:cNvSpPr>
          <p:nvPr>
            <p:ph idx="1"/>
          </p:nvPr>
        </p:nvSpPr>
        <p:spPr/>
        <p:txBody>
          <a:bodyPr/>
          <a:lstStyle/>
          <a:p>
            <a:r>
              <a:rPr lang="en-GB" dirty="0"/>
              <a:t>Where do you see disciplinary power exerting itself in the world?</a:t>
            </a:r>
          </a:p>
          <a:p>
            <a:endParaRPr lang="en-GB" dirty="0"/>
          </a:p>
          <a:p>
            <a:r>
              <a:rPr lang="en-GB" dirty="0"/>
              <a:t>Can you see examples of disciplinary power being exerted differently for different members of society?</a:t>
            </a:r>
          </a:p>
          <a:p>
            <a:pPr lvl="1"/>
            <a:r>
              <a:rPr lang="en-GB" dirty="0"/>
              <a:t>Are men, women and non binary people subject to the same disciplinary power?</a:t>
            </a:r>
          </a:p>
          <a:p>
            <a:pPr lvl="1"/>
            <a:r>
              <a:rPr lang="en-GB" dirty="0"/>
              <a:t>Are people of different ethnicities or races subject to the same disciplinary power?</a:t>
            </a:r>
          </a:p>
          <a:p>
            <a:pPr lvl="1"/>
            <a:r>
              <a:rPr lang="en-GB" dirty="0"/>
              <a:t>Are people of different religions subject to the same disciplinary power?</a:t>
            </a:r>
          </a:p>
          <a:p>
            <a:pPr lvl="1"/>
            <a:r>
              <a:rPr lang="en-GB" dirty="0"/>
              <a:t>Can you think of examples you have seen in the media of this?</a:t>
            </a:r>
          </a:p>
        </p:txBody>
      </p:sp>
    </p:spTree>
    <p:extLst>
      <p:ext uri="{BB962C8B-B14F-4D97-AF65-F5344CB8AC3E}">
        <p14:creationId xmlns:p14="http://schemas.microsoft.com/office/powerpoint/2010/main" val="2071927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26E3A-3012-6329-D3C6-2F5A620156DB}"/>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DE0FCC79-E9EF-4A6E-7642-C7F5850A65E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92219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2970-0519-482C-A8C2-9480A8806B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540F64F-C3A3-8852-D380-6B24AD9D952F}"/>
              </a:ext>
            </a:extLst>
          </p:cNvPr>
          <p:cNvSpPr>
            <a:spLocks noGrp="1"/>
          </p:cNvSpPr>
          <p:nvPr>
            <p:ph idx="1"/>
          </p:nvPr>
        </p:nvSpPr>
        <p:spPr/>
        <p:txBody>
          <a:bodyPr/>
          <a:lstStyle/>
          <a:p>
            <a:r>
              <a:rPr lang="en-GB" dirty="0"/>
              <a:t> Lull, J. (1995). </a:t>
            </a:r>
            <a:r>
              <a:rPr lang="en-GB" i="1" dirty="0"/>
              <a:t>Media, communication, culture: A global approach</a:t>
            </a:r>
            <a:r>
              <a:rPr lang="en-GB" dirty="0"/>
              <a:t>. Cambridge, UK: Polity</a:t>
            </a:r>
          </a:p>
          <a:p>
            <a:r>
              <a:rPr lang="en-GB" dirty="0"/>
              <a:t>Klein, A. (2016). Using the “wife-beater” shirt to teach about hegemony and counterhegemony, Communication Teacher, 30:2, 100-105, DOI: 10.1080/17404622.2016.1139149</a:t>
            </a:r>
          </a:p>
          <a:p>
            <a:r>
              <a:rPr lang="en-GB" dirty="0"/>
              <a:t>Hall, S. (1995) 'The Whites of Their Eyes: Racist ideologies and the media', in G. Dines, </a:t>
            </a:r>
            <a:r>
              <a:rPr lang="en-GB" dirty="0" err="1"/>
              <a:t>Humez</a:t>
            </a:r>
            <a:r>
              <a:rPr lang="en-GB" dirty="0"/>
              <a:t>, J.M. (ed.) Gender, race and class in media : a text reader. </a:t>
            </a:r>
            <a:r>
              <a:rPr lang="en-GB"/>
              <a:t>London: Sage, 81-84.</a:t>
            </a:r>
            <a:endParaRPr lang="en-GB" dirty="0"/>
          </a:p>
        </p:txBody>
      </p:sp>
    </p:spTree>
    <p:extLst>
      <p:ext uri="{BB962C8B-B14F-4D97-AF65-F5344CB8AC3E}">
        <p14:creationId xmlns:p14="http://schemas.microsoft.com/office/powerpoint/2010/main" val="2732661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p:txBody>
          <a:bodyPr/>
          <a:lstStyle/>
          <a:p>
            <a:r>
              <a:rPr lang="en-GB" dirty="0"/>
              <a:t>Thank you for coming!</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lstStyle/>
          <a:p>
            <a:r>
              <a:rPr lang="en-GB" dirty="0"/>
              <a:t>Well done!</a:t>
            </a:r>
          </a:p>
          <a:p>
            <a:endParaRPr lang="en-GB" dirty="0"/>
          </a:p>
          <a:p>
            <a:r>
              <a:rPr lang="en-GB" dirty="0"/>
              <a:t>See you all next week!</a:t>
            </a:r>
          </a:p>
        </p:txBody>
      </p:sp>
      <p:pic>
        <p:nvPicPr>
          <p:cNvPr id="3074" name="Picture 2" descr="Sam Green Media - Nigel Thornberry emote. #SMASHING #twitch #twitchart  #twitchartist #twitchemotes #twitchemote #twitchemoteartist #hankhill #gasm  #emote #emoteartist #SamGreenMedia | Facebook">
            <a:extLst>
              <a:ext uri="{FF2B5EF4-FFF2-40B4-BE49-F238E27FC236}">
                <a16:creationId xmlns:a16="http://schemas.microsoft.com/office/drawing/2014/main" id="{3A9FE2A4-FD1A-2916-28AA-62A034D17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14085"/>
            <a:ext cx="4482977" cy="4482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7478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1460</Words>
  <Application>Microsoft Office PowerPoint</Application>
  <PresentationFormat>Widescreen</PresentationFormat>
  <Paragraphs>122</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avenir-regular-class</vt:lpstr>
      <vt:lpstr>Arial</vt:lpstr>
      <vt:lpstr>Calibri</vt:lpstr>
      <vt:lpstr>Calibri Light</vt:lpstr>
      <vt:lpstr>Office Theme</vt:lpstr>
      <vt:lpstr>Gender, Race, Religion and Crime</vt:lpstr>
      <vt:lpstr>Workshop Plan</vt:lpstr>
      <vt:lpstr>Critical Theory</vt:lpstr>
      <vt:lpstr>Critical Theory</vt:lpstr>
      <vt:lpstr>Identity - Discussion</vt:lpstr>
      <vt:lpstr>Definitions of identities - Discussion</vt:lpstr>
      <vt:lpstr>Identity - Group Discussion</vt:lpstr>
      <vt:lpstr>Identity - Group Discussion</vt:lpstr>
      <vt:lpstr>Discussion </vt:lpstr>
      <vt:lpstr>Hegemony</vt:lpstr>
      <vt:lpstr>Hegemony</vt:lpstr>
      <vt:lpstr>Gramsci’s understanding of Hegemony</vt:lpstr>
      <vt:lpstr>Group task</vt:lpstr>
      <vt:lpstr>Stewart Hall (1932-2014)</vt:lpstr>
      <vt:lpstr>Stewart Hall (1932-2014)</vt:lpstr>
      <vt:lpstr>Us Vs Them</vt:lpstr>
      <vt:lpstr>Discussion - Dominant Ideology </vt:lpstr>
      <vt:lpstr>Disciplinary Power</vt:lpstr>
      <vt:lpstr>Disciplinary Power - Discussion</vt:lpstr>
      <vt:lpstr>Any questions?</vt:lpstr>
      <vt:lpstr>References</vt:lpstr>
      <vt:lpstr>Thank you for coming!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Luke Roach</cp:lastModifiedBy>
  <cp:revision>18</cp:revision>
  <dcterms:created xsi:type="dcterms:W3CDTF">2022-09-02T12:50:54Z</dcterms:created>
  <dcterms:modified xsi:type="dcterms:W3CDTF">2022-09-27T15:05:21Z</dcterms:modified>
</cp:coreProperties>
</file>