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3" r:id="rId2"/>
  </p:sldMasterIdLst>
  <p:notesMasterIdLst>
    <p:notesMasterId r:id="rId26"/>
  </p:notesMasterIdLst>
  <p:sldIdLst>
    <p:sldId id="256" r:id="rId3"/>
    <p:sldId id="309" r:id="rId4"/>
    <p:sldId id="268" r:id="rId5"/>
    <p:sldId id="277" r:id="rId6"/>
    <p:sldId id="429" r:id="rId7"/>
    <p:sldId id="257" r:id="rId8"/>
    <p:sldId id="427" r:id="rId9"/>
    <p:sldId id="300" r:id="rId10"/>
    <p:sldId id="312" r:id="rId11"/>
    <p:sldId id="313" r:id="rId12"/>
    <p:sldId id="425" r:id="rId13"/>
    <p:sldId id="279" r:id="rId14"/>
    <p:sldId id="432" r:id="rId15"/>
    <p:sldId id="433" r:id="rId16"/>
    <p:sldId id="258" r:id="rId17"/>
    <p:sldId id="431" r:id="rId18"/>
    <p:sldId id="430" r:id="rId19"/>
    <p:sldId id="286" r:id="rId20"/>
    <p:sldId id="282" r:id="rId21"/>
    <p:sldId id="383" r:id="rId22"/>
    <p:sldId id="382" r:id="rId23"/>
    <p:sldId id="259" r:id="rId24"/>
    <p:sldId id="28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05"/>
    <p:restoredTop sz="78087"/>
  </p:normalViewPr>
  <p:slideViewPr>
    <p:cSldViewPr snapToGrid="0" snapToObjects="1">
      <p:cViewPr varScale="1">
        <p:scale>
          <a:sx n="88" d="100"/>
          <a:sy n="88" d="100"/>
        </p:scale>
        <p:origin x="608"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diagrams/_rels/data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E98C25-6CBF-41F6-B469-C42EFD7A3BDE}" type="doc">
      <dgm:prSet loTypeId="urn:microsoft.com/office/officeart/2005/8/layout/arrow5" loCatId="relationship" qsTypeId="urn:microsoft.com/office/officeart/2005/8/quickstyle/simple1" qsCatId="simple" csTypeId="urn:microsoft.com/office/officeart/2005/8/colors/accent1_2" csCatId="accent1"/>
      <dgm:spPr/>
      <dgm:t>
        <a:bodyPr/>
        <a:lstStyle/>
        <a:p>
          <a:endParaRPr lang="en-US"/>
        </a:p>
      </dgm:t>
    </dgm:pt>
    <dgm:pt modelId="{0ABD57CA-7AD4-4331-A449-352F48B2B29C}">
      <dgm:prSet/>
      <dgm:spPr/>
      <dgm:t>
        <a:bodyPr/>
        <a:lstStyle/>
        <a:p>
          <a:r>
            <a:rPr lang="en-GB" dirty="0"/>
            <a:t>By the end of this session you will have learnt:</a:t>
          </a:r>
          <a:endParaRPr lang="en-US" dirty="0"/>
        </a:p>
      </dgm:t>
    </dgm:pt>
    <dgm:pt modelId="{7BAD2B8F-EC98-4070-BFB6-351060FF7069}" type="parTrans" cxnId="{0CE24E54-2EAF-4F11-84E9-128476117D36}">
      <dgm:prSet/>
      <dgm:spPr/>
      <dgm:t>
        <a:bodyPr/>
        <a:lstStyle/>
        <a:p>
          <a:endParaRPr lang="en-US"/>
        </a:p>
      </dgm:t>
    </dgm:pt>
    <dgm:pt modelId="{47DC2304-098D-49F7-A0CE-757D2EE9A7FC}" type="sibTrans" cxnId="{0CE24E54-2EAF-4F11-84E9-128476117D36}">
      <dgm:prSet/>
      <dgm:spPr/>
      <dgm:t>
        <a:bodyPr/>
        <a:lstStyle/>
        <a:p>
          <a:endParaRPr lang="en-US"/>
        </a:p>
      </dgm:t>
    </dgm:pt>
    <dgm:pt modelId="{12D8D385-B222-416D-83EF-221726E76663}">
      <dgm:prSet/>
      <dgm:spPr/>
      <dgm:t>
        <a:bodyPr/>
        <a:lstStyle/>
        <a:p>
          <a:r>
            <a:rPr lang="en-GB"/>
            <a:t>Some effective observation techniques. </a:t>
          </a:r>
          <a:endParaRPr lang="en-US"/>
        </a:p>
      </dgm:t>
    </dgm:pt>
    <dgm:pt modelId="{A9768671-5C80-4D1E-BD51-5098D07429A0}" type="parTrans" cxnId="{65A84D73-E542-446C-9E1A-2D652964DF10}">
      <dgm:prSet/>
      <dgm:spPr/>
      <dgm:t>
        <a:bodyPr/>
        <a:lstStyle/>
        <a:p>
          <a:endParaRPr lang="en-US"/>
        </a:p>
      </dgm:t>
    </dgm:pt>
    <dgm:pt modelId="{75D5614D-9757-488A-9193-2EF58853A6D2}" type="sibTrans" cxnId="{65A84D73-E542-446C-9E1A-2D652964DF10}">
      <dgm:prSet/>
      <dgm:spPr/>
      <dgm:t>
        <a:bodyPr/>
        <a:lstStyle/>
        <a:p>
          <a:endParaRPr lang="en-US"/>
        </a:p>
      </dgm:t>
    </dgm:pt>
    <dgm:pt modelId="{5B405F9C-396E-4E33-8368-A49A02D58D24}">
      <dgm:prSet/>
      <dgm:spPr/>
      <dgm:t>
        <a:bodyPr/>
        <a:lstStyle/>
        <a:p>
          <a:r>
            <a:rPr lang="en-GB" dirty="0"/>
            <a:t>The impact these techniques can have on the teaching and learning. </a:t>
          </a:r>
          <a:endParaRPr lang="en-US" dirty="0"/>
        </a:p>
      </dgm:t>
    </dgm:pt>
    <dgm:pt modelId="{F909E518-D3AE-4946-911F-94849F17A2CA}" type="parTrans" cxnId="{CBFBC551-29D0-4D36-B652-DAAE6A2054A2}">
      <dgm:prSet/>
      <dgm:spPr/>
      <dgm:t>
        <a:bodyPr/>
        <a:lstStyle/>
        <a:p>
          <a:endParaRPr lang="en-US"/>
        </a:p>
      </dgm:t>
    </dgm:pt>
    <dgm:pt modelId="{1CA39CAD-BC6B-4984-8B16-10B04EBEEC92}" type="sibTrans" cxnId="{CBFBC551-29D0-4D36-B652-DAAE6A2054A2}">
      <dgm:prSet/>
      <dgm:spPr/>
      <dgm:t>
        <a:bodyPr/>
        <a:lstStyle/>
        <a:p>
          <a:endParaRPr lang="en-US"/>
        </a:p>
      </dgm:t>
    </dgm:pt>
    <dgm:pt modelId="{53A33EB5-0098-4E75-BD51-124431B1E764}">
      <dgm:prSet/>
      <dgm:spPr/>
      <dgm:t>
        <a:bodyPr/>
        <a:lstStyle/>
        <a:p>
          <a:r>
            <a:rPr lang="en-GB"/>
            <a:t>Terminology for analysis.</a:t>
          </a:r>
          <a:endParaRPr lang="en-US"/>
        </a:p>
      </dgm:t>
    </dgm:pt>
    <dgm:pt modelId="{F5CE87E9-B52C-45CC-BA32-47E2C8172811}" type="parTrans" cxnId="{9D70B976-12C4-4822-B6A1-3F14D6868CC6}">
      <dgm:prSet/>
      <dgm:spPr/>
      <dgm:t>
        <a:bodyPr/>
        <a:lstStyle/>
        <a:p>
          <a:endParaRPr lang="en-US"/>
        </a:p>
      </dgm:t>
    </dgm:pt>
    <dgm:pt modelId="{744C7877-A4A9-4387-8D0A-8E191A834EB4}" type="sibTrans" cxnId="{9D70B976-12C4-4822-B6A1-3F14D6868CC6}">
      <dgm:prSet/>
      <dgm:spPr/>
      <dgm:t>
        <a:bodyPr/>
        <a:lstStyle/>
        <a:p>
          <a:endParaRPr lang="en-US"/>
        </a:p>
      </dgm:t>
    </dgm:pt>
    <dgm:pt modelId="{207246E2-8776-7A4A-A602-570C7C3709D2}" type="pres">
      <dgm:prSet presAssocID="{00E98C25-6CBF-41F6-B469-C42EFD7A3BDE}" presName="diagram" presStyleCnt="0">
        <dgm:presLayoutVars>
          <dgm:dir/>
          <dgm:resizeHandles val="exact"/>
        </dgm:presLayoutVars>
      </dgm:prSet>
      <dgm:spPr/>
    </dgm:pt>
    <dgm:pt modelId="{E730C84C-8D44-4740-B457-F99637C7BB07}" type="pres">
      <dgm:prSet presAssocID="{0ABD57CA-7AD4-4331-A449-352F48B2B29C}" presName="arrow" presStyleLbl="node1" presStyleIdx="0" presStyleCnt="1">
        <dgm:presLayoutVars>
          <dgm:bulletEnabled val="1"/>
        </dgm:presLayoutVars>
      </dgm:prSet>
      <dgm:spPr/>
    </dgm:pt>
  </dgm:ptLst>
  <dgm:cxnLst>
    <dgm:cxn modelId="{82C09E29-1123-4843-A8CB-A2188AB60789}" type="presOf" srcId="{5B405F9C-396E-4E33-8368-A49A02D58D24}" destId="{E730C84C-8D44-4740-B457-F99637C7BB07}" srcOrd="0" destOrd="2" presId="urn:microsoft.com/office/officeart/2005/8/layout/arrow5"/>
    <dgm:cxn modelId="{45140C48-2BCD-8649-9470-52FFF986BAF0}" type="presOf" srcId="{00E98C25-6CBF-41F6-B469-C42EFD7A3BDE}" destId="{207246E2-8776-7A4A-A602-570C7C3709D2}" srcOrd="0" destOrd="0" presId="urn:microsoft.com/office/officeart/2005/8/layout/arrow5"/>
    <dgm:cxn modelId="{CBFBC551-29D0-4D36-B652-DAAE6A2054A2}" srcId="{0ABD57CA-7AD4-4331-A449-352F48B2B29C}" destId="{5B405F9C-396E-4E33-8368-A49A02D58D24}" srcOrd="1" destOrd="0" parTransId="{F909E518-D3AE-4946-911F-94849F17A2CA}" sibTransId="{1CA39CAD-BC6B-4984-8B16-10B04EBEEC92}"/>
    <dgm:cxn modelId="{0CE24E54-2EAF-4F11-84E9-128476117D36}" srcId="{00E98C25-6CBF-41F6-B469-C42EFD7A3BDE}" destId="{0ABD57CA-7AD4-4331-A449-352F48B2B29C}" srcOrd="0" destOrd="0" parTransId="{7BAD2B8F-EC98-4070-BFB6-351060FF7069}" sibTransId="{47DC2304-098D-49F7-A0CE-757D2EE9A7FC}"/>
    <dgm:cxn modelId="{65A84D73-E542-446C-9E1A-2D652964DF10}" srcId="{0ABD57CA-7AD4-4331-A449-352F48B2B29C}" destId="{12D8D385-B222-416D-83EF-221726E76663}" srcOrd="0" destOrd="0" parTransId="{A9768671-5C80-4D1E-BD51-5098D07429A0}" sibTransId="{75D5614D-9757-488A-9193-2EF58853A6D2}"/>
    <dgm:cxn modelId="{9D70B976-12C4-4822-B6A1-3F14D6868CC6}" srcId="{0ABD57CA-7AD4-4331-A449-352F48B2B29C}" destId="{53A33EB5-0098-4E75-BD51-124431B1E764}" srcOrd="2" destOrd="0" parTransId="{F5CE87E9-B52C-45CC-BA32-47E2C8172811}" sibTransId="{744C7877-A4A9-4387-8D0A-8E191A834EB4}"/>
    <dgm:cxn modelId="{A9432677-F0FC-6A41-B7DE-99D3F69F53FC}" type="presOf" srcId="{53A33EB5-0098-4E75-BD51-124431B1E764}" destId="{E730C84C-8D44-4740-B457-F99637C7BB07}" srcOrd="0" destOrd="3" presId="urn:microsoft.com/office/officeart/2005/8/layout/arrow5"/>
    <dgm:cxn modelId="{480F3D93-6C8F-B945-90B9-855B7C96A275}" type="presOf" srcId="{12D8D385-B222-416D-83EF-221726E76663}" destId="{E730C84C-8D44-4740-B457-F99637C7BB07}" srcOrd="0" destOrd="1" presId="urn:microsoft.com/office/officeart/2005/8/layout/arrow5"/>
    <dgm:cxn modelId="{659885C7-6F12-3F4F-BBD3-CC99A786B5B1}" type="presOf" srcId="{0ABD57CA-7AD4-4331-A449-352F48B2B29C}" destId="{E730C84C-8D44-4740-B457-F99637C7BB07}" srcOrd="0" destOrd="0" presId="urn:microsoft.com/office/officeart/2005/8/layout/arrow5"/>
    <dgm:cxn modelId="{69654BD2-4B7C-7A42-BC5E-1A98DF273468}" type="presParOf" srcId="{207246E2-8776-7A4A-A602-570C7C3709D2}" destId="{E730C84C-8D44-4740-B457-F99637C7BB07}" srcOrd="0" destOrd="0" presId="urn:microsoft.com/office/officeart/2005/8/layout/arrow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B661FA-18B2-4FFD-9445-BBA02B8762E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25ACC68E-B17A-423D-AD44-551B8D560CCD}">
      <dgm:prSet/>
      <dgm:spPr/>
      <dgm:t>
        <a:bodyPr/>
        <a:lstStyle/>
        <a:p>
          <a:r>
            <a:rPr lang="en-US" dirty="0"/>
            <a:t>Play &amp; Affordances and the impact both have on physical literacy</a:t>
          </a:r>
        </a:p>
      </dgm:t>
    </dgm:pt>
    <dgm:pt modelId="{730616B5-459D-409F-A422-BA2AEBE0FC3D}" type="parTrans" cxnId="{6C8FC4C9-B79D-4097-B29F-929F70F15F55}">
      <dgm:prSet/>
      <dgm:spPr/>
      <dgm:t>
        <a:bodyPr/>
        <a:lstStyle/>
        <a:p>
          <a:endParaRPr lang="en-US"/>
        </a:p>
      </dgm:t>
    </dgm:pt>
    <dgm:pt modelId="{6A6FD105-F2E9-48A5-988B-92699A7F9FD3}" type="sibTrans" cxnId="{6C8FC4C9-B79D-4097-B29F-929F70F15F55}">
      <dgm:prSet/>
      <dgm:spPr/>
      <dgm:t>
        <a:bodyPr/>
        <a:lstStyle/>
        <a:p>
          <a:endParaRPr lang="en-US"/>
        </a:p>
      </dgm:t>
    </dgm:pt>
    <dgm:pt modelId="{B4E6BE4C-B242-423B-B79D-73730A67351D}">
      <dgm:prSet/>
      <dgm:spPr/>
      <dgm:t>
        <a:bodyPr/>
        <a:lstStyle/>
        <a:p>
          <a:r>
            <a:rPr lang="en-US"/>
            <a:t>Fundamental movement skills</a:t>
          </a:r>
        </a:p>
      </dgm:t>
    </dgm:pt>
    <dgm:pt modelId="{BA09BADD-FE8E-42D8-A5ED-E5B761BFC6A7}" type="parTrans" cxnId="{2953A0E6-323A-440B-86DD-3B6DCFABA865}">
      <dgm:prSet/>
      <dgm:spPr/>
      <dgm:t>
        <a:bodyPr/>
        <a:lstStyle/>
        <a:p>
          <a:endParaRPr lang="en-US"/>
        </a:p>
      </dgm:t>
    </dgm:pt>
    <dgm:pt modelId="{709CB901-0415-4A56-8461-2A77693C9E51}" type="sibTrans" cxnId="{2953A0E6-323A-440B-86DD-3B6DCFABA865}">
      <dgm:prSet/>
      <dgm:spPr/>
      <dgm:t>
        <a:bodyPr/>
        <a:lstStyle/>
        <a:p>
          <a:endParaRPr lang="en-US"/>
        </a:p>
      </dgm:t>
    </dgm:pt>
    <dgm:pt modelId="{2FA7CCCA-A5F1-4861-9E64-320B0B9EDDEE}">
      <dgm:prSet/>
      <dgm:spPr/>
      <dgm:t>
        <a:bodyPr/>
        <a:lstStyle/>
        <a:p>
          <a:r>
            <a:rPr lang="en-US" dirty="0"/>
            <a:t>Mountain motor development.</a:t>
          </a:r>
        </a:p>
      </dgm:t>
    </dgm:pt>
    <dgm:pt modelId="{2A879F81-40B8-4512-91D5-1220E8AB9A97}" type="parTrans" cxnId="{C9E5B907-8DB1-457D-9309-E75222711244}">
      <dgm:prSet/>
      <dgm:spPr/>
      <dgm:t>
        <a:bodyPr/>
        <a:lstStyle/>
        <a:p>
          <a:endParaRPr lang="en-US"/>
        </a:p>
      </dgm:t>
    </dgm:pt>
    <dgm:pt modelId="{C01FBE6B-BF06-4761-B3D6-951929022C0E}" type="sibTrans" cxnId="{C9E5B907-8DB1-457D-9309-E75222711244}">
      <dgm:prSet/>
      <dgm:spPr/>
      <dgm:t>
        <a:bodyPr/>
        <a:lstStyle/>
        <a:p>
          <a:endParaRPr lang="en-US"/>
        </a:p>
      </dgm:t>
    </dgm:pt>
    <dgm:pt modelId="{4C128C33-5E2A-4A4A-BE94-3FA243593EEA}">
      <dgm:prSet/>
      <dgm:spPr/>
      <dgm:t>
        <a:bodyPr/>
        <a:lstStyle/>
        <a:p>
          <a:r>
            <a:rPr lang="en-US"/>
            <a:t>Fine and gross motor development</a:t>
          </a:r>
        </a:p>
      </dgm:t>
    </dgm:pt>
    <dgm:pt modelId="{945D4314-F0A4-4838-AEED-75CE55706133}" type="parTrans" cxnId="{F548AF49-27D3-4562-8508-37EEF3F18E7A}">
      <dgm:prSet/>
      <dgm:spPr/>
      <dgm:t>
        <a:bodyPr/>
        <a:lstStyle/>
        <a:p>
          <a:endParaRPr lang="en-US"/>
        </a:p>
      </dgm:t>
    </dgm:pt>
    <dgm:pt modelId="{E3D0073B-C5EF-4155-BB66-98340074A302}" type="sibTrans" cxnId="{F548AF49-27D3-4562-8508-37EEF3F18E7A}">
      <dgm:prSet/>
      <dgm:spPr/>
      <dgm:t>
        <a:bodyPr/>
        <a:lstStyle/>
        <a:p>
          <a:endParaRPr lang="en-US"/>
        </a:p>
      </dgm:t>
    </dgm:pt>
    <dgm:pt modelId="{8C9665D2-6DB0-4D4D-9627-6E6AF1BBFD12}">
      <dgm:prSet/>
      <dgm:spPr/>
      <dgm:t>
        <a:bodyPr/>
        <a:lstStyle/>
        <a:p>
          <a:r>
            <a:rPr lang="en-US"/>
            <a:t>Advantages of teaching children outdoors</a:t>
          </a:r>
        </a:p>
      </dgm:t>
    </dgm:pt>
    <dgm:pt modelId="{738D9703-F175-4521-8CBA-53401A8039D1}" type="parTrans" cxnId="{E5BB54BC-D2B1-4AAD-A8D7-E729C1584678}">
      <dgm:prSet/>
      <dgm:spPr/>
      <dgm:t>
        <a:bodyPr/>
        <a:lstStyle/>
        <a:p>
          <a:endParaRPr lang="en-US"/>
        </a:p>
      </dgm:t>
    </dgm:pt>
    <dgm:pt modelId="{6B024C65-F51F-45F3-9A7C-4B0D7C3DB188}" type="sibTrans" cxnId="{E5BB54BC-D2B1-4AAD-A8D7-E729C1584678}">
      <dgm:prSet/>
      <dgm:spPr/>
      <dgm:t>
        <a:bodyPr/>
        <a:lstStyle/>
        <a:p>
          <a:endParaRPr lang="en-US"/>
        </a:p>
      </dgm:t>
    </dgm:pt>
    <dgm:pt modelId="{20683497-98E3-49F2-9075-33CE7B2BD5FB}">
      <dgm:prSet/>
      <dgm:spPr/>
      <dgm:t>
        <a:bodyPr/>
        <a:lstStyle/>
        <a:p>
          <a:r>
            <a:rPr lang="en-US"/>
            <a:t>Inclusion</a:t>
          </a:r>
        </a:p>
      </dgm:t>
    </dgm:pt>
    <dgm:pt modelId="{625B8B1B-FBF0-4CF8-A771-5555D19612EC}" type="parTrans" cxnId="{31C49FD5-BA42-4CB6-A79E-3F3FA20CA03F}">
      <dgm:prSet/>
      <dgm:spPr/>
      <dgm:t>
        <a:bodyPr/>
        <a:lstStyle/>
        <a:p>
          <a:endParaRPr lang="en-US"/>
        </a:p>
      </dgm:t>
    </dgm:pt>
    <dgm:pt modelId="{9083A437-9A2E-44A9-B7F3-1473F9119D61}" type="sibTrans" cxnId="{31C49FD5-BA42-4CB6-A79E-3F3FA20CA03F}">
      <dgm:prSet/>
      <dgm:spPr/>
      <dgm:t>
        <a:bodyPr/>
        <a:lstStyle/>
        <a:p>
          <a:endParaRPr lang="en-US"/>
        </a:p>
      </dgm:t>
    </dgm:pt>
    <dgm:pt modelId="{1E11330C-EA76-404D-9D2B-059470876F34}">
      <dgm:prSet/>
      <dgm:spPr/>
      <dgm:t>
        <a:bodyPr/>
        <a:lstStyle/>
        <a:p>
          <a:r>
            <a:rPr lang="en-US"/>
            <a:t>Well being</a:t>
          </a:r>
        </a:p>
      </dgm:t>
    </dgm:pt>
    <dgm:pt modelId="{BE5AFB5A-4073-44C3-9CBC-3315CED37F26}" type="parTrans" cxnId="{F025D82C-08D5-4E52-853F-52240CAEE74F}">
      <dgm:prSet/>
      <dgm:spPr/>
      <dgm:t>
        <a:bodyPr/>
        <a:lstStyle/>
        <a:p>
          <a:endParaRPr lang="en-US"/>
        </a:p>
      </dgm:t>
    </dgm:pt>
    <dgm:pt modelId="{79C4308C-9BDB-443F-941F-76AE90EA7E33}" type="sibTrans" cxnId="{F025D82C-08D5-4E52-853F-52240CAEE74F}">
      <dgm:prSet/>
      <dgm:spPr/>
      <dgm:t>
        <a:bodyPr/>
        <a:lstStyle/>
        <a:p>
          <a:endParaRPr lang="en-US"/>
        </a:p>
      </dgm:t>
    </dgm:pt>
    <dgm:pt modelId="{80D7DEC4-B740-45D0-8E6E-BA9B9FA2DE47}">
      <dgm:prSet/>
      <dgm:spPr/>
      <dgm:t>
        <a:bodyPr/>
        <a:lstStyle/>
        <a:p>
          <a:r>
            <a:rPr lang="en-US"/>
            <a:t>Physical competence and confidence</a:t>
          </a:r>
        </a:p>
      </dgm:t>
    </dgm:pt>
    <dgm:pt modelId="{FA13B42C-D2D3-4FCD-81ED-32FBDFE0F8D3}" type="parTrans" cxnId="{3317648D-2B58-4480-9175-198D771A891E}">
      <dgm:prSet/>
      <dgm:spPr/>
      <dgm:t>
        <a:bodyPr/>
        <a:lstStyle/>
        <a:p>
          <a:endParaRPr lang="en-US"/>
        </a:p>
      </dgm:t>
    </dgm:pt>
    <dgm:pt modelId="{446797AB-EB2F-4FF4-B9B6-E9DDB6FC3388}" type="sibTrans" cxnId="{3317648D-2B58-4480-9175-198D771A891E}">
      <dgm:prSet/>
      <dgm:spPr/>
      <dgm:t>
        <a:bodyPr/>
        <a:lstStyle/>
        <a:p>
          <a:endParaRPr lang="en-US"/>
        </a:p>
      </dgm:t>
    </dgm:pt>
    <dgm:pt modelId="{7E5F1218-0092-4E6E-AAAF-D6131E4552B0}">
      <dgm:prSet/>
      <dgm:spPr/>
      <dgm:t>
        <a:bodyPr/>
        <a:lstStyle/>
        <a:p>
          <a:r>
            <a:rPr lang="en-US"/>
            <a:t>How may all this influence / impact on one’s Physical Literacy</a:t>
          </a:r>
        </a:p>
      </dgm:t>
    </dgm:pt>
    <dgm:pt modelId="{DA836D59-ADC0-47A0-9110-27B7486227F2}" type="parTrans" cxnId="{39C1D381-B7B3-4BA2-A173-F8BB408F19BC}">
      <dgm:prSet/>
      <dgm:spPr/>
      <dgm:t>
        <a:bodyPr/>
        <a:lstStyle/>
        <a:p>
          <a:endParaRPr lang="en-US"/>
        </a:p>
      </dgm:t>
    </dgm:pt>
    <dgm:pt modelId="{B6E1B8B8-F417-466D-8F7B-4DECAA851219}" type="sibTrans" cxnId="{39C1D381-B7B3-4BA2-A173-F8BB408F19BC}">
      <dgm:prSet/>
      <dgm:spPr/>
      <dgm:t>
        <a:bodyPr/>
        <a:lstStyle/>
        <a:p>
          <a:endParaRPr lang="en-US"/>
        </a:p>
      </dgm:t>
    </dgm:pt>
    <dgm:pt modelId="{A6426A86-7220-F648-8162-B4E96FCAB77D}" type="pres">
      <dgm:prSet presAssocID="{5DB661FA-18B2-4FFD-9445-BBA02B8762EF}" presName="diagram" presStyleCnt="0">
        <dgm:presLayoutVars>
          <dgm:dir/>
          <dgm:resizeHandles val="exact"/>
        </dgm:presLayoutVars>
      </dgm:prSet>
      <dgm:spPr/>
    </dgm:pt>
    <dgm:pt modelId="{A2B0EC53-AA3F-8440-B9C0-20F67840BDF0}" type="pres">
      <dgm:prSet presAssocID="{25ACC68E-B17A-423D-AD44-551B8D560CCD}" presName="node" presStyleLbl="node1" presStyleIdx="0" presStyleCnt="9">
        <dgm:presLayoutVars>
          <dgm:bulletEnabled val="1"/>
        </dgm:presLayoutVars>
      </dgm:prSet>
      <dgm:spPr/>
    </dgm:pt>
    <dgm:pt modelId="{0DD9B04B-DCF6-064F-A925-A17BEABD1B99}" type="pres">
      <dgm:prSet presAssocID="{6A6FD105-F2E9-48A5-988B-92699A7F9FD3}" presName="sibTrans" presStyleCnt="0"/>
      <dgm:spPr/>
    </dgm:pt>
    <dgm:pt modelId="{142B128C-6A5F-874E-A180-2FB92FB1DC41}" type="pres">
      <dgm:prSet presAssocID="{B4E6BE4C-B242-423B-B79D-73730A67351D}" presName="node" presStyleLbl="node1" presStyleIdx="1" presStyleCnt="9">
        <dgm:presLayoutVars>
          <dgm:bulletEnabled val="1"/>
        </dgm:presLayoutVars>
      </dgm:prSet>
      <dgm:spPr/>
    </dgm:pt>
    <dgm:pt modelId="{98A1552B-8B7F-BF42-B3E5-78F77A22679D}" type="pres">
      <dgm:prSet presAssocID="{709CB901-0415-4A56-8461-2A77693C9E51}" presName="sibTrans" presStyleCnt="0"/>
      <dgm:spPr/>
    </dgm:pt>
    <dgm:pt modelId="{148BB6A9-6B24-094B-B8D7-61210357EF2C}" type="pres">
      <dgm:prSet presAssocID="{2FA7CCCA-A5F1-4861-9E64-320B0B9EDDEE}" presName="node" presStyleLbl="node1" presStyleIdx="2" presStyleCnt="9" custLinFactNeighborY="-5822">
        <dgm:presLayoutVars>
          <dgm:bulletEnabled val="1"/>
        </dgm:presLayoutVars>
      </dgm:prSet>
      <dgm:spPr/>
    </dgm:pt>
    <dgm:pt modelId="{E51D1B00-7A9F-5F47-B12C-00EBA84EFF8A}" type="pres">
      <dgm:prSet presAssocID="{C01FBE6B-BF06-4761-B3D6-951929022C0E}" presName="sibTrans" presStyleCnt="0"/>
      <dgm:spPr/>
    </dgm:pt>
    <dgm:pt modelId="{6B1B9F4C-630C-6E48-845E-D9E35F7CD39D}" type="pres">
      <dgm:prSet presAssocID="{4C128C33-5E2A-4A4A-BE94-3FA243593EEA}" presName="node" presStyleLbl="node1" presStyleIdx="3" presStyleCnt="9">
        <dgm:presLayoutVars>
          <dgm:bulletEnabled val="1"/>
        </dgm:presLayoutVars>
      </dgm:prSet>
      <dgm:spPr/>
    </dgm:pt>
    <dgm:pt modelId="{1EE0AEA0-06EA-1046-B054-3748CC21352A}" type="pres">
      <dgm:prSet presAssocID="{E3D0073B-C5EF-4155-BB66-98340074A302}" presName="sibTrans" presStyleCnt="0"/>
      <dgm:spPr/>
    </dgm:pt>
    <dgm:pt modelId="{77DDCA36-9409-7A48-9D44-4BB3559178F1}" type="pres">
      <dgm:prSet presAssocID="{8C9665D2-6DB0-4D4D-9627-6E6AF1BBFD12}" presName="node" presStyleLbl="node1" presStyleIdx="4" presStyleCnt="9">
        <dgm:presLayoutVars>
          <dgm:bulletEnabled val="1"/>
        </dgm:presLayoutVars>
      </dgm:prSet>
      <dgm:spPr/>
    </dgm:pt>
    <dgm:pt modelId="{C7A2E716-629B-1945-8E68-8D59501E39B5}" type="pres">
      <dgm:prSet presAssocID="{6B024C65-F51F-45F3-9A7C-4B0D7C3DB188}" presName="sibTrans" presStyleCnt="0"/>
      <dgm:spPr/>
    </dgm:pt>
    <dgm:pt modelId="{9EE2E2DB-EA8C-5C45-9A12-4DA58F1E2A45}" type="pres">
      <dgm:prSet presAssocID="{20683497-98E3-49F2-9075-33CE7B2BD5FB}" presName="node" presStyleLbl="node1" presStyleIdx="5" presStyleCnt="9">
        <dgm:presLayoutVars>
          <dgm:bulletEnabled val="1"/>
        </dgm:presLayoutVars>
      </dgm:prSet>
      <dgm:spPr/>
    </dgm:pt>
    <dgm:pt modelId="{23FF6ED6-87C1-C943-80E4-F83A544C5563}" type="pres">
      <dgm:prSet presAssocID="{9083A437-9A2E-44A9-B7F3-1473F9119D61}" presName="sibTrans" presStyleCnt="0"/>
      <dgm:spPr/>
    </dgm:pt>
    <dgm:pt modelId="{65D1E01C-2D81-1544-A251-0DCB30127F5B}" type="pres">
      <dgm:prSet presAssocID="{1E11330C-EA76-404D-9D2B-059470876F34}" presName="node" presStyleLbl="node1" presStyleIdx="6" presStyleCnt="9">
        <dgm:presLayoutVars>
          <dgm:bulletEnabled val="1"/>
        </dgm:presLayoutVars>
      </dgm:prSet>
      <dgm:spPr/>
    </dgm:pt>
    <dgm:pt modelId="{CE2A5D3F-A67B-F447-B826-B4700F692DD0}" type="pres">
      <dgm:prSet presAssocID="{79C4308C-9BDB-443F-941F-76AE90EA7E33}" presName="sibTrans" presStyleCnt="0"/>
      <dgm:spPr/>
    </dgm:pt>
    <dgm:pt modelId="{3E68AA5C-F66B-354A-BE21-A95DF163CBDD}" type="pres">
      <dgm:prSet presAssocID="{80D7DEC4-B740-45D0-8E6E-BA9B9FA2DE47}" presName="node" presStyleLbl="node1" presStyleIdx="7" presStyleCnt="9">
        <dgm:presLayoutVars>
          <dgm:bulletEnabled val="1"/>
        </dgm:presLayoutVars>
      </dgm:prSet>
      <dgm:spPr/>
    </dgm:pt>
    <dgm:pt modelId="{3AE5CB8A-0C28-4844-A2FA-6A22E31BF941}" type="pres">
      <dgm:prSet presAssocID="{446797AB-EB2F-4FF4-B9B6-E9DDB6FC3388}" presName="sibTrans" presStyleCnt="0"/>
      <dgm:spPr/>
    </dgm:pt>
    <dgm:pt modelId="{87B11BB3-A9A8-CD47-B94E-259331E32E7A}" type="pres">
      <dgm:prSet presAssocID="{7E5F1218-0092-4E6E-AAAF-D6131E4552B0}" presName="node" presStyleLbl="node1" presStyleIdx="8" presStyleCnt="9">
        <dgm:presLayoutVars>
          <dgm:bulletEnabled val="1"/>
        </dgm:presLayoutVars>
      </dgm:prSet>
      <dgm:spPr/>
    </dgm:pt>
  </dgm:ptLst>
  <dgm:cxnLst>
    <dgm:cxn modelId="{C9E5B907-8DB1-457D-9309-E75222711244}" srcId="{5DB661FA-18B2-4FFD-9445-BBA02B8762EF}" destId="{2FA7CCCA-A5F1-4861-9E64-320B0B9EDDEE}" srcOrd="2" destOrd="0" parTransId="{2A879F81-40B8-4512-91D5-1220E8AB9A97}" sibTransId="{C01FBE6B-BF06-4761-B3D6-951929022C0E}"/>
    <dgm:cxn modelId="{F6277410-E219-D64B-BE3A-8C17FB363E7B}" type="presOf" srcId="{25ACC68E-B17A-423D-AD44-551B8D560CCD}" destId="{A2B0EC53-AA3F-8440-B9C0-20F67840BDF0}" srcOrd="0" destOrd="0" presId="urn:microsoft.com/office/officeart/2005/8/layout/default"/>
    <dgm:cxn modelId="{F025D82C-08D5-4E52-853F-52240CAEE74F}" srcId="{5DB661FA-18B2-4FFD-9445-BBA02B8762EF}" destId="{1E11330C-EA76-404D-9D2B-059470876F34}" srcOrd="6" destOrd="0" parTransId="{BE5AFB5A-4073-44C3-9CBC-3315CED37F26}" sibTransId="{79C4308C-9BDB-443F-941F-76AE90EA7E33}"/>
    <dgm:cxn modelId="{6306653F-63E9-3349-ADBF-AD559FBD27D8}" type="presOf" srcId="{4C128C33-5E2A-4A4A-BE94-3FA243593EEA}" destId="{6B1B9F4C-630C-6E48-845E-D9E35F7CD39D}" srcOrd="0" destOrd="0" presId="urn:microsoft.com/office/officeart/2005/8/layout/default"/>
    <dgm:cxn modelId="{F548AF49-27D3-4562-8508-37EEF3F18E7A}" srcId="{5DB661FA-18B2-4FFD-9445-BBA02B8762EF}" destId="{4C128C33-5E2A-4A4A-BE94-3FA243593EEA}" srcOrd="3" destOrd="0" parTransId="{945D4314-F0A4-4838-AEED-75CE55706133}" sibTransId="{E3D0073B-C5EF-4155-BB66-98340074A302}"/>
    <dgm:cxn modelId="{62F1F44A-20F1-164B-9DAB-7A3654E93359}" type="presOf" srcId="{80D7DEC4-B740-45D0-8E6E-BA9B9FA2DE47}" destId="{3E68AA5C-F66B-354A-BE21-A95DF163CBDD}" srcOrd="0" destOrd="0" presId="urn:microsoft.com/office/officeart/2005/8/layout/default"/>
    <dgm:cxn modelId="{FF51A94F-E161-D943-A6D2-21D8B9FDC65B}" type="presOf" srcId="{5DB661FA-18B2-4FFD-9445-BBA02B8762EF}" destId="{A6426A86-7220-F648-8162-B4E96FCAB77D}" srcOrd="0" destOrd="0" presId="urn:microsoft.com/office/officeart/2005/8/layout/default"/>
    <dgm:cxn modelId="{C0431858-7479-D548-B96F-1700B7E081EE}" type="presOf" srcId="{2FA7CCCA-A5F1-4861-9E64-320B0B9EDDEE}" destId="{148BB6A9-6B24-094B-B8D7-61210357EF2C}" srcOrd="0" destOrd="0" presId="urn:microsoft.com/office/officeart/2005/8/layout/default"/>
    <dgm:cxn modelId="{39C1D381-B7B3-4BA2-A173-F8BB408F19BC}" srcId="{5DB661FA-18B2-4FFD-9445-BBA02B8762EF}" destId="{7E5F1218-0092-4E6E-AAAF-D6131E4552B0}" srcOrd="8" destOrd="0" parTransId="{DA836D59-ADC0-47A0-9110-27B7486227F2}" sibTransId="{B6E1B8B8-F417-466D-8F7B-4DECAA851219}"/>
    <dgm:cxn modelId="{3317648D-2B58-4480-9175-198D771A891E}" srcId="{5DB661FA-18B2-4FFD-9445-BBA02B8762EF}" destId="{80D7DEC4-B740-45D0-8E6E-BA9B9FA2DE47}" srcOrd="7" destOrd="0" parTransId="{FA13B42C-D2D3-4FCD-81ED-32FBDFE0F8D3}" sibTransId="{446797AB-EB2F-4FF4-B9B6-E9DDB6FC3388}"/>
    <dgm:cxn modelId="{E3C4498E-630F-0348-BB41-6EBDFA0D1A13}" type="presOf" srcId="{8C9665D2-6DB0-4D4D-9627-6E6AF1BBFD12}" destId="{77DDCA36-9409-7A48-9D44-4BB3559178F1}" srcOrd="0" destOrd="0" presId="urn:microsoft.com/office/officeart/2005/8/layout/default"/>
    <dgm:cxn modelId="{66224699-D457-164E-824A-01EDAB39FC05}" type="presOf" srcId="{1E11330C-EA76-404D-9D2B-059470876F34}" destId="{65D1E01C-2D81-1544-A251-0DCB30127F5B}" srcOrd="0" destOrd="0" presId="urn:microsoft.com/office/officeart/2005/8/layout/default"/>
    <dgm:cxn modelId="{7002B9A0-328D-A44B-86AB-54DE79CAFF61}" type="presOf" srcId="{7E5F1218-0092-4E6E-AAAF-D6131E4552B0}" destId="{87B11BB3-A9A8-CD47-B94E-259331E32E7A}" srcOrd="0" destOrd="0" presId="urn:microsoft.com/office/officeart/2005/8/layout/default"/>
    <dgm:cxn modelId="{E5BB54BC-D2B1-4AAD-A8D7-E729C1584678}" srcId="{5DB661FA-18B2-4FFD-9445-BBA02B8762EF}" destId="{8C9665D2-6DB0-4D4D-9627-6E6AF1BBFD12}" srcOrd="4" destOrd="0" parTransId="{738D9703-F175-4521-8CBA-53401A8039D1}" sibTransId="{6B024C65-F51F-45F3-9A7C-4B0D7C3DB188}"/>
    <dgm:cxn modelId="{34B3F4C4-836B-FC40-A9D7-CD272D479AE4}" type="presOf" srcId="{B4E6BE4C-B242-423B-B79D-73730A67351D}" destId="{142B128C-6A5F-874E-A180-2FB92FB1DC41}" srcOrd="0" destOrd="0" presId="urn:microsoft.com/office/officeart/2005/8/layout/default"/>
    <dgm:cxn modelId="{6C8FC4C9-B79D-4097-B29F-929F70F15F55}" srcId="{5DB661FA-18B2-4FFD-9445-BBA02B8762EF}" destId="{25ACC68E-B17A-423D-AD44-551B8D560CCD}" srcOrd="0" destOrd="0" parTransId="{730616B5-459D-409F-A422-BA2AEBE0FC3D}" sibTransId="{6A6FD105-F2E9-48A5-988B-92699A7F9FD3}"/>
    <dgm:cxn modelId="{31C49FD5-BA42-4CB6-A79E-3F3FA20CA03F}" srcId="{5DB661FA-18B2-4FFD-9445-BBA02B8762EF}" destId="{20683497-98E3-49F2-9075-33CE7B2BD5FB}" srcOrd="5" destOrd="0" parTransId="{625B8B1B-FBF0-4CF8-A771-5555D19612EC}" sibTransId="{9083A437-9A2E-44A9-B7F3-1473F9119D61}"/>
    <dgm:cxn modelId="{2953A0E6-323A-440B-86DD-3B6DCFABA865}" srcId="{5DB661FA-18B2-4FFD-9445-BBA02B8762EF}" destId="{B4E6BE4C-B242-423B-B79D-73730A67351D}" srcOrd="1" destOrd="0" parTransId="{BA09BADD-FE8E-42D8-A5ED-E5B761BFC6A7}" sibTransId="{709CB901-0415-4A56-8461-2A77693C9E51}"/>
    <dgm:cxn modelId="{E2926EEA-BF45-8A41-A0D7-244A2061B6A2}" type="presOf" srcId="{20683497-98E3-49F2-9075-33CE7B2BD5FB}" destId="{9EE2E2DB-EA8C-5C45-9A12-4DA58F1E2A45}" srcOrd="0" destOrd="0" presId="urn:microsoft.com/office/officeart/2005/8/layout/default"/>
    <dgm:cxn modelId="{4DCEF22F-D407-4F4E-B492-D93CFC2681BF}" type="presParOf" srcId="{A6426A86-7220-F648-8162-B4E96FCAB77D}" destId="{A2B0EC53-AA3F-8440-B9C0-20F67840BDF0}" srcOrd="0" destOrd="0" presId="urn:microsoft.com/office/officeart/2005/8/layout/default"/>
    <dgm:cxn modelId="{8892FA74-B5EF-374D-B03C-370469B693C3}" type="presParOf" srcId="{A6426A86-7220-F648-8162-B4E96FCAB77D}" destId="{0DD9B04B-DCF6-064F-A925-A17BEABD1B99}" srcOrd="1" destOrd="0" presId="urn:microsoft.com/office/officeart/2005/8/layout/default"/>
    <dgm:cxn modelId="{A36E3B0A-4339-5A44-927B-06BBDD3F0A18}" type="presParOf" srcId="{A6426A86-7220-F648-8162-B4E96FCAB77D}" destId="{142B128C-6A5F-874E-A180-2FB92FB1DC41}" srcOrd="2" destOrd="0" presId="urn:microsoft.com/office/officeart/2005/8/layout/default"/>
    <dgm:cxn modelId="{B0E09D5E-125A-864F-9E80-56ABD2ABD047}" type="presParOf" srcId="{A6426A86-7220-F648-8162-B4E96FCAB77D}" destId="{98A1552B-8B7F-BF42-B3E5-78F77A22679D}" srcOrd="3" destOrd="0" presId="urn:microsoft.com/office/officeart/2005/8/layout/default"/>
    <dgm:cxn modelId="{B950971F-3894-F346-9D04-FC3720B9A3CA}" type="presParOf" srcId="{A6426A86-7220-F648-8162-B4E96FCAB77D}" destId="{148BB6A9-6B24-094B-B8D7-61210357EF2C}" srcOrd="4" destOrd="0" presId="urn:microsoft.com/office/officeart/2005/8/layout/default"/>
    <dgm:cxn modelId="{0BE6E887-2285-474E-B2CA-45B76343822B}" type="presParOf" srcId="{A6426A86-7220-F648-8162-B4E96FCAB77D}" destId="{E51D1B00-7A9F-5F47-B12C-00EBA84EFF8A}" srcOrd="5" destOrd="0" presId="urn:microsoft.com/office/officeart/2005/8/layout/default"/>
    <dgm:cxn modelId="{4B41A0B5-6EFF-8A43-9E80-697698FBDFE0}" type="presParOf" srcId="{A6426A86-7220-F648-8162-B4E96FCAB77D}" destId="{6B1B9F4C-630C-6E48-845E-D9E35F7CD39D}" srcOrd="6" destOrd="0" presId="urn:microsoft.com/office/officeart/2005/8/layout/default"/>
    <dgm:cxn modelId="{44D5257F-77B2-314B-ADEC-8E2409C4CD4E}" type="presParOf" srcId="{A6426A86-7220-F648-8162-B4E96FCAB77D}" destId="{1EE0AEA0-06EA-1046-B054-3748CC21352A}" srcOrd="7" destOrd="0" presId="urn:microsoft.com/office/officeart/2005/8/layout/default"/>
    <dgm:cxn modelId="{059B5D61-EB79-6744-86F7-1DB45B7D9ADF}" type="presParOf" srcId="{A6426A86-7220-F648-8162-B4E96FCAB77D}" destId="{77DDCA36-9409-7A48-9D44-4BB3559178F1}" srcOrd="8" destOrd="0" presId="urn:microsoft.com/office/officeart/2005/8/layout/default"/>
    <dgm:cxn modelId="{66303341-CF0A-8A47-BA07-C2C3F9C9299A}" type="presParOf" srcId="{A6426A86-7220-F648-8162-B4E96FCAB77D}" destId="{C7A2E716-629B-1945-8E68-8D59501E39B5}" srcOrd="9" destOrd="0" presId="urn:microsoft.com/office/officeart/2005/8/layout/default"/>
    <dgm:cxn modelId="{61EFC53E-9E97-9847-AFC4-A69237C889DD}" type="presParOf" srcId="{A6426A86-7220-F648-8162-B4E96FCAB77D}" destId="{9EE2E2DB-EA8C-5C45-9A12-4DA58F1E2A45}" srcOrd="10" destOrd="0" presId="urn:microsoft.com/office/officeart/2005/8/layout/default"/>
    <dgm:cxn modelId="{776D08D1-7E5C-8343-94EE-9CB9300416B7}" type="presParOf" srcId="{A6426A86-7220-F648-8162-B4E96FCAB77D}" destId="{23FF6ED6-87C1-C943-80E4-F83A544C5563}" srcOrd="11" destOrd="0" presId="urn:microsoft.com/office/officeart/2005/8/layout/default"/>
    <dgm:cxn modelId="{C3C06B25-4A4E-6845-9020-72A5093731EE}" type="presParOf" srcId="{A6426A86-7220-F648-8162-B4E96FCAB77D}" destId="{65D1E01C-2D81-1544-A251-0DCB30127F5B}" srcOrd="12" destOrd="0" presId="urn:microsoft.com/office/officeart/2005/8/layout/default"/>
    <dgm:cxn modelId="{F83DCF03-1135-4F40-BE69-13DD29EFED35}" type="presParOf" srcId="{A6426A86-7220-F648-8162-B4E96FCAB77D}" destId="{CE2A5D3F-A67B-F447-B826-B4700F692DD0}" srcOrd="13" destOrd="0" presId="urn:microsoft.com/office/officeart/2005/8/layout/default"/>
    <dgm:cxn modelId="{1500C81F-591F-D146-A6BD-DCCB2B562A60}" type="presParOf" srcId="{A6426A86-7220-F648-8162-B4E96FCAB77D}" destId="{3E68AA5C-F66B-354A-BE21-A95DF163CBDD}" srcOrd="14" destOrd="0" presId="urn:microsoft.com/office/officeart/2005/8/layout/default"/>
    <dgm:cxn modelId="{BAF62D66-EFB3-1E43-ABA1-CAE8B8EA83AF}" type="presParOf" srcId="{A6426A86-7220-F648-8162-B4E96FCAB77D}" destId="{3AE5CB8A-0C28-4844-A2FA-6A22E31BF941}" srcOrd="15" destOrd="0" presId="urn:microsoft.com/office/officeart/2005/8/layout/default"/>
    <dgm:cxn modelId="{83FB4D70-A958-C843-B941-0A069DBB081F}" type="presParOf" srcId="{A6426A86-7220-F648-8162-B4E96FCAB77D}" destId="{87B11BB3-A9A8-CD47-B94E-259331E32E7A}"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696C73F-2AA7-4FF1-85CD-DF9EBDA1CD4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E375C195-F4D7-4E13-9486-3749D5D948C9}">
      <dgm:prSet/>
      <dgm:spPr/>
      <dgm:t>
        <a:bodyPr/>
        <a:lstStyle/>
        <a:p>
          <a:r>
            <a:rPr lang="en-US"/>
            <a:t>Avoid spending too long telling me what you saw (descriptive)</a:t>
          </a:r>
        </a:p>
      </dgm:t>
    </dgm:pt>
    <dgm:pt modelId="{355925AA-E982-4806-B6E0-DFECBD5B8F31}" type="parTrans" cxnId="{F02AA3BD-B0AB-4437-8854-66C9B112F219}">
      <dgm:prSet/>
      <dgm:spPr/>
      <dgm:t>
        <a:bodyPr/>
        <a:lstStyle/>
        <a:p>
          <a:endParaRPr lang="en-US"/>
        </a:p>
      </dgm:t>
    </dgm:pt>
    <dgm:pt modelId="{AF9A40AC-63ED-4DD3-948B-0F77BBA89593}" type="sibTrans" cxnId="{F02AA3BD-B0AB-4437-8854-66C9B112F219}">
      <dgm:prSet/>
      <dgm:spPr/>
      <dgm:t>
        <a:bodyPr/>
        <a:lstStyle/>
        <a:p>
          <a:endParaRPr lang="en-US"/>
        </a:p>
      </dgm:t>
    </dgm:pt>
    <dgm:pt modelId="{EB715165-0304-4C79-BB0A-57E667995C8A}">
      <dgm:prSet/>
      <dgm:spPr/>
      <dgm:t>
        <a:bodyPr/>
        <a:lstStyle/>
        <a:p>
          <a:r>
            <a:rPr lang="en-US"/>
            <a:t>Instead - focus on the what was significant about what you observed (analysing). </a:t>
          </a:r>
        </a:p>
      </dgm:t>
    </dgm:pt>
    <dgm:pt modelId="{620CEDEC-3DFF-4E9E-BCC7-5D8B600FFE24}" type="parTrans" cxnId="{D97B213D-B10E-40E2-915B-77EB4F7346C6}">
      <dgm:prSet/>
      <dgm:spPr/>
      <dgm:t>
        <a:bodyPr/>
        <a:lstStyle/>
        <a:p>
          <a:endParaRPr lang="en-US"/>
        </a:p>
      </dgm:t>
    </dgm:pt>
    <dgm:pt modelId="{8C18A269-FAB0-40DB-B45A-46EA5D4CA5CF}" type="sibTrans" cxnId="{D97B213D-B10E-40E2-915B-77EB4F7346C6}">
      <dgm:prSet/>
      <dgm:spPr/>
      <dgm:t>
        <a:bodyPr/>
        <a:lstStyle/>
        <a:p>
          <a:endParaRPr lang="en-US"/>
        </a:p>
      </dgm:t>
    </dgm:pt>
    <dgm:pt modelId="{C68CAC50-3DA5-4E7D-A9E1-4CDCE3E07D55}">
      <dgm:prSet/>
      <dgm:spPr/>
      <dgm:t>
        <a:bodyPr/>
        <a:lstStyle/>
        <a:p>
          <a:r>
            <a:rPr lang="en-US"/>
            <a:t>Positive / Negative /Why? / How? So what? possible Impact of what was observed. </a:t>
          </a:r>
        </a:p>
      </dgm:t>
    </dgm:pt>
    <dgm:pt modelId="{03D5CFAE-1750-45A0-84EC-648B7715ABA4}" type="parTrans" cxnId="{F4BD2C3B-2D0A-48CD-AECB-617282129430}">
      <dgm:prSet/>
      <dgm:spPr/>
      <dgm:t>
        <a:bodyPr/>
        <a:lstStyle/>
        <a:p>
          <a:endParaRPr lang="en-US"/>
        </a:p>
      </dgm:t>
    </dgm:pt>
    <dgm:pt modelId="{DF09798E-B43B-4E28-BD6E-B812174DC6A6}" type="sibTrans" cxnId="{F4BD2C3B-2D0A-48CD-AECB-617282129430}">
      <dgm:prSet/>
      <dgm:spPr/>
      <dgm:t>
        <a:bodyPr/>
        <a:lstStyle/>
        <a:p>
          <a:endParaRPr lang="en-US"/>
        </a:p>
      </dgm:t>
    </dgm:pt>
    <dgm:pt modelId="{D43A82C2-EF2A-C64B-BDFB-AB229D71A431}" type="pres">
      <dgm:prSet presAssocID="{F696C73F-2AA7-4FF1-85CD-DF9EBDA1CD47}" presName="hierChild1" presStyleCnt="0">
        <dgm:presLayoutVars>
          <dgm:chPref val="1"/>
          <dgm:dir/>
          <dgm:animOne val="branch"/>
          <dgm:animLvl val="lvl"/>
          <dgm:resizeHandles/>
        </dgm:presLayoutVars>
      </dgm:prSet>
      <dgm:spPr/>
    </dgm:pt>
    <dgm:pt modelId="{759FEECE-8D90-D441-AC12-A71B90B475E3}" type="pres">
      <dgm:prSet presAssocID="{E375C195-F4D7-4E13-9486-3749D5D948C9}" presName="hierRoot1" presStyleCnt="0"/>
      <dgm:spPr/>
    </dgm:pt>
    <dgm:pt modelId="{7D6AEB26-519E-8D45-8EA4-A79913BFCB6F}" type="pres">
      <dgm:prSet presAssocID="{E375C195-F4D7-4E13-9486-3749D5D948C9}" presName="composite" presStyleCnt="0"/>
      <dgm:spPr/>
    </dgm:pt>
    <dgm:pt modelId="{F788AD49-B636-4244-9162-A982A3494630}" type="pres">
      <dgm:prSet presAssocID="{E375C195-F4D7-4E13-9486-3749D5D948C9}" presName="background" presStyleLbl="node0" presStyleIdx="0" presStyleCnt="3"/>
      <dgm:spPr/>
    </dgm:pt>
    <dgm:pt modelId="{E5CD06B4-CD20-CF44-9EA6-91F4EAFD35B0}" type="pres">
      <dgm:prSet presAssocID="{E375C195-F4D7-4E13-9486-3749D5D948C9}" presName="text" presStyleLbl="fgAcc0" presStyleIdx="0" presStyleCnt="3">
        <dgm:presLayoutVars>
          <dgm:chPref val="3"/>
        </dgm:presLayoutVars>
      </dgm:prSet>
      <dgm:spPr/>
    </dgm:pt>
    <dgm:pt modelId="{73FCF2D5-FACD-E849-B2C7-BBF82B868993}" type="pres">
      <dgm:prSet presAssocID="{E375C195-F4D7-4E13-9486-3749D5D948C9}" presName="hierChild2" presStyleCnt="0"/>
      <dgm:spPr/>
    </dgm:pt>
    <dgm:pt modelId="{C661F032-4397-BC4E-A1F5-0F8752F2F885}" type="pres">
      <dgm:prSet presAssocID="{EB715165-0304-4C79-BB0A-57E667995C8A}" presName="hierRoot1" presStyleCnt="0"/>
      <dgm:spPr/>
    </dgm:pt>
    <dgm:pt modelId="{8D64D18C-F8A6-4F4F-B6C5-6FBD6133CB8B}" type="pres">
      <dgm:prSet presAssocID="{EB715165-0304-4C79-BB0A-57E667995C8A}" presName="composite" presStyleCnt="0"/>
      <dgm:spPr/>
    </dgm:pt>
    <dgm:pt modelId="{3AC75304-7BBE-4E43-B4A2-5AB66665DF61}" type="pres">
      <dgm:prSet presAssocID="{EB715165-0304-4C79-BB0A-57E667995C8A}" presName="background" presStyleLbl="node0" presStyleIdx="1" presStyleCnt="3"/>
      <dgm:spPr/>
    </dgm:pt>
    <dgm:pt modelId="{647E323F-D66C-E848-9574-7547E27EE3AB}" type="pres">
      <dgm:prSet presAssocID="{EB715165-0304-4C79-BB0A-57E667995C8A}" presName="text" presStyleLbl="fgAcc0" presStyleIdx="1" presStyleCnt="3">
        <dgm:presLayoutVars>
          <dgm:chPref val="3"/>
        </dgm:presLayoutVars>
      </dgm:prSet>
      <dgm:spPr/>
    </dgm:pt>
    <dgm:pt modelId="{EBD6CBED-6957-6B4E-ACEB-37D8382C6C12}" type="pres">
      <dgm:prSet presAssocID="{EB715165-0304-4C79-BB0A-57E667995C8A}" presName="hierChild2" presStyleCnt="0"/>
      <dgm:spPr/>
    </dgm:pt>
    <dgm:pt modelId="{C28BE830-FCCF-F248-BCDE-7337E0C1C546}" type="pres">
      <dgm:prSet presAssocID="{C68CAC50-3DA5-4E7D-A9E1-4CDCE3E07D55}" presName="hierRoot1" presStyleCnt="0"/>
      <dgm:spPr/>
    </dgm:pt>
    <dgm:pt modelId="{6DF41178-09BD-2547-8174-236DC2D9BE3D}" type="pres">
      <dgm:prSet presAssocID="{C68CAC50-3DA5-4E7D-A9E1-4CDCE3E07D55}" presName="composite" presStyleCnt="0"/>
      <dgm:spPr/>
    </dgm:pt>
    <dgm:pt modelId="{6A804496-5CC3-BA43-9814-749B7ACB6621}" type="pres">
      <dgm:prSet presAssocID="{C68CAC50-3DA5-4E7D-A9E1-4CDCE3E07D55}" presName="background" presStyleLbl="node0" presStyleIdx="2" presStyleCnt="3"/>
      <dgm:spPr/>
    </dgm:pt>
    <dgm:pt modelId="{0A7B12D5-AAC3-C14F-9130-97188D68F767}" type="pres">
      <dgm:prSet presAssocID="{C68CAC50-3DA5-4E7D-A9E1-4CDCE3E07D55}" presName="text" presStyleLbl="fgAcc0" presStyleIdx="2" presStyleCnt="3">
        <dgm:presLayoutVars>
          <dgm:chPref val="3"/>
        </dgm:presLayoutVars>
      </dgm:prSet>
      <dgm:spPr/>
    </dgm:pt>
    <dgm:pt modelId="{E1B75A0E-F868-5F46-8B9F-0F91AD888A95}" type="pres">
      <dgm:prSet presAssocID="{C68CAC50-3DA5-4E7D-A9E1-4CDCE3E07D55}" presName="hierChild2" presStyleCnt="0"/>
      <dgm:spPr/>
    </dgm:pt>
  </dgm:ptLst>
  <dgm:cxnLst>
    <dgm:cxn modelId="{F4BD2C3B-2D0A-48CD-AECB-617282129430}" srcId="{F696C73F-2AA7-4FF1-85CD-DF9EBDA1CD47}" destId="{C68CAC50-3DA5-4E7D-A9E1-4CDCE3E07D55}" srcOrd="2" destOrd="0" parTransId="{03D5CFAE-1750-45A0-84EC-648B7715ABA4}" sibTransId="{DF09798E-B43B-4E28-BD6E-B812174DC6A6}"/>
    <dgm:cxn modelId="{D97B213D-B10E-40E2-915B-77EB4F7346C6}" srcId="{F696C73F-2AA7-4FF1-85CD-DF9EBDA1CD47}" destId="{EB715165-0304-4C79-BB0A-57E667995C8A}" srcOrd="1" destOrd="0" parTransId="{620CEDEC-3DFF-4E9E-BCC7-5D8B600FFE24}" sibTransId="{8C18A269-FAB0-40DB-B45A-46EA5D4CA5CF}"/>
    <dgm:cxn modelId="{35DE5F3F-D38C-0645-AD22-3AD995195EA4}" type="presOf" srcId="{F696C73F-2AA7-4FF1-85CD-DF9EBDA1CD47}" destId="{D43A82C2-EF2A-C64B-BDFB-AB229D71A431}" srcOrd="0" destOrd="0" presId="urn:microsoft.com/office/officeart/2005/8/layout/hierarchy1"/>
    <dgm:cxn modelId="{6CC223A5-1D93-B94F-834A-4F43ECF4D6A0}" type="presOf" srcId="{EB715165-0304-4C79-BB0A-57E667995C8A}" destId="{647E323F-D66C-E848-9574-7547E27EE3AB}" srcOrd="0" destOrd="0" presId="urn:microsoft.com/office/officeart/2005/8/layout/hierarchy1"/>
    <dgm:cxn modelId="{F02AA3BD-B0AB-4437-8854-66C9B112F219}" srcId="{F696C73F-2AA7-4FF1-85CD-DF9EBDA1CD47}" destId="{E375C195-F4D7-4E13-9486-3749D5D948C9}" srcOrd="0" destOrd="0" parTransId="{355925AA-E982-4806-B6E0-DFECBD5B8F31}" sibTransId="{AF9A40AC-63ED-4DD3-948B-0F77BBA89593}"/>
    <dgm:cxn modelId="{939004C4-AB74-E541-BC14-9F530F0FFB41}" type="presOf" srcId="{E375C195-F4D7-4E13-9486-3749D5D948C9}" destId="{E5CD06B4-CD20-CF44-9EA6-91F4EAFD35B0}" srcOrd="0" destOrd="0" presId="urn:microsoft.com/office/officeart/2005/8/layout/hierarchy1"/>
    <dgm:cxn modelId="{036897E0-8010-F645-AC7D-F8BA4069FCE8}" type="presOf" srcId="{C68CAC50-3DA5-4E7D-A9E1-4CDCE3E07D55}" destId="{0A7B12D5-AAC3-C14F-9130-97188D68F767}" srcOrd="0" destOrd="0" presId="urn:microsoft.com/office/officeart/2005/8/layout/hierarchy1"/>
    <dgm:cxn modelId="{D9718057-79D9-5249-9863-0692B14DA393}" type="presParOf" srcId="{D43A82C2-EF2A-C64B-BDFB-AB229D71A431}" destId="{759FEECE-8D90-D441-AC12-A71B90B475E3}" srcOrd="0" destOrd="0" presId="urn:microsoft.com/office/officeart/2005/8/layout/hierarchy1"/>
    <dgm:cxn modelId="{D3309121-E421-9B42-88D2-0BDE8A61CE0E}" type="presParOf" srcId="{759FEECE-8D90-D441-AC12-A71B90B475E3}" destId="{7D6AEB26-519E-8D45-8EA4-A79913BFCB6F}" srcOrd="0" destOrd="0" presId="urn:microsoft.com/office/officeart/2005/8/layout/hierarchy1"/>
    <dgm:cxn modelId="{AFC4B86E-32F6-284F-8CE0-46CC03C02285}" type="presParOf" srcId="{7D6AEB26-519E-8D45-8EA4-A79913BFCB6F}" destId="{F788AD49-B636-4244-9162-A982A3494630}" srcOrd="0" destOrd="0" presId="urn:microsoft.com/office/officeart/2005/8/layout/hierarchy1"/>
    <dgm:cxn modelId="{503A8DC7-2B29-BF49-BDEA-D3307C18131D}" type="presParOf" srcId="{7D6AEB26-519E-8D45-8EA4-A79913BFCB6F}" destId="{E5CD06B4-CD20-CF44-9EA6-91F4EAFD35B0}" srcOrd="1" destOrd="0" presId="urn:microsoft.com/office/officeart/2005/8/layout/hierarchy1"/>
    <dgm:cxn modelId="{52B60F79-A66C-9C42-941D-8FFC03DECC58}" type="presParOf" srcId="{759FEECE-8D90-D441-AC12-A71B90B475E3}" destId="{73FCF2D5-FACD-E849-B2C7-BBF82B868993}" srcOrd="1" destOrd="0" presId="urn:microsoft.com/office/officeart/2005/8/layout/hierarchy1"/>
    <dgm:cxn modelId="{17C4DCB1-1464-7646-9270-F4C1E4BD9EFB}" type="presParOf" srcId="{D43A82C2-EF2A-C64B-BDFB-AB229D71A431}" destId="{C661F032-4397-BC4E-A1F5-0F8752F2F885}" srcOrd="1" destOrd="0" presId="urn:microsoft.com/office/officeart/2005/8/layout/hierarchy1"/>
    <dgm:cxn modelId="{978BC400-9F4B-AB4F-B7CF-4144E7A9514E}" type="presParOf" srcId="{C661F032-4397-BC4E-A1F5-0F8752F2F885}" destId="{8D64D18C-F8A6-4F4F-B6C5-6FBD6133CB8B}" srcOrd="0" destOrd="0" presId="urn:microsoft.com/office/officeart/2005/8/layout/hierarchy1"/>
    <dgm:cxn modelId="{91815BDA-DBBF-2849-93A9-6223434111AA}" type="presParOf" srcId="{8D64D18C-F8A6-4F4F-B6C5-6FBD6133CB8B}" destId="{3AC75304-7BBE-4E43-B4A2-5AB66665DF61}" srcOrd="0" destOrd="0" presId="urn:microsoft.com/office/officeart/2005/8/layout/hierarchy1"/>
    <dgm:cxn modelId="{3A0C100A-4FB5-0547-B2AC-0DBF7DB0CF5B}" type="presParOf" srcId="{8D64D18C-F8A6-4F4F-B6C5-6FBD6133CB8B}" destId="{647E323F-D66C-E848-9574-7547E27EE3AB}" srcOrd="1" destOrd="0" presId="urn:microsoft.com/office/officeart/2005/8/layout/hierarchy1"/>
    <dgm:cxn modelId="{3D1A08BD-3D88-9642-AED9-9A4834C05DF0}" type="presParOf" srcId="{C661F032-4397-BC4E-A1F5-0F8752F2F885}" destId="{EBD6CBED-6957-6B4E-ACEB-37D8382C6C12}" srcOrd="1" destOrd="0" presId="urn:microsoft.com/office/officeart/2005/8/layout/hierarchy1"/>
    <dgm:cxn modelId="{D397C5B9-A22B-BD48-8615-0E1EC0B45498}" type="presParOf" srcId="{D43A82C2-EF2A-C64B-BDFB-AB229D71A431}" destId="{C28BE830-FCCF-F248-BCDE-7337E0C1C546}" srcOrd="2" destOrd="0" presId="urn:microsoft.com/office/officeart/2005/8/layout/hierarchy1"/>
    <dgm:cxn modelId="{013AB56C-3072-944A-8A89-55040C18B4F4}" type="presParOf" srcId="{C28BE830-FCCF-F248-BCDE-7337E0C1C546}" destId="{6DF41178-09BD-2547-8174-236DC2D9BE3D}" srcOrd="0" destOrd="0" presId="urn:microsoft.com/office/officeart/2005/8/layout/hierarchy1"/>
    <dgm:cxn modelId="{A4CF155B-639B-1945-9E9A-C7C9935C6364}" type="presParOf" srcId="{6DF41178-09BD-2547-8174-236DC2D9BE3D}" destId="{6A804496-5CC3-BA43-9814-749B7ACB6621}" srcOrd="0" destOrd="0" presId="urn:microsoft.com/office/officeart/2005/8/layout/hierarchy1"/>
    <dgm:cxn modelId="{8C2D0DE5-8C33-5F4B-A683-CC8F1DE9257A}" type="presParOf" srcId="{6DF41178-09BD-2547-8174-236DC2D9BE3D}" destId="{0A7B12D5-AAC3-C14F-9130-97188D68F767}" srcOrd="1" destOrd="0" presId="urn:microsoft.com/office/officeart/2005/8/layout/hierarchy1"/>
    <dgm:cxn modelId="{0528C4BE-591C-8D43-81BF-281A4D87B21B}" type="presParOf" srcId="{C28BE830-FCCF-F248-BCDE-7337E0C1C546}" destId="{E1B75A0E-F868-5F46-8B9F-0F91AD888A95}" srcOrd="1" destOrd="0" presId="urn:microsoft.com/office/officeart/2005/8/layout/hierarchy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DA75FB7-8772-4A6E-B4AE-16D5D237C0D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EA35A6E-7E02-4092-8894-D8EAC4E01013}">
      <dgm:prSet/>
      <dgm:spPr/>
      <dgm:t>
        <a:bodyPr/>
        <a:lstStyle/>
        <a:p>
          <a:pPr>
            <a:lnSpc>
              <a:spcPct val="100000"/>
            </a:lnSpc>
          </a:pPr>
          <a:r>
            <a:rPr lang="en-US"/>
            <a:t>Discuss observations in a professional manner</a:t>
          </a:r>
        </a:p>
      </dgm:t>
    </dgm:pt>
    <dgm:pt modelId="{85C396CD-B9F7-4BCE-9D42-F0E8F6F691DB}" type="parTrans" cxnId="{D569D4A5-7298-4402-9099-055FDCCCA7F1}">
      <dgm:prSet/>
      <dgm:spPr/>
      <dgm:t>
        <a:bodyPr/>
        <a:lstStyle/>
        <a:p>
          <a:endParaRPr lang="en-US"/>
        </a:p>
      </dgm:t>
    </dgm:pt>
    <dgm:pt modelId="{43E4E57E-6EBC-4A33-A7D6-CB8330995247}" type="sibTrans" cxnId="{D569D4A5-7298-4402-9099-055FDCCCA7F1}">
      <dgm:prSet/>
      <dgm:spPr/>
      <dgm:t>
        <a:bodyPr/>
        <a:lstStyle/>
        <a:p>
          <a:endParaRPr lang="en-US"/>
        </a:p>
      </dgm:t>
    </dgm:pt>
    <dgm:pt modelId="{27992814-42D8-4081-9522-B99513440854}">
      <dgm:prSet/>
      <dgm:spPr/>
      <dgm:t>
        <a:bodyPr/>
        <a:lstStyle/>
        <a:p>
          <a:pPr>
            <a:lnSpc>
              <a:spcPct val="100000"/>
            </a:lnSpc>
          </a:pPr>
          <a:r>
            <a:rPr lang="en-US" dirty="0"/>
            <a:t>Avoid making personal criticisms </a:t>
          </a:r>
        </a:p>
      </dgm:t>
    </dgm:pt>
    <dgm:pt modelId="{A0F72E7C-0DE1-4446-A2DD-EEF600311C0F}" type="parTrans" cxnId="{66C02E27-F553-407A-A8CA-63367272BE5C}">
      <dgm:prSet/>
      <dgm:spPr/>
      <dgm:t>
        <a:bodyPr/>
        <a:lstStyle/>
        <a:p>
          <a:endParaRPr lang="en-US"/>
        </a:p>
      </dgm:t>
    </dgm:pt>
    <dgm:pt modelId="{1F8EC651-1DA4-481C-8038-21D34DD9ACD2}" type="sibTrans" cxnId="{66C02E27-F553-407A-A8CA-63367272BE5C}">
      <dgm:prSet/>
      <dgm:spPr/>
      <dgm:t>
        <a:bodyPr/>
        <a:lstStyle/>
        <a:p>
          <a:endParaRPr lang="en-US"/>
        </a:p>
      </dgm:t>
    </dgm:pt>
    <dgm:pt modelId="{E5B24D29-0813-4FD7-880C-EABC4D87E99C}">
      <dgm:prSet/>
      <dgm:spPr/>
      <dgm:t>
        <a:bodyPr/>
        <a:lstStyle/>
        <a:p>
          <a:pPr>
            <a:lnSpc>
              <a:spcPct val="100000"/>
            </a:lnSpc>
          </a:pPr>
          <a:r>
            <a:rPr lang="en-US"/>
            <a:t>Offer constructive and reflective comments on what you’ve observed</a:t>
          </a:r>
        </a:p>
      </dgm:t>
    </dgm:pt>
    <dgm:pt modelId="{1AE100C0-F08F-40F7-B878-C732B8F1D95E}" type="parTrans" cxnId="{917494A0-5940-4A93-B528-8DD0C4B917D3}">
      <dgm:prSet/>
      <dgm:spPr/>
      <dgm:t>
        <a:bodyPr/>
        <a:lstStyle/>
        <a:p>
          <a:endParaRPr lang="en-US"/>
        </a:p>
      </dgm:t>
    </dgm:pt>
    <dgm:pt modelId="{12FF527A-19AB-4754-BECB-0C0A62217285}" type="sibTrans" cxnId="{917494A0-5940-4A93-B528-8DD0C4B917D3}">
      <dgm:prSet/>
      <dgm:spPr/>
      <dgm:t>
        <a:bodyPr/>
        <a:lstStyle/>
        <a:p>
          <a:endParaRPr lang="en-US"/>
        </a:p>
      </dgm:t>
    </dgm:pt>
    <dgm:pt modelId="{2CD10AC1-FF0E-4CAC-92E6-ECD6686B799C}" type="pres">
      <dgm:prSet presAssocID="{2DA75FB7-8772-4A6E-B4AE-16D5D237C0D6}" presName="root" presStyleCnt="0">
        <dgm:presLayoutVars>
          <dgm:dir/>
          <dgm:resizeHandles val="exact"/>
        </dgm:presLayoutVars>
      </dgm:prSet>
      <dgm:spPr/>
    </dgm:pt>
    <dgm:pt modelId="{824F1283-FF84-45E9-941F-BAB7C400B1D9}" type="pres">
      <dgm:prSet presAssocID="{9EA35A6E-7E02-4092-8894-D8EAC4E01013}" presName="compNode" presStyleCnt="0"/>
      <dgm:spPr/>
    </dgm:pt>
    <dgm:pt modelId="{3358E02A-134A-4C9C-9095-811815B2D494}" type="pres">
      <dgm:prSet presAssocID="{9EA35A6E-7E02-4092-8894-D8EAC4E01013}" presName="bgRect" presStyleLbl="bgShp" presStyleIdx="0" presStyleCnt="3"/>
      <dgm:spPr/>
    </dgm:pt>
    <dgm:pt modelId="{51A939EB-C23F-4AE4-9E72-FB1D0F7ADF47}" type="pres">
      <dgm:prSet presAssocID="{9EA35A6E-7E02-4092-8894-D8EAC4E0101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D2EABF3F-2B04-40DA-B30D-C48F8C90BA00}" type="pres">
      <dgm:prSet presAssocID="{9EA35A6E-7E02-4092-8894-D8EAC4E01013}" presName="spaceRect" presStyleCnt="0"/>
      <dgm:spPr/>
    </dgm:pt>
    <dgm:pt modelId="{2EC03142-0782-4DEE-B69E-0B973C4C47AC}" type="pres">
      <dgm:prSet presAssocID="{9EA35A6E-7E02-4092-8894-D8EAC4E01013}" presName="parTx" presStyleLbl="revTx" presStyleIdx="0" presStyleCnt="3">
        <dgm:presLayoutVars>
          <dgm:chMax val="0"/>
          <dgm:chPref val="0"/>
        </dgm:presLayoutVars>
      </dgm:prSet>
      <dgm:spPr/>
    </dgm:pt>
    <dgm:pt modelId="{BABF8AF4-1DA2-460B-B043-2F8A5959BB4B}" type="pres">
      <dgm:prSet presAssocID="{43E4E57E-6EBC-4A33-A7D6-CB8330995247}" presName="sibTrans" presStyleCnt="0"/>
      <dgm:spPr/>
    </dgm:pt>
    <dgm:pt modelId="{C326C401-A9A8-4F15-8047-73393208AD4A}" type="pres">
      <dgm:prSet presAssocID="{27992814-42D8-4081-9522-B99513440854}" presName="compNode" presStyleCnt="0"/>
      <dgm:spPr/>
    </dgm:pt>
    <dgm:pt modelId="{C47F167E-A282-454A-B0EA-D9D833A02269}" type="pres">
      <dgm:prSet presAssocID="{27992814-42D8-4081-9522-B99513440854}" presName="bgRect" presStyleLbl="bgShp" presStyleIdx="1" presStyleCnt="3"/>
      <dgm:spPr/>
    </dgm:pt>
    <dgm:pt modelId="{A006F9C4-0860-4B7A-97BA-850CD763F914}" type="pres">
      <dgm:prSet presAssocID="{27992814-42D8-4081-9522-B9951344085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No sign"/>
        </a:ext>
      </dgm:extLst>
    </dgm:pt>
    <dgm:pt modelId="{0EE97F96-F17B-441D-BCEF-1907EA350EB2}" type="pres">
      <dgm:prSet presAssocID="{27992814-42D8-4081-9522-B99513440854}" presName="spaceRect" presStyleCnt="0"/>
      <dgm:spPr/>
    </dgm:pt>
    <dgm:pt modelId="{D02200E4-CAB6-4EED-8529-DE9F7BE89FBD}" type="pres">
      <dgm:prSet presAssocID="{27992814-42D8-4081-9522-B99513440854}" presName="parTx" presStyleLbl="revTx" presStyleIdx="1" presStyleCnt="3">
        <dgm:presLayoutVars>
          <dgm:chMax val="0"/>
          <dgm:chPref val="0"/>
        </dgm:presLayoutVars>
      </dgm:prSet>
      <dgm:spPr/>
    </dgm:pt>
    <dgm:pt modelId="{D7D1FD04-53D7-4A9E-8506-97B0BA302817}" type="pres">
      <dgm:prSet presAssocID="{1F8EC651-1DA4-481C-8038-21D34DD9ACD2}" presName="sibTrans" presStyleCnt="0"/>
      <dgm:spPr/>
    </dgm:pt>
    <dgm:pt modelId="{F00E70B0-8A6E-44FD-9FDD-79C265FFEEDD}" type="pres">
      <dgm:prSet presAssocID="{E5B24D29-0813-4FD7-880C-EABC4D87E99C}" presName="compNode" presStyleCnt="0"/>
      <dgm:spPr/>
    </dgm:pt>
    <dgm:pt modelId="{AB198A51-AAE9-472F-8CD8-97721B7BA6FA}" type="pres">
      <dgm:prSet presAssocID="{E5B24D29-0813-4FD7-880C-EABC4D87E99C}" presName="bgRect" presStyleLbl="bgShp" presStyleIdx="2" presStyleCnt="3"/>
      <dgm:spPr/>
    </dgm:pt>
    <dgm:pt modelId="{C8A0E606-829C-4900-A724-E7B72C262934}" type="pres">
      <dgm:prSet presAssocID="{E5B24D29-0813-4FD7-880C-EABC4D87E99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hought bubble"/>
        </a:ext>
      </dgm:extLst>
    </dgm:pt>
    <dgm:pt modelId="{3A66F94C-13AB-4F9A-A412-275FA828CBF9}" type="pres">
      <dgm:prSet presAssocID="{E5B24D29-0813-4FD7-880C-EABC4D87E99C}" presName="spaceRect" presStyleCnt="0"/>
      <dgm:spPr/>
    </dgm:pt>
    <dgm:pt modelId="{38ED238D-E662-416C-AE30-C756AA99356F}" type="pres">
      <dgm:prSet presAssocID="{E5B24D29-0813-4FD7-880C-EABC4D87E99C}" presName="parTx" presStyleLbl="revTx" presStyleIdx="2" presStyleCnt="3">
        <dgm:presLayoutVars>
          <dgm:chMax val="0"/>
          <dgm:chPref val="0"/>
        </dgm:presLayoutVars>
      </dgm:prSet>
      <dgm:spPr/>
    </dgm:pt>
  </dgm:ptLst>
  <dgm:cxnLst>
    <dgm:cxn modelId="{60E50C0D-D93C-469D-93C9-E16817852D44}" type="presOf" srcId="{E5B24D29-0813-4FD7-880C-EABC4D87E99C}" destId="{38ED238D-E662-416C-AE30-C756AA99356F}" srcOrd="0" destOrd="0" presId="urn:microsoft.com/office/officeart/2018/2/layout/IconVerticalSolidList"/>
    <dgm:cxn modelId="{66C02E27-F553-407A-A8CA-63367272BE5C}" srcId="{2DA75FB7-8772-4A6E-B4AE-16D5D237C0D6}" destId="{27992814-42D8-4081-9522-B99513440854}" srcOrd="1" destOrd="0" parTransId="{A0F72E7C-0DE1-4446-A2DD-EEF600311C0F}" sibTransId="{1F8EC651-1DA4-481C-8038-21D34DD9ACD2}"/>
    <dgm:cxn modelId="{FC929E54-1E2B-4ADA-A44C-1FBE1B0D82E6}" type="presOf" srcId="{9EA35A6E-7E02-4092-8894-D8EAC4E01013}" destId="{2EC03142-0782-4DEE-B69E-0B973C4C47AC}" srcOrd="0" destOrd="0" presId="urn:microsoft.com/office/officeart/2018/2/layout/IconVerticalSolidList"/>
    <dgm:cxn modelId="{EDEB4973-7826-4DFA-AEE4-EADB0F2ACF00}" type="presOf" srcId="{27992814-42D8-4081-9522-B99513440854}" destId="{D02200E4-CAB6-4EED-8529-DE9F7BE89FBD}" srcOrd="0" destOrd="0" presId="urn:microsoft.com/office/officeart/2018/2/layout/IconVerticalSolidList"/>
    <dgm:cxn modelId="{AC13CD90-81ED-4F9B-9A8F-6E0F352F9A61}" type="presOf" srcId="{2DA75FB7-8772-4A6E-B4AE-16D5D237C0D6}" destId="{2CD10AC1-FF0E-4CAC-92E6-ECD6686B799C}" srcOrd="0" destOrd="0" presId="urn:microsoft.com/office/officeart/2018/2/layout/IconVerticalSolidList"/>
    <dgm:cxn modelId="{917494A0-5940-4A93-B528-8DD0C4B917D3}" srcId="{2DA75FB7-8772-4A6E-B4AE-16D5D237C0D6}" destId="{E5B24D29-0813-4FD7-880C-EABC4D87E99C}" srcOrd="2" destOrd="0" parTransId="{1AE100C0-F08F-40F7-B878-C732B8F1D95E}" sibTransId="{12FF527A-19AB-4754-BECB-0C0A62217285}"/>
    <dgm:cxn modelId="{D569D4A5-7298-4402-9099-055FDCCCA7F1}" srcId="{2DA75FB7-8772-4A6E-B4AE-16D5D237C0D6}" destId="{9EA35A6E-7E02-4092-8894-D8EAC4E01013}" srcOrd="0" destOrd="0" parTransId="{85C396CD-B9F7-4BCE-9D42-F0E8F6F691DB}" sibTransId="{43E4E57E-6EBC-4A33-A7D6-CB8330995247}"/>
    <dgm:cxn modelId="{AEFBDDDE-D9B0-44D6-BFF3-2DFC72238295}" type="presParOf" srcId="{2CD10AC1-FF0E-4CAC-92E6-ECD6686B799C}" destId="{824F1283-FF84-45E9-941F-BAB7C400B1D9}" srcOrd="0" destOrd="0" presId="urn:microsoft.com/office/officeart/2018/2/layout/IconVerticalSolidList"/>
    <dgm:cxn modelId="{B5DB1BAF-DAA2-4A8E-99AA-1E559D46BB3C}" type="presParOf" srcId="{824F1283-FF84-45E9-941F-BAB7C400B1D9}" destId="{3358E02A-134A-4C9C-9095-811815B2D494}" srcOrd="0" destOrd="0" presId="urn:microsoft.com/office/officeart/2018/2/layout/IconVerticalSolidList"/>
    <dgm:cxn modelId="{56D07E16-3672-4792-A53B-48F48FE23EED}" type="presParOf" srcId="{824F1283-FF84-45E9-941F-BAB7C400B1D9}" destId="{51A939EB-C23F-4AE4-9E72-FB1D0F7ADF47}" srcOrd="1" destOrd="0" presId="urn:microsoft.com/office/officeart/2018/2/layout/IconVerticalSolidList"/>
    <dgm:cxn modelId="{5CF40607-9377-4256-A153-7C29A53A88B6}" type="presParOf" srcId="{824F1283-FF84-45E9-941F-BAB7C400B1D9}" destId="{D2EABF3F-2B04-40DA-B30D-C48F8C90BA00}" srcOrd="2" destOrd="0" presId="urn:microsoft.com/office/officeart/2018/2/layout/IconVerticalSolidList"/>
    <dgm:cxn modelId="{E06E6358-49E1-4E97-9160-D6AC29C702E6}" type="presParOf" srcId="{824F1283-FF84-45E9-941F-BAB7C400B1D9}" destId="{2EC03142-0782-4DEE-B69E-0B973C4C47AC}" srcOrd="3" destOrd="0" presId="urn:microsoft.com/office/officeart/2018/2/layout/IconVerticalSolidList"/>
    <dgm:cxn modelId="{5855B8FD-4ADB-4FDE-A700-8C4A1BD8C50E}" type="presParOf" srcId="{2CD10AC1-FF0E-4CAC-92E6-ECD6686B799C}" destId="{BABF8AF4-1DA2-460B-B043-2F8A5959BB4B}" srcOrd="1" destOrd="0" presId="urn:microsoft.com/office/officeart/2018/2/layout/IconVerticalSolidList"/>
    <dgm:cxn modelId="{5653A107-028F-47CA-BD15-3EAB208BCBDE}" type="presParOf" srcId="{2CD10AC1-FF0E-4CAC-92E6-ECD6686B799C}" destId="{C326C401-A9A8-4F15-8047-73393208AD4A}" srcOrd="2" destOrd="0" presId="urn:microsoft.com/office/officeart/2018/2/layout/IconVerticalSolidList"/>
    <dgm:cxn modelId="{F660D423-97DA-4744-8FD7-F4D7FD45ACF1}" type="presParOf" srcId="{C326C401-A9A8-4F15-8047-73393208AD4A}" destId="{C47F167E-A282-454A-B0EA-D9D833A02269}" srcOrd="0" destOrd="0" presId="urn:microsoft.com/office/officeart/2018/2/layout/IconVerticalSolidList"/>
    <dgm:cxn modelId="{E08A5A72-5DFD-4099-ADEB-4887F7DEC833}" type="presParOf" srcId="{C326C401-A9A8-4F15-8047-73393208AD4A}" destId="{A006F9C4-0860-4B7A-97BA-850CD763F914}" srcOrd="1" destOrd="0" presId="urn:microsoft.com/office/officeart/2018/2/layout/IconVerticalSolidList"/>
    <dgm:cxn modelId="{F54631A1-095C-456F-BE97-DDFE93D72B31}" type="presParOf" srcId="{C326C401-A9A8-4F15-8047-73393208AD4A}" destId="{0EE97F96-F17B-441D-BCEF-1907EA350EB2}" srcOrd="2" destOrd="0" presId="urn:microsoft.com/office/officeart/2018/2/layout/IconVerticalSolidList"/>
    <dgm:cxn modelId="{4654A617-3016-4488-893A-C6318B5D9145}" type="presParOf" srcId="{C326C401-A9A8-4F15-8047-73393208AD4A}" destId="{D02200E4-CAB6-4EED-8529-DE9F7BE89FBD}" srcOrd="3" destOrd="0" presId="urn:microsoft.com/office/officeart/2018/2/layout/IconVerticalSolidList"/>
    <dgm:cxn modelId="{5ABA62AB-0534-4F2C-92CE-AACB4DA1F2FC}" type="presParOf" srcId="{2CD10AC1-FF0E-4CAC-92E6-ECD6686B799C}" destId="{D7D1FD04-53D7-4A9E-8506-97B0BA302817}" srcOrd="3" destOrd="0" presId="urn:microsoft.com/office/officeart/2018/2/layout/IconVerticalSolidList"/>
    <dgm:cxn modelId="{91E0F8D5-5C1A-4124-9775-6788FD05B4CF}" type="presParOf" srcId="{2CD10AC1-FF0E-4CAC-92E6-ECD6686B799C}" destId="{F00E70B0-8A6E-44FD-9FDD-79C265FFEEDD}" srcOrd="4" destOrd="0" presId="urn:microsoft.com/office/officeart/2018/2/layout/IconVerticalSolidList"/>
    <dgm:cxn modelId="{EA706A4A-0BD9-4C13-806D-280FD128670A}" type="presParOf" srcId="{F00E70B0-8A6E-44FD-9FDD-79C265FFEEDD}" destId="{AB198A51-AAE9-472F-8CD8-97721B7BA6FA}" srcOrd="0" destOrd="0" presId="urn:microsoft.com/office/officeart/2018/2/layout/IconVerticalSolidList"/>
    <dgm:cxn modelId="{0EA2D2F6-B193-484E-AD8D-73FDCAC26A8A}" type="presParOf" srcId="{F00E70B0-8A6E-44FD-9FDD-79C265FFEEDD}" destId="{C8A0E606-829C-4900-A724-E7B72C262934}" srcOrd="1" destOrd="0" presId="urn:microsoft.com/office/officeart/2018/2/layout/IconVerticalSolidList"/>
    <dgm:cxn modelId="{C6DEDAC4-52B5-421D-9008-F659A7A773D7}" type="presParOf" srcId="{F00E70B0-8A6E-44FD-9FDD-79C265FFEEDD}" destId="{3A66F94C-13AB-4F9A-A412-275FA828CBF9}" srcOrd="2" destOrd="0" presId="urn:microsoft.com/office/officeart/2018/2/layout/IconVerticalSolidList"/>
    <dgm:cxn modelId="{F793FE4A-BF80-46E6-BDBF-1EFF6250A9CF}" type="presParOf" srcId="{F00E70B0-8A6E-44FD-9FDD-79C265FFEEDD}" destId="{38ED238D-E662-416C-AE30-C756AA99356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894CB33-0971-458F-AC29-FF503B40218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0157CD6-F444-47B3-9FAE-65D296A46485}">
      <dgm:prSet/>
      <dgm:spPr/>
      <dgm:t>
        <a:bodyPr/>
        <a:lstStyle/>
        <a:p>
          <a:r>
            <a:rPr lang="en-US"/>
            <a:t>Communication between pupils – sociometry</a:t>
          </a:r>
        </a:p>
      </dgm:t>
    </dgm:pt>
    <dgm:pt modelId="{78CEF5A3-190B-4EA1-990A-E362C58E2706}" type="parTrans" cxnId="{977C55E9-F461-4071-891D-1669FF50FA28}">
      <dgm:prSet/>
      <dgm:spPr/>
      <dgm:t>
        <a:bodyPr/>
        <a:lstStyle/>
        <a:p>
          <a:endParaRPr lang="en-US"/>
        </a:p>
      </dgm:t>
    </dgm:pt>
    <dgm:pt modelId="{8A787122-2269-4235-B5BC-68E28418B207}" type="sibTrans" cxnId="{977C55E9-F461-4071-891D-1669FF50FA28}">
      <dgm:prSet/>
      <dgm:spPr/>
      <dgm:t>
        <a:bodyPr/>
        <a:lstStyle/>
        <a:p>
          <a:endParaRPr lang="en-US"/>
        </a:p>
      </dgm:t>
    </dgm:pt>
    <dgm:pt modelId="{B0BC7DCF-1309-44B6-A7C6-77863C0AA955}">
      <dgm:prSet/>
      <dgm:spPr/>
      <dgm:t>
        <a:bodyPr/>
        <a:lstStyle/>
        <a:p>
          <a:r>
            <a:rPr lang="en-US" b="1"/>
            <a:t>How about using a Sociogram? </a:t>
          </a:r>
          <a:endParaRPr lang="en-US"/>
        </a:p>
      </dgm:t>
    </dgm:pt>
    <dgm:pt modelId="{D5F13F38-3DE7-4024-B149-289F7058A523}" type="parTrans" cxnId="{C25550B3-96DC-4FC5-9B97-B65C34C80A78}">
      <dgm:prSet/>
      <dgm:spPr/>
      <dgm:t>
        <a:bodyPr/>
        <a:lstStyle/>
        <a:p>
          <a:endParaRPr lang="en-US"/>
        </a:p>
      </dgm:t>
    </dgm:pt>
    <dgm:pt modelId="{BA542D3F-8786-4276-9AB9-B4235C43A03C}" type="sibTrans" cxnId="{C25550B3-96DC-4FC5-9B97-B65C34C80A78}">
      <dgm:prSet/>
      <dgm:spPr/>
      <dgm:t>
        <a:bodyPr/>
        <a:lstStyle/>
        <a:p>
          <a:endParaRPr lang="en-US"/>
        </a:p>
      </dgm:t>
    </dgm:pt>
    <dgm:pt modelId="{CDB376B9-217D-4A55-8106-5D69C9576436}">
      <dgm:prSet/>
      <dgm:spPr/>
      <dgm:t>
        <a:bodyPr/>
        <a:lstStyle/>
        <a:p>
          <a:r>
            <a:rPr lang="en-GB"/>
            <a:t>A sociogram is a charting of the inter-relationships within a group. Its purpose is to discover group structure and interactions.</a:t>
          </a:r>
          <a:endParaRPr lang="en-US"/>
        </a:p>
      </dgm:t>
    </dgm:pt>
    <dgm:pt modelId="{A194E101-5BB1-4E78-8A7F-0E1B24BD5F02}" type="parTrans" cxnId="{5F41A89F-2722-427F-9C91-0FCD8940D7B4}">
      <dgm:prSet/>
      <dgm:spPr/>
      <dgm:t>
        <a:bodyPr/>
        <a:lstStyle/>
        <a:p>
          <a:endParaRPr lang="en-US"/>
        </a:p>
      </dgm:t>
    </dgm:pt>
    <dgm:pt modelId="{4FE9A5E0-396A-4F40-99DF-3FB007D3B443}" type="sibTrans" cxnId="{5F41A89F-2722-427F-9C91-0FCD8940D7B4}">
      <dgm:prSet/>
      <dgm:spPr/>
      <dgm:t>
        <a:bodyPr/>
        <a:lstStyle/>
        <a:p>
          <a:endParaRPr lang="en-US"/>
        </a:p>
      </dgm:t>
    </dgm:pt>
    <dgm:pt modelId="{0BD848BB-2DF7-F94C-A49A-935B6671A36F}" type="pres">
      <dgm:prSet presAssocID="{E894CB33-0971-458F-AC29-FF503B40218B}" presName="linear" presStyleCnt="0">
        <dgm:presLayoutVars>
          <dgm:animLvl val="lvl"/>
          <dgm:resizeHandles val="exact"/>
        </dgm:presLayoutVars>
      </dgm:prSet>
      <dgm:spPr/>
    </dgm:pt>
    <dgm:pt modelId="{403D1C99-08B2-0A4A-939F-AFB7D9117C64}" type="pres">
      <dgm:prSet presAssocID="{40157CD6-F444-47B3-9FAE-65D296A46485}" presName="parentText" presStyleLbl="node1" presStyleIdx="0" presStyleCnt="3">
        <dgm:presLayoutVars>
          <dgm:chMax val="0"/>
          <dgm:bulletEnabled val="1"/>
        </dgm:presLayoutVars>
      </dgm:prSet>
      <dgm:spPr/>
    </dgm:pt>
    <dgm:pt modelId="{9AC0C29C-C369-184F-AB46-08349E16746F}" type="pres">
      <dgm:prSet presAssocID="{8A787122-2269-4235-B5BC-68E28418B207}" presName="spacer" presStyleCnt="0"/>
      <dgm:spPr/>
    </dgm:pt>
    <dgm:pt modelId="{8ED2DF5F-549E-2346-817A-9DEAE875CBC8}" type="pres">
      <dgm:prSet presAssocID="{B0BC7DCF-1309-44B6-A7C6-77863C0AA955}" presName="parentText" presStyleLbl="node1" presStyleIdx="1" presStyleCnt="3">
        <dgm:presLayoutVars>
          <dgm:chMax val="0"/>
          <dgm:bulletEnabled val="1"/>
        </dgm:presLayoutVars>
      </dgm:prSet>
      <dgm:spPr/>
    </dgm:pt>
    <dgm:pt modelId="{A48EF939-4B70-7940-AA1D-023B323622C1}" type="pres">
      <dgm:prSet presAssocID="{BA542D3F-8786-4276-9AB9-B4235C43A03C}" presName="spacer" presStyleCnt="0"/>
      <dgm:spPr/>
    </dgm:pt>
    <dgm:pt modelId="{4D6BD226-FC15-D148-B619-F7E95C131687}" type="pres">
      <dgm:prSet presAssocID="{CDB376B9-217D-4A55-8106-5D69C9576436}" presName="parentText" presStyleLbl="node1" presStyleIdx="2" presStyleCnt="3">
        <dgm:presLayoutVars>
          <dgm:chMax val="0"/>
          <dgm:bulletEnabled val="1"/>
        </dgm:presLayoutVars>
      </dgm:prSet>
      <dgm:spPr/>
    </dgm:pt>
  </dgm:ptLst>
  <dgm:cxnLst>
    <dgm:cxn modelId="{C72A7902-5310-B84F-A1EE-83502D03A4AD}" type="presOf" srcId="{B0BC7DCF-1309-44B6-A7C6-77863C0AA955}" destId="{8ED2DF5F-549E-2346-817A-9DEAE875CBC8}" srcOrd="0" destOrd="0" presId="urn:microsoft.com/office/officeart/2005/8/layout/vList2"/>
    <dgm:cxn modelId="{0AA7F906-4852-464E-8D1E-9A98DC6AEBEC}" type="presOf" srcId="{CDB376B9-217D-4A55-8106-5D69C9576436}" destId="{4D6BD226-FC15-D148-B619-F7E95C131687}" srcOrd="0" destOrd="0" presId="urn:microsoft.com/office/officeart/2005/8/layout/vList2"/>
    <dgm:cxn modelId="{0A29D68E-BAE4-384E-912B-25B40DE3F142}" type="presOf" srcId="{40157CD6-F444-47B3-9FAE-65D296A46485}" destId="{403D1C99-08B2-0A4A-939F-AFB7D9117C64}" srcOrd="0" destOrd="0" presId="urn:microsoft.com/office/officeart/2005/8/layout/vList2"/>
    <dgm:cxn modelId="{5F41A89F-2722-427F-9C91-0FCD8940D7B4}" srcId="{E894CB33-0971-458F-AC29-FF503B40218B}" destId="{CDB376B9-217D-4A55-8106-5D69C9576436}" srcOrd="2" destOrd="0" parTransId="{A194E101-5BB1-4E78-8A7F-0E1B24BD5F02}" sibTransId="{4FE9A5E0-396A-4F40-99DF-3FB007D3B443}"/>
    <dgm:cxn modelId="{C25550B3-96DC-4FC5-9B97-B65C34C80A78}" srcId="{E894CB33-0971-458F-AC29-FF503B40218B}" destId="{B0BC7DCF-1309-44B6-A7C6-77863C0AA955}" srcOrd="1" destOrd="0" parTransId="{D5F13F38-3DE7-4024-B149-289F7058A523}" sibTransId="{BA542D3F-8786-4276-9AB9-B4235C43A03C}"/>
    <dgm:cxn modelId="{14AD09BE-9191-8841-9B59-4E504BB734BA}" type="presOf" srcId="{E894CB33-0971-458F-AC29-FF503B40218B}" destId="{0BD848BB-2DF7-F94C-A49A-935B6671A36F}" srcOrd="0" destOrd="0" presId="urn:microsoft.com/office/officeart/2005/8/layout/vList2"/>
    <dgm:cxn modelId="{977C55E9-F461-4071-891D-1669FF50FA28}" srcId="{E894CB33-0971-458F-AC29-FF503B40218B}" destId="{40157CD6-F444-47B3-9FAE-65D296A46485}" srcOrd="0" destOrd="0" parTransId="{78CEF5A3-190B-4EA1-990A-E362C58E2706}" sibTransId="{8A787122-2269-4235-B5BC-68E28418B207}"/>
    <dgm:cxn modelId="{4ED01D13-D402-1B47-BC65-1B67ED4A037B}" type="presParOf" srcId="{0BD848BB-2DF7-F94C-A49A-935B6671A36F}" destId="{403D1C99-08B2-0A4A-939F-AFB7D9117C64}" srcOrd="0" destOrd="0" presId="urn:microsoft.com/office/officeart/2005/8/layout/vList2"/>
    <dgm:cxn modelId="{26EFB50A-57BE-D043-85E3-B73F590B6299}" type="presParOf" srcId="{0BD848BB-2DF7-F94C-A49A-935B6671A36F}" destId="{9AC0C29C-C369-184F-AB46-08349E16746F}" srcOrd="1" destOrd="0" presId="urn:microsoft.com/office/officeart/2005/8/layout/vList2"/>
    <dgm:cxn modelId="{6D03BF2E-C046-0442-A659-064A7D852372}" type="presParOf" srcId="{0BD848BB-2DF7-F94C-A49A-935B6671A36F}" destId="{8ED2DF5F-549E-2346-817A-9DEAE875CBC8}" srcOrd="2" destOrd="0" presId="urn:microsoft.com/office/officeart/2005/8/layout/vList2"/>
    <dgm:cxn modelId="{5E2165A6-2A30-3C4C-9B3D-3166EC937AD4}" type="presParOf" srcId="{0BD848BB-2DF7-F94C-A49A-935B6671A36F}" destId="{A48EF939-4B70-7940-AA1D-023B323622C1}" srcOrd="3" destOrd="0" presId="urn:microsoft.com/office/officeart/2005/8/layout/vList2"/>
    <dgm:cxn modelId="{8DD5531A-18B5-BC4A-925C-4F23C4656B93}" type="presParOf" srcId="{0BD848BB-2DF7-F94C-A49A-935B6671A36F}" destId="{4D6BD226-FC15-D148-B619-F7E95C131687}"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1039491-1E2E-4D5C-8EF1-A328F202770A}" type="doc">
      <dgm:prSet loTypeId="urn:microsoft.com/office/officeart/2005/8/layout/process2" loCatId="process" qsTypeId="urn:microsoft.com/office/officeart/2005/8/quickstyle/simple1" qsCatId="simple" csTypeId="urn:microsoft.com/office/officeart/2005/8/colors/accent1_2" csCatId="accent1"/>
      <dgm:spPr/>
      <dgm:t>
        <a:bodyPr/>
        <a:lstStyle/>
        <a:p>
          <a:endParaRPr lang="en-US"/>
        </a:p>
      </dgm:t>
    </dgm:pt>
    <dgm:pt modelId="{6F814936-F25D-4DF5-B163-319383C329E1}">
      <dgm:prSet/>
      <dgm:spPr/>
      <dgm:t>
        <a:bodyPr/>
        <a:lstStyle/>
        <a:p>
          <a:r>
            <a:rPr lang="en-US"/>
            <a:t>Focus on the what was significant about what you observed (analysing). </a:t>
          </a:r>
        </a:p>
      </dgm:t>
    </dgm:pt>
    <dgm:pt modelId="{852343A2-5D40-4C05-9480-CDEE6E3A49E5}" type="parTrans" cxnId="{57E59181-A53F-44C4-B2C2-CBAE199512E8}">
      <dgm:prSet/>
      <dgm:spPr/>
      <dgm:t>
        <a:bodyPr/>
        <a:lstStyle/>
        <a:p>
          <a:endParaRPr lang="en-US"/>
        </a:p>
      </dgm:t>
    </dgm:pt>
    <dgm:pt modelId="{F15523D1-BC7A-40A4-9D37-2AC542A242D2}" type="sibTrans" cxnId="{57E59181-A53F-44C4-B2C2-CBAE199512E8}">
      <dgm:prSet/>
      <dgm:spPr/>
      <dgm:t>
        <a:bodyPr/>
        <a:lstStyle/>
        <a:p>
          <a:endParaRPr lang="en-US"/>
        </a:p>
      </dgm:t>
    </dgm:pt>
    <dgm:pt modelId="{ABDDC373-06C7-4707-B890-34F23F350753}">
      <dgm:prSet/>
      <dgm:spPr/>
      <dgm:t>
        <a:bodyPr/>
        <a:lstStyle/>
        <a:p>
          <a:r>
            <a:rPr lang="en-US"/>
            <a:t>Positive / Negative /Why? / How? So what? possible Impact of what was observed. </a:t>
          </a:r>
        </a:p>
      </dgm:t>
    </dgm:pt>
    <dgm:pt modelId="{500986F7-0478-4988-8BDE-E6497619DE37}" type="parTrans" cxnId="{9BDA96E4-789F-466A-8C6E-F342C91039C1}">
      <dgm:prSet/>
      <dgm:spPr/>
      <dgm:t>
        <a:bodyPr/>
        <a:lstStyle/>
        <a:p>
          <a:endParaRPr lang="en-US"/>
        </a:p>
      </dgm:t>
    </dgm:pt>
    <dgm:pt modelId="{5FAA24CF-A049-473C-AECC-EA2BC2430F9F}" type="sibTrans" cxnId="{9BDA96E4-789F-466A-8C6E-F342C91039C1}">
      <dgm:prSet/>
      <dgm:spPr/>
      <dgm:t>
        <a:bodyPr/>
        <a:lstStyle/>
        <a:p>
          <a:endParaRPr lang="en-US"/>
        </a:p>
      </dgm:t>
    </dgm:pt>
    <dgm:pt modelId="{B67097DC-0165-B643-B1F6-5ED1ADB15F8E}" type="pres">
      <dgm:prSet presAssocID="{41039491-1E2E-4D5C-8EF1-A328F202770A}" presName="linearFlow" presStyleCnt="0">
        <dgm:presLayoutVars>
          <dgm:resizeHandles val="exact"/>
        </dgm:presLayoutVars>
      </dgm:prSet>
      <dgm:spPr/>
    </dgm:pt>
    <dgm:pt modelId="{0586EC72-27C0-A643-B863-CF10D9F756EF}" type="pres">
      <dgm:prSet presAssocID="{6F814936-F25D-4DF5-B163-319383C329E1}" presName="node" presStyleLbl="node1" presStyleIdx="0" presStyleCnt="2">
        <dgm:presLayoutVars>
          <dgm:bulletEnabled val="1"/>
        </dgm:presLayoutVars>
      </dgm:prSet>
      <dgm:spPr/>
    </dgm:pt>
    <dgm:pt modelId="{E6B34661-6678-B14A-A712-6AFC71D9D237}" type="pres">
      <dgm:prSet presAssocID="{F15523D1-BC7A-40A4-9D37-2AC542A242D2}" presName="sibTrans" presStyleLbl="sibTrans2D1" presStyleIdx="0" presStyleCnt="1"/>
      <dgm:spPr/>
    </dgm:pt>
    <dgm:pt modelId="{FD6E2A91-F2CA-5942-B354-1F0568CD0AF3}" type="pres">
      <dgm:prSet presAssocID="{F15523D1-BC7A-40A4-9D37-2AC542A242D2}" presName="connectorText" presStyleLbl="sibTrans2D1" presStyleIdx="0" presStyleCnt="1"/>
      <dgm:spPr/>
    </dgm:pt>
    <dgm:pt modelId="{8A872ED5-AFB5-9A4B-A72D-11663EEAF330}" type="pres">
      <dgm:prSet presAssocID="{ABDDC373-06C7-4707-B890-34F23F350753}" presName="node" presStyleLbl="node1" presStyleIdx="1" presStyleCnt="2">
        <dgm:presLayoutVars>
          <dgm:bulletEnabled val="1"/>
        </dgm:presLayoutVars>
      </dgm:prSet>
      <dgm:spPr/>
    </dgm:pt>
  </dgm:ptLst>
  <dgm:cxnLst>
    <dgm:cxn modelId="{B1675508-ED2A-C149-94B1-4AA2699B62F4}" type="presOf" srcId="{F15523D1-BC7A-40A4-9D37-2AC542A242D2}" destId="{FD6E2A91-F2CA-5942-B354-1F0568CD0AF3}" srcOrd="1" destOrd="0" presId="urn:microsoft.com/office/officeart/2005/8/layout/process2"/>
    <dgm:cxn modelId="{57E59181-A53F-44C4-B2C2-CBAE199512E8}" srcId="{41039491-1E2E-4D5C-8EF1-A328F202770A}" destId="{6F814936-F25D-4DF5-B163-319383C329E1}" srcOrd="0" destOrd="0" parTransId="{852343A2-5D40-4C05-9480-CDEE6E3A49E5}" sibTransId="{F15523D1-BC7A-40A4-9D37-2AC542A242D2}"/>
    <dgm:cxn modelId="{1D61DC88-91F6-EE4C-B4D5-98E95535CBF0}" type="presOf" srcId="{ABDDC373-06C7-4707-B890-34F23F350753}" destId="{8A872ED5-AFB5-9A4B-A72D-11663EEAF330}" srcOrd="0" destOrd="0" presId="urn:microsoft.com/office/officeart/2005/8/layout/process2"/>
    <dgm:cxn modelId="{B1ED3E9A-DF13-E841-AB48-FC2FB3AA9AB3}" type="presOf" srcId="{41039491-1E2E-4D5C-8EF1-A328F202770A}" destId="{B67097DC-0165-B643-B1F6-5ED1ADB15F8E}" srcOrd="0" destOrd="0" presId="urn:microsoft.com/office/officeart/2005/8/layout/process2"/>
    <dgm:cxn modelId="{F6769DB6-56DE-A240-8937-8C4FD07C7E4D}" type="presOf" srcId="{F15523D1-BC7A-40A4-9D37-2AC542A242D2}" destId="{E6B34661-6678-B14A-A712-6AFC71D9D237}" srcOrd="0" destOrd="0" presId="urn:microsoft.com/office/officeart/2005/8/layout/process2"/>
    <dgm:cxn modelId="{77A8CBC7-E62F-864F-A24D-9DFB23CD6D82}" type="presOf" srcId="{6F814936-F25D-4DF5-B163-319383C329E1}" destId="{0586EC72-27C0-A643-B863-CF10D9F756EF}" srcOrd="0" destOrd="0" presId="urn:microsoft.com/office/officeart/2005/8/layout/process2"/>
    <dgm:cxn modelId="{9BDA96E4-789F-466A-8C6E-F342C91039C1}" srcId="{41039491-1E2E-4D5C-8EF1-A328F202770A}" destId="{ABDDC373-06C7-4707-B890-34F23F350753}" srcOrd="1" destOrd="0" parTransId="{500986F7-0478-4988-8BDE-E6497619DE37}" sibTransId="{5FAA24CF-A049-473C-AECC-EA2BC2430F9F}"/>
    <dgm:cxn modelId="{D5669195-C07B-A144-822F-5BD49037E534}" type="presParOf" srcId="{B67097DC-0165-B643-B1F6-5ED1ADB15F8E}" destId="{0586EC72-27C0-A643-B863-CF10D9F756EF}" srcOrd="0" destOrd="0" presId="urn:microsoft.com/office/officeart/2005/8/layout/process2"/>
    <dgm:cxn modelId="{0C893C80-0FE8-D54F-B0DE-2EC7BCF96D28}" type="presParOf" srcId="{B67097DC-0165-B643-B1F6-5ED1ADB15F8E}" destId="{E6B34661-6678-B14A-A712-6AFC71D9D237}" srcOrd="1" destOrd="0" presId="urn:microsoft.com/office/officeart/2005/8/layout/process2"/>
    <dgm:cxn modelId="{F21CF2F5-3983-3144-813E-FC0BD74B2CBC}" type="presParOf" srcId="{E6B34661-6678-B14A-A712-6AFC71D9D237}" destId="{FD6E2A91-F2CA-5942-B354-1F0568CD0AF3}" srcOrd="0" destOrd="0" presId="urn:microsoft.com/office/officeart/2005/8/layout/process2"/>
    <dgm:cxn modelId="{9F9EE156-976B-4647-AD97-AD71ADC9FD37}" type="presParOf" srcId="{B67097DC-0165-B643-B1F6-5ED1ADB15F8E}" destId="{8A872ED5-AFB5-9A4B-A72D-11663EEAF330}" srcOrd="2" destOrd="0" presId="urn:microsoft.com/office/officeart/2005/8/layout/process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1D12813-DD4C-4984-B17F-0D0A3045058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2FE7E37C-C23A-448E-8A40-1FDD2F54ADC4}">
      <dgm:prSet/>
      <dgm:spPr/>
      <dgm:t>
        <a:bodyPr/>
        <a:lstStyle/>
        <a:p>
          <a:pPr>
            <a:lnSpc>
              <a:spcPct val="100000"/>
            </a:lnSpc>
          </a:pPr>
          <a:r>
            <a:rPr lang="en-US"/>
            <a:t>Summarize main points learnt</a:t>
          </a:r>
        </a:p>
      </dgm:t>
    </dgm:pt>
    <dgm:pt modelId="{9A63B551-6AFB-4630-B6ED-07BB29578240}" type="parTrans" cxnId="{52A92608-B937-4D80-AEDC-6455C3273FBB}">
      <dgm:prSet/>
      <dgm:spPr/>
      <dgm:t>
        <a:bodyPr/>
        <a:lstStyle/>
        <a:p>
          <a:endParaRPr lang="en-US"/>
        </a:p>
      </dgm:t>
    </dgm:pt>
    <dgm:pt modelId="{664B2D20-6FEE-4703-BABD-9FA03937B930}" type="sibTrans" cxnId="{52A92608-B937-4D80-AEDC-6455C3273FBB}">
      <dgm:prSet/>
      <dgm:spPr/>
      <dgm:t>
        <a:bodyPr/>
        <a:lstStyle/>
        <a:p>
          <a:endParaRPr lang="en-US"/>
        </a:p>
      </dgm:t>
    </dgm:pt>
    <dgm:pt modelId="{67642DEE-5717-42C8-81C4-534719E88AAD}">
      <dgm:prSet/>
      <dgm:spPr/>
      <dgm:t>
        <a:bodyPr/>
        <a:lstStyle/>
        <a:p>
          <a:pPr>
            <a:lnSpc>
              <a:spcPct val="100000"/>
            </a:lnSpc>
          </a:pPr>
          <a:r>
            <a:rPr lang="en-US"/>
            <a:t>General concluding comments re Foundation Phase and possible impact on physical literacy</a:t>
          </a:r>
        </a:p>
      </dgm:t>
    </dgm:pt>
    <dgm:pt modelId="{9A37746D-CFEA-4617-8BC7-9D15476918E6}" type="parTrans" cxnId="{536C6974-B5E0-4F8A-81DE-8A665B64CB2A}">
      <dgm:prSet/>
      <dgm:spPr/>
      <dgm:t>
        <a:bodyPr/>
        <a:lstStyle/>
        <a:p>
          <a:endParaRPr lang="en-US"/>
        </a:p>
      </dgm:t>
    </dgm:pt>
    <dgm:pt modelId="{3029E8B3-6293-4F54-AEB1-8BC31EEE60BB}" type="sibTrans" cxnId="{536C6974-B5E0-4F8A-81DE-8A665B64CB2A}">
      <dgm:prSet/>
      <dgm:spPr/>
      <dgm:t>
        <a:bodyPr/>
        <a:lstStyle/>
        <a:p>
          <a:endParaRPr lang="en-US"/>
        </a:p>
      </dgm:t>
    </dgm:pt>
    <dgm:pt modelId="{ED10FFA6-311F-44AC-BBCA-8FADEA26262B}">
      <dgm:prSet/>
      <dgm:spPr/>
      <dgm:t>
        <a:bodyPr/>
        <a:lstStyle/>
        <a:p>
          <a:pPr>
            <a:lnSpc>
              <a:spcPct val="100000"/>
            </a:lnSpc>
          </a:pPr>
          <a:r>
            <a:rPr lang="en-US"/>
            <a:t>Identify what part of the material made an impression on you? Why was it important? </a:t>
          </a:r>
        </a:p>
      </dgm:t>
    </dgm:pt>
    <dgm:pt modelId="{AD844130-440F-4F7F-B7B3-65FF90024F9A}" type="parTrans" cxnId="{01264319-62D7-4667-B045-0E0C0FD93901}">
      <dgm:prSet/>
      <dgm:spPr/>
      <dgm:t>
        <a:bodyPr/>
        <a:lstStyle/>
        <a:p>
          <a:endParaRPr lang="en-US"/>
        </a:p>
      </dgm:t>
    </dgm:pt>
    <dgm:pt modelId="{5A044F18-5BBE-4ECC-8B75-4789853B3438}" type="sibTrans" cxnId="{01264319-62D7-4667-B045-0E0C0FD93901}">
      <dgm:prSet/>
      <dgm:spPr/>
      <dgm:t>
        <a:bodyPr/>
        <a:lstStyle/>
        <a:p>
          <a:endParaRPr lang="en-US"/>
        </a:p>
      </dgm:t>
    </dgm:pt>
    <dgm:pt modelId="{5BEDA28A-8CBD-4EC0-9641-4C2FE62B822A}" type="pres">
      <dgm:prSet presAssocID="{81D12813-DD4C-4984-B17F-0D0A3045058D}" presName="root" presStyleCnt="0">
        <dgm:presLayoutVars>
          <dgm:dir/>
          <dgm:resizeHandles val="exact"/>
        </dgm:presLayoutVars>
      </dgm:prSet>
      <dgm:spPr/>
    </dgm:pt>
    <dgm:pt modelId="{780B4DD7-8EBD-490E-9528-4CAF58C78C89}" type="pres">
      <dgm:prSet presAssocID="{2FE7E37C-C23A-448E-8A40-1FDD2F54ADC4}" presName="compNode" presStyleCnt="0"/>
      <dgm:spPr/>
    </dgm:pt>
    <dgm:pt modelId="{3F17519B-388F-4ABB-A48B-34301C705A58}" type="pres">
      <dgm:prSet presAssocID="{2FE7E37C-C23A-448E-8A40-1FDD2F54ADC4}" presName="bgRect" presStyleLbl="bgShp" presStyleIdx="0" presStyleCnt="3"/>
      <dgm:spPr/>
    </dgm:pt>
    <dgm:pt modelId="{C9FBF227-8C17-49E6-8174-B959D3D18D28}" type="pres">
      <dgm:prSet presAssocID="{2FE7E37C-C23A-448E-8A40-1FDD2F54ADC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AE8FD503-6C8E-4BAC-BFB9-EAD9574BAD1B}" type="pres">
      <dgm:prSet presAssocID="{2FE7E37C-C23A-448E-8A40-1FDD2F54ADC4}" presName="spaceRect" presStyleCnt="0"/>
      <dgm:spPr/>
    </dgm:pt>
    <dgm:pt modelId="{FA1FC44D-720D-448B-8F6A-D4339CF711EA}" type="pres">
      <dgm:prSet presAssocID="{2FE7E37C-C23A-448E-8A40-1FDD2F54ADC4}" presName="parTx" presStyleLbl="revTx" presStyleIdx="0" presStyleCnt="3">
        <dgm:presLayoutVars>
          <dgm:chMax val="0"/>
          <dgm:chPref val="0"/>
        </dgm:presLayoutVars>
      </dgm:prSet>
      <dgm:spPr/>
    </dgm:pt>
    <dgm:pt modelId="{43E7CB9A-B042-43BA-AEA7-D86259B7DF01}" type="pres">
      <dgm:prSet presAssocID="{664B2D20-6FEE-4703-BABD-9FA03937B930}" presName="sibTrans" presStyleCnt="0"/>
      <dgm:spPr/>
    </dgm:pt>
    <dgm:pt modelId="{2CBF0F75-6544-4C8A-835C-047C47189DAF}" type="pres">
      <dgm:prSet presAssocID="{67642DEE-5717-42C8-81C4-534719E88AAD}" presName="compNode" presStyleCnt="0"/>
      <dgm:spPr/>
    </dgm:pt>
    <dgm:pt modelId="{CB68FB35-AFCF-43C5-9D34-B1B4207F046B}" type="pres">
      <dgm:prSet presAssocID="{67642DEE-5717-42C8-81C4-534719E88AAD}" presName="bgRect" presStyleLbl="bgShp" presStyleIdx="1" presStyleCnt="3"/>
      <dgm:spPr/>
    </dgm:pt>
    <dgm:pt modelId="{27C9EAE8-C328-4EC1-80F7-3D04FD31809A}" type="pres">
      <dgm:prSet presAssocID="{67642DEE-5717-42C8-81C4-534719E88AA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B8D477AD-DF33-4068-A83E-D1F005FFB221}" type="pres">
      <dgm:prSet presAssocID="{67642DEE-5717-42C8-81C4-534719E88AAD}" presName="spaceRect" presStyleCnt="0"/>
      <dgm:spPr/>
    </dgm:pt>
    <dgm:pt modelId="{4A2E295D-B97D-4A69-8971-FE52D7CFB52D}" type="pres">
      <dgm:prSet presAssocID="{67642DEE-5717-42C8-81C4-534719E88AAD}" presName="parTx" presStyleLbl="revTx" presStyleIdx="1" presStyleCnt="3">
        <dgm:presLayoutVars>
          <dgm:chMax val="0"/>
          <dgm:chPref val="0"/>
        </dgm:presLayoutVars>
      </dgm:prSet>
      <dgm:spPr/>
    </dgm:pt>
    <dgm:pt modelId="{E2A159D9-D049-46D6-B82C-54F6C54C96F9}" type="pres">
      <dgm:prSet presAssocID="{3029E8B3-6293-4F54-AEB1-8BC31EEE60BB}" presName="sibTrans" presStyleCnt="0"/>
      <dgm:spPr/>
    </dgm:pt>
    <dgm:pt modelId="{3224251F-3272-4F55-B217-858289F3131C}" type="pres">
      <dgm:prSet presAssocID="{ED10FFA6-311F-44AC-BBCA-8FADEA26262B}" presName="compNode" presStyleCnt="0"/>
      <dgm:spPr/>
    </dgm:pt>
    <dgm:pt modelId="{671E955E-304C-490C-B239-A49D4EC23FF2}" type="pres">
      <dgm:prSet presAssocID="{ED10FFA6-311F-44AC-BBCA-8FADEA26262B}" presName="bgRect" presStyleLbl="bgShp" presStyleIdx="2" presStyleCnt="3"/>
      <dgm:spPr/>
    </dgm:pt>
    <dgm:pt modelId="{9D17DB3E-289B-4B15-B5E8-B31D00A91229}" type="pres">
      <dgm:prSet presAssocID="{ED10FFA6-311F-44AC-BBCA-8FADEA26262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s"/>
        </a:ext>
      </dgm:extLst>
    </dgm:pt>
    <dgm:pt modelId="{3332A255-5D0E-48AF-BE2C-88B50A2BB41A}" type="pres">
      <dgm:prSet presAssocID="{ED10FFA6-311F-44AC-BBCA-8FADEA26262B}" presName="spaceRect" presStyleCnt="0"/>
      <dgm:spPr/>
    </dgm:pt>
    <dgm:pt modelId="{2989E181-E2C3-474E-B38F-B37AE24E993B}" type="pres">
      <dgm:prSet presAssocID="{ED10FFA6-311F-44AC-BBCA-8FADEA26262B}" presName="parTx" presStyleLbl="revTx" presStyleIdx="2" presStyleCnt="3">
        <dgm:presLayoutVars>
          <dgm:chMax val="0"/>
          <dgm:chPref val="0"/>
        </dgm:presLayoutVars>
      </dgm:prSet>
      <dgm:spPr/>
    </dgm:pt>
  </dgm:ptLst>
  <dgm:cxnLst>
    <dgm:cxn modelId="{52A92608-B937-4D80-AEDC-6455C3273FBB}" srcId="{81D12813-DD4C-4984-B17F-0D0A3045058D}" destId="{2FE7E37C-C23A-448E-8A40-1FDD2F54ADC4}" srcOrd="0" destOrd="0" parTransId="{9A63B551-6AFB-4630-B6ED-07BB29578240}" sibTransId="{664B2D20-6FEE-4703-BABD-9FA03937B930}"/>
    <dgm:cxn modelId="{01264319-62D7-4667-B045-0E0C0FD93901}" srcId="{81D12813-DD4C-4984-B17F-0D0A3045058D}" destId="{ED10FFA6-311F-44AC-BBCA-8FADEA26262B}" srcOrd="2" destOrd="0" parTransId="{AD844130-440F-4F7F-B7B3-65FF90024F9A}" sibTransId="{5A044F18-5BBE-4ECC-8B75-4789853B3438}"/>
    <dgm:cxn modelId="{CB32692A-A973-46E3-A9DD-E229601CDE99}" type="presOf" srcId="{81D12813-DD4C-4984-B17F-0D0A3045058D}" destId="{5BEDA28A-8CBD-4EC0-9641-4C2FE62B822A}" srcOrd="0" destOrd="0" presId="urn:microsoft.com/office/officeart/2018/2/layout/IconVerticalSolidList"/>
    <dgm:cxn modelId="{536C6974-B5E0-4F8A-81DE-8A665B64CB2A}" srcId="{81D12813-DD4C-4984-B17F-0D0A3045058D}" destId="{67642DEE-5717-42C8-81C4-534719E88AAD}" srcOrd="1" destOrd="0" parTransId="{9A37746D-CFEA-4617-8BC7-9D15476918E6}" sibTransId="{3029E8B3-6293-4F54-AEB1-8BC31EEE60BB}"/>
    <dgm:cxn modelId="{F0B27B83-CB6A-4A03-BE94-0D9BA143B0D6}" type="presOf" srcId="{2FE7E37C-C23A-448E-8A40-1FDD2F54ADC4}" destId="{FA1FC44D-720D-448B-8F6A-D4339CF711EA}" srcOrd="0" destOrd="0" presId="urn:microsoft.com/office/officeart/2018/2/layout/IconVerticalSolidList"/>
    <dgm:cxn modelId="{9E140993-B06B-4CA8-B611-B0B05825DB37}" type="presOf" srcId="{ED10FFA6-311F-44AC-BBCA-8FADEA26262B}" destId="{2989E181-E2C3-474E-B38F-B37AE24E993B}" srcOrd="0" destOrd="0" presId="urn:microsoft.com/office/officeart/2018/2/layout/IconVerticalSolidList"/>
    <dgm:cxn modelId="{9167C6EF-3F04-4140-AF30-D49E8FDAB1DC}" type="presOf" srcId="{67642DEE-5717-42C8-81C4-534719E88AAD}" destId="{4A2E295D-B97D-4A69-8971-FE52D7CFB52D}" srcOrd="0" destOrd="0" presId="urn:microsoft.com/office/officeart/2018/2/layout/IconVerticalSolidList"/>
    <dgm:cxn modelId="{9BAC894C-D108-4858-8839-E0C74733D7F2}" type="presParOf" srcId="{5BEDA28A-8CBD-4EC0-9641-4C2FE62B822A}" destId="{780B4DD7-8EBD-490E-9528-4CAF58C78C89}" srcOrd="0" destOrd="0" presId="urn:microsoft.com/office/officeart/2018/2/layout/IconVerticalSolidList"/>
    <dgm:cxn modelId="{95DBE636-043A-4C4C-BCB3-1F2656659C71}" type="presParOf" srcId="{780B4DD7-8EBD-490E-9528-4CAF58C78C89}" destId="{3F17519B-388F-4ABB-A48B-34301C705A58}" srcOrd="0" destOrd="0" presId="urn:microsoft.com/office/officeart/2018/2/layout/IconVerticalSolidList"/>
    <dgm:cxn modelId="{0893E12D-2930-49B3-A906-3E045D314333}" type="presParOf" srcId="{780B4DD7-8EBD-490E-9528-4CAF58C78C89}" destId="{C9FBF227-8C17-49E6-8174-B959D3D18D28}" srcOrd="1" destOrd="0" presId="urn:microsoft.com/office/officeart/2018/2/layout/IconVerticalSolidList"/>
    <dgm:cxn modelId="{078AF3C3-3CCD-48DE-9C66-BCE9BDC40D20}" type="presParOf" srcId="{780B4DD7-8EBD-490E-9528-4CAF58C78C89}" destId="{AE8FD503-6C8E-4BAC-BFB9-EAD9574BAD1B}" srcOrd="2" destOrd="0" presId="urn:microsoft.com/office/officeart/2018/2/layout/IconVerticalSolidList"/>
    <dgm:cxn modelId="{4E5DB943-C95D-4739-BC32-66966F2E2213}" type="presParOf" srcId="{780B4DD7-8EBD-490E-9528-4CAF58C78C89}" destId="{FA1FC44D-720D-448B-8F6A-D4339CF711EA}" srcOrd="3" destOrd="0" presId="urn:microsoft.com/office/officeart/2018/2/layout/IconVerticalSolidList"/>
    <dgm:cxn modelId="{485BA15A-16C6-482E-BED7-1967C7A89BA8}" type="presParOf" srcId="{5BEDA28A-8CBD-4EC0-9641-4C2FE62B822A}" destId="{43E7CB9A-B042-43BA-AEA7-D86259B7DF01}" srcOrd="1" destOrd="0" presId="urn:microsoft.com/office/officeart/2018/2/layout/IconVerticalSolidList"/>
    <dgm:cxn modelId="{E833C562-281E-430A-B6DB-5F08B207A942}" type="presParOf" srcId="{5BEDA28A-8CBD-4EC0-9641-4C2FE62B822A}" destId="{2CBF0F75-6544-4C8A-835C-047C47189DAF}" srcOrd="2" destOrd="0" presId="urn:microsoft.com/office/officeart/2018/2/layout/IconVerticalSolidList"/>
    <dgm:cxn modelId="{13AA7229-6C42-43EF-B868-9F644A524BFE}" type="presParOf" srcId="{2CBF0F75-6544-4C8A-835C-047C47189DAF}" destId="{CB68FB35-AFCF-43C5-9D34-B1B4207F046B}" srcOrd="0" destOrd="0" presId="urn:microsoft.com/office/officeart/2018/2/layout/IconVerticalSolidList"/>
    <dgm:cxn modelId="{36D64E36-13BF-4A47-8556-DAAF16E8FAB8}" type="presParOf" srcId="{2CBF0F75-6544-4C8A-835C-047C47189DAF}" destId="{27C9EAE8-C328-4EC1-80F7-3D04FD31809A}" srcOrd="1" destOrd="0" presId="urn:microsoft.com/office/officeart/2018/2/layout/IconVerticalSolidList"/>
    <dgm:cxn modelId="{C05DBCE5-D5F8-4BF7-B43E-5EB9DFF9FCD5}" type="presParOf" srcId="{2CBF0F75-6544-4C8A-835C-047C47189DAF}" destId="{B8D477AD-DF33-4068-A83E-D1F005FFB221}" srcOrd="2" destOrd="0" presId="urn:microsoft.com/office/officeart/2018/2/layout/IconVerticalSolidList"/>
    <dgm:cxn modelId="{667C77D3-6677-4D8D-AA56-EE5F71318577}" type="presParOf" srcId="{2CBF0F75-6544-4C8A-835C-047C47189DAF}" destId="{4A2E295D-B97D-4A69-8971-FE52D7CFB52D}" srcOrd="3" destOrd="0" presId="urn:microsoft.com/office/officeart/2018/2/layout/IconVerticalSolidList"/>
    <dgm:cxn modelId="{73125A46-AFDC-4C21-AB7E-FB13A45B80C5}" type="presParOf" srcId="{5BEDA28A-8CBD-4EC0-9641-4C2FE62B822A}" destId="{E2A159D9-D049-46D6-B82C-54F6C54C96F9}" srcOrd="3" destOrd="0" presId="urn:microsoft.com/office/officeart/2018/2/layout/IconVerticalSolidList"/>
    <dgm:cxn modelId="{32EC7D5C-CAB0-430F-BB98-5E8F1D250948}" type="presParOf" srcId="{5BEDA28A-8CBD-4EC0-9641-4C2FE62B822A}" destId="{3224251F-3272-4F55-B217-858289F3131C}" srcOrd="4" destOrd="0" presId="urn:microsoft.com/office/officeart/2018/2/layout/IconVerticalSolidList"/>
    <dgm:cxn modelId="{B1E9B025-0883-423B-9C72-CBC58E9FFD0D}" type="presParOf" srcId="{3224251F-3272-4F55-B217-858289F3131C}" destId="{671E955E-304C-490C-B239-A49D4EC23FF2}" srcOrd="0" destOrd="0" presId="urn:microsoft.com/office/officeart/2018/2/layout/IconVerticalSolidList"/>
    <dgm:cxn modelId="{DEA640C9-3A4D-45C1-B195-9623801F0E51}" type="presParOf" srcId="{3224251F-3272-4F55-B217-858289F3131C}" destId="{9D17DB3E-289B-4B15-B5E8-B31D00A91229}" srcOrd="1" destOrd="0" presId="urn:microsoft.com/office/officeart/2018/2/layout/IconVerticalSolidList"/>
    <dgm:cxn modelId="{E5F53448-7884-4E93-AE59-C8023E0D4F85}" type="presParOf" srcId="{3224251F-3272-4F55-B217-858289F3131C}" destId="{3332A255-5D0E-48AF-BE2C-88B50A2BB41A}" srcOrd="2" destOrd="0" presId="urn:microsoft.com/office/officeart/2018/2/layout/IconVerticalSolidList"/>
    <dgm:cxn modelId="{FD0D92DB-5B40-43E4-8FCC-D0E6402F6B8E}" type="presParOf" srcId="{3224251F-3272-4F55-B217-858289F3131C}" destId="{2989E181-E2C3-474E-B38F-B37AE24E993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13E10FF7-2627-4408-8736-EE92DD624E19}"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C21283E8-C495-4C69-9831-9D5DC577D664}">
      <dgm:prSet/>
      <dgm:spPr/>
      <dgm:t>
        <a:bodyPr/>
        <a:lstStyle/>
        <a:p>
          <a:r>
            <a:rPr lang="en-US"/>
            <a:t>Dylanwad ddysgu plant tu allan a’i cyfraniad at ddatblygiad llythrennedd corfforol plant? </a:t>
          </a:r>
        </a:p>
      </dgm:t>
    </dgm:pt>
    <dgm:pt modelId="{4EA51D27-C590-4D14-BE2F-A43E5BB9E5BF}" type="parTrans" cxnId="{ED46F47A-256A-433A-B859-C5ECBF895205}">
      <dgm:prSet/>
      <dgm:spPr/>
      <dgm:t>
        <a:bodyPr/>
        <a:lstStyle/>
        <a:p>
          <a:endParaRPr lang="en-US"/>
        </a:p>
      </dgm:t>
    </dgm:pt>
    <dgm:pt modelId="{FCB0AAF9-F631-46C0-AC42-2EF49376A7FC}" type="sibTrans" cxnId="{ED46F47A-256A-433A-B859-C5ECBF895205}">
      <dgm:prSet/>
      <dgm:spPr/>
      <dgm:t>
        <a:bodyPr/>
        <a:lstStyle/>
        <a:p>
          <a:endParaRPr lang="en-US"/>
        </a:p>
      </dgm:t>
    </dgm:pt>
    <dgm:pt modelId="{DEF71D4D-BFED-415F-ABEE-48C20797D309}">
      <dgm:prSet/>
      <dgm:spPr/>
      <dgm:t>
        <a:bodyPr/>
        <a:lstStyle/>
        <a:p>
          <a:r>
            <a:rPr lang="en-US"/>
            <a:t>Sut all hyn dylanwadu ar ddulliau pedagogeg personol? </a:t>
          </a:r>
        </a:p>
      </dgm:t>
    </dgm:pt>
    <dgm:pt modelId="{987D4105-04C3-4C3A-A09F-E2998DD30902}" type="parTrans" cxnId="{811D3641-A6D6-4C30-AB63-D118457D3A8A}">
      <dgm:prSet/>
      <dgm:spPr/>
      <dgm:t>
        <a:bodyPr/>
        <a:lstStyle/>
        <a:p>
          <a:endParaRPr lang="en-US"/>
        </a:p>
      </dgm:t>
    </dgm:pt>
    <dgm:pt modelId="{9B33B0E8-228B-45D7-8F47-B059B9B85875}" type="sibTrans" cxnId="{811D3641-A6D6-4C30-AB63-D118457D3A8A}">
      <dgm:prSet/>
      <dgm:spPr/>
      <dgm:t>
        <a:bodyPr/>
        <a:lstStyle/>
        <a:p>
          <a:endParaRPr lang="en-US"/>
        </a:p>
      </dgm:t>
    </dgm:pt>
    <dgm:pt modelId="{8B7158BA-909D-4722-A703-148EAA67C280}">
      <dgm:prSet/>
      <dgm:spPr/>
      <dgm:t>
        <a:bodyPr/>
        <a:lstStyle/>
        <a:p>
          <a:r>
            <a:rPr lang="en-US"/>
            <a:t>Sut byddech chi’n … beth chi wedi dysgu i ymarferion proffesiynol i’r dyfodol / gyrfaoedd</a:t>
          </a:r>
        </a:p>
      </dgm:t>
    </dgm:pt>
    <dgm:pt modelId="{F8168CF0-0D2F-43B1-B13B-9ABFAD2D0FD0}" type="parTrans" cxnId="{22B647AF-3096-4604-A0DB-F128E93FC440}">
      <dgm:prSet/>
      <dgm:spPr/>
      <dgm:t>
        <a:bodyPr/>
        <a:lstStyle/>
        <a:p>
          <a:endParaRPr lang="en-US"/>
        </a:p>
      </dgm:t>
    </dgm:pt>
    <dgm:pt modelId="{DC12F598-4307-4EDE-BE41-31CB00C4CE38}" type="sibTrans" cxnId="{22B647AF-3096-4604-A0DB-F128E93FC440}">
      <dgm:prSet/>
      <dgm:spPr/>
      <dgm:t>
        <a:bodyPr/>
        <a:lstStyle/>
        <a:p>
          <a:endParaRPr lang="en-US"/>
        </a:p>
      </dgm:t>
    </dgm:pt>
    <dgm:pt modelId="{0186CD3D-D64A-BB4F-AF5B-5D9444BF4DEC}" type="pres">
      <dgm:prSet presAssocID="{13E10FF7-2627-4408-8736-EE92DD624E19}" presName="outerComposite" presStyleCnt="0">
        <dgm:presLayoutVars>
          <dgm:chMax val="5"/>
          <dgm:dir/>
          <dgm:resizeHandles val="exact"/>
        </dgm:presLayoutVars>
      </dgm:prSet>
      <dgm:spPr/>
    </dgm:pt>
    <dgm:pt modelId="{7ACD6F2D-C21B-2F4C-869A-62EDB900065A}" type="pres">
      <dgm:prSet presAssocID="{13E10FF7-2627-4408-8736-EE92DD624E19}" presName="dummyMaxCanvas" presStyleCnt="0">
        <dgm:presLayoutVars/>
      </dgm:prSet>
      <dgm:spPr/>
    </dgm:pt>
    <dgm:pt modelId="{B5EBB64D-5E98-B849-985A-BC76D574AD72}" type="pres">
      <dgm:prSet presAssocID="{13E10FF7-2627-4408-8736-EE92DD624E19}" presName="ThreeNodes_1" presStyleLbl="node1" presStyleIdx="0" presStyleCnt="3">
        <dgm:presLayoutVars>
          <dgm:bulletEnabled val="1"/>
        </dgm:presLayoutVars>
      </dgm:prSet>
      <dgm:spPr/>
    </dgm:pt>
    <dgm:pt modelId="{32FF617A-7ED0-4E48-AACC-8D7D53586CC4}" type="pres">
      <dgm:prSet presAssocID="{13E10FF7-2627-4408-8736-EE92DD624E19}" presName="ThreeNodes_2" presStyleLbl="node1" presStyleIdx="1" presStyleCnt="3">
        <dgm:presLayoutVars>
          <dgm:bulletEnabled val="1"/>
        </dgm:presLayoutVars>
      </dgm:prSet>
      <dgm:spPr/>
    </dgm:pt>
    <dgm:pt modelId="{B61B8D1B-A269-8D43-8D03-A43D061C2D10}" type="pres">
      <dgm:prSet presAssocID="{13E10FF7-2627-4408-8736-EE92DD624E19}" presName="ThreeNodes_3" presStyleLbl="node1" presStyleIdx="2" presStyleCnt="3">
        <dgm:presLayoutVars>
          <dgm:bulletEnabled val="1"/>
        </dgm:presLayoutVars>
      </dgm:prSet>
      <dgm:spPr/>
    </dgm:pt>
    <dgm:pt modelId="{5B11C742-9245-8F41-AC57-34D012BF4068}" type="pres">
      <dgm:prSet presAssocID="{13E10FF7-2627-4408-8736-EE92DD624E19}" presName="ThreeConn_1-2" presStyleLbl="fgAccFollowNode1" presStyleIdx="0" presStyleCnt="2">
        <dgm:presLayoutVars>
          <dgm:bulletEnabled val="1"/>
        </dgm:presLayoutVars>
      </dgm:prSet>
      <dgm:spPr/>
    </dgm:pt>
    <dgm:pt modelId="{FF584BE1-A131-4E40-8E56-B4DF27997EE8}" type="pres">
      <dgm:prSet presAssocID="{13E10FF7-2627-4408-8736-EE92DD624E19}" presName="ThreeConn_2-3" presStyleLbl="fgAccFollowNode1" presStyleIdx="1" presStyleCnt="2">
        <dgm:presLayoutVars>
          <dgm:bulletEnabled val="1"/>
        </dgm:presLayoutVars>
      </dgm:prSet>
      <dgm:spPr/>
    </dgm:pt>
    <dgm:pt modelId="{C54E2821-6BDF-AB4C-9CFB-8F1E94991FC9}" type="pres">
      <dgm:prSet presAssocID="{13E10FF7-2627-4408-8736-EE92DD624E19}" presName="ThreeNodes_1_text" presStyleLbl="node1" presStyleIdx="2" presStyleCnt="3">
        <dgm:presLayoutVars>
          <dgm:bulletEnabled val="1"/>
        </dgm:presLayoutVars>
      </dgm:prSet>
      <dgm:spPr/>
    </dgm:pt>
    <dgm:pt modelId="{BA16C0BB-CB2E-1248-996F-9BB413892948}" type="pres">
      <dgm:prSet presAssocID="{13E10FF7-2627-4408-8736-EE92DD624E19}" presName="ThreeNodes_2_text" presStyleLbl="node1" presStyleIdx="2" presStyleCnt="3">
        <dgm:presLayoutVars>
          <dgm:bulletEnabled val="1"/>
        </dgm:presLayoutVars>
      </dgm:prSet>
      <dgm:spPr/>
    </dgm:pt>
    <dgm:pt modelId="{863044DD-132B-6344-B4BC-816B094F3183}" type="pres">
      <dgm:prSet presAssocID="{13E10FF7-2627-4408-8736-EE92DD624E19}" presName="ThreeNodes_3_text" presStyleLbl="node1" presStyleIdx="2" presStyleCnt="3">
        <dgm:presLayoutVars>
          <dgm:bulletEnabled val="1"/>
        </dgm:presLayoutVars>
      </dgm:prSet>
      <dgm:spPr/>
    </dgm:pt>
  </dgm:ptLst>
  <dgm:cxnLst>
    <dgm:cxn modelId="{A133C820-0510-5449-AC09-4376C501D1BB}" type="presOf" srcId="{8B7158BA-909D-4722-A703-148EAA67C280}" destId="{B61B8D1B-A269-8D43-8D03-A43D061C2D10}" srcOrd="0" destOrd="0" presId="urn:microsoft.com/office/officeart/2005/8/layout/vProcess5"/>
    <dgm:cxn modelId="{09F40923-940A-534A-AF9D-6D7C2909A9CA}" type="presOf" srcId="{9B33B0E8-228B-45D7-8F47-B059B9B85875}" destId="{FF584BE1-A131-4E40-8E56-B4DF27997EE8}" srcOrd="0" destOrd="0" presId="urn:microsoft.com/office/officeart/2005/8/layout/vProcess5"/>
    <dgm:cxn modelId="{811D3641-A6D6-4C30-AB63-D118457D3A8A}" srcId="{13E10FF7-2627-4408-8736-EE92DD624E19}" destId="{DEF71D4D-BFED-415F-ABEE-48C20797D309}" srcOrd="1" destOrd="0" parTransId="{987D4105-04C3-4C3A-A09F-E2998DD30902}" sibTransId="{9B33B0E8-228B-45D7-8F47-B059B9B85875}"/>
    <dgm:cxn modelId="{ED46F47A-256A-433A-B859-C5ECBF895205}" srcId="{13E10FF7-2627-4408-8736-EE92DD624E19}" destId="{C21283E8-C495-4C69-9831-9D5DC577D664}" srcOrd="0" destOrd="0" parTransId="{4EA51D27-C590-4D14-BE2F-A43E5BB9E5BF}" sibTransId="{FCB0AAF9-F631-46C0-AC42-2EF49376A7FC}"/>
    <dgm:cxn modelId="{F4D63C89-15AE-1647-981A-21080FA90791}" type="presOf" srcId="{13E10FF7-2627-4408-8736-EE92DD624E19}" destId="{0186CD3D-D64A-BB4F-AF5B-5D9444BF4DEC}" srcOrd="0" destOrd="0" presId="urn:microsoft.com/office/officeart/2005/8/layout/vProcess5"/>
    <dgm:cxn modelId="{772D57A5-C426-784F-8D85-B0D963D3781D}" type="presOf" srcId="{8B7158BA-909D-4722-A703-148EAA67C280}" destId="{863044DD-132B-6344-B4BC-816B094F3183}" srcOrd="1" destOrd="0" presId="urn:microsoft.com/office/officeart/2005/8/layout/vProcess5"/>
    <dgm:cxn modelId="{CF5F40A6-1D87-644D-A15F-70F1F199D2B9}" type="presOf" srcId="{FCB0AAF9-F631-46C0-AC42-2EF49376A7FC}" destId="{5B11C742-9245-8F41-AC57-34D012BF4068}" srcOrd="0" destOrd="0" presId="urn:microsoft.com/office/officeart/2005/8/layout/vProcess5"/>
    <dgm:cxn modelId="{22B647AF-3096-4604-A0DB-F128E93FC440}" srcId="{13E10FF7-2627-4408-8736-EE92DD624E19}" destId="{8B7158BA-909D-4722-A703-148EAA67C280}" srcOrd="2" destOrd="0" parTransId="{F8168CF0-0D2F-43B1-B13B-9ABFAD2D0FD0}" sibTransId="{DC12F598-4307-4EDE-BE41-31CB00C4CE38}"/>
    <dgm:cxn modelId="{2EC77EC9-EC89-8D40-9035-F5BDC13C3A4E}" type="presOf" srcId="{DEF71D4D-BFED-415F-ABEE-48C20797D309}" destId="{BA16C0BB-CB2E-1248-996F-9BB413892948}" srcOrd="1" destOrd="0" presId="urn:microsoft.com/office/officeart/2005/8/layout/vProcess5"/>
    <dgm:cxn modelId="{E15846CC-8489-6F45-8A6D-692306904771}" type="presOf" srcId="{DEF71D4D-BFED-415F-ABEE-48C20797D309}" destId="{32FF617A-7ED0-4E48-AACC-8D7D53586CC4}" srcOrd="0" destOrd="0" presId="urn:microsoft.com/office/officeart/2005/8/layout/vProcess5"/>
    <dgm:cxn modelId="{CEA8B4D5-34D4-1B42-8BCF-3AFA46105940}" type="presOf" srcId="{C21283E8-C495-4C69-9831-9D5DC577D664}" destId="{C54E2821-6BDF-AB4C-9CFB-8F1E94991FC9}" srcOrd="1" destOrd="0" presId="urn:microsoft.com/office/officeart/2005/8/layout/vProcess5"/>
    <dgm:cxn modelId="{002D64DC-4002-C44F-BE70-6E586A0EE3C5}" type="presOf" srcId="{C21283E8-C495-4C69-9831-9D5DC577D664}" destId="{B5EBB64D-5E98-B849-985A-BC76D574AD72}" srcOrd="0" destOrd="0" presId="urn:microsoft.com/office/officeart/2005/8/layout/vProcess5"/>
    <dgm:cxn modelId="{8B2D4244-1D77-784E-8D75-C1CAF2E6C45E}" type="presParOf" srcId="{0186CD3D-D64A-BB4F-AF5B-5D9444BF4DEC}" destId="{7ACD6F2D-C21B-2F4C-869A-62EDB900065A}" srcOrd="0" destOrd="0" presId="urn:microsoft.com/office/officeart/2005/8/layout/vProcess5"/>
    <dgm:cxn modelId="{E0B446C2-36D6-7A49-A03A-5396229F1C28}" type="presParOf" srcId="{0186CD3D-D64A-BB4F-AF5B-5D9444BF4DEC}" destId="{B5EBB64D-5E98-B849-985A-BC76D574AD72}" srcOrd="1" destOrd="0" presId="urn:microsoft.com/office/officeart/2005/8/layout/vProcess5"/>
    <dgm:cxn modelId="{D61E2C30-33D2-EA45-A338-D75859AA34E2}" type="presParOf" srcId="{0186CD3D-D64A-BB4F-AF5B-5D9444BF4DEC}" destId="{32FF617A-7ED0-4E48-AACC-8D7D53586CC4}" srcOrd="2" destOrd="0" presId="urn:microsoft.com/office/officeart/2005/8/layout/vProcess5"/>
    <dgm:cxn modelId="{5ECDC085-1F92-0B4F-932E-2CCAAE447997}" type="presParOf" srcId="{0186CD3D-D64A-BB4F-AF5B-5D9444BF4DEC}" destId="{B61B8D1B-A269-8D43-8D03-A43D061C2D10}" srcOrd="3" destOrd="0" presId="urn:microsoft.com/office/officeart/2005/8/layout/vProcess5"/>
    <dgm:cxn modelId="{874B9CE8-27F6-E640-94EA-37CBA797CD8D}" type="presParOf" srcId="{0186CD3D-D64A-BB4F-AF5B-5D9444BF4DEC}" destId="{5B11C742-9245-8F41-AC57-34D012BF4068}" srcOrd="4" destOrd="0" presId="urn:microsoft.com/office/officeart/2005/8/layout/vProcess5"/>
    <dgm:cxn modelId="{287BDF78-69E0-5A44-9725-D62EFE8B612C}" type="presParOf" srcId="{0186CD3D-D64A-BB4F-AF5B-5D9444BF4DEC}" destId="{FF584BE1-A131-4E40-8E56-B4DF27997EE8}" srcOrd="5" destOrd="0" presId="urn:microsoft.com/office/officeart/2005/8/layout/vProcess5"/>
    <dgm:cxn modelId="{B26D3FE1-EDB9-8745-B2D6-996D8E631FC6}" type="presParOf" srcId="{0186CD3D-D64A-BB4F-AF5B-5D9444BF4DEC}" destId="{C54E2821-6BDF-AB4C-9CFB-8F1E94991FC9}" srcOrd="6" destOrd="0" presId="urn:microsoft.com/office/officeart/2005/8/layout/vProcess5"/>
    <dgm:cxn modelId="{428F3E2F-8244-9242-96B0-D6DB75C2DF12}" type="presParOf" srcId="{0186CD3D-D64A-BB4F-AF5B-5D9444BF4DEC}" destId="{BA16C0BB-CB2E-1248-996F-9BB413892948}" srcOrd="7" destOrd="0" presId="urn:microsoft.com/office/officeart/2005/8/layout/vProcess5"/>
    <dgm:cxn modelId="{BC11CB41-3BD6-6046-8D07-D9EFA1875452}" type="presParOf" srcId="{0186CD3D-D64A-BB4F-AF5B-5D9444BF4DEC}" destId="{863044DD-132B-6344-B4BC-816B094F3183}"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C6FA9E90-EF62-4430-97CF-A0E909B35EA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B545B694-7694-4201-84A4-8C44B1C5810D}">
      <dgm:prSet/>
      <dgm:spPr/>
      <dgm:t>
        <a:bodyPr/>
        <a:lstStyle/>
        <a:p>
          <a:pPr>
            <a:lnSpc>
              <a:spcPct val="100000"/>
            </a:lnSpc>
          </a:pPr>
          <a:r>
            <a:rPr lang="en-US" dirty="0"/>
            <a:t>Summing up of threads discussed</a:t>
          </a:r>
        </a:p>
      </dgm:t>
    </dgm:pt>
    <dgm:pt modelId="{25CF74BC-69F2-4420-889B-91D49921FB04}" type="parTrans" cxnId="{3358632B-A3F4-4B14-B822-52CDCBD2D6D7}">
      <dgm:prSet/>
      <dgm:spPr/>
      <dgm:t>
        <a:bodyPr/>
        <a:lstStyle/>
        <a:p>
          <a:endParaRPr lang="en-US"/>
        </a:p>
      </dgm:t>
    </dgm:pt>
    <dgm:pt modelId="{E68956BD-0836-4159-8B8C-377753C24283}" type="sibTrans" cxnId="{3358632B-A3F4-4B14-B822-52CDCBD2D6D7}">
      <dgm:prSet/>
      <dgm:spPr/>
      <dgm:t>
        <a:bodyPr/>
        <a:lstStyle/>
        <a:p>
          <a:endParaRPr lang="en-US"/>
        </a:p>
      </dgm:t>
    </dgm:pt>
    <dgm:pt modelId="{6FD8045C-7B98-42E9-91BA-64662FB19D55}">
      <dgm:prSet/>
      <dgm:spPr/>
      <dgm:t>
        <a:bodyPr/>
        <a:lstStyle/>
        <a:p>
          <a:pPr>
            <a:lnSpc>
              <a:spcPct val="100000"/>
            </a:lnSpc>
          </a:pPr>
          <a:r>
            <a:rPr lang="en-US"/>
            <a:t>Give two / three / four possible recommendations.  </a:t>
          </a:r>
        </a:p>
      </dgm:t>
    </dgm:pt>
    <dgm:pt modelId="{6EEB82BE-CB61-4A63-A6A0-AC9D15CB72BD}" type="parTrans" cxnId="{4E899364-7532-478D-A026-770A237265FE}">
      <dgm:prSet/>
      <dgm:spPr/>
      <dgm:t>
        <a:bodyPr/>
        <a:lstStyle/>
        <a:p>
          <a:endParaRPr lang="en-US"/>
        </a:p>
      </dgm:t>
    </dgm:pt>
    <dgm:pt modelId="{7EF9913D-9263-4BED-A61A-18487266AED2}" type="sibTrans" cxnId="{4E899364-7532-478D-A026-770A237265FE}">
      <dgm:prSet/>
      <dgm:spPr/>
      <dgm:t>
        <a:bodyPr/>
        <a:lstStyle/>
        <a:p>
          <a:endParaRPr lang="en-US"/>
        </a:p>
      </dgm:t>
    </dgm:pt>
    <dgm:pt modelId="{B571943B-8ACC-4A25-BCFB-027AA36DAF14}">
      <dgm:prSet/>
      <dgm:spPr/>
      <dgm:t>
        <a:bodyPr/>
        <a:lstStyle/>
        <a:p>
          <a:pPr>
            <a:lnSpc>
              <a:spcPct val="100000"/>
            </a:lnSpc>
          </a:pPr>
          <a:r>
            <a:rPr lang="en-US"/>
            <a:t>These could be in terms of (i)style of delivery of the F Phase (ii)outdoor learning – quality? (iii)young children’s physical development – quality?</a:t>
          </a:r>
        </a:p>
      </dgm:t>
    </dgm:pt>
    <dgm:pt modelId="{CAB2FCF6-0C7B-45EA-BE3C-7FCA6404840B}" type="parTrans" cxnId="{33A665B0-1730-4FE7-8639-59BFFBF77512}">
      <dgm:prSet/>
      <dgm:spPr/>
      <dgm:t>
        <a:bodyPr/>
        <a:lstStyle/>
        <a:p>
          <a:endParaRPr lang="en-US"/>
        </a:p>
      </dgm:t>
    </dgm:pt>
    <dgm:pt modelId="{3D063C1F-7719-4FE7-BD36-EB509A312C43}" type="sibTrans" cxnId="{33A665B0-1730-4FE7-8639-59BFFBF77512}">
      <dgm:prSet/>
      <dgm:spPr/>
      <dgm:t>
        <a:bodyPr/>
        <a:lstStyle/>
        <a:p>
          <a:endParaRPr lang="en-US"/>
        </a:p>
      </dgm:t>
    </dgm:pt>
    <dgm:pt modelId="{18AEE878-0F2C-41C3-B818-896913B0BDEC}" type="pres">
      <dgm:prSet presAssocID="{C6FA9E90-EF62-4430-97CF-A0E909B35EAE}" presName="root" presStyleCnt="0">
        <dgm:presLayoutVars>
          <dgm:dir/>
          <dgm:resizeHandles val="exact"/>
        </dgm:presLayoutVars>
      </dgm:prSet>
      <dgm:spPr/>
    </dgm:pt>
    <dgm:pt modelId="{D50BD784-5DC2-44E6-8973-9EA270E2E21B}" type="pres">
      <dgm:prSet presAssocID="{B545B694-7694-4201-84A4-8C44B1C5810D}" presName="compNode" presStyleCnt="0"/>
      <dgm:spPr/>
    </dgm:pt>
    <dgm:pt modelId="{CCA50836-1865-45FF-9A2B-B53B1E438636}" type="pres">
      <dgm:prSet presAssocID="{B545B694-7694-4201-84A4-8C44B1C5810D}" presName="bgRect" presStyleLbl="bgShp" presStyleIdx="0" presStyleCnt="3"/>
      <dgm:spPr/>
    </dgm:pt>
    <dgm:pt modelId="{FFB7E8D6-1637-4A77-A4F6-2A99B71DCDFE}" type="pres">
      <dgm:prSet presAssocID="{B545B694-7694-4201-84A4-8C44B1C581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se"/>
        </a:ext>
      </dgm:extLst>
    </dgm:pt>
    <dgm:pt modelId="{27527B88-318A-488D-84C1-A58DA5A6C173}" type="pres">
      <dgm:prSet presAssocID="{B545B694-7694-4201-84A4-8C44B1C5810D}" presName="spaceRect" presStyleCnt="0"/>
      <dgm:spPr/>
    </dgm:pt>
    <dgm:pt modelId="{828B9C1C-0226-4CCD-BEBF-4D482B6B8D09}" type="pres">
      <dgm:prSet presAssocID="{B545B694-7694-4201-84A4-8C44B1C5810D}" presName="parTx" presStyleLbl="revTx" presStyleIdx="0" presStyleCnt="3">
        <dgm:presLayoutVars>
          <dgm:chMax val="0"/>
          <dgm:chPref val="0"/>
        </dgm:presLayoutVars>
      </dgm:prSet>
      <dgm:spPr/>
    </dgm:pt>
    <dgm:pt modelId="{D56D1EC4-5AB7-4B1D-8B81-E5FB5F5DB210}" type="pres">
      <dgm:prSet presAssocID="{E68956BD-0836-4159-8B8C-377753C24283}" presName="sibTrans" presStyleCnt="0"/>
      <dgm:spPr/>
    </dgm:pt>
    <dgm:pt modelId="{49BB1D42-2DCB-455D-B4DC-5F09F11CF2D5}" type="pres">
      <dgm:prSet presAssocID="{6FD8045C-7B98-42E9-91BA-64662FB19D55}" presName="compNode" presStyleCnt="0"/>
      <dgm:spPr/>
    </dgm:pt>
    <dgm:pt modelId="{FEF62193-5CD3-4266-A63A-E0F9D089FF75}" type="pres">
      <dgm:prSet presAssocID="{6FD8045C-7B98-42E9-91BA-64662FB19D55}" presName="bgRect" presStyleLbl="bgShp" presStyleIdx="1" presStyleCnt="3"/>
      <dgm:spPr/>
    </dgm:pt>
    <dgm:pt modelId="{CCA4B15A-4CB1-4A4F-9B08-438B30D9CAEA}" type="pres">
      <dgm:prSet presAssocID="{6FD8045C-7B98-42E9-91BA-64662FB19D5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eting"/>
        </a:ext>
      </dgm:extLst>
    </dgm:pt>
    <dgm:pt modelId="{333FA835-3EA0-4049-B9B8-3A5C1136AA35}" type="pres">
      <dgm:prSet presAssocID="{6FD8045C-7B98-42E9-91BA-64662FB19D55}" presName="spaceRect" presStyleCnt="0"/>
      <dgm:spPr/>
    </dgm:pt>
    <dgm:pt modelId="{56423C3A-A8BC-477B-8EC0-1DD7F73FCF06}" type="pres">
      <dgm:prSet presAssocID="{6FD8045C-7B98-42E9-91BA-64662FB19D55}" presName="parTx" presStyleLbl="revTx" presStyleIdx="1" presStyleCnt="3">
        <dgm:presLayoutVars>
          <dgm:chMax val="0"/>
          <dgm:chPref val="0"/>
        </dgm:presLayoutVars>
      </dgm:prSet>
      <dgm:spPr/>
    </dgm:pt>
    <dgm:pt modelId="{7EC10C1F-1215-4309-9770-45E157A58312}" type="pres">
      <dgm:prSet presAssocID="{7EF9913D-9263-4BED-A61A-18487266AED2}" presName="sibTrans" presStyleCnt="0"/>
      <dgm:spPr/>
    </dgm:pt>
    <dgm:pt modelId="{F0FE0E29-A485-419E-A28B-D4D327F51878}" type="pres">
      <dgm:prSet presAssocID="{B571943B-8ACC-4A25-BCFB-027AA36DAF14}" presName="compNode" presStyleCnt="0"/>
      <dgm:spPr/>
    </dgm:pt>
    <dgm:pt modelId="{728BB591-1DAA-4691-B0B2-DC7B120D5450}" type="pres">
      <dgm:prSet presAssocID="{B571943B-8ACC-4A25-BCFB-027AA36DAF14}" presName="bgRect" presStyleLbl="bgShp" presStyleIdx="2" presStyleCnt="3"/>
      <dgm:spPr/>
    </dgm:pt>
    <dgm:pt modelId="{80E0DACC-3972-405B-9801-B16905A8DAE7}" type="pres">
      <dgm:prSet presAssocID="{B571943B-8ACC-4A25-BCFB-027AA36DAF1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E7678DA4-2BA1-4CFC-AEB5-C396146F1485}" type="pres">
      <dgm:prSet presAssocID="{B571943B-8ACC-4A25-BCFB-027AA36DAF14}" presName="spaceRect" presStyleCnt="0"/>
      <dgm:spPr/>
    </dgm:pt>
    <dgm:pt modelId="{50E42E7A-C9C1-46FB-8DA1-191AFDBBF539}" type="pres">
      <dgm:prSet presAssocID="{B571943B-8ACC-4A25-BCFB-027AA36DAF14}" presName="parTx" presStyleLbl="revTx" presStyleIdx="2" presStyleCnt="3">
        <dgm:presLayoutVars>
          <dgm:chMax val="0"/>
          <dgm:chPref val="0"/>
        </dgm:presLayoutVars>
      </dgm:prSet>
      <dgm:spPr/>
    </dgm:pt>
  </dgm:ptLst>
  <dgm:cxnLst>
    <dgm:cxn modelId="{5B581C1E-EE2D-4F27-90BB-FF1742A5B928}" type="presOf" srcId="{6FD8045C-7B98-42E9-91BA-64662FB19D55}" destId="{56423C3A-A8BC-477B-8EC0-1DD7F73FCF06}" srcOrd="0" destOrd="0" presId="urn:microsoft.com/office/officeart/2018/2/layout/IconVerticalSolidList"/>
    <dgm:cxn modelId="{3358632B-A3F4-4B14-B822-52CDCBD2D6D7}" srcId="{C6FA9E90-EF62-4430-97CF-A0E909B35EAE}" destId="{B545B694-7694-4201-84A4-8C44B1C5810D}" srcOrd="0" destOrd="0" parTransId="{25CF74BC-69F2-4420-889B-91D49921FB04}" sibTransId="{E68956BD-0836-4159-8B8C-377753C24283}"/>
    <dgm:cxn modelId="{4E899364-7532-478D-A026-770A237265FE}" srcId="{C6FA9E90-EF62-4430-97CF-A0E909B35EAE}" destId="{6FD8045C-7B98-42E9-91BA-64662FB19D55}" srcOrd="1" destOrd="0" parTransId="{6EEB82BE-CB61-4A63-A6A0-AC9D15CB72BD}" sibTransId="{7EF9913D-9263-4BED-A61A-18487266AED2}"/>
    <dgm:cxn modelId="{5CDAA57C-DE2E-4AC9-A1D3-CFF8B0C51AD3}" type="presOf" srcId="{C6FA9E90-EF62-4430-97CF-A0E909B35EAE}" destId="{18AEE878-0F2C-41C3-B818-896913B0BDEC}" srcOrd="0" destOrd="0" presId="urn:microsoft.com/office/officeart/2018/2/layout/IconVerticalSolidList"/>
    <dgm:cxn modelId="{615C348F-ED2A-4127-B452-E279AB5151E9}" type="presOf" srcId="{B571943B-8ACC-4A25-BCFB-027AA36DAF14}" destId="{50E42E7A-C9C1-46FB-8DA1-191AFDBBF539}" srcOrd="0" destOrd="0" presId="urn:microsoft.com/office/officeart/2018/2/layout/IconVerticalSolidList"/>
    <dgm:cxn modelId="{33A665B0-1730-4FE7-8639-59BFFBF77512}" srcId="{C6FA9E90-EF62-4430-97CF-A0E909B35EAE}" destId="{B571943B-8ACC-4A25-BCFB-027AA36DAF14}" srcOrd="2" destOrd="0" parTransId="{CAB2FCF6-0C7B-45EA-BE3C-7FCA6404840B}" sibTransId="{3D063C1F-7719-4FE7-BD36-EB509A312C43}"/>
    <dgm:cxn modelId="{D0765AFB-B02E-4A0C-8F5F-34896C03E036}" type="presOf" srcId="{B545B694-7694-4201-84A4-8C44B1C5810D}" destId="{828B9C1C-0226-4CCD-BEBF-4D482B6B8D09}" srcOrd="0" destOrd="0" presId="urn:microsoft.com/office/officeart/2018/2/layout/IconVerticalSolidList"/>
    <dgm:cxn modelId="{0B866C8F-0E15-4454-8909-082B08ECB186}" type="presParOf" srcId="{18AEE878-0F2C-41C3-B818-896913B0BDEC}" destId="{D50BD784-5DC2-44E6-8973-9EA270E2E21B}" srcOrd="0" destOrd="0" presId="urn:microsoft.com/office/officeart/2018/2/layout/IconVerticalSolidList"/>
    <dgm:cxn modelId="{4FCD6D25-8E4A-4272-A823-9BA6D81E1C67}" type="presParOf" srcId="{D50BD784-5DC2-44E6-8973-9EA270E2E21B}" destId="{CCA50836-1865-45FF-9A2B-B53B1E438636}" srcOrd="0" destOrd="0" presId="urn:microsoft.com/office/officeart/2018/2/layout/IconVerticalSolidList"/>
    <dgm:cxn modelId="{F3D40341-3BDC-4024-8C06-22B240EB02E4}" type="presParOf" srcId="{D50BD784-5DC2-44E6-8973-9EA270E2E21B}" destId="{FFB7E8D6-1637-4A77-A4F6-2A99B71DCDFE}" srcOrd="1" destOrd="0" presId="urn:microsoft.com/office/officeart/2018/2/layout/IconVerticalSolidList"/>
    <dgm:cxn modelId="{1C95FA0A-A648-40EC-ACEA-760D88336E44}" type="presParOf" srcId="{D50BD784-5DC2-44E6-8973-9EA270E2E21B}" destId="{27527B88-318A-488D-84C1-A58DA5A6C173}" srcOrd="2" destOrd="0" presId="urn:microsoft.com/office/officeart/2018/2/layout/IconVerticalSolidList"/>
    <dgm:cxn modelId="{9DA89531-7A85-4BBE-B2A3-4CCCCA30A354}" type="presParOf" srcId="{D50BD784-5DC2-44E6-8973-9EA270E2E21B}" destId="{828B9C1C-0226-4CCD-BEBF-4D482B6B8D09}" srcOrd="3" destOrd="0" presId="urn:microsoft.com/office/officeart/2018/2/layout/IconVerticalSolidList"/>
    <dgm:cxn modelId="{D3A3CB1C-3C59-4C3E-BB24-50846E31CF68}" type="presParOf" srcId="{18AEE878-0F2C-41C3-B818-896913B0BDEC}" destId="{D56D1EC4-5AB7-4B1D-8B81-E5FB5F5DB210}" srcOrd="1" destOrd="0" presId="urn:microsoft.com/office/officeart/2018/2/layout/IconVerticalSolidList"/>
    <dgm:cxn modelId="{5C575E92-E15A-4447-B36B-121D87C85341}" type="presParOf" srcId="{18AEE878-0F2C-41C3-B818-896913B0BDEC}" destId="{49BB1D42-2DCB-455D-B4DC-5F09F11CF2D5}" srcOrd="2" destOrd="0" presId="urn:microsoft.com/office/officeart/2018/2/layout/IconVerticalSolidList"/>
    <dgm:cxn modelId="{8F97F381-5184-48AF-86A3-E80B67FC6A4D}" type="presParOf" srcId="{49BB1D42-2DCB-455D-B4DC-5F09F11CF2D5}" destId="{FEF62193-5CD3-4266-A63A-E0F9D089FF75}" srcOrd="0" destOrd="0" presId="urn:microsoft.com/office/officeart/2018/2/layout/IconVerticalSolidList"/>
    <dgm:cxn modelId="{13483CEF-5F66-4DC7-BE59-5655F6FE55A9}" type="presParOf" srcId="{49BB1D42-2DCB-455D-B4DC-5F09F11CF2D5}" destId="{CCA4B15A-4CB1-4A4F-9B08-438B30D9CAEA}" srcOrd="1" destOrd="0" presId="urn:microsoft.com/office/officeart/2018/2/layout/IconVerticalSolidList"/>
    <dgm:cxn modelId="{B534CEF9-713E-4689-A5DF-3075ABC90BE8}" type="presParOf" srcId="{49BB1D42-2DCB-455D-B4DC-5F09F11CF2D5}" destId="{333FA835-3EA0-4049-B9B8-3A5C1136AA35}" srcOrd="2" destOrd="0" presId="urn:microsoft.com/office/officeart/2018/2/layout/IconVerticalSolidList"/>
    <dgm:cxn modelId="{F43DFEA7-FEBB-4704-81EA-D8D6D6B29AA9}" type="presParOf" srcId="{49BB1D42-2DCB-455D-B4DC-5F09F11CF2D5}" destId="{56423C3A-A8BC-477B-8EC0-1DD7F73FCF06}" srcOrd="3" destOrd="0" presId="urn:microsoft.com/office/officeart/2018/2/layout/IconVerticalSolidList"/>
    <dgm:cxn modelId="{C721A330-DE17-4AA4-94A0-E833D093F6A9}" type="presParOf" srcId="{18AEE878-0F2C-41C3-B818-896913B0BDEC}" destId="{7EC10C1F-1215-4309-9770-45E157A58312}" srcOrd="3" destOrd="0" presId="urn:microsoft.com/office/officeart/2018/2/layout/IconVerticalSolidList"/>
    <dgm:cxn modelId="{763CBA4E-7097-4904-B296-2B2C33ACBCBC}" type="presParOf" srcId="{18AEE878-0F2C-41C3-B818-896913B0BDEC}" destId="{F0FE0E29-A485-419E-A28B-D4D327F51878}" srcOrd="4" destOrd="0" presId="urn:microsoft.com/office/officeart/2018/2/layout/IconVerticalSolidList"/>
    <dgm:cxn modelId="{F162E8BB-5907-4CE2-8FF8-465EE87CD911}" type="presParOf" srcId="{F0FE0E29-A485-419E-A28B-D4D327F51878}" destId="{728BB591-1DAA-4691-B0B2-DC7B120D5450}" srcOrd="0" destOrd="0" presId="urn:microsoft.com/office/officeart/2018/2/layout/IconVerticalSolidList"/>
    <dgm:cxn modelId="{612CF170-E429-47A1-B2A5-D3906863A57D}" type="presParOf" srcId="{F0FE0E29-A485-419E-A28B-D4D327F51878}" destId="{80E0DACC-3972-405B-9801-B16905A8DAE7}" srcOrd="1" destOrd="0" presId="urn:microsoft.com/office/officeart/2018/2/layout/IconVerticalSolidList"/>
    <dgm:cxn modelId="{AF427662-6A77-4F3C-8D26-4C850115BE55}" type="presParOf" srcId="{F0FE0E29-A485-419E-A28B-D4D327F51878}" destId="{E7678DA4-2BA1-4CFC-AEB5-C396146F1485}" srcOrd="2" destOrd="0" presId="urn:microsoft.com/office/officeart/2018/2/layout/IconVerticalSolidList"/>
    <dgm:cxn modelId="{A35EA743-62B5-4747-91E4-354BEDE597D8}" type="presParOf" srcId="{F0FE0E29-A485-419E-A28B-D4D327F51878}" destId="{50E42E7A-C9C1-46FB-8DA1-191AFDBBF53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30C84C-8D44-4740-B457-F99637C7BB07}">
      <dsp:nvSpPr>
        <dsp:cNvPr id="0" name=""/>
        <dsp:cNvSpPr/>
      </dsp:nvSpPr>
      <dsp:spPr>
        <a:xfrm>
          <a:off x="0" y="32659"/>
          <a:ext cx="6496406" cy="64964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3360" tIns="213360" rIns="213360" bIns="213360" numCol="1" spcCol="1270" anchor="t" anchorCtr="0">
          <a:noAutofit/>
        </a:bodyPr>
        <a:lstStyle/>
        <a:p>
          <a:pPr marL="0" lvl="0" indent="0" algn="l" defTabSz="1333500">
            <a:lnSpc>
              <a:spcPct val="90000"/>
            </a:lnSpc>
            <a:spcBef>
              <a:spcPct val="0"/>
            </a:spcBef>
            <a:spcAft>
              <a:spcPct val="35000"/>
            </a:spcAft>
            <a:buNone/>
          </a:pPr>
          <a:r>
            <a:rPr lang="en-GB" sz="3000" kern="1200" dirty="0"/>
            <a:t>By the end of this session you will have learnt:</a:t>
          </a:r>
          <a:endParaRPr lang="en-US" sz="3000" kern="1200" dirty="0"/>
        </a:p>
        <a:p>
          <a:pPr marL="228600" lvl="1" indent="-228600" algn="l" defTabSz="1022350">
            <a:lnSpc>
              <a:spcPct val="90000"/>
            </a:lnSpc>
            <a:spcBef>
              <a:spcPct val="0"/>
            </a:spcBef>
            <a:spcAft>
              <a:spcPct val="15000"/>
            </a:spcAft>
            <a:buChar char="•"/>
          </a:pPr>
          <a:r>
            <a:rPr lang="en-GB" sz="2300" kern="1200"/>
            <a:t>Some effective observation techniques. </a:t>
          </a:r>
          <a:endParaRPr lang="en-US" sz="2300" kern="1200"/>
        </a:p>
        <a:p>
          <a:pPr marL="228600" lvl="1" indent="-228600" algn="l" defTabSz="1022350">
            <a:lnSpc>
              <a:spcPct val="90000"/>
            </a:lnSpc>
            <a:spcBef>
              <a:spcPct val="0"/>
            </a:spcBef>
            <a:spcAft>
              <a:spcPct val="15000"/>
            </a:spcAft>
            <a:buChar char="•"/>
          </a:pPr>
          <a:r>
            <a:rPr lang="en-GB" sz="2300" kern="1200" dirty="0"/>
            <a:t>The impact these techniques can have on the teaching and learning. </a:t>
          </a:r>
          <a:endParaRPr lang="en-US" sz="2300" kern="1200" dirty="0"/>
        </a:p>
        <a:p>
          <a:pPr marL="228600" lvl="1" indent="-228600" algn="l" defTabSz="1022350">
            <a:lnSpc>
              <a:spcPct val="90000"/>
            </a:lnSpc>
            <a:spcBef>
              <a:spcPct val="0"/>
            </a:spcBef>
            <a:spcAft>
              <a:spcPct val="15000"/>
            </a:spcAft>
            <a:buChar char="•"/>
          </a:pPr>
          <a:r>
            <a:rPr lang="en-GB" sz="2300" kern="1200"/>
            <a:t>Terminology for analysis.</a:t>
          </a:r>
          <a:endParaRPr lang="en-US" sz="2300" kern="1200"/>
        </a:p>
      </dsp:txBody>
      <dsp:txXfrm>
        <a:off x="1624102" y="32659"/>
        <a:ext cx="3248203" cy="53595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B0EC53-AA3F-8440-B9C0-20F67840BDF0}">
      <dsp:nvSpPr>
        <dsp:cNvPr id="0" name=""/>
        <dsp:cNvSpPr/>
      </dsp:nvSpPr>
      <dsp:spPr>
        <a:xfrm>
          <a:off x="708336" y="1284"/>
          <a:ext cx="1796495" cy="10778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Play &amp; Affordances and the impact both have on physical literacy</a:t>
          </a:r>
        </a:p>
      </dsp:txBody>
      <dsp:txXfrm>
        <a:off x="708336" y="1284"/>
        <a:ext cx="1796495" cy="1077897"/>
      </dsp:txXfrm>
    </dsp:sp>
    <dsp:sp modelId="{142B128C-6A5F-874E-A180-2FB92FB1DC41}">
      <dsp:nvSpPr>
        <dsp:cNvPr id="0" name=""/>
        <dsp:cNvSpPr/>
      </dsp:nvSpPr>
      <dsp:spPr>
        <a:xfrm>
          <a:off x="2684480" y="1284"/>
          <a:ext cx="1796495" cy="10778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Fundamental movement skills</a:t>
          </a:r>
        </a:p>
      </dsp:txBody>
      <dsp:txXfrm>
        <a:off x="2684480" y="1284"/>
        <a:ext cx="1796495" cy="1077897"/>
      </dsp:txXfrm>
    </dsp:sp>
    <dsp:sp modelId="{148BB6A9-6B24-094B-B8D7-61210357EF2C}">
      <dsp:nvSpPr>
        <dsp:cNvPr id="0" name=""/>
        <dsp:cNvSpPr/>
      </dsp:nvSpPr>
      <dsp:spPr>
        <a:xfrm>
          <a:off x="708336" y="1196076"/>
          <a:ext cx="1796495" cy="10778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Mountain motor development.</a:t>
          </a:r>
        </a:p>
      </dsp:txBody>
      <dsp:txXfrm>
        <a:off x="708336" y="1196076"/>
        <a:ext cx="1796495" cy="1077897"/>
      </dsp:txXfrm>
    </dsp:sp>
    <dsp:sp modelId="{6B1B9F4C-630C-6E48-845E-D9E35F7CD39D}">
      <dsp:nvSpPr>
        <dsp:cNvPr id="0" name=""/>
        <dsp:cNvSpPr/>
      </dsp:nvSpPr>
      <dsp:spPr>
        <a:xfrm>
          <a:off x="2684480" y="1258831"/>
          <a:ext cx="1796495" cy="10778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Fine and gross motor development</a:t>
          </a:r>
        </a:p>
      </dsp:txBody>
      <dsp:txXfrm>
        <a:off x="2684480" y="1258831"/>
        <a:ext cx="1796495" cy="1077897"/>
      </dsp:txXfrm>
    </dsp:sp>
    <dsp:sp modelId="{77DDCA36-9409-7A48-9D44-4BB3559178F1}">
      <dsp:nvSpPr>
        <dsp:cNvPr id="0" name=""/>
        <dsp:cNvSpPr/>
      </dsp:nvSpPr>
      <dsp:spPr>
        <a:xfrm>
          <a:off x="708336" y="2516377"/>
          <a:ext cx="1796495" cy="10778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Advantages of teaching children outdoors</a:t>
          </a:r>
        </a:p>
      </dsp:txBody>
      <dsp:txXfrm>
        <a:off x="708336" y="2516377"/>
        <a:ext cx="1796495" cy="1077897"/>
      </dsp:txXfrm>
    </dsp:sp>
    <dsp:sp modelId="{9EE2E2DB-EA8C-5C45-9A12-4DA58F1E2A45}">
      <dsp:nvSpPr>
        <dsp:cNvPr id="0" name=""/>
        <dsp:cNvSpPr/>
      </dsp:nvSpPr>
      <dsp:spPr>
        <a:xfrm>
          <a:off x="2684480" y="2516377"/>
          <a:ext cx="1796495" cy="10778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Inclusion</a:t>
          </a:r>
        </a:p>
      </dsp:txBody>
      <dsp:txXfrm>
        <a:off x="2684480" y="2516377"/>
        <a:ext cx="1796495" cy="1077897"/>
      </dsp:txXfrm>
    </dsp:sp>
    <dsp:sp modelId="{65D1E01C-2D81-1544-A251-0DCB30127F5B}">
      <dsp:nvSpPr>
        <dsp:cNvPr id="0" name=""/>
        <dsp:cNvSpPr/>
      </dsp:nvSpPr>
      <dsp:spPr>
        <a:xfrm>
          <a:off x="708336" y="3773924"/>
          <a:ext cx="1796495" cy="10778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Well being</a:t>
          </a:r>
        </a:p>
      </dsp:txBody>
      <dsp:txXfrm>
        <a:off x="708336" y="3773924"/>
        <a:ext cx="1796495" cy="1077897"/>
      </dsp:txXfrm>
    </dsp:sp>
    <dsp:sp modelId="{3E68AA5C-F66B-354A-BE21-A95DF163CBDD}">
      <dsp:nvSpPr>
        <dsp:cNvPr id="0" name=""/>
        <dsp:cNvSpPr/>
      </dsp:nvSpPr>
      <dsp:spPr>
        <a:xfrm>
          <a:off x="2684480" y="3773924"/>
          <a:ext cx="1796495" cy="10778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Physical competence and confidence</a:t>
          </a:r>
        </a:p>
      </dsp:txBody>
      <dsp:txXfrm>
        <a:off x="2684480" y="3773924"/>
        <a:ext cx="1796495" cy="1077897"/>
      </dsp:txXfrm>
    </dsp:sp>
    <dsp:sp modelId="{87B11BB3-A9A8-CD47-B94E-259331E32E7A}">
      <dsp:nvSpPr>
        <dsp:cNvPr id="0" name=""/>
        <dsp:cNvSpPr/>
      </dsp:nvSpPr>
      <dsp:spPr>
        <a:xfrm>
          <a:off x="1696408" y="5031471"/>
          <a:ext cx="1796495" cy="107789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How may all this influence / impact on one’s Physical Literacy</a:t>
          </a:r>
        </a:p>
      </dsp:txBody>
      <dsp:txXfrm>
        <a:off x="1696408" y="5031471"/>
        <a:ext cx="1796495" cy="10778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88AD49-B636-4244-9162-A982A3494630}">
      <dsp:nvSpPr>
        <dsp:cNvPr id="0" name=""/>
        <dsp:cNvSpPr/>
      </dsp:nvSpPr>
      <dsp:spPr>
        <a:xfrm>
          <a:off x="0"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CD06B4-CD20-CF44-9EA6-91F4EAFD35B0}">
      <dsp:nvSpPr>
        <dsp:cNvPr id="0" name=""/>
        <dsp:cNvSpPr/>
      </dsp:nvSpPr>
      <dsp:spPr>
        <a:xfrm>
          <a:off x="31432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Avoid spending too long telling me what you saw (descriptive)</a:t>
          </a:r>
        </a:p>
      </dsp:txBody>
      <dsp:txXfrm>
        <a:off x="366939" y="1112657"/>
        <a:ext cx="2723696" cy="1691139"/>
      </dsp:txXfrm>
    </dsp:sp>
    <dsp:sp modelId="{3AC75304-7BBE-4E43-B4A2-5AB66665DF61}">
      <dsp:nvSpPr>
        <dsp:cNvPr id="0" name=""/>
        <dsp:cNvSpPr/>
      </dsp:nvSpPr>
      <dsp:spPr>
        <a:xfrm>
          <a:off x="3457574"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7E323F-D66C-E848-9574-7547E27EE3AB}">
      <dsp:nvSpPr>
        <dsp:cNvPr id="0" name=""/>
        <dsp:cNvSpPr/>
      </dsp:nvSpPr>
      <dsp:spPr>
        <a:xfrm>
          <a:off x="3771899"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Instead - focus on the what was significant about what you observed (analysing). </a:t>
          </a:r>
        </a:p>
      </dsp:txBody>
      <dsp:txXfrm>
        <a:off x="3824513" y="1112657"/>
        <a:ext cx="2723696" cy="1691139"/>
      </dsp:txXfrm>
    </dsp:sp>
    <dsp:sp modelId="{6A804496-5CC3-BA43-9814-749B7ACB6621}">
      <dsp:nvSpPr>
        <dsp:cNvPr id="0" name=""/>
        <dsp:cNvSpPr/>
      </dsp:nvSpPr>
      <dsp:spPr>
        <a:xfrm>
          <a:off x="6915149" y="761434"/>
          <a:ext cx="2828924" cy="1796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7B12D5-AAC3-C14F-9130-97188D68F767}">
      <dsp:nvSpPr>
        <dsp:cNvPr id="0" name=""/>
        <dsp:cNvSpPr/>
      </dsp:nvSpPr>
      <dsp:spPr>
        <a:xfrm>
          <a:off x="7229475" y="1060043"/>
          <a:ext cx="2828924" cy="1796367"/>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a:t>Positive / Negative /Why? / How? So what? possible Impact of what was observed. </a:t>
          </a:r>
        </a:p>
      </dsp:txBody>
      <dsp:txXfrm>
        <a:off x="7282089" y="1112657"/>
        <a:ext cx="2723696" cy="16911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58E02A-134A-4C9C-9095-811815B2D494}">
      <dsp:nvSpPr>
        <dsp:cNvPr id="0" name=""/>
        <dsp:cNvSpPr/>
      </dsp:nvSpPr>
      <dsp:spPr>
        <a:xfrm>
          <a:off x="0" y="620"/>
          <a:ext cx="5671156" cy="14528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A939EB-C23F-4AE4-9E72-FB1D0F7ADF47}">
      <dsp:nvSpPr>
        <dsp:cNvPr id="0" name=""/>
        <dsp:cNvSpPr/>
      </dsp:nvSpPr>
      <dsp:spPr>
        <a:xfrm>
          <a:off x="439483" y="327509"/>
          <a:ext cx="799060" cy="7990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C03142-0782-4DEE-B69E-0B973C4C47AC}">
      <dsp:nvSpPr>
        <dsp:cNvPr id="0" name=""/>
        <dsp:cNvSpPr/>
      </dsp:nvSpPr>
      <dsp:spPr>
        <a:xfrm>
          <a:off x="1678027" y="620"/>
          <a:ext cx="3993128" cy="145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759" tIns="153759" rIns="153759" bIns="153759" numCol="1" spcCol="1270" anchor="ctr" anchorCtr="0">
          <a:noAutofit/>
        </a:bodyPr>
        <a:lstStyle/>
        <a:p>
          <a:pPr marL="0" lvl="0" indent="0" algn="l" defTabSz="1111250">
            <a:lnSpc>
              <a:spcPct val="100000"/>
            </a:lnSpc>
            <a:spcBef>
              <a:spcPct val="0"/>
            </a:spcBef>
            <a:spcAft>
              <a:spcPct val="35000"/>
            </a:spcAft>
            <a:buNone/>
          </a:pPr>
          <a:r>
            <a:rPr lang="en-US" sz="2500" kern="1200"/>
            <a:t>Discuss observations in a professional manner</a:t>
          </a:r>
        </a:p>
      </dsp:txBody>
      <dsp:txXfrm>
        <a:off x="1678027" y="620"/>
        <a:ext cx="3993128" cy="1452837"/>
      </dsp:txXfrm>
    </dsp:sp>
    <dsp:sp modelId="{C47F167E-A282-454A-B0EA-D9D833A02269}">
      <dsp:nvSpPr>
        <dsp:cNvPr id="0" name=""/>
        <dsp:cNvSpPr/>
      </dsp:nvSpPr>
      <dsp:spPr>
        <a:xfrm>
          <a:off x="0" y="1816668"/>
          <a:ext cx="5671156" cy="14528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06F9C4-0860-4B7A-97BA-850CD763F914}">
      <dsp:nvSpPr>
        <dsp:cNvPr id="0" name=""/>
        <dsp:cNvSpPr/>
      </dsp:nvSpPr>
      <dsp:spPr>
        <a:xfrm>
          <a:off x="439483" y="2143556"/>
          <a:ext cx="799060" cy="7990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2200E4-CAB6-4EED-8529-DE9F7BE89FBD}">
      <dsp:nvSpPr>
        <dsp:cNvPr id="0" name=""/>
        <dsp:cNvSpPr/>
      </dsp:nvSpPr>
      <dsp:spPr>
        <a:xfrm>
          <a:off x="1678027" y="1816668"/>
          <a:ext cx="3993128" cy="145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759" tIns="153759" rIns="153759" bIns="153759" numCol="1" spcCol="1270" anchor="ctr" anchorCtr="0">
          <a:noAutofit/>
        </a:bodyPr>
        <a:lstStyle/>
        <a:p>
          <a:pPr marL="0" lvl="0" indent="0" algn="l" defTabSz="1111250">
            <a:lnSpc>
              <a:spcPct val="100000"/>
            </a:lnSpc>
            <a:spcBef>
              <a:spcPct val="0"/>
            </a:spcBef>
            <a:spcAft>
              <a:spcPct val="35000"/>
            </a:spcAft>
            <a:buNone/>
          </a:pPr>
          <a:r>
            <a:rPr lang="en-US" sz="2500" kern="1200" dirty="0"/>
            <a:t>Avoid making personal criticisms </a:t>
          </a:r>
        </a:p>
      </dsp:txBody>
      <dsp:txXfrm>
        <a:off x="1678027" y="1816668"/>
        <a:ext cx="3993128" cy="1452837"/>
      </dsp:txXfrm>
    </dsp:sp>
    <dsp:sp modelId="{AB198A51-AAE9-472F-8CD8-97721B7BA6FA}">
      <dsp:nvSpPr>
        <dsp:cNvPr id="0" name=""/>
        <dsp:cNvSpPr/>
      </dsp:nvSpPr>
      <dsp:spPr>
        <a:xfrm>
          <a:off x="0" y="3632715"/>
          <a:ext cx="5671156" cy="145283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A0E606-829C-4900-A724-E7B72C262934}">
      <dsp:nvSpPr>
        <dsp:cNvPr id="0" name=""/>
        <dsp:cNvSpPr/>
      </dsp:nvSpPr>
      <dsp:spPr>
        <a:xfrm>
          <a:off x="439483" y="3959603"/>
          <a:ext cx="799060" cy="7990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ED238D-E662-416C-AE30-C756AA99356F}">
      <dsp:nvSpPr>
        <dsp:cNvPr id="0" name=""/>
        <dsp:cNvSpPr/>
      </dsp:nvSpPr>
      <dsp:spPr>
        <a:xfrm>
          <a:off x="1678027" y="3632715"/>
          <a:ext cx="3993128" cy="145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759" tIns="153759" rIns="153759" bIns="153759" numCol="1" spcCol="1270" anchor="ctr" anchorCtr="0">
          <a:noAutofit/>
        </a:bodyPr>
        <a:lstStyle/>
        <a:p>
          <a:pPr marL="0" lvl="0" indent="0" algn="l" defTabSz="1111250">
            <a:lnSpc>
              <a:spcPct val="100000"/>
            </a:lnSpc>
            <a:spcBef>
              <a:spcPct val="0"/>
            </a:spcBef>
            <a:spcAft>
              <a:spcPct val="35000"/>
            </a:spcAft>
            <a:buNone/>
          </a:pPr>
          <a:r>
            <a:rPr lang="en-US" sz="2500" kern="1200"/>
            <a:t>Offer constructive and reflective comments on what you’ve observed</a:t>
          </a:r>
        </a:p>
      </dsp:txBody>
      <dsp:txXfrm>
        <a:off x="1678027" y="3632715"/>
        <a:ext cx="3993128" cy="14528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3D1C99-08B2-0A4A-939F-AFB7D9117C64}">
      <dsp:nvSpPr>
        <dsp:cNvPr id="0" name=""/>
        <dsp:cNvSpPr/>
      </dsp:nvSpPr>
      <dsp:spPr>
        <a:xfrm>
          <a:off x="0" y="52485"/>
          <a:ext cx="5141912" cy="171935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Communication between pupils – sociometry</a:t>
          </a:r>
        </a:p>
      </dsp:txBody>
      <dsp:txXfrm>
        <a:off x="83932" y="136417"/>
        <a:ext cx="4974048" cy="1551487"/>
      </dsp:txXfrm>
    </dsp:sp>
    <dsp:sp modelId="{8ED2DF5F-549E-2346-817A-9DEAE875CBC8}">
      <dsp:nvSpPr>
        <dsp:cNvPr id="0" name=""/>
        <dsp:cNvSpPr/>
      </dsp:nvSpPr>
      <dsp:spPr>
        <a:xfrm>
          <a:off x="0" y="1843836"/>
          <a:ext cx="5141912" cy="1719351"/>
        </a:xfrm>
        <a:prstGeom prst="roundRect">
          <a:avLst/>
        </a:prstGeom>
        <a:solidFill>
          <a:schemeClr val="accent2">
            <a:hueOff val="953895"/>
            <a:satOff val="-21764"/>
            <a:lumOff val="80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How about using a Sociogram? </a:t>
          </a:r>
          <a:endParaRPr lang="en-US" sz="2500" kern="1200"/>
        </a:p>
      </dsp:txBody>
      <dsp:txXfrm>
        <a:off x="83932" y="1927768"/>
        <a:ext cx="4974048" cy="1551487"/>
      </dsp:txXfrm>
    </dsp:sp>
    <dsp:sp modelId="{4D6BD226-FC15-D148-B619-F7E95C131687}">
      <dsp:nvSpPr>
        <dsp:cNvPr id="0" name=""/>
        <dsp:cNvSpPr/>
      </dsp:nvSpPr>
      <dsp:spPr>
        <a:xfrm>
          <a:off x="0" y="3635188"/>
          <a:ext cx="5141912" cy="1719351"/>
        </a:xfrm>
        <a:prstGeom prst="roundRect">
          <a:avLst/>
        </a:prstGeom>
        <a:solidFill>
          <a:schemeClr val="accent2">
            <a:hueOff val="1907789"/>
            <a:satOff val="-43528"/>
            <a:lumOff val="1607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 sociogram is a charting of the inter-relationships within a group. Its purpose is to discover group structure and interactions.</a:t>
          </a:r>
          <a:endParaRPr lang="en-US" sz="2500" kern="1200"/>
        </a:p>
      </dsp:txBody>
      <dsp:txXfrm>
        <a:off x="83932" y="3719120"/>
        <a:ext cx="4974048" cy="155148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6EC72-27C0-A643-B863-CF10D9F756EF}">
      <dsp:nvSpPr>
        <dsp:cNvPr id="0" name=""/>
        <dsp:cNvSpPr/>
      </dsp:nvSpPr>
      <dsp:spPr>
        <a:xfrm>
          <a:off x="1274936" y="682"/>
          <a:ext cx="4022377" cy="22346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Focus on the what was significant about what you observed (analysing). </a:t>
          </a:r>
        </a:p>
      </dsp:txBody>
      <dsp:txXfrm>
        <a:off x="1340387" y="66133"/>
        <a:ext cx="3891475" cy="2103752"/>
      </dsp:txXfrm>
    </dsp:sp>
    <dsp:sp modelId="{E6B34661-6678-B14A-A712-6AFC71D9D237}">
      <dsp:nvSpPr>
        <dsp:cNvPr id="0" name=""/>
        <dsp:cNvSpPr/>
      </dsp:nvSpPr>
      <dsp:spPr>
        <a:xfrm rot="5400000">
          <a:off x="2867127" y="2291202"/>
          <a:ext cx="837995" cy="100559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rot="-5400000">
        <a:off x="2984447" y="2375001"/>
        <a:ext cx="603356" cy="586597"/>
      </dsp:txXfrm>
    </dsp:sp>
    <dsp:sp modelId="{8A872ED5-AFB5-9A4B-A72D-11663EEAF330}">
      <dsp:nvSpPr>
        <dsp:cNvPr id="0" name=""/>
        <dsp:cNvSpPr/>
      </dsp:nvSpPr>
      <dsp:spPr>
        <a:xfrm>
          <a:off x="1274936" y="3352663"/>
          <a:ext cx="4022377" cy="223465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a:t>Positive / Negative /Why? / How? So what? possible Impact of what was observed. </a:t>
          </a:r>
        </a:p>
      </dsp:txBody>
      <dsp:txXfrm>
        <a:off x="1340387" y="3418114"/>
        <a:ext cx="3891475" cy="21037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17519B-388F-4ABB-A48B-34301C705A58}">
      <dsp:nvSpPr>
        <dsp:cNvPr id="0" name=""/>
        <dsp:cNvSpPr/>
      </dsp:nvSpPr>
      <dsp:spPr>
        <a:xfrm>
          <a:off x="0" y="568"/>
          <a:ext cx="5404104" cy="133108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FBF227-8C17-49E6-8174-B959D3D18D28}">
      <dsp:nvSpPr>
        <dsp:cNvPr id="0" name=""/>
        <dsp:cNvSpPr/>
      </dsp:nvSpPr>
      <dsp:spPr>
        <a:xfrm>
          <a:off x="402652" y="300062"/>
          <a:ext cx="732094" cy="7320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1FC44D-720D-448B-8F6A-D4339CF711EA}">
      <dsp:nvSpPr>
        <dsp:cNvPr id="0" name=""/>
        <dsp:cNvSpPr/>
      </dsp:nvSpPr>
      <dsp:spPr>
        <a:xfrm>
          <a:off x="1537399" y="568"/>
          <a:ext cx="3866704" cy="1331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873" tIns="140873" rIns="140873" bIns="140873" numCol="1" spcCol="1270" anchor="ctr" anchorCtr="0">
          <a:noAutofit/>
        </a:bodyPr>
        <a:lstStyle/>
        <a:p>
          <a:pPr marL="0" lvl="0" indent="0" algn="l" defTabSz="800100">
            <a:lnSpc>
              <a:spcPct val="100000"/>
            </a:lnSpc>
            <a:spcBef>
              <a:spcPct val="0"/>
            </a:spcBef>
            <a:spcAft>
              <a:spcPct val="35000"/>
            </a:spcAft>
            <a:buNone/>
          </a:pPr>
          <a:r>
            <a:rPr lang="en-US" sz="1800" kern="1200"/>
            <a:t>Summarize main points learnt</a:t>
          </a:r>
        </a:p>
      </dsp:txBody>
      <dsp:txXfrm>
        <a:off x="1537399" y="568"/>
        <a:ext cx="3866704" cy="1331081"/>
      </dsp:txXfrm>
    </dsp:sp>
    <dsp:sp modelId="{CB68FB35-AFCF-43C5-9D34-B1B4207F046B}">
      <dsp:nvSpPr>
        <dsp:cNvPr id="0" name=""/>
        <dsp:cNvSpPr/>
      </dsp:nvSpPr>
      <dsp:spPr>
        <a:xfrm>
          <a:off x="0" y="1664420"/>
          <a:ext cx="5404104" cy="133108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C9EAE8-C328-4EC1-80F7-3D04FD31809A}">
      <dsp:nvSpPr>
        <dsp:cNvPr id="0" name=""/>
        <dsp:cNvSpPr/>
      </dsp:nvSpPr>
      <dsp:spPr>
        <a:xfrm>
          <a:off x="402652" y="1963914"/>
          <a:ext cx="732094" cy="7320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2E295D-B97D-4A69-8971-FE52D7CFB52D}">
      <dsp:nvSpPr>
        <dsp:cNvPr id="0" name=""/>
        <dsp:cNvSpPr/>
      </dsp:nvSpPr>
      <dsp:spPr>
        <a:xfrm>
          <a:off x="1537399" y="1664420"/>
          <a:ext cx="3866704" cy="1331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873" tIns="140873" rIns="140873" bIns="140873" numCol="1" spcCol="1270" anchor="ctr" anchorCtr="0">
          <a:noAutofit/>
        </a:bodyPr>
        <a:lstStyle/>
        <a:p>
          <a:pPr marL="0" lvl="0" indent="0" algn="l" defTabSz="800100">
            <a:lnSpc>
              <a:spcPct val="100000"/>
            </a:lnSpc>
            <a:spcBef>
              <a:spcPct val="0"/>
            </a:spcBef>
            <a:spcAft>
              <a:spcPct val="35000"/>
            </a:spcAft>
            <a:buNone/>
          </a:pPr>
          <a:r>
            <a:rPr lang="en-US" sz="1800" kern="1200"/>
            <a:t>General concluding comments re Foundation Phase and possible impact on physical literacy</a:t>
          </a:r>
        </a:p>
      </dsp:txBody>
      <dsp:txXfrm>
        <a:off x="1537399" y="1664420"/>
        <a:ext cx="3866704" cy="1331081"/>
      </dsp:txXfrm>
    </dsp:sp>
    <dsp:sp modelId="{671E955E-304C-490C-B239-A49D4EC23FF2}">
      <dsp:nvSpPr>
        <dsp:cNvPr id="0" name=""/>
        <dsp:cNvSpPr/>
      </dsp:nvSpPr>
      <dsp:spPr>
        <a:xfrm>
          <a:off x="0" y="3328272"/>
          <a:ext cx="5404104" cy="133108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17DB3E-289B-4B15-B5E8-B31D00A91229}">
      <dsp:nvSpPr>
        <dsp:cNvPr id="0" name=""/>
        <dsp:cNvSpPr/>
      </dsp:nvSpPr>
      <dsp:spPr>
        <a:xfrm>
          <a:off x="402652" y="3627765"/>
          <a:ext cx="732094" cy="7320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89E181-E2C3-474E-B38F-B37AE24E993B}">
      <dsp:nvSpPr>
        <dsp:cNvPr id="0" name=""/>
        <dsp:cNvSpPr/>
      </dsp:nvSpPr>
      <dsp:spPr>
        <a:xfrm>
          <a:off x="1537399" y="3328272"/>
          <a:ext cx="3866704" cy="1331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873" tIns="140873" rIns="140873" bIns="140873" numCol="1" spcCol="1270" anchor="ctr" anchorCtr="0">
          <a:noAutofit/>
        </a:bodyPr>
        <a:lstStyle/>
        <a:p>
          <a:pPr marL="0" lvl="0" indent="0" algn="l" defTabSz="800100">
            <a:lnSpc>
              <a:spcPct val="100000"/>
            </a:lnSpc>
            <a:spcBef>
              <a:spcPct val="0"/>
            </a:spcBef>
            <a:spcAft>
              <a:spcPct val="35000"/>
            </a:spcAft>
            <a:buNone/>
          </a:pPr>
          <a:r>
            <a:rPr lang="en-US" sz="1800" kern="1200"/>
            <a:t>Identify what part of the material made an impression on you? Why was it important? </a:t>
          </a:r>
        </a:p>
      </dsp:txBody>
      <dsp:txXfrm>
        <a:off x="1537399" y="3328272"/>
        <a:ext cx="3866704" cy="133108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EBB64D-5E98-B849-985A-BC76D574AD72}">
      <dsp:nvSpPr>
        <dsp:cNvPr id="0" name=""/>
        <dsp:cNvSpPr/>
      </dsp:nvSpPr>
      <dsp:spPr>
        <a:xfrm>
          <a:off x="0" y="0"/>
          <a:ext cx="4041648" cy="11932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Dylanwad ddysgu plant tu allan a’i cyfraniad at ddatblygiad llythrennedd corfforol plant? </a:t>
          </a:r>
        </a:p>
      </dsp:txBody>
      <dsp:txXfrm>
        <a:off x="34950" y="34950"/>
        <a:ext cx="2753993" cy="1123392"/>
      </dsp:txXfrm>
    </dsp:sp>
    <dsp:sp modelId="{32FF617A-7ED0-4E48-AACC-8D7D53586CC4}">
      <dsp:nvSpPr>
        <dsp:cNvPr id="0" name=""/>
        <dsp:cNvSpPr/>
      </dsp:nvSpPr>
      <dsp:spPr>
        <a:xfrm>
          <a:off x="356615" y="1392173"/>
          <a:ext cx="4041648" cy="11932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Sut all hyn dylanwadu ar ddulliau pedagogeg personol? </a:t>
          </a:r>
        </a:p>
      </dsp:txBody>
      <dsp:txXfrm>
        <a:off x="391565" y="1427123"/>
        <a:ext cx="2839492" cy="1123392"/>
      </dsp:txXfrm>
    </dsp:sp>
    <dsp:sp modelId="{B61B8D1B-A269-8D43-8D03-A43D061C2D10}">
      <dsp:nvSpPr>
        <dsp:cNvPr id="0" name=""/>
        <dsp:cNvSpPr/>
      </dsp:nvSpPr>
      <dsp:spPr>
        <a:xfrm>
          <a:off x="713231" y="2784347"/>
          <a:ext cx="4041648" cy="11932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a:t>Sut byddech chi’n … beth chi wedi dysgu i ymarferion proffesiynol i’r dyfodol / gyrfaoedd</a:t>
          </a:r>
        </a:p>
      </dsp:txBody>
      <dsp:txXfrm>
        <a:off x="748181" y="2819297"/>
        <a:ext cx="2839492" cy="1123392"/>
      </dsp:txXfrm>
    </dsp:sp>
    <dsp:sp modelId="{5B11C742-9245-8F41-AC57-34D012BF4068}">
      <dsp:nvSpPr>
        <dsp:cNvPr id="0" name=""/>
        <dsp:cNvSpPr/>
      </dsp:nvSpPr>
      <dsp:spPr>
        <a:xfrm>
          <a:off x="3266008" y="904913"/>
          <a:ext cx="775639" cy="77563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440527" y="904913"/>
        <a:ext cx="426601" cy="583668"/>
      </dsp:txXfrm>
    </dsp:sp>
    <dsp:sp modelId="{FF584BE1-A131-4E40-8E56-B4DF27997EE8}">
      <dsp:nvSpPr>
        <dsp:cNvPr id="0" name=""/>
        <dsp:cNvSpPr/>
      </dsp:nvSpPr>
      <dsp:spPr>
        <a:xfrm>
          <a:off x="3622624" y="2289131"/>
          <a:ext cx="775639" cy="77563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797143" y="2289131"/>
        <a:ext cx="426601" cy="58366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A50836-1865-45FF-9A2B-B53B1E438636}">
      <dsp:nvSpPr>
        <dsp:cNvPr id="0" name=""/>
        <dsp:cNvSpPr/>
      </dsp:nvSpPr>
      <dsp:spPr>
        <a:xfrm>
          <a:off x="0" y="595"/>
          <a:ext cx="6207134" cy="13931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B7E8D6-1637-4A77-A4F6-2A99B71DCDFE}">
      <dsp:nvSpPr>
        <dsp:cNvPr id="0" name=""/>
        <dsp:cNvSpPr/>
      </dsp:nvSpPr>
      <dsp:spPr>
        <a:xfrm>
          <a:off x="421442" y="314065"/>
          <a:ext cx="766259" cy="7662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8B9C1C-0226-4CCD-BEBF-4D482B6B8D09}">
      <dsp:nvSpPr>
        <dsp:cNvPr id="0" name=""/>
        <dsp:cNvSpPr/>
      </dsp:nvSpPr>
      <dsp:spPr>
        <a:xfrm>
          <a:off x="1609144" y="595"/>
          <a:ext cx="4597989" cy="1393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447" tIns="147447" rIns="147447" bIns="147447" numCol="1" spcCol="1270" anchor="ctr" anchorCtr="0">
          <a:noAutofit/>
        </a:bodyPr>
        <a:lstStyle/>
        <a:p>
          <a:pPr marL="0" lvl="0" indent="0" algn="l" defTabSz="800100">
            <a:lnSpc>
              <a:spcPct val="100000"/>
            </a:lnSpc>
            <a:spcBef>
              <a:spcPct val="0"/>
            </a:spcBef>
            <a:spcAft>
              <a:spcPct val="35000"/>
            </a:spcAft>
            <a:buNone/>
          </a:pPr>
          <a:r>
            <a:rPr lang="en-US" sz="1800" kern="1200" dirty="0"/>
            <a:t>Summing up of threads discussed</a:t>
          </a:r>
        </a:p>
      </dsp:txBody>
      <dsp:txXfrm>
        <a:off x="1609144" y="595"/>
        <a:ext cx="4597989" cy="1393198"/>
      </dsp:txXfrm>
    </dsp:sp>
    <dsp:sp modelId="{FEF62193-5CD3-4266-A63A-E0F9D089FF75}">
      <dsp:nvSpPr>
        <dsp:cNvPr id="0" name=""/>
        <dsp:cNvSpPr/>
      </dsp:nvSpPr>
      <dsp:spPr>
        <a:xfrm>
          <a:off x="0" y="1742093"/>
          <a:ext cx="6207134" cy="13931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A4B15A-4CB1-4A4F-9B08-438B30D9CAEA}">
      <dsp:nvSpPr>
        <dsp:cNvPr id="0" name=""/>
        <dsp:cNvSpPr/>
      </dsp:nvSpPr>
      <dsp:spPr>
        <a:xfrm>
          <a:off x="421442" y="2055563"/>
          <a:ext cx="766259" cy="7662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423C3A-A8BC-477B-8EC0-1DD7F73FCF06}">
      <dsp:nvSpPr>
        <dsp:cNvPr id="0" name=""/>
        <dsp:cNvSpPr/>
      </dsp:nvSpPr>
      <dsp:spPr>
        <a:xfrm>
          <a:off x="1609144" y="1742093"/>
          <a:ext cx="4597989" cy="1393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447" tIns="147447" rIns="147447" bIns="147447" numCol="1" spcCol="1270" anchor="ctr" anchorCtr="0">
          <a:noAutofit/>
        </a:bodyPr>
        <a:lstStyle/>
        <a:p>
          <a:pPr marL="0" lvl="0" indent="0" algn="l" defTabSz="800100">
            <a:lnSpc>
              <a:spcPct val="100000"/>
            </a:lnSpc>
            <a:spcBef>
              <a:spcPct val="0"/>
            </a:spcBef>
            <a:spcAft>
              <a:spcPct val="35000"/>
            </a:spcAft>
            <a:buNone/>
          </a:pPr>
          <a:r>
            <a:rPr lang="en-US" sz="1800" kern="1200"/>
            <a:t>Give two / three / four possible recommendations.  </a:t>
          </a:r>
        </a:p>
      </dsp:txBody>
      <dsp:txXfrm>
        <a:off x="1609144" y="1742093"/>
        <a:ext cx="4597989" cy="1393198"/>
      </dsp:txXfrm>
    </dsp:sp>
    <dsp:sp modelId="{728BB591-1DAA-4691-B0B2-DC7B120D5450}">
      <dsp:nvSpPr>
        <dsp:cNvPr id="0" name=""/>
        <dsp:cNvSpPr/>
      </dsp:nvSpPr>
      <dsp:spPr>
        <a:xfrm>
          <a:off x="0" y="3483591"/>
          <a:ext cx="6207134" cy="13931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E0DACC-3972-405B-9801-B16905A8DAE7}">
      <dsp:nvSpPr>
        <dsp:cNvPr id="0" name=""/>
        <dsp:cNvSpPr/>
      </dsp:nvSpPr>
      <dsp:spPr>
        <a:xfrm>
          <a:off x="421442" y="3797061"/>
          <a:ext cx="766259" cy="7662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E42E7A-C9C1-46FB-8DA1-191AFDBBF539}">
      <dsp:nvSpPr>
        <dsp:cNvPr id="0" name=""/>
        <dsp:cNvSpPr/>
      </dsp:nvSpPr>
      <dsp:spPr>
        <a:xfrm>
          <a:off x="1609144" y="3483591"/>
          <a:ext cx="4597989" cy="13931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447" tIns="147447" rIns="147447" bIns="147447" numCol="1" spcCol="1270" anchor="ctr" anchorCtr="0">
          <a:noAutofit/>
        </a:bodyPr>
        <a:lstStyle/>
        <a:p>
          <a:pPr marL="0" lvl="0" indent="0" algn="l" defTabSz="800100">
            <a:lnSpc>
              <a:spcPct val="100000"/>
            </a:lnSpc>
            <a:spcBef>
              <a:spcPct val="0"/>
            </a:spcBef>
            <a:spcAft>
              <a:spcPct val="35000"/>
            </a:spcAft>
            <a:buNone/>
          </a:pPr>
          <a:r>
            <a:rPr lang="en-US" sz="1800" kern="1200"/>
            <a:t>These could be in terms of (i)style of delivery of the F Phase (ii)outdoor learning – quality? (iii)young children’s physical development – quality?</a:t>
          </a:r>
        </a:p>
      </dsp:txBody>
      <dsp:txXfrm>
        <a:off x="1609144" y="3483591"/>
        <a:ext cx="4597989" cy="1393198"/>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8A68-1DD1-1F42-B092-B248462255AA}" type="datetimeFigureOut">
              <a:rPr lang="en-US" smtClean="0"/>
              <a:t>12/7/21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560EA0-D7ED-4B48-8057-0281560897F3}" type="slidenum">
              <a:rPr lang="en-US" smtClean="0"/>
              <a:t>‹#›</a:t>
            </a:fld>
            <a:endParaRPr lang="en-US"/>
          </a:p>
        </p:txBody>
      </p:sp>
    </p:spTree>
    <p:extLst>
      <p:ext uri="{BB962C8B-B14F-4D97-AF65-F5344CB8AC3E}">
        <p14:creationId xmlns:p14="http://schemas.microsoft.com/office/powerpoint/2010/main" val="2241592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ChangeArrowheads="1" noTextEdit="1"/>
          </p:cNvSpPr>
          <p:nvPr>
            <p:ph type="sldImg"/>
          </p:nvPr>
        </p:nvSpPr>
        <p:spPr bwMode="auto">
          <a:noFill/>
          <a:ln>
            <a:solidFill>
              <a:srgbClr val="000000"/>
            </a:solidFill>
            <a:miter lim="800000"/>
            <a:headEnd/>
            <a:tailEnd/>
          </a:ln>
        </p:spPr>
      </p:sp>
      <p:sp>
        <p:nvSpPr>
          <p:cNvPr id="67587" name="Notes Placeholder 2"/>
          <p:cNvSpPr>
            <a:spLocks noGrp="1" noChangeArrowheads="1"/>
          </p:cNvSpPr>
          <p:nvPr>
            <p:ph type="body" idx="1"/>
          </p:nvPr>
        </p:nvSpPr>
        <p:spPr bwMode="auto">
          <a:noFill/>
        </p:spPr>
        <p:txBody>
          <a:bodyPr/>
          <a:lstStyle/>
          <a:p>
            <a:r>
              <a:rPr lang="en-GB" sz="1200" dirty="0"/>
              <a:t>Organise which clips – analyse the clips you’ve chosen – interpret – illustrate – evaluate – recommendations …</a:t>
            </a:r>
          </a:p>
          <a:p>
            <a:endParaRPr lang="en-GB" sz="1200" dirty="0"/>
          </a:p>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Used to outline the process of something and how that process was conducted.</a:t>
            </a:r>
          </a:p>
          <a:p>
            <a:r>
              <a:rPr lang="en-GB" dirty="0" err="1"/>
              <a:t>Amlinelliad</a:t>
            </a:r>
            <a:r>
              <a:rPr lang="en-GB" dirty="0"/>
              <a:t> o broses a </a:t>
            </a:r>
            <a:r>
              <a:rPr lang="en-GB" dirty="0" err="1"/>
              <a:t>sut</a:t>
            </a:r>
            <a:r>
              <a:rPr lang="en-GB" dirty="0"/>
              <a:t> </a:t>
            </a:r>
            <a:r>
              <a:rPr lang="en-GB" dirty="0" err="1"/>
              <a:t>roedd</a:t>
            </a:r>
            <a:r>
              <a:rPr lang="en-GB" dirty="0"/>
              <a:t> y broses </a:t>
            </a:r>
            <a:r>
              <a:rPr lang="en-GB" dirty="0" err="1"/>
              <a:t>hynny</a:t>
            </a:r>
            <a:r>
              <a:rPr lang="en-GB" dirty="0"/>
              <a:t> </a:t>
            </a:r>
            <a:r>
              <a:rPr lang="en-GB" dirty="0" err="1"/>
              <a:t>wedi</a:t>
            </a:r>
            <a:r>
              <a:rPr lang="en-GB" dirty="0"/>
              <a:t> </a:t>
            </a:r>
            <a:r>
              <a:rPr lang="en-GB" dirty="0" err="1"/>
              <a:t>gweithredu</a:t>
            </a:r>
            <a:endParaRPr lang="en-GB" sz="1200" dirty="0"/>
          </a:p>
          <a:p>
            <a:endParaRPr lang="en-GB" sz="1200" dirty="0"/>
          </a:p>
          <a:p>
            <a:r>
              <a:rPr lang="en-GB" sz="1200" dirty="0"/>
              <a:t>Often a conclusion is provided as a result of the factual representation given in the report.</a:t>
            </a:r>
          </a:p>
          <a:p>
            <a:r>
              <a:rPr lang="en-GB" sz="1200" dirty="0"/>
              <a:t>This may be followed by recommendations.</a:t>
            </a:r>
          </a:p>
          <a:p>
            <a:endParaRPr lang="en-GB" dirty="0"/>
          </a:p>
          <a:p>
            <a:endParaRPr lang="en-GB" dirty="0"/>
          </a:p>
          <a:p>
            <a:r>
              <a:rPr lang="en-GB" sz="1200" dirty="0" err="1"/>
              <a:t>Yn</a:t>
            </a:r>
            <a:r>
              <a:rPr lang="en-GB" sz="1200" dirty="0"/>
              <a:t> </a:t>
            </a:r>
            <a:r>
              <a:rPr lang="en-GB" sz="1200" dirty="0" err="1"/>
              <a:t>aml</a:t>
            </a:r>
            <a:r>
              <a:rPr lang="en-GB" sz="1200" dirty="0"/>
              <a:t> </a:t>
            </a:r>
            <a:r>
              <a:rPr lang="en-GB" sz="1200" dirty="0" err="1"/>
              <a:t>rhoddwyd</a:t>
            </a:r>
            <a:r>
              <a:rPr lang="en-GB" sz="1200" dirty="0"/>
              <a:t> </a:t>
            </a:r>
            <a:r>
              <a:rPr lang="en-GB" sz="1200" dirty="0" err="1"/>
              <a:t>clo</a:t>
            </a:r>
            <a:r>
              <a:rPr lang="en-GB" sz="1200" dirty="0"/>
              <a:t> </a:t>
            </a:r>
            <a:r>
              <a:rPr lang="en-GB" sz="1200" dirty="0" err="1"/>
              <a:t>yn</a:t>
            </a:r>
            <a:r>
              <a:rPr lang="en-GB" sz="1200" dirty="0"/>
              <a:t> </a:t>
            </a:r>
            <a:r>
              <a:rPr lang="en-GB" sz="1200" dirty="0" err="1"/>
              <a:t>seiliedig</a:t>
            </a:r>
            <a:r>
              <a:rPr lang="en-GB" sz="1200" dirty="0"/>
              <a:t> </a:t>
            </a:r>
            <a:r>
              <a:rPr lang="en-GB" sz="1200" dirty="0" err="1"/>
              <a:t>ar</a:t>
            </a:r>
            <a:r>
              <a:rPr lang="en-GB" sz="1200" dirty="0"/>
              <a:t> </a:t>
            </a:r>
            <a:r>
              <a:rPr lang="en-GB" sz="1200" dirty="0" err="1"/>
              <a:t>ffeithiau</a:t>
            </a:r>
            <a:r>
              <a:rPr lang="en-GB" sz="1200" dirty="0"/>
              <a:t> a </a:t>
            </a:r>
            <a:r>
              <a:rPr lang="en-GB" sz="1200" dirty="0" err="1"/>
              <a:t>geir</a:t>
            </a:r>
            <a:r>
              <a:rPr lang="en-GB" sz="1200" dirty="0"/>
              <a:t> </a:t>
            </a:r>
            <a:r>
              <a:rPr lang="en-GB" sz="1200" dirty="0" err="1"/>
              <a:t>yn</a:t>
            </a:r>
            <a:r>
              <a:rPr lang="en-GB" sz="1200" dirty="0"/>
              <a:t> </a:t>
            </a:r>
            <a:r>
              <a:rPr lang="en-GB" sz="1200" dirty="0" err="1"/>
              <a:t>yr</a:t>
            </a:r>
            <a:r>
              <a:rPr lang="en-GB" sz="1200" dirty="0"/>
              <a:t> </a:t>
            </a:r>
            <a:r>
              <a:rPr lang="en-GB" sz="1200" dirty="0" err="1"/>
              <a:t>adroddiad</a:t>
            </a:r>
            <a:r>
              <a:rPr lang="en-GB" sz="1200" dirty="0"/>
              <a:t>.</a:t>
            </a:r>
          </a:p>
          <a:p>
            <a:r>
              <a:rPr lang="en-GB" sz="1200" dirty="0"/>
              <a:t>Gall </a:t>
            </a:r>
            <a:r>
              <a:rPr lang="en-GB" sz="1200" dirty="0" err="1"/>
              <a:t>hyn</a:t>
            </a:r>
            <a:r>
              <a:rPr lang="en-GB" sz="1200" dirty="0"/>
              <a:t> </a:t>
            </a:r>
            <a:r>
              <a:rPr lang="en-GB" sz="1200" dirty="0" err="1"/>
              <a:t>golygu</a:t>
            </a:r>
            <a:r>
              <a:rPr lang="en-GB" sz="1200" dirty="0"/>
              <a:t> bod </a:t>
            </a:r>
            <a:r>
              <a:rPr lang="en-GB" sz="1200" dirty="0" err="1"/>
              <a:t>argymhellion</a:t>
            </a:r>
            <a:r>
              <a:rPr lang="en-GB" sz="1200" dirty="0"/>
              <a:t> </a:t>
            </a:r>
            <a:r>
              <a:rPr lang="en-GB" sz="1200" dirty="0" err="1"/>
              <a:t>ar</a:t>
            </a:r>
            <a:r>
              <a:rPr lang="en-GB" sz="1200" dirty="0"/>
              <a:t> y </a:t>
            </a:r>
            <a:r>
              <a:rPr lang="en-GB" sz="1200" dirty="0" err="1"/>
              <a:t>diwedd</a:t>
            </a:r>
            <a:r>
              <a:rPr lang="en-GB" sz="1200" dirty="0"/>
              <a:t>.   </a:t>
            </a:r>
          </a:p>
          <a:p>
            <a:endParaRPr lang="en-GB" dirty="0"/>
          </a:p>
        </p:txBody>
      </p:sp>
      <p:sp>
        <p:nvSpPr>
          <p:cNvPr id="67588" name="Slide Number Placeholder 3"/>
          <p:cNvSpPr>
            <a:spLocks noGrp="1" noChangeArrowheads="1"/>
          </p:cNvSpPr>
          <p:nvPr>
            <p:ph type="sldNum" sz="quarter" idx="5"/>
          </p:nvPr>
        </p:nvSpPr>
        <p:spPr bwMode="auto">
          <a:noFill/>
          <a:ln>
            <a:miter lim="800000"/>
            <a:headEnd/>
            <a:tailEnd/>
          </a:ln>
        </p:spPr>
        <p:txBody>
          <a:bodyPr/>
          <a:lstStyle/>
          <a:p>
            <a:fld id="{1B714030-55FE-1042-BFD7-06999FBD5AED}" type="slidenum">
              <a:rPr lang="en-GB"/>
              <a:pPr/>
              <a:t>3</a:t>
            </a:fld>
            <a:endParaRPr lang="en-GB"/>
          </a:p>
        </p:txBody>
      </p:sp>
    </p:spTree>
    <p:extLst>
      <p:ext uri="{BB962C8B-B14F-4D97-AF65-F5344CB8AC3E}">
        <p14:creationId xmlns:p14="http://schemas.microsoft.com/office/powerpoint/2010/main" val="25319584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Physical literacy – is unique</a:t>
            </a:r>
            <a:r>
              <a:rPr lang="en-US" baseline="0" dirty="0"/>
              <a:t> journey for each child / person. </a:t>
            </a:r>
            <a:endParaRPr lang="en-US" dirty="0"/>
          </a:p>
          <a:p>
            <a:r>
              <a:rPr lang="en-US" dirty="0"/>
              <a:t>In order to be able to participate</a:t>
            </a:r>
            <a:r>
              <a:rPr lang="en-US" baseline="0" dirty="0"/>
              <a:t> in physical activity - </a:t>
            </a:r>
            <a:endParaRPr lang="en-US" dirty="0"/>
          </a:p>
          <a:p>
            <a:r>
              <a:rPr lang="en-US" dirty="0"/>
              <a:t>Fundamental</a:t>
            </a:r>
            <a:r>
              <a:rPr lang="en-US" baseline="0" dirty="0"/>
              <a:t> movement skills are essential to be well developed in childhood. </a:t>
            </a:r>
          </a:p>
          <a:p>
            <a:r>
              <a:rPr lang="en-US" dirty="0"/>
              <a:t>All contributes towards being</a:t>
            </a:r>
            <a:r>
              <a:rPr lang="en-US" baseline="0" dirty="0"/>
              <a:t> more competent – perceived competence also determines ones likelihood to repeat the activity / game / movement </a:t>
            </a:r>
            <a:endParaRPr lang="en-US" dirty="0"/>
          </a:p>
          <a:p>
            <a:r>
              <a:rPr lang="en-US" dirty="0"/>
              <a:t>Affordances – crates, planks</a:t>
            </a:r>
            <a:r>
              <a:rPr lang="en-US" baseline="0" dirty="0"/>
              <a:t> of wood, rough and tumble play, rope and ties &amp; report different types of play observed.</a:t>
            </a:r>
          </a:p>
          <a:p>
            <a:r>
              <a:rPr lang="en-US" baseline="0" dirty="0"/>
              <a:t>Affordances encourages wider range of physical actions which helps to develop motor competency  - which then contributes to overall better physical literacy development.  </a:t>
            </a:r>
          </a:p>
          <a:p>
            <a:endParaRPr lang="en-US" baseline="0" dirty="0"/>
          </a:p>
          <a:p>
            <a:endParaRPr lang="en-US" dirty="0"/>
          </a:p>
        </p:txBody>
      </p:sp>
      <p:sp>
        <p:nvSpPr>
          <p:cNvPr id="4" name="Slide Number Placeholder 3"/>
          <p:cNvSpPr>
            <a:spLocks noGrp="1"/>
          </p:cNvSpPr>
          <p:nvPr>
            <p:ph type="sldNum" sz="quarter" idx="10"/>
          </p:nvPr>
        </p:nvSpPr>
        <p:spPr/>
        <p:txBody>
          <a:bodyPr/>
          <a:lstStyle/>
          <a:p>
            <a:fld id="{C520762E-FDBE-1547-A366-FB1E4D28A61D}" type="slidenum">
              <a:rPr lang="en-US" smtClean="0"/>
              <a:pPr/>
              <a:t>4</a:t>
            </a:fld>
            <a:endParaRPr lang="en-US"/>
          </a:p>
        </p:txBody>
      </p:sp>
    </p:spTree>
    <p:extLst>
      <p:ext uri="{BB962C8B-B14F-4D97-AF65-F5344CB8AC3E}">
        <p14:creationId xmlns:p14="http://schemas.microsoft.com/office/powerpoint/2010/main" val="4187434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 see a child jumping / rolling – what is significant for that type of movement for a child between 3 – 7 years old? </a:t>
            </a:r>
          </a:p>
          <a:p>
            <a:endParaRPr lang="en-US" dirty="0"/>
          </a:p>
          <a:p>
            <a:r>
              <a:rPr lang="en-US" dirty="0"/>
              <a:t>You will have chosen to either focus report on one video or two or bits from three or four videos – this will be up to you. </a:t>
            </a:r>
          </a:p>
        </p:txBody>
      </p:sp>
      <p:sp>
        <p:nvSpPr>
          <p:cNvPr id="4" name="Slide Number Placeholder 3"/>
          <p:cNvSpPr>
            <a:spLocks noGrp="1"/>
          </p:cNvSpPr>
          <p:nvPr>
            <p:ph type="sldNum" sz="quarter" idx="5"/>
          </p:nvPr>
        </p:nvSpPr>
        <p:spPr/>
        <p:txBody>
          <a:bodyPr/>
          <a:lstStyle/>
          <a:p>
            <a:fld id="{7A560EA0-D7ED-4B48-8057-0281560897F3}" type="slidenum">
              <a:rPr lang="en-US" smtClean="0"/>
              <a:t>5</a:t>
            </a:fld>
            <a:endParaRPr lang="en-US"/>
          </a:p>
        </p:txBody>
      </p:sp>
    </p:spTree>
    <p:extLst>
      <p:ext uri="{BB962C8B-B14F-4D97-AF65-F5344CB8AC3E}">
        <p14:creationId xmlns:p14="http://schemas.microsoft.com/office/powerpoint/2010/main" val="18050621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Body language – teacher down to level of child</a:t>
            </a:r>
          </a:p>
          <a:p>
            <a:r>
              <a:rPr lang="en-US" dirty="0"/>
              <a:t>Modeling</a:t>
            </a:r>
          </a:p>
          <a:p>
            <a:r>
              <a:rPr lang="en-US" dirty="0"/>
              <a:t>Use of eyes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opportunities seen to develop range of physical  movements</a:t>
            </a:r>
          </a:p>
          <a:p>
            <a:endParaRPr lang="en-US" dirty="0"/>
          </a:p>
          <a:p>
            <a:endParaRPr lang="en-US" dirty="0"/>
          </a:p>
        </p:txBody>
      </p:sp>
      <p:sp>
        <p:nvSpPr>
          <p:cNvPr id="4" name="Slide Number Placeholder 3"/>
          <p:cNvSpPr>
            <a:spLocks noGrp="1"/>
          </p:cNvSpPr>
          <p:nvPr>
            <p:ph type="sldNum" sz="quarter" idx="5"/>
          </p:nvPr>
        </p:nvSpPr>
        <p:spPr/>
        <p:txBody>
          <a:bodyPr/>
          <a:lstStyle/>
          <a:p>
            <a:fld id="{7A560EA0-D7ED-4B48-8057-0281560897F3}" type="slidenum">
              <a:rPr lang="en-US" smtClean="0"/>
              <a:t>7</a:t>
            </a:fld>
            <a:endParaRPr lang="en-US"/>
          </a:p>
        </p:txBody>
      </p:sp>
    </p:spTree>
    <p:extLst>
      <p:ext uri="{BB962C8B-B14F-4D97-AF65-F5344CB8AC3E}">
        <p14:creationId xmlns:p14="http://schemas.microsoft.com/office/powerpoint/2010/main" val="9053294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Caedig</a:t>
            </a:r>
            <a:r>
              <a:rPr lang="en-GB" dirty="0"/>
              <a:t>, </a:t>
            </a:r>
            <a:r>
              <a:rPr lang="en-GB" dirty="0" err="1"/>
              <a:t>agored</a:t>
            </a:r>
            <a:r>
              <a:rPr lang="en-GB" dirty="0"/>
              <a:t>, </a:t>
            </a:r>
            <a:r>
              <a:rPr lang="en-GB" dirty="0" err="1"/>
              <a:t>syml</a:t>
            </a:r>
            <a:r>
              <a:rPr lang="en-GB" dirty="0"/>
              <a:t>, </a:t>
            </a:r>
            <a:r>
              <a:rPr lang="en-GB" dirty="0" err="1"/>
              <a:t>cymhleth</a:t>
            </a:r>
            <a:r>
              <a:rPr lang="en-GB" dirty="0"/>
              <a:t>.</a:t>
            </a:r>
          </a:p>
          <a:p>
            <a:r>
              <a:rPr lang="en-GB" dirty="0" err="1"/>
              <a:t>Dywed</a:t>
            </a:r>
            <a:r>
              <a:rPr lang="en-GB" dirty="0"/>
              <a:t> </a:t>
            </a:r>
            <a:r>
              <a:rPr lang="en-GB" dirty="0" err="1"/>
              <a:t>Wragg</a:t>
            </a:r>
            <a:r>
              <a:rPr lang="en-GB" dirty="0"/>
              <a:t> (1984)</a:t>
            </a:r>
            <a:r>
              <a:rPr lang="en-GB" baseline="0" dirty="0"/>
              <a:t> bod </a:t>
            </a:r>
            <a:r>
              <a:rPr lang="en-GB" baseline="0" dirty="0" err="1"/>
              <a:t>athrawon</a:t>
            </a:r>
            <a:r>
              <a:rPr lang="en-GB" baseline="0" dirty="0"/>
              <a:t> </a:t>
            </a:r>
            <a:r>
              <a:rPr lang="en-GB" baseline="0" dirty="0" err="1"/>
              <a:t>yn</a:t>
            </a:r>
            <a:r>
              <a:rPr lang="en-GB" baseline="0" dirty="0"/>
              <a:t> </a:t>
            </a:r>
            <a:r>
              <a:rPr lang="en-GB" baseline="0" dirty="0" err="1"/>
              <a:t>holi</a:t>
            </a:r>
            <a:r>
              <a:rPr lang="en-GB" baseline="0" dirty="0"/>
              <a:t> </a:t>
            </a:r>
            <a:r>
              <a:rPr lang="en-GB" baseline="0" dirty="0" err="1"/>
              <a:t>gymaint</a:t>
            </a:r>
            <a:r>
              <a:rPr lang="en-GB" baseline="0" dirty="0"/>
              <a:t> a 400 </a:t>
            </a:r>
            <a:r>
              <a:rPr lang="en-GB" baseline="0" dirty="0" err="1"/>
              <a:t>cwestiwn</a:t>
            </a:r>
            <a:r>
              <a:rPr lang="en-GB" baseline="0" dirty="0"/>
              <a:t> </a:t>
            </a:r>
            <a:r>
              <a:rPr lang="en-GB" baseline="0" dirty="0" err="1"/>
              <a:t>mewn</a:t>
            </a:r>
            <a:r>
              <a:rPr lang="en-GB" baseline="0" dirty="0"/>
              <a:t> </a:t>
            </a:r>
            <a:r>
              <a:rPr lang="en-GB" baseline="0" dirty="0" err="1"/>
              <a:t>diwrnod</a:t>
            </a:r>
            <a:r>
              <a:rPr lang="en-GB" baseline="0" dirty="0"/>
              <a:t>, </a:t>
            </a:r>
            <a:r>
              <a:rPr lang="en-GB" baseline="0" dirty="0" err="1"/>
              <a:t>sef</a:t>
            </a:r>
            <a:r>
              <a:rPr lang="en-GB" baseline="0" dirty="0"/>
              <a:t> 30% </a:t>
            </a:r>
            <a:r>
              <a:rPr lang="en-GB" baseline="0" dirty="0" err="1"/>
              <a:t>o’r</a:t>
            </a:r>
            <a:r>
              <a:rPr lang="en-GB" baseline="0" dirty="0"/>
              <a:t> </a:t>
            </a:r>
            <a:r>
              <a:rPr lang="en-GB" baseline="0" dirty="0" err="1"/>
              <a:t>amser</a:t>
            </a:r>
            <a:r>
              <a:rPr lang="en-GB" baseline="0" dirty="0"/>
              <a:t> </a:t>
            </a:r>
            <a:r>
              <a:rPr lang="en-GB" baseline="0" dirty="0" err="1"/>
              <a:t>addysgu</a:t>
            </a:r>
            <a:r>
              <a:rPr lang="en-GB" baseline="0" dirty="0"/>
              <a:t>.</a:t>
            </a:r>
            <a:endParaRPr lang="en-GB" dirty="0"/>
          </a:p>
        </p:txBody>
      </p:sp>
      <p:sp>
        <p:nvSpPr>
          <p:cNvPr id="4" name="Slide Number Placeholder 3"/>
          <p:cNvSpPr>
            <a:spLocks noGrp="1"/>
          </p:cNvSpPr>
          <p:nvPr>
            <p:ph type="sldNum" sz="quarter" idx="10"/>
          </p:nvPr>
        </p:nvSpPr>
        <p:spPr/>
        <p:txBody>
          <a:bodyPr/>
          <a:lstStyle/>
          <a:p>
            <a:fld id="{D11E2F3F-B754-4B43-9475-3296B25F572D}" type="slidenum">
              <a:rPr lang="en-US" smtClean="0"/>
              <a:pPr/>
              <a:t>8</a:t>
            </a:fld>
            <a:endParaRPr lang="en-US"/>
          </a:p>
        </p:txBody>
      </p:sp>
    </p:spTree>
    <p:extLst>
      <p:ext uri="{BB962C8B-B14F-4D97-AF65-F5344CB8AC3E}">
        <p14:creationId xmlns:p14="http://schemas.microsoft.com/office/powerpoint/2010/main" val="10216527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Deiagram</a:t>
            </a:r>
            <a:r>
              <a:rPr lang="en-GB" dirty="0"/>
              <a:t> </a:t>
            </a:r>
            <a:r>
              <a:rPr lang="en-GB" dirty="0" err="1"/>
              <a:t>sy’n</a:t>
            </a:r>
            <a:r>
              <a:rPr lang="en-GB" dirty="0"/>
              <a:t> </a:t>
            </a:r>
            <a:r>
              <a:rPr lang="en-GB" dirty="0" err="1"/>
              <a:t>dangos</a:t>
            </a:r>
            <a:r>
              <a:rPr lang="en-GB" dirty="0"/>
              <a:t> </a:t>
            </a:r>
            <a:r>
              <a:rPr lang="en-GB" dirty="0" err="1"/>
              <a:t>pwy</a:t>
            </a:r>
            <a:r>
              <a:rPr lang="en-GB" dirty="0"/>
              <a:t> </a:t>
            </a:r>
            <a:r>
              <a:rPr lang="en-GB" dirty="0" err="1"/>
              <a:t>sy’n</a:t>
            </a:r>
            <a:r>
              <a:rPr lang="en-GB" dirty="0"/>
              <a:t> </a:t>
            </a:r>
            <a:r>
              <a:rPr lang="en-GB" dirty="0" err="1"/>
              <a:t>cyfathrebu</a:t>
            </a:r>
            <a:r>
              <a:rPr lang="en-GB" dirty="0"/>
              <a:t> </a:t>
            </a:r>
            <a:r>
              <a:rPr lang="en-GB" dirty="0" err="1"/>
              <a:t>gyda</a:t>
            </a:r>
            <a:r>
              <a:rPr lang="en-GB" dirty="0"/>
              <a:t> </a:t>
            </a:r>
            <a:r>
              <a:rPr lang="en-GB" dirty="0" err="1"/>
              <a:t>phwy</a:t>
            </a:r>
            <a:r>
              <a:rPr lang="en-GB" dirty="0"/>
              <a:t>.</a:t>
            </a:r>
          </a:p>
          <a:p>
            <a:r>
              <a:rPr lang="en-GB" dirty="0">
                <a:latin typeface="Arial" charset="0"/>
                <a:ea typeface="Arial" charset="0"/>
                <a:cs typeface="Arial" charset="0"/>
              </a:rPr>
              <a:t>Number the children in the group/class.</a:t>
            </a:r>
          </a:p>
          <a:p>
            <a:r>
              <a:rPr lang="en-GB" dirty="0">
                <a:latin typeface="Arial" charset="0"/>
                <a:ea typeface="Arial" charset="0"/>
                <a:cs typeface="Arial" charset="0"/>
              </a:rPr>
              <a:t>Draw an arrow that originates in the speaker and is directed at the recipient of the communication.</a:t>
            </a:r>
          </a:p>
          <a:p>
            <a:r>
              <a:rPr lang="en-GB" dirty="0">
                <a:latin typeface="Arial" charset="0"/>
                <a:ea typeface="Arial" charset="0"/>
                <a:cs typeface="Arial" charset="0"/>
              </a:rPr>
              <a:t>One arrow = one utterance</a:t>
            </a:r>
          </a:p>
          <a:p>
            <a:endParaRPr lang="en-GB" dirty="0"/>
          </a:p>
          <a:p>
            <a:r>
              <a:rPr lang="en-GB" sz="1200" b="0" i="0" kern="1200" dirty="0">
                <a:solidFill>
                  <a:schemeClr val="tx1"/>
                </a:solidFill>
                <a:effectLst/>
                <a:latin typeface="+mn-lt"/>
                <a:ea typeface="+mn-ea"/>
                <a:cs typeface="+mn-cs"/>
              </a:rPr>
              <a:t>A sociogram is </a:t>
            </a:r>
            <a:r>
              <a:rPr lang="en-GB" sz="1200" b="1" i="0" kern="1200" dirty="0">
                <a:solidFill>
                  <a:schemeClr val="tx1"/>
                </a:solidFill>
                <a:effectLst/>
                <a:latin typeface="+mn-lt"/>
                <a:ea typeface="+mn-ea"/>
                <a:cs typeface="+mn-cs"/>
              </a:rPr>
              <a:t>a tool for charting the relationships within a group</a:t>
            </a:r>
            <a:r>
              <a:rPr lang="en-GB" sz="1200" b="0" i="0" kern="1200" dirty="0">
                <a:solidFill>
                  <a:schemeClr val="tx1"/>
                </a:solidFill>
                <a:effectLst/>
                <a:latin typeface="+mn-lt"/>
                <a:ea typeface="+mn-ea"/>
                <a:cs typeface="+mn-cs"/>
              </a:rPr>
              <a:t>. It's a visual representation of the social links and preferences that each person has – valuable data for leaders.</a:t>
            </a:r>
          </a:p>
          <a:p>
            <a:endParaRPr lang="en-GB" sz="1200" b="0" i="0" kern="1200" dirty="0">
              <a:solidFill>
                <a:schemeClr val="tx1"/>
              </a:solidFill>
              <a:effectLst/>
              <a:latin typeface="+mn-lt"/>
              <a:ea typeface="+mn-ea"/>
              <a:cs typeface="+mn-cs"/>
            </a:endParaRPr>
          </a:p>
          <a:p>
            <a:r>
              <a:rPr lang="en-GB" dirty="0"/>
              <a:t>http://</a:t>
            </a:r>
            <a:r>
              <a:rPr lang="en-GB" dirty="0" err="1"/>
              <a:t>users.sussex.ac.uk</a:t>
            </a:r>
            <a:r>
              <a:rPr lang="en-GB" dirty="0"/>
              <a:t>/~</a:t>
            </a:r>
            <a:r>
              <a:rPr lang="en-GB" dirty="0" err="1"/>
              <a:t>robinb</a:t>
            </a:r>
            <a:r>
              <a:rPr lang="en-GB" dirty="0"/>
              <a:t>/</a:t>
            </a:r>
            <a:r>
              <a:rPr lang="en-GB" dirty="0" err="1"/>
              <a:t>socio.html</a:t>
            </a:r>
            <a:r>
              <a:rPr lang="en-GB" dirty="0"/>
              <a:t>. </a:t>
            </a:r>
            <a:r>
              <a:rPr lang="en-GB" sz="1200" b="0" i="0" kern="1200" dirty="0">
                <a:solidFill>
                  <a:schemeClr val="tx1"/>
                </a:solidFill>
                <a:effectLst/>
                <a:latin typeface="+mn-lt"/>
                <a:ea typeface="+mn-ea"/>
                <a:cs typeface="+mn-cs"/>
              </a:rPr>
              <a:t>Robin Banerjee</a:t>
            </a: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11E2F3F-B754-4B43-9475-3296B25F572D}" type="slidenum">
              <a:rPr lang="en-US" smtClean="0"/>
              <a:pPr/>
              <a:t>10</a:t>
            </a:fld>
            <a:endParaRPr lang="en-US"/>
          </a:p>
        </p:txBody>
      </p:sp>
    </p:spTree>
    <p:extLst>
      <p:ext uri="{BB962C8B-B14F-4D97-AF65-F5344CB8AC3E}">
        <p14:creationId xmlns:p14="http://schemas.microsoft.com/office/powerpoint/2010/main" val="2162467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you track / follow one child – this may give you some focus to their physical development. </a:t>
            </a:r>
          </a:p>
          <a:p>
            <a:r>
              <a:rPr lang="en-US" dirty="0"/>
              <a:t>Consider the wider benefits and effects of teaching a national curriculum outdoors?!</a:t>
            </a:r>
          </a:p>
          <a:p>
            <a:r>
              <a:rPr lang="en-US" dirty="0"/>
              <a:t>What is the children’s interactions with the outdoor environment?  What does the environment offer? Full range been exploited? Is play a part of the activity? Children only ? Adult support?  Are there examples / video clips showing children with objects / equipment / natural objects as equipment? / How are children – everyone – included – elements of inclusive strategies i.e. STEP? Space, task, equipment, people? How does nature become a part of the </a:t>
            </a:r>
            <a:r>
              <a:rPr lang="en-US" dirty="0" err="1"/>
              <a:t>actvitiy</a:t>
            </a:r>
            <a:r>
              <a:rPr lang="en-US" dirty="0"/>
              <a:t> ? </a:t>
            </a:r>
          </a:p>
          <a:p>
            <a:r>
              <a:rPr lang="en-US" dirty="0"/>
              <a:t>What value is there in the learning experience that you’ve </a:t>
            </a:r>
            <a:r>
              <a:rPr lang="en-US" dirty="0" err="1"/>
              <a:t>observered</a:t>
            </a:r>
            <a:r>
              <a:rPr lang="en-US" dirty="0"/>
              <a:t>? </a:t>
            </a:r>
          </a:p>
          <a:p>
            <a:r>
              <a:rPr lang="en-US" dirty="0"/>
              <a:t>You could have subheadings that promote aspects of physical literacy  and / or the outdoors. Different kinds of affordances that were available in the various clips? &amp; what teaching strategies were used? Including theory / research with your reflections about the observations will further improve the quality of the comments</a:t>
            </a:r>
          </a:p>
          <a:p>
            <a:r>
              <a:rPr lang="en-US" dirty="0"/>
              <a:t>This will also demonstrate good level of application of knowledge alongside practice. </a:t>
            </a:r>
          </a:p>
          <a:p>
            <a:endParaRPr lang="en-US" dirty="0"/>
          </a:p>
        </p:txBody>
      </p:sp>
      <p:sp>
        <p:nvSpPr>
          <p:cNvPr id="4" name="Slide Number Placeholder 3"/>
          <p:cNvSpPr>
            <a:spLocks noGrp="1"/>
          </p:cNvSpPr>
          <p:nvPr>
            <p:ph type="sldNum" sz="quarter" idx="5"/>
          </p:nvPr>
        </p:nvSpPr>
        <p:spPr/>
        <p:txBody>
          <a:bodyPr/>
          <a:lstStyle/>
          <a:p>
            <a:fld id="{C520762E-FDBE-1547-A366-FB1E4D28A61D}" type="slidenum">
              <a:rPr lang="en-US" smtClean="0"/>
              <a:pPr/>
              <a:t>12</a:t>
            </a:fld>
            <a:endParaRPr lang="en-US"/>
          </a:p>
        </p:txBody>
      </p:sp>
    </p:spTree>
    <p:extLst>
      <p:ext uri="{BB962C8B-B14F-4D97-AF65-F5344CB8AC3E}">
        <p14:creationId xmlns:p14="http://schemas.microsoft.com/office/powerpoint/2010/main" val="1558690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Analytical writing – explores relationships  / compare / contrast / </a:t>
            </a:r>
          </a:p>
          <a:p>
            <a:endParaRPr lang="en-US" dirty="0"/>
          </a:p>
          <a:p>
            <a:r>
              <a:rPr lang="en-US" dirty="0"/>
              <a:t>Compare &amp; contrast – words such as conversely / however / alternatively / on the other hand / whereas / in comparison / by contrast / nonetheless / despite this / </a:t>
            </a:r>
          </a:p>
          <a:p>
            <a:endParaRPr lang="en-US" dirty="0"/>
          </a:p>
          <a:p>
            <a:r>
              <a:rPr lang="en-US" dirty="0"/>
              <a:t>Despite the criticism received by …the success of  adult intervention/scaffolding ….can be seen in Video ‘C’ as the adult provides good quality role modeling of movements (….,2016)</a:t>
            </a:r>
          </a:p>
          <a:p>
            <a:endParaRPr lang="en-US" dirty="0"/>
          </a:p>
          <a:p>
            <a:r>
              <a:rPr lang="en-US" dirty="0"/>
              <a:t>Importantly / significantly / another key point / </a:t>
            </a:r>
          </a:p>
          <a:p>
            <a:endParaRPr lang="en-US" dirty="0"/>
          </a:p>
          <a:p>
            <a:r>
              <a:rPr lang="en-US" dirty="0"/>
              <a:t>For instance / to give an illustration of / to exemplify / to demonstrate / as evidence / </a:t>
            </a:r>
          </a:p>
        </p:txBody>
      </p:sp>
      <p:sp>
        <p:nvSpPr>
          <p:cNvPr id="4" name="Slide Number Placeholder 3"/>
          <p:cNvSpPr>
            <a:spLocks noGrp="1"/>
          </p:cNvSpPr>
          <p:nvPr>
            <p:ph type="sldNum" sz="quarter" idx="5"/>
          </p:nvPr>
        </p:nvSpPr>
        <p:spPr/>
        <p:txBody>
          <a:bodyPr/>
          <a:lstStyle/>
          <a:p>
            <a:fld id="{7A560EA0-D7ED-4B48-8057-0281560897F3}" type="slidenum">
              <a:rPr lang="en-US" smtClean="0"/>
              <a:t>13</a:t>
            </a:fld>
            <a:endParaRPr lang="en-US"/>
          </a:p>
        </p:txBody>
      </p:sp>
    </p:spTree>
    <p:extLst>
      <p:ext uri="{BB962C8B-B14F-4D97-AF65-F5344CB8AC3E}">
        <p14:creationId xmlns:p14="http://schemas.microsoft.com/office/powerpoint/2010/main" val="11333887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Comments such as :-</a:t>
            </a:r>
          </a:p>
          <a:p>
            <a:r>
              <a:rPr lang="en-US" dirty="0"/>
              <a:t>In conclusion / To conclude /. To </a:t>
            </a:r>
            <a:r>
              <a:rPr lang="en-US" dirty="0" err="1"/>
              <a:t>summarise</a:t>
            </a:r>
            <a:r>
              <a:rPr lang="en-US" dirty="0"/>
              <a:t> / in the final analysis / on close analysis / the consequence is / most significantly / above all / especially / it should be noted</a:t>
            </a:r>
          </a:p>
        </p:txBody>
      </p:sp>
      <p:sp>
        <p:nvSpPr>
          <p:cNvPr id="4" name="Slide Number Placeholder 3"/>
          <p:cNvSpPr>
            <a:spLocks noGrp="1"/>
          </p:cNvSpPr>
          <p:nvPr>
            <p:ph type="sldNum" sz="quarter" idx="5"/>
          </p:nvPr>
        </p:nvSpPr>
        <p:spPr/>
        <p:txBody>
          <a:bodyPr/>
          <a:lstStyle/>
          <a:p>
            <a:fld id="{7A560EA0-D7ED-4B48-8057-0281560897F3}" type="slidenum">
              <a:rPr lang="en-US" smtClean="0"/>
              <a:t>15</a:t>
            </a:fld>
            <a:endParaRPr lang="en-US"/>
          </a:p>
        </p:txBody>
      </p:sp>
    </p:spTree>
    <p:extLst>
      <p:ext uri="{BB962C8B-B14F-4D97-AF65-F5344CB8AC3E}">
        <p14:creationId xmlns:p14="http://schemas.microsoft.com/office/powerpoint/2010/main" val="22968081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i.e. very aware that for children to feel in a position – to be able be adventurous in schools they need to feel safe and supported. Doing this by securing their basic needs are met such as can ben found in Maslow’s Hierarchy of Needs. </a:t>
            </a:r>
          </a:p>
        </p:txBody>
      </p:sp>
      <p:sp>
        <p:nvSpPr>
          <p:cNvPr id="4" name="Slide Number Placeholder 3"/>
          <p:cNvSpPr>
            <a:spLocks noGrp="1"/>
          </p:cNvSpPr>
          <p:nvPr>
            <p:ph type="sldNum" sz="quarter" idx="5"/>
          </p:nvPr>
        </p:nvSpPr>
        <p:spPr/>
        <p:txBody>
          <a:bodyPr/>
          <a:lstStyle/>
          <a:p>
            <a:fld id="{7A560EA0-D7ED-4B48-8057-0281560897F3}" type="slidenum">
              <a:rPr lang="en-US" smtClean="0"/>
              <a:t>16</a:t>
            </a:fld>
            <a:endParaRPr lang="en-US"/>
          </a:p>
        </p:txBody>
      </p:sp>
    </p:spTree>
    <p:extLst>
      <p:ext uri="{BB962C8B-B14F-4D97-AF65-F5344CB8AC3E}">
        <p14:creationId xmlns:p14="http://schemas.microsoft.com/office/powerpoint/2010/main" val="33082139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Possible outcomes for action – what next?</a:t>
            </a:r>
          </a:p>
          <a:p>
            <a:endParaRPr lang="en-US" dirty="0"/>
          </a:p>
        </p:txBody>
      </p:sp>
      <p:sp>
        <p:nvSpPr>
          <p:cNvPr id="4" name="Slide Number Placeholder 3"/>
          <p:cNvSpPr>
            <a:spLocks noGrp="1"/>
          </p:cNvSpPr>
          <p:nvPr>
            <p:ph type="sldNum" sz="quarter" idx="5"/>
          </p:nvPr>
        </p:nvSpPr>
        <p:spPr/>
        <p:txBody>
          <a:bodyPr/>
          <a:lstStyle/>
          <a:p>
            <a:fld id="{7A560EA0-D7ED-4B48-8057-0281560897F3}" type="slidenum">
              <a:rPr lang="en-US" smtClean="0"/>
              <a:t>17</a:t>
            </a:fld>
            <a:endParaRPr lang="en-US"/>
          </a:p>
        </p:txBody>
      </p:sp>
    </p:spTree>
    <p:extLst>
      <p:ext uri="{BB962C8B-B14F-4D97-AF65-F5344CB8AC3E}">
        <p14:creationId xmlns:p14="http://schemas.microsoft.com/office/powerpoint/2010/main" val="7135196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Also – recommendations could be linked directly with the LO of the module (2, 3 and 4</a:t>
            </a:r>
            <a:r>
              <a:rPr lang="en-US" baseline="30000" dirty="0"/>
              <a:t>th</a:t>
            </a:r>
            <a:r>
              <a:rPr lang="en-US" dirty="0"/>
              <a:t> ones in particular) – next slide</a:t>
            </a:r>
          </a:p>
        </p:txBody>
      </p:sp>
      <p:sp>
        <p:nvSpPr>
          <p:cNvPr id="4" name="Slide Number Placeholder 3"/>
          <p:cNvSpPr>
            <a:spLocks noGrp="1"/>
          </p:cNvSpPr>
          <p:nvPr>
            <p:ph type="sldNum" sz="quarter" idx="5"/>
          </p:nvPr>
        </p:nvSpPr>
        <p:spPr/>
        <p:txBody>
          <a:bodyPr/>
          <a:lstStyle/>
          <a:p>
            <a:fld id="{C520762E-FDBE-1547-A366-FB1E4D28A61D}" type="slidenum">
              <a:rPr lang="en-US" smtClean="0"/>
              <a:pPr/>
              <a:t>18</a:t>
            </a:fld>
            <a:endParaRPr lang="en-US"/>
          </a:p>
        </p:txBody>
      </p:sp>
    </p:spTree>
    <p:extLst>
      <p:ext uri="{BB962C8B-B14F-4D97-AF65-F5344CB8AC3E}">
        <p14:creationId xmlns:p14="http://schemas.microsoft.com/office/powerpoint/2010/main" val="21747563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Observational notes of individual pupils – (Pupil A, B, C </a:t>
            </a:r>
            <a:r>
              <a:rPr lang="en-US" dirty="0" err="1"/>
              <a:t>etc</a:t>
            </a:r>
            <a:r>
              <a:rPr lang="en-US" dirty="0"/>
              <a:t>). General group observational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err="1"/>
              <a:t>Nodiadau</a:t>
            </a:r>
            <a:r>
              <a:rPr lang="en-US" dirty="0"/>
              <a:t> am </a:t>
            </a:r>
            <a:r>
              <a:rPr lang="en-US" dirty="0" err="1"/>
              <a:t>ddisgyblion</a:t>
            </a:r>
            <a:r>
              <a:rPr lang="en-US" dirty="0"/>
              <a:t> </a:t>
            </a:r>
            <a:r>
              <a:rPr lang="en-US" dirty="0" err="1"/>
              <a:t>yn</a:t>
            </a:r>
            <a:r>
              <a:rPr lang="en-US" dirty="0"/>
              <a:t> </a:t>
            </a:r>
            <a:r>
              <a:rPr lang="en-US" dirty="0" err="1"/>
              <a:t>unigol</a:t>
            </a:r>
            <a:r>
              <a:rPr lang="en-US" dirty="0"/>
              <a:t> (</a:t>
            </a:r>
            <a:r>
              <a:rPr lang="en-US" dirty="0" err="1"/>
              <a:t>Disgybl</a:t>
            </a:r>
            <a:r>
              <a:rPr lang="en-US" dirty="0"/>
              <a:t> A, B, C </a:t>
            </a:r>
            <a:r>
              <a:rPr lang="en-US" dirty="0" err="1"/>
              <a:t>ayyb</a:t>
            </a:r>
            <a:r>
              <a:rPr lang="en-US" dirty="0"/>
              <a:t>). </a:t>
            </a:r>
            <a:r>
              <a:rPr lang="en-US" dirty="0" err="1"/>
              <a:t>Nodiadau’n</a:t>
            </a:r>
            <a:r>
              <a:rPr lang="en-US" dirty="0"/>
              <a:t> </a:t>
            </a:r>
            <a:r>
              <a:rPr lang="en-US" dirty="0" err="1"/>
              <a:t>gyffredinol</a:t>
            </a:r>
            <a:r>
              <a:rPr lang="en-US" dirty="0"/>
              <a:t> am </a:t>
            </a:r>
            <a:r>
              <a:rPr lang="en-US" dirty="0" err="1"/>
              <a:t>grwpiau</a:t>
            </a:r>
            <a:r>
              <a:rPr lang="en-US" dirty="0"/>
              <a:t> o </a:t>
            </a:r>
            <a:r>
              <a:rPr lang="en-US" dirty="0" err="1"/>
              <a:t>ddisgyblion</a:t>
            </a:r>
            <a:r>
              <a:rPr lang="en-US" dirty="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7A560EA0-D7ED-4B48-8057-0281560897F3}" type="slidenum">
              <a:rPr lang="en-US" smtClean="0"/>
              <a:t>19</a:t>
            </a:fld>
            <a:endParaRPr lang="en-US"/>
          </a:p>
        </p:txBody>
      </p:sp>
    </p:spTree>
    <p:extLst>
      <p:ext uri="{BB962C8B-B14F-4D97-AF65-F5344CB8AC3E}">
        <p14:creationId xmlns:p14="http://schemas.microsoft.com/office/powerpoint/2010/main" val="5978211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may decide to create templates to help you when observing the clips</a:t>
            </a:r>
          </a:p>
          <a:p>
            <a:r>
              <a:rPr lang="en-US" dirty="0"/>
              <a:t>These you can make yourself – if you so wish! </a:t>
            </a:r>
          </a:p>
        </p:txBody>
      </p:sp>
      <p:sp>
        <p:nvSpPr>
          <p:cNvPr id="4" name="Slide Number Placeholder 3"/>
          <p:cNvSpPr>
            <a:spLocks noGrp="1"/>
          </p:cNvSpPr>
          <p:nvPr>
            <p:ph type="sldNum" sz="quarter" idx="5"/>
          </p:nvPr>
        </p:nvSpPr>
        <p:spPr/>
        <p:txBody>
          <a:bodyPr/>
          <a:lstStyle/>
          <a:p>
            <a:fld id="{C520762E-FDBE-1547-A366-FB1E4D28A61D}" type="slidenum">
              <a:rPr lang="en-US" smtClean="0"/>
              <a:pPr/>
              <a:t>20</a:t>
            </a:fld>
            <a:endParaRPr lang="en-US"/>
          </a:p>
        </p:txBody>
      </p:sp>
    </p:spTree>
    <p:extLst>
      <p:ext uri="{BB962C8B-B14F-4D97-AF65-F5344CB8AC3E}">
        <p14:creationId xmlns:p14="http://schemas.microsoft.com/office/powerpoint/2010/main" val="279272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may decide to create a template that allows you to make your notes side by side and then this version is easier to collate common practice or common physical movements and also to  compare and contrast between video clip content. </a:t>
            </a:r>
          </a:p>
        </p:txBody>
      </p:sp>
      <p:sp>
        <p:nvSpPr>
          <p:cNvPr id="4" name="Slide Number Placeholder 3"/>
          <p:cNvSpPr>
            <a:spLocks noGrp="1"/>
          </p:cNvSpPr>
          <p:nvPr>
            <p:ph type="sldNum" sz="quarter" idx="5"/>
          </p:nvPr>
        </p:nvSpPr>
        <p:spPr/>
        <p:txBody>
          <a:bodyPr/>
          <a:lstStyle/>
          <a:p>
            <a:fld id="{C520762E-FDBE-1547-A366-FB1E4D28A61D}" type="slidenum">
              <a:rPr lang="en-US" smtClean="0"/>
              <a:pPr/>
              <a:t>21</a:t>
            </a:fld>
            <a:endParaRPr lang="en-US"/>
          </a:p>
        </p:txBody>
      </p:sp>
    </p:spTree>
    <p:extLst>
      <p:ext uri="{BB962C8B-B14F-4D97-AF65-F5344CB8AC3E}">
        <p14:creationId xmlns:p14="http://schemas.microsoft.com/office/powerpoint/2010/main" val="7942265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Clir</a:t>
            </a:r>
            <a:r>
              <a:rPr lang="en-US" dirty="0"/>
              <a:t> – </a:t>
            </a:r>
            <a:r>
              <a:rPr lang="en-US" dirty="0" err="1"/>
              <a:t>pwyllog</a:t>
            </a:r>
            <a:r>
              <a:rPr lang="en-US" dirty="0"/>
              <a:t> – </a:t>
            </a:r>
            <a:r>
              <a:rPr lang="en-US" dirty="0" err="1"/>
              <a:t>cywir</a:t>
            </a:r>
            <a:r>
              <a:rPr lang="en-US" dirty="0"/>
              <a:t> – </a:t>
            </a:r>
            <a:r>
              <a:rPr lang="en-US" dirty="0" err="1"/>
              <a:t>synhwyrol</a:t>
            </a:r>
            <a:r>
              <a:rPr lang="en-US" dirty="0"/>
              <a:t> - </a:t>
            </a:r>
          </a:p>
        </p:txBody>
      </p:sp>
      <p:sp>
        <p:nvSpPr>
          <p:cNvPr id="4" name="Slide Number Placeholder 3"/>
          <p:cNvSpPr>
            <a:spLocks noGrp="1"/>
          </p:cNvSpPr>
          <p:nvPr>
            <p:ph type="sldNum" sz="quarter" idx="5"/>
          </p:nvPr>
        </p:nvSpPr>
        <p:spPr/>
        <p:txBody>
          <a:bodyPr/>
          <a:lstStyle/>
          <a:p>
            <a:fld id="{7A560EA0-D7ED-4B48-8057-0281560897F3}" type="slidenum">
              <a:rPr lang="en-US" smtClean="0"/>
              <a:t>22</a:t>
            </a:fld>
            <a:endParaRPr lang="en-US"/>
          </a:p>
        </p:txBody>
      </p:sp>
    </p:spTree>
    <p:extLst>
      <p:ext uri="{BB962C8B-B14F-4D97-AF65-F5344CB8AC3E}">
        <p14:creationId xmlns:p14="http://schemas.microsoft.com/office/powerpoint/2010/main" val="242332471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13E50058-CB30-464A-895C-DC8FA2A96748}" type="slidenum">
              <a:rPr lang="en-GB" smtClean="0"/>
              <a:pPr/>
              <a:t>23</a:t>
            </a:fld>
            <a:endParaRPr lang="en-GB"/>
          </a:p>
        </p:txBody>
      </p:sp>
    </p:spTree>
    <p:extLst>
      <p:ext uri="{BB962C8B-B14F-4D97-AF65-F5344CB8AC3E}">
        <p14:creationId xmlns:p14="http://schemas.microsoft.com/office/powerpoint/2010/main" val="1228357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2.png"/></Relationships>
</file>

<file path=ppt/slideLayouts/_rels/slideLayout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2.xml"/><Relationship Id="rId5" Type="http://schemas.microsoft.com/office/2007/relationships/hdphoto" Target="../media/hdphoto1.wdp"/><Relationship Id="rId4" Type="http://schemas.openxmlformats.org/officeDocument/2006/relationships/image" Target="../media/image2.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12/7/21</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105205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12/7/21</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43447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12/7/21</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63263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12/7/21</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16355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12/7/21</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085421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12/7/21</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09624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12/7/21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53733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12/7/21</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9632183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12/7/21</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317214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12/7/21</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4218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12/7/21</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95397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12/7/21</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639017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12/7/21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51845F5A-061D-4825-9AE9-D7794091C6CF}" type="slidenum">
              <a:rPr lang="en-US" smtClean="0"/>
              <a:t>‹#›</a:t>
            </a:fld>
            <a:endParaRPr lang="en-US"/>
          </a:p>
        </p:txBody>
      </p:sp>
    </p:spTree>
    <p:extLst>
      <p:ext uri="{BB962C8B-B14F-4D97-AF65-F5344CB8AC3E}">
        <p14:creationId xmlns:p14="http://schemas.microsoft.com/office/powerpoint/2010/main" val="23880482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12/7/21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315391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3C04E684-10F4-4CC3-A0B9-F03AA7BE37CF}" type="datetimeFigureOut">
              <a:rPr lang="en-US" smtClean="0"/>
              <a:t>12/7/21</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51845F5A-061D-4825-9AE9-D7794091C6CF}" type="slidenum">
              <a:rPr lang="en-US" smtClean="0"/>
              <a:t>‹#›</a:t>
            </a:fld>
            <a:endParaRPr lang="en-US"/>
          </a:p>
        </p:txBody>
      </p:sp>
    </p:spTree>
    <p:extLst>
      <p:ext uri="{BB962C8B-B14F-4D97-AF65-F5344CB8AC3E}">
        <p14:creationId xmlns:p14="http://schemas.microsoft.com/office/powerpoint/2010/main" val="10686691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04E684-10F4-4CC3-A0B9-F03AA7BE37CF}" type="datetimeFigureOut">
              <a:rPr lang="en-US" smtClean="0"/>
              <a:t>12/7/21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057220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04E684-10F4-4CC3-A0B9-F03AA7BE37CF}" type="datetimeFigureOut">
              <a:rPr lang="en-US" smtClean="0"/>
              <a:t>12/7/21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1845F5A-061D-4825-9AE9-D7794091C6CF}"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5360713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3C04E684-10F4-4CC3-A0B9-F03AA7BE37CF}" type="datetimeFigureOut">
              <a:rPr lang="en-US" smtClean="0"/>
              <a:t>12/7/21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1845F5A-061D-4825-9AE9-D7794091C6CF}" type="slidenum">
              <a:rPr lang="en-US" smtClean="0"/>
              <a:t>‹#›</a:t>
            </a:fld>
            <a:endParaRPr lang="en-US"/>
          </a:p>
        </p:txBody>
      </p:sp>
      <p:sp>
        <p:nvSpPr>
          <p:cNvPr id="6" name="Title 5"/>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25540598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04E684-10F4-4CC3-A0B9-F03AA7BE37CF}" type="datetimeFigureOut">
              <a:rPr lang="en-US" smtClean="0"/>
              <a:t>12/7/21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840318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12/7/21</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050946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04E684-10F4-4CC3-A0B9-F03AA7BE37CF}" type="datetimeFigureOut">
              <a:rPr lang="en-US" smtClean="0"/>
              <a:t>12/7/21</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548991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C04E684-10F4-4CC3-A0B9-F03AA7BE37CF}" type="datetimeFigureOut">
              <a:rPr lang="en-US" smtClean="0"/>
              <a:t>12/7/21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73048984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04E684-10F4-4CC3-A0B9-F03AA7BE37CF}" type="datetimeFigureOut">
              <a:rPr lang="en-US" smtClean="0"/>
              <a:t>12/7/21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161146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3.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12/7/21</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293633155"/>
      </p:ext>
    </p:extLst>
  </p:cSld>
  <p:clrMap bg1="lt1" tx1="dk1" bg2="lt2" tx2="dk2" accent1="accent1" accent2="accent2" accent3="accent3" accent4="accent4" accent5="accent5" accent6="accent6" hlink="hlink" folHlink="folHlink"/>
  <p:sldLayoutIdLst>
    <p:sldLayoutId id="2147483672" r:id="rId1"/>
    <p:sldLayoutId id="2147483671" r:id="rId2"/>
    <p:sldLayoutId id="2147483670" r:id="rId3"/>
    <p:sldLayoutId id="2147483669" r:id="rId4"/>
    <p:sldLayoutId id="2147483668" r:id="rId5"/>
    <p:sldLayoutId id="2147483667" r:id="rId6"/>
    <p:sldLayoutId id="2147483666" r:id="rId7"/>
    <p:sldLayoutId id="2147483665" r:id="rId8"/>
    <p:sldLayoutId id="2147483664" r:id="rId9"/>
    <p:sldLayoutId id="2147483663" r:id="rId10"/>
    <p:sldLayoutId id="2147483661" r:id="rId11"/>
    <p:sldLayoutId id="2147483662"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3C04E684-10F4-4CC3-A0B9-F03AA7BE37CF}" type="datetimeFigureOut">
              <a:rPr lang="en-US" smtClean="0"/>
              <a:t>12/7/21</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9233209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5.gif"/></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image" Target="../media/image2.png"/><Relationship Id="rId7" Type="http://schemas.openxmlformats.org/officeDocument/2006/relationships/diagramData" Target="../diagrams/data3.xml"/><Relationship Id="rId2" Type="http://schemas.openxmlformats.org/officeDocument/2006/relationships/notesSlide" Target="../notesSlides/notesSlide3.xml"/><Relationship Id="rId1" Type="http://schemas.openxmlformats.org/officeDocument/2006/relationships/slideLayout" Target="../slideLayouts/slideLayout16.xml"/><Relationship Id="rId6" Type="http://schemas.microsoft.com/office/2007/relationships/hdphoto" Target="../media/hdphoto2.wdp"/><Relationship Id="rId11" Type="http://schemas.microsoft.com/office/2007/relationships/diagramDrawing" Target="../diagrams/drawing3.xml"/><Relationship Id="rId5" Type="http://schemas.openxmlformats.org/officeDocument/2006/relationships/image" Target="../media/image4.png"/><Relationship Id="rId10" Type="http://schemas.openxmlformats.org/officeDocument/2006/relationships/diagramColors" Target="../diagrams/colors3.xml"/><Relationship Id="rId4" Type="http://schemas.microsoft.com/office/2007/relationships/hdphoto" Target="../media/hdphoto1.wdp"/><Relationship Id="rId9"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5.xml"/><Relationship Id="rId3" Type="http://schemas.microsoft.com/office/2007/relationships/hdphoto" Target="../media/hdphoto3.wdp"/><Relationship Id="rId7" Type="http://schemas.openxmlformats.org/officeDocument/2006/relationships/diagramLayout" Target="../diagrams/layout5.xml"/><Relationship Id="rId2" Type="http://schemas.openxmlformats.org/officeDocument/2006/relationships/image" Target="../media/image13.png"/><Relationship Id="rId1" Type="http://schemas.openxmlformats.org/officeDocument/2006/relationships/slideLayout" Target="../slideLayouts/slideLayout14.xml"/><Relationship Id="rId6" Type="http://schemas.openxmlformats.org/officeDocument/2006/relationships/diagramData" Target="../diagrams/data5.xml"/><Relationship Id="rId5" Type="http://schemas.microsoft.com/office/2007/relationships/hdphoto" Target="../media/hdphoto2.wdp"/><Relationship Id="rId10" Type="http://schemas.microsoft.com/office/2007/relationships/diagramDrawing" Target="../diagrams/drawing5.xml"/><Relationship Id="rId4" Type="http://schemas.openxmlformats.org/officeDocument/2006/relationships/image" Target="../media/image4.png"/><Relationship Id="rId9" Type="http://schemas.openxmlformats.org/officeDocument/2006/relationships/diagramColors" Target="../diagrams/colors5.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13.png"/><Relationship Id="rId1" Type="http://schemas.openxmlformats.org/officeDocument/2006/relationships/slideLayout" Target="../slideLayouts/slideLayout14.xml"/><Relationship Id="rId5" Type="http://schemas.microsoft.com/office/2007/relationships/hdphoto" Target="../media/hdphoto2.wdp"/><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image" Target="../media/image4.png"/><Relationship Id="rId7" Type="http://schemas.openxmlformats.org/officeDocument/2006/relationships/diagramLayout" Target="../diagrams/layout6.xml"/><Relationship Id="rId2" Type="http://schemas.openxmlformats.org/officeDocument/2006/relationships/notesSlide" Target="../notesSlides/notesSlide8.xml"/><Relationship Id="rId1" Type="http://schemas.openxmlformats.org/officeDocument/2006/relationships/slideLayout" Target="../slideLayouts/slideLayout14.xml"/><Relationship Id="rId6" Type="http://schemas.openxmlformats.org/officeDocument/2006/relationships/diagramData" Target="../diagrams/data6.xml"/><Relationship Id="rId5" Type="http://schemas.openxmlformats.org/officeDocument/2006/relationships/image" Target="../media/image2.png"/><Relationship Id="rId10" Type="http://schemas.microsoft.com/office/2007/relationships/diagramDrawing" Target="../diagrams/drawing6.xml"/><Relationship Id="rId4" Type="http://schemas.microsoft.com/office/2007/relationships/hdphoto" Target="../media/hdphoto2.wdp"/><Relationship Id="rId9" Type="http://schemas.openxmlformats.org/officeDocument/2006/relationships/diagramColors" Target="../diagrams/colors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16.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16.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2.xml"/><Relationship Id="rId1" Type="http://schemas.openxmlformats.org/officeDocument/2006/relationships/slideLayout" Target="../slideLayouts/slideLayout1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A934A8EA-5B53-4AD0-8ECF-D80E4F1BC9D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58"/>
          <a:stretch/>
        </p:blipFill>
        <p:spPr>
          <a:xfrm>
            <a:off x="0" y="-263759"/>
            <a:ext cx="12188932" cy="6857990"/>
          </a:xfrm>
          <a:prstGeom prst="rect">
            <a:avLst/>
          </a:prstGeom>
        </p:spPr>
      </p:pic>
      <p:sp>
        <p:nvSpPr>
          <p:cNvPr id="2" name="Title 1">
            <a:extLst>
              <a:ext uri="{FF2B5EF4-FFF2-40B4-BE49-F238E27FC236}">
                <a16:creationId xmlns:a16="http://schemas.microsoft.com/office/drawing/2014/main" id="{0E932D8E-1BD2-1B4E-B462-47A74E7A02AF}"/>
              </a:ext>
            </a:extLst>
          </p:cNvPr>
          <p:cNvSpPr>
            <a:spLocks noGrp="1"/>
          </p:cNvSpPr>
          <p:nvPr>
            <p:ph type="ctrTitle"/>
          </p:nvPr>
        </p:nvSpPr>
        <p:spPr>
          <a:xfrm>
            <a:off x="1522466" y="772720"/>
            <a:ext cx="9144000" cy="1152663"/>
          </a:xfrm>
        </p:spPr>
        <p:txBody>
          <a:bodyPr>
            <a:noAutofit/>
          </a:bodyPr>
          <a:lstStyle/>
          <a:p>
            <a:pPr algn="ctr"/>
            <a:r>
              <a:rPr lang="en-US" sz="12000" dirty="0">
                <a:solidFill>
                  <a:schemeClr val="bg1"/>
                </a:solidFill>
              </a:rPr>
              <a:t>BMPE5005</a:t>
            </a:r>
          </a:p>
        </p:txBody>
      </p:sp>
      <p:sp>
        <p:nvSpPr>
          <p:cNvPr id="3" name="Subtitle 2">
            <a:extLst>
              <a:ext uri="{FF2B5EF4-FFF2-40B4-BE49-F238E27FC236}">
                <a16:creationId xmlns:a16="http://schemas.microsoft.com/office/drawing/2014/main" id="{5795254C-F462-3941-8CDE-F781D0BF15FE}"/>
              </a:ext>
            </a:extLst>
          </p:cNvPr>
          <p:cNvSpPr>
            <a:spLocks noGrp="1"/>
          </p:cNvSpPr>
          <p:nvPr>
            <p:ph type="subTitle" idx="1"/>
          </p:nvPr>
        </p:nvSpPr>
        <p:spPr>
          <a:xfrm>
            <a:off x="1312984" y="2518451"/>
            <a:ext cx="10187354" cy="646785"/>
          </a:xfrm>
        </p:spPr>
        <p:txBody>
          <a:bodyPr>
            <a:noAutofit/>
          </a:bodyPr>
          <a:lstStyle/>
          <a:p>
            <a:pPr algn="ctr"/>
            <a:r>
              <a:rPr lang="en-US" sz="8000" dirty="0">
                <a:solidFill>
                  <a:schemeClr val="bg1"/>
                </a:solidFill>
              </a:rPr>
              <a:t>Heddwen Davies </a:t>
            </a:r>
          </a:p>
          <a:p>
            <a:pPr algn="ctr"/>
            <a:r>
              <a:rPr lang="en-US" sz="4800" dirty="0">
                <a:solidFill>
                  <a:schemeClr val="bg1"/>
                </a:solidFill>
              </a:rPr>
              <a:t>Developing Observational Skills and Reflective Writing</a:t>
            </a:r>
          </a:p>
          <a:p>
            <a:pPr algn="ctr"/>
            <a:r>
              <a:rPr lang="en-US" sz="4800" dirty="0">
                <a:solidFill>
                  <a:schemeClr val="bg1"/>
                </a:solidFill>
              </a:rPr>
              <a:t>7</a:t>
            </a:r>
            <a:r>
              <a:rPr lang="en-US" sz="4800" baseline="30000" dirty="0">
                <a:solidFill>
                  <a:schemeClr val="bg1"/>
                </a:solidFill>
              </a:rPr>
              <a:t>th</a:t>
            </a:r>
            <a:r>
              <a:rPr lang="en-US" sz="4800" dirty="0">
                <a:solidFill>
                  <a:schemeClr val="bg1"/>
                </a:solidFill>
              </a:rPr>
              <a:t> December, 2021 </a:t>
            </a:r>
          </a:p>
        </p:txBody>
      </p:sp>
    </p:spTree>
    <p:extLst>
      <p:ext uri="{BB962C8B-B14F-4D97-AF65-F5344CB8AC3E}">
        <p14:creationId xmlns:p14="http://schemas.microsoft.com/office/powerpoint/2010/main" val="12355378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455" y="457755"/>
            <a:ext cx="10058400" cy="1609344"/>
          </a:xfrm>
        </p:spPr>
        <p:txBody>
          <a:bodyPr/>
          <a:lstStyle/>
          <a:p>
            <a:pPr algn="l"/>
            <a:r>
              <a:rPr lang="en-GB" b="1" dirty="0"/>
              <a:t>Session’s aims</a:t>
            </a:r>
          </a:p>
        </p:txBody>
      </p:sp>
      <p:graphicFrame>
        <p:nvGraphicFramePr>
          <p:cNvPr id="6" name="Content Placeholder 2">
            <a:extLst>
              <a:ext uri="{FF2B5EF4-FFF2-40B4-BE49-F238E27FC236}">
                <a16:creationId xmlns:a16="http://schemas.microsoft.com/office/drawing/2014/main" id="{A00358DC-D641-486B-997A-35B0E7B77578}"/>
              </a:ext>
            </a:extLst>
          </p:cNvPr>
          <p:cNvGraphicFramePr>
            <a:graphicFrameLocks noGrp="1"/>
          </p:cNvGraphicFramePr>
          <p:nvPr>
            <p:ph sz="half" idx="1"/>
            <p:extLst>
              <p:ext uri="{D42A27DB-BD31-4B8C-83A1-F6EECF244321}">
                <p14:modId xmlns:p14="http://schemas.microsoft.com/office/powerpoint/2010/main" val="3360809759"/>
              </p:ext>
            </p:extLst>
          </p:nvPr>
        </p:nvGraphicFramePr>
        <p:xfrm>
          <a:off x="5400216" y="246185"/>
          <a:ext cx="6496406" cy="6561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93FD768F-80AC-004D-9643-0E25DFC1D1C9}"/>
              </a:ext>
            </a:extLst>
          </p:cNvPr>
          <p:cNvSpPr>
            <a:spLocks noGrp="1"/>
          </p:cNvSpPr>
          <p:nvPr>
            <p:ph sz="half" idx="2"/>
          </p:nvPr>
        </p:nvSpPr>
        <p:spPr>
          <a:xfrm>
            <a:off x="295379" y="2067099"/>
            <a:ext cx="4937760" cy="4160520"/>
          </a:xfrm>
        </p:spPr>
        <p:txBody>
          <a:bodyPr>
            <a:normAutofit/>
          </a:bodyPr>
          <a:lstStyle/>
          <a:p>
            <a:r>
              <a:rPr lang="en-US" sz="2800" dirty="0" err="1"/>
              <a:t>Erbyn</a:t>
            </a:r>
            <a:r>
              <a:rPr lang="en-US" sz="2800" dirty="0"/>
              <a:t> </a:t>
            </a:r>
            <a:r>
              <a:rPr lang="en-US" sz="2800" dirty="0" err="1"/>
              <a:t>diwedd</a:t>
            </a:r>
            <a:r>
              <a:rPr lang="en-US" sz="2800" dirty="0"/>
              <a:t> y </a:t>
            </a:r>
            <a:r>
              <a:rPr lang="en-US" sz="2800" dirty="0" err="1"/>
              <a:t>sesiwn</a:t>
            </a:r>
            <a:r>
              <a:rPr lang="en-US" sz="2800" dirty="0"/>
              <a:t> </a:t>
            </a:r>
            <a:r>
              <a:rPr lang="en-US" sz="2800" dirty="0" err="1"/>
              <a:t>byddwch</a:t>
            </a:r>
            <a:r>
              <a:rPr lang="en-US" sz="2800" dirty="0"/>
              <a:t> </a:t>
            </a:r>
            <a:r>
              <a:rPr lang="en-US" sz="2800" dirty="0" err="1"/>
              <a:t>wedi</a:t>
            </a:r>
            <a:r>
              <a:rPr lang="en-US" sz="2800" dirty="0"/>
              <a:t> </a:t>
            </a:r>
            <a:r>
              <a:rPr lang="en-US" sz="2800" dirty="0" err="1"/>
              <a:t>dysgu</a:t>
            </a:r>
            <a:r>
              <a:rPr lang="en-US" sz="2800" dirty="0"/>
              <a:t>:</a:t>
            </a:r>
          </a:p>
          <a:p>
            <a:pPr marL="514350" indent="-514350">
              <a:buAutoNum type="arabicPeriod"/>
            </a:pPr>
            <a:r>
              <a:rPr lang="en-US" sz="2800" dirty="0" err="1"/>
              <a:t>Rhai</a:t>
            </a:r>
            <a:r>
              <a:rPr lang="en-US" sz="2800" dirty="0"/>
              <a:t> </a:t>
            </a:r>
            <a:r>
              <a:rPr lang="en-US" sz="2800" dirty="0" err="1"/>
              <a:t>technegau</a:t>
            </a:r>
            <a:r>
              <a:rPr lang="en-US" sz="2800" dirty="0"/>
              <a:t> </a:t>
            </a:r>
            <a:r>
              <a:rPr lang="en-US" sz="2800" dirty="0" err="1"/>
              <a:t>arsylwi</a:t>
            </a:r>
            <a:r>
              <a:rPr lang="en-US" sz="2800" dirty="0"/>
              <a:t> </a:t>
            </a:r>
            <a:r>
              <a:rPr lang="en-US" sz="2800" dirty="0" err="1"/>
              <a:t>effeithiol</a:t>
            </a:r>
            <a:r>
              <a:rPr lang="en-US" sz="2800" dirty="0"/>
              <a:t> </a:t>
            </a:r>
            <a:r>
              <a:rPr lang="en-US" sz="2800" dirty="0" err="1"/>
              <a:t>gellir</a:t>
            </a:r>
            <a:r>
              <a:rPr lang="en-US" sz="2800" dirty="0"/>
              <a:t> </a:t>
            </a:r>
            <a:r>
              <a:rPr lang="en-US" sz="2800" dirty="0" err="1"/>
              <a:t>eu</a:t>
            </a:r>
            <a:r>
              <a:rPr lang="en-US" sz="2800" dirty="0"/>
              <a:t> </a:t>
            </a:r>
            <a:r>
              <a:rPr lang="en-US" sz="2800" dirty="0" err="1"/>
              <a:t>defnyddio</a:t>
            </a:r>
            <a:r>
              <a:rPr lang="en-US" sz="2800" dirty="0"/>
              <a:t>.</a:t>
            </a:r>
          </a:p>
          <a:p>
            <a:pPr marL="514350" indent="-514350">
              <a:buAutoNum type="arabicPeriod"/>
            </a:pPr>
            <a:r>
              <a:rPr lang="en-US" sz="2800" dirty="0" err="1"/>
              <a:t>Effaith</a:t>
            </a:r>
            <a:r>
              <a:rPr lang="en-US" sz="2800" dirty="0"/>
              <a:t> y </a:t>
            </a:r>
            <a:r>
              <a:rPr lang="en-US" sz="2800" dirty="0" err="1"/>
              <a:t>technegau</a:t>
            </a:r>
            <a:r>
              <a:rPr lang="en-US" sz="2800" dirty="0"/>
              <a:t> </a:t>
            </a:r>
            <a:r>
              <a:rPr lang="en-US" sz="2800" dirty="0" err="1"/>
              <a:t>hyn</a:t>
            </a:r>
            <a:r>
              <a:rPr lang="en-US" sz="2800" dirty="0"/>
              <a:t> </a:t>
            </a:r>
            <a:r>
              <a:rPr lang="en-US" sz="2800" dirty="0" err="1"/>
              <a:t>ar</a:t>
            </a:r>
            <a:r>
              <a:rPr lang="en-US" sz="2800" dirty="0"/>
              <a:t> y </a:t>
            </a:r>
            <a:r>
              <a:rPr lang="en-US" sz="2800" dirty="0" err="1"/>
              <a:t>dysgu</a:t>
            </a:r>
            <a:r>
              <a:rPr lang="en-US" sz="2800" dirty="0"/>
              <a:t> </a:t>
            </a:r>
            <a:r>
              <a:rPr lang="en-US" sz="2800" dirty="0" err="1"/>
              <a:t>a’r</a:t>
            </a:r>
            <a:r>
              <a:rPr lang="en-US" sz="2800" dirty="0"/>
              <a:t> </a:t>
            </a:r>
            <a:r>
              <a:rPr lang="en-US" sz="2800" dirty="0" err="1"/>
              <a:t>addysgu</a:t>
            </a:r>
            <a:endParaRPr lang="en-US" sz="2800" dirty="0"/>
          </a:p>
          <a:p>
            <a:pPr marL="514350" indent="-514350">
              <a:buAutoNum type="arabicPeriod"/>
            </a:pPr>
            <a:r>
              <a:rPr lang="en-US" sz="2800" dirty="0" err="1"/>
              <a:t>Geirfa</a:t>
            </a:r>
            <a:r>
              <a:rPr lang="en-US" sz="2800" dirty="0"/>
              <a:t> i </a:t>
            </a:r>
            <a:r>
              <a:rPr lang="en-US" sz="2800" dirty="0" err="1"/>
              <a:t>ddefnddyio</a:t>
            </a:r>
            <a:r>
              <a:rPr lang="en-US" sz="2800" dirty="0"/>
              <a:t> </a:t>
            </a:r>
            <a:r>
              <a:rPr lang="en-US" sz="2800" dirty="0" err="1"/>
              <a:t>ar</a:t>
            </a:r>
            <a:r>
              <a:rPr lang="en-US" sz="2800" dirty="0"/>
              <a:t> </a:t>
            </a:r>
            <a:r>
              <a:rPr lang="en-US" sz="2800" dirty="0" err="1"/>
              <a:t>gyfer</a:t>
            </a:r>
            <a:r>
              <a:rPr lang="en-US" sz="2800" dirty="0"/>
              <a:t> </a:t>
            </a:r>
            <a:r>
              <a:rPr lang="en-US" sz="2800" dirty="0" err="1"/>
              <a:t>dadansoddi</a:t>
            </a:r>
            <a:r>
              <a:rPr lang="en-US" sz="2800" dirty="0"/>
              <a:t>.</a:t>
            </a:r>
          </a:p>
        </p:txBody>
      </p:sp>
    </p:spTree>
    <p:extLst>
      <p:ext uri="{BB962C8B-B14F-4D97-AF65-F5344CB8AC3E}">
        <p14:creationId xmlns:p14="http://schemas.microsoft.com/office/powerpoint/2010/main" val="17837426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7626" y="0"/>
            <a:ext cx="8101013" cy="1143000"/>
          </a:xfrm>
        </p:spPr>
        <p:txBody>
          <a:bodyPr vert="horz" wrap="square" lIns="91440" tIns="45720" rIns="91440" bIns="45720" numCol="1" rtlCol="0" anchor="ctr" anchorCtr="0" compatLnSpc="1">
            <a:prstTxWarp prst="textNoShape">
              <a:avLst/>
            </a:prstTxWarp>
            <a:normAutofit/>
          </a:bodyPr>
          <a:lstStyle/>
          <a:p>
            <a:pPr algn="ctr"/>
            <a:r>
              <a:rPr lang="en-GB" sz="3200">
                <a:effectLst>
                  <a:outerShdw blurRad="38100" dist="38100" dir="2700000" algn="tl">
                    <a:srgbClr val="DDDDDD"/>
                  </a:outerShdw>
                </a:effectLst>
              </a:rPr>
              <a:t>Structure of a Report / Strwythur Adroddiad</a:t>
            </a:r>
          </a:p>
        </p:txBody>
      </p:sp>
      <p:sp>
        <p:nvSpPr>
          <p:cNvPr id="66563" name="Content Placeholder 2"/>
          <p:cNvSpPr>
            <a:spLocks noGrp="1"/>
          </p:cNvSpPr>
          <p:nvPr>
            <p:ph sz="half" idx="1"/>
          </p:nvPr>
        </p:nvSpPr>
        <p:spPr>
          <a:xfrm>
            <a:off x="495057" y="893396"/>
            <a:ext cx="5132020" cy="5964604"/>
          </a:xfrm>
        </p:spPr>
        <p:txBody>
          <a:bodyPr>
            <a:normAutofit/>
          </a:bodyPr>
          <a:lstStyle/>
          <a:p>
            <a:pPr>
              <a:lnSpc>
                <a:spcPct val="80000"/>
              </a:lnSpc>
              <a:buFont typeface="Wingdings 2" pitchFamily="-112" charset="2"/>
              <a:buNone/>
            </a:pPr>
            <a:r>
              <a:rPr lang="en-GB" sz="2200" b="1" dirty="0"/>
              <a:t>Title Page</a:t>
            </a:r>
          </a:p>
          <a:p>
            <a:pPr>
              <a:lnSpc>
                <a:spcPct val="80000"/>
              </a:lnSpc>
              <a:buFont typeface="Wingdings 2" pitchFamily="-112" charset="2"/>
              <a:buNone/>
            </a:pPr>
            <a:r>
              <a:rPr lang="en-GB" sz="2200" dirty="0"/>
              <a:t>Contents Page</a:t>
            </a:r>
          </a:p>
          <a:p>
            <a:pPr>
              <a:lnSpc>
                <a:spcPct val="80000"/>
              </a:lnSpc>
              <a:buFont typeface="Wingdings 2" pitchFamily="-112" charset="2"/>
              <a:buNone/>
            </a:pPr>
            <a:r>
              <a:rPr lang="en-GB" sz="2200" dirty="0"/>
              <a:t>1. Summary / Introduction (200 – 300)</a:t>
            </a:r>
          </a:p>
          <a:p>
            <a:pPr marL="82296" indent="0">
              <a:lnSpc>
                <a:spcPct val="80000"/>
              </a:lnSpc>
              <a:buNone/>
            </a:pPr>
            <a:r>
              <a:rPr lang="en-GB" sz="2200" dirty="0"/>
              <a:t>2. Methodology i.e. observation</a:t>
            </a:r>
          </a:p>
          <a:p>
            <a:pPr marL="82296" indent="0">
              <a:lnSpc>
                <a:spcPct val="80000"/>
              </a:lnSpc>
              <a:buNone/>
            </a:pPr>
            <a:r>
              <a:rPr lang="en-GB" sz="2200" dirty="0"/>
              <a:t>3. Main Findings/results</a:t>
            </a:r>
          </a:p>
          <a:p>
            <a:pPr marL="82296" indent="0">
              <a:lnSpc>
                <a:spcPct val="80000"/>
              </a:lnSpc>
              <a:buNone/>
            </a:pPr>
            <a:r>
              <a:rPr lang="en-GB" sz="2200" dirty="0"/>
              <a:t>(</a:t>
            </a:r>
            <a:r>
              <a:rPr lang="en-GB" sz="2200" dirty="0" err="1"/>
              <a:t>i</a:t>
            </a:r>
            <a:r>
              <a:rPr lang="en-GB" sz="2200" dirty="0"/>
              <a:t>)Clip A, (ii) B, (iii) C etc</a:t>
            </a:r>
          </a:p>
          <a:p>
            <a:pPr marL="82296" indent="0">
              <a:lnSpc>
                <a:spcPct val="80000"/>
              </a:lnSpc>
              <a:buNone/>
            </a:pPr>
            <a:r>
              <a:rPr lang="en-GB" sz="2200" dirty="0"/>
              <a:t>4. </a:t>
            </a:r>
            <a:r>
              <a:rPr lang="en-GB" sz="2200" b="1" dirty="0"/>
              <a:t>Discussions based upon analysis</a:t>
            </a:r>
          </a:p>
          <a:p>
            <a:pPr marL="82296" indent="0">
              <a:lnSpc>
                <a:spcPct val="80000"/>
              </a:lnSpc>
              <a:buNone/>
            </a:pPr>
            <a:r>
              <a:rPr lang="en-GB" sz="2200" dirty="0"/>
              <a:t>(</a:t>
            </a:r>
            <a:r>
              <a:rPr lang="en-GB" sz="2200" dirty="0" err="1"/>
              <a:t>i</a:t>
            </a:r>
            <a:r>
              <a:rPr lang="en-GB" sz="2200" dirty="0"/>
              <a:t>) A, (ii) B, (iii) C etc OR general discussions based upon common themes </a:t>
            </a:r>
          </a:p>
          <a:p>
            <a:pPr marL="82296" indent="0">
              <a:lnSpc>
                <a:spcPct val="80000"/>
              </a:lnSpc>
              <a:buNone/>
            </a:pPr>
            <a:r>
              <a:rPr lang="en-GB" sz="2200" dirty="0"/>
              <a:t>5. Conclusion (200-300)</a:t>
            </a:r>
          </a:p>
          <a:p>
            <a:pPr marL="82296" indent="0">
              <a:lnSpc>
                <a:spcPct val="80000"/>
              </a:lnSpc>
              <a:buNone/>
            </a:pPr>
            <a:r>
              <a:rPr lang="en-GB" sz="2200" dirty="0"/>
              <a:t>6. Recommendations (200)</a:t>
            </a:r>
          </a:p>
          <a:p>
            <a:pPr marL="82296" indent="0">
              <a:lnSpc>
                <a:spcPct val="80000"/>
              </a:lnSpc>
              <a:buNone/>
            </a:pPr>
            <a:r>
              <a:rPr lang="en-GB" sz="2200" dirty="0"/>
              <a:t>7. Reference List</a:t>
            </a:r>
          </a:p>
        </p:txBody>
      </p:sp>
      <p:sp>
        <p:nvSpPr>
          <p:cNvPr id="66564" name="Content Placeholder 3"/>
          <p:cNvSpPr>
            <a:spLocks noGrp="1"/>
          </p:cNvSpPr>
          <p:nvPr>
            <p:ph sz="half" idx="2"/>
          </p:nvPr>
        </p:nvSpPr>
        <p:spPr>
          <a:xfrm>
            <a:off x="6734908" y="893397"/>
            <a:ext cx="5328138" cy="5398477"/>
          </a:xfrm>
        </p:spPr>
        <p:txBody>
          <a:bodyPr>
            <a:normAutofit/>
          </a:bodyPr>
          <a:lstStyle/>
          <a:p>
            <a:pPr marL="82550" indent="0">
              <a:buNone/>
            </a:pPr>
            <a:r>
              <a:rPr lang="en-GB" sz="2000" b="1" dirty="0" err="1"/>
              <a:t>Tudalen</a:t>
            </a:r>
            <a:r>
              <a:rPr lang="en-GB" sz="2000" b="1" dirty="0"/>
              <a:t> </a:t>
            </a:r>
            <a:r>
              <a:rPr lang="en-GB" sz="2000" b="1" dirty="0" err="1"/>
              <a:t>blaen</a:t>
            </a:r>
            <a:r>
              <a:rPr lang="en-GB" sz="2000" b="1" dirty="0"/>
              <a:t>  </a:t>
            </a:r>
            <a:r>
              <a:rPr lang="en-GB" sz="2000" dirty="0"/>
              <a:t>- </a:t>
            </a:r>
            <a:r>
              <a:rPr lang="en-GB" sz="2000" dirty="0" err="1"/>
              <a:t>teitl</a:t>
            </a:r>
            <a:endParaRPr lang="en-GB" sz="2000" dirty="0"/>
          </a:p>
          <a:p>
            <a:pPr marL="82550" indent="0">
              <a:buNone/>
            </a:pPr>
            <a:r>
              <a:rPr lang="en-GB" sz="2000" dirty="0" err="1"/>
              <a:t>Tudalen</a:t>
            </a:r>
            <a:r>
              <a:rPr lang="en-GB" sz="2000" dirty="0"/>
              <a:t> </a:t>
            </a:r>
            <a:r>
              <a:rPr lang="en-GB" sz="2000" dirty="0" err="1"/>
              <a:t>cynnwys</a:t>
            </a:r>
            <a:endParaRPr lang="en-GB" sz="2000" dirty="0"/>
          </a:p>
          <a:p>
            <a:pPr marL="82550" indent="0">
              <a:buFont typeface="Wingdings 2" pitchFamily="-112" charset="2"/>
              <a:buAutoNum type="arabicPeriod"/>
            </a:pPr>
            <a:r>
              <a:rPr lang="en-GB" sz="2000" dirty="0" err="1"/>
              <a:t>Crynodeb</a:t>
            </a:r>
            <a:r>
              <a:rPr lang="en-GB" sz="2000" dirty="0"/>
              <a:t> / </a:t>
            </a:r>
            <a:r>
              <a:rPr lang="en-GB" sz="2000" dirty="0" err="1"/>
              <a:t>Cyflwyniad</a:t>
            </a:r>
            <a:r>
              <a:rPr lang="en-GB" sz="2000" dirty="0"/>
              <a:t> (200 – 300)</a:t>
            </a:r>
          </a:p>
          <a:p>
            <a:pPr marL="82550" indent="0">
              <a:buFont typeface="Wingdings 2" pitchFamily="-112" charset="2"/>
              <a:buAutoNum type="arabicPeriod"/>
            </a:pPr>
            <a:r>
              <a:rPr lang="en-GB" sz="2000" dirty="0" err="1"/>
              <a:t>Methodoleg</a:t>
            </a:r>
            <a:r>
              <a:rPr lang="en-GB" sz="2000" dirty="0"/>
              <a:t> </a:t>
            </a:r>
            <a:r>
              <a:rPr lang="en-GB" sz="2000" dirty="0" err="1"/>
              <a:t>h.y</a:t>
            </a:r>
            <a:r>
              <a:rPr lang="en-GB" sz="2000" dirty="0"/>
              <a:t>. </a:t>
            </a:r>
            <a:r>
              <a:rPr lang="en-GB" sz="2000" dirty="0" err="1"/>
              <a:t>arsylwi</a:t>
            </a:r>
            <a:endParaRPr lang="en-GB" sz="2000" dirty="0"/>
          </a:p>
          <a:p>
            <a:pPr marL="82550" indent="0">
              <a:buFont typeface="Wingdings 2" pitchFamily="-112" charset="2"/>
              <a:buAutoNum type="arabicPeriod"/>
            </a:pPr>
            <a:r>
              <a:rPr lang="en-GB" sz="2000" dirty="0" err="1"/>
              <a:t>Prif</a:t>
            </a:r>
            <a:r>
              <a:rPr lang="en-GB" sz="2000" dirty="0"/>
              <a:t> </a:t>
            </a:r>
            <a:r>
              <a:rPr lang="en-GB" sz="2000" dirty="0" err="1"/>
              <a:t>Ganlyniadau</a:t>
            </a:r>
            <a:endParaRPr lang="en-GB" sz="2000" dirty="0"/>
          </a:p>
          <a:p>
            <a:pPr marL="82550" indent="0">
              <a:buNone/>
            </a:pPr>
            <a:r>
              <a:rPr lang="en-GB" sz="2000" dirty="0"/>
              <a:t>(</a:t>
            </a:r>
            <a:r>
              <a:rPr lang="en-GB" sz="2000" dirty="0" err="1"/>
              <a:t>i</a:t>
            </a:r>
            <a:r>
              <a:rPr lang="en-GB" sz="2000" dirty="0"/>
              <a:t>)Clip A, (ii) B, (iii) C </a:t>
            </a:r>
            <a:r>
              <a:rPr lang="en-GB" sz="2000" dirty="0" err="1"/>
              <a:t>ayyb</a:t>
            </a:r>
            <a:endParaRPr lang="en-GB" sz="2000" dirty="0"/>
          </a:p>
          <a:p>
            <a:pPr marL="82550" indent="0">
              <a:buNone/>
            </a:pPr>
            <a:r>
              <a:rPr lang="en-GB" sz="2000" dirty="0"/>
              <a:t>4</a:t>
            </a:r>
            <a:r>
              <a:rPr lang="en-GB" sz="2000" b="1" dirty="0"/>
              <a:t>. </a:t>
            </a:r>
            <a:r>
              <a:rPr lang="en-GB" sz="2000" b="1" dirty="0" err="1"/>
              <a:t>Trafodaeth</a:t>
            </a:r>
            <a:r>
              <a:rPr lang="en-GB" sz="2000" b="1" dirty="0"/>
              <a:t> </a:t>
            </a:r>
            <a:r>
              <a:rPr lang="en-GB" sz="2000" b="1" dirty="0" err="1"/>
              <a:t>seiliedig</a:t>
            </a:r>
            <a:r>
              <a:rPr lang="en-GB" sz="2000" b="1" dirty="0"/>
              <a:t> </a:t>
            </a:r>
            <a:r>
              <a:rPr lang="en-GB" sz="2000" b="1" dirty="0" err="1"/>
              <a:t>ar</a:t>
            </a:r>
            <a:r>
              <a:rPr lang="en-GB" sz="2000" b="1" dirty="0"/>
              <a:t> </a:t>
            </a:r>
            <a:r>
              <a:rPr lang="en-GB" sz="2000" b="1" dirty="0" err="1"/>
              <a:t>dadansoddiad</a:t>
            </a:r>
            <a:endParaRPr lang="en-GB" sz="2000" b="1" dirty="0"/>
          </a:p>
          <a:p>
            <a:pPr marL="82550" indent="0">
              <a:buNone/>
            </a:pPr>
            <a:r>
              <a:rPr lang="en-GB" sz="2000" dirty="0"/>
              <a:t>(</a:t>
            </a:r>
            <a:r>
              <a:rPr lang="en-GB" sz="2000" dirty="0" err="1"/>
              <a:t>i</a:t>
            </a:r>
            <a:r>
              <a:rPr lang="en-GB" sz="2000" dirty="0"/>
              <a:t>) A, (ii) B, (iii) C </a:t>
            </a:r>
            <a:r>
              <a:rPr lang="en-GB" sz="2000" dirty="0" err="1"/>
              <a:t>ayyb</a:t>
            </a:r>
            <a:r>
              <a:rPr lang="en-GB" sz="2000" dirty="0"/>
              <a:t>. NEU </a:t>
            </a:r>
            <a:r>
              <a:rPr lang="en-GB" sz="2000" dirty="0" err="1"/>
              <a:t>trafodaeth</a:t>
            </a:r>
            <a:r>
              <a:rPr lang="en-GB" sz="2000" dirty="0"/>
              <a:t> </a:t>
            </a:r>
            <a:r>
              <a:rPr lang="en-GB" sz="2000" dirty="0" err="1"/>
              <a:t>mwy</a:t>
            </a:r>
            <a:r>
              <a:rPr lang="en-GB" sz="2000" dirty="0"/>
              <a:t> </a:t>
            </a:r>
            <a:r>
              <a:rPr lang="en-GB" sz="2000" dirty="0" err="1"/>
              <a:t>gyffredinol</a:t>
            </a:r>
            <a:r>
              <a:rPr lang="en-GB" sz="2000" dirty="0"/>
              <a:t> </a:t>
            </a:r>
            <a:r>
              <a:rPr lang="en-GB" sz="2000" dirty="0" err="1"/>
              <a:t>themau</a:t>
            </a:r>
            <a:r>
              <a:rPr lang="en-GB" sz="2000" dirty="0"/>
              <a:t> </a:t>
            </a:r>
            <a:r>
              <a:rPr lang="en-GB" sz="2000" dirty="0" err="1"/>
              <a:t>tebyg</a:t>
            </a:r>
            <a:endParaRPr lang="en-GB" sz="2000" dirty="0"/>
          </a:p>
          <a:p>
            <a:pPr marL="82550" indent="0">
              <a:buNone/>
            </a:pPr>
            <a:r>
              <a:rPr lang="en-GB" sz="2000" dirty="0"/>
              <a:t>5. </a:t>
            </a:r>
            <a:r>
              <a:rPr lang="en-GB" sz="2000" dirty="0" err="1"/>
              <a:t>Casgliadau</a:t>
            </a:r>
            <a:r>
              <a:rPr lang="en-GB" sz="2000" dirty="0"/>
              <a:t> (200 - 300)</a:t>
            </a:r>
          </a:p>
          <a:p>
            <a:pPr marL="82550" indent="0">
              <a:buNone/>
            </a:pPr>
            <a:r>
              <a:rPr lang="en-GB" sz="2000" dirty="0"/>
              <a:t>6. </a:t>
            </a:r>
            <a:r>
              <a:rPr lang="en-GB" sz="2000" dirty="0" err="1"/>
              <a:t>Argymhellion</a:t>
            </a:r>
            <a:r>
              <a:rPr lang="en-GB" sz="2000" dirty="0"/>
              <a:t> (200)</a:t>
            </a:r>
          </a:p>
          <a:p>
            <a:pPr marL="82550" indent="0">
              <a:buNone/>
            </a:pPr>
            <a:r>
              <a:rPr lang="en-GB" sz="2000" dirty="0"/>
              <a:t>7. </a:t>
            </a:r>
            <a:r>
              <a:rPr lang="en-GB" sz="2000" dirty="0" err="1"/>
              <a:t>Rhestr</a:t>
            </a:r>
            <a:r>
              <a:rPr lang="en-GB" sz="2000" dirty="0"/>
              <a:t> </a:t>
            </a:r>
            <a:r>
              <a:rPr lang="en-GB" sz="2000" dirty="0" err="1"/>
              <a:t>Cyfeirnodi</a:t>
            </a:r>
            <a:endParaRPr lang="en-GB" sz="2000" dirty="0"/>
          </a:p>
        </p:txBody>
      </p:sp>
    </p:spTree>
    <p:extLst>
      <p:ext uri="{BB962C8B-B14F-4D97-AF65-F5344CB8AC3E}">
        <p14:creationId xmlns:p14="http://schemas.microsoft.com/office/powerpoint/2010/main" val="715405976"/>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0557" y="0"/>
            <a:ext cx="7863136" cy="1609344"/>
          </a:xfrm>
        </p:spPr>
        <p:txBody>
          <a:bodyPr/>
          <a:lstStyle/>
          <a:p>
            <a:r>
              <a:rPr lang="en-US" dirty="0"/>
              <a:t>Introduction / </a:t>
            </a:r>
            <a:r>
              <a:rPr lang="en-US" dirty="0" err="1"/>
              <a:t>Cyflwyniad</a:t>
            </a:r>
            <a:endParaRPr lang="en-US" dirty="0"/>
          </a:p>
        </p:txBody>
      </p:sp>
      <p:graphicFrame>
        <p:nvGraphicFramePr>
          <p:cNvPr id="6" name="Content Placeholder 2">
            <a:extLst>
              <a:ext uri="{FF2B5EF4-FFF2-40B4-BE49-F238E27FC236}">
                <a16:creationId xmlns:a16="http://schemas.microsoft.com/office/drawing/2014/main" id="{C0EF343A-B67A-4669-9AC5-F3B6CAA9E0B0}"/>
              </a:ext>
            </a:extLst>
          </p:cNvPr>
          <p:cNvGraphicFramePr>
            <a:graphicFrameLocks noGrp="1"/>
          </p:cNvGraphicFramePr>
          <p:nvPr>
            <p:ph sz="half" idx="1"/>
            <p:extLst>
              <p:ext uri="{D42A27DB-BD31-4B8C-83A1-F6EECF244321}">
                <p14:modId xmlns:p14="http://schemas.microsoft.com/office/powerpoint/2010/main" val="2247484234"/>
              </p:ext>
            </p:extLst>
          </p:nvPr>
        </p:nvGraphicFramePr>
        <p:xfrm>
          <a:off x="-19435" y="589084"/>
          <a:ext cx="5189312" cy="61106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p:cNvSpPr>
            <a:spLocks noGrp="1"/>
          </p:cNvSpPr>
          <p:nvPr>
            <p:ph sz="half" idx="2"/>
          </p:nvPr>
        </p:nvSpPr>
        <p:spPr>
          <a:xfrm>
            <a:off x="6096001" y="1295400"/>
            <a:ext cx="5474676" cy="5404338"/>
          </a:xfrm>
        </p:spPr>
        <p:txBody>
          <a:bodyPr>
            <a:normAutofit fontScale="62500" lnSpcReduction="20000"/>
          </a:bodyPr>
          <a:lstStyle/>
          <a:p>
            <a:r>
              <a:rPr lang="en-US" sz="4200" dirty="0" err="1"/>
              <a:t>Chwarae</a:t>
            </a:r>
            <a:r>
              <a:rPr lang="en-US" sz="4200" dirty="0"/>
              <a:t> a </a:t>
            </a:r>
            <a:r>
              <a:rPr lang="en-US" sz="4200" dirty="0" err="1"/>
              <a:t>Chyfleoedd</a:t>
            </a:r>
            <a:r>
              <a:rPr lang="en-US" sz="4200" dirty="0"/>
              <a:t> </a:t>
            </a:r>
            <a:r>
              <a:rPr lang="en-US" sz="4200" dirty="0" err="1"/>
              <a:t>ar</a:t>
            </a:r>
            <a:r>
              <a:rPr lang="en-US" sz="4200" dirty="0"/>
              <a:t> </a:t>
            </a:r>
            <a:r>
              <a:rPr lang="en-US" sz="4200" dirty="0" err="1"/>
              <a:t>ddylanwad</a:t>
            </a:r>
            <a:r>
              <a:rPr lang="en-US" sz="4200" dirty="0"/>
              <a:t> </a:t>
            </a:r>
            <a:r>
              <a:rPr lang="en-US" sz="4200" dirty="0" err="1"/>
              <a:t>mae</a:t>
            </a:r>
            <a:r>
              <a:rPr lang="en-US" sz="4200" dirty="0"/>
              <a:t> </a:t>
            </a:r>
            <a:r>
              <a:rPr lang="en-US" sz="4200" dirty="0" err="1"/>
              <a:t>rhain</a:t>
            </a:r>
            <a:r>
              <a:rPr lang="en-US" sz="4200" dirty="0"/>
              <a:t> </a:t>
            </a:r>
            <a:r>
              <a:rPr lang="en-US" sz="4200" dirty="0" err="1"/>
              <a:t>yn</a:t>
            </a:r>
            <a:r>
              <a:rPr lang="en-US" sz="4200" dirty="0"/>
              <a:t> </a:t>
            </a:r>
            <a:r>
              <a:rPr lang="en-US" sz="4200" dirty="0" err="1"/>
              <a:t>cael</a:t>
            </a:r>
            <a:r>
              <a:rPr lang="en-US" sz="4200" dirty="0"/>
              <a:t> </a:t>
            </a:r>
            <a:r>
              <a:rPr lang="en-US" sz="4200" dirty="0" err="1"/>
              <a:t>ar</a:t>
            </a:r>
            <a:r>
              <a:rPr lang="en-US" sz="4200" dirty="0"/>
              <a:t> </a:t>
            </a:r>
            <a:r>
              <a:rPr lang="en-US" sz="4200" dirty="0" err="1"/>
              <a:t>lythrennedd</a:t>
            </a:r>
            <a:r>
              <a:rPr lang="en-US" sz="4200" dirty="0"/>
              <a:t> </a:t>
            </a:r>
            <a:r>
              <a:rPr lang="en-US" sz="4200" dirty="0" err="1"/>
              <a:t>corfforol</a:t>
            </a:r>
            <a:endParaRPr lang="en-US" sz="4200" dirty="0"/>
          </a:p>
          <a:p>
            <a:r>
              <a:rPr lang="en-US" sz="4200" dirty="0" err="1"/>
              <a:t>Sgiliau</a:t>
            </a:r>
            <a:r>
              <a:rPr lang="en-US" sz="4200" dirty="0"/>
              <a:t> </a:t>
            </a:r>
            <a:r>
              <a:rPr lang="en-US" sz="4200" dirty="0" err="1"/>
              <a:t>symud</a:t>
            </a:r>
            <a:r>
              <a:rPr lang="en-US" sz="4200" dirty="0"/>
              <a:t> </a:t>
            </a:r>
            <a:r>
              <a:rPr lang="en-US" sz="4200" dirty="0" err="1"/>
              <a:t>sylfaenol</a:t>
            </a:r>
            <a:endParaRPr lang="en-US" sz="4200" dirty="0"/>
          </a:p>
          <a:p>
            <a:r>
              <a:rPr lang="en-US" sz="4200" dirty="0" err="1"/>
              <a:t>Datblygiad</a:t>
            </a:r>
            <a:r>
              <a:rPr lang="en-US" sz="4200" dirty="0"/>
              <a:t> motor</a:t>
            </a:r>
          </a:p>
          <a:p>
            <a:r>
              <a:rPr lang="en-US" sz="4200" dirty="0" err="1"/>
              <a:t>Sgiliau</a:t>
            </a:r>
            <a:r>
              <a:rPr lang="en-US" sz="4200" dirty="0"/>
              <a:t> motor </a:t>
            </a:r>
            <a:r>
              <a:rPr lang="en-US" sz="4200" dirty="0" err="1"/>
              <a:t>cain</a:t>
            </a:r>
            <a:r>
              <a:rPr lang="en-US" sz="4200" dirty="0"/>
              <a:t> a </a:t>
            </a:r>
            <a:r>
              <a:rPr lang="en-US" sz="4200" dirty="0" err="1"/>
              <a:t>brâs</a:t>
            </a:r>
            <a:endParaRPr lang="en-US" sz="4200" dirty="0"/>
          </a:p>
          <a:p>
            <a:r>
              <a:rPr lang="en-US" sz="4200" dirty="0" err="1"/>
              <a:t>Manteision</a:t>
            </a:r>
            <a:r>
              <a:rPr lang="en-US" sz="4200" dirty="0"/>
              <a:t> o </a:t>
            </a:r>
            <a:r>
              <a:rPr lang="en-US" sz="4200" dirty="0" err="1"/>
              <a:t>ddysgu</a:t>
            </a:r>
            <a:r>
              <a:rPr lang="en-US" sz="4200" dirty="0"/>
              <a:t> plant </a:t>
            </a:r>
            <a:r>
              <a:rPr lang="en-US" sz="4200" dirty="0" err="1"/>
              <a:t>yn</a:t>
            </a:r>
            <a:r>
              <a:rPr lang="en-US" sz="4200" dirty="0"/>
              <a:t> yr </a:t>
            </a:r>
            <a:r>
              <a:rPr lang="en-US" sz="4200" dirty="0" err="1"/>
              <a:t>awyr</a:t>
            </a:r>
            <a:r>
              <a:rPr lang="en-US" sz="4200" dirty="0"/>
              <a:t> </a:t>
            </a:r>
            <a:r>
              <a:rPr lang="en-US" sz="4200" dirty="0" err="1"/>
              <a:t>agored</a:t>
            </a:r>
            <a:endParaRPr lang="en-US" sz="4200" dirty="0"/>
          </a:p>
          <a:p>
            <a:r>
              <a:rPr lang="en-US" sz="4200" dirty="0" err="1"/>
              <a:t>Cynhwysiant</a:t>
            </a:r>
            <a:endParaRPr lang="en-US" sz="4200" dirty="0"/>
          </a:p>
          <a:p>
            <a:r>
              <a:rPr lang="en-US" sz="4200" dirty="0" err="1"/>
              <a:t>Lles</a:t>
            </a:r>
            <a:endParaRPr lang="en-US" sz="4200" dirty="0"/>
          </a:p>
          <a:p>
            <a:r>
              <a:rPr lang="en-US" sz="4200" dirty="0" err="1"/>
              <a:t>Gallu</a:t>
            </a:r>
            <a:r>
              <a:rPr lang="en-US" sz="4200" dirty="0"/>
              <a:t> </a:t>
            </a:r>
            <a:r>
              <a:rPr lang="en-US" sz="4200" dirty="0" err="1"/>
              <a:t>corfforol</a:t>
            </a:r>
            <a:r>
              <a:rPr lang="en-US" sz="4200" dirty="0"/>
              <a:t> </a:t>
            </a:r>
            <a:r>
              <a:rPr lang="en-US" sz="4200" dirty="0" err="1"/>
              <a:t>yn</a:t>
            </a:r>
            <a:r>
              <a:rPr lang="en-US" sz="4200" dirty="0"/>
              <a:t> </a:t>
            </a:r>
            <a:r>
              <a:rPr lang="en-US" sz="4200" dirty="0" err="1"/>
              <a:t>ddylanwadu</a:t>
            </a:r>
            <a:r>
              <a:rPr lang="en-US" sz="4200" dirty="0"/>
              <a:t> </a:t>
            </a:r>
            <a:r>
              <a:rPr lang="en-US" sz="4200" dirty="0" err="1"/>
              <a:t>ar</a:t>
            </a:r>
            <a:r>
              <a:rPr lang="en-US" sz="4200" dirty="0"/>
              <a:t> </a:t>
            </a:r>
            <a:r>
              <a:rPr lang="en-US" sz="4200" dirty="0" err="1"/>
              <a:t>hyder</a:t>
            </a:r>
            <a:r>
              <a:rPr lang="en-US" sz="4200" dirty="0"/>
              <a:t> </a:t>
            </a:r>
            <a:r>
              <a:rPr lang="en-US" sz="4200" dirty="0" err="1"/>
              <a:t>corfforol</a:t>
            </a:r>
            <a:r>
              <a:rPr lang="en-US" sz="4200" dirty="0"/>
              <a:t> </a:t>
            </a:r>
          </a:p>
          <a:p>
            <a:r>
              <a:rPr lang="en-US" sz="4200" dirty="0"/>
              <a:t>Sut may </a:t>
            </a:r>
            <a:r>
              <a:rPr lang="en-US" sz="4200" dirty="0" err="1"/>
              <a:t>hyn</a:t>
            </a:r>
            <a:r>
              <a:rPr lang="en-US" sz="4200" dirty="0"/>
              <a:t> </a:t>
            </a:r>
            <a:r>
              <a:rPr lang="en-US" sz="4200" dirty="0" err="1"/>
              <a:t>yn</a:t>
            </a:r>
            <a:r>
              <a:rPr lang="en-US" sz="4200" dirty="0"/>
              <a:t> </a:t>
            </a:r>
            <a:r>
              <a:rPr lang="en-US" sz="4200" dirty="0" err="1"/>
              <a:t>dylanwadu</a:t>
            </a:r>
            <a:r>
              <a:rPr lang="en-US" sz="4200" dirty="0"/>
              <a:t> </a:t>
            </a:r>
            <a:r>
              <a:rPr lang="en-US" sz="4200" dirty="0" err="1"/>
              <a:t>ar</a:t>
            </a:r>
            <a:r>
              <a:rPr lang="en-US" sz="4200" dirty="0"/>
              <a:t> </a:t>
            </a:r>
            <a:r>
              <a:rPr lang="en-US" sz="4200" dirty="0" err="1"/>
              <a:t>Lythrennedd</a:t>
            </a:r>
            <a:r>
              <a:rPr lang="en-US" sz="4200" dirty="0"/>
              <a:t> </a:t>
            </a:r>
            <a:r>
              <a:rPr lang="en-US" sz="4200" dirty="0" err="1"/>
              <a:t>Corfforol</a:t>
            </a:r>
            <a:r>
              <a:rPr lang="en-US" sz="4200" dirty="0"/>
              <a:t>? </a:t>
            </a:r>
          </a:p>
          <a:p>
            <a:endParaRPr lang="en-US" dirty="0"/>
          </a:p>
        </p:txBody>
      </p:sp>
    </p:spTree>
    <p:extLst>
      <p:ext uri="{BB962C8B-B14F-4D97-AF65-F5344CB8AC3E}">
        <p14:creationId xmlns:p14="http://schemas.microsoft.com/office/powerpoint/2010/main" val="9022261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F85E0883-9001-4D4E-9C91-E8D165DAF9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3" name="Oval 12">
              <a:extLst>
                <a:ext uri="{FF2B5EF4-FFF2-40B4-BE49-F238E27FC236}">
                  <a16:creationId xmlns:a16="http://schemas.microsoft.com/office/drawing/2014/main" id="{94AEEF45-F5C8-4322-9C98-33BB7A5A29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extLst>
                  <a:ext uri="{BEBA8EAE-BF5A-486C-A8C5-ECC9F3942E4B}">
                    <a14:imgProps xmlns:a14="http://schemas.microsoft.com/office/drawing/2010/main">
                      <a14:imgLayer r:embed="rId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a:extLst>
                <a:ext uri="{FF2B5EF4-FFF2-40B4-BE49-F238E27FC236}">
                  <a16:creationId xmlns:a16="http://schemas.microsoft.com/office/drawing/2014/main" id="{185E4386-A445-455A-91C4-16DE5DA9F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sp>
      </p:grpSp>
      <p:sp>
        <p:nvSpPr>
          <p:cNvPr id="4" name="Title 3">
            <a:extLst>
              <a:ext uri="{FF2B5EF4-FFF2-40B4-BE49-F238E27FC236}">
                <a16:creationId xmlns:a16="http://schemas.microsoft.com/office/drawing/2014/main" id="{C5554B25-9245-7242-B125-B3B8F2679E56}"/>
              </a:ext>
            </a:extLst>
          </p:cNvPr>
          <p:cNvSpPr>
            <a:spLocks noGrp="1"/>
          </p:cNvSpPr>
          <p:nvPr>
            <p:ph type="title"/>
          </p:nvPr>
        </p:nvSpPr>
        <p:spPr>
          <a:xfrm>
            <a:off x="1069848" y="484632"/>
            <a:ext cx="10058400" cy="1609344"/>
          </a:xfrm>
        </p:spPr>
        <p:txBody>
          <a:bodyPr vert="horz" lIns="91440" tIns="45720" rIns="91440" bIns="45720" rtlCol="0" anchor="ctr">
            <a:normAutofit/>
          </a:bodyPr>
          <a:lstStyle/>
          <a:p>
            <a:r>
              <a:rPr lang="en-US"/>
              <a:t>Prif</a:t>
            </a:r>
            <a:r>
              <a:rPr lang="en-US" dirty="0"/>
              <a:t> Ran / Main Body </a:t>
            </a:r>
          </a:p>
        </p:txBody>
      </p:sp>
      <p:sp>
        <p:nvSpPr>
          <p:cNvPr id="16" name="Rectangle 15">
            <a:extLst>
              <a:ext uri="{FF2B5EF4-FFF2-40B4-BE49-F238E27FC236}">
                <a16:creationId xmlns:a16="http://schemas.microsoft.com/office/drawing/2014/main" id="{3FD711E9-7F79-40A9-8D9E-4AE293C15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5">
            <a:extLst>
              <a:ext uri="{FF2B5EF4-FFF2-40B4-BE49-F238E27FC236}">
                <a16:creationId xmlns:a16="http://schemas.microsoft.com/office/drawing/2014/main" id="{1FE4B30C-FBDE-4714-850B-E95AE012F79B}"/>
              </a:ext>
            </a:extLst>
          </p:cNvPr>
          <p:cNvGraphicFramePr>
            <a:graphicFrameLocks noGrp="1"/>
          </p:cNvGraphicFramePr>
          <p:nvPr>
            <p:ph sz="half" idx="2"/>
            <p:extLst>
              <p:ext uri="{D42A27DB-BD31-4B8C-83A1-F6EECF244321}">
                <p14:modId xmlns:p14="http://schemas.microsoft.com/office/powerpoint/2010/main" val="2186209891"/>
              </p:ext>
            </p:extLst>
          </p:nvPr>
        </p:nvGraphicFramePr>
        <p:xfrm>
          <a:off x="1069975" y="2385390"/>
          <a:ext cx="10058400" cy="361784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29793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E1D9850-6CB8-B945-AA94-7C06DD072D6A}"/>
              </a:ext>
            </a:extLst>
          </p:cNvPr>
          <p:cNvSpPr>
            <a:spLocks noGrp="1"/>
          </p:cNvSpPr>
          <p:nvPr>
            <p:ph type="title"/>
          </p:nvPr>
        </p:nvSpPr>
        <p:spPr/>
        <p:txBody>
          <a:bodyPr/>
          <a:lstStyle/>
          <a:p>
            <a:r>
              <a:rPr lang="en-US" dirty="0" err="1"/>
              <a:t>Ysgrifennu</a:t>
            </a:r>
            <a:r>
              <a:rPr lang="en-US" dirty="0"/>
              <a:t> </a:t>
            </a:r>
            <a:r>
              <a:rPr lang="en-US" dirty="0" err="1"/>
              <a:t>Proffesiynol</a:t>
            </a:r>
            <a:r>
              <a:rPr lang="en-US" dirty="0"/>
              <a:t> / Writing Professionally. </a:t>
            </a:r>
          </a:p>
        </p:txBody>
      </p:sp>
      <p:sp>
        <p:nvSpPr>
          <p:cNvPr id="5" name="Content Placeholder 4">
            <a:extLst>
              <a:ext uri="{FF2B5EF4-FFF2-40B4-BE49-F238E27FC236}">
                <a16:creationId xmlns:a16="http://schemas.microsoft.com/office/drawing/2014/main" id="{71281598-14EE-9A4B-9698-D854A1F9370A}"/>
              </a:ext>
            </a:extLst>
          </p:cNvPr>
          <p:cNvSpPr>
            <a:spLocks noGrp="1"/>
          </p:cNvSpPr>
          <p:nvPr>
            <p:ph sz="half" idx="1"/>
          </p:nvPr>
        </p:nvSpPr>
        <p:spPr>
          <a:xfrm>
            <a:off x="366464" y="2409796"/>
            <a:ext cx="4754880" cy="3977640"/>
          </a:xfrm>
        </p:spPr>
        <p:txBody>
          <a:bodyPr>
            <a:normAutofit/>
          </a:bodyPr>
          <a:lstStyle/>
          <a:p>
            <a:r>
              <a:rPr lang="en-US" sz="2800" dirty="0" err="1"/>
              <a:t>Trafodwch</a:t>
            </a:r>
            <a:r>
              <a:rPr lang="en-US" sz="2800" dirty="0"/>
              <a:t> </a:t>
            </a:r>
            <a:r>
              <a:rPr lang="en-US" sz="2800" dirty="0" err="1"/>
              <a:t>arsylwadau</a:t>
            </a:r>
            <a:r>
              <a:rPr lang="en-US" sz="2800" dirty="0"/>
              <a:t> </a:t>
            </a:r>
            <a:r>
              <a:rPr lang="en-US" sz="2800" dirty="0" err="1"/>
              <a:t>mewn</a:t>
            </a:r>
            <a:r>
              <a:rPr lang="en-US" sz="2800" dirty="0"/>
              <a:t> </a:t>
            </a:r>
            <a:r>
              <a:rPr lang="en-US" sz="2800" dirty="0" err="1"/>
              <a:t>ffordd</a:t>
            </a:r>
            <a:r>
              <a:rPr lang="en-US" sz="2800" dirty="0"/>
              <a:t> </a:t>
            </a:r>
            <a:r>
              <a:rPr lang="en-US" sz="2800" dirty="0" err="1"/>
              <a:t>broffesiynol</a:t>
            </a:r>
            <a:r>
              <a:rPr lang="en-US" sz="2800" dirty="0"/>
              <a:t>.</a:t>
            </a:r>
          </a:p>
          <a:p>
            <a:r>
              <a:rPr lang="en-US" sz="2800" dirty="0" err="1"/>
              <a:t>Dylech</a:t>
            </a:r>
            <a:r>
              <a:rPr lang="en-US" sz="2800" dirty="0"/>
              <a:t> </a:t>
            </a:r>
            <a:r>
              <a:rPr lang="en-US" sz="2800" dirty="0" err="1"/>
              <a:t>osgoi</a:t>
            </a:r>
            <a:r>
              <a:rPr lang="en-US" sz="2800" dirty="0"/>
              <a:t> </a:t>
            </a:r>
            <a:r>
              <a:rPr lang="en-US" sz="2800" dirty="0" err="1"/>
              <a:t>gwneud</a:t>
            </a:r>
            <a:r>
              <a:rPr lang="en-US" sz="2800" dirty="0"/>
              <a:t> </a:t>
            </a:r>
            <a:r>
              <a:rPr lang="en-US" sz="2800" dirty="0" err="1"/>
              <a:t>beirniadaethau</a:t>
            </a:r>
            <a:r>
              <a:rPr lang="en-US" sz="2800" dirty="0"/>
              <a:t> </a:t>
            </a:r>
            <a:r>
              <a:rPr lang="en-US" sz="2800" dirty="0" err="1"/>
              <a:t>personol</a:t>
            </a:r>
            <a:endParaRPr lang="en-US" sz="2800" dirty="0"/>
          </a:p>
          <a:p>
            <a:r>
              <a:rPr lang="en-US" sz="2800" dirty="0" err="1"/>
              <a:t>Cynnigiwch</a:t>
            </a:r>
            <a:r>
              <a:rPr lang="en-US" sz="2800" dirty="0"/>
              <a:t> </a:t>
            </a:r>
            <a:r>
              <a:rPr lang="en-US" sz="2800" dirty="0" err="1"/>
              <a:t>sylwadau</a:t>
            </a:r>
            <a:r>
              <a:rPr lang="en-US" sz="2800" dirty="0"/>
              <a:t> </a:t>
            </a:r>
            <a:r>
              <a:rPr lang="en-US" sz="2800" dirty="0" err="1"/>
              <a:t>adfyfyriol</a:t>
            </a:r>
            <a:r>
              <a:rPr lang="en-US" sz="2800" dirty="0"/>
              <a:t> a </a:t>
            </a:r>
            <a:r>
              <a:rPr lang="en-US" sz="2800" dirty="0" err="1"/>
              <a:t>chadarnhaol</a:t>
            </a:r>
            <a:r>
              <a:rPr lang="en-US" sz="2800" dirty="0"/>
              <a:t> </a:t>
            </a:r>
            <a:r>
              <a:rPr lang="en-US" sz="2800" dirty="0" err="1"/>
              <a:t>ar</a:t>
            </a:r>
            <a:r>
              <a:rPr lang="en-US" sz="2800" dirty="0"/>
              <a:t> </a:t>
            </a:r>
            <a:r>
              <a:rPr lang="en-US" sz="2800" dirty="0" err="1"/>
              <a:t>beth</a:t>
            </a:r>
            <a:r>
              <a:rPr lang="en-US" sz="2800" dirty="0"/>
              <a:t> </a:t>
            </a:r>
            <a:r>
              <a:rPr lang="en-US" sz="2800" dirty="0" err="1"/>
              <a:t>rydych</a:t>
            </a:r>
            <a:r>
              <a:rPr lang="en-US" sz="2800" dirty="0"/>
              <a:t> </a:t>
            </a:r>
            <a:r>
              <a:rPr lang="en-US" sz="2800" dirty="0" err="1"/>
              <a:t>wedi</a:t>
            </a:r>
            <a:r>
              <a:rPr lang="en-US" sz="2800" dirty="0"/>
              <a:t> </a:t>
            </a:r>
            <a:r>
              <a:rPr lang="en-US" sz="2800" dirty="0" err="1"/>
              <a:t>arsylwi</a:t>
            </a:r>
            <a:r>
              <a:rPr lang="en-US" sz="2800" dirty="0"/>
              <a:t>. </a:t>
            </a:r>
          </a:p>
        </p:txBody>
      </p:sp>
      <p:graphicFrame>
        <p:nvGraphicFramePr>
          <p:cNvPr id="8" name="Content Placeholder 5">
            <a:extLst>
              <a:ext uri="{FF2B5EF4-FFF2-40B4-BE49-F238E27FC236}">
                <a16:creationId xmlns:a16="http://schemas.microsoft.com/office/drawing/2014/main" id="{5D9D8F06-57C6-4335-A0D8-570106A05F28}"/>
              </a:ext>
            </a:extLst>
          </p:cNvPr>
          <p:cNvGraphicFramePr>
            <a:graphicFrameLocks noGrp="1"/>
          </p:cNvGraphicFramePr>
          <p:nvPr>
            <p:ph sz="half" idx="2"/>
            <p:extLst>
              <p:ext uri="{D42A27DB-BD31-4B8C-83A1-F6EECF244321}">
                <p14:modId xmlns:p14="http://schemas.microsoft.com/office/powerpoint/2010/main" val="4053096075"/>
              </p:ext>
            </p:extLst>
          </p:nvPr>
        </p:nvGraphicFramePr>
        <p:xfrm>
          <a:off x="5582998" y="1477109"/>
          <a:ext cx="5671156" cy="5086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1728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9AD4526-B32D-864F-85A2-5BB559A73671}"/>
              </a:ext>
            </a:extLst>
          </p:cNvPr>
          <p:cNvSpPr>
            <a:spLocks noGrp="1"/>
          </p:cNvSpPr>
          <p:nvPr>
            <p:ph type="title"/>
          </p:nvPr>
        </p:nvSpPr>
        <p:spPr/>
        <p:txBody>
          <a:bodyPr/>
          <a:lstStyle/>
          <a:p>
            <a:r>
              <a:rPr lang="en-US" dirty="0"/>
              <a:t>General : Observing communication</a:t>
            </a:r>
          </a:p>
        </p:txBody>
      </p:sp>
      <p:sp>
        <p:nvSpPr>
          <p:cNvPr id="5" name="Content Placeholder 4">
            <a:extLst>
              <a:ext uri="{FF2B5EF4-FFF2-40B4-BE49-F238E27FC236}">
                <a16:creationId xmlns:a16="http://schemas.microsoft.com/office/drawing/2014/main" id="{C1941659-81F1-0348-9D40-71CCDBC54588}"/>
              </a:ext>
            </a:extLst>
          </p:cNvPr>
          <p:cNvSpPr>
            <a:spLocks noGrp="1"/>
          </p:cNvSpPr>
          <p:nvPr>
            <p:ph sz="half" idx="1"/>
          </p:nvPr>
        </p:nvSpPr>
        <p:spPr>
          <a:xfrm>
            <a:off x="507140" y="2208628"/>
            <a:ext cx="4754880" cy="3977640"/>
          </a:xfrm>
        </p:spPr>
        <p:txBody>
          <a:bodyPr>
            <a:normAutofit fontScale="92500" lnSpcReduction="20000"/>
          </a:bodyPr>
          <a:lstStyle/>
          <a:p>
            <a:r>
              <a:rPr lang="en-US" sz="3000" dirty="0" err="1"/>
              <a:t>Athro</a:t>
            </a:r>
            <a:r>
              <a:rPr lang="en-US" sz="3000" dirty="0"/>
              <a:t>/</a:t>
            </a:r>
            <a:r>
              <a:rPr lang="en-US" sz="3000" dirty="0" err="1"/>
              <a:t>wes</a:t>
            </a:r>
            <a:r>
              <a:rPr lang="en-US" sz="3000" dirty="0"/>
              <a:t> – </a:t>
            </a:r>
            <a:r>
              <a:rPr lang="en-US" sz="3000" dirty="0" err="1"/>
              <a:t>Disgybl</a:t>
            </a:r>
            <a:r>
              <a:rPr lang="en-US" sz="3000" dirty="0"/>
              <a:t> - </a:t>
            </a:r>
            <a:r>
              <a:rPr lang="en-US" sz="3000" dirty="0" err="1"/>
              <a:t>perthynas</a:t>
            </a:r>
            <a:endParaRPr lang="en-US" sz="3000" dirty="0"/>
          </a:p>
          <a:p>
            <a:r>
              <a:rPr lang="en-US" sz="3000" dirty="0" err="1"/>
              <a:t>Disgybl</a:t>
            </a:r>
            <a:r>
              <a:rPr lang="en-US" sz="3000" dirty="0"/>
              <a:t> – </a:t>
            </a:r>
            <a:r>
              <a:rPr lang="en-US" sz="3000" dirty="0" err="1"/>
              <a:t>Disgybl</a:t>
            </a:r>
            <a:r>
              <a:rPr lang="en-US" sz="3000" dirty="0"/>
              <a:t> - </a:t>
            </a:r>
            <a:r>
              <a:rPr lang="en-US" sz="3000" dirty="0" err="1"/>
              <a:t>perthynas</a:t>
            </a:r>
            <a:endParaRPr lang="en-US" sz="3000" dirty="0"/>
          </a:p>
          <a:p>
            <a:r>
              <a:rPr lang="en-US" sz="3000" dirty="0" err="1"/>
              <a:t>Cyfathrebu</a:t>
            </a:r>
            <a:r>
              <a:rPr lang="en-US" sz="3000" dirty="0"/>
              <a:t> “non-verbal”</a:t>
            </a:r>
          </a:p>
          <a:p>
            <a:r>
              <a:rPr lang="en-US" sz="3000" dirty="0"/>
              <a:t>Iaith y </a:t>
            </a:r>
            <a:r>
              <a:rPr lang="en-US" sz="3000" dirty="0" err="1"/>
              <a:t>corff</a:t>
            </a:r>
            <a:endParaRPr lang="en-US" sz="3000" dirty="0"/>
          </a:p>
          <a:p>
            <a:r>
              <a:rPr lang="en-US" sz="3000" dirty="0" err="1"/>
              <a:t>Cwestiynu</a:t>
            </a:r>
            <a:endParaRPr lang="en-US" sz="3000" dirty="0"/>
          </a:p>
          <a:p>
            <a:r>
              <a:rPr lang="en-US" sz="3000" dirty="0" err="1"/>
              <a:t>Amser</a:t>
            </a:r>
            <a:r>
              <a:rPr lang="en-US" sz="3000" dirty="0"/>
              <a:t> </a:t>
            </a:r>
            <a:r>
              <a:rPr lang="en-US" sz="3000" dirty="0" err="1"/>
              <a:t>Aros</a:t>
            </a:r>
            <a:endParaRPr lang="en-US" sz="3000" dirty="0"/>
          </a:p>
          <a:p>
            <a:r>
              <a:rPr lang="en-US" sz="3000" dirty="0" err="1"/>
              <a:t>Symudiadau’r</a:t>
            </a:r>
            <a:r>
              <a:rPr lang="en-US" sz="3000" dirty="0"/>
              <a:t> </a:t>
            </a:r>
            <a:r>
              <a:rPr lang="en-US" sz="3000" dirty="0" err="1"/>
              <a:t>athro</a:t>
            </a:r>
            <a:r>
              <a:rPr lang="en-US" sz="3000" dirty="0"/>
              <a:t>/</a:t>
            </a:r>
            <a:r>
              <a:rPr lang="en-US" sz="3000" dirty="0" err="1"/>
              <a:t>wes</a:t>
            </a:r>
            <a:endParaRPr lang="en-US" sz="3000" dirty="0"/>
          </a:p>
        </p:txBody>
      </p:sp>
      <p:sp>
        <p:nvSpPr>
          <p:cNvPr id="6" name="Content Placeholder 5">
            <a:extLst>
              <a:ext uri="{FF2B5EF4-FFF2-40B4-BE49-F238E27FC236}">
                <a16:creationId xmlns:a16="http://schemas.microsoft.com/office/drawing/2014/main" id="{55CE6469-7CFA-D84F-AFDE-EB05CA6081A4}"/>
              </a:ext>
            </a:extLst>
          </p:cNvPr>
          <p:cNvSpPr>
            <a:spLocks noGrp="1"/>
          </p:cNvSpPr>
          <p:nvPr>
            <p:ph sz="half" idx="2"/>
          </p:nvPr>
        </p:nvSpPr>
        <p:spPr>
          <a:xfrm>
            <a:off x="6329054" y="1860452"/>
            <a:ext cx="5505391" cy="3977640"/>
          </a:xfrm>
        </p:spPr>
        <p:txBody>
          <a:bodyPr>
            <a:noAutofit/>
          </a:bodyPr>
          <a:lstStyle/>
          <a:p>
            <a:r>
              <a:rPr lang="en-US" sz="3000" dirty="0"/>
              <a:t>Teacher – Pupil – relationship / role</a:t>
            </a:r>
          </a:p>
          <a:p>
            <a:r>
              <a:rPr lang="en-US" sz="3000" dirty="0"/>
              <a:t>Pupil – Pupil – relationship / role</a:t>
            </a:r>
          </a:p>
          <a:p>
            <a:r>
              <a:rPr lang="en-US" sz="3000" dirty="0"/>
              <a:t>Non-verbal communication</a:t>
            </a:r>
          </a:p>
          <a:p>
            <a:r>
              <a:rPr lang="en-US" sz="3000" dirty="0"/>
              <a:t>Body language</a:t>
            </a:r>
          </a:p>
          <a:p>
            <a:r>
              <a:rPr lang="en-US" sz="3000" dirty="0"/>
              <a:t>Questioning </a:t>
            </a:r>
          </a:p>
          <a:p>
            <a:r>
              <a:rPr lang="en-US" sz="3000" dirty="0"/>
              <a:t>Waiting time.</a:t>
            </a:r>
          </a:p>
          <a:p>
            <a:r>
              <a:rPr lang="en-US" sz="3000" dirty="0"/>
              <a:t>Teacher’s movements </a:t>
            </a:r>
          </a:p>
        </p:txBody>
      </p:sp>
    </p:spTree>
    <p:extLst>
      <p:ext uri="{BB962C8B-B14F-4D97-AF65-F5344CB8AC3E}">
        <p14:creationId xmlns:p14="http://schemas.microsoft.com/office/powerpoint/2010/main" val="41307016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Event&#10;       Situation&#10;     Choice&#10;        Person&#10;    Reason&#10;       Means&#10;&#10;                              Where/&#10; Present&#10; ..."/>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356" y="352950"/>
            <a:ext cx="10515599" cy="61520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197392" y="352950"/>
            <a:ext cx="3723977" cy="1325563"/>
          </a:xfrm>
        </p:spPr>
        <p:txBody>
          <a:bodyPr>
            <a:noAutofit/>
          </a:bodyPr>
          <a:lstStyle/>
          <a:p>
            <a:pPr algn="l"/>
            <a:r>
              <a:rPr lang="en-GB" sz="4000" b="1" dirty="0"/>
              <a:t>Types of </a:t>
            </a:r>
            <a:br>
              <a:rPr lang="en-GB" sz="4000" b="1" dirty="0"/>
            </a:br>
            <a:r>
              <a:rPr lang="en-GB" sz="4000" b="1" dirty="0"/>
              <a:t>question</a:t>
            </a:r>
          </a:p>
        </p:txBody>
      </p:sp>
    </p:spTree>
    <p:extLst>
      <p:ext uri="{BB962C8B-B14F-4D97-AF65-F5344CB8AC3E}">
        <p14:creationId xmlns:p14="http://schemas.microsoft.com/office/powerpoint/2010/main" val="2039457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Oval 12">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5" name="Oval 14">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
        <p:nvSpPr>
          <p:cNvPr id="4" name="Title 1"/>
          <p:cNvSpPr>
            <a:spLocks noGrp="1"/>
          </p:cNvSpPr>
          <p:nvPr>
            <p:ph type="title"/>
          </p:nvPr>
        </p:nvSpPr>
        <p:spPr>
          <a:xfrm>
            <a:off x="1490145" y="2376862"/>
            <a:ext cx="2640646" cy="2104273"/>
          </a:xfrm>
          <a:noFill/>
        </p:spPr>
        <p:txBody>
          <a:bodyPr>
            <a:normAutofit/>
          </a:bodyPr>
          <a:lstStyle/>
          <a:p>
            <a:pPr algn="ctr"/>
            <a:r>
              <a:rPr lang="en-US" sz="2600" b="1">
                <a:solidFill>
                  <a:srgbClr val="FFFFFF"/>
                </a:solidFill>
              </a:rPr>
              <a:t>Observing communication: </a:t>
            </a:r>
            <a:br>
              <a:rPr lang="en-US" sz="2600" b="1">
                <a:solidFill>
                  <a:srgbClr val="FFFFFF"/>
                </a:solidFill>
              </a:rPr>
            </a:br>
            <a:r>
              <a:rPr lang="en-US" sz="2600" b="1">
                <a:solidFill>
                  <a:srgbClr val="FFFFFF"/>
                </a:solidFill>
              </a:rPr>
              <a:t>Pupils       pupils</a:t>
            </a:r>
          </a:p>
        </p:txBody>
      </p:sp>
      <p:sp>
        <p:nvSpPr>
          <p:cNvPr id="17" name="Rectangle 16">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 name="Right Arrow 4"/>
          <p:cNvSpPr/>
          <p:nvPr/>
        </p:nvSpPr>
        <p:spPr>
          <a:xfrm>
            <a:off x="3658938" y="1061113"/>
            <a:ext cx="436728" cy="16377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7" name="Content Placeholder 2">
            <a:extLst>
              <a:ext uri="{FF2B5EF4-FFF2-40B4-BE49-F238E27FC236}">
                <a16:creationId xmlns:a16="http://schemas.microsoft.com/office/drawing/2014/main" id="{11007FC0-1D84-426E-A838-53BF84CD2039}"/>
              </a:ext>
            </a:extLst>
          </p:cNvPr>
          <p:cNvGraphicFramePr>
            <a:graphicFrameLocks noGrp="1"/>
          </p:cNvGraphicFramePr>
          <p:nvPr>
            <p:ph idx="1"/>
            <p:extLst>
              <p:ext uri="{D42A27DB-BD31-4B8C-83A1-F6EECF244321}">
                <p14:modId xmlns:p14="http://schemas.microsoft.com/office/powerpoint/2010/main" val="2770868889"/>
              </p:ext>
            </p:extLst>
          </p:nvPr>
        </p:nvGraphicFramePr>
        <p:xfrm>
          <a:off x="6081713" y="725488"/>
          <a:ext cx="5141912" cy="540702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29770638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048" y="185694"/>
            <a:ext cx="10058400" cy="1609344"/>
          </a:xfrm>
        </p:spPr>
        <p:txBody>
          <a:bodyPr>
            <a:normAutofit/>
          </a:bodyPr>
          <a:lstStyle/>
          <a:p>
            <a:pPr algn="l"/>
            <a:r>
              <a:rPr lang="en-GB" b="1" dirty="0"/>
              <a:t>Sociogram</a:t>
            </a:r>
          </a:p>
        </p:txBody>
      </p:sp>
      <p:pic>
        <p:nvPicPr>
          <p:cNvPr id="4" name="Picture 3"/>
          <p:cNvPicPr>
            <a:picLocks noChangeAspect="1"/>
          </p:cNvPicPr>
          <p:nvPr/>
        </p:nvPicPr>
        <p:blipFill>
          <a:blip r:embed="rId3"/>
          <a:stretch>
            <a:fillRect/>
          </a:stretch>
        </p:blipFill>
        <p:spPr>
          <a:xfrm>
            <a:off x="2684061" y="1316334"/>
            <a:ext cx="8060913" cy="5084466"/>
          </a:xfrm>
          <a:prstGeom prst="rect">
            <a:avLst/>
          </a:prstGeom>
        </p:spPr>
      </p:pic>
    </p:spTree>
    <p:extLst>
      <p:ext uri="{BB962C8B-B14F-4D97-AF65-F5344CB8AC3E}">
        <p14:creationId xmlns:p14="http://schemas.microsoft.com/office/powerpoint/2010/main" val="3099306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7">
            <a:extLst>
              <a:ext uri="{FF2B5EF4-FFF2-40B4-BE49-F238E27FC236}">
                <a16:creationId xmlns:a16="http://schemas.microsoft.com/office/drawing/2014/main" id="{5118BA95-03E7-41B7-B442-0AF8C0A7FF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048"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28" name="Group 9">
            <a:extLst>
              <a:ext uri="{FF2B5EF4-FFF2-40B4-BE49-F238E27FC236}">
                <a16:creationId xmlns:a16="http://schemas.microsoft.com/office/drawing/2014/main" id="{E799C3D5-7D55-4046-808C-F290F456D6E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61035" y="1679569"/>
            <a:ext cx="3498864" cy="3498858"/>
            <a:chOff x="1061035" y="1679569"/>
            <a:chExt cx="3498864" cy="3498858"/>
          </a:xfrm>
        </p:grpSpPr>
        <p:sp>
          <p:nvSpPr>
            <p:cNvPr id="11" name="Oval 10">
              <a:extLst>
                <a:ext uri="{FF2B5EF4-FFF2-40B4-BE49-F238E27FC236}">
                  <a16:creationId xmlns:a16="http://schemas.microsoft.com/office/drawing/2014/main" id="{059D8741-EAD6-41B1-A882-70D70FC358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1035" y="1679569"/>
              <a:ext cx="3498864" cy="3498858"/>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9" name="Oval 11">
              <a:extLst>
                <a:ext uri="{FF2B5EF4-FFF2-40B4-BE49-F238E27FC236}">
                  <a16:creationId xmlns:a16="http://schemas.microsoft.com/office/drawing/2014/main" id="{45444F36-3103-4D11-A25F-C054D4606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46134" y="1864667"/>
              <a:ext cx="3128666" cy="312866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title"/>
          </p:nvPr>
        </p:nvSpPr>
        <p:spPr>
          <a:xfrm>
            <a:off x="1490145" y="2376862"/>
            <a:ext cx="2640646" cy="2104273"/>
          </a:xfrm>
          <a:noFill/>
        </p:spPr>
        <p:txBody>
          <a:bodyPr>
            <a:normAutofit/>
          </a:bodyPr>
          <a:lstStyle/>
          <a:p>
            <a:pPr algn="ctr"/>
            <a:r>
              <a:rPr lang="en-US" sz="3000">
                <a:solidFill>
                  <a:srgbClr val="FFFFFF"/>
                </a:solidFill>
              </a:rPr>
              <a:t>Videos </a:t>
            </a:r>
            <a:r>
              <a:rPr lang="mr-IN" sz="3000">
                <a:solidFill>
                  <a:srgbClr val="FFFFFF"/>
                </a:solidFill>
              </a:rPr>
              <a:t>–</a:t>
            </a:r>
            <a:r>
              <a:rPr lang="en-US" sz="3000">
                <a:solidFill>
                  <a:srgbClr val="FFFFFF"/>
                </a:solidFill>
              </a:rPr>
              <a:t> feedback what you have seen</a:t>
            </a:r>
          </a:p>
        </p:txBody>
      </p:sp>
      <p:sp>
        <p:nvSpPr>
          <p:cNvPr id="30" name="Rectangle 13">
            <a:extLst>
              <a:ext uri="{FF2B5EF4-FFF2-40B4-BE49-F238E27FC236}">
                <a16:creationId xmlns:a16="http://schemas.microsoft.com/office/drawing/2014/main" id="{AD9B3EAD-A2B3-42C4-927C-3455E3E69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2277" y="3388659"/>
            <a:ext cx="3657600"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5802923" y="140677"/>
            <a:ext cx="5873262" cy="6717323"/>
          </a:xfrm>
        </p:spPr>
        <p:txBody>
          <a:bodyPr anchor="ctr">
            <a:noAutofit/>
          </a:bodyPr>
          <a:lstStyle/>
          <a:p>
            <a:pPr marL="0" indent="0">
              <a:buNone/>
            </a:pPr>
            <a:r>
              <a:rPr lang="en-US" sz="2600" dirty="0" err="1"/>
              <a:t>e.g</a:t>
            </a:r>
            <a:r>
              <a:rPr lang="en-US" sz="2600" dirty="0"/>
              <a:t>….</a:t>
            </a:r>
          </a:p>
          <a:p>
            <a:r>
              <a:rPr lang="en-US" sz="2600" dirty="0"/>
              <a:t>Physical activity characteristics? e.g. Competition, recreation, learning</a:t>
            </a:r>
          </a:p>
          <a:p>
            <a:r>
              <a:rPr lang="en-US" sz="2600" dirty="0"/>
              <a:t>What intervention have you seen?</a:t>
            </a:r>
          </a:p>
          <a:p>
            <a:r>
              <a:rPr lang="en-US" sz="2600" dirty="0"/>
              <a:t>The inclusion spectrum?</a:t>
            </a:r>
          </a:p>
          <a:p>
            <a:r>
              <a:rPr lang="en-US" sz="2600" dirty="0"/>
              <a:t>Has the intervention been adapted from the traditional physical activity? How? Think about STEP and the inclusion spectrum</a:t>
            </a:r>
          </a:p>
          <a:p>
            <a:r>
              <a:rPr lang="en-US" sz="2600" dirty="0"/>
              <a:t>Could you adapt the same activity to include or make suitable for a different type of barrier?</a:t>
            </a:r>
          </a:p>
        </p:txBody>
      </p:sp>
    </p:spTree>
    <p:extLst>
      <p:ext uri="{BB962C8B-B14F-4D97-AF65-F5344CB8AC3E}">
        <p14:creationId xmlns:p14="http://schemas.microsoft.com/office/powerpoint/2010/main" val="2181051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0476" y="165317"/>
            <a:ext cx="10058400" cy="1609344"/>
          </a:xfrm>
        </p:spPr>
        <p:txBody>
          <a:bodyPr>
            <a:normAutofit fontScale="90000"/>
          </a:bodyPr>
          <a:lstStyle/>
          <a:p>
            <a:r>
              <a:rPr lang="en-GB" sz="4400" dirty="0">
                <a:effectLst>
                  <a:outerShdw blurRad="38100" dist="38100" dir="2700000" algn="tl">
                    <a:srgbClr val="DDDDDD"/>
                  </a:outerShdw>
                </a:effectLst>
              </a:rPr>
              <a:t>Findings &amp; Discussions (1,400) </a:t>
            </a:r>
            <a:r>
              <a:rPr lang="en-GB" sz="4400" b="1" dirty="0">
                <a:effectLst>
                  <a:outerShdw blurRad="38100" dist="38100" dir="2700000" algn="tl">
                    <a:srgbClr val="DDDDDD"/>
                  </a:outerShdw>
                </a:effectLst>
              </a:rPr>
              <a:t>&amp; Analysing</a:t>
            </a:r>
            <a:br>
              <a:rPr lang="en-GB" sz="4400" dirty="0">
                <a:effectLst>
                  <a:outerShdw blurRad="38100" dist="38100" dir="2700000" algn="tl">
                    <a:srgbClr val="DDDDDD"/>
                  </a:outerShdw>
                </a:effectLst>
              </a:rPr>
            </a:br>
            <a:r>
              <a:rPr lang="en-GB" sz="4400" dirty="0" err="1">
                <a:effectLst>
                  <a:outerShdw blurRad="38100" dist="38100" dir="2700000" algn="tl">
                    <a:srgbClr val="DDDDDD"/>
                  </a:outerShdw>
                </a:effectLst>
              </a:rPr>
              <a:t>Canlyniadau</a:t>
            </a:r>
            <a:r>
              <a:rPr lang="en-GB" sz="4400" dirty="0">
                <a:effectLst>
                  <a:outerShdw blurRad="38100" dist="38100" dir="2700000" algn="tl">
                    <a:srgbClr val="DDDDDD"/>
                  </a:outerShdw>
                </a:effectLst>
              </a:rPr>
              <a:t> a </a:t>
            </a:r>
            <a:r>
              <a:rPr lang="en-GB" sz="4400" dirty="0" err="1">
                <a:effectLst>
                  <a:outerShdw blurRad="38100" dist="38100" dir="2700000" algn="tl">
                    <a:srgbClr val="DDDDDD"/>
                  </a:outerShdw>
                </a:effectLst>
              </a:rPr>
              <a:t>Thrafodaethau</a:t>
            </a:r>
            <a:r>
              <a:rPr lang="en-GB" sz="4400" dirty="0">
                <a:effectLst>
                  <a:outerShdw blurRad="38100" dist="38100" dir="2700000" algn="tl">
                    <a:srgbClr val="DDDDDD"/>
                  </a:outerShdw>
                </a:effectLst>
              </a:rPr>
              <a:t> </a:t>
            </a:r>
            <a:r>
              <a:rPr lang="en-GB" sz="4400" b="1" dirty="0">
                <a:effectLst>
                  <a:outerShdw blurRad="38100" dist="38100" dir="2700000" algn="tl">
                    <a:srgbClr val="DDDDDD"/>
                  </a:outerShdw>
                </a:effectLst>
              </a:rPr>
              <a:t>&amp; </a:t>
            </a:r>
            <a:r>
              <a:rPr lang="en-GB" sz="4400" b="1" dirty="0" err="1">
                <a:effectLst>
                  <a:outerShdw blurRad="38100" dist="38100" dir="2700000" algn="tl">
                    <a:srgbClr val="DDDDDD"/>
                  </a:outerShdw>
                </a:effectLst>
              </a:rPr>
              <a:t>Dadansoddiad</a:t>
            </a:r>
            <a:endParaRPr lang="en-US" b="1" dirty="0"/>
          </a:p>
        </p:txBody>
      </p:sp>
      <p:sp>
        <p:nvSpPr>
          <p:cNvPr id="3" name="Content Placeholder 2"/>
          <p:cNvSpPr>
            <a:spLocks noGrp="1"/>
          </p:cNvSpPr>
          <p:nvPr>
            <p:ph sz="half" idx="1"/>
          </p:nvPr>
        </p:nvSpPr>
        <p:spPr>
          <a:xfrm>
            <a:off x="342569" y="2029243"/>
            <a:ext cx="5017242" cy="4663440"/>
          </a:xfrm>
        </p:spPr>
        <p:txBody>
          <a:bodyPr>
            <a:normAutofit/>
          </a:bodyPr>
          <a:lstStyle/>
          <a:p>
            <a:r>
              <a:rPr lang="en-US" dirty="0"/>
              <a:t>Well sourced? – what’s significant about this?</a:t>
            </a:r>
          </a:p>
          <a:p>
            <a:r>
              <a:rPr lang="en-US" dirty="0"/>
              <a:t>Planned?</a:t>
            </a:r>
          </a:p>
          <a:p>
            <a:r>
              <a:rPr lang="en-US" dirty="0"/>
              <a:t>Tasks? –what’s significant about this?</a:t>
            </a:r>
          </a:p>
          <a:p>
            <a:r>
              <a:rPr lang="en-US" dirty="0"/>
              <a:t>Skills? –what’s significant about this? </a:t>
            </a:r>
          </a:p>
          <a:p>
            <a:r>
              <a:rPr lang="en-US" dirty="0"/>
              <a:t>Development via ‘play’? – significance? </a:t>
            </a:r>
          </a:p>
          <a:p>
            <a:r>
              <a:rPr lang="en-US" dirty="0"/>
              <a:t>Engaged – how?</a:t>
            </a:r>
          </a:p>
          <a:p>
            <a:r>
              <a:rPr lang="en-US" dirty="0"/>
              <a:t>Confident? –significance? </a:t>
            </a:r>
          </a:p>
          <a:p>
            <a:r>
              <a:rPr lang="en-US" dirty="0"/>
              <a:t>Development whole body? – significance? </a:t>
            </a:r>
          </a:p>
          <a:p>
            <a:r>
              <a:rPr lang="en-US" dirty="0"/>
              <a:t>Social interaction? </a:t>
            </a:r>
          </a:p>
        </p:txBody>
      </p:sp>
      <p:sp>
        <p:nvSpPr>
          <p:cNvPr id="4" name="Content Placeholder 3"/>
          <p:cNvSpPr>
            <a:spLocks noGrp="1"/>
          </p:cNvSpPr>
          <p:nvPr>
            <p:ph sz="half" idx="2"/>
          </p:nvPr>
        </p:nvSpPr>
        <p:spPr>
          <a:xfrm>
            <a:off x="6832190" y="2080155"/>
            <a:ext cx="5270551" cy="4804117"/>
          </a:xfrm>
        </p:spPr>
        <p:txBody>
          <a:bodyPr>
            <a:normAutofit/>
          </a:bodyPr>
          <a:lstStyle/>
          <a:p>
            <a:r>
              <a:rPr lang="en-US" dirty="0" err="1"/>
              <a:t>Adnoddau</a:t>
            </a:r>
            <a:r>
              <a:rPr lang="en-US" dirty="0"/>
              <a:t>? –</a:t>
            </a:r>
            <a:r>
              <a:rPr lang="en-US" dirty="0" err="1"/>
              <a:t>beth</a:t>
            </a:r>
            <a:r>
              <a:rPr lang="en-US" dirty="0"/>
              <a:t> </a:t>
            </a:r>
            <a:r>
              <a:rPr lang="en-US" dirty="0" err="1"/>
              <a:t>sy’n</a:t>
            </a:r>
            <a:r>
              <a:rPr lang="en-US" dirty="0"/>
              <a:t> </a:t>
            </a:r>
            <a:r>
              <a:rPr lang="en-US" dirty="0" err="1"/>
              <a:t>allweddol</a:t>
            </a:r>
            <a:r>
              <a:rPr lang="en-US" dirty="0"/>
              <a:t> am </a:t>
            </a:r>
            <a:r>
              <a:rPr lang="en-US" dirty="0" err="1"/>
              <a:t>hyn</a:t>
            </a:r>
            <a:r>
              <a:rPr lang="en-US" dirty="0"/>
              <a:t>?</a:t>
            </a:r>
          </a:p>
          <a:p>
            <a:r>
              <a:rPr lang="en-US" dirty="0" err="1"/>
              <a:t>Cynlluniwyd</a:t>
            </a:r>
            <a:r>
              <a:rPr lang="en-US" dirty="0"/>
              <a:t>?</a:t>
            </a:r>
          </a:p>
          <a:p>
            <a:r>
              <a:rPr lang="en-US" dirty="0" err="1"/>
              <a:t>Tasgiau</a:t>
            </a:r>
            <a:r>
              <a:rPr lang="en-US" dirty="0"/>
              <a:t>? –</a:t>
            </a:r>
            <a:r>
              <a:rPr lang="en-US" dirty="0" err="1"/>
              <a:t>beth</a:t>
            </a:r>
            <a:r>
              <a:rPr lang="en-US" dirty="0"/>
              <a:t> </a:t>
            </a:r>
            <a:r>
              <a:rPr lang="en-US" dirty="0" err="1"/>
              <a:t>sy’n</a:t>
            </a:r>
            <a:r>
              <a:rPr lang="en-US" dirty="0"/>
              <a:t> </a:t>
            </a:r>
            <a:r>
              <a:rPr lang="en-US" dirty="0" err="1"/>
              <a:t>sylweddol</a:t>
            </a:r>
            <a:r>
              <a:rPr lang="en-US" dirty="0"/>
              <a:t> am </a:t>
            </a:r>
            <a:r>
              <a:rPr lang="en-US" dirty="0" err="1"/>
              <a:t>hyn</a:t>
            </a:r>
            <a:r>
              <a:rPr lang="en-US" dirty="0"/>
              <a:t>?</a:t>
            </a:r>
          </a:p>
          <a:p>
            <a:r>
              <a:rPr lang="en-US" dirty="0" err="1"/>
              <a:t>Sgiliau</a:t>
            </a:r>
            <a:r>
              <a:rPr lang="en-US" dirty="0"/>
              <a:t>? –</a:t>
            </a:r>
            <a:r>
              <a:rPr lang="en-US" dirty="0" err="1"/>
              <a:t>beth</a:t>
            </a:r>
            <a:r>
              <a:rPr lang="en-US" dirty="0"/>
              <a:t> </a:t>
            </a:r>
            <a:r>
              <a:rPr lang="en-US" dirty="0" err="1"/>
              <a:t>sy’n</a:t>
            </a:r>
            <a:r>
              <a:rPr lang="en-US" dirty="0"/>
              <a:t> </a:t>
            </a:r>
            <a:r>
              <a:rPr lang="en-US" dirty="0" err="1"/>
              <a:t>sylweddol</a:t>
            </a:r>
            <a:r>
              <a:rPr lang="en-US" dirty="0"/>
              <a:t> am </a:t>
            </a:r>
            <a:r>
              <a:rPr lang="en-US" dirty="0" err="1"/>
              <a:t>hyn</a:t>
            </a:r>
            <a:r>
              <a:rPr lang="en-US" dirty="0"/>
              <a:t>?</a:t>
            </a:r>
          </a:p>
          <a:p>
            <a:r>
              <a:rPr lang="en-US" dirty="0" err="1"/>
              <a:t>Datbygiad</a:t>
            </a:r>
            <a:r>
              <a:rPr lang="en-US" dirty="0"/>
              <a:t> ‘via’ </a:t>
            </a:r>
            <a:r>
              <a:rPr lang="en-US" dirty="0" err="1"/>
              <a:t>chwarae</a:t>
            </a:r>
            <a:endParaRPr lang="en-US" dirty="0"/>
          </a:p>
          <a:p>
            <a:r>
              <a:rPr lang="en-US" dirty="0" err="1"/>
              <a:t>Ymglymiad</a:t>
            </a:r>
            <a:r>
              <a:rPr lang="en-US" dirty="0"/>
              <a:t> – </a:t>
            </a:r>
            <a:r>
              <a:rPr lang="en-US" dirty="0" err="1"/>
              <a:t>sut</a:t>
            </a:r>
            <a:r>
              <a:rPr lang="en-US" dirty="0"/>
              <a:t>?</a:t>
            </a:r>
          </a:p>
          <a:p>
            <a:r>
              <a:rPr lang="en-US" dirty="0" err="1"/>
              <a:t>Hyderus</a:t>
            </a:r>
            <a:r>
              <a:rPr lang="en-US" dirty="0"/>
              <a:t>?</a:t>
            </a:r>
          </a:p>
          <a:p>
            <a:r>
              <a:rPr lang="en-US" dirty="0" err="1"/>
              <a:t>Datblygu’r</a:t>
            </a:r>
            <a:r>
              <a:rPr lang="en-US" dirty="0"/>
              <a:t> </a:t>
            </a:r>
            <a:r>
              <a:rPr lang="en-US" dirty="0" err="1"/>
              <a:t>corff</a:t>
            </a:r>
            <a:r>
              <a:rPr lang="en-US" dirty="0"/>
              <a:t> </a:t>
            </a:r>
            <a:r>
              <a:rPr lang="en-US" dirty="0" err="1"/>
              <a:t>i</a:t>
            </a:r>
            <a:r>
              <a:rPr lang="en-US" dirty="0"/>
              <a:t> </a:t>
            </a:r>
            <a:r>
              <a:rPr lang="en-US" dirty="0" err="1"/>
              <a:t>gyd</a:t>
            </a:r>
            <a:r>
              <a:rPr lang="en-US" dirty="0"/>
              <a:t>?</a:t>
            </a:r>
          </a:p>
          <a:p>
            <a:r>
              <a:rPr lang="en-US" dirty="0" err="1"/>
              <a:t>Rhyngweithio</a:t>
            </a:r>
            <a:r>
              <a:rPr lang="en-US" dirty="0"/>
              <a:t> </a:t>
            </a:r>
            <a:r>
              <a:rPr lang="en-US" dirty="0" err="1"/>
              <a:t>cymdeithasol</a:t>
            </a:r>
            <a:r>
              <a:rPr lang="en-US" dirty="0"/>
              <a:t>? </a:t>
            </a:r>
          </a:p>
        </p:txBody>
      </p:sp>
    </p:spTree>
    <p:extLst>
      <p:ext uri="{BB962C8B-B14F-4D97-AF65-F5344CB8AC3E}">
        <p14:creationId xmlns:p14="http://schemas.microsoft.com/office/powerpoint/2010/main" val="2958262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BCFFB95F-D901-4937-8084-8A7BAA84F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3">
              <a:alphaModFix amt="60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8B65A7-552B-504C-B668-249B1E00218F}"/>
              </a:ext>
            </a:extLst>
          </p:cNvPr>
          <p:cNvSpPr>
            <a:spLocks noGrp="1"/>
          </p:cNvSpPr>
          <p:nvPr>
            <p:ph type="title"/>
          </p:nvPr>
        </p:nvSpPr>
        <p:spPr>
          <a:xfrm>
            <a:off x="8479777" y="639763"/>
            <a:ext cx="3046073" cy="5177377"/>
          </a:xfrm>
          <a:ln>
            <a:noFill/>
          </a:ln>
        </p:spPr>
        <p:txBody>
          <a:bodyPr>
            <a:normAutofit/>
          </a:bodyPr>
          <a:lstStyle/>
          <a:p>
            <a:r>
              <a:rPr lang="en-US" sz="4000" dirty="0"/>
              <a:t>Analytical </a:t>
            </a:r>
            <a:br>
              <a:rPr lang="en-US" sz="4000" dirty="0"/>
            </a:br>
            <a:br>
              <a:rPr lang="en-US" sz="4000" dirty="0"/>
            </a:br>
            <a:r>
              <a:rPr lang="en-US" sz="4000" dirty="0"/>
              <a:t>writing</a:t>
            </a:r>
            <a:br>
              <a:rPr lang="en-US" sz="4000" dirty="0"/>
            </a:br>
            <a:br>
              <a:rPr lang="en-US" sz="4000" dirty="0"/>
            </a:br>
            <a:r>
              <a:rPr lang="en-US" sz="4000" dirty="0"/>
              <a:t> …Vocab !</a:t>
            </a:r>
          </a:p>
        </p:txBody>
      </p:sp>
      <p:grpSp>
        <p:nvGrpSpPr>
          <p:cNvPr id="11" name="Group 10">
            <a:extLst>
              <a:ext uri="{FF2B5EF4-FFF2-40B4-BE49-F238E27FC236}">
                <a16:creationId xmlns:a16="http://schemas.microsoft.com/office/drawing/2014/main" id="{60F473BD-3FD3-4548-A8F5-11D3C9CB8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91E02ED-3E2E-4396-B6DE-5F93F2F1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3" name="Oval 12">
              <a:extLst>
                <a:ext uri="{FF2B5EF4-FFF2-40B4-BE49-F238E27FC236}">
                  <a16:creationId xmlns:a16="http://schemas.microsoft.com/office/drawing/2014/main" id="{28F088F5-B4E7-43B9-88F4-8667026E4B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15" name="Content Placeholder 2">
            <a:extLst>
              <a:ext uri="{FF2B5EF4-FFF2-40B4-BE49-F238E27FC236}">
                <a16:creationId xmlns:a16="http://schemas.microsoft.com/office/drawing/2014/main" id="{54498B6C-3226-45FC-AB9A-C454BF3E3F88}"/>
              </a:ext>
            </a:extLst>
          </p:cNvPr>
          <p:cNvGraphicFramePr>
            <a:graphicFrameLocks noGrp="1"/>
          </p:cNvGraphicFramePr>
          <p:nvPr>
            <p:ph idx="1"/>
            <p:extLst>
              <p:ext uri="{D42A27DB-BD31-4B8C-83A1-F6EECF244321}">
                <p14:modId xmlns:p14="http://schemas.microsoft.com/office/powerpoint/2010/main" val="1715669719"/>
              </p:ext>
            </p:extLst>
          </p:nvPr>
        </p:nvGraphicFramePr>
        <p:xfrm>
          <a:off x="622300" y="639763"/>
          <a:ext cx="6572250" cy="5588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5994308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E573D-ADAC-524B-A834-78DC42249BCB}"/>
              </a:ext>
            </a:extLst>
          </p:cNvPr>
          <p:cNvSpPr>
            <a:spLocks noGrp="1"/>
          </p:cNvSpPr>
          <p:nvPr>
            <p:ph type="title"/>
          </p:nvPr>
        </p:nvSpPr>
        <p:spPr/>
        <p:txBody>
          <a:bodyPr/>
          <a:lstStyle/>
          <a:p>
            <a:r>
              <a:rPr lang="en-US" dirty="0" err="1"/>
              <a:t>Sylwadau</a:t>
            </a:r>
            <a:r>
              <a:rPr lang="en-US" dirty="0"/>
              <a:t> </a:t>
            </a:r>
            <a:r>
              <a:rPr lang="en-US" dirty="0" err="1"/>
              <a:t>Crynhoi</a:t>
            </a:r>
            <a:r>
              <a:rPr lang="en-US" dirty="0"/>
              <a:t>/ Concluding Comments</a:t>
            </a:r>
          </a:p>
        </p:txBody>
      </p:sp>
      <p:sp>
        <p:nvSpPr>
          <p:cNvPr id="3" name="Content Placeholder 2">
            <a:extLst>
              <a:ext uri="{FF2B5EF4-FFF2-40B4-BE49-F238E27FC236}">
                <a16:creationId xmlns:a16="http://schemas.microsoft.com/office/drawing/2014/main" id="{F5196860-BBE0-0F42-AFFD-FEFC6F03CB7F}"/>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5383945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8DC44-5ADD-ED4E-AB1B-01B259E643D7}"/>
              </a:ext>
            </a:extLst>
          </p:cNvPr>
          <p:cNvSpPr>
            <a:spLocks noGrp="1"/>
          </p:cNvSpPr>
          <p:nvPr>
            <p:ph type="title"/>
          </p:nvPr>
        </p:nvSpPr>
        <p:spPr/>
        <p:txBody>
          <a:bodyPr/>
          <a:lstStyle/>
          <a:p>
            <a:r>
              <a:rPr lang="en-US" dirty="0" err="1"/>
              <a:t>Sylwadau</a:t>
            </a:r>
            <a:r>
              <a:rPr lang="en-US" dirty="0"/>
              <a:t> </a:t>
            </a:r>
            <a:r>
              <a:rPr lang="en-US" dirty="0" err="1"/>
              <a:t>Crynhoi</a:t>
            </a:r>
            <a:r>
              <a:rPr lang="en-US" dirty="0"/>
              <a:t>/ Concluding Comments</a:t>
            </a:r>
          </a:p>
        </p:txBody>
      </p:sp>
      <p:sp>
        <p:nvSpPr>
          <p:cNvPr id="3" name="Content Placeholder 2">
            <a:extLst>
              <a:ext uri="{FF2B5EF4-FFF2-40B4-BE49-F238E27FC236}">
                <a16:creationId xmlns:a16="http://schemas.microsoft.com/office/drawing/2014/main" id="{B547F1D9-92F9-9341-ABFE-EC43E11FC969}"/>
              </a:ext>
            </a:extLst>
          </p:cNvPr>
          <p:cNvSpPr>
            <a:spLocks noGrp="1"/>
          </p:cNvSpPr>
          <p:nvPr>
            <p:ph sz="half" idx="1"/>
          </p:nvPr>
        </p:nvSpPr>
        <p:spPr>
          <a:xfrm>
            <a:off x="331294" y="2194560"/>
            <a:ext cx="4754880" cy="3977640"/>
          </a:xfrm>
        </p:spPr>
        <p:txBody>
          <a:bodyPr>
            <a:normAutofit/>
          </a:bodyPr>
          <a:lstStyle/>
          <a:p>
            <a:r>
              <a:rPr lang="en-US" dirty="0" err="1"/>
              <a:t>Crynhoi</a:t>
            </a:r>
            <a:r>
              <a:rPr lang="en-US" dirty="0"/>
              <a:t> </a:t>
            </a:r>
            <a:r>
              <a:rPr lang="en-US" dirty="0" err="1"/>
              <a:t>prif</a:t>
            </a:r>
            <a:r>
              <a:rPr lang="en-US" dirty="0"/>
              <a:t> </a:t>
            </a:r>
            <a:r>
              <a:rPr lang="en-US" dirty="0" err="1"/>
              <a:t>bwyntiau</a:t>
            </a:r>
            <a:r>
              <a:rPr lang="en-US" dirty="0"/>
              <a:t> </a:t>
            </a:r>
            <a:r>
              <a:rPr lang="en-US" dirty="0" err="1"/>
              <a:t>dysgwyd</a:t>
            </a:r>
            <a:endParaRPr lang="en-US" dirty="0"/>
          </a:p>
          <a:p>
            <a:pPr marL="0" indent="0">
              <a:buNone/>
            </a:pPr>
            <a:endParaRPr lang="en-US" dirty="0"/>
          </a:p>
          <a:p>
            <a:r>
              <a:rPr lang="en-US" dirty="0" err="1"/>
              <a:t>Sylwadau</a:t>
            </a:r>
            <a:r>
              <a:rPr lang="en-US" dirty="0"/>
              <a:t> </a:t>
            </a:r>
            <a:r>
              <a:rPr lang="en-US" dirty="0" err="1"/>
              <a:t>cyffredinol</a:t>
            </a:r>
            <a:r>
              <a:rPr lang="en-US" dirty="0"/>
              <a:t> am y </a:t>
            </a:r>
            <a:r>
              <a:rPr lang="en-US" dirty="0" err="1"/>
              <a:t>Cyfnod</a:t>
            </a:r>
            <a:r>
              <a:rPr lang="en-US" dirty="0"/>
              <a:t> Sylfaen </a:t>
            </a:r>
            <a:r>
              <a:rPr lang="en-US" dirty="0" err="1"/>
              <a:t>a’i</a:t>
            </a:r>
            <a:r>
              <a:rPr lang="en-US" dirty="0"/>
              <a:t> </a:t>
            </a:r>
            <a:r>
              <a:rPr lang="en-US" dirty="0" err="1"/>
              <a:t>ddylanwad</a:t>
            </a:r>
            <a:r>
              <a:rPr lang="en-US" dirty="0"/>
              <a:t> </a:t>
            </a:r>
            <a:r>
              <a:rPr lang="en-US" dirty="0" err="1"/>
              <a:t>posib</a:t>
            </a:r>
            <a:r>
              <a:rPr lang="en-US" dirty="0"/>
              <a:t> </a:t>
            </a:r>
            <a:r>
              <a:rPr lang="en-US" dirty="0" err="1"/>
              <a:t>ar</a:t>
            </a:r>
            <a:r>
              <a:rPr lang="en-US" dirty="0"/>
              <a:t> </a:t>
            </a:r>
            <a:r>
              <a:rPr lang="en-US" dirty="0" err="1"/>
              <a:t>lythrennedd</a:t>
            </a:r>
            <a:r>
              <a:rPr lang="en-US" dirty="0"/>
              <a:t> </a:t>
            </a:r>
            <a:r>
              <a:rPr lang="en-US" dirty="0" err="1"/>
              <a:t>corfforol</a:t>
            </a:r>
            <a:r>
              <a:rPr lang="en-US" dirty="0"/>
              <a:t>.</a:t>
            </a:r>
          </a:p>
          <a:p>
            <a:endParaRPr lang="en-US" dirty="0"/>
          </a:p>
          <a:p>
            <a:r>
              <a:rPr lang="en-US" dirty="0"/>
              <a:t>Pa ran </a:t>
            </a:r>
            <a:r>
              <a:rPr lang="en-US" dirty="0" err="1"/>
              <a:t>o’r</a:t>
            </a:r>
            <a:r>
              <a:rPr lang="en-US" dirty="0"/>
              <a:t> </a:t>
            </a:r>
            <a:r>
              <a:rPr lang="en-US" dirty="0" err="1"/>
              <a:t>clipiau</a:t>
            </a:r>
            <a:r>
              <a:rPr lang="en-US" dirty="0"/>
              <a:t> </a:t>
            </a:r>
            <a:r>
              <a:rPr lang="en-US" dirty="0" err="1"/>
              <a:t>roedd</a:t>
            </a:r>
            <a:r>
              <a:rPr lang="en-US" dirty="0"/>
              <a:t> </a:t>
            </a:r>
            <a:r>
              <a:rPr lang="en-US" dirty="0" err="1"/>
              <a:t>wedi</a:t>
            </a:r>
            <a:r>
              <a:rPr lang="en-US" dirty="0"/>
              <a:t> </a:t>
            </a:r>
            <a:r>
              <a:rPr lang="en-US" dirty="0" err="1"/>
              <a:t>gadael</a:t>
            </a:r>
            <a:r>
              <a:rPr lang="en-US" dirty="0"/>
              <a:t> </a:t>
            </a:r>
            <a:r>
              <a:rPr lang="en-US" dirty="0" err="1"/>
              <a:t>argraff</a:t>
            </a:r>
            <a:r>
              <a:rPr lang="en-US" dirty="0"/>
              <a:t> </a:t>
            </a:r>
            <a:r>
              <a:rPr lang="en-US" dirty="0" err="1"/>
              <a:t>arnoch</a:t>
            </a:r>
            <a:r>
              <a:rPr lang="en-US" dirty="0"/>
              <a:t>? Pam </a:t>
            </a:r>
            <a:r>
              <a:rPr lang="en-US" dirty="0" err="1"/>
              <a:t>mae</a:t>
            </a:r>
            <a:r>
              <a:rPr lang="en-US" dirty="0"/>
              <a:t> </a:t>
            </a:r>
            <a:r>
              <a:rPr lang="en-US" dirty="0" err="1"/>
              <a:t>hyn</a:t>
            </a:r>
            <a:r>
              <a:rPr lang="en-US" dirty="0"/>
              <a:t> </a:t>
            </a:r>
            <a:r>
              <a:rPr lang="en-US" dirty="0" err="1"/>
              <a:t>yn</a:t>
            </a:r>
            <a:r>
              <a:rPr lang="en-US" dirty="0"/>
              <a:t> </a:t>
            </a:r>
            <a:r>
              <a:rPr lang="en-US" dirty="0" err="1"/>
              <a:t>bwysig</a:t>
            </a:r>
            <a:r>
              <a:rPr lang="en-US" dirty="0"/>
              <a:t>? </a:t>
            </a:r>
          </a:p>
          <a:p>
            <a:endParaRPr lang="en-US" dirty="0"/>
          </a:p>
        </p:txBody>
      </p:sp>
      <p:graphicFrame>
        <p:nvGraphicFramePr>
          <p:cNvPr id="7" name="Content Placeholder 3">
            <a:extLst>
              <a:ext uri="{FF2B5EF4-FFF2-40B4-BE49-F238E27FC236}">
                <a16:creationId xmlns:a16="http://schemas.microsoft.com/office/drawing/2014/main" id="{E6139367-142F-4B47-BD31-A89AED162A74}"/>
              </a:ext>
            </a:extLst>
          </p:cNvPr>
          <p:cNvGraphicFramePr>
            <a:graphicFrameLocks noGrp="1"/>
          </p:cNvGraphicFramePr>
          <p:nvPr>
            <p:ph sz="half" idx="2"/>
            <p:extLst>
              <p:ext uri="{D42A27DB-BD31-4B8C-83A1-F6EECF244321}">
                <p14:modId xmlns:p14="http://schemas.microsoft.com/office/powerpoint/2010/main" val="1352652158"/>
              </p:ext>
            </p:extLst>
          </p:nvPr>
        </p:nvGraphicFramePr>
        <p:xfrm>
          <a:off x="5715000" y="1512277"/>
          <a:ext cx="5404104" cy="4659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87964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F86C3-734F-1E42-88DA-D37C3011D746}"/>
              </a:ext>
            </a:extLst>
          </p:cNvPr>
          <p:cNvSpPr>
            <a:spLocks noGrp="1"/>
          </p:cNvSpPr>
          <p:nvPr>
            <p:ph type="title"/>
          </p:nvPr>
        </p:nvSpPr>
        <p:spPr/>
        <p:txBody>
          <a:bodyPr/>
          <a:lstStyle/>
          <a:p>
            <a:r>
              <a:rPr lang="en-US" dirty="0" err="1"/>
              <a:t>Sylwadau</a:t>
            </a:r>
            <a:r>
              <a:rPr lang="en-US" dirty="0"/>
              <a:t> </a:t>
            </a:r>
            <a:r>
              <a:rPr lang="en-US" dirty="0" err="1"/>
              <a:t>Crynhoi</a:t>
            </a:r>
            <a:r>
              <a:rPr lang="en-US" dirty="0"/>
              <a:t> / Concluding comments</a:t>
            </a:r>
          </a:p>
        </p:txBody>
      </p:sp>
      <p:graphicFrame>
        <p:nvGraphicFramePr>
          <p:cNvPr id="9" name="Content Placeholder 2">
            <a:extLst>
              <a:ext uri="{FF2B5EF4-FFF2-40B4-BE49-F238E27FC236}">
                <a16:creationId xmlns:a16="http://schemas.microsoft.com/office/drawing/2014/main" id="{D54E489F-E0AE-4C7C-8FB9-3D49301FAF9A}"/>
              </a:ext>
            </a:extLst>
          </p:cNvPr>
          <p:cNvGraphicFramePr>
            <a:graphicFrameLocks noGrp="1"/>
          </p:cNvGraphicFramePr>
          <p:nvPr>
            <p:ph sz="half" idx="1"/>
          </p:nvPr>
        </p:nvGraphicFramePr>
        <p:xfrm>
          <a:off x="1069848" y="2194560"/>
          <a:ext cx="4754880" cy="3977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F1CA23C1-E47A-F848-8362-7048E820F605}"/>
              </a:ext>
            </a:extLst>
          </p:cNvPr>
          <p:cNvSpPr>
            <a:spLocks noGrp="1"/>
          </p:cNvSpPr>
          <p:nvPr>
            <p:ph sz="half" idx="2"/>
          </p:nvPr>
        </p:nvSpPr>
        <p:spPr/>
        <p:txBody>
          <a:bodyPr>
            <a:normAutofit/>
          </a:bodyPr>
          <a:lstStyle/>
          <a:p>
            <a:r>
              <a:rPr lang="en-US" sz="2400" dirty="0"/>
              <a:t>Possible impact of teaching children in the outdoor s has on children’s physical literacy?  </a:t>
            </a:r>
          </a:p>
          <a:p>
            <a:r>
              <a:rPr lang="en-US" sz="2400" dirty="0"/>
              <a:t>How will this relate / help with future practices i.e. your pedagogy? </a:t>
            </a:r>
          </a:p>
          <a:p>
            <a:r>
              <a:rPr lang="en-US" sz="2400" dirty="0"/>
              <a:t>How can you apply what you’ve learnt to future professional practice / experiences / career </a:t>
            </a:r>
          </a:p>
          <a:p>
            <a:endParaRPr lang="en-US" dirty="0"/>
          </a:p>
        </p:txBody>
      </p:sp>
    </p:spTree>
    <p:extLst>
      <p:ext uri="{BB962C8B-B14F-4D97-AF65-F5344CB8AC3E}">
        <p14:creationId xmlns:p14="http://schemas.microsoft.com/office/powerpoint/2010/main" val="42146878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FDF0A-BA2D-0141-BA6E-E48B14A7BC00}"/>
              </a:ext>
            </a:extLst>
          </p:cNvPr>
          <p:cNvSpPr>
            <a:spLocks noGrp="1"/>
          </p:cNvSpPr>
          <p:nvPr>
            <p:ph type="title"/>
          </p:nvPr>
        </p:nvSpPr>
        <p:spPr/>
        <p:txBody>
          <a:bodyPr/>
          <a:lstStyle/>
          <a:p>
            <a:r>
              <a:rPr lang="en-US" dirty="0"/>
              <a:t>Recommendations / </a:t>
            </a:r>
            <a:r>
              <a:rPr lang="en-US" dirty="0" err="1"/>
              <a:t>Argymhellion</a:t>
            </a:r>
            <a:endParaRPr lang="en-US" dirty="0"/>
          </a:p>
        </p:txBody>
      </p:sp>
      <p:sp>
        <p:nvSpPr>
          <p:cNvPr id="3" name="Content Placeholder 2">
            <a:extLst>
              <a:ext uri="{FF2B5EF4-FFF2-40B4-BE49-F238E27FC236}">
                <a16:creationId xmlns:a16="http://schemas.microsoft.com/office/drawing/2014/main" id="{60A83AA7-B665-FB40-BCDD-63BD810A6549}"/>
              </a:ext>
            </a:extLst>
          </p:cNvPr>
          <p:cNvSpPr>
            <a:spLocks noGrp="1"/>
          </p:cNvSpPr>
          <p:nvPr>
            <p:ph sz="half" idx="1"/>
          </p:nvPr>
        </p:nvSpPr>
        <p:spPr/>
        <p:txBody>
          <a:bodyPr/>
          <a:lstStyle/>
          <a:p>
            <a:endParaRPr lang="en-US"/>
          </a:p>
        </p:txBody>
      </p:sp>
      <p:sp>
        <p:nvSpPr>
          <p:cNvPr id="4" name="Content Placeholder 3">
            <a:extLst>
              <a:ext uri="{FF2B5EF4-FFF2-40B4-BE49-F238E27FC236}">
                <a16:creationId xmlns:a16="http://schemas.microsoft.com/office/drawing/2014/main" id="{4BDDD415-AC18-A14A-94C3-4292F1BDA1C5}"/>
              </a:ext>
            </a:extLst>
          </p:cNvPr>
          <p:cNvSpPr>
            <a:spLocks noGrp="1"/>
          </p:cNvSpPr>
          <p:nvPr>
            <p:ph sz="half" idx="2"/>
          </p:nvPr>
        </p:nvSpPr>
        <p:spPr/>
        <p:txBody>
          <a:bodyPr/>
          <a:lstStyle/>
          <a:p>
            <a:endParaRPr lang="en-US" dirty="0"/>
          </a:p>
        </p:txBody>
      </p:sp>
    </p:spTree>
    <p:extLst>
      <p:ext uri="{BB962C8B-B14F-4D97-AF65-F5344CB8AC3E}">
        <p14:creationId xmlns:p14="http://schemas.microsoft.com/office/powerpoint/2010/main" val="34708908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CF48E-37CE-0A48-ADD1-6151A9D459E1}"/>
              </a:ext>
            </a:extLst>
          </p:cNvPr>
          <p:cNvSpPr>
            <a:spLocks noGrp="1"/>
          </p:cNvSpPr>
          <p:nvPr>
            <p:ph type="title"/>
          </p:nvPr>
        </p:nvSpPr>
        <p:spPr>
          <a:xfrm>
            <a:off x="770442" y="114300"/>
            <a:ext cx="8797699" cy="1143000"/>
          </a:xfrm>
        </p:spPr>
        <p:txBody>
          <a:bodyPr>
            <a:normAutofit fontScale="90000"/>
          </a:bodyPr>
          <a:lstStyle/>
          <a:p>
            <a:r>
              <a:rPr lang="en-US" dirty="0"/>
              <a:t>Recommendations /   </a:t>
            </a:r>
            <a:r>
              <a:rPr lang="en-US" dirty="0" err="1"/>
              <a:t>Argymhellion</a:t>
            </a:r>
            <a:r>
              <a:rPr lang="en-US" dirty="0"/>
              <a:t> </a:t>
            </a:r>
          </a:p>
        </p:txBody>
      </p:sp>
      <p:graphicFrame>
        <p:nvGraphicFramePr>
          <p:cNvPr id="6" name="Content Placeholder 2">
            <a:extLst>
              <a:ext uri="{FF2B5EF4-FFF2-40B4-BE49-F238E27FC236}">
                <a16:creationId xmlns:a16="http://schemas.microsoft.com/office/drawing/2014/main" id="{8B0CE213-9266-4CBD-B465-3B879B15A274}"/>
              </a:ext>
            </a:extLst>
          </p:cNvPr>
          <p:cNvGraphicFramePr>
            <a:graphicFrameLocks noGrp="1"/>
          </p:cNvGraphicFramePr>
          <p:nvPr>
            <p:ph sz="half" idx="1"/>
            <p:extLst>
              <p:ext uri="{D42A27DB-BD31-4B8C-83A1-F6EECF244321}">
                <p14:modId xmlns:p14="http://schemas.microsoft.com/office/powerpoint/2010/main" val="2039568236"/>
              </p:ext>
            </p:extLst>
          </p:nvPr>
        </p:nvGraphicFramePr>
        <p:xfrm>
          <a:off x="387097" y="1417320"/>
          <a:ext cx="6207134" cy="48773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3E900B2B-70D2-B641-884E-7DF706A8DE37}"/>
              </a:ext>
            </a:extLst>
          </p:cNvPr>
          <p:cNvSpPr>
            <a:spLocks noGrp="1"/>
          </p:cNvSpPr>
          <p:nvPr>
            <p:ph sz="half" idx="2"/>
          </p:nvPr>
        </p:nvSpPr>
        <p:spPr>
          <a:xfrm>
            <a:off x="7190701" y="1417320"/>
            <a:ext cx="4754880" cy="5326380"/>
          </a:xfrm>
        </p:spPr>
        <p:txBody>
          <a:bodyPr>
            <a:normAutofit/>
          </a:bodyPr>
          <a:lstStyle/>
          <a:p>
            <a:r>
              <a:rPr lang="en-US" sz="2600" dirty="0" err="1"/>
              <a:t>Crynhoad</a:t>
            </a:r>
            <a:r>
              <a:rPr lang="en-US" sz="2600" dirty="0"/>
              <a:t> o </a:t>
            </a:r>
            <a:r>
              <a:rPr lang="en-US" sz="2600" dirty="0" err="1"/>
              <a:t>drafodaethau</a:t>
            </a:r>
            <a:r>
              <a:rPr lang="en-US" sz="2600" dirty="0"/>
              <a:t> </a:t>
            </a:r>
            <a:r>
              <a:rPr lang="en-US" sz="2600" dirty="0" err="1"/>
              <a:t>amrywiol</a:t>
            </a:r>
            <a:endParaRPr lang="en-US" sz="2600" dirty="0"/>
          </a:p>
          <a:p>
            <a:pPr marL="0" indent="0">
              <a:buNone/>
            </a:pPr>
            <a:endParaRPr lang="en-US" sz="2600" dirty="0"/>
          </a:p>
          <a:p>
            <a:r>
              <a:rPr lang="en-US" sz="2600" dirty="0" err="1"/>
              <a:t>Rhoi</a:t>
            </a:r>
            <a:r>
              <a:rPr lang="en-US" sz="2600" dirty="0"/>
              <a:t> </a:t>
            </a:r>
            <a:r>
              <a:rPr lang="en-US" sz="2600" dirty="0" err="1"/>
              <a:t>dau</a:t>
            </a:r>
            <a:r>
              <a:rPr lang="en-US" sz="2600" dirty="0"/>
              <a:t>/tri / </a:t>
            </a:r>
            <a:r>
              <a:rPr lang="en-US" sz="2600" dirty="0" err="1"/>
              <a:t>pedwar</a:t>
            </a:r>
            <a:r>
              <a:rPr lang="en-US" sz="2600" dirty="0"/>
              <a:t> </a:t>
            </a:r>
            <a:r>
              <a:rPr lang="en-US" sz="2600" dirty="0" err="1"/>
              <a:t>agymhelliad</a:t>
            </a:r>
            <a:r>
              <a:rPr lang="en-US" sz="2600" dirty="0"/>
              <a:t> </a:t>
            </a:r>
            <a:r>
              <a:rPr lang="en-US" sz="2600" dirty="0" err="1"/>
              <a:t>posibl</a:t>
            </a:r>
            <a:r>
              <a:rPr lang="en-US" sz="2600" dirty="0"/>
              <a:t>. </a:t>
            </a:r>
          </a:p>
          <a:p>
            <a:pPr marL="0" indent="0">
              <a:buNone/>
            </a:pPr>
            <a:endParaRPr lang="en-US" sz="2600" dirty="0"/>
          </a:p>
          <a:p>
            <a:r>
              <a:rPr lang="en-US" sz="2600" dirty="0" err="1"/>
              <a:t>Medr</a:t>
            </a:r>
            <a:r>
              <a:rPr lang="en-US" sz="2600" dirty="0"/>
              <a:t> bod o ran (</a:t>
            </a:r>
            <a:r>
              <a:rPr lang="en-US" sz="2600" dirty="0" err="1"/>
              <a:t>i</a:t>
            </a:r>
            <a:r>
              <a:rPr lang="en-US" sz="2600" dirty="0"/>
              <a:t>)dull </a:t>
            </a:r>
            <a:r>
              <a:rPr lang="en-US" sz="2600" dirty="0" err="1"/>
              <a:t>dysgu’r</a:t>
            </a:r>
            <a:r>
              <a:rPr lang="en-US" sz="2600" dirty="0"/>
              <a:t> </a:t>
            </a:r>
            <a:r>
              <a:rPr lang="en-US" sz="2600" dirty="0" err="1"/>
              <a:t>Cyfnod</a:t>
            </a:r>
            <a:r>
              <a:rPr lang="en-US" sz="2600" dirty="0"/>
              <a:t> Sylfaen (ii)</a:t>
            </a:r>
            <a:r>
              <a:rPr lang="en-US" sz="2600" dirty="0" err="1"/>
              <a:t>dysgu</a:t>
            </a:r>
            <a:r>
              <a:rPr lang="en-US" sz="2600" dirty="0"/>
              <a:t> </a:t>
            </a:r>
            <a:r>
              <a:rPr lang="en-US" sz="2600" dirty="0" err="1"/>
              <a:t>yn</a:t>
            </a:r>
            <a:r>
              <a:rPr lang="en-US" sz="2600" dirty="0"/>
              <a:t> </a:t>
            </a:r>
            <a:r>
              <a:rPr lang="en-US" sz="2600" dirty="0" err="1"/>
              <a:t>yr</a:t>
            </a:r>
            <a:r>
              <a:rPr lang="en-US" sz="2600" dirty="0"/>
              <a:t> </a:t>
            </a:r>
            <a:r>
              <a:rPr lang="en-US" sz="2600" dirty="0" err="1"/>
              <a:t>awyr</a:t>
            </a:r>
            <a:r>
              <a:rPr lang="en-US" sz="2600" dirty="0"/>
              <a:t> </a:t>
            </a:r>
            <a:r>
              <a:rPr lang="en-US" sz="2600" dirty="0" err="1"/>
              <a:t>agored</a:t>
            </a:r>
            <a:r>
              <a:rPr lang="en-US" sz="2600" dirty="0"/>
              <a:t> – </a:t>
            </a:r>
            <a:r>
              <a:rPr lang="en-US" sz="2600" dirty="0" err="1"/>
              <a:t>ansawdd</a:t>
            </a:r>
            <a:r>
              <a:rPr lang="en-US" sz="2600" dirty="0"/>
              <a:t>? (iii)</a:t>
            </a:r>
            <a:r>
              <a:rPr lang="en-US" sz="2600" dirty="0" err="1"/>
              <a:t>datblygiad</a:t>
            </a:r>
            <a:r>
              <a:rPr lang="en-US" sz="2600" dirty="0"/>
              <a:t> </a:t>
            </a:r>
            <a:r>
              <a:rPr lang="en-US" sz="2600" dirty="0" err="1"/>
              <a:t>corfforol</a:t>
            </a:r>
            <a:r>
              <a:rPr lang="en-US" sz="2600" dirty="0"/>
              <a:t> plant 3 – 7oed – </a:t>
            </a:r>
            <a:r>
              <a:rPr lang="en-US" sz="2600" dirty="0" err="1"/>
              <a:t>anawdd</a:t>
            </a:r>
            <a:r>
              <a:rPr lang="en-US" sz="2600" dirty="0"/>
              <a:t>?</a:t>
            </a:r>
          </a:p>
        </p:txBody>
      </p:sp>
    </p:spTree>
    <p:extLst>
      <p:ext uri="{BB962C8B-B14F-4D97-AF65-F5344CB8AC3E}">
        <p14:creationId xmlns:p14="http://schemas.microsoft.com/office/powerpoint/2010/main" val="3172476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Appendices         </a:t>
            </a:r>
            <a:r>
              <a:rPr lang="en-US" dirty="0" err="1"/>
              <a:t>Atodiadau</a:t>
            </a:r>
            <a:endParaRPr lang="en-US" dirty="0"/>
          </a:p>
        </p:txBody>
      </p:sp>
      <p:sp>
        <p:nvSpPr>
          <p:cNvPr id="7" name="Content Placeholder 6">
            <a:extLst>
              <a:ext uri="{FF2B5EF4-FFF2-40B4-BE49-F238E27FC236}">
                <a16:creationId xmlns:a16="http://schemas.microsoft.com/office/drawing/2014/main" id="{4673783C-3A0C-F84C-AEB0-2089F83C616D}"/>
              </a:ext>
            </a:extLst>
          </p:cNvPr>
          <p:cNvSpPr>
            <a:spLocks noGrp="1"/>
          </p:cNvSpPr>
          <p:nvPr>
            <p:ph sz="half" idx="2"/>
          </p:nvPr>
        </p:nvSpPr>
        <p:spPr/>
        <p:txBody>
          <a:bodyPr/>
          <a:lstStyle/>
          <a:p>
            <a:endParaRPr lang="en-US"/>
          </a:p>
        </p:txBody>
      </p:sp>
      <p:sp>
        <p:nvSpPr>
          <p:cNvPr id="9" name="Content Placeholder 8">
            <a:extLst>
              <a:ext uri="{FF2B5EF4-FFF2-40B4-BE49-F238E27FC236}">
                <a16:creationId xmlns:a16="http://schemas.microsoft.com/office/drawing/2014/main" id="{AFE2D0D9-CCBB-E840-ADA2-63958E38C1CF}"/>
              </a:ext>
            </a:extLst>
          </p:cNvPr>
          <p:cNvSpPr>
            <a:spLocks noGrp="1"/>
          </p:cNvSpPr>
          <p:nvPr>
            <p:ph sz="half" idx="1"/>
          </p:nvPr>
        </p:nvSpPr>
        <p:spPr/>
        <p:txBody>
          <a:bodyPr/>
          <a:lstStyle/>
          <a:p>
            <a:endParaRPr lang="en-US"/>
          </a:p>
        </p:txBody>
      </p:sp>
    </p:spTree>
    <p:extLst>
      <p:ext uri="{BB962C8B-B14F-4D97-AF65-F5344CB8AC3E}">
        <p14:creationId xmlns:p14="http://schemas.microsoft.com/office/powerpoint/2010/main" val="34255712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application&#10;&#10;Description automatically generated">
            <a:extLst>
              <a:ext uri="{FF2B5EF4-FFF2-40B4-BE49-F238E27FC236}">
                <a16:creationId xmlns:a16="http://schemas.microsoft.com/office/drawing/2014/main" id="{B8396B51-2D13-6349-9799-689593BDE5A9}"/>
              </a:ext>
            </a:extLst>
          </p:cNvPr>
          <p:cNvPicPr>
            <a:picLocks noGrp="1" noChangeAspect="1"/>
          </p:cNvPicPr>
          <p:nvPr>
            <p:ph idx="1"/>
          </p:nvPr>
        </p:nvPicPr>
        <p:blipFill>
          <a:blip r:embed="rId3"/>
          <a:stretch>
            <a:fillRect/>
          </a:stretch>
        </p:blipFill>
        <p:spPr>
          <a:xfrm>
            <a:off x="3914010" y="0"/>
            <a:ext cx="5388236" cy="8053754"/>
          </a:xfrm>
        </p:spPr>
      </p:pic>
    </p:spTree>
    <p:extLst>
      <p:ext uri="{BB962C8B-B14F-4D97-AF65-F5344CB8AC3E}">
        <p14:creationId xmlns:p14="http://schemas.microsoft.com/office/powerpoint/2010/main" val="31966392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Table&#10;&#10;Description automatically generated">
            <a:extLst>
              <a:ext uri="{FF2B5EF4-FFF2-40B4-BE49-F238E27FC236}">
                <a16:creationId xmlns:a16="http://schemas.microsoft.com/office/drawing/2014/main" id="{5A8B8822-767E-E34A-ABDE-7D2138C81105}"/>
              </a:ext>
            </a:extLst>
          </p:cNvPr>
          <p:cNvPicPr>
            <a:picLocks noGrp="1" noChangeAspect="1"/>
          </p:cNvPicPr>
          <p:nvPr>
            <p:ph idx="1"/>
          </p:nvPr>
        </p:nvPicPr>
        <p:blipFill>
          <a:blip r:embed="rId3"/>
          <a:stretch>
            <a:fillRect/>
          </a:stretch>
        </p:blipFill>
        <p:spPr>
          <a:xfrm>
            <a:off x="3207836" y="140763"/>
            <a:ext cx="5697352" cy="7807483"/>
          </a:xfrm>
        </p:spPr>
      </p:pic>
    </p:spTree>
    <p:extLst>
      <p:ext uri="{BB962C8B-B14F-4D97-AF65-F5344CB8AC3E}">
        <p14:creationId xmlns:p14="http://schemas.microsoft.com/office/powerpoint/2010/main" val="8845642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C8E63-8DDB-D648-888D-B63FF5355E91}"/>
              </a:ext>
            </a:extLst>
          </p:cNvPr>
          <p:cNvSpPr>
            <a:spLocks noGrp="1"/>
          </p:cNvSpPr>
          <p:nvPr>
            <p:ph type="title"/>
          </p:nvPr>
        </p:nvSpPr>
        <p:spPr/>
        <p:txBody>
          <a:bodyPr/>
          <a:lstStyle/>
          <a:p>
            <a:r>
              <a:rPr lang="en-US" dirty="0" err="1"/>
              <a:t>Cyflwyno</a:t>
            </a:r>
            <a:r>
              <a:rPr lang="en-US" dirty="0"/>
              <a:t> / Presenting </a:t>
            </a:r>
          </a:p>
        </p:txBody>
      </p:sp>
      <p:sp>
        <p:nvSpPr>
          <p:cNvPr id="3" name="Content Placeholder 2">
            <a:extLst>
              <a:ext uri="{FF2B5EF4-FFF2-40B4-BE49-F238E27FC236}">
                <a16:creationId xmlns:a16="http://schemas.microsoft.com/office/drawing/2014/main" id="{7D77CE77-80D8-F74C-A7DE-430DD7310775}"/>
              </a:ext>
            </a:extLst>
          </p:cNvPr>
          <p:cNvSpPr>
            <a:spLocks noGrp="1"/>
          </p:cNvSpPr>
          <p:nvPr>
            <p:ph sz="half" idx="1"/>
          </p:nvPr>
        </p:nvSpPr>
        <p:spPr/>
        <p:txBody>
          <a:bodyPr/>
          <a:lstStyle/>
          <a:p>
            <a:r>
              <a:rPr lang="en-US" dirty="0" err="1"/>
              <a:t>Cysylltiadau</a:t>
            </a:r>
            <a:r>
              <a:rPr lang="en-US" dirty="0"/>
              <a:t> </a:t>
            </a:r>
            <a:r>
              <a:rPr lang="en-US" dirty="0" err="1"/>
              <a:t>â</a:t>
            </a:r>
            <a:r>
              <a:rPr lang="en-US" dirty="0"/>
              <a:t> ‘</a:t>
            </a:r>
            <a:r>
              <a:rPr lang="en-US" dirty="0" err="1"/>
              <a:t>Gwneuthurwyr</a:t>
            </a:r>
            <a:r>
              <a:rPr lang="en-US" dirty="0"/>
              <a:t> </a:t>
            </a:r>
            <a:r>
              <a:rPr lang="en-US" dirty="0" err="1"/>
              <a:t>Newid</a:t>
            </a:r>
            <a:r>
              <a:rPr lang="en-US" dirty="0"/>
              <a:t>’ </a:t>
            </a:r>
            <a:r>
              <a:rPr lang="en-US" dirty="0" err="1"/>
              <a:t>wrth</a:t>
            </a:r>
            <a:r>
              <a:rPr lang="en-US" dirty="0"/>
              <a:t> </a:t>
            </a:r>
            <a:r>
              <a:rPr lang="en-US" dirty="0" err="1"/>
              <a:t>recordio</a:t>
            </a:r>
            <a:r>
              <a:rPr lang="en-US" dirty="0"/>
              <a:t> </a:t>
            </a:r>
            <a:r>
              <a:rPr lang="en-US" dirty="0" err="1"/>
              <a:t>eich</a:t>
            </a:r>
            <a:r>
              <a:rPr lang="en-US" dirty="0"/>
              <a:t> </a:t>
            </a:r>
            <a:r>
              <a:rPr lang="en-US" dirty="0" err="1"/>
              <a:t>adroddiad</a:t>
            </a:r>
            <a:r>
              <a:rPr lang="en-US" dirty="0"/>
              <a:t> </a:t>
            </a:r>
            <a:r>
              <a:rPr lang="en-US" dirty="0" err="1"/>
              <a:t>myfyrdod</a:t>
            </a:r>
            <a:r>
              <a:rPr lang="en-US" dirty="0"/>
              <a:t>.</a:t>
            </a:r>
          </a:p>
          <a:p>
            <a:r>
              <a:rPr lang="en-US" dirty="0" err="1"/>
              <a:t>Cofiwch</a:t>
            </a:r>
            <a:r>
              <a:rPr lang="en-US" dirty="0"/>
              <a:t> am </a:t>
            </a:r>
            <a:r>
              <a:rPr lang="en-US" dirty="0" err="1"/>
              <a:t>nodweddion</a:t>
            </a:r>
            <a:r>
              <a:rPr lang="en-US" dirty="0"/>
              <a:t> </a:t>
            </a:r>
            <a:r>
              <a:rPr lang="en-US" dirty="0" err="1"/>
              <a:t>siaradwr</a:t>
            </a:r>
            <a:r>
              <a:rPr lang="en-US" dirty="0"/>
              <a:t> da. </a:t>
            </a:r>
          </a:p>
          <a:p>
            <a:r>
              <a:rPr lang="en-US" dirty="0" err="1"/>
              <a:t>Cynlluniwch</a:t>
            </a:r>
            <a:r>
              <a:rPr lang="en-US" dirty="0"/>
              <a:t> </a:t>
            </a:r>
            <a:r>
              <a:rPr lang="en-US" dirty="0" err="1"/>
              <a:t>cynnwys</a:t>
            </a:r>
            <a:r>
              <a:rPr lang="en-US" dirty="0"/>
              <a:t> </a:t>
            </a:r>
            <a:r>
              <a:rPr lang="en-US" dirty="0" err="1"/>
              <a:t>sleidiau</a:t>
            </a:r>
            <a:r>
              <a:rPr lang="en-US" dirty="0"/>
              <a:t> </a:t>
            </a:r>
            <a:r>
              <a:rPr lang="en-US" dirty="0" err="1"/>
              <a:t>sy’n</a:t>
            </a:r>
            <a:r>
              <a:rPr lang="en-US" dirty="0"/>
              <a:t> </a:t>
            </a:r>
            <a:r>
              <a:rPr lang="en-US" dirty="0" err="1"/>
              <a:t>diddorol</a:t>
            </a:r>
            <a:r>
              <a:rPr lang="en-US" dirty="0"/>
              <a:t> </a:t>
            </a:r>
            <a:r>
              <a:rPr lang="en-US" dirty="0" err="1"/>
              <a:t>e.e.symbolau</a:t>
            </a:r>
            <a:r>
              <a:rPr lang="en-US" dirty="0"/>
              <a:t> a </a:t>
            </a:r>
            <a:r>
              <a:rPr lang="en-US" dirty="0" err="1"/>
              <a:t>lluniau</a:t>
            </a:r>
            <a:r>
              <a:rPr lang="en-US" dirty="0"/>
              <a:t> </a:t>
            </a:r>
            <a:r>
              <a:rPr lang="en-US" dirty="0" err="1"/>
              <a:t>hefyd</a:t>
            </a:r>
            <a:r>
              <a:rPr lang="en-US" dirty="0"/>
              <a:t> bod </a:t>
            </a:r>
            <a:r>
              <a:rPr lang="en-US" dirty="0" err="1"/>
              <a:t>yr</a:t>
            </a:r>
            <a:r>
              <a:rPr lang="en-US" dirty="0"/>
              <a:t> </a:t>
            </a:r>
            <a:r>
              <a:rPr lang="en-US" dirty="0" err="1"/>
              <a:t>ysgrifen</a:t>
            </a:r>
            <a:r>
              <a:rPr lang="en-US" dirty="0"/>
              <a:t> </a:t>
            </a:r>
            <a:r>
              <a:rPr lang="en-US" dirty="0" err="1"/>
              <a:t>yn</a:t>
            </a:r>
            <a:r>
              <a:rPr lang="en-US" dirty="0"/>
              <a:t> </a:t>
            </a:r>
            <a:r>
              <a:rPr lang="en-US" dirty="0" err="1"/>
              <a:t>glir</a:t>
            </a:r>
            <a:r>
              <a:rPr lang="en-US" dirty="0"/>
              <a:t> o ran </a:t>
            </a:r>
            <a:r>
              <a:rPr lang="en-US" dirty="0" err="1"/>
              <a:t>maint</a:t>
            </a:r>
            <a:r>
              <a:rPr lang="en-US" dirty="0"/>
              <a:t> a </a:t>
            </a:r>
            <a:r>
              <a:rPr lang="en-US" dirty="0" err="1"/>
              <a:t>lliw</a:t>
            </a:r>
            <a:r>
              <a:rPr lang="en-US" dirty="0"/>
              <a:t>. </a:t>
            </a:r>
          </a:p>
          <a:p>
            <a:r>
              <a:rPr lang="en-US" dirty="0" err="1"/>
              <a:t>Ymarfer</a:t>
            </a:r>
            <a:r>
              <a:rPr lang="en-US" dirty="0"/>
              <a:t> </a:t>
            </a:r>
            <a:r>
              <a:rPr lang="en-US" dirty="0" err="1"/>
              <a:t>amseriad</a:t>
            </a:r>
            <a:r>
              <a:rPr lang="en-US" dirty="0"/>
              <a:t> &amp; </a:t>
            </a:r>
            <a:r>
              <a:rPr lang="en-US" dirty="0" err="1"/>
              <a:t>cynnwys</a:t>
            </a:r>
            <a:r>
              <a:rPr lang="en-US" dirty="0"/>
              <a:t> &amp; </a:t>
            </a:r>
            <a:r>
              <a:rPr lang="en-US" dirty="0" err="1"/>
              <a:t>trefn</a:t>
            </a:r>
            <a:endParaRPr lang="en-US" dirty="0"/>
          </a:p>
        </p:txBody>
      </p:sp>
      <p:sp>
        <p:nvSpPr>
          <p:cNvPr id="4" name="Content Placeholder 3">
            <a:extLst>
              <a:ext uri="{FF2B5EF4-FFF2-40B4-BE49-F238E27FC236}">
                <a16:creationId xmlns:a16="http://schemas.microsoft.com/office/drawing/2014/main" id="{2F5DFA54-5539-A048-9B0F-E207D74DDBB6}"/>
              </a:ext>
            </a:extLst>
          </p:cNvPr>
          <p:cNvSpPr>
            <a:spLocks noGrp="1"/>
          </p:cNvSpPr>
          <p:nvPr>
            <p:ph sz="half" idx="2"/>
          </p:nvPr>
        </p:nvSpPr>
        <p:spPr/>
        <p:txBody>
          <a:bodyPr/>
          <a:lstStyle/>
          <a:p>
            <a:r>
              <a:rPr lang="en-US" dirty="0"/>
              <a:t>Make meaningful links between ‘Changemaker’ when recording your reflective report. </a:t>
            </a:r>
          </a:p>
          <a:p>
            <a:r>
              <a:rPr lang="en-US" dirty="0"/>
              <a:t>Remember characteristics of a good speaker. </a:t>
            </a:r>
          </a:p>
          <a:p>
            <a:r>
              <a:rPr lang="en-US" dirty="0"/>
              <a:t>Design your slides so that they are interesting i.e. images &amp; symbols and text is clear i.e. size &amp; </a:t>
            </a:r>
            <a:r>
              <a:rPr lang="en-US" dirty="0" err="1"/>
              <a:t>colour</a:t>
            </a:r>
            <a:endParaRPr lang="en-US" dirty="0"/>
          </a:p>
          <a:p>
            <a:r>
              <a:rPr lang="en-US" dirty="0"/>
              <a:t>Practice timings &amp; content &amp; order</a:t>
            </a:r>
          </a:p>
        </p:txBody>
      </p:sp>
    </p:spTree>
    <p:extLst>
      <p:ext uri="{BB962C8B-B14F-4D97-AF65-F5344CB8AC3E}">
        <p14:creationId xmlns:p14="http://schemas.microsoft.com/office/powerpoint/2010/main" val="12214014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949569" y="3136976"/>
            <a:ext cx="6238001" cy="614167"/>
          </a:xfrm>
        </p:spPr>
        <p:txBody>
          <a:bodyPr>
            <a:normAutofit fontScale="25000" lnSpcReduction="20000"/>
          </a:bodyPr>
          <a:lstStyle/>
          <a:p>
            <a:endParaRPr lang="en-GB" dirty="0"/>
          </a:p>
          <a:p>
            <a:pPr marL="0" indent="0">
              <a:buNone/>
            </a:pPr>
            <a:endParaRPr lang="en-GB" dirty="0"/>
          </a:p>
          <a:p>
            <a:pPr marL="0" indent="0">
              <a:buNone/>
            </a:pPr>
            <a:r>
              <a:rPr lang="en-GB" sz="12800" dirty="0"/>
              <a:t>Beth </a:t>
            </a:r>
            <a:r>
              <a:rPr lang="en-GB" sz="12800" dirty="0" err="1"/>
              <a:t>yw</a:t>
            </a:r>
            <a:r>
              <a:rPr lang="en-GB" sz="12800" dirty="0"/>
              <a:t> </a:t>
            </a:r>
            <a:r>
              <a:rPr lang="en-GB" sz="12800" dirty="0" err="1"/>
              <a:t>eich</a:t>
            </a:r>
            <a:r>
              <a:rPr lang="en-GB" sz="12800" dirty="0"/>
              <a:t> </a:t>
            </a:r>
            <a:r>
              <a:rPr lang="en-GB" sz="12800" dirty="0" err="1"/>
              <a:t>gwestiynau</a:t>
            </a:r>
            <a:r>
              <a:rPr lang="en-GB" sz="12800" dirty="0"/>
              <a:t>? </a:t>
            </a:r>
          </a:p>
        </p:txBody>
      </p:sp>
      <p:sp>
        <p:nvSpPr>
          <p:cNvPr id="4" name="Content Placeholder 3"/>
          <p:cNvSpPr>
            <a:spLocks noGrp="1"/>
          </p:cNvSpPr>
          <p:nvPr>
            <p:ph sz="half" idx="2"/>
          </p:nvPr>
        </p:nvSpPr>
        <p:spPr>
          <a:xfrm>
            <a:off x="995578" y="4596453"/>
            <a:ext cx="6238001" cy="642392"/>
          </a:xfrm>
        </p:spPr>
        <p:txBody>
          <a:bodyPr>
            <a:normAutofit fontScale="25000" lnSpcReduction="20000"/>
          </a:bodyPr>
          <a:lstStyle/>
          <a:p>
            <a:endParaRPr lang="en-GB" dirty="0"/>
          </a:p>
          <a:p>
            <a:endParaRPr lang="en-GB" dirty="0"/>
          </a:p>
          <a:p>
            <a:pPr marL="0" indent="0">
              <a:buNone/>
            </a:pPr>
            <a:r>
              <a:rPr lang="en-GB" sz="12800" dirty="0"/>
              <a:t>What are your questions?</a:t>
            </a:r>
          </a:p>
          <a:p>
            <a:endParaRPr lang="en-GB" dirty="0"/>
          </a:p>
        </p:txBody>
      </p:sp>
      <p:sp>
        <p:nvSpPr>
          <p:cNvPr id="5" name="TextBox 4"/>
          <p:cNvSpPr txBox="1"/>
          <p:nvPr/>
        </p:nvSpPr>
        <p:spPr>
          <a:xfrm>
            <a:off x="2104731" y="620907"/>
            <a:ext cx="7010400" cy="1754326"/>
          </a:xfrm>
          <a:prstGeom prst="rect">
            <a:avLst/>
          </a:prstGeom>
          <a:noFill/>
        </p:spPr>
        <p:txBody>
          <a:bodyPr wrap="square" rtlCol="0">
            <a:spAutoFit/>
          </a:bodyPr>
          <a:lstStyle/>
          <a:p>
            <a:pPr algn="ctr"/>
            <a:r>
              <a:rPr lang="en-US" sz="3600" dirty="0" err="1"/>
              <a:t>Dyddiad</a:t>
            </a:r>
            <a:r>
              <a:rPr lang="en-US" sz="3600" dirty="0"/>
              <a:t> </a:t>
            </a:r>
            <a:r>
              <a:rPr lang="en-US" sz="3600" dirty="0" err="1"/>
              <a:t>Diwrnod</a:t>
            </a:r>
            <a:r>
              <a:rPr lang="en-US" sz="3600" dirty="0"/>
              <a:t> </a:t>
            </a:r>
            <a:r>
              <a:rPr lang="en-US" sz="3600" dirty="0" err="1"/>
              <a:t>Cyflwyno</a:t>
            </a:r>
            <a:endParaRPr lang="en-US" sz="3600" b="1" dirty="0"/>
          </a:p>
          <a:p>
            <a:pPr algn="ctr"/>
            <a:r>
              <a:rPr lang="en-US" sz="3600" b="1" dirty="0"/>
              <a:t>14:1:2022</a:t>
            </a:r>
            <a:endParaRPr lang="en-US" sz="3600" dirty="0"/>
          </a:p>
          <a:p>
            <a:pPr algn="ctr"/>
            <a:r>
              <a:rPr lang="en-US" sz="3600" dirty="0"/>
              <a:t>Date of submission</a:t>
            </a:r>
            <a:endParaRPr lang="en-US" sz="4000" b="1" dirty="0"/>
          </a:p>
        </p:txBody>
      </p:sp>
      <p:pic>
        <p:nvPicPr>
          <p:cNvPr id="6" name="Content Placeholder 3" descr="question_mark.jpg"/>
          <p:cNvPicPr>
            <a:picLocks noChangeAspect="1"/>
          </p:cNvPicPr>
          <p:nvPr/>
        </p:nvPicPr>
        <p:blipFill>
          <a:blip r:embed="rId3" cstate="print"/>
          <a:stretch>
            <a:fillRect/>
          </a:stretch>
        </p:blipFill>
        <p:spPr>
          <a:xfrm>
            <a:off x="7187569" y="2425486"/>
            <a:ext cx="3324966" cy="3324966"/>
          </a:xfrm>
          <a:prstGeom prst="rect">
            <a:avLst/>
          </a:prstGeom>
        </p:spPr>
      </p:pic>
    </p:spTree>
    <p:extLst>
      <p:ext uri="{BB962C8B-B14F-4D97-AF65-F5344CB8AC3E}">
        <p14:creationId xmlns:p14="http://schemas.microsoft.com/office/powerpoint/2010/main" val="2985803050"/>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ushVTI">
  <a:themeElements>
    <a:clrScheme name="AnalogousFromDarkSeedLeftStep">
      <a:dk1>
        <a:srgbClr val="000000"/>
      </a:dk1>
      <a:lt1>
        <a:srgbClr val="FFFFFF"/>
      </a:lt1>
      <a:dk2>
        <a:srgbClr val="311B25"/>
      </a:dk2>
      <a:lt2>
        <a:srgbClr val="F0F3F2"/>
      </a:lt2>
      <a:accent1>
        <a:srgbClr val="C34D82"/>
      </a:accent1>
      <a:accent2>
        <a:srgbClr val="B13BA1"/>
      </a:accent2>
      <a:accent3>
        <a:srgbClr val="A24DC3"/>
      </a:accent3>
      <a:accent4>
        <a:srgbClr val="5F3BB1"/>
      </a:accent4>
      <a:accent5>
        <a:srgbClr val="4D5AC3"/>
      </a:accent5>
      <a:accent6>
        <a:srgbClr val="3B7AB1"/>
      </a:accent6>
      <a:hlink>
        <a:srgbClr val="655FC9"/>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2116</Words>
  <Application>Microsoft Macintosh PowerPoint</Application>
  <PresentationFormat>Widescreen</PresentationFormat>
  <Paragraphs>242</Paragraphs>
  <Slides>23</Slides>
  <Notes>17</Notes>
  <HiddenSlides>0</HiddenSlides>
  <MMClips>1</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23</vt:i4>
      </vt:variant>
    </vt:vector>
  </HeadingPairs>
  <TitlesOfParts>
    <vt:vector size="34" baseType="lpstr">
      <vt:lpstr>Arial</vt:lpstr>
      <vt:lpstr>Calibri</vt:lpstr>
      <vt:lpstr>Century Gothic</vt:lpstr>
      <vt:lpstr>Elephant</vt:lpstr>
      <vt:lpstr>Rockwell</vt:lpstr>
      <vt:lpstr>Rockwell Condensed</vt:lpstr>
      <vt:lpstr>Rockwell Extra Bold</vt:lpstr>
      <vt:lpstr>Wingdings</vt:lpstr>
      <vt:lpstr>Wingdings 2</vt:lpstr>
      <vt:lpstr>BrushVTI</vt:lpstr>
      <vt:lpstr>Wood Type</vt:lpstr>
      <vt:lpstr>BMPE5005</vt:lpstr>
      <vt:lpstr>Session’s aims</vt:lpstr>
      <vt:lpstr>Structure of a Report / Strwythur Adroddiad</vt:lpstr>
      <vt:lpstr>Introduction / Cyflwyniad</vt:lpstr>
      <vt:lpstr>Prif Ran / Main Body </vt:lpstr>
      <vt:lpstr>Ysgrifennu Proffesiynol / Writing Professionally. </vt:lpstr>
      <vt:lpstr>General : Observing communication</vt:lpstr>
      <vt:lpstr>Types of  question</vt:lpstr>
      <vt:lpstr>Observing communication:  Pupils       pupils</vt:lpstr>
      <vt:lpstr>Sociogram</vt:lpstr>
      <vt:lpstr>Videos – feedback what you have seen</vt:lpstr>
      <vt:lpstr>Findings &amp; Discussions (1,400) &amp; Analysing Canlyniadau a Thrafodaethau &amp; Dadansoddiad</vt:lpstr>
      <vt:lpstr>Analytical   writing   …Vocab !</vt:lpstr>
      <vt:lpstr>Sylwadau Crynhoi/ Concluding Comments</vt:lpstr>
      <vt:lpstr>Sylwadau Crynhoi/ Concluding Comments</vt:lpstr>
      <vt:lpstr>Sylwadau Crynhoi / Concluding comments</vt:lpstr>
      <vt:lpstr>Recommendations / Argymhellion</vt:lpstr>
      <vt:lpstr>Recommendations /   Argymhellion </vt:lpstr>
      <vt:lpstr>Appendices         Atodiadau</vt:lpstr>
      <vt:lpstr>PowerPoint Presentation</vt:lpstr>
      <vt:lpstr>PowerPoint Presentation</vt:lpstr>
      <vt:lpstr>Cyflwyno / Presenting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BMPE5005</dc:title>
  <dc:creator>Heddwen Davies</dc:creator>
  <cp:lastModifiedBy>Heddwen Davies</cp:lastModifiedBy>
  <cp:revision>4</cp:revision>
  <dcterms:created xsi:type="dcterms:W3CDTF">2020-11-23T00:17:29Z</dcterms:created>
  <dcterms:modified xsi:type="dcterms:W3CDTF">2021-12-07T14:00:01Z</dcterms:modified>
</cp:coreProperties>
</file>