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64" r:id="rId6"/>
    <p:sldId id="266" r:id="rId7"/>
    <p:sldId id="265" r:id="rId8"/>
    <p:sldId id="258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66" d="100"/>
          <a:sy n="66" d="100"/>
        </p:scale>
        <p:origin x="668" y="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loe Bentley" userId="2eb79eac-7ca1-46dd-8860-6420cace0364" providerId="ADAL" clId="{957F9D84-ADF9-4D65-95AE-844C43A0445C}"/>
    <pc:docChg chg="custSel modSld">
      <pc:chgData name="Chloe Bentley" userId="2eb79eac-7ca1-46dd-8860-6420cace0364" providerId="ADAL" clId="{957F9D84-ADF9-4D65-95AE-844C43A0445C}" dt="2020-02-24T13:00:39.148" v="3"/>
      <pc:docMkLst>
        <pc:docMk/>
      </pc:docMkLst>
      <pc:sldChg chg="modAnim">
        <pc:chgData name="Chloe Bentley" userId="2eb79eac-7ca1-46dd-8860-6420cace0364" providerId="ADAL" clId="{957F9D84-ADF9-4D65-95AE-844C43A0445C}" dt="2020-02-24T13:00:39.148" v="3"/>
        <pc:sldMkLst>
          <pc:docMk/>
          <pc:sldMk cId="65424245" sldId="266"/>
        </pc:sldMkLst>
      </pc:sldChg>
    </pc:docChg>
  </pc:docChgLst>
  <pc:docChgLst>
    <pc:chgData name="Chloe Bentley" userId="2eb79eac-7ca1-46dd-8860-6420cace0364" providerId="ADAL" clId="{D0E10886-A2C1-4479-9C25-107800590C2E}"/>
    <pc:docChg chg="modSld">
      <pc:chgData name="Chloe Bentley" userId="2eb79eac-7ca1-46dd-8860-6420cace0364" providerId="ADAL" clId="{D0E10886-A2C1-4479-9C25-107800590C2E}" dt="2020-05-05T10:44:16.601" v="16" actId="20577"/>
      <pc:docMkLst>
        <pc:docMk/>
      </pc:docMkLst>
      <pc:sldChg chg="modSp mod">
        <pc:chgData name="Chloe Bentley" userId="2eb79eac-7ca1-46dd-8860-6420cace0364" providerId="ADAL" clId="{D0E10886-A2C1-4479-9C25-107800590C2E}" dt="2020-05-05T10:44:16.601" v="16" actId="20577"/>
        <pc:sldMkLst>
          <pc:docMk/>
          <pc:sldMk cId="3032340693" sldId="257"/>
        </pc:sldMkLst>
        <pc:spChg chg="mod">
          <ac:chgData name="Chloe Bentley" userId="2eb79eac-7ca1-46dd-8860-6420cace0364" providerId="ADAL" clId="{D0E10886-A2C1-4479-9C25-107800590C2E}" dt="2020-05-05T10:44:16.601" v="16" actId="20577"/>
          <ac:spMkLst>
            <pc:docMk/>
            <pc:sldMk cId="3032340693" sldId="257"/>
            <ac:spMk id="2" creationId="{72A0091C-7B26-4B11-B055-948234254F2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8DA707-06D7-4224-A8C1-442FCB35A1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66E9B8-6CDC-4C73-83A8-EA899D1369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FA461A-5652-4978-AF3E-39A17E082B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2ED5-0CB8-42EA-BE42-66929AE54AD9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825EC1-D381-4512-96F9-FEBE8D4FA5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FCD70-0DEC-4E76-AD00-058770AEE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8D967-3293-450C-81DA-06D02873A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7328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2038E9-01B2-4207-996E-9065A8730E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69783E-6E81-4786-9DBE-AAEA3B10FA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503FEF-07FD-4A2A-ABE2-24E0F4C3EB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2ED5-0CB8-42EA-BE42-66929AE54AD9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5B07E9-6C49-4157-8C5E-390BD1F7E7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E242B5-89F0-4ED1-AE78-A05166959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8D967-3293-450C-81DA-06D02873A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2260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A1E49-95D5-45F1-8EF3-1745B11C1B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CCE9D9-F595-4C38-BAD9-6DE137378B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2DA7A0-BFB4-42C7-AF41-E24B3E9554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2ED5-0CB8-42EA-BE42-66929AE54AD9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55C5F4-D6A8-46DF-ADCA-2163498016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52BE80-D2E5-4A3F-844F-A01EC30109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8D967-3293-450C-81DA-06D02873A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5173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C3276-71A7-48AF-AA9A-219DE8B8DF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75CEDD-88E5-48E1-9E8F-18928CDCA6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8996E1-A388-42DE-9305-0A610ECF6B1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8013FB-6FAD-4559-B5B0-28432E63C4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2ED5-0CB8-42EA-BE42-66929AE54AD9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620D1E-8E59-4F9D-B750-AAA0EFC8F3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81720E-609B-4FBA-825E-459469CFC6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8D967-3293-450C-81DA-06D02873A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3939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E42D1-E09F-4033-8548-D65F4EAE0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E49D7A-3D05-46F2-8784-1611409447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EF82C4-20EA-4673-9B86-70213259D9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110B48-5B85-46D1-BAAC-977415350C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53675E-9CED-422F-9831-64A168E9207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19AA92-BA6D-4D69-92F7-9AEA12261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2ED5-0CB8-42EA-BE42-66929AE54AD9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34ED049-1658-436E-A0E2-2928CE10C9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DD1512D-11A9-46D8-B1B1-60260B06E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8D967-3293-450C-81DA-06D02873A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34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71191-7747-4464-8CD3-3B69D9543D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FAD2BA-57F1-41B6-B1F3-36D37D139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2ED5-0CB8-42EA-BE42-66929AE54AD9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1F5543-ABF4-408F-B292-32C7605F05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F5A0DA-CECC-4A5A-8342-81F4F58843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8D967-3293-450C-81DA-06D02873A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45044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722D5A-372B-4A38-8142-68F39E1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2ED5-0CB8-42EA-BE42-66929AE54AD9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EBD956-BF6A-443C-A520-DCA29F4702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EB78A5-7E29-4A87-BB78-6C08981A9A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8D967-3293-450C-81DA-06D02873A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0024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94F976-19DC-47E4-BFFB-AE838A05D3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DF3E83-18FC-4A07-8DDD-1A937C56ED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72E8EB-5CBF-455D-A4BE-6B752D72F5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738D5-69B8-472E-A0DE-6B4A14C782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2ED5-0CB8-42EA-BE42-66929AE54AD9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B33EA0-6A00-45A5-AE11-C0C2829782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A0F79C-9E37-4A50-A819-ADFC42FD6F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8D967-3293-450C-81DA-06D02873A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7184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B6F4F-FC8F-4A69-95B1-562DB6D5B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0CBAAC0-49F0-4AFB-8680-C1B5BC2A54E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0AFE81-E64B-443E-8D3F-5A04EDD535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E6D185-D5A5-44C7-AA66-8CB0BAC2F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2ED5-0CB8-42EA-BE42-66929AE54AD9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0A76BA5-4A40-4921-9DE2-525B71DFA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AEEC4C-672B-451D-93EC-E9E431DDBF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8D967-3293-450C-81DA-06D02873A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4251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907E5-B92F-419D-887C-D2B7D626A2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F7856C-054A-4026-BEDD-E0A7818BC9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522088-AA9F-4419-A499-998FE707DD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2ED5-0CB8-42EA-BE42-66929AE54AD9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14157-511A-4A67-9092-342BF39D9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3794C-770A-4D49-989D-5533280C7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8D967-3293-450C-81DA-06D02873A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82315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D899FC-B0A5-4C02-8FA6-3CB1C67BA3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16F46-37F9-4228-B6CF-3C79287178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268186-B819-4289-B1C2-F2E42E8E8B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4D2ED5-0CB8-42EA-BE42-66929AE54AD9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9067B4-C7AC-4558-AB3C-D73EDF47EC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54FC8-B763-4531-AF33-665C5D50CC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F8D967-3293-450C-81DA-06D02873A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9738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6A2BED7-2CDF-43A4-B246-F34A05B54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E45657-DD11-4CBB-A264-65BCD5C43D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C3D17A-2647-45C4-A25B-444819EB0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4D2ED5-0CB8-42EA-BE42-66929AE54AD9}" type="datetimeFigureOut">
              <a:rPr lang="en-GB" smtClean="0"/>
              <a:t>05/05/2020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DFE79-3942-448C-8CBF-C7D368C17C0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3A4A5-6450-4785-AB1A-A609E98D80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F8D967-3293-450C-81DA-06D02873A1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533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2A0091C-7B26-4B11-B055-948234254F28}"/>
              </a:ext>
            </a:extLst>
          </p:cNvPr>
          <p:cNvSpPr/>
          <p:nvPr/>
        </p:nvSpPr>
        <p:spPr>
          <a:xfrm>
            <a:off x="166838" y="789987"/>
            <a:ext cx="11858324" cy="3594015"/>
          </a:xfrm>
          <a:prstGeom prst="rect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BRONZE / EFYDD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: Fill in the blanks </a:t>
            </a: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in Welsh.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2E761076-C489-4297-9120-04EF9EF20310}"/>
              </a:ext>
            </a:extLst>
          </p:cNvPr>
          <p:cNvSpPr/>
          <p:nvPr/>
        </p:nvSpPr>
        <p:spPr>
          <a:xfrm>
            <a:off x="166838" y="4513630"/>
            <a:ext cx="11858324" cy="922888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SILVER / ARIAN: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the terms axis and orbit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4D5D5D-AAB9-428C-A656-23A4B0D83703}"/>
              </a:ext>
            </a:extLst>
          </p:cNvPr>
          <p:cNvSpPr/>
          <p:nvPr/>
        </p:nvSpPr>
        <p:spPr>
          <a:xfrm>
            <a:off x="166838" y="5566146"/>
            <a:ext cx="11858324" cy="11956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GOLD / AUR: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can humans survive on Earth and not on other planets?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D50403-2383-4919-BCBC-699EE6F8C752}"/>
              </a:ext>
            </a:extLst>
          </p:cNvPr>
          <p:cNvSpPr txBox="1"/>
          <p:nvPr/>
        </p:nvSpPr>
        <p:spPr>
          <a:xfrm>
            <a:off x="784802" y="-47527"/>
            <a:ext cx="455928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u="sng" dirty="0">
                <a:latin typeface="Arial" panose="020B0604020202020204" pitchFamily="34" charset="0"/>
                <a:cs typeface="Arial" panose="020B0604020202020204" pitchFamily="34" charset="0"/>
              </a:rPr>
              <a:t>Space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7B4951C-1B9A-4795-8148-A6E115FBC4A2}"/>
              </a:ext>
            </a:extLst>
          </p:cNvPr>
          <p:cNvSpPr txBox="1"/>
          <p:nvPr/>
        </p:nvSpPr>
        <p:spPr>
          <a:xfrm>
            <a:off x="5663665" y="75584"/>
            <a:ext cx="6755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u="sng" dirty="0" err="1">
                <a:latin typeface="Arial" panose="020B0604020202020204" pitchFamily="34" charset="0"/>
                <a:cs typeface="Arial" panose="020B0604020202020204" pitchFamily="34" charset="0"/>
              </a:rPr>
              <a:t>Mawrth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 25ed </a:t>
            </a:r>
            <a:r>
              <a:rPr lang="en-GB" sz="3200" u="sng" dirty="0" err="1">
                <a:latin typeface="Arial" panose="020B0604020202020204" pitchFamily="34" charset="0"/>
                <a:cs typeface="Arial" panose="020B0604020202020204" pitchFamily="34" charset="0"/>
              </a:rPr>
              <a:t>Chwefror</a:t>
            </a:r>
            <a:r>
              <a:rPr lang="en-GB" sz="3200" u="sng" dirty="0">
                <a:latin typeface="Arial" panose="020B0604020202020204" pitchFamily="34" charset="0"/>
                <a:cs typeface="Arial" panose="020B0604020202020204" pitchFamily="34" charset="0"/>
              </a:rPr>
              <a:t> 2020</a:t>
            </a:r>
          </a:p>
        </p:txBody>
      </p:sp>
      <p:pic>
        <p:nvPicPr>
          <p:cNvPr id="27" name="Picture 2">
            <a:extLst>
              <a:ext uri="{FF2B5EF4-FFF2-40B4-BE49-F238E27FC236}">
                <a16:creationId xmlns:a16="http://schemas.microsoft.com/office/drawing/2014/main" id="{ED63DD49-23A1-41A4-ABFD-631C092535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18" b="12518"/>
          <a:stretch/>
        </p:blipFill>
        <p:spPr bwMode="auto">
          <a:xfrm>
            <a:off x="1644819" y="1346724"/>
            <a:ext cx="8902363" cy="32217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323406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A6AA146D-FE33-49B1-9E49-E4E9D3B30291}"/>
              </a:ext>
            </a:extLst>
          </p:cNvPr>
          <p:cNvSpPr/>
          <p:nvPr/>
        </p:nvSpPr>
        <p:spPr>
          <a:xfrm>
            <a:off x="166838" y="166164"/>
            <a:ext cx="11858324" cy="6545921"/>
          </a:xfrm>
          <a:prstGeom prst="rect">
            <a:avLst/>
          </a:prstGeom>
          <a:solidFill>
            <a:srgbClr val="FF99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BRONZE / EFYDD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: Fill in the blanks.</a:t>
            </a: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FA4372B0-E179-44BB-AA3A-C36B35F7C7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3467" y="988992"/>
            <a:ext cx="10905066" cy="488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AEBDFD0-67AD-4295-AF14-1F5541EC3354}"/>
              </a:ext>
            </a:extLst>
          </p:cNvPr>
          <p:cNvSpPr/>
          <p:nvPr/>
        </p:nvSpPr>
        <p:spPr>
          <a:xfrm>
            <a:off x="2987040" y="3760269"/>
            <a:ext cx="1450206" cy="4074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98DB8AD-92DC-49E4-B03B-8B7D293F9AE4}"/>
              </a:ext>
            </a:extLst>
          </p:cNvPr>
          <p:cNvSpPr txBox="1"/>
          <p:nvPr/>
        </p:nvSpPr>
        <p:spPr>
          <a:xfrm>
            <a:off x="3029195" y="3713746"/>
            <a:ext cx="145020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EARTH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C955221E-00FB-47BF-A082-4E0DF6914A71}"/>
              </a:ext>
            </a:extLst>
          </p:cNvPr>
          <p:cNvSpPr/>
          <p:nvPr/>
        </p:nvSpPr>
        <p:spPr>
          <a:xfrm>
            <a:off x="7259052" y="1744970"/>
            <a:ext cx="1509561" cy="4074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44F3E83-0175-4128-8763-4E5B3457CCE8}"/>
              </a:ext>
            </a:extLst>
          </p:cNvPr>
          <p:cNvSpPr txBox="1"/>
          <p:nvPr/>
        </p:nvSpPr>
        <p:spPr>
          <a:xfrm>
            <a:off x="7239802" y="1687094"/>
            <a:ext cx="16520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SATURN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0D269E-D2E7-419A-B916-96E6C9789C64}"/>
              </a:ext>
            </a:extLst>
          </p:cNvPr>
          <p:cNvSpPr/>
          <p:nvPr/>
        </p:nvSpPr>
        <p:spPr>
          <a:xfrm>
            <a:off x="709329" y="3717606"/>
            <a:ext cx="1953125" cy="4074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1EC6A27-6E82-409A-A588-9ED422FFF2A0}"/>
              </a:ext>
            </a:extLst>
          </p:cNvPr>
          <p:cNvSpPr txBox="1"/>
          <p:nvPr/>
        </p:nvSpPr>
        <p:spPr>
          <a:xfrm>
            <a:off x="749791" y="3677714"/>
            <a:ext cx="21155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MERCURY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D44A28D-3A28-4740-9F51-51FAAF8D2060}"/>
              </a:ext>
            </a:extLst>
          </p:cNvPr>
          <p:cNvSpPr/>
          <p:nvPr/>
        </p:nvSpPr>
        <p:spPr>
          <a:xfrm>
            <a:off x="1533269" y="2893996"/>
            <a:ext cx="1462326" cy="4074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8BE853D-FD49-439B-96A0-C94D22D9D1D0}"/>
              </a:ext>
            </a:extLst>
          </p:cNvPr>
          <p:cNvSpPr txBox="1"/>
          <p:nvPr/>
        </p:nvSpPr>
        <p:spPr>
          <a:xfrm>
            <a:off x="1556574" y="2847176"/>
            <a:ext cx="165206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VENUS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F8241D8-4B56-48E3-8F87-E9CCE431A56F}"/>
              </a:ext>
            </a:extLst>
          </p:cNvPr>
          <p:cNvSpPr/>
          <p:nvPr/>
        </p:nvSpPr>
        <p:spPr>
          <a:xfrm>
            <a:off x="3246923" y="2906386"/>
            <a:ext cx="1289966" cy="4074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EA15A82-8B9C-4A24-9E96-578472CB93F9}"/>
              </a:ext>
            </a:extLst>
          </p:cNvPr>
          <p:cNvSpPr txBox="1"/>
          <p:nvPr/>
        </p:nvSpPr>
        <p:spPr>
          <a:xfrm>
            <a:off x="3231949" y="2854260"/>
            <a:ext cx="13049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MARS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472E95D6-11D0-4A4E-94BA-EEC39CAC7F66}"/>
              </a:ext>
            </a:extLst>
          </p:cNvPr>
          <p:cNvSpPr/>
          <p:nvPr/>
        </p:nvSpPr>
        <p:spPr>
          <a:xfrm>
            <a:off x="4043679" y="4677988"/>
            <a:ext cx="1904733" cy="4074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BAB327CA-6C02-4B19-B664-22314EFE7BF0}"/>
              </a:ext>
            </a:extLst>
          </p:cNvPr>
          <p:cNvSpPr txBox="1"/>
          <p:nvPr/>
        </p:nvSpPr>
        <p:spPr>
          <a:xfrm>
            <a:off x="4168408" y="4610869"/>
            <a:ext cx="17800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JUPITER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E220F44-35A5-4442-A7B9-5F2E4FC0892D}"/>
              </a:ext>
            </a:extLst>
          </p:cNvPr>
          <p:cNvSpPr/>
          <p:nvPr/>
        </p:nvSpPr>
        <p:spPr>
          <a:xfrm>
            <a:off x="7925608" y="2524260"/>
            <a:ext cx="1780047" cy="4074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EE8EE8DB-03A9-4470-AFCE-B3CB8B100289}"/>
              </a:ext>
            </a:extLst>
          </p:cNvPr>
          <p:cNvSpPr txBox="1"/>
          <p:nvPr/>
        </p:nvSpPr>
        <p:spPr>
          <a:xfrm>
            <a:off x="7939870" y="2486527"/>
            <a:ext cx="1800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URANUS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47A275F-AB27-4F2F-8820-EF276A3EAEED}"/>
              </a:ext>
            </a:extLst>
          </p:cNvPr>
          <p:cNvSpPr/>
          <p:nvPr/>
        </p:nvSpPr>
        <p:spPr>
          <a:xfrm>
            <a:off x="9754521" y="2486527"/>
            <a:ext cx="1755649" cy="4074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56754CEF-45DB-4577-98DB-565502E82037}"/>
              </a:ext>
            </a:extLst>
          </p:cNvPr>
          <p:cNvSpPr txBox="1"/>
          <p:nvPr/>
        </p:nvSpPr>
        <p:spPr>
          <a:xfrm>
            <a:off x="9705655" y="2466384"/>
            <a:ext cx="19430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NEPTUNE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2FE5199-8D2B-4286-8086-43C6ECF91331}"/>
              </a:ext>
            </a:extLst>
          </p:cNvPr>
          <p:cNvSpPr/>
          <p:nvPr/>
        </p:nvSpPr>
        <p:spPr>
          <a:xfrm>
            <a:off x="1533269" y="1542564"/>
            <a:ext cx="1056640" cy="407469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576A6A-3F41-4F26-9C08-D3E2353793D0}"/>
              </a:ext>
            </a:extLst>
          </p:cNvPr>
          <p:cNvSpPr txBox="1"/>
          <p:nvPr/>
        </p:nvSpPr>
        <p:spPr>
          <a:xfrm>
            <a:off x="1497126" y="1474786"/>
            <a:ext cx="12313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SUN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FF0CA6D-6B91-4F61-A3FF-17C9877B6F24}"/>
              </a:ext>
            </a:extLst>
          </p:cNvPr>
          <p:cNvSpPr/>
          <p:nvPr/>
        </p:nvSpPr>
        <p:spPr>
          <a:xfrm>
            <a:off x="10915048" y="3313855"/>
            <a:ext cx="567623" cy="129701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AB7864E7-4748-44B4-B3A5-449C209E73FA}"/>
              </a:ext>
            </a:extLst>
          </p:cNvPr>
          <p:cNvSpPr/>
          <p:nvPr/>
        </p:nvSpPr>
        <p:spPr>
          <a:xfrm>
            <a:off x="10507806" y="3868397"/>
            <a:ext cx="567623" cy="129701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35630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1" grpId="0"/>
      <p:bldP spid="15" grpId="0"/>
      <p:bldP spid="17" grpId="0"/>
      <p:bldP spid="19" grpId="0"/>
      <p:bldP spid="21" grpId="0"/>
      <p:bldP spid="23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B7AD460-C809-439E-A1F7-9F7946E62678}"/>
              </a:ext>
            </a:extLst>
          </p:cNvPr>
          <p:cNvSpPr/>
          <p:nvPr/>
        </p:nvSpPr>
        <p:spPr>
          <a:xfrm>
            <a:off x="166838" y="219593"/>
            <a:ext cx="11858324" cy="643412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SILVER / ARIAN: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Explain the terms axis and orbit.</a:t>
            </a: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A63F8F-6FD2-4993-919E-C1879F9CC9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Axis - Imaginary line through an object about which it rotates.</a:t>
            </a:r>
          </a:p>
          <a:p>
            <a:endParaRPr lang="en-GB" sz="4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0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Orbit - The regularly repeated elliptical course of a planet</a:t>
            </a:r>
          </a:p>
          <a:p>
            <a:endParaRPr lang="en-GB" sz="4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424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53023-0DF4-41FE-B065-F53B2B9B9D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C) Why can humans survive on Earth and not on other planets?</a:t>
            </a:r>
            <a:br>
              <a:rPr lang="en-GB" sz="18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42F68FF-6867-4122-A68D-2519B18FF61A}"/>
              </a:ext>
            </a:extLst>
          </p:cNvPr>
          <p:cNvSpPr/>
          <p:nvPr/>
        </p:nvSpPr>
        <p:spPr>
          <a:xfrm>
            <a:off x="166838" y="230689"/>
            <a:ext cx="11858324" cy="639662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GOLD / AUR: </a:t>
            </a:r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can humans survive on Earth and not on other planets?</a:t>
            </a: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135BE-8615-4A98-99FA-6B73349CF1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Because on Earth, there is water on the surface of the planet</a:t>
            </a:r>
          </a:p>
          <a:p>
            <a:endParaRPr lang="en-GB" sz="3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is because the temperature is just right! The water is not evaporated or completely frozen</a:t>
            </a:r>
          </a:p>
          <a:p>
            <a:endParaRPr lang="en-GB" sz="3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49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rrow: Right 3">
            <a:extLst>
              <a:ext uri="{FF2B5EF4-FFF2-40B4-BE49-F238E27FC236}">
                <a16:creationId xmlns:a16="http://schemas.microsoft.com/office/drawing/2014/main" id="{D958E09C-23EB-40B8-931E-35412DFA86CE}"/>
              </a:ext>
            </a:extLst>
          </p:cNvPr>
          <p:cNvSpPr/>
          <p:nvPr/>
        </p:nvSpPr>
        <p:spPr>
          <a:xfrm>
            <a:off x="1593784" y="603984"/>
            <a:ext cx="9004433" cy="2849079"/>
          </a:xfrm>
          <a:prstGeom prst="rightArrow">
            <a:avLst/>
          </a:prstGeom>
          <a:solidFill>
            <a:srgbClr val="002060"/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To learn about space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B7F8EF0-FCB1-45CB-9E79-95FDC8EF29B1}"/>
              </a:ext>
            </a:extLst>
          </p:cNvPr>
          <p:cNvSpPr/>
          <p:nvPr/>
        </p:nvSpPr>
        <p:spPr>
          <a:xfrm>
            <a:off x="729112" y="4069080"/>
            <a:ext cx="3181151" cy="2184936"/>
          </a:xfrm>
          <a:prstGeom prst="rect">
            <a:avLst/>
          </a:prstGeom>
          <a:solidFill>
            <a:srgbClr val="FF99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can name the planets in our solar system.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829C1D5-C637-4751-999D-7EC05CECD51F}"/>
              </a:ext>
            </a:extLst>
          </p:cNvPr>
          <p:cNvSpPr/>
          <p:nvPr/>
        </p:nvSpPr>
        <p:spPr>
          <a:xfrm>
            <a:off x="8281737" y="4069080"/>
            <a:ext cx="3181151" cy="2184936"/>
          </a:xfrm>
          <a:prstGeom prst="rect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can apply this knowledge to a series of questions. 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0782645-FB0F-46DE-AA0D-C406DE59B5F7}"/>
              </a:ext>
            </a:extLst>
          </p:cNvPr>
          <p:cNvSpPr/>
          <p:nvPr/>
        </p:nvSpPr>
        <p:spPr>
          <a:xfrm>
            <a:off x="4505425" y="4069080"/>
            <a:ext cx="3181151" cy="218493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 can describe the physical properties of each of these planets. </a:t>
            </a:r>
          </a:p>
        </p:txBody>
      </p:sp>
      <p:sp>
        <p:nvSpPr>
          <p:cNvPr id="12" name="Arrow: Down 11">
            <a:extLst>
              <a:ext uri="{FF2B5EF4-FFF2-40B4-BE49-F238E27FC236}">
                <a16:creationId xmlns:a16="http://schemas.microsoft.com/office/drawing/2014/main" id="{146FD3CE-FF66-41AC-9B84-057B5C4E7091}"/>
              </a:ext>
            </a:extLst>
          </p:cNvPr>
          <p:cNvSpPr/>
          <p:nvPr/>
        </p:nvSpPr>
        <p:spPr>
          <a:xfrm>
            <a:off x="5771949" y="2483318"/>
            <a:ext cx="648102" cy="1739765"/>
          </a:xfrm>
          <a:prstGeom prst="downArrow">
            <a:avLst/>
          </a:prstGeom>
          <a:solidFill>
            <a:schemeClr val="bg2">
              <a:lumMod val="75000"/>
            </a:schemeClr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A7463C94-CE96-4B80-BB3E-30D75EF29F2C}"/>
              </a:ext>
            </a:extLst>
          </p:cNvPr>
          <p:cNvSpPr/>
          <p:nvPr/>
        </p:nvSpPr>
        <p:spPr>
          <a:xfrm>
            <a:off x="2027720" y="2483318"/>
            <a:ext cx="583934" cy="1739764"/>
          </a:xfrm>
          <a:prstGeom prst="downArrow">
            <a:avLst/>
          </a:prstGeom>
          <a:solidFill>
            <a:srgbClr val="FF99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44011DAE-C50C-41C1-9EB0-E91699924AA8}"/>
              </a:ext>
            </a:extLst>
          </p:cNvPr>
          <p:cNvSpPr/>
          <p:nvPr/>
        </p:nvSpPr>
        <p:spPr>
          <a:xfrm>
            <a:off x="9580345" y="2483316"/>
            <a:ext cx="583934" cy="1739766"/>
          </a:xfrm>
          <a:prstGeom prst="downArrow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75F5EBC5-2461-43FC-83C7-8886266466C3}"/>
              </a:ext>
            </a:extLst>
          </p:cNvPr>
          <p:cNvSpPr txBox="1">
            <a:spLocks/>
          </p:cNvSpPr>
          <p:nvPr/>
        </p:nvSpPr>
        <p:spPr>
          <a:xfrm>
            <a:off x="0" y="0"/>
            <a:ext cx="9699171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en-GB" sz="4400" b="1">
                <a:latin typeface="Arial" panose="020B0604020202020204" pitchFamily="34" charset="0"/>
                <a:cs typeface="Arial" panose="020B0604020202020204" pitchFamily="34" charset="0"/>
              </a:rPr>
              <a:t>Learning Objectives/ Amcanion Dysgu </a:t>
            </a:r>
            <a:endParaRPr lang="en-GB" sz="4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4526507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3B00B9D084464B970E6F5A4ABBB667" ma:contentTypeVersion="12" ma:contentTypeDescription="Create a new document." ma:contentTypeScope="" ma:versionID="64d57c8d7ddecf60052f53eff09907e2">
  <xsd:schema xmlns:xsd="http://www.w3.org/2001/XMLSchema" xmlns:xs="http://www.w3.org/2001/XMLSchema" xmlns:p="http://schemas.microsoft.com/office/2006/metadata/properties" xmlns:ns3="46b8f10f-f56e-4e87-af4a-2384ac144562" xmlns:ns4="921765a0-fcf6-47d1-8ac4-5d670786d758" targetNamespace="http://schemas.microsoft.com/office/2006/metadata/properties" ma:root="true" ma:fieldsID="fde9bbdd18b5256db048c301134d0ee4" ns3:_="" ns4:_="">
    <xsd:import namespace="46b8f10f-f56e-4e87-af4a-2384ac144562"/>
    <xsd:import namespace="921765a0-fcf6-47d1-8ac4-5d670786d7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6b8f10f-f56e-4e87-af4a-2384ac14456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1765a0-fcf6-47d1-8ac4-5d670786d758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6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04A38F5-0FFD-4D9B-AEB6-96D5AF9A17EF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9E95D471-9689-4051-B742-6727E699016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ACF5B9C-1ADC-47B9-8CE8-58BC3C167F8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6b8f10f-f56e-4e87-af4a-2384ac144562"/>
    <ds:schemaRef ds:uri="921765a0-fcf6-47d1-8ac4-5d670786d7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197</Words>
  <Application>Microsoft Office PowerPoint</Application>
  <PresentationFormat>Widescreen</PresentationFormat>
  <Paragraphs>60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C) Why can humans survive on Earth and not on other planets?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Chloe Bentley</dc:creator>
  <cp:lastModifiedBy>Chloe Bentley</cp:lastModifiedBy>
  <cp:revision>4</cp:revision>
  <dcterms:created xsi:type="dcterms:W3CDTF">2020-02-24T12:09:13Z</dcterms:created>
  <dcterms:modified xsi:type="dcterms:W3CDTF">2020-05-05T10:44:17Z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0x010100AD3B00B9D084464B970E6F5A4ABBB667</vt:lpwstr>
  </property>
</Properties>
</file>